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2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2"/>
  </p:notesMasterIdLst>
  <p:sldIdLst>
    <p:sldId id="381" r:id="rId2"/>
    <p:sldId id="382" r:id="rId3"/>
    <p:sldId id="383" r:id="rId4"/>
    <p:sldId id="361" r:id="rId5"/>
    <p:sldId id="357" r:id="rId6"/>
    <p:sldId id="356" r:id="rId7"/>
    <p:sldId id="366" r:id="rId8"/>
    <p:sldId id="362" r:id="rId9"/>
    <p:sldId id="384" r:id="rId10"/>
    <p:sldId id="353" r:id="rId11"/>
    <p:sldId id="364" r:id="rId12"/>
    <p:sldId id="350" r:id="rId13"/>
    <p:sldId id="347" r:id="rId14"/>
    <p:sldId id="385" r:id="rId15"/>
    <p:sldId id="358" r:id="rId16"/>
    <p:sldId id="354" r:id="rId17"/>
    <p:sldId id="345" r:id="rId18"/>
    <p:sldId id="355" r:id="rId19"/>
    <p:sldId id="386" r:id="rId20"/>
    <p:sldId id="323" r:id="rId21"/>
    <p:sldId id="349" r:id="rId22"/>
    <p:sldId id="363" r:id="rId23"/>
    <p:sldId id="346" r:id="rId24"/>
    <p:sldId id="387" r:id="rId25"/>
    <p:sldId id="342" r:id="rId26"/>
    <p:sldId id="359" r:id="rId27"/>
    <p:sldId id="344" r:id="rId28"/>
    <p:sldId id="376" r:id="rId29"/>
    <p:sldId id="388" r:id="rId30"/>
    <p:sldId id="389" r:id="rId31"/>
  </p:sldIdLst>
  <p:sldSz cx="9144000" cy="5143500" type="screen16x9"/>
  <p:notesSz cx="6858000" cy="9144000"/>
  <p:custDataLst>
    <p:tags r:id="rId33"/>
  </p:custDataLst>
  <p:defaultTextStyle>
    <a:defPPr>
      <a:defRPr lang="zh-CN"/>
    </a:defPPr>
    <a:lvl1pPr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1pPr>
    <a:lvl2pPr marL="342900" indent="1143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2pPr>
    <a:lvl3pPr marL="685800" indent="2286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3pPr>
    <a:lvl4pPr marL="1028700" indent="3429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4pPr>
    <a:lvl5pPr marL="1371600" indent="4572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408" userDrawn="1">
          <p15:clr>
            <a:srgbClr val="A4A3A4"/>
          </p15:clr>
        </p15:guide>
        <p15:guide id="4" pos="535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E846C"/>
    <a:srgbClr val="6A6351"/>
    <a:srgbClr val="2C4566"/>
    <a:srgbClr val="B37C57"/>
    <a:srgbClr val="0057A7"/>
    <a:srgbClr val="FFFFD5"/>
    <a:srgbClr val="FFFFCC"/>
    <a:srgbClr val="FFFFFF"/>
    <a:srgbClr val="00508A"/>
    <a:srgbClr val="EB6C1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97" autoAdjust="0"/>
    <p:restoredTop sz="96940" autoAdjust="0"/>
  </p:normalViewPr>
  <p:slideViewPr>
    <p:cSldViewPr snapToGrid="0">
      <p:cViewPr>
        <p:scale>
          <a:sx n="75" d="100"/>
          <a:sy n="75" d="100"/>
        </p:scale>
        <p:origin x="2070" y="1824"/>
      </p:cViewPr>
      <p:guideLst>
        <p:guide orient="horz" pos="1620"/>
        <p:guide pos="2880"/>
        <p:guide pos="408"/>
        <p:guide pos="535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89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EF265CDC-5F6E-4D41-A2B1-75D9665FAC33}" type="datetimeFigureOut">
              <a:rPr lang="zh-CN" altLang="en-US"/>
              <a:pPr>
                <a:defRPr/>
              </a:pPr>
              <a:t>2022/5/6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12E993F6-149B-40AC-B292-0B936C97E199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673448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685800" rtl="0" fontAlgn="base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fontAlgn="base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fontAlgn="base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fontAlgn="base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fontAlgn="base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143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45B74FA-865C-488C-8B5F-110D40782C1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50571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379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7854476-BD4D-4D4A-9FF7-3D3BEFC45CCD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333014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6F85FD-CC27-42CE-AA8E-ED10476E8AE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091675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78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7AFC301-9D3E-4710-9795-83071347648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013256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99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230EC41-9BFD-4D75-9BAB-7CDDE97EC82D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077517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19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025E879-A600-47DC-9BA7-F7265F586D8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863451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40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F3D4986-B150-4F4D-BE53-28370F77CF2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51849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60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53196B2-0969-49B8-996F-A4653B40E91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277782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481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1A422E9-A9BF-425C-B04D-4FEF9BD7DB0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115911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F6C87C-4158-4940-9B24-3FF11D80FA9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6982107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81D35E1-58B0-417C-A742-C996A12E887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841287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163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B8DF804-B82B-4B07-8316-DA79F39D509E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806369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FE4F8CE-49C1-43FE-8F4D-F3E406D1D1B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589915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2E993F6-149B-40AC-B292-0B936C97E199}" type="slidenum">
              <a:rPr lang="zh-CN" altLang="en-US" smtClean="0"/>
              <a:pPr>
                <a:defRPr/>
              </a:pPr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3083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184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219EE96-B42D-4516-814A-208DD6396AF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832474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04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8B14C6C-D9F5-47F4-9790-6C15EB437C0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3819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25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BAB4685-7D18-4AB4-9CC0-EA94FA63BE2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035091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45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D5470C7-A09F-42D5-A91B-6D2629F9E6B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087384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66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F6BDA23-60D7-4DC9-9B15-FA4486755A9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872704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86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D0ED448-177D-4698-9A99-ACD5C972449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97764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17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ED53F02-4244-447B-8DF9-BB5B6FA1DD4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716744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BC207FEE-CEB9-9AEE-B558-675627EB2A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387" y="200027"/>
            <a:ext cx="1694350" cy="482083"/>
          </a:xfrm>
          <a:prstGeom prst="rect">
            <a:avLst/>
          </a:prstGeom>
        </p:spPr>
      </p:pic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29D7E866-5548-9B3E-8A93-5A160752B628}"/>
              </a:ext>
            </a:extLst>
          </p:cNvPr>
          <p:cNvSpPr/>
          <p:nvPr userDrawn="1"/>
        </p:nvSpPr>
        <p:spPr>
          <a:xfrm>
            <a:off x="0" y="4538848"/>
            <a:ext cx="9144000" cy="604653"/>
          </a:xfrm>
          <a:custGeom>
            <a:avLst/>
            <a:gdLst>
              <a:gd name="connsiteX0" fmla="*/ 9144000 w 9144000"/>
              <a:gd name="connsiteY0" fmla="*/ 0 h 604653"/>
              <a:gd name="connsiteX1" fmla="*/ 9144000 w 9144000"/>
              <a:gd name="connsiteY1" fmla="*/ 604653 h 604653"/>
              <a:gd name="connsiteX2" fmla="*/ 0 w 9144000"/>
              <a:gd name="connsiteY2" fmla="*/ 604653 h 604653"/>
              <a:gd name="connsiteX3" fmla="*/ 0 w 9144000"/>
              <a:gd name="connsiteY3" fmla="*/ 325839 h 604653"/>
              <a:gd name="connsiteX4" fmla="*/ 219168 w 9144000"/>
              <a:gd name="connsiteY4" fmla="*/ 348768 h 604653"/>
              <a:gd name="connsiteX5" fmla="*/ 3289300 w 9144000"/>
              <a:gd name="connsiteY5" fmla="*/ 452253 h 604653"/>
              <a:gd name="connsiteX6" fmla="*/ 8497980 w 9144000"/>
              <a:gd name="connsiteY6" fmla="*/ 59843 h 60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604653">
                <a:moveTo>
                  <a:pt x="9144000" y="0"/>
                </a:moveTo>
                <a:lnTo>
                  <a:pt x="9144000" y="604653"/>
                </a:lnTo>
                <a:lnTo>
                  <a:pt x="0" y="604653"/>
                </a:lnTo>
                <a:lnTo>
                  <a:pt x="0" y="325839"/>
                </a:lnTo>
                <a:lnTo>
                  <a:pt x="219168" y="348768"/>
                </a:lnTo>
                <a:cubicBezTo>
                  <a:pt x="1032883" y="431880"/>
                  <a:pt x="1909498" y="500407"/>
                  <a:pt x="3289300" y="452253"/>
                </a:cubicBezTo>
                <a:cubicBezTo>
                  <a:pt x="4669103" y="404099"/>
                  <a:pt x="6552092" y="239263"/>
                  <a:pt x="8497980" y="59843"/>
                </a:cubicBezTo>
                <a:close/>
              </a:path>
            </a:pathLst>
          </a:custGeom>
          <a:solidFill>
            <a:srgbClr val="8E846C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17746A31-6736-20DC-9CC6-940E454B23CF}"/>
              </a:ext>
            </a:extLst>
          </p:cNvPr>
          <p:cNvSpPr/>
          <p:nvPr userDrawn="1"/>
        </p:nvSpPr>
        <p:spPr>
          <a:xfrm>
            <a:off x="-114300" y="4455946"/>
            <a:ext cx="9372600" cy="735180"/>
          </a:xfrm>
          <a:custGeom>
            <a:avLst/>
            <a:gdLst>
              <a:gd name="connsiteX0" fmla="*/ 9372600 w 9372600"/>
              <a:gd name="connsiteY0" fmla="*/ 0 h 735180"/>
              <a:gd name="connsiteX1" fmla="*/ 9372600 w 9372600"/>
              <a:gd name="connsiteY1" fmla="*/ 115410 h 735180"/>
              <a:gd name="connsiteX2" fmla="*/ 9372600 w 9372600"/>
              <a:gd name="connsiteY2" fmla="*/ 619770 h 735180"/>
              <a:gd name="connsiteX3" fmla="*/ 9372600 w 9372600"/>
              <a:gd name="connsiteY3" fmla="*/ 735180 h 735180"/>
              <a:gd name="connsiteX4" fmla="*/ 0 w 9372600"/>
              <a:gd name="connsiteY4" fmla="*/ 735180 h 735180"/>
              <a:gd name="connsiteX5" fmla="*/ 0 w 9372600"/>
              <a:gd name="connsiteY5" fmla="*/ 619770 h 735180"/>
              <a:gd name="connsiteX6" fmla="*/ 0 w 9372600"/>
              <a:gd name="connsiteY6" fmla="*/ 449396 h 735180"/>
              <a:gd name="connsiteX7" fmla="*/ 0 w 9372600"/>
              <a:gd name="connsiteY7" fmla="*/ 333986 h 735180"/>
              <a:gd name="connsiteX8" fmla="*/ 224647 w 9372600"/>
              <a:gd name="connsiteY8" fmla="*/ 357488 h 735180"/>
              <a:gd name="connsiteX9" fmla="*/ 3371533 w 9372600"/>
              <a:gd name="connsiteY9" fmla="*/ 463560 h 735180"/>
              <a:gd name="connsiteX10" fmla="*/ 8710430 w 9372600"/>
              <a:gd name="connsiteY10" fmla="*/ 61339 h 73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72600" h="735180">
                <a:moveTo>
                  <a:pt x="9372600" y="0"/>
                </a:moveTo>
                <a:lnTo>
                  <a:pt x="9372600" y="115410"/>
                </a:lnTo>
                <a:lnTo>
                  <a:pt x="9372600" y="619770"/>
                </a:lnTo>
                <a:lnTo>
                  <a:pt x="9372600" y="735180"/>
                </a:lnTo>
                <a:lnTo>
                  <a:pt x="0" y="735180"/>
                </a:lnTo>
                <a:lnTo>
                  <a:pt x="0" y="619770"/>
                </a:lnTo>
                <a:lnTo>
                  <a:pt x="0" y="449396"/>
                </a:lnTo>
                <a:lnTo>
                  <a:pt x="0" y="333986"/>
                </a:lnTo>
                <a:lnTo>
                  <a:pt x="224647" y="357488"/>
                </a:lnTo>
                <a:cubicBezTo>
                  <a:pt x="1058705" y="442678"/>
                  <a:pt x="1957236" y="512918"/>
                  <a:pt x="3371533" y="463560"/>
                </a:cubicBezTo>
                <a:cubicBezTo>
                  <a:pt x="4785831" y="414202"/>
                  <a:pt x="6715895" y="245245"/>
                  <a:pt x="8710430" y="61339"/>
                </a:cubicBez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8E846C"/>
                </a:gs>
                <a:gs pos="100000">
                  <a:srgbClr val="6A6351">
                    <a:alpha val="0"/>
                  </a:srgbClr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48187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A6FB0529-A3B6-1045-B041-ACB06BC2C0C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387" y="200027"/>
            <a:ext cx="1694350" cy="482083"/>
          </a:xfrm>
          <a:prstGeom prst="rect">
            <a:avLst/>
          </a:prstGeom>
        </p:spPr>
      </p:pic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84B55729-39B3-9301-4027-F0040A038EE8}"/>
              </a:ext>
            </a:extLst>
          </p:cNvPr>
          <p:cNvSpPr/>
          <p:nvPr userDrawn="1"/>
        </p:nvSpPr>
        <p:spPr>
          <a:xfrm>
            <a:off x="0" y="4538848"/>
            <a:ext cx="9144000" cy="604653"/>
          </a:xfrm>
          <a:custGeom>
            <a:avLst/>
            <a:gdLst>
              <a:gd name="connsiteX0" fmla="*/ 9144000 w 9144000"/>
              <a:gd name="connsiteY0" fmla="*/ 0 h 604653"/>
              <a:gd name="connsiteX1" fmla="*/ 9144000 w 9144000"/>
              <a:gd name="connsiteY1" fmla="*/ 604653 h 604653"/>
              <a:gd name="connsiteX2" fmla="*/ 0 w 9144000"/>
              <a:gd name="connsiteY2" fmla="*/ 604653 h 604653"/>
              <a:gd name="connsiteX3" fmla="*/ 0 w 9144000"/>
              <a:gd name="connsiteY3" fmla="*/ 325839 h 604653"/>
              <a:gd name="connsiteX4" fmla="*/ 219168 w 9144000"/>
              <a:gd name="connsiteY4" fmla="*/ 348768 h 604653"/>
              <a:gd name="connsiteX5" fmla="*/ 3289300 w 9144000"/>
              <a:gd name="connsiteY5" fmla="*/ 452253 h 604653"/>
              <a:gd name="connsiteX6" fmla="*/ 8497980 w 9144000"/>
              <a:gd name="connsiteY6" fmla="*/ 59843 h 60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604653">
                <a:moveTo>
                  <a:pt x="9144000" y="0"/>
                </a:moveTo>
                <a:lnTo>
                  <a:pt x="9144000" y="604653"/>
                </a:lnTo>
                <a:lnTo>
                  <a:pt x="0" y="604653"/>
                </a:lnTo>
                <a:lnTo>
                  <a:pt x="0" y="325839"/>
                </a:lnTo>
                <a:lnTo>
                  <a:pt x="219168" y="348768"/>
                </a:lnTo>
                <a:cubicBezTo>
                  <a:pt x="1032883" y="431880"/>
                  <a:pt x="1909498" y="500407"/>
                  <a:pt x="3289300" y="452253"/>
                </a:cubicBezTo>
                <a:cubicBezTo>
                  <a:pt x="4669103" y="404099"/>
                  <a:pt x="6552092" y="239263"/>
                  <a:pt x="8497980" y="59843"/>
                </a:cubicBezTo>
                <a:close/>
              </a:path>
            </a:pathLst>
          </a:custGeom>
          <a:solidFill>
            <a:srgbClr val="8E846C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2141B98C-EB58-AAD6-36CB-15BF4C274E00}"/>
              </a:ext>
            </a:extLst>
          </p:cNvPr>
          <p:cNvSpPr/>
          <p:nvPr userDrawn="1"/>
        </p:nvSpPr>
        <p:spPr>
          <a:xfrm>
            <a:off x="-114300" y="4455946"/>
            <a:ext cx="9372600" cy="735180"/>
          </a:xfrm>
          <a:custGeom>
            <a:avLst/>
            <a:gdLst>
              <a:gd name="connsiteX0" fmla="*/ 9372600 w 9372600"/>
              <a:gd name="connsiteY0" fmla="*/ 0 h 735180"/>
              <a:gd name="connsiteX1" fmla="*/ 9372600 w 9372600"/>
              <a:gd name="connsiteY1" fmla="*/ 115410 h 735180"/>
              <a:gd name="connsiteX2" fmla="*/ 9372600 w 9372600"/>
              <a:gd name="connsiteY2" fmla="*/ 619770 h 735180"/>
              <a:gd name="connsiteX3" fmla="*/ 9372600 w 9372600"/>
              <a:gd name="connsiteY3" fmla="*/ 735180 h 735180"/>
              <a:gd name="connsiteX4" fmla="*/ 0 w 9372600"/>
              <a:gd name="connsiteY4" fmla="*/ 735180 h 735180"/>
              <a:gd name="connsiteX5" fmla="*/ 0 w 9372600"/>
              <a:gd name="connsiteY5" fmla="*/ 619770 h 735180"/>
              <a:gd name="connsiteX6" fmla="*/ 0 w 9372600"/>
              <a:gd name="connsiteY6" fmla="*/ 449396 h 735180"/>
              <a:gd name="connsiteX7" fmla="*/ 0 w 9372600"/>
              <a:gd name="connsiteY7" fmla="*/ 333986 h 735180"/>
              <a:gd name="connsiteX8" fmla="*/ 224647 w 9372600"/>
              <a:gd name="connsiteY8" fmla="*/ 357488 h 735180"/>
              <a:gd name="connsiteX9" fmla="*/ 3371533 w 9372600"/>
              <a:gd name="connsiteY9" fmla="*/ 463560 h 735180"/>
              <a:gd name="connsiteX10" fmla="*/ 8710430 w 9372600"/>
              <a:gd name="connsiteY10" fmla="*/ 61339 h 73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72600" h="735180">
                <a:moveTo>
                  <a:pt x="9372600" y="0"/>
                </a:moveTo>
                <a:lnTo>
                  <a:pt x="9372600" y="115410"/>
                </a:lnTo>
                <a:lnTo>
                  <a:pt x="9372600" y="619770"/>
                </a:lnTo>
                <a:lnTo>
                  <a:pt x="9372600" y="735180"/>
                </a:lnTo>
                <a:lnTo>
                  <a:pt x="0" y="735180"/>
                </a:lnTo>
                <a:lnTo>
                  <a:pt x="0" y="619770"/>
                </a:lnTo>
                <a:lnTo>
                  <a:pt x="0" y="449396"/>
                </a:lnTo>
                <a:lnTo>
                  <a:pt x="0" y="333986"/>
                </a:lnTo>
                <a:lnTo>
                  <a:pt x="224647" y="357488"/>
                </a:lnTo>
                <a:cubicBezTo>
                  <a:pt x="1058705" y="442678"/>
                  <a:pt x="1957236" y="512918"/>
                  <a:pt x="3371533" y="463560"/>
                </a:cubicBezTo>
                <a:cubicBezTo>
                  <a:pt x="4785831" y="414202"/>
                  <a:pt x="6715895" y="245245"/>
                  <a:pt x="8710430" y="61339"/>
                </a:cubicBez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8E846C"/>
                </a:gs>
                <a:gs pos="100000">
                  <a:srgbClr val="6A6351">
                    <a:alpha val="0"/>
                  </a:srgbClr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36658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04DDBFD6-3F78-B408-6161-8C0733A2E9C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387" y="200027"/>
            <a:ext cx="1694350" cy="482083"/>
          </a:xfrm>
          <a:prstGeom prst="rect">
            <a:avLst/>
          </a:prstGeom>
        </p:spPr>
      </p:pic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6AE1D6BF-1601-A55F-4AE2-E1A82A6CF8CB}"/>
              </a:ext>
            </a:extLst>
          </p:cNvPr>
          <p:cNvSpPr/>
          <p:nvPr userDrawn="1"/>
        </p:nvSpPr>
        <p:spPr>
          <a:xfrm>
            <a:off x="0" y="4538848"/>
            <a:ext cx="9144000" cy="604653"/>
          </a:xfrm>
          <a:custGeom>
            <a:avLst/>
            <a:gdLst>
              <a:gd name="connsiteX0" fmla="*/ 9144000 w 9144000"/>
              <a:gd name="connsiteY0" fmla="*/ 0 h 604653"/>
              <a:gd name="connsiteX1" fmla="*/ 9144000 w 9144000"/>
              <a:gd name="connsiteY1" fmla="*/ 604653 h 604653"/>
              <a:gd name="connsiteX2" fmla="*/ 0 w 9144000"/>
              <a:gd name="connsiteY2" fmla="*/ 604653 h 604653"/>
              <a:gd name="connsiteX3" fmla="*/ 0 w 9144000"/>
              <a:gd name="connsiteY3" fmla="*/ 325839 h 604653"/>
              <a:gd name="connsiteX4" fmla="*/ 219168 w 9144000"/>
              <a:gd name="connsiteY4" fmla="*/ 348768 h 604653"/>
              <a:gd name="connsiteX5" fmla="*/ 3289300 w 9144000"/>
              <a:gd name="connsiteY5" fmla="*/ 452253 h 604653"/>
              <a:gd name="connsiteX6" fmla="*/ 8497980 w 9144000"/>
              <a:gd name="connsiteY6" fmla="*/ 59843 h 60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604653">
                <a:moveTo>
                  <a:pt x="9144000" y="0"/>
                </a:moveTo>
                <a:lnTo>
                  <a:pt x="9144000" y="604653"/>
                </a:lnTo>
                <a:lnTo>
                  <a:pt x="0" y="604653"/>
                </a:lnTo>
                <a:lnTo>
                  <a:pt x="0" y="325839"/>
                </a:lnTo>
                <a:lnTo>
                  <a:pt x="219168" y="348768"/>
                </a:lnTo>
                <a:cubicBezTo>
                  <a:pt x="1032883" y="431880"/>
                  <a:pt x="1909498" y="500407"/>
                  <a:pt x="3289300" y="452253"/>
                </a:cubicBezTo>
                <a:cubicBezTo>
                  <a:pt x="4669103" y="404099"/>
                  <a:pt x="6552092" y="239263"/>
                  <a:pt x="8497980" y="59843"/>
                </a:cubicBezTo>
                <a:close/>
              </a:path>
            </a:pathLst>
          </a:custGeom>
          <a:solidFill>
            <a:srgbClr val="8E846C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9AE2DF1A-4E42-B5C9-FF38-94BF6FA00F1A}"/>
              </a:ext>
            </a:extLst>
          </p:cNvPr>
          <p:cNvSpPr/>
          <p:nvPr userDrawn="1"/>
        </p:nvSpPr>
        <p:spPr>
          <a:xfrm>
            <a:off x="-114300" y="4455946"/>
            <a:ext cx="9372600" cy="735180"/>
          </a:xfrm>
          <a:custGeom>
            <a:avLst/>
            <a:gdLst>
              <a:gd name="connsiteX0" fmla="*/ 9372600 w 9372600"/>
              <a:gd name="connsiteY0" fmla="*/ 0 h 735180"/>
              <a:gd name="connsiteX1" fmla="*/ 9372600 w 9372600"/>
              <a:gd name="connsiteY1" fmla="*/ 115410 h 735180"/>
              <a:gd name="connsiteX2" fmla="*/ 9372600 w 9372600"/>
              <a:gd name="connsiteY2" fmla="*/ 619770 h 735180"/>
              <a:gd name="connsiteX3" fmla="*/ 9372600 w 9372600"/>
              <a:gd name="connsiteY3" fmla="*/ 735180 h 735180"/>
              <a:gd name="connsiteX4" fmla="*/ 0 w 9372600"/>
              <a:gd name="connsiteY4" fmla="*/ 735180 h 735180"/>
              <a:gd name="connsiteX5" fmla="*/ 0 w 9372600"/>
              <a:gd name="connsiteY5" fmla="*/ 619770 h 735180"/>
              <a:gd name="connsiteX6" fmla="*/ 0 w 9372600"/>
              <a:gd name="connsiteY6" fmla="*/ 449396 h 735180"/>
              <a:gd name="connsiteX7" fmla="*/ 0 w 9372600"/>
              <a:gd name="connsiteY7" fmla="*/ 333986 h 735180"/>
              <a:gd name="connsiteX8" fmla="*/ 224647 w 9372600"/>
              <a:gd name="connsiteY8" fmla="*/ 357488 h 735180"/>
              <a:gd name="connsiteX9" fmla="*/ 3371533 w 9372600"/>
              <a:gd name="connsiteY9" fmla="*/ 463560 h 735180"/>
              <a:gd name="connsiteX10" fmla="*/ 8710430 w 9372600"/>
              <a:gd name="connsiteY10" fmla="*/ 61339 h 73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72600" h="735180">
                <a:moveTo>
                  <a:pt x="9372600" y="0"/>
                </a:moveTo>
                <a:lnTo>
                  <a:pt x="9372600" y="115410"/>
                </a:lnTo>
                <a:lnTo>
                  <a:pt x="9372600" y="619770"/>
                </a:lnTo>
                <a:lnTo>
                  <a:pt x="9372600" y="735180"/>
                </a:lnTo>
                <a:lnTo>
                  <a:pt x="0" y="735180"/>
                </a:lnTo>
                <a:lnTo>
                  <a:pt x="0" y="619770"/>
                </a:lnTo>
                <a:lnTo>
                  <a:pt x="0" y="449396"/>
                </a:lnTo>
                <a:lnTo>
                  <a:pt x="0" y="333986"/>
                </a:lnTo>
                <a:lnTo>
                  <a:pt x="224647" y="357488"/>
                </a:lnTo>
                <a:cubicBezTo>
                  <a:pt x="1058705" y="442678"/>
                  <a:pt x="1957236" y="512918"/>
                  <a:pt x="3371533" y="463560"/>
                </a:cubicBezTo>
                <a:cubicBezTo>
                  <a:pt x="4785831" y="414202"/>
                  <a:pt x="6715895" y="245245"/>
                  <a:pt x="8710430" y="61339"/>
                </a:cubicBez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8E846C"/>
                </a:gs>
                <a:gs pos="100000">
                  <a:srgbClr val="6A6351">
                    <a:alpha val="0"/>
                  </a:srgbClr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27833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D7EE2994-F361-FB5E-CD4D-92063D18D8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387" y="200027"/>
            <a:ext cx="1694350" cy="482083"/>
          </a:xfrm>
          <a:prstGeom prst="rect">
            <a:avLst/>
          </a:prstGeom>
        </p:spPr>
      </p:pic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9A77797E-39DC-A372-C8FE-75A6987D7E2F}"/>
              </a:ext>
            </a:extLst>
          </p:cNvPr>
          <p:cNvSpPr/>
          <p:nvPr userDrawn="1"/>
        </p:nvSpPr>
        <p:spPr>
          <a:xfrm>
            <a:off x="0" y="4538848"/>
            <a:ext cx="9144000" cy="604653"/>
          </a:xfrm>
          <a:custGeom>
            <a:avLst/>
            <a:gdLst>
              <a:gd name="connsiteX0" fmla="*/ 9144000 w 9144000"/>
              <a:gd name="connsiteY0" fmla="*/ 0 h 604653"/>
              <a:gd name="connsiteX1" fmla="*/ 9144000 w 9144000"/>
              <a:gd name="connsiteY1" fmla="*/ 604653 h 604653"/>
              <a:gd name="connsiteX2" fmla="*/ 0 w 9144000"/>
              <a:gd name="connsiteY2" fmla="*/ 604653 h 604653"/>
              <a:gd name="connsiteX3" fmla="*/ 0 w 9144000"/>
              <a:gd name="connsiteY3" fmla="*/ 325839 h 604653"/>
              <a:gd name="connsiteX4" fmla="*/ 219168 w 9144000"/>
              <a:gd name="connsiteY4" fmla="*/ 348768 h 604653"/>
              <a:gd name="connsiteX5" fmla="*/ 3289300 w 9144000"/>
              <a:gd name="connsiteY5" fmla="*/ 452253 h 604653"/>
              <a:gd name="connsiteX6" fmla="*/ 8497980 w 9144000"/>
              <a:gd name="connsiteY6" fmla="*/ 59843 h 60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604653">
                <a:moveTo>
                  <a:pt x="9144000" y="0"/>
                </a:moveTo>
                <a:lnTo>
                  <a:pt x="9144000" y="604653"/>
                </a:lnTo>
                <a:lnTo>
                  <a:pt x="0" y="604653"/>
                </a:lnTo>
                <a:lnTo>
                  <a:pt x="0" y="325839"/>
                </a:lnTo>
                <a:lnTo>
                  <a:pt x="219168" y="348768"/>
                </a:lnTo>
                <a:cubicBezTo>
                  <a:pt x="1032883" y="431880"/>
                  <a:pt x="1909498" y="500407"/>
                  <a:pt x="3289300" y="452253"/>
                </a:cubicBezTo>
                <a:cubicBezTo>
                  <a:pt x="4669103" y="404099"/>
                  <a:pt x="6552092" y="239263"/>
                  <a:pt x="8497980" y="59843"/>
                </a:cubicBezTo>
                <a:close/>
              </a:path>
            </a:pathLst>
          </a:custGeom>
          <a:solidFill>
            <a:srgbClr val="8E846C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E77988EB-1F21-1123-0911-DD25053E037E}"/>
              </a:ext>
            </a:extLst>
          </p:cNvPr>
          <p:cNvSpPr/>
          <p:nvPr userDrawn="1"/>
        </p:nvSpPr>
        <p:spPr>
          <a:xfrm>
            <a:off x="-114300" y="4455946"/>
            <a:ext cx="9372600" cy="735180"/>
          </a:xfrm>
          <a:custGeom>
            <a:avLst/>
            <a:gdLst>
              <a:gd name="connsiteX0" fmla="*/ 9372600 w 9372600"/>
              <a:gd name="connsiteY0" fmla="*/ 0 h 735180"/>
              <a:gd name="connsiteX1" fmla="*/ 9372600 w 9372600"/>
              <a:gd name="connsiteY1" fmla="*/ 115410 h 735180"/>
              <a:gd name="connsiteX2" fmla="*/ 9372600 w 9372600"/>
              <a:gd name="connsiteY2" fmla="*/ 619770 h 735180"/>
              <a:gd name="connsiteX3" fmla="*/ 9372600 w 9372600"/>
              <a:gd name="connsiteY3" fmla="*/ 735180 h 735180"/>
              <a:gd name="connsiteX4" fmla="*/ 0 w 9372600"/>
              <a:gd name="connsiteY4" fmla="*/ 735180 h 735180"/>
              <a:gd name="connsiteX5" fmla="*/ 0 w 9372600"/>
              <a:gd name="connsiteY5" fmla="*/ 619770 h 735180"/>
              <a:gd name="connsiteX6" fmla="*/ 0 w 9372600"/>
              <a:gd name="connsiteY6" fmla="*/ 449396 h 735180"/>
              <a:gd name="connsiteX7" fmla="*/ 0 w 9372600"/>
              <a:gd name="connsiteY7" fmla="*/ 333986 h 735180"/>
              <a:gd name="connsiteX8" fmla="*/ 224647 w 9372600"/>
              <a:gd name="connsiteY8" fmla="*/ 357488 h 735180"/>
              <a:gd name="connsiteX9" fmla="*/ 3371533 w 9372600"/>
              <a:gd name="connsiteY9" fmla="*/ 463560 h 735180"/>
              <a:gd name="connsiteX10" fmla="*/ 8710430 w 9372600"/>
              <a:gd name="connsiteY10" fmla="*/ 61339 h 73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72600" h="735180">
                <a:moveTo>
                  <a:pt x="9372600" y="0"/>
                </a:moveTo>
                <a:lnTo>
                  <a:pt x="9372600" y="115410"/>
                </a:lnTo>
                <a:lnTo>
                  <a:pt x="9372600" y="619770"/>
                </a:lnTo>
                <a:lnTo>
                  <a:pt x="9372600" y="735180"/>
                </a:lnTo>
                <a:lnTo>
                  <a:pt x="0" y="735180"/>
                </a:lnTo>
                <a:lnTo>
                  <a:pt x="0" y="619770"/>
                </a:lnTo>
                <a:lnTo>
                  <a:pt x="0" y="449396"/>
                </a:lnTo>
                <a:lnTo>
                  <a:pt x="0" y="333986"/>
                </a:lnTo>
                <a:lnTo>
                  <a:pt x="224647" y="357488"/>
                </a:lnTo>
                <a:cubicBezTo>
                  <a:pt x="1058705" y="442678"/>
                  <a:pt x="1957236" y="512918"/>
                  <a:pt x="3371533" y="463560"/>
                </a:cubicBezTo>
                <a:cubicBezTo>
                  <a:pt x="4785831" y="414202"/>
                  <a:pt x="6715895" y="245245"/>
                  <a:pt x="8710430" y="61339"/>
                </a:cubicBez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8E846C"/>
                </a:gs>
                <a:gs pos="100000">
                  <a:srgbClr val="6A6351">
                    <a:alpha val="0"/>
                  </a:srgbClr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94067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C6E38299-2B1A-8703-C013-8D0A486874E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387" y="200027"/>
            <a:ext cx="1694350" cy="482083"/>
          </a:xfrm>
          <a:prstGeom prst="rect">
            <a:avLst/>
          </a:prstGeom>
        </p:spPr>
      </p:pic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424CBFD8-6B9F-B9F4-C40B-8080212BD3BB}"/>
              </a:ext>
            </a:extLst>
          </p:cNvPr>
          <p:cNvSpPr/>
          <p:nvPr userDrawn="1"/>
        </p:nvSpPr>
        <p:spPr>
          <a:xfrm>
            <a:off x="0" y="4538848"/>
            <a:ext cx="9144000" cy="604653"/>
          </a:xfrm>
          <a:custGeom>
            <a:avLst/>
            <a:gdLst>
              <a:gd name="connsiteX0" fmla="*/ 9144000 w 9144000"/>
              <a:gd name="connsiteY0" fmla="*/ 0 h 604653"/>
              <a:gd name="connsiteX1" fmla="*/ 9144000 w 9144000"/>
              <a:gd name="connsiteY1" fmla="*/ 604653 h 604653"/>
              <a:gd name="connsiteX2" fmla="*/ 0 w 9144000"/>
              <a:gd name="connsiteY2" fmla="*/ 604653 h 604653"/>
              <a:gd name="connsiteX3" fmla="*/ 0 w 9144000"/>
              <a:gd name="connsiteY3" fmla="*/ 325839 h 604653"/>
              <a:gd name="connsiteX4" fmla="*/ 219168 w 9144000"/>
              <a:gd name="connsiteY4" fmla="*/ 348768 h 604653"/>
              <a:gd name="connsiteX5" fmla="*/ 3289300 w 9144000"/>
              <a:gd name="connsiteY5" fmla="*/ 452253 h 604653"/>
              <a:gd name="connsiteX6" fmla="*/ 8497980 w 9144000"/>
              <a:gd name="connsiteY6" fmla="*/ 59843 h 604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604653">
                <a:moveTo>
                  <a:pt x="9144000" y="0"/>
                </a:moveTo>
                <a:lnTo>
                  <a:pt x="9144000" y="604653"/>
                </a:lnTo>
                <a:lnTo>
                  <a:pt x="0" y="604653"/>
                </a:lnTo>
                <a:lnTo>
                  <a:pt x="0" y="325839"/>
                </a:lnTo>
                <a:lnTo>
                  <a:pt x="219168" y="348768"/>
                </a:lnTo>
                <a:cubicBezTo>
                  <a:pt x="1032883" y="431880"/>
                  <a:pt x="1909498" y="500407"/>
                  <a:pt x="3289300" y="452253"/>
                </a:cubicBezTo>
                <a:cubicBezTo>
                  <a:pt x="4669103" y="404099"/>
                  <a:pt x="6552092" y="239263"/>
                  <a:pt x="8497980" y="59843"/>
                </a:cubicBezTo>
                <a:close/>
              </a:path>
            </a:pathLst>
          </a:custGeom>
          <a:solidFill>
            <a:srgbClr val="8E846C">
              <a:alpha val="7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A1159920-8875-5AD0-817E-938CDF6B0BE0}"/>
              </a:ext>
            </a:extLst>
          </p:cNvPr>
          <p:cNvSpPr/>
          <p:nvPr userDrawn="1"/>
        </p:nvSpPr>
        <p:spPr>
          <a:xfrm>
            <a:off x="-114300" y="4455946"/>
            <a:ext cx="9372600" cy="735180"/>
          </a:xfrm>
          <a:custGeom>
            <a:avLst/>
            <a:gdLst>
              <a:gd name="connsiteX0" fmla="*/ 9372600 w 9372600"/>
              <a:gd name="connsiteY0" fmla="*/ 0 h 735180"/>
              <a:gd name="connsiteX1" fmla="*/ 9372600 w 9372600"/>
              <a:gd name="connsiteY1" fmla="*/ 115410 h 735180"/>
              <a:gd name="connsiteX2" fmla="*/ 9372600 w 9372600"/>
              <a:gd name="connsiteY2" fmla="*/ 619770 h 735180"/>
              <a:gd name="connsiteX3" fmla="*/ 9372600 w 9372600"/>
              <a:gd name="connsiteY3" fmla="*/ 735180 h 735180"/>
              <a:gd name="connsiteX4" fmla="*/ 0 w 9372600"/>
              <a:gd name="connsiteY4" fmla="*/ 735180 h 735180"/>
              <a:gd name="connsiteX5" fmla="*/ 0 w 9372600"/>
              <a:gd name="connsiteY5" fmla="*/ 619770 h 735180"/>
              <a:gd name="connsiteX6" fmla="*/ 0 w 9372600"/>
              <a:gd name="connsiteY6" fmla="*/ 449396 h 735180"/>
              <a:gd name="connsiteX7" fmla="*/ 0 w 9372600"/>
              <a:gd name="connsiteY7" fmla="*/ 333986 h 735180"/>
              <a:gd name="connsiteX8" fmla="*/ 224647 w 9372600"/>
              <a:gd name="connsiteY8" fmla="*/ 357488 h 735180"/>
              <a:gd name="connsiteX9" fmla="*/ 3371533 w 9372600"/>
              <a:gd name="connsiteY9" fmla="*/ 463560 h 735180"/>
              <a:gd name="connsiteX10" fmla="*/ 8710430 w 9372600"/>
              <a:gd name="connsiteY10" fmla="*/ 61339 h 73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72600" h="735180">
                <a:moveTo>
                  <a:pt x="9372600" y="0"/>
                </a:moveTo>
                <a:lnTo>
                  <a:pt x="9372600" y="115410"/>
                </a:lnTo>
                <a:lnTo>
                  <a:pt x="9372600" y="619770"/>
                </a:lnTo>
                <a:lnTo>
                  <a:pt x="9372600" y="735180"/>
                </a:lnTo>
                <a:lnTo>
                  <a:pt x="0" y="735180"/>
                </a:lnTo>
                <a:lnTo>
                  <a:pt x="0" y="619770"/>
                </a:lnTo>
                <a:lnTo>
                  <a:pt x="0" y="449396"/>
                </a:lnTo>
                <a:lnTo>
                  <a:pt x="0" y="333986"/>
                </a:lnTo>
                <a:lnTo>
                  <a:pt x="224647" y="357488"/>
                </a:lnTo>
                <a:cubicBezTo>
                  <a:pt x="1058705" y="442678"/>
                  <a:pt x="1957236" y="512918"/>
                  <a:pt x="3371533" y="463560"/>
                </a:cubicBezTo>
                <a:cubicBezTo>
                  <a:pt x="4785831" y="414202"/>
                  <a:pt x="6715895" y="245245"/>
                  <a:pt x="8710430" y="61339"/>
                </a:cubicBez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8E846C"/>
                </a:gs>
                <a:gs pos="100000">
                  <a:srgbClr val="6A6351">
                    <a:alpha val="0"/>
                  </a:srgbClr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56209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72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53AE0925-3A10-54D7-4DC9-463418B972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63" t="39374" r="21860" b="14742"/>
          <a:stretch/>
        </p:blipFill>
        <p:spPr>
          <a:xfrm>
            <a:off x="-1619" y="0"/>
            <a:ext cx="9143999" cy="5143500"/>
          </a:xfrm>
          <a:prstGeom prst="rect">
            <a:avLst/>
          </a:prstGeom>
        </p:spPr>
      </p:pic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CED5654E-C564-447C-9217-5E9101A41B69}" type="datetimeFigureOut">
              <a:rPr lang="zh-CN" altLang="en-US"/>
              <a:pPr>
                <a:defRPr/>
              </a:pPr>
              <a:t>2022/5/6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1EE9E1E-3A3B-43C9-B3E4-21FE9F307E5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</p:sldLayoutIdLst>
  <p:txStyles>
    <p:titleStyle>
      <a:lvl1pPr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2pPr>
      <a:lvl3pPr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3pPr>
      <a:lvl4pPr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4pPr>
      <a:lvl5pPr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微软雅黑" panose="020B0503020204020204" pitchFamily="34" charset="-122"/>
        </a:defRPr>
      </a:lvl9pPr>
    </p:titleStyle>
    <p:bodyStyle>
      <a:lvl1pPr marL="171450" indent="-171450" algn="l" defTabSz="685800" rtl="0" fontAlgn="base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fontAlgn="base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fontAlgn="base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fontAlgn="base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fontAlgn="base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ags" Target="../tags/tag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0.xml"/><Relationship Id="rId3" Type="http://schemas.openxmlformats.org/officeDocument/2006/relationships/tags" Target="../tags/tag5.xml"/><Relationship Id="rId7" Type="http://schemas.openxmlformats.org/officeDocument/2006/relationships/tags" Target="../tags/tag9.xml"/><Relationship Id="rId12" Type="http://schemas.openxmlformats.org/officeDocument/2006/relationships/image" Target="../media/image8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tags" Target="../tags/tag8.xml"/><Relationship Id="rId11" Type="http://schemas.openxmlformats.org/officeDocument/2006/relationships/notesSlide" Target="../notesSlides/notesSlide19.xml"/><Relationship Id="rId5" Type="http://schemas.openxmlformats.org/officeDocument/2006/relationships/tags" Target="../tags/tag7.xml"/><Relationship Id="rId10" Type="http://schemas.openxmlformats.org/officeDocument/2006/relationships/slideLayout" Target="../slideLayouts/slideLayout5.xml"/><Relationship Id="rId4" Type="http://schemas.openxmlformats.org/officeDocument/2006/relationships/tags" Target="../tags/tag6.xml"/><Relationship Id="rId9" Type="http://schemas.openxmlformats.org/officeDocument/2006/relationships/tags" Target="../tags/tag1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1928477" y="1102427"/>
            <a:ext cx="5219149" cy="3047947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1620838" y="1924050"/>
            <a:ext cx="5902325" cy="7699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毕业设计论文答辩</a:t>
            </a: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3765423" y="460665"/>
            <a:ext cx="1862137" cy="1034716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8B7420BD-BEC6-29E3-F7D1-AAD95B9F2CC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445226">
            <a:off x="5730003" y="3235009"/>
            <a:ext cx="3450524" cy="1725262"/>
          </a:xfrm>
          <a:prstGeom prst="rect">
            <a:avLst/>
          </a:prstGeom>
        </p:spPr>
      </p:pic>
      <p:sp>
        <p:nvSpPr>
          <p:cNvPr id="230" name="任意多边形: 形状 229">
            <a:extLst>
              <a:ext uri="{FF2B5EF4-FFF2-40B4-BE49-F238E27FC236}">
                <a16:creationId xmlns:a16="http://schemas.microsoft.com/office/drawing/2014/main" id="{E045F7E1-3DC1-1469-10AB-D340445544EC}"/>
              </a:ext>
            </a:extLst>
          </p:cNvPr>
          <p:cNvSpPr/>
          <p:nvPr/>
        </p:nvSpPr>
        <p:spPr>
          <a:xfrm>
            <a:off x="2858850" y="2756310"/>
            <a:ext cx="3426299" cy="336042"/>
          </a:xfrm>
          <a:custGeom>
            <a:avLst/>
            <a:gdLst>
              <a:gd name="connsiteX0" fmla="*/ 0 w 3426299"/>
              <a:gd name="connsiteY0" fmla="*/ 0 h 336042"/>
              <a:gd name="connsiteX1" fmla="*/ 1152110 w 3426299"/>
              <a:gd name="connsiteY1" fmla="*/ 0 h 336042"/>
              <a:gd name="connsiteX2" fmla="*/ 2271427 w 3426299"/>
              <a:gd name="connsiteY2" fmla="*/ 0 h 336042"/>
              <a:gd name="connsiteX3" fmla="*/ 3423537 w 3426299"/>
              <a:gd name="connsiteY3" fmla="*/ 0 h 336042"/>
              <a:gd name="connsiteX4" fmla="*/ 3295616 w 3426299"/>
              <a:gd name="connsiteY4" fmla="*/ 162020 h 336042"/>
              <a:gd name="connsiteX5" fmla="*/ 3426299 w 3426299"/>
              <a:gd name="connsiteY5" fmla="*/ 327565 h 336042"/>
              <a:gd name="connsiteX6" fmla="*/ 3426299 w 3426299"/>
              <a:gd name="connsiteY6" fmla="*/ 336042 h 336042"/>
              <a:gd name="connsiteX7" fmla="*/ 2274189 w 3426299"/>
              <a:gd name="connsiteY7" fmla="*/ 336042 h 336042"/>
              <a:gd name="connsiteX8" fmla="*/ 1152110 w 3426299"/>
              <a:gd name="connsiteY8" fmla="*/ 336042 h 336042"/>
              <a:gd name="connsiteX9" fmla="*/ 0 w 3426299"/>
              <a:gd name="connsiteY9" fmla="*/ 336042 h 336042"/>
              <a:gd name="connsiteX10" fmla="*/ 0 w 3426299"/>
              <a:gd name="connsiteY10" fmla="*/ 334518 h 336042"/>
              <a:gd name="connsiteX11" fmla="*/ 131445 w 3426299"/>
              <a:gd name="connsiteY11" fmla="*/ 168021 h 336042"/>
              <a:gd name="connsiteX12" fmla="*/ 0 w 3426299"/>
              <a:gd name="connsiteY12" fmla="*/ 1524 h 33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26299" h="336042">
                <a:moveTo>
                  <a:pt x="0" y="0"/>
                </a:moveTo>
                <a:lnTo>
                  <a:pt x="1152110" y="0"/>
                </a:lnTo>
                <a:lnTo>
                  <a:pt x="2271427" y="0"/>
                </a:lnTo>
                <a:lnTo>
                  <a:pt x="3423537" y="0"/>
                </a:lnTo>
                <a:lnTo>
                  <a:pt x="3295616" y="162020"/>
                </a:lnTo>
                <a:lnTo>
                  <a:pt x="3426299" y="327565"/>
                </a:lnTo>
                <a:lnTo>
                  <a:pt x="3426299" y="336042"/>
                </a:lnTo>
                <a:lnTo>
                  <a:pt x="2274189" y="336042"/>
                </a:lnTo>
                <a:lnTo>
                  <a:pt x="1152110" y="336042"/>
                </a:lnTo>
                <a:lnTo>
                  <a:pt x="0" y="336042"/>
                </a:lnTo>
                <a:lnTo>
                  <a:pt x="0" y="334518"/>
                </a:lnTo>
                <a:lnTo>
                  <a:pt x="131445" y="168021"/>
                </a:lnTo>
                <a:lnTo>
                  <a:pt x="0" y="1524"/>
                </a:lnTo>
                <a:close/>
              </a:path>
            </a:pathLst>
          </a:custGeom>
          <a:solidFill>
            <a:srgbClr val="8E846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63BF041-CD6E-1688-1D97-ED0F5187CED2}"/>
              </a:ext>
            </a:extLst>
          </p:cNvPr>
          <p:cNvSpPr txBox="1"/>
          <p:nvPr/>
        </p:nvSpPr>
        <p:spPr>
          <a:xfrm>
            <a:off x="3018530" y="2785831"/>
            <a:ext cx="31069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论文答辩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毕业汇报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学术报告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工作总结</a:t>
            </a: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8" y="997872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7" name="椭圆 236">
            <a:extLst>
              <a:ext uri="{FF2B5EF4-FFF2-40B4-BE49-F238E27FC236}">
                <a16:creationId xmlns:a16="http://schemas.microsoft.com/office/drawing/2014/main" id="{6830E9AD-B929-C3C3-07B1-9630D5E06049}"/>
              </a:ext>
            </a:extLst>
          </p:cNvPr>
          <p:cNvSpPr/>
          <p:nvPr/>
        </p:nvSpPr>
        <p:spPr>
          <a:xfrm>
            <a:off x="1996373" y="2924330"/>
            <a:ext cx="188048" cy="188048"/>
          </a:xfrm>
          <a:prstGeom prst="ellipse">
            <a:avLst/>
          </a:prstGeom>
          <a:solidFill>
            <a:srgbClr val="8E846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94187" y="870928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椭圆 238">
            <a:extLst>
              <a:ext uri="{FF2B5EF4-FFF2-40B4-BE49-F238E27FC236}">
                <a16:creationId xmlns:a16="http://schemas.microsoft.com/office/drawing/2014/main" id="{411A9ADD-5409-9B15-B3FF-7B8BA015F359}"/>
              </a:ext>
            </a:extLst>
          </p:cNvPr>
          <p:cNvSpPr/>
          <p:nvPr/>
        </p:nvSpPr>
        <p:spPr>
          <a:xfrm>
            <a:off x="4747768" y="3965175"/>
            <a:ext cx="247521" cy="247521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椭圆 239">
            <a:extLst>
              <a:ext uri="{FF2B5EF4-FFF2-40B4-BE49-F238E27FC236}">
                <a16:creationId xmlns:a16="http://schemas.microsoft.com/office/drawing/2014/main" id="{47E785D1-395B-9F8B-3CC7-7EEE1B4DBDA5}"/>
              </a:ext>
            </a:extLst>
          </p:cNvPr>
          <p:cNvSpPr/>
          <p:nvPr/>
        </p:nvSpPr>
        <p:spPr>
          <a:xfrm>
            <a:off x="6923295" y="2702937"/>
            <a:ext cx="315417" cy="315417"/>
          </a:xfrm>
          <a:prstGeom prst="ellipse">
            <a:avLst/>
          </a:prstGeom>
          <a:solidFill>
            <a:srgbClr val="8E846C">
              <a:alpha val="6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椭圆 240">
            <a:extLst>
              <a:ext uri="{FF2B5EF4-FFF2-40B4-BE49-F238E27FC236}">
                <a16:creationId xmlns:a16="http://schemas.microsoft.com/office/drawing/2014/main" id="{FF0C0B3B-9A58-63D3-FD31-25DAD775CB63}"/>
              </a:ext>
            </a:extLst>
          </p:cNvPr>
          <p:cNvSpPr/>
          <p:nvPr/>
        </p:nvSpPr>
        <p:spPr>
          <a:xfrm>
            <a:off x="2598202" y="3840657"/>
            <a:ext cx="350516" cy="350516"/>
          </a:xfrm>
          <a:prstGeom prst="ellipse">
            <a:avLst/>
          </a:prstGeom>
          <a:solidFill>
            <a:srgbClr val="8E846C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" name="文本框 421">
            <a:extLst>
              <a:ext uri="{FF2B5EF4-FFF2-40B4-BE49-F238E27FC236}">
                <a16:creationId xmlns:a16="http://schemas.microsoft.com/office/drawing/2014/main" id="{1E1B337F-996A-64B1-C7A3-890903843F4D}"/>
              </a:ext>
            </a:extLst>
          </p:cNvPr>
          <p:cNvSpPr txBox="1"/>
          <p:nvPr/>
        </p:nvSpPr>
        <p:spPr>
          <a:xfrm>
            <a:off x="2952807" y="3342802"/>
            <a:ext cx="31726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答辩学生：</a:t>
            </a:r>
            <a:r>
              <a:rPr lang="en-US" altLang="zh-CN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51PPT</a:t>
            </a:r>
            <a:r>
              <a:rPr lang="zh-CN" altLang="en-US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模板网   指导老师：张老师</a:t>
            </a:r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433504" y="20906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7327617" y="527032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32761" y="2068040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588446" y="2241431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842091" y="4152770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75715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形状 2"/>
          <p:cNvSpPr/>
          <p:nvPr/>
        </p:nvSpPr>
        <p:spPr>
          <a:xfrm>
            <a:off x="1900238" y="2205038"/>
            <a:ext cx="1525587" cy="1527175"/>
          </a:xfrm>
          <a:prstGeom prst="leftCircularArrow">
            <a:avLst>
              <a:gd name="adj1" fmla="val 2837"/>
              <a:gd name="adj2" fmla="val 346575"/>
              <a:gd name="adj3" fmla="val 2122086"/>
              <a:gd name="adj4" fmla="val 9024489"/>
              <a:gd name="adj5" fmla="val 3310"/>
            </a:avLst>
          </a:prstGeom>
          <a:solidFill>
            <a:srgbClr val="404040"/>
          </a:solidFill>
          <a:ln>
            <a:noFill/>
          </a:ln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5" name="组合 34"/>
          <p:cNvGrpSpPr>
            <a:grpSpLocks/>
          </p:cNvGrpSpPr>
          <p:nvPr/>
        </p:nvGrpSpPr>
        <p:grpSpPr bwMode="auto">
          <a:xfrm>
            <a:off x="1087438" y="1890713"/>
            <a:ext cx="1587500" cy="1431925"/>
            <a:chOff x="1087372" y="1757964"/>
            <a:chExt cx="1587583" cy="1431012"/>
          </a:xfrm>
        </p:grpSpPr>
        <p:sp>
          <p:nvSpPr>
            <p:cNvPr id="2" name="任意多边形 1"/>
            <p:cNvSpPr/>
            <p:nvPr/>
          </p:nvSpPr>
          <p:spPr>
            <a:xfrm>
              <a:off x="1087372" y="1757964"/>
              <a:ext cx="1428825" cy="1178760"/>
            </a:xfrm>
            <a:custGeom>
              <a:avLst/>
              <a:gdLst>
                <a:gd name="connsiteX0" fmla="*/ 0 w 1905098"/>
                <a:gd name="connsiteY0" fmla="*/ 157131 h 1571307"/>
                <a:gd name="connsiteX1" fmla="*/ 157131 w 1905098"/>
                <a:gd name="connsiteY1" fmla="*/ 0 h 1571307"/>
                <a:gd name="connsiteX2" fmla="*/ 1747967 w 1905098"/>
                <a:gd name="connsiteY2" fmla="*/ 0 h 1571307"/>
                <a:gd name="connsiteX3" fmla="*/ 1905098 w 1905098"/>
                <a:gd name="connsiteY3" fmla="*/ 157131 h 1571307"/>
                <a:gd name="connsiteX4" fmla="*/ 1905098 w 1905098"/>
                <a:gd name="connsiteY4" fmla="*/ 1414176 h 1571307"/>
                <a:gd name="connsiteX5" fmla="*/ 1747967 w 1905098"/>
                <a:gd name="connsiteY5" fmla="*/ 1571307 h 1571307"/>
                <a:gd name="connsiteX6" fmla="*/ 157131 w 1905098"/>
                <a:gd name="connsiteY6" fmla="*/ 1571307 h 1571307"/>
                <a:gd name="connsiteX7" fmla="*/ 0 w 1905098"/>
                <a:gd name="connsiteY7" fmla="*/ 1414176 h 1571307"/>
                <a:gd name="connsiteX8" fmla="*/ 0 w 1905098"/>
                <a:gd name="connsiteY8" fmla="*/ 157131 h 157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98" h="1571307">
                  <a:moveTo>
                    <a:pt x="0" y="157131"/>
                  </a:moveTo>
                  <a:cubicBezTo>
                    <a:pt x="0" y="70350"/>
                    <a:pt x="70350" y="0"/>
                    <a:pt x="157131" y="0"/>
                  </a:cubicBezTo>
                  <a:lnTo>
                    <a:pt x="1747967" y="0"/>
                  </a:lnTo>
                  <a:cubicBezTo>
                    <a:pt x="1834748" y="0"/>
                    <a:pt x="1905098" y="70350"/>
                    <a:pt x="1905098" y="157131"/>
                  </a:cubicBezTo>
                  <a:lnTo>
                    <a:pt x="1905098" y="1414176"/>
                  </a:lnTo>
                  <a:cubicBezTo>
                    <a:pt x="1905098" y="1500957"/>
                    <a:pt x="1834748" y="1571307"/>
                    <a:pt x="1747967" y="1571307"/>
                  </a:cubicBezTo>
                  <a:lnTo>
                    <a:pt x="157131" y="1571307"/>
                  </a:lnTo>
                  <a:cubicBezTo>
                    <a:pt x="70350" y="1571307"/>
                    <a:pt x="0" y="1500957"/>
                    <a:pt x="0" y="1414176"/>
                  </a:cubicBezTo>
                  <a:lnTo>
                    <a:pt x="0" y="157131"/>
                  </a:lnTo>
                  <a:close/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72840" tIns="72840" rIns="72840" bIns="325372" spcCol="1270"/>
            <a:lstStyle/>
            <a:p>
              <a:pPr marL="0" lvl="1" indent="0" defTabSz="1066800" eaLnBrk="1" fontAlgn="auto" hangingPunct="1">
                <a:lnSpc>
                  <a:spcPct val="150000"/>
                </a:lnSpc>
                <a:spcAft>
                  <a:spcPct val="15000"/>
                </a:spcAft>
                <a:defRPr/>
              </a:pPr>
              <a:endParaRPr lang="en-US" altLang="zh-CN" sz="800" dirty="0">
                <a:cs typeface="+mn-ea"/>
                <a:sym typeface="+mn-lt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1404889" y="2684473"/>
              <a:ext cx="1270066" cy="504503"/>
            </a:xfrm>
            <a:custGeom>
              <a:avLst/>
              <a:gdLst>
                <a:gd name="connsiteX0" fmla="*/ 0 w 1693420"/>
                <a:gd name="connsiteY0" fmla="*/ 67342 h 673417"/>
                <a:gd name="connsiteX1" fmla="*/ 67342 w 1693420"/>
                <a:gd name="connsiteY1" fmla="*/ 0 h 673417"/>
                <a:gd name="connsiteX2" fmla="*/ 1626078 w 1693420"/>
                <a:gd name="connsiteY2" fmla="*/ 0 h 673417"/>
                <a:gd name="connsiteX3" fmla="*/ 1693420 w 1693420"/>
                <a:gd name="connsiteY3" fmla="*/ 67342 h 673417"/>
                <a:gd name="connsiteX4" fmla="*/ 1693420 w 1693420"/>
                <a:gd name="connsiteY4" fmla="*/ 606075 h 673417"/>
                <a:gd name="connsiteX5" fmla="*/ 1626078 w 1693420"/>
                <a:gd name="connsiteY5" fmla="*/ 673417 h 673417"/>
                <a:gd name="connsiteX6" fmla="*/ 67342 w 1693420"/>
                <a:gd name="connsiteY6" fmla="*/ 673417 h 673417"/>
                <a:gd name="connsiteX7" fmla="*/ 0 w 1693420"/>
                <a:gd name="connsiteY7" fmla="*/ 606075 h 673417"/>
                <a:gd name="connsiteX8" fmla="*/ 0 w 1693420"/>
                <a:gd name="connsiteY8" fmla="*/ 67342 h 67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420" h="673417">
                  <a:moveTo>
                    <a:pt x="0" y="67342"/>
                  </a:moveTo>
                  <a:cubicBezTo>
                    <a:pt x="0" y="30150"/>
                    <a:pt x="30150" y="0"/>
                    <a:pt x="67342" y="0"/>
                  </a:cubicBezTo>
                  <a:lnTo>
                    <a:pt x="1626078" y="0"/>
                  </a:lnTo>
                  <a:cubicBezTo>
                    <a:pt x="1663270" y="0"/>
                    <a:pt x="1693420" y="30150"/>
                    <a:pt x="1693420" y="67342"/>
                  </a:cubicBezTo>
                  <a:lnTo>
                    <a:pt x="1693420" y="606075"/>
                  </a:lnTo>
                  <a:cubicBezTo>
                    <a:pt x="1693420" y="643267"/>
                    <a:pt x="1663270" y="673417"/>
                    <a:pt x="1626078" y="673417"/>
                  </a:cubicBezTo>
                  <a:lnTo>
                    <a:pt x="67342" y="673417"/>
                  </a:lnTo>
                  <a:cubicBezTo>
                    <a:pt x="30150" y="673417"/>
                    <a:pt x="0" y="643267"/>
                    <a:pt x="0" y="606075"/>
                  </a:cubicBezTo>
                  <a:lnTo>
                    <a:pt x="0" y="6734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54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6228" tIns="49083" rIns="66228" bIns="49083" spcCol="1270" anchor="ctr"/>
            <a:lstStyle/>
            <a:p>
              <a:pPr algn="ctr" defTabSz="120015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CN" altLang="en-US" sz="1200" dirty="0"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6" name="环形箭头 5"/>
          <p:cNvSpPr/>
          <p:nvPr/>
        </p:nvSpPr>
        <p:spPr>
          <a:xfrm>
            <a:off x="3681413" y="1182688"/>
            <a:ext cx="1709737" cy="1709737"/>
          </a:xfrm>
          <a:prstGeom prst="circularArrow">
            <a:avLst>
              <a:gd name="adj1" fmla="val 2534"/>
              <a:gd name="adj2" fmla="val 307384"/>
              <a:gd name="adj3" fmla="val 19517105"/>
              <a:gd name="adj4" fmla="val 12575511"/>
              <a:gd name="adj5" fmla="val 2957"/>
            </a:avLst>
          </a:prstGeom>
          <a:solidFill>
            <a:srgbClr val="404040"/>
          </a:solidFill>
          <a:ln>
            <a:noFill/>
          </a:ln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形状 8"/>
          <p:cNvSpPr/>
          <p:nvPr/>
        </p:nvSpPr>
        <p:spPr>
          <a:xfrm>
            <a:off x="5487988" y="2205038"/>
            <a:ext cx="1525587" cy="1527175"/>
          </a:xfrm>
          <a:prstGeom prst="leftCircularArrow">
            <a:avLst>
              <a:gd name="adj1" fmla="val 2837"/>
              <a:gd name="adj2" fmla="val 346575"/>
              <a:gd name="adj3" fmla="val 2122086"/>
              <a:gd name="adj4" fmla="val 9024489"/>
              <a:gd name="adj5" fmla="val 3310"/>
            </a:avLst>
          </a:prstGeom>
          <a:solidFill>
            <a:srgbClr val="404040"/>
          </a:solidFill>
          <a:ln>
            <a:noFill/>
          </a:ln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7" name="组合 36"/>
          <p:cNvGrpSpPr>
            <a:grpSpLocks/>
          </p:cNvGrpSpPr>
          <p:nvPr/>
        </p:nvGrpSpPr>
        <p:grpSpPr bwMode="auto">
          <a:xfrm>
            <a:off x="4675188" y="1890713"/>
            <a:ext cx="1587500" cy="1431925"/>
            <a:chOff x="4675155" y="1757964"/>
            <a:chExt cx="1587581" cy="1431012"/>
          </a:xfrm>
        </p:grpSpPr>
        <p:sp>
          <p:nvSpPr>
            <p:cNvPr id="8" name="任意多边形 7"/>
            <p:cNvSpPr/>
            <p:nvPr/>
          </p:nvSpPr>
          <p:spPr>
            <a:xfrm>
              <a:off x="4675155" y="1757964"/>
              <a:ext cx="1428823" cy="1178760"/>
            </a:xfrm>
            <a:custGeom>
              <a:avLst/>
              <a:gdLst>
                <a:gd name="connsiteX0" fmla="*/ 0 w 1905098"/>
                <a:gd name="connsiteY0" fmla="*/ 157131 h 1571307"/>
                <a:gd name="connsiteX1" fmla="*/ 157131 w 1905098"/>
                <a:gd name="connsiteY1" fmla="*/ 0 h 1571307"/>
                <a:gd name="connsiteX2" fmla="*/ 1747967 w 1905098"/>
                <a:gd name="connsiteY2" fmla="*/ 0 h 1571307"/>
                <a:gd name="connsiteX3" fmla="*/ 1905098 w 1905098"/>
                <a:gd name="connsiteY3" fmla="*/ 157131 h 1571307"/>
                <a:gd name="connsiteX4" fmla="*/ 1905098 w 1905098"/>
                <a:gd name="connsiteY4" fmla="*/ 1414176 h 1571307"/>
                <a:gd name="connsiteX5" fmla="*/ 1747967 w 1905098"/>
                <a:gd name="connsiteY5" fmla="*/ 1571307 h 1571307"/>
                <a:gd name="connsiteX6" fmla="*/ 157131 w 1905098"/>
                <a:gd name="connsiteY6" fmla="*/ 1571307 h 1571307"/>
                <a:gd name="connsiteX7" fmla="*/ 0 w 1905098"/>
                <a:gd name="connsiteY7" fmla="*/ 1414176 h 1571307"/>
                <a:gd name="connsiteX8" fmla="*/ 0 w 1905098"/>
                <a:gd name="connsiteY8" fmla="*/ 157131 h 157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98" h="1571307">
                  <a:moveTo>
                    <a:pt x="0" y="157131"/>
                  </a:moveTo>
                  <a:cubicBezTo>
                    <a:pt x="0" y="70350"/>
                    <a:pt x="70350" y="0"/>
                    <a:pt x="157131" y="0"/>
                  </a:cubicBezTo>
                  <a:lnTo>
                    <a:pt x="1747967" y="0"/>
                  </a:lnTo>
                  <a:cubicBezTo>
                    <a:pt x="1834748" y="0"/>
                    <a:pt x="1905098" y="70350"/>
                    <a:pt x="1905098" y="157131"/>
                  </a:cubicBezTo>
                  <a:lnTo>
                    <a:pt x="1905098" y="1414176"/>
                  </a:lnTo>
                  <a:cubicBezTo>
                    <a:pt x="1905098" y="1500957"/>
                    <a:pt x="1834748" y="1571307"/>
                    <a:pt x="1747967" y="1571307"/>
                  </a:cubicBezTo>
                  <a:lnTo>
                    <a:pt x="157131" y="1571307"/>
                  </a:lnTo>
                  <a:cubicBezTo>
                    <a:pt x="70350" y="1571307"/>
                    <a:pt x="0" y="1500957"/>
                    <a:pt x="0" y="1414176"/>
                  </a:cubicBezTo>
                  <a:lnTo>
                    <a:pt x="0" y="157131"/>
                  </a:lnTo>
                  <a:close/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72840" tIns="72840" rIns="72840" bIns="325372" spcCol="1270"/>
            <a:lstStyle/>
            <a:p>
              <a:pPr marL="0" lvl="1" indent="0" defTabSz="1066800" eaLnBrk="1" fontAlgn="auto" hangingPunct="1">
                <a:lnSpc>
                  <a:spcPct val="150000"/>
                </a:lnSpc>
                <a:spcAft>
                  <a:spcPct val="15000"/>
                </a:spcAft>
                <a:defRPr/>
              </a:pPr>
              <a:endParaRPr lang="en-US" altLang="zh-CN" sz="1000" dirty="0">
                <a:cs typeface="+mn-ea"/>
                <a:sym typeface="+mn-lt"/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992671" y="2684473"/>
              <a:ext cx="1270065" cy="504503"/>
            </a:xfrm>
            <a:custGeom>
              <a:avLst/>
              <a:gdLst>
                <a:gd name="connsiteX0" fmla="*/ 0 w 1693420"/>
                <a:gd name="connsiteY0" fmla="*/ 67342 h 673417"/>
                <a:gd name="connsiteX1" fmla="*/ 67342 w 1693420"/>
                <a:gd name="connsiteY1" fmla="*/ 0 h 673417"/>
                <a:gd name="connsiteX2" fmla="*/ 1626078 w 1693420"/>
                <a:gd name="connsiteY2" fmla="*/ 0 h 673417"/>
                <a:gd name="connsiteX3" fmla="*/ 1693420 w 1693420"/>
                <a:gd name="connsiteY3" fmla="*/ 67342 h 673417"/>
                <a:gd name="connsiteX4" fmla="*/ 1693420 w 1693420"/>
                <a:gd name="connsiteY4" fmla="*/ 606075 h 673417"/>
                <a:gd name="connsiteX5" fmla="*/ 1626078 w 1693420"/>
                <a:gd name="connsiteY5" fmla="*/ 673417 h 673417"/>
                <a:gd name="connsiteX6" fmla="*/ 67342 w 1693420"/>
                <a:gd name="connsiteY6" fmla="*/ 673417 h 673417"/>
                <a:gd name="connsiteX7" fmla="*/ 0 w 1693420"/>
                <a:gd name="connsiteY7" fmla="*/ 606075 h 673417"/>
                <a:gd name="connsiteX8" fmla="*/ 0 w 1693420"/>
                <a:gd name="connsiteY8" fmla="*/ 67342 h 67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420" h="673417">
                  <a:moveTo>
                    <a:pt x="0" y="67342"/>
                  </a:moveTo>
                  <a:cubicBezTo>
                    <a:pt x="0" y="30150"/>
                    <a:pt x="30150" y="0"/>
                    <a:pt x="67342" y="0"/>
                  </a:cubicBezTo>
                  <a:lnTo>
                    <a:pt x="1626078" y="0"/>
                  </a:lnTo>
                  <a:cubicBezTo>
                    <a:pt x="1663270" y="0"/>
                    <a:pt x="1693420" y="30150"/>
                    <a:pt x="1693420" y="67342"/>
                  </a:cubicBezTo>
                  <a:lnTo>
                    <a:pt x="1693420" y="606075"/>
                  </a:lnTo>
                  <a:cubicBezTo>
                    <a:pt x="1693420" y="643267"/>
                    <a:pt x="1663270" y="673417"/>
                    <a:pt x="1626078" y="673417"/>
                  </a:cubicBezTo>
                  <a:lnTo>
                    <a:pt x="67342" y="673417"/>
                  </a:lnTo>
                  <a:cubicBezTo>
                    <a:pt x="30150" y="673417"/>
                    <a:pt x="0" y="643267"/>
                    <a:pt x="0" y="606075"/>
                  </a:cubicBezTo>
                  <a:lnTo>
                    <a:pt x="0" y="6734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54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0015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CN" altLang="en-US" sz="1200" dirty="0"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31" name="组合 30"/>
          <p:cNvGrpSpPr>
            <a:grpSpLocks/>
          </p:cNvGrpSpPr>
          <p:nvPr/>
        </p:nvGrpSpPr>
        <p:grpSpPr bwMode="auto">
          <a:xfrm>
            <a:off x="1819672" y="3920669"/>
            <a:ext cx="2084388" cy="508000"/>
            <a:chOff x="414847" y="4000254"/>
            <a:chExt cx="2083885" cy="507673"/>
          </a:xfrm>
        </p:grpSpPr>
        <p:grpSp>
          <p:nvGrpSpPr>
            <p:cNvPr id="23578" name="组合 28"/>
            <p:cNvGrpSpPr>
              <a:grpSpLocks/>
            </p:cNvGrpSpPr>
            <p:nvPr/>
          </p:nvGrpSpPr>
          <p:grpSpPr bwMode="auto">
            <a:xfrm>
              <a:off x="414847" y="4000254"/>
              <a:ext cx="2083885" cy="507673"/>
              <a:chOff x="414847" y="4000254"/>
              <a:chExt cx="2083885" cy="507673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414847" y="4003427"/>
                <a:ext cx="503116" cy="504500"/>
              </a:xfrm>
              <a:custGeom>
                <a:avLst/>
                <a:gdLst>
                  <a:gd name="connsiteX0" fmla="*/ 0 w 1343223"/>
                  <a:gd name="connsiteY0" fmla="*/ 671612 h 1343223"/>
                  <a:gd name="connsiteX1" fmla="*/ 671612 w 1343223"/>
                  <a:gd name="connsiteY1" fmla="*/ 0 h 1343223"/>
                  <a:gd name="connsiteX2" fmla="*/ 1343224 w 1343223"/>
                  <a:gd name="connsiteY2" fmla="*/ 671612 h 1343223"/>
                  <a:gd name="connsiteX3" fmla="*/ 671612 w 1343223"/>
                  <a:gd name="connsiteY3" fmla="*/ 1343224 h 1343223"/>
                  <a:gd name="connsiteX4" fmla="*/ 0 w 1343223"/>
                  <a:gd name="connsiteY4" fmla="*/ 671612 h 13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3223" h="1343223">
                    <a:moveTo>
                      <a:pt x="0" y="671612"/>
                    </a:moveTo>
                    <a:cubicBezTo>
                      <a:pt x="0" y="300691"/>
                      <a:pt x="300691" y="0"/>
                      <a:pt x="671612" y="0"/>
                    </a:cubicBezTo>
                    <a:cubicBezTo>
                      <a:pt x="1042533" y="0"/>
                      <a:pt x="1343224" y="300691"/>
                      <a:pt x="1343224" y="671612"/>
                    </a:cubicBezTo>
                    <a:cubicBezTo>
                      <a:pt x="1343224" y="1042533"/>
                      <a:pt x="1042533" y="1343224"/>
                      <a:pt x="671612" y="1343224"/>
                    </a:cubicBezTo>
                    <a:cubicBezTo>
                      <a:pt x="300691" y="1343224"/>
                      <a:pt x="0" y="1042533"/>
                      <a:pt x="0" y="6716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254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6228" tIns="49083" rIns="66228" bIns="49083" spcCol="1270" anchor="ctr"/>
              <a:lstStyle/>
              <a:p>
                <a:pPr algn="ctr" defTabSz="1200150" eaLnBrk="1" fontAlgn="auto" hangingPunct="1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endParaRPr lang="zh-CN" altLang="en-US" sz="2700" dirty="0">
                  <a:cs typeface="+mn-ea"/>
                  <a:sym typeface="+mn-lt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984622" y="4000254"/>
                <a:ext cx="1514110" cy="507673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22" name="Freeform 947"/>
            <p:cNvSpPr>
              <a:spLocks noEditPoints="1"/>
            </p:cNvSpPr>
            <p:nvPr/>
          </p:nvSpPr>
          <p:spPr bwMode="auto">
            <a:xfrm>
              <a:off x="503726" y="4125586"/>
              <a:ext cx="325359" cy="310950"/>
            </a:xfrm>
            <a:custGeom>
              <a:avLst/>
              <a:gdLst>
                <a:gd name="T0" fmla="*/ 67 w 197"/>
                <a:gd name="T1" fmla="*/ 189 h 189"/>
                <a:gd name="T2" fmla="*/ 64 w 197"/>
                <a:gd name="T3" fmla="*/ 188 h 189"/>
                <a:gd name="T4" fmla="*/ 58 w 197"/>
                <a:gd name="T5" fmla="*/ 181 h 189"/>
                <a:gd name="T6" fmla="*/ 58 w 197"/>
                <a:gd name="T7" fmla="*/ 147 h 189"/>
                <a:gd name="T8" fmla="*/ 0 w 197"/>
                <a:gd name="T9" fmla="*/ 74 h 189"/>
                <a:gd name="T10" fmla="*/ 69 w 197"/>
                <a:gd name="T11" fmla="*/ 0 h 189"/>
                <a:gd name="T12" fmla="*/ 129 w 197"/>
                <a:gd name="T13" fmla="*/ 0 h 189"/>
                <a:gd name="T14" fmla="*/ 197 w 197"/>
                <a:gd name="T15" fmla="*/ 74 h 189"/>
                <a:gd name="T16" fmla="*/ 129 w 197"/>
                <a:gd name="T17" fmla="*/ 148 h 189"/>
                <a:gd name="T18" fmla="*/ 109 w 197"/>
                <a:gd name="T19" fmla="*/ 148 h 189"/>
                <a:gd name="T20" fmla="*/ 72 w 197"/>
                <a:gd name="T21" fmla="*/ 186 h 189"/>
                <a:gd name="T22" fmla="*/ 67 w 197"/>
                <a:gd name="T23" fmla="*/ 189 h 189"/>
                <a:gd name="T24" fmla="*/ 69 w 197"/>
                <a:gd name="T25" fmla="*/ 17 h 189"/>
                <a:gd name="T26" fmla="*/ 17 w 197"/>
                <a:gd name="T27" fmla="*/ 74 h 189"/>
                <a:gd name="T28" fmla="*/ 67 w 197"/>
                <a:gd name="T29" fmla="*/ 131 h 189"/>
                <a:gd name="T30" fmla="*/ 75 w 197"/>
                <a:gd name="T31" fmla="*/ 140 h 189"/>
                <a:gd name="T32" fmla="*/ 75 w 197"/>
                <a:gd name="T33" fmla="*/ 160 h 189"/>
                <a:gd name="T34" fmla="*/ 100 w 197"/>
                <a:gd name="T35" fmla="*/ 134 h 189"/>
                <a:gd name="T36" fmla="*/ 106 w 197"/>
                <a:gd name="T37" fmla="*/ 132 h 189"/>
                <a:gd name="T38" fmla="*/ 129 w 197"/>
                <a:gd name="T39" fmla="*/ 132 h 189"/>
                <a:gd name="T40" fmla="*/ 181 w 197"/>
                <a:gd name="T41" fmla="*/ 74 h 189"/>
                <a:gd name="T42" fmla="*/ 129 w 197"/>
                <a:gd name="T43" fmla="*/ 17 h 189"/>
                <a:gd name="T44" fmla="*/ 69 w 197"/>
                <a:gd name="T45" fmla="*/ 1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7" h="189">
                  <a:moveTo>
                    <a:pt x="67" y="189"/>
                  </a:moveTo>
                  <a:cubicBezTo>
                    <a:pt x="66" y="189"/>
                    <a:pt x="65" y="189"/>
                    <a:pt x="64" y="188"/>
                  </a:cubicBezTo>
                  <a:cubicBezTo>
                    <a:pt x="60" y="187"/>
                    <a:pt x="58" y="184"/>
                    <a:pt x="58" y="181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25" y="142"/>
                    <a:pt x="0" y="111"/>
                    <a:pt x="0" y="74"/>
                  </a:cubicBezTo>
                  <a:cubicBezTo>
                    <a:pt x="0" y="33"/>
                    <a:pt x="31" y="0"/>
                    <a:pt x="6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67" y="0"/>
                    <a:pt x="197" y="33"/>
                    <a:pt x="197" y="74"/>
                  </a:cubicBezTo>
                  <a:cubicBezTo>
                    <a:pt x="197" y="115"/>
                    <a:pt x="167" y="148"/>
                    <a:pt x="129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1" y="188"/>
                    <a:pt x="69" y="189"/>
                    <a:pt x="67" y="189"/>
                  </a:cubicBezTo>
                  <a:close/>
                  <a:moveTo>
                    <a:pt x="69" y="17"/>
                  </a:moveTo>
                  <a:cubicBezTo>
                    <a:pt x="40" y="17"/>
                    <a:pt x="17" y="42"/>
                    <a:pt x="17" y="74"/>
                  </a:cubicBezTo>
                  <a:cubicBezTo>
                    <a:pt x="17" y="105"/>
                    <a:pt x="39" y="130"/>
                    <a:pt x="67" y="131"/>
                  </a:cubicBezTo>
                  <a:cubicBezTo>
                    <a:pt x="71" y="132"/>
                    <a:pt x="75" y="135"/>
                    <a:pt x="75" y="140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2" y="132"/>
                    <a:pt x="104" y="132"/>
                    <a:pt x="106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58" y="132"/>
                    <a:pt x="181" y="106"/>
                    <a:pt x="181" y="74"/>
                  </a:cubicBezTo>
                  <a:cubicBezTo>
                    <a:pt x="181" y="42"/>
                    <a:pt x="158" y="17"/>
                    <a:pt x="129" y="17"/>
                  </a:cubicBezTo>
                  <a:lnTo>
                    <a:pt x="69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>
            <a:grpSpLocks/>
          </p:cNvGrpSpPr>
          <p:nvPr/>
        </p:nvGrpSpPr>
        <p:grpSpPr bwMode="auto">
          <a:xfrm>
            <a:off x="5448454" y="3824626"/>
            <a:ext cx="2072482" cy="532606"/>
            <a:chOff x="2543069" y="4003427"/>
            <a:chExt cx="2071983" cy="532263"/>
          </a:xfrm>
        </p:grpSpPr>
        <p:grpSp>
          <p:nvGrpSpPr>
            <p:cNvPr id="23574" name="组合 29"/>
            <p:cNvGrpSpPr>
              <a:grpSpLocks/>
            </p:cNvGrpSpPr>
            <p:nvPr/>
          </p:nvGrpSpPr>
          <p:grpSpPr bwMode="auto">
            <a:xfrm>
              <a:off x="2543069" y="4003427"/>
              <a:ext cx="2071983" cy="532263"/>
              <a:chOff x="2543069" y="4003427"/>
              <a:chExt cx="2071983" cy="532263"/>
            </a:xfrm>
          </p:grpSpPr>
          <p:sp>
            <p:nvSpPr>
              <p:cNvPr id="15" name="任意多边形 14"/>
              <p:cNvSpPr/>
              <p:nvPr/>
            </p:nvSpPr>
            <p:spPr>
              <a:xfrm>
                <a:off x="2543069" y="4003427"/>
                <a:ext cx="503117" cy="504500"/>
              </a:xfrm>
              <a:custGeom>
                <a:avLst/>
                <a:gdLst>
                  <a:gd name="connsiteX0" fmla="*/ 0 w 1343223"/>
                  <a:gd name="connsiteY0" fmla="*/ 671612 h 1343223"/>
                  <a:gd name="connsiteX1" fmla="*/ 671612 w 1343223"/>
                  <a:gd name="connsiteY1" fmla="*/ 0 h 1343223"/>
                  <a:gd name="connsiteX2" fmla="*/ 1343224 w 1343223"/>
                  <a:gd name="connsiteY2" fmla="*/ 671612 h 1343223"/>
                  <a:gd name="connsiteX3" fmla="*/ 671612 w 1343223"/>
                  <a:gd name="connsiteY3" fmla="*/ 1343224 h 1343223"/>
                  <a:gd name="connsiteX4" fmla="*/ 0 w 1343223"/>
                  <a:gd name="connsiteY4" fmla="*/ 671612 h 13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3223" h="1343223">
                    <a:moveTo>
                      <a:pt x="0" y="671612"/>
                    </a:moveTo>
                    <a:cubicBezTo>
                      <a:pt x="0" y="300691"/>
                      <a:pt x="300691" y="0"/>
                      <a:pt x="671612" y="0"/>
                    </a:cubicBezTo>
                    <a:cubicBezTo>
                      <a:pt x="1042533" y="0"/>
                      <a:pt x="1343224" y="300691"/>
                      <a:pt x="1343224" y="671612"/>
                    </a:cubicBezTo>
                    <a:cubicBezTo>
                      <a:pt x="1343224" y="1042533"/>
                      <a:pt x="1042533" y="1343224"/>
                      <a:pt x="671612" y="1343224"/>
                    </a:cubicBezTo>
                    <a:cubicBezTo>
                      <a:pt x="300691" y="1343224"/>
                      <a:pt x="0" y="1042533"/>
                      <a:pt x="0" y="67161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54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3" dirty="0">
                  <a:cs typeface="+mn-ea"/>
                  <a:sym typeface="+mn-lt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3100942" y="4028017"/>
                <a:ext cx="1514110" cy="507673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23" name="Freeform 948"/>
            <p:cNvSpPr>
              <a:spLocks noEditPoints="1"/>
            </p:cNvSpPr>
            <p:nvPr/>
          </p:nvSpPr>
          <p:spPr bwMode="auto">
            <a:xfrm>
              <a:off x="2641470" y="4127172"/>
              <a:ext cx="322185" cy="309364"/>
            </a:xfrm>
            <a:custGeom>
              <a:avLst/>
              <a:gdLst>
                <a:gd name="T0" fmla="*/ 128 w 196"/>
                <a:gd name="T1" fmla="*/ 0 h 188"/>
                <a:gd name="T2" fmla="*/ 68 w 196"/>
                <a:gd name="T3" fmla="*/ 0 h 188"/>
                <a:gd name="T4" fmla="*/ 0 w 196"/>
                <a:gd name="T5" fmla="*/ 73 h 188"/>
                <a:gd name="T6" fmla="*/ 58 w 196"/>
                <a:gd name="T7" fmla="*/ 146 h 188"/>
                <a:gd name="T8" fmla="*/ 58 w 196"/>
                <a:gd name="T9" fmla="*/ 180 h 188"/>
                <a:gd name="T10" fmla="*/ 63 w 196"/>
                <a:gd name="T11" fmla="*/ 187 h 188"/>
                <a:gd name="T12" fmla="*/ 66 w 196"/>
                <a:gd name="T13" fmla="*/ 188 h 188"/>
                <a:gd name="T14" fmla="*/ 72 w 196"/>
                <a:gd name="T15" fmla="*/ 185 h 188"/>
                <a:gd name="T16" fmla="*/ 109 w 196"/>
                <a:gd name="T17" fmla="*/ 147 h 188"/>
                <a:gd name="T18" fmla="*/ 128 w 196"/>
                <a:gd name="T19" fmla="*/ 147 h 188"/>
                <a:gd name="T20" fmla="*/ 196 w 196"/>
                <a:gd name="T21" fmla="*/ 73 h 188"/>
                <a:gd name="T22" fmla="*/ 128 w 196"/>
                <a:gd name="T23" fmla="*/ 0 h 188"/>
                <a:gd name="T24" fmla="*/ 95 w 196"/>
                <a:gd name="T25" fmla="*/ 106 h 188"/>
                <a:gd name="T26" fmla="*/ 57 w 196"/>
                <a:gd name="T27" fmla="*/ 106 h 188"/>
                <a:gd name="T28" fmla="*/ 53 w 196"/>
                <a:gd name="T29" fmla="*/ 101 h 188"/>
                <a:gd name="T30" fmla="*/ 57 w 196"/>
                <a:gd name="T31" fmla="*/ 97 h 188"/>
                <a:gd name="T32" fmla="*/ 95 w 196"/>
                <a:gd name="T33" fmla="*/ 97 h 188"/>
                <a:gd name="T34" fmla="*/ 99 w 196"/>
                <a:gd name="T35" fmla="*/ 101 h 188"/>
                <a:gd name="T36" fmla="*/ 95 w 196"/>
                <a:gd name="T37" fmla="*/ 106 h 188"/>
                <a:gd name="T38" fmla="*/ 139 w 196"/>
                <a:gd name="T39" fmla="*/ 79 h 188"/>
                <a:gd name="T40" fmla="*/ 57 w 196"/>
                <a:gd name="T41" fmla="*/ 79 h 188"/>
                <a:gd name="T42" fmla="*/ 53 w 196"/>
                <a:gd name="T43" fmla="*/ 75 h 188"/>
                <a:gd name="T44" fmla="*/ 57 w 196"/>
                <a:gd name="T45" fmla="*/ 71 h 188"/>
                <a:gd name="T46" fmla="*/ 139 w 196"/>
                <a:gd name="T47" fmla="*/ 71 h 188"/>
                <a:gd name="T48" fmla="*/ 143 w 196"/>
                <a:gd name="T49" fmla="*/ 75 h 188"/>
                <a:gd name="T50" fmla="*/ 139 w 196"/>
                <a:gd name="T51" fmla="*/ 79 h 188"/>
                <a:gd name="T52" fmla="*/ 139 w 196"/>
                <a:gd name="T53" fmla="*/ 49 h 188"/>
                <a:gd name="T54" fmla="*/ 57 w 196"/>
                <a:gd name="T55" fmla="*/ 49 h 188"/>
                <a:gd name="T56" fmla="*/ 53 w 196"/>
                <a:gd name="T57" fmla="*/ 45 h 188"/>
                <a:gd name="T58" fmla="*/ 57 w 196"/>
                <a:gd name="T59" fmla="*/ 41 h 188"/>
                <a:gd name="T60" fmla="*/ 139 w 196"/>
                <a:gd name="T61" fmla="*/ 41 h 188"/>
                <a:gd name="T62" fmla="*/ 143 w 196"/>
                <a:gd name="T63" fmla="*/ 45 h 188"/>
                <a:gd name="T64" fmla="*/ 139 w 196"/>
                <a:gd name="T65" fmla="*/ 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188">
                  <a:moveTo>
                    <a:pt x="12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3"/>
                    <a:pt x="0" y="73"/>
                  </a:cubicBezTo>
                  <a:cubicBezTo>
                    <a:pt x="0" y="110"/>
                    <a:pt x="25" y="141"/>
                    <a:pt x="58" y="146"/>
                  </a:cubicBezTo>
                  <a:cubicBezTo>
                    <a:pt x="58" y="180"/>
                    <a:pt x="58" y="180"/>
                    <a:pt x="58" y="180"/>
                  </a:cubicBezTo>
                  <a:cubicBezTo>
                    <a:pt x="58" y="183"/>
                    <a:pt x="60" y="186"/>
                    <a:pt x="63" y="187"/>
                  </a:cubicBezTo>
                  <a:cubicBezTo>
                    <a:pt x="64" y="188"/>
                    <a:pt x="65" y="188"/>
                    <a:pt x="66" y="188"/>
                  </a:cubicBezTo>
                  <a:cubicBezTo>
                    <a:pt x="68" y="188"/>
                    <a:pt x="70" y="187"/>
                    <a:pt x="72" y="185"/>
                  </a:cubicBezTo>
                  <a:cubicBezTo>
                    <a:pt x="109" y="147"/>
                    <a:pt x="109" y="147"/>
                    <a:pt x="109" y="147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66" y="147"/>
                    <a:pt x="196" y="114"/>
                    <a:pt x="196" y="73"/>
                  </a:cubicBezTo>
                  <a:cubicBezTo>
                    <a:pt x="196" y="33"/>
                    <a:pt x="166" y="0"/>
                    <a:pt x="128" y="0"/>
                  </a:cubicBezTo>
                  <a:close/>
                  <a:moveTo>
                    <a:pt x="95" y="106"/>
                  </a:moveTo>
                  <a:cubicBezTo>
                    <a:pt x="57" y="106"/>
                    <a:pt x="57" y="106"/>
                    <a:pt x="57" y="106"/>
                  </a:cubicBezTo>
                  <a:cubicBezTo>
                    <a:pt x="55" y="106"/>
                    <a:pt x="53" y="104"/>
                    <a:pt x="53" y="101"/>
                  </a:cubicBezTo>
                  <a:cubicBezTo>
                    <a:pt x="53" y="99"/>
                    <a:pt x="55" y="97"/>
                    <a:pt x="57" y="97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7" y="97"/>
                    <a:pt x="99" y="99"/>
                    <a:pt x="99" y="101"/>
                  </a:cubicBezTo>
                  <a:cubicBezTo>
                    <a:pt x="99" y="104"/>
                    <a:pt x="97" y="106"/>
                    <a:pt x="95" y="106"/>
                  </a:cubicBezTo>
                  <a:close/>
                  <a:moveTo>
                    <a:pt x="139" y="79"/>
                  </a:moveTo>
                  <a:cubicBezTo>
                    <a:pt x="57" y="79"/>
                    <a:pt x="57" y="79"/>
                    <a:pt x="57" y="79"/>
                  </a:cubicBezTo>
                  <a:cubicBezTo>
                    <a:pt x="55" y="79"/>
                    <a:pt x="53" y="77"/>
                    <a:pt x="53" y="75"/>
                  </a:cubicBezTo>
                  <a:cubicBezTo>
                    <a:pt x="53" y="72"/>
                    <a:pt x="55" y="71"/>
                    <a:pt x="57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41" y="71"/>
                    <a:pt x="143" y="72"/>
                    <a:pt x="143" y="75"/>
                  </a:cubicBezTo>
                  <a:cubicBezTo>
                    <a:pt x="143" y="77"/>
                    <a:pt x="141" y="79"/>
                    <a:pt x="139" y="79"/>
                  </a:cubicBezTo>
                  <a:close/>
                  <a:moveTo>
                    <a:pt x="139" y="49"/>
                  </a:moveTo>
                  <a:cubicBezTo>
                    <a:pt x="57" y="49"/>
                    <a:pt x="57" y="49"/>
                    <a:pt x="57" y="49"/>
                  </a:cubicBezTo>
                  <a:cubicBezTo>
                    <a:pt x="55" y="49"/>
                    <a:pt x="53" y="47"/>
                    <a:pt x="53" y="45"/>
                  </a:cubicBezTo>
                  <a:cubicBezTo>
                    <a:pt x="53" y="43"/>
                    <a:pt x="55" y="41"/>
                    <a:pt x="57" y="41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3" y="43"/>
                    <a:pt x="143" y="45"/>
                  </a:cubicBezTo>
                  <a:cubicBezTo>
                    <a:pt x="143" y="47"/>
                    <a:pt x="141" y="49"/>
                    <a:pt x="139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>
            <a:grpSpLocks/>
          </p:cNvGrpSpPr>
          <p:nvPr/>
        </p:nvGrpSpPr>
        <p:grpSpPr bwMode="auto">
          <a:xfrm>
            <a:off x="5226050" y="944347"/>
            <a:ext cx="2073275" cy="533399"/>
            <a:chOff x="6799514" y="4003427"/>
            <a:chExt cx="2072776" cy="533056"/>
          </a:xfrm>
        </p:grpSpPr>
        <p:sp>
          <p:nvSpPr>
            <p:cNvPr id="19" name="任意多边形 18"/>
            <p:cNvSpPr/>
            <p:nvPr/>
          </p:nvSpPr>
          <p:spPr>
            <a:xfrm>
              <a:off x="6799514" y="4003427"/>
              <a:ext cx="503116" cy="504500"/>
            </a:xfrm>
            <a:custGeom>
              <a:avLst/>
              <a:gdLst>
                <a:gd name="connsiteX0" fmla="*/ 0 w 1343223"/>
                <a:gd name="connsiteY0" fmla="*/ 671612 h 1343223"/>
                <a:gd name="connsiteX1" fmla="*/ 671612 w 1343223"/>
                <a:gd name="connsiteY1" fmla="*/ 0 h 1343223"/>
                <a:gd name="connsiteX2" fmla="*/ 1343224 w 1343223"/>
                <a:gd name="connsiteY2" fmla="*/ 671612 h 1343223"/>
                <a:gd name="connsiteX3" fmla="*/ 671612 w 1343223"/>
                <a:gd name="connsiteY3" fmla="*/ 1343224 h 1343223"/>
                <a:gd name="connsiteX4" fmla="*/ 0 w 1343223"/>
                <a:gd name="connsiteY4" fmla="*/ 671612 h 13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223" h="1343223">
                  <a:moveTo>
                    <a:pt x="0" y="671612"/>
                  </a:moveTo>
                  <a:cubicBezTo>
                    <a:pt x="0" y="300691"/>
                    <a:pt x="300691" y="0"/>
                    <a:pt x="671612" y="0"/>
                  </a:cubicBezTo>
                  <a:cubicBezTo>
                    <a:pt x="1042533" y="0"/>
                    <a:pt x="1343224" y="300691"/>
                    <a:pt x="1343224" y="671612"/>
                  </a:cubicBezTo>
                  <a:cubicBezTo>
                    <a:pt x="1343224" y="1042533"/>
                    <a:pt x="1042533" y="1343224"/>
                    <a:pt x="671612" y="1343224"/>
                  </a:cubicBezTo>
                  <a:cubicBezTo>
                    <a:pt x="300691" y="1343224"/>
                    <a:pt x="0" y="1042533"/>
                    <a:pt x="0" y="671612"/>
                  </a:cubicBezTo>
                  <a:close/>
                </a:path>
              </a:pathLst>
            </a:custGeom>
            <a:solidFill>
              <a:schemeClr val="accent6"/>
            </a:solidFill>
            <a:ln w="254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 dirty="0">
                <a:cs typeface="+mn-ea"/>
                <a:sym typeface="+mn-lt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7358180" y="4028810"/>
              <a:ext cx="1514110" cy="50767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894834" y="4135651"/>
              <a:ext cx="326649" cy="285469"/>
              <a:chOff x="6438901" y="2987676"/>
              <a:chExt cx="742950" cy="649287"/>
            </a:xfrm>
            <a:solidFill>
              <a:schemeClr val="bg1"/>
            </a:solidFill>
          </p:grpSpPr>
          <p:sp>
            <p:nvSpPr>
              <p:cNvPr id="25" name="Freeform 949"/>
              <p:cNvSpPr>
                <a:spLocks/>
              </p:cNvSpPr>
              <p:nvPr/>
            </p:nvSpPr>
            <p:spPr bwMode="auto">
              <a:xfrm>
                <a:off x="6769101" y="3224213"/>
                <a:ext cx="412750" cy="412750"/>
              </a:xfrm>
              <a:custGeom>
                <a:avLst/>
                <a:gdLst>
                  <a:gd name="T0" fmla="*/ 75 w 110"/>
                  <a:gd name="T1" fmla="*/ 0 h 110"/>
                  <a:gd name="T2" fmla="*/ 75 w 110"/>
                  <a:gd name="T3" fmla="*/ 6 h 110"/>
                  <a:gd name="T4" fmla="*/ 12 w 110"/>
                  <a:gd name="T5" fmla="*/ 63 h 110"/>
                  <a:gd name="T6" fmla="*/ 2 w 110"/>
                  <a:gd name="T7" fmla="*/ 63 h 110"/>
                  <a:gd name="T8" fmla="*/ 0 w 110"/>
                  <a:gd name="T9" fmla="*/ 65 h 110"/>
                  <a:gd name="T10" fmla="*/ 35 w 110"/>
                  <a:gd name="T11" fmla="*/ 87 h 110"/>
                  <a:gd name="T12" fmla="*/ 45 w 110"/>
                  <a:gd name="T13" fmla="*/ 87 h 110"/>
                  <a:gd name="T14" fmla="*/ 65 w 110"/>
                  <a:gd name="T15" fmla="*/ 108 h 110"/>
                  <a:gd name="T16" fmla="*/ 70 w 110"/>
                  <a:gd name="T17" fmla="*/ 110 h 110"/>
                  <a:gd name="T18" fmla="*/ 73 w 110"/>
                  <a:gd name="T19" fmla="*/ 109 h 110"/>
                  <a:gd name="T20" fmla="*/ 77 w 110"/>
                  <a:gd name="T21" fmla="*/ 103 h 110"/>
                  <a:gd name="T22" fmla="*/ 77 w 110"/>
                  <a:gd name="T23" fmla="*/ 86 h 110"/>
                  <a:gd name="T24" fmla="*/ 110 w 110"/>
                  <a:gd name="T25" fmla="*/ 43 h 110"/>
                  <a:gd name="T26" fmla="*/ 75 w 110"/>
                  <a:gd name="T2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110">
                    <a:moveTo>
                      <a:pt x="75" y="0"/>
                    </a:moveTo>
                    <a:cubicBezTo>
                      <a:pt x="75" y="2"/>
                      <a:pt x="75" y="4"/>
                      <a:pt x="75" y="6"/>
                    </a:cubicBezTo>
                    <a:cubicBezTo>
                      <a:pt x="70" y="39"/>
                      <a:pt x="44" y="63"/>
                      <a:pt x="1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7" y="78"/>
                      <a:pt x="20" y="87"/>
                      <a:pt x="3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65" y="108"/>
                      <a:pt x="65" y="108"/>
                      <a:pt x="65" y="108"/>
                    </a:cubicBezTo>
                    <a:cubicBezTo>
                      <a:pt x="67" y="109"/>
                      <a:pt x="68" y="110"/>
                      <a:pt x="70" y="110"/>
                    </a:cubicBezTo>
                    <a:cubicBezTo>
                      <a:pt x="71" y="110"/>
                      <a:pt x="72" y="109"/>
                      <a:pt x="73" y="109"/>
                    </a:cubicBezTo>
                    <a:cubicBezTo>
                      <a:pt x="75" y="108"/>
                      <a:pt x="77" y="106"/>
                      <a:pt x="77" y="103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96" y="82"/>
                      <a:pt x="110" y="64"/>
                      <a:pt x="110" y="43"/>
                    </a:cubicBezTo>
                    <a:cubicBezTo>
                      <a:pt x="110" y="21"/>
                      <a:pt x="95" y="3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68580" tIns="34290" rIns="68580" bIns="3429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3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950"/>
              <p:cNvSpPr>
                <a:spLocks noEditPoints="1"/>
              </p:cNvSpPr>
              <p:nvPr/>
            </p:nvSpPr>
            <p:spPr bwMode="auto">
              <a:xfrm>
                <a:off x="6438901" y="2987676"/>
                <a:ext cx="577850" cy="555625"/>
              </a:xfrm>
              <a:custGeom>
                <a:avLst/>
                <a:gdLst>
                  <a:gd name="T0" fmla="*/ 153 w 154"/>
                  <a:gd name="T1" fmla="*/ 67 h 148"/>
                  <a:gd name="T2" fmla="*/ 154 w 154"/>
                  <a:gd name="T3" fmla="*/ 58 h 148"/>
                  <a:gd name="T4" fmla="*/ 100 w 154"/>
                  <a:gd name="T5" fmla="*/ 0 h 148"/>
                  <a:gd name="T6" fmla="*/ 54 w 154"/>
                  <a:gd name="T7" fmla="*/ 0 h 148"/>
                  <a:gd name="T8" fmla="*/ 0 w 154"/>
                  <a:gd name="T9" fmla="*/ 58 h 148"/>
                  <a:gd name="T10" fmla="*/ 44 w 154"/>
                  <a:gd name="T11" fmla="*/ 115 h 148"/>
                  <a:gd name="T12" fmla="*/ 44 w 154"/>
                  <a:gd name="T13" fmla="*/ 140 h 148"/>
                  <a:gd name="T14" fmla="*/ 49 w 154"/>
                  <a:gd name="T15" fmla="*/ 147 h 148"/>
                  <a:gd name="T16" fmla="*/ 52 w 154"/>
                  <a:gd name="T17" fmla="*/ 148 h 148"/>
                  <a:gd name="T18" fmla="*/ 58 w 154"/>
                  <a:gd name="T19" fmla="*/ 145 h 148"/>
                  <a:gd name="T20" fmla="*/ 86 w 154"/>
                  <a:gd name="T21" fmla="*/ 116 h 148"/>
                  <a:gd name="T22" fmla="*/ 100 w 154"/>
                  <a:gd name="T23" fmla="*/ 116 h 148"/>
                  <a:gd name="T24" fmla="*/ 153 w 154"/>
                  <a:gd name="T25" fmla="*/ 67 h 148"/>
                  <a:gd name="T26" fmla="*/ 39 w 154"/>
                  <a:gd name="T27" fmla="*/ 40 h 148"/>
                  <a:gd name="T28" fmla="*/ 114 w 154"/>
                  <a:gd name="T29" fmla="*/ 40 h 148"/>
                  <a:gd name="T30" fmla="*/ 118 w 154"/>
                  <a:gd name="T31" fmla="*/ 44 h 148"/>
                  <a:gd name="T32" fmla="*/ 114 w 154"/>
                  <a:gd name="T33" fmla="*/ 48 h 148"/>
                  <a:gd name="T34" fmla="*/ 39 w 154"/>
                  <a:gd name="T35" fmla="*/ 48 h 148"/>
                  <a:gd name="T36" fmla="*/ 35 w 154"/>
                  <a:gd name="T37" fmla="*/ 44 h 148"/>
                  <a:gd name="T38" fmla="*/ 39 w 154"/>
                  <a:gd name="T39" fmla="*/ 40 h 148"/>
                  <a:gd name="T40" fmla="*/ 84 w 154"/>
                  <a:gd name="T41" fmla="*/ 78 h 148"/>
                  <a:gd name="T42" fmla="*/ 39 w 154"/>
                  <a:gd name="T43" fmla="*/ 78 h 148"/>
                  <a:gd name="T44" fmla="*/ 35 w 154"/>
                  <a:gd name="T45" fmla="*/ 74 h 148"/>
                  <a:gd name="T46" fmla="*/ 39 w 154"/>
                  <a:gd name="T47" fmla="*/ 70 h 148"/>
                  <a:gd name="T48" fmla="*/ 84 w 154"/>
                  <a:gd name="T49" fmla="*/ 70 h 148"/>
                  <a:gd name="T50" fmla="*/ 88 w 154"/>
                  <a:gd name="T51" fmla="*/ 74 h 148"/>
                  <a:gd name="T52" fmla="*/ 84 w 154"/>
                  <a:gd name="T53" fmla="*/ 7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148">
                    <a:moveTo>
                      <a:pt x="153" y="67"/>
                    </a:moveTo>
                    <a:cubicBezTo>
                      <a:pt x="154" y="64"/>
                      <a:pt x="154" y="61"/>
                      <a:pt x="154" y="58"/>
                    </a:cubicBezTo>
                    <a:cubicBezTo>
                      <a:pt x="154" y="26"/>
                      <a:pt x="130" y="0"/>
                      <a:pt x="100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4" y="0"/>
                      <a:pt x="0" y="26"/>
                      <a:pt x="0" y="58"/>
                    </a:cubicBezTo>
                    <a:cubicBezTo>
                      <a:pt x="0" y="87"/>
                      <a:pt x="19" y="111"/>
                      <a:pt x="44" y="115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4" y="143"/>
                      <a:pt x="46" y="146"/>
                      <a:pt x="49" y="147"/>
                    </a:cubicBezTo>
                    <a:cubicBezTo>
                      <a:pt x="50" y="147"/>
                      <a:pt x="51" y="148"/>
                      <a:pt x="52" y="148"/>
                    </a:cubicBezTo>
                    <a:cubicBezTo>
                      <a:pt x="54" y="148"/>
                      <a:pt x="56" y="147"/>
                      <a:pt x="58" y="145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127" y="116"/>
                      <a:pt x="149" y="96"/>
                      <a:pt x="153" y="67"/>
                    </a:cubicBezTo>
                    <a:close/>
                    <a:moveTo>
                      <a:pt x="39" y="40"/>
                    </a:moveTo>
                    <a:cubicBezTo>
                      <a:pt x="114" y="40"/>
                      <a:pt x="114" y="40"/>
                      <a:pt x="114" y="40"/>
                    </a:cubicBezTo>
                    <a:cubicBezTo>
                      <a:pt x="116" y="40"/>
                      <a:pt x="118" y="42"/>
                      <a:pt x="118" y="44"/>
                    </a:cubicBezTo>
                    <a:cubicBezTo>
                      <a:pt x="118" y="47"/>
                      <a:pt x="116" y="48"/>
                      <a:pt x="114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7" y="48"/>
                      <a:pt x="35" y="47"/>
                      <a:pt x="35" y="44"/>
                    </a:cubicBezTo>
                    <a:cubicBezTo>
                      <a:pt x="35" y="42"/>
                      <a:pt x="37" y="40"/>
                      <a:pt x="39" y="40"/>
                    </a:cubicBezTo>
                    <a:close/>
                    <a:moveTo>
                      <a:pt x="84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7" y="78"/>
                      <a:pt x="35" y="76"/>
                      <a:pt x="35" y="74"/>
                    </a:cubicBezTo>
                    <a:cubicBezTo>
                      <a:pt x="35" y="72"/>
                      <a:pt x="37" y="70"/>
                      <a:pt x="39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6" y="70"/>
                      <a:pt x="88" y="72"/>
                      <a:pt x="88" y="74"/>
                    </a:cubicBezTo>
                    <a:cubicBezTo>
                      <a:pt x="88" y="76"/>
                      <a:pt x="86" y="78"/>
                      <a:pt x="84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68580" tIns="34290" rIns="68580" bIns="3429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3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6" name="组合 35"/>
          <p:cNvGrpSpPr>
            <a:grpSpLocks/>
          </p:cNvGrpSpPr>
          <p:nvPr/>
        </p:nvGrpSpPr>
        <p:grpSpPr bwMode="auto">
          <a:xfrm>
            <a:off x="2881312" y="1638300"/>
            <a:ext cx="1587500" cy="1431925"/>
            <a:chOff x="2880872" y="1505432"/>
            <a:chExt cx="1587973" cy="1431012"/>
          </a:xfrm>
        </p:grpSpPr>
        <p:sp>
          <p:nvSpPr>
            <p:cNvPr id="5" name="任意多边形 4"/>
            <p:cNvSpPr/>
            <p:nvPr/>
          </p:nvSpPr>
          <p:spPr>
            <a:xfrm>
              <a:off x="2880872" y="1757684"/>
              <a:ext cx="1429176" cy="1178760"/>
            </a:xfrm>
            <a:custGeom>
              <a:avLst/>
              <a:gdLst>
                <a:gd name="connsiteX0" fmla="*/ 0 w 1905098"/>
                <a:gd name="connsiteY0" fmla="*/ 157131 h 1571307"/>
                <a:gd name="connsiteX1" fmla="*/ 157131 w 1905098"/>
                <a:gd name="connsiteY1" fmla="*/ 0 h 1571307"/>
                <a:gd name="connsiteX2" fmla="*/ 1747967 w 1905098"/>
                <a:gd name="connsiteY2" fmla="*/ 0 h 1571307"/>
                <a:gd name="connsiteX3" fmla="*/ 1905098 w 1905098"/>
                <a:gd name="connsiteY3" fmla="*/ 157131 h 1571307"/>
                <a:gd name="connsiteX4" fmla="*/ 1905098 w 1905098"/>
                <a:gd name="connsiteY4" fmla="*/ 1414176 h 1571307"/>
                <a:gd name="connsiteX5" fmla="*/ 1747967 w 1905098"/>
                <a:gd name="connsiteY5" fmla="*/ 1571307 h 1571307"/>
                <a:gd name="connsiteX6" fmla="*/ 157131 w 1905098"/>
                <a:gd name="connsiteY6" fmla="*/ 1571307 h 1571307"/>
                <a:gd name="connsiteX7" fmla="*/ 0 w 1905098"/>
                <a:gd name="connsiteY7" fmla="*/ 1414176 h 1571307"/>
                <a:gd name="connsiteX8" fmla="*/ 0 w 1905098"/>
                <a:gd name="connsiteY8" fmla="*/ 157131 h 157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98" h="1571307">
                  <a:moveTo>
                    <a:pt x="0" y="157131"/>
                  </a:moveTo>
                  <a:cubicBezTo>
                    <a:pt x="0" y="70350"/>
                    <a:pt x="70350" y="0"/>
                    <a:pt x="157131" y="0"/>
                  </a:cubicBezTo>
                  <a:lnTo>
                    <a:pt x="1747967" y="0"/>
                  </a:lnTo>
                  <a:cubicBezTo>
                    <a:pt x="1834748" y="0"/>
                    <a:pt x="1905098" y="70350"/>
                    <a:pt x="1905098" y="157131"/>
                  </a:cubicBezTo>
                  <a:lnTo>
                    <a:pt x="1905098" y="1414176"/>
                  </a:lnTo>
                  <a:cubicBezTo>
                    <a:pt x="1905098" y="1500957"/>
                    <a:pt x="1834748" y="1571307"/>
                    <a:pt x="1747967" y="1571307"/>
                  </a:cubicBezTo>
                  <a:lnTo>
                    <a:pt x="157131" y="1571307"/>
                  </a:lnTo>
                  <a:cubicBezTo>
                    <a:pt x="70350" y="1571307"/>
                    <a:pt x="0" y="1500957"/>
                    <a:pt x="0" y="1414176"/>
                  </a:cubicBezTo>
                  <a:lnTo>
                    <a:pt x="0" y="157131"/>
                  </a:lnTo>
                  <a:close/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72840" tIns="72840" rIns="72840" bIns="325372" spcCol="1270" anchor="b"/>
            <a:lstStyle/>
            <a:p>
              <a:pPr marL="214313" lvl="1" indent="-214313" defTabSz="1066800" eaLnBrk="1" fontAlgn="auto" hangingPunct="1">
                <a:lnSpc>
                  <a:spcPct val="150000"/>
                </a:lnSpc>
                <a:spcAft>
                  <a:spcPct val="15000"/>
                </a:spcAft>
                <a:buFontTx/>
                <a:buChar char="••"/>
                <a:defRPr/>
              </a:pPr>
              <a:endParaRPr lang="en-US" altLang="zh-CN" sz="750" dirty="0">
                <a:cs typeface="+mn-ea"/>
                <a:sym typeface="+mn-lt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198467" y="1505432"/>
              <a:ext cx="1270378" cy="504503"/>
            </a:xfrm>
            <a:custGeom>
              <a:avLst/>
              <a:gdLst>
                <a:gd name="connsiteX0" fmla="*/ 0 w 1693420"/>
                <a:gd name="connsiteY0" fmla="*/ 67342 h 673417"/>
                <a:gd name="connsiteX1" fmla="*/ 67342 w 1693420"/>
                <a:gd name="connsiteY1" fmla="*/ 0 h 673417"/>
                <a:gd name="connsiteX2" fmla="*/ 1626078 w 1693420"/>
                <a:gd name="connsiteY2" fmla="*/ 0 h 673417"/>
                <a:gd name="connsiteX3" fmla="*/ 1693420 w 1693420"/>
                <a:gd name="connsiteY3" fmla="*/ 67342 h 673417"/>
                <a:gd name="connsiteX4" fmla="*/ 1693420 w 1693420"/>
                <a:gd name="connsiteY4" fmla="*/ 606075 h 673417"/>
                <a:gd name="connsiteX5" fmla="*/ 1626078 w 1693420"/>
                <a:gd name="connsiteY5" fmla="*/ 673417 h 673417"/>
                <a:gd name="connsiteX6" fmla="*/ 67342 w 1693420"/>
                <a:gd name="connsiteY6" fmla="*/ 673417 h 673417"/>
                <a:gd name="connsiteX7" fmla="*/ 0 w 1693420"/>
                <a:gd name="connsiteY7" fmla="*/ 606075 h 673417"/>
                <a:gd name="connsiteX8" fmla="*/ 0 w 1693420"/>
                <a:gd name="connsiteY8" fmla="*/ 67342 h 67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420" h="673417">
                  <a:moveTo>
                    <a:pt x="0" y="67342"/>
                  </a:moveTo>
                  <a:cubicBezTo>
                    <a:pt x="0" y="30150"/>
                    <a:pt x="30150" y="0"/>
                    <a:pt x="67342" y="0"/>
                  </a:cubicBezTo>
                  <a:lnTo>
                    <a:pt x="1626078" y="0"/>
                  </a:lnTo>
                  <a:cubicBezTo>
                    <a:pt x="1663270" y="0"/>
                    <a:pt x="1693420" y="30150"/>
                    <a:pt x="1693420" y="67342"/>
                  </a:cubicBezTo>
                  <a:lnTo>
                    <a:pt x="1693420" y="606075"/>
                  </a:lnTo>
                  <a:cubicBezTo>
                    <a:pt x="1693420" y="643267"/>
                    <a:pt x="1663270" y="673417"/>
                    <a:pt x="1626078" y="673417"/>
                  </a:cubicBezTo>
                  <a:lnTo>
                    <a:pt x="67342" y="673417"/>
                  </a:lnTo>
                  <a:cubicBezTo>
                    <a:pt x="30150" y="673417"/>
                    <a:pt x="0" y="643267"/>
                    <a:pt x="0" y="606075"/>
                  </a:cubicBezTo>
                  <a:lnTo>
                    <a:pt x="0" y="67342"/>
                  </a:lnTo>
                  <a:close/>
                </a:path>
              </a:pathLst>
            </a:custGeom>
            <a:solidFill>
              <a:schemeClr val="accent6"/>
            </a:solidFill>
            <a:ln w="254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0015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CN" altLang="en-US" sz="1200" dirty="0"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38" name="组合 37"/>
          <p:cNvGrpSpPr>
            <a:grpSpLocks/>
          </p:cNvGrpSpPr>
          <p:nvPr/>
        </p:nvGrpSpPr>
        <p:grpSpPr bwMode="auto">
          <a:xfrm>
            <a:off x="6469063" y="1638300"/>
            <a:ext cx="1587500" cy="1431925"/>
            <a:chOff x="6469046" y="1505432"/>
            <a:chExt cx="1587582" cy="1431012"/>
          </a:xfrm>
        </p:grpSpPr>
        <p:sp>
          <p:nvSpPr>
            <p:cNvPr id="11" name="任意多边形 10"/>
            <p:cNvSpPr/>
            <p:nvPr/>
          </p:nvSpPr>
          <p:spPr>
            <a:xfrm>
              <a:off x="6469046" y="1757684"/>
              <a:ext cx="1428824" cy="1178760"/>
            </a:xfrm>
            <a:custGeom>
              <a:avLst/>
              <a:gdLst>
                <a:gd name="connsiteX0" fmla="*/ 0 w 1905098"/>
                <a:gd name="connsiteY0" fmla="*/ 157131 h 1571307"/>
                <a:gd name="connsiteX1" fmla="*/ 157131 w 1905098"/>
                <a:gd name="connsiteY1" fmla="*/ 0 h 1571307"/>
                <a:gd name="connsiteX2" fmla="*/ 1747967 w 1905098"/>
                <a:gd name="connsiteY2" fmla="*/ 0 h 1571307"/>
                <a:gd name="connsiteX3" fmla="*/ 1905098 w 1905098"/>
                <a:gd name="connsiteY3" fmla="*/ 157131 h 1571307"/>
                <a:gd name="connsiteX4" fmla="*/ 1905098 w 1905098"/>
                <a:gd name="connsiteY4" fmla="*/ 1414176 h 1571307"/>
                <a:gd name="connsiteX5" fmla="*/ 1747967 w 1905098"/>
                <a:gd name="connsiteY5" fmla="*/ 1571307 h 1571307"/>
                <a:gd name="connsiteX6" fmla="*/ 157131 w 1905098"/>
                <a:gd name="connsiteY6" fmla="*/ 1571307 h 1571307"/>
                <a:gd name="connsiteX7" fmla="*/ 0 w 1905098"/>
                <a:gd name="connsiteY7" fmla="*/ 1414176 h 1571307"/>
                <a:gd name="connsiteX8" fmla="*/ 0 w 1905098"/>
                <a:gd name="connsiteY8" fmla="*/ 157131 h 157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98" h="1571307">
                  <a:moveTo>
                    <a:pt x="0" y="157131"/>
                  </a:moveTo>
                  <a:cubicBezTo>
                    <a:pt x="0" y="70350"/>
                    <a:pt x="70350" y="0"/>
                    <a:pt x="157131" y="0"/>
                  </a:cubicBezTo>
                  <a:lnTo>
                    <a:pt x="1747967" y="0"/>
                  </a:lnTo>
                  <a:cubicBezTo>
                    <a:pt x="1834748" y="0"/>
                    <a:pt x="1905098" y="70350"/>
                    <a:pt x="1905098" y="157131"/>
                  </a:cubicBezTo>
                  <a:lnTo>
                    <a:pt x="1905098" y="1414176"/>
                  </a:lnTo>
                  <a:cubicBezTo>
                    <a:pt x="1905098" y="1500957"/>
                    <a:pt x="1834748" y="1571307"/>
                    <a:pt x="1747967" y="1571307"/>
                  </a:cubicBezTo>
                  <a:lnTo>
                    <a:pt x="157131" y="1571307"/>
                  </a:lnTo>
                  <a:cubicBezTo>
                    <a:pt x="70350" y="1571307"/>
                    <a:pt x="0" y="1500957"/>
                    <a:pt x="0" y="1414176"/>
                  </a:cubicBezTo>
                  <a:lnTo>
                    <a:pt x="0" y="157131"/>
                  </a:lnTo>
                  <a:close/>
                </a:path>
              </a:pathLst>
            </a:custGeom>
            <a:noFill/>
            <a:ln>
              <a:solidFill>
                <a:srgbClr val="404040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72840" tIns="325372" rIns="72840" bIns="72840" spcCol="1270"/>
            <a:lstStyle/>
            <a:p>
              <a:pPr marL="214313" lvl="1" indent="-214313" defTabSz="1066800" eaLnBrk="1" fontAlgn="auto" hangingPunct="1">
                <a:lnSpc>
                  <a:spcPct val="90000"/>
                </a:lnSpc>
                <a:spcAft>
                  <a:spcPct val="15000"/>
                </a:spcAft>
                <a:buFontTx/>
                <a:buChar char="••"/>
                <a:defRPr/>
              </a:pPr>
              <a:endParaRPr lang="zh-CN" altLang="en-US" sz="2400">
                <a:cs typeface="+mn-ea"/>
                <a:sym typeface="+mn-lt"/>
              </a:endParaRPr>
            </a:p>
            <a:p>
              <a:pPr marL="214313" lvl="1" indent="-214313" defTabSz="1066800" eaLnBrk="1" fontAlgn="auto" hangingPunct="1">
                <a:lnSpc>
                  <a:spcPct val="90000"/>
                </a:lnSpc>
                <a:spcAft>
                  <a:spcPct val="15000"/>
                </a:spcAft>
                <a:buFontTx/>
                <a:buChar char="••"/>
                <a:defRPr/>
              </a:pPr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6786562" y="1505432"/>
              <a:ext cx="1270066" cy="504503"/>
            </a:xfrm>
            <a:custGeom>
              <a:avLst/>
              <a:gdLst>
                <a:gd name="connsiteX0" fmla="*/ 0 w 1693420"/>
                <a:gd name="connsiteY0" fmla="*/ 67342 h 673417"/>
                <a:gd name="connsiteX1" fmla="*/ 67342 w 1693420"/>
                <a:gd name="connsiteY1" fmla="*/ 0 h 673417"/>
                <a:gd name="connsiteX2" fmla="*/ 1626078 w 1693420"/>
                <a:gd name="connsiteY2" fmla="*/ 0 h 673417"/>
                <a:gd name="connsiteX3" fmla="*/ 1693420 w 1693420"/>
                <a:gd name="connsiteY3" fmla="*/ 67342 h 673417"/>
                <a:gd name="connsiteX4" fmla="*/ 1693420 w 1693420"/>
                <a:gd name="connsiteY4" fmla="*/ 606075 h 673417"/>
                <a:gd name="connsiteX5" fmla="*/ 1626078 w 1693420"/>
                <a:gd name="connsiteY5" fmla="*/ 673417 h 673417"/>
                <a:gd name="connsiteX6" fmla="*/ 67342 w 1693420"/>
                <a:gd name="connsiteY6" fmla="*/ 673417 h 673417"/>
                <a:gd name="connsiteX7" fmla="*/ 0 w 1693420"/>
                <a:gd name="connsiteY7" fmla="*/ 606075 h 673417"/>
                <a:gd name="connsiteX8" fmla="*/ 0 w 1693420"/>
                <a:gd name="connsiteY8" fmla="*/ 67342 h 67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420" h="673417">
                  <a:moveTo>
                    <a:pt x="0" y="67342"/>
                  </a:moveTo>
                  <a:cubicBezTo>
                    <a:pt x="0" y="30150"/>
                    <a:pt x="30150" y="0"/>
                    <a:pt x="67342" y="0"/>
                  </a:cubicBezTo>
                  <a:lnTo>
                    <a:pt x="1626078" y="0"/>
                  </a:lnTo>
                  <a:cubicBezTo>
                    <a:pt x="1663270" y="0"/>
                    <a:pt x="1693420" y="30150"/>
                    <a:pt x="1693420" y="67342"/>
                  </a:cubicBezTo>
                  <a:lnTo>
                    <a:pt x="1693420" y="606075"/>
                  </a:lnTo>
                  <a:cubicBezTo>
                    <a:pt x="1693420" y="643267"/>
                    <a:pt x="1663270" y="673417"/>
                    <a:pt x="1626078" y="673417"/>
                  </a:cubicBezTo>
                  <a:lnTo>
                    <a:pt x="67342" y="673417"/>
                  </a:lnTo>
                  <a:cubicBezTo>
                    <a:pt x="30150" y="673417"/>
                    <a:pt x="0" y="643267"/>
                    <a:pt x="0" y="606075"/>
                  </a:cubicBezTo>
                  <a:lnTo>
                    <a:pt x="0" y="67342"/>
                  </a:lnTo>
                  <a:close/>
                </a:path>
              </a:pathLst>
            </a:custGeom>
            <a:solidFill>
              <a:schemeClr val="accent6"/>
            </a:solidFill>
            <a:ln w="2540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0015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CN" altLang="en-US" sz="1200" dirty="0"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23567" name="矩形 27"/>
            <p:cNvSpPr>
              <a:spLocks noChangeArrowheads="1"/>
            </p:cNvSpPr>
            <p:nvPr/>
          </p:nvSpPr>
          <p:spPr bwMode="auto">
            <a:xfrm>
              <a:off x="6472623" y="2081157"/>
              <a:ext cx="1533218" cy="294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defTabSz="10668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defTabSz="10668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0668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0668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0668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066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066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066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066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marL="0" lvl="1" indent="0" eaLnBrk="1" hangingPunct="1">
                <a:lnSpc>
                  <a:spcPct val="150000"/>
                </a:lnSpc>
                <a:spcAft>
                  <a:spcPct val="15000"/>
                </a:spcAft>
              </a:pPr>
              <a:endParaRPr lang="en-US" altLang="zh-CN" sz="10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66A4807-3C00-53D6-893C-426C43F37B92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C4C5ECA1-4797-8286-B939-0FC3C83F010C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44" name="组合 43">
                <a:extLst>
                  <a:ext uri="{FF2B5EF4-FFF2-40B4-BE49-F238E27FC236}">
                    <a16:creationId xmlns:a16="http://schemas.microsoft.com/office/drawing/2014/main" id="{AABF5CE4-0078-BC38-3C05-F6AE472FFB3B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46" name="矩形 45">
                  <a:extLst>
                    <a:ext uri="{FF2B5EF4-FFF2-40B4-BE49-F238E27FC236}">
                      <a16:creationId xmlns:a16="http://schemas.microsoft.com/office/drawing/2014/main" id="{2EF804A6-014B-647D-1AB0-E38771448CBD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7D6D592-F4CA-DB1E-6B5B-4DF987B0B901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8" name="文本框 47">
                  <a:extLst>
                    <a:ext uri="{FF2B5EF4-FFF2-40B4-BE49-F238E27FC236}">
                      <a16:creationId xmlns:a16="http://schemas.microsoft.com/office/drawing/2014/main" id="{44BA42A0-172B-8F5D-911B-B83FBDE916BE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2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00984093-5D75-2FED-39C3-7688ED48789D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5" name="文本框 44">
                <a:extLst>
                  <a:ext uri="{FF2B5EF4-FFF2-40B4-BE49-F238E27FC236}">
                    <a16:creationId xmlns:a16="http://schemas.microsoft.com/office/drawing/2014/main" id="{35DA3C24-6CC5-03B1-BFA4-0B04BB54C295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论文综述</a:t>
                </a:r>
              </a:p>
            </p:txBody>
          </p:sp>
        </p:grpSp>
        <p:grpSp>
          <p:nvGrpSpPr>
            <p:cNvPr id="41" name="组合 8">
              <a:extLst>
                <a:ext uri="{FF2B5EF4-FFF2-40B4-BE49-F238E27FC236}">
                  <a16:creationId xmlns:a16="http://schemas.microsoft.com/office/drawing/2014/main" id="{0D9E1513-522C-90F6-B098-40799FEF4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42" name="圆角矩形 4">
                <a:extLst>
                  <a:ext uri="{FF2B5EF4-FFF2-40B4-BE49-F238E27FC236}">
                    <a16:creationId xmlns:a16="http://schemas.microsoft.com/office/drawing/2014/main" id="{5CECC0F0-BCA0-5EAB-8656-9F2A2A8873C5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43" name="TextBox 15">
                <a:extLst>
                  <a:ext uri="{FF2B5EF4-FFF2-40B4-BE49-F238E27FC236}">
                    <a16:creationId xmlns:a16="http://schemas.microsoft.com/office/drawing/2014/main" id="{BF680304-57D4-FFFA-8C30-2C418186D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51" name="文本框 50">
            <a:extLst>
              <a:ext uri="{FF2B5EF4-FFF2-40B4-BE49-F238E27FC236}">
                <a16:creationId xmlns:a16="http://schemas.microsoft.com/office/drawing/2014/main" id="{77B75263-E829-0928-45E6-DE7ADD70F5BE}"/>
              </a:ext>
            </a:extLst>
          </p:cNvPr>
          <p:cNvSpPr txBox="1"/>
          <p:nvPr/>
        </p:nvSpPr>
        <p:spPr>
          <a:xfrm>
            <a:off x="1122362" y="2005610"/>
            <a:ext cx="1385888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indent="0" defTabSz="1066800" eaLnBrk="1" fontAlgn="auto" hangingPunct="1">
              <a:lnSpc>
                <a:spcPct val="150000"/>
              </a:lnSpc>
              <a:spcAft>
                <a:spcPct val="15000"/>
              </a:spcAft>
              <a:defRPr/>
            </a:pPr>
            <a:r>
              <a:rPr lang="zh-CN" altLang="en-US" sz="900" dirty="0">
                <a:latin typeface="+mn-ea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ea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73589C06-6BDC-32C0-1526-82F1E3F62D30}"/>
              </a:ext>
            </a:extLst>
          </p:cNvPr>
          <p:cNvSpPr txBox="1"/>
          <p:nvPr/>
        </p:nvSpPr>
        <p:spPr>
          <a:xfrm>
            <a:off x="4733925" y="2005610"/>
            <a:ext cx="1385888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indent="0" defTabSz="1066800" eaLnBrk="1" fontAlgn="auto" hangingPunct="1">
              <a:lnSpc>
                <a:spcPct val="150000"/>
              </a:lnSpc>
              <a:spcAft>
                <a:spcPct val="15000"/>
              </a:spcAft>
              <a:defRPr/>
            </a:pPr>
            <a:r>
              <a:rPr lang="zh-CN" altLang="en-US" sz="900" dirty="0">
                <a:latin typeface="+mn-ea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ea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9938F71A-25D6-FAE6-6A19-DBDE55FBF9B2}"/>
              </a:ext>
            </a:extLst>
          </p:cNvPr>
          <p:cNvSpPr txBox="1"/>
          <p:nvPr/>
        </p:nvSpPr>
        <p:spPr>
          <a:xfrm>
            <a:off x="2924174" y="2250083"/>
            <a:ext cx="1385888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indent="0" defTabSz="1066800" eaLnBrk="1" fontAlgn="auto" hangingPunct="1">
              <a:lnSpc>
                <a:spcPct val="150000"/>
              </a:lnSpc>
              <a:spcAft>
                <a:spcPct val="15000"/>
              </a:spcAft>
              <a:defRPr/>
            </a:pPr>
            <a:r>
              <a:rPr lang="zh-CN" altLang="en-US" sz="900" dirty="0">
                <a:latin typeface="+mn-ea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ea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B649760D-94C2-2862-9E37-256EF75039CB}"/>
              </a:ext>
            </a:extLst>
          </p:cNvPr>
          <p:cNvSpPr txBox="1"/>
          <p:nvPr/>
        </p:nvSpPr>
        <p:spPr>
          <a:xfrm>
            <a:off x="6527215" y="2250083"/>
            <a:ext cx="1385888" cy="6973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indent="0" defTabSz="1066800" eaLnBrk="1" fontAlgn="auto" hangingPunct="1">
              <a:lnSpc>
                <a:spcPct val="150000"/>
              </a:lnSpc>
              <a:spcAft>
                <a:spcPct val="15000"/>
              </a:spcAft>
              <a:defRPr/>
            </a:pPr>
            <a:r>
              <a:rPr lang="zh-CN" altLang="en-US" sz="900" dirty="0">
                <a:latin typeface="+mn-ea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ea"/>
                <a:ea typeface="+mn-ea"/>
                <a:cs typeface="+mn-ea"/>
                <a:sym typeface="+mn-lt"/>
              </a:rPr>
              <a:t>……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>
            <a:grpSpLocks/>
          </p:cNvGrpSpPr>
          <p:nvPr/>
        </p:nvGrpSpPr>
        <p:grpSpPr bwMode="auto">
          <a:xfrm>
            <a:off x="552450" y="1057770"/>
            <a:ext cx="8039100" cy="761499"/>
            <a:chOff x="552805" y="1050290"/>
            <a:chExt cx="8038391" cy="762057"/>
          </a:xfrm>
        </p:grpSpPr>
        <p:sp>
          <p:nvSpPr>
            <p:cNvPr id="18" name="TextBox 30"/>
            <p:cNvSpPr txBox="1"/>
            <p:nvPr/>
          </p:nvSpPr>
          <p:spPr>
            <a:xfrm>
              <a:off x="565242" y="1050290"/>
              <a:ext cx="1396413" cy="33880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19" name="TextBox 29"/>
            <p:cNvSpPr txBox="1"/>
            <p:nvPr/>
          </p:nvSpPr>
          <p:spPr>
            <a:xfrm>
              <a:off x="552805" y="1334109"/>
              <a:ext cx="8038391" cy="4782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0758515"/>
              </p:ext>
            </p:extLst>
          </p:nvPr>
        </p:nvGraphicFramePr>
        <p:xfrm>
          <a:off x="669131" y="1962150"/>
          <a:ext cx="7805737" cy="2416175"/>
        </p:xfrm>
        <a:graphic>
          <a:graphicData uri="http://schemas.openxmlformats.org/drawingml/2006/table">
            <a:tbl>
              <a:tblPr/>
              <a:tblGrid>
                <a:gridCol w="6413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8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5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5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635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069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0781"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zh-CN" altLang="en-US" sz="15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点击添加标题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342"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  时间：</a:t>
                      </a:r>
                      <a:r>
                        <a:rPr lang="en-US" altLang="zh-CN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20XX</a:t>
                      </a:r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年</a:t>
                      </a:r>
                      <a:r>
                        <a:rPr lang="en-US" altLang="zh-CN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X</a:t>
                      </a:r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月</a:t>
                      </a:r>
                      <a:r>
                        <a:rPr lang="en-US" altLang="zh-CN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XX</a:t>
                      </a:r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日 </a:t>
                      </a:r>
                      <a:r>
                        <a:rPr lang="en-US" altLang="zh-CN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- X</a:t>
                      </a:r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月</a:t>
                      </a:r>
                      <a:r>
                        <a:rPr lang="en-US" altLang="zh-CN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XX</a:t>
                      </a:r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日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序号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工作任务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日期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目的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网站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备注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1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1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1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2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1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3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1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4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34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100" b="0" i="0" u="none" strike="noStrike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ea"/>
                          <a:sym typeface="+mn-lt"/>
                        </a:rPr>
                        <a:t>5</a:t>
                      </a: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800" b="0" i="0" u="none" strike="noStrike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lt"/>
                        <a:ea typeface="+mn-ea"/>
                        <a:cs typeface="+mn-ea"/>
                        <a:sym typeface="+mn-lt"/>
                      </a:endParaRPr>
                    </a:p>
                  </a:txBody>
                  <a:tcPr marL="4807" marR="4807" marT="360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id="{B6575469-C6FD-9AE4-C344-0A848F5B5E20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18B5550E-066F-B3AA-336F-D2402A585819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263AD873-8F74-59BD-1C8B-3823D9EFC34F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13" name="矩形 12">
                  <a:extLst>
                    <a:ext uri="{FF2B5EF4-FFF2-40B4-BE49-F238E27FC236}">
                      <a16:creationId xmlns:a16="http://schemas.microsoft.com/office/drawing/2014/main" id="{5096F8C9-B285-93DA-8CF4-0C5C0FF97E54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D02739E8-5F05-CC26-BA77-386E71881D98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" name="文本框 14">
                  <a:extLst>
                    <a:ext uri="{FF2B5EF4-FFF2-40B4-BE49-F238E27FC236}">
                      <a16:creationId xmlns:a16="http://schemas.microsoft.com/office/drawing/2014/main" id="{47F65A58-C784-8A1F-5E5B-F48F84EF8ABC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2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69493D1E-4F71-53CF-49FC-40DCA10E0CE6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5665DD46-B5D1-C10F-3BBD-70529CC20BFC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论文综述</a:t>
                </a:r>
              </a:p>
            </p:txBody>
          </p:sp>
        </p:grpSp>
        <p:grpSp>
          <p:nvGrpSpPr>
            <p:cNvPr id="8" name="组合 8">
              <a:extLst>
                <a:ext uri="{FF2B5EF4-FFF2-40B4-BE49-F238E27FC236}">
                  <a16:creationId xmlns:a16="http://schemas.microsoft.com/office/drawing/2014/main" id="{52656572-EE59-AC5B-6FE7-EB14FB80AE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9" name="圆角矩形 4">
                <a:extLst>
                  <a:ext uri="{FF2B5EF4-FFF2-40B4-BE49-F238E27FC236}">
                    <a16:creationId xmlns:a16="http://schemas.microsoft.com/office/drawing/2014/main" id="{993F461D-7E8F-9D4B-FA03-5140394A817B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10" name="TextBox 15">
                <a:extLst>
                  <a:ext uri="{FF2B5EF4-FFF2-40B4-BE49-F238E27FC236}">
                    <a16:creationId xmlns:a16="http://schemas.microsoft.com/office/drawing/2014/main" id="{EB95226D-44B3-4F57-B214-AE8881C3D1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29"/>
          <p:cNvSpPr txBox="1"/>
          <p:nvPr/>
        </p:nvSpPr>
        <p:spPr>
          <a:xfrm>
            <a:off x="682625" y="3187700"/>
            <a:ext cx="1893888" cy="5539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2" name="TextBox 30"/>
          <p:cNvSpPr txBox="1"/>
          <p:nvPr/>
        </p:nvSpPr>
        <p:spPr>
          <a:xfrm>
            <a:off x="2576513" y="3187700"/>
            <a:ext cx="1893887" cy="5539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3" name="TextBox 31"/>
          <p:cNvSpPr txBox="1"/>
          <p:nvPr/>
        </p:nvSpPr>
        <p:spPr>
          <a:xfrm>
            <a:off x="4538663" y="3187700"/>
            <a:ext cx="1893887" cy="5539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4" name="TextBox 32"/>
          <p:cNvSpPr txBox="1"/>
          <p:nvPr/>
        </p:nvSpPr>
        <p:spPr>
          <a:xfrm>
            <a:off x="6567488" y="3187700"/>
            <a:ext cx="1893887" cy="5539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6" name="TextBox 34"/>
          <p:cNvSpPr txBox="1"/>
          <p:nvPr/>
        </p:nvSpPr>
        <p:spPr>
          <a:xfrm>
            <a:off x="785813" y="3863032"/>
            <a:ext cx="7710487" cy="5317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73" name="组合 72"/>
          <p:cNvGrpSpPr>
            <a:grpSpLocks/>
          </p:cNvGrpSpPr>
          <p:nvPr/>
        </p:nvGrpSpPr>
        <p:grpSpPr bwMode="auto">
          <a:xfrm>
            <a:off x="750888" y="966788"/>
            <a:ext cx="7642225" cy="2165350"/>
            <a:chOff x="751008" y="967406"/>
            <a:chExt cx="7641986" cy="2164103"/>
          </a:xfrm>
        </p:grpSpPr>
        <p:grpSp>
          <p:nvGrpSpPr>
            <p:cNvPr id="27656" name="组合 71"/>
            <p:cNvGrpSpPr>
              <a:grpSpLocks/>
            </p:cNvGrpSpPr>
            <p:nvPr/>
          </p:nvGrpSpPr>
          <p:grpSpPr bwMode="auto">
            <a:xfrm>
              <a:off x="1690779" y="967406"/>
              <a:ext cx="5665610" cy="1623077"/>
              <a:chOff x="1690779" y="967406"/>
              <a:chExt cx="5665610" cy="1623077"/>
            </a:xfrm>
          </p:grpSpPr>
          <p:cxnSp>
            <p:nvCxnSpPr>
              <p:cNvPr id="45" name="直接连接符 44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接箭头连接符 45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接箭头连接符 46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接箭头连接符 47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接箭头连接符 48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接连接符 49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rgbClr val="00508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矩形 57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3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TextBox 35"/>
              <p:cNvSpPr txBox="1"/>
              <p:nvPr/>
            </p:nvSpPr>
            <p:spPr>
              <a:xfrm>
                <a:off x="4009290" y="1087987"/>
                <a:ext cx="1107961" cy="33835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600" b="1" spc="225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添加标题</a:t>
                </a:r>
              </a:p>
            </p:txBody>
          </p:sp>
        </p:grpSp>
        <p:sp>
          <p:nvSpPr>
            <p:cNvPr id="61" name="矩形 60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58" name="TextBox 36"/>
            <p:cNvSpPr txBox="1">
              <a:spLocks noChangeArrowheads="1"/>
            </p:cNvSpPr>
            <p:nvPr/>
          </p:nvSpPr>
          <p:spPr bwMode="auto">
            <a:xfrm>
              <a:off x="1251524" y="2722497"/>
              <a:ext cx="787370" cy="276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4" name="矩形 63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60" name="TextBox 37"/>
            <p:cNvSpPr txBox="1">
              <a:spLocks noChangeArrowheads="1"/>
            </p:cNvSpPr>
            <p:nvPr/>
          </p:nvSpPr>
          <p:spPr bwMode="auto">
            <a:xfrm>
              <a:off x="3182674" y="2722497"/>
              <a:ext cx="787370" cy="276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7" name="矩形 66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62" name="TextBox 38"/>
            <p:cNvSpPr txBox="1">
              <a:spLocks noChangeArrowheads="1"/>
            </p:cNvSpPr>
            <p:nvPr/>
          </p:nvSpPr>
          <p:spPr bwMode="auto">
            <a:xfrm>
              <a:off x="5143891" y="2722497"/>
              <a:ext cx="787370" cy="276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0" name="矩形 69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64" name="TextBox 39"/>
            <p:cNvSpPr txBox="1">
              <a:spLocks noChangeArrowheads="1"/>
            </p:cNvSpPr>
            <p:nvPr/>
          </p:nvSpPr>
          <p:spPr bwMode="auto">
            <a:xfrm>
              <a:off x="7105109" y="2722497"/>
              <a:ext cx="787370" cy="276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33DA5B90-0F54-8F87-6465-BCD68D3CAA08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15D1EF71-7739-0E0E-BC63-73C57CFA01DC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1ADD7020-6781-E184-5C65-ABF2D6F3B88B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4" name="矩形 33">
                  <a:extLst>
                    <a:ext uri="{FF2B5EF4-FFF2-40B4-BE49-F238E27FC236}">
                      <a16:creationId xmlns:a16="http://schemas.microsoft.com/office/drawing/2014/main" id="{2C93BE09-C16C-8097-8AFF-6DC6A825D7B9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C70CEEE3-80F5-09E9-F904-B87E4E7B0CEC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文本框 35">
                  <a:extLst>
                    <a:ext uri="{FF2B5EF4-FFF2-40B4-BE49-F238E27FC236}">
                      <a16:creationId xmlns:a16="http://schemas.microsoft.com/office/drawing/2014/main" id="{B1D79EE2-0FBA-4E51-74D6-91C6C40215A6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2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D414FC5A-5E3D-7FFA-1E87-41D2D1239817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521BEB11-4C46-E287-F661-E8B261608DB3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论文综述</a:t>
                </a:r>
              </a:p>
            </p:txBody>
          </p:sp>
        </p:grpSp>
        <p:grpSp>
          <p:nvGrpSpPr>
            <p:cNvPr id="29" name="组合 8">
              <a:extLst>
                <a:ext uri="{FF2B5EF4-FFF2-40B4-BE49-F238E27FC236}">
                  <a16:creationId xmlns:a16="http://schemas.microsoft.com/office/drawing/2014/main" id="{C8677FD0-73FF-5E3E-EE4D-FEE07A69F0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0" name="圆角矩形 4">
                <a:extLst>
                  <a:ext uri="{FF2B5EF4-FFF2-40B4-BE49-F238E27FC236}">
                    <a16:creationId xmlns:a16="http://schemas.microsoft.com/office/drawing/2014/main" id="{89B5FAD5-A312-E1C5-55EF-2107CBAD3D8B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1" name="TextBox 15">
                <a:extLst>
                  <a:ext uri="{FF2B5EF4-FFF2-40B4-BE49-F238E27FC236}">
                    <a16:creationId xmlns:a16="http://schemas.microsoft.com/office/drawing/2014/main" id="{4B1A5584-025D-AB0E-19C5-F80028EEF6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178D1FEE-7A64-4B11-7C21-3F8065FC19FA}"/>
              </a:ext>
            </a:extLst>
          </p:cNvPr>
          <p:cNvCxnSpPr/>
          <p:nvPr/>
        </p:nvCxnSpPr>
        <p:spPr>
          <a:xfrm>
            <a:off x="647700" y="3838575"/>
            <a:ext cx="7848600" cy="0"/>
          </a:xfrm>
          <a:prstGeom prst="line">
            <a:avLst/>
          </a:prstGeom>
          <a:ln>
            <a:solidFill>
              <a:srgbClr val="8E846C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>
            <a:grpSpLocks/>
          </p:cNvGrpSpPr>
          <p:nvPr/>
        </p:nvGrpSpPr>
        <p:grpSpPr bwMode="auto">
          <a:xfrm>
            <a:off x="995036" y="1463675"/>
            <a:ext cx="1596645" cy="2216150"/>
            <a:chOff x="598034" y="1463280"/>
            <a:chExt cx="1597912" cy="2216942"/>
          </a:xfrm>
        </p:grpSpPr>
        <p:grpSp>
          <p:nvGrpSpPr>
            <p:cNvPr id="29717" name="组合 25"/>
            <p:cNvGrpSpPr>
              <a:grpSpLocks/>
            </p:cNvGrpSpPr>
            <p:nvPr/>
          </p:nvGrpSpPr>
          <p:grpSpPr bwMode="auto">
            <a:xfrm>
              <a:off x="598034" y="1463280"/>
              <a:ext cx="1597911" cy="2216942"/>
              <a:chOff x="1990035" y="2120901"/>
              <a:chExt cx="1972645" cy="2736849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1990035" y="2120901"/>
                <a:ext cx="1972645" cy="44503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>
                <a:off x="1990035" y="2565934"/>
                <a:ext cx="1972645" cy="229181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9718" name="文本框 29"/>
            <p:cNvSpPr txBox="1">
              <a:spLocks noChangeArrowheads="1"/>
            </p:cNvSpPr>
            <p:nvPr/>
          </p:nvSpPr>
          <p:spPr bwMode="auto">
            <a:xfrm>
              <a:off x="771062" y="1484039"/>
              <a:ext cx="1251857" cy="33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标题一</a:t>
              </a:r>
            </a:p>
          </p:txBody>
        </p:sp>
        <p:sp>
          <p:nvSpPr>
            <p:cNvPr id="29719" name="文本框 33"/>
            <p:cNvSpPr txBox="1">
              <a:spLocks noChangeArrowheads="1"/>
            </p:cNvSpPr>
            <p:nvPr/>
          </p:nvSpPr>
          <p:spPr bwMode="auto">
            <a:xfrm>
              <a:off x="627430" y="2630163"/>
              <a:ext cx="1568516" cy="820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lnSpc>
                  <a:spcPct val="120000"/>
                </a:lnSpc>
              </a:pPr>
              <a:r>
                <a:rPr lang="zh-CN" altLang="en-US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3A0FFAF-D57B-8603-C65F-BA6A2199CC6D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19A6098-78CD-62D9-B86A-CFB35DE17B80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3" name="组合 32">
                <a:extLst>
                  <a:ext uri="{FF2B5EF4-FFF2-40B4-BE49-F238E27FC236}">
                    <a16:creationId xmlns:a16="http://schemas.microsoft.com/office/drawing/2014/main" id="{35546CBF-542D-04E0-41FD-603251823763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5" name="矩形 34">
                  <a:extLst>
                    <a:ext uri="{FF2B5EF4-FFF2-40B4-BE49-F238E27FC236}">
                      <a16:creationId xmlns:a16="http://schemas.microsoft.com/office/drawing/2014/main" id="{5B79EA6A-A949-4801-431F-CB94E68D7A74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EBCE6614-39D2-91E6-3131-B2354D3737F6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文本框 36">
                  <a:extLst>
                    <a:ext uri="{FF2B5EF4-FFF2-40B4-BE49-F238E27FC236}">
                      <a16:creationId xmlns:a16="http://schemas.microsoft.com/office/drawing/2014/main" id="{4D038FB0-5BBA-72FC-14B8-CB199F9B84B7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2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C7D94B8A-511F-A5B9-7415-B7CDE30F9864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21E92A27-33C2-F874-7469-B6013D544A07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论文综述</a:t>
                </a:r>
              </a:p>
            </p:txBody>
          </p:sp>
        </p:grpSp>
        <p:grpSp>
          <p:nvGrpSpPr>
            <p:cNvPr id="30" name="组合 8">
              <a:extLst>
                <a:ext uri="{FF2B5EF4-FFF2-40B4-BE49-F238E27FC236}">
                  <a16:creationId xmlns:a16="http://schemas.microsoft.com/office/drawing/2014/main" id="{6A902F94-1832-B289-502A-AF69C407CB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1" name="圆角矩形 4">
                <a:extLst>
                  <a:ext uri="{FF2B5EF4-FFF2-40B4-BE49-F238E27FC236}">
                    <a16:creationId xmlns:a16="http://schemas.microsoft.com/office/drawing/2014/main" id="{4A0B75CF-E0E3-F5FF-3A88-DCD30EA042C9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2" name="TextBox 15">
                <a:extLst>
                  <a:ext uri="{FF2B5EF4-FFF2-40B4-BE49-F238E27FC236}">
                    <a16:creationId xmlns:a16="http://schemas.microsoft.com/office/drawing/2014/main" id="{1B3EA4B2-6909-00D7-F61D-51EFBCCE02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41" name="paper-plane_61858">
            <a:extLst>
              <a:ext uri="{FF2B5EF4-FFF2-40B4-BE49-F238E27FC236}">
                <a16:creationId xmlns:a16="http://schemas.microsoft.com/office/drawing/2014/main" id="{2D9E948B-EC35-7507-B5F6-D5EC37AEA0BD}"/>
              </a:ext>
            </a:extLst>
          </p:cNvPr>
          <p:cNvSpPr/>
          <p:nvPr/>
        </p:nvSpPr>
        <p:spPr>
          <a:xfrm>
            <a:off x="1471539" y="2032727"/>
            <a:ext cx="510287" cy="526312"/>
          </a:xfrm>
          <a:custGeom>
            <a:avLst/>
            <a:gdLst>
              <a:gd name="T0" fmla="*/ 88862 h 440259"/>
              <a:gd name="T1" fmla="*/ 88862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88862 h 440259"/>
              <a:gd name="T35" fmla="*/ 88862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88862 h 440259"/>
              <a:gd name="T43" fmla="*/ 88862 h 440259"/>
              <a:gd name="T44" fmla="*/ 278945 h 440259"/>
              <a:gd name="T45" fmla="*/ 278945 h 440259"/>
              <a:gd name="T46" fmla="*/ 278945 h 440259"/>
              <a:gd name="T47" fmla="*/ 278945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88862 h 440259"/>
              <a:gd name="T55" fmla="*/ 88862 h 440259"/>
              <a:gd name="T56" fmla="*/ 278945 h 440259"/>
              <a:gd name="T57" fmla="*/ 278945 h 440259"/>
              <a:gd name="T58" fmla="*/ 278945 h 440259"/>
              <a:gd name="T59" fmla="*/ 278945 h 440259"/>
              <a:gd name="T60" fmla="*/ 278945 h 440259"/>
              <a:gd name="T61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07" h="6102">
                <a:moveTo>
                  <a:pt x="5851" y="79"/>
                </a:moveTo>
                <a:cubicBezTo>
                  <a:pt x="5791" y="14"/>
                  <a:pt x="5694" y="0"/>
                  <a:pt x="5622" y="50"/>
                </a:cubicBezTo>
                <a:lnTo>
                  <a:pt x="78" y="3889"/>
                </a:lnTo>
                <a:cubicBezTo>
                  <a:pt x="28" y="3923"/>
                  <a:pt x="0" y="3982"/>
                  <a:pt x="4" y="4043"/>
                </a:cubicBezTo>
                <a:cubicBezTo>
                  <a:pt x="8" y="4104"/>
                  <a:pt x="45" y="4158"/>
                  <a:pt x="99" y="4185"/>
                </a:cubicBezTo>
                <a:lnTo>
                  <a:pt x="1369" y="4820"/>
                </a:lnTo>
                <a:lnTo>
                  <a:pt x="1863" y="5973"/>
                </a:lnTo>
                <a:cubicBezTo>
                  <a:pt x="1886" y="6028"/>
                  <a:pt x="1937" y="6067"/>
                  <a:pt x="1997" y="6076"/>
                </a:cubicBezTo>
                <a:cubicBezTo>
                  <a:pt x="2005" y="6077"/>
                  <a:pt x="2013" y="6077"/>
                  <a:pt x="2022" y="6077"/>
                </a:cubicBezTo>
                <a:cubicBezTo>
                  <a:pt x="2073" y="6077"/>
                  <a:pt x="2122" y="6055"/>
                  <a:pt x="2155" y="6015"/>
                </a:cubicBezTo>
                <a:lnTo>
                  <a:pt x="2674" y="5388"/>
                </a:lnTo>
                <a:lnTo>
                  <a:pt x="4108" y="6085"/>
                </a:lnTo>
                <a:cubicBezTo>
                  <a:pt x="4132" y="6096"/>
                  <a:pt x="4158" y="6102"/>
                  <a:pt x="4184" y="6102"/>
                </a:cubicBezTo>
                <a:cubicBezTo>
                  <a:pt x="4208" y="6102"/>
                  <a:pt x="4233" y="6097"/>
                  <a:pt x="4255" y="6086"/>
                </a:cubicBezTo>
                <a:cubicBezTo>
                  <a:pt x="4302" y="6065"/>
                  <a:pt x="4337" y="6024"/>
                  <a:pt x="4351" y="5974"/>
                </a:cubicBezTo>
                <a:lnTo>
                  <a:pt x="5887" y="262"/>
                </a:lnTo>
                <a:cubicBezTo>
                  <a:pt x="5900" y="215"/>
                  <a:pt x="5907" y="140"/>
                  <a:pt x="5851" y="79"/>
                </a:cubicBezTo>
                <a:close/>
                <a:moveTo>
                  <a:pt x="4484" y="1258"/>
                </a:moveTo>
                <a:lnTo>
                  <a:pt x="1465" y="4481"/>
                </a:lnTo>
                <a:lnTo>
                  <a:pt x="515" y="4007"/>
                </a:lnTo>
                <a:lnTo>
                  <a:pt x="4484" y="1258"/>
                </a:lnTo>
                <a:close/>
                <a:moveTo>
                  <a:pt x="2069" y="5576"/>
                </a:moveTo>
                <a:lnTo>
                  <a:pt x="1706" y="4730"/>
                </a:lnTo>
                <a:lnTo>
                  <a:pt x="4699" y="1536"/>
                </a:lnTo>
                <a:lnTo>
                  <a:pt x="2539" y="5017"/>
                </a:lnTo>
                <a:cubicBezTo>
                  <a:pt x="2528" y="5025"/>
                  <a:pt x="2518" y="5034"/>
                  <a:pt x="2508" y="5046"/>
                </a:cubicBezTo>
                <a:lnTo>
                  <a:pt x="2069" y="5576"/>
                </a:lnTo>
                <a:close/>
                <a:moveTo>
                  <a:pt x="4071" y="5682"/>
                </a:moveTo>
                <a:lnTo>
                  <a:pt x="2890" y="5108"/>
                </a:lnTo>
                <a:lnTo>
                  <a:pt x="5248" y="1306"/>
                </a:lnTo>
                <a:lnTo>
                  <a:pt x="4071" y="56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D3DE61CB-D896-98EF-3648-547F4D26148E}"/>
              </a:ext>
            </a:extLst>
          </p:cNvPr>
          <p:cNvGrpSpPr>
            <a:grpSpLocks/>
          </p:cNvGrpSpPr>
          <p:nvPr/>
        </p:nvGrpSpPr>
        <p:grpSpPr bwMode="auto">
          <a:xfrm>
            <a:off x="2853262" y="1463675"/>
            <a:ext cx="1596645" cy="2216150"/>
            <a:chOff x="598034" y="1463280"/>
            <a:chExt cx="1597912" cy="2216942"/>
          </a:xfrm>
        </p:grpSpPr>
        <p:grpSp>
          <p:nvGrpSpPr>
            <p:cNvPr id="44" name="组合 25">
              <a:extLst>
                <a:ext uri="{FF2B5EF4-FFF2-40B4-BE49-F238E27FC236}">
                  <a16:creationId xmlns:a16="http://schemas.microsoft.com/office/drawing/2014/main" id="{138C26EA-3A9C-43E5-F93F-8F02DB48C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034" y="1463280"/>
              <a:ext cx="1597911" cy="2216942"/>
              <a:chOff x="1990035" y="2120901"/>
              <a:chExt cx="1972645" cy="2736849"/>
            </a:xfrm>
          </p:grpSpPr>
          <p:sp>
            <p:nvSpPr>
              <p:cNvPr id="47" name="矩形 46">
                <a:extLst>
                  <a:ext uri="{FF2B5EF4-FFF2-40B4-BE49-F238E27FC236}">
                    <a16:creationId xmlns:a16="http://schemas.microsoft.com/office/drawing/2014/main" id="{C2B732BE-D349-C641-3B57-73320094F4ED}"/>
                  </a:ext>
                </a:extLst>
              </p:cNvPr>
              <p:cNvSpPr/>
              <p:nvPr/>
            </p:nvSpPr>
            <p:spPr>
              <a:xfrm>
                <a:off x="1990035" y="2120901"/>
                <a:ext cx="1972645" cy="44503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矩形 47">
                <a:extLst>
                  <a:ext uri="{FF2B5EF4-FFF2-40B4-BE49-F238E27FC236}">
                    <a16:creationId xmlns:a16="http://schemas.microsoft.com/office/drawing/2014/main" id="{FB0E6D39-4F6E-73AB-E36A-05B8FFE40046}"/>
                  </a:ext>
                </a:extLst>
              </p:cNvPr>
              <p:cNvSpPr/>
              <p:nvPr/>
            </p:nvSpPr>
            <p:spPr>
              <a:xfrm>
                <a:off x="1990035" y="2565934"/>
                <a:ext cx="1972645" cy="229181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5" name="文本框 29">
              <a:extLst>
                <a:ext uri="{FF2B5EF4-FFF2-40B4-BE49-F238E27FC236}">
                  <a16:creationId xmlns:a16="http://schemas.microsoft.com/office/drawing/2014/main" id="{F9E69FA6-706D-43E6-CE49-61DD18DA4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062" y="1484039"/>
              <a:ext cx="1251857" cy="33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标题二</a:t>
              </a:r>
            </a:p>
          </p:txBody>
        </p:sp>
        <p:sp>
          <p:nvSpPr>
            <p:cNvPr id="46" name="文本框 33">
              <a:extLst>
                <a:ext uri="{FF2B5EF4-FFF2-40B4-BE49-F238E27FC236}">
                  <a16:creationId xmlns:a16="http://schemas.microsoft.com/office/drawing/2014/main" id="{248846CA-038A-6FF9-DCFA-51B812F7A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430" y="2630163"/>
              <a:ext cx="1568516" cy="820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lnSpc>
                  <a:spcPct val="120000"/>
                </a:lnSpc>
              </a:pPr>
              <a:r>
                <a:rPr lang="zh-CN" altLang="en-US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223BD91-F241-A66C-4E35-00BC8D6EDAC2}"/>
              </a:ext>
            </a:extLst>
          </p:cNvPr>
          <p:cNvGrpSpPr>
            <a:grpSpLocks/>
          </p:cNvGrpSpPr>
          <p:nvPr/>
        </p:nvGrpSpPr>
        <p:grpSpPr bwMode="auto">
          <a:xfrm>
            <a:off x="4711488" y="1463675"/>
            <a:ext cx="1596645" cy="2216150"/>
            <a:chOff x="598034" y="1463280"/>
            <a:chExt cx="1597912" cy="2216942"/>
          </a:xfrm>
        </p:grpSpPr>
        <p:grpSp>
          <p:nvGrpSpPr>
            <p:cNvPr id="51" name="组合 25">
              <a:extLst>
                <a:ext uri="{FF2B5EF4-FFF2-40B4-BE49-F238E27FC236}">
                  <a16:creationId xmlns:a16="http://schemas.microsoft.com/office/drawing/2014/main" id="{20929C5D-AFEF-F940-5B59-53D1224E5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034" y="1463280"/>
              <a:ext cx="1597911" cy="2216942"/>
              <a:chOff x="1990035" y="2120901"/>
              <a:chExt cx="1972645" cy="2736849"/>
            </a:xfrm>
          </p:grpSpPr>
          <p:sp>
            <p:nvSpPr>
              <p:cNvPr id="54" name="矩形 53">
                <a:extLst>
                  <a:ext uri="{FF2B5EF4-FFF2-40B4-BE49-F238E27FC236}">
                    <a16:creationId xmlns:a16="http://schemas.microsoft.com/office/drawing/2014/main" id="{5897C26B-3133-38F8-798A-6474ACD48FA7}"/>
                  </a:ext>
                </a:extLst>
              </p:cNvPr>
              <p:cNvSpPr/>
              <p:nvPr/>
            </p:nvSpPr>
            <p:spPr>
              <a:xfrm>
                <a:off x="1990035" y="2120901"/>
                <a:ext cx="1972645" cy="44503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矩形 54">
                <a:extLst>
                  <a:ext uri="{FF2B5EF4-FFF2-40B4-BE49-F238E27FC236}">
                    <a16:creationId xmlns:a16="http://schemas.microsoft.com/office/drawing/2014/main" id="{480D5103-C1E2-C516-0176-81A6837FBABF}"/>
                  </a:ext>
                </a:extLst>
              </p:cNvPr>
              <p:cNvSpPr/>
              <p:nvPr/>
            </p:nvSpPr>
            <p:spPr>
              <a:xfrm>
                <a:off x="1990035" y="2565934"/>
                <a:ext cx="1972645" cy="229181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2" name="文本框 29">
              <a:extLst>
                <a:ext uri="{FF2B5EF4-FFF2-40B4-BE49-F238E27FC236}">
                  <a16:creationId xmlns:a16="http://schemas.microsoft.com/office/drawing/2014/main" id="{D267D48D-B3F5-B920-CEBA-DE0D396C7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062" y="1484039"/>
              <a:ext cx="1251857" cy="33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标题三</a:t>
              </a:r>
            </a:p>
          </p:txBody>
        </p:sp>
        <p:sp>
          <p:nvSpPr>
            <p:cNvPr id="53" name="文本框 33">
              <a:extLst>
                <a:ext uri="{FF2B5EF4-FFF2-40B4-BE49-F238E27FC236}">
                  <a16:creationId xmlns:a16="http://schemas.microsoft.com/office/drawing/2014/main" id="{28EB603C-1F8B-E20C-D2A7-5AB33D3B9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430" y="2630163"/>
              <a:ext cx="1568516" cy="820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lnSpc>
                  <a:spcPct val="120000"/>
                </a:lnSpc>
              </a:pPr>
              <a:r>
                <a:rPr lang="zh-CN" altLang="en-US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E8EB38D2-ABB3-E1BB-301E-77D1FD4E01DE}"/>
              </a:ext>
            </a:extLst>
          </p:cNvPr>
          <p:cNvGrpSpPr>
            <a:grpSpLocks/>
          </p:cNvGrpSpPr>
          <p:nvPr/>
        </p:nvGrpSpPr>
        <p:grpSpPr bwMode="auto">
          <a:xfrm>
            <a:off x="6569714" y="1463675"/>
            <a:ext cx="1596645" cy="2216150"/>
            <a:chOff x="598034" y="1463280"/>
            <a:chExt cx="1597912" cy="2216942"/>
          </a:xfrm>
        </p:grpSpPr>
        <p:grpSp>
          <p:nvGrpSpPr>
            <p:cNvPr id="58" name="组合 25">
              <a:extLst>
                <a:ext uri="{FF2B5EF4-FFF2-40B4-BE49-F238E27FC236}">
                  <a16:creationId xmlns:a16="http://schemas.microsoft.com/office/drawing/2014/main" id="{3061033E-F564-1532-3D0A-87809415D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034" y="1463280"/>
              <a:ext cx="1597911" cy="2216942"/>
              <a:chOff x="1990035" y="2120901"/>
              <a:chExt cx="1972645" cy="2736849"/>
            </a:xfrm>
          </p:grpSpPr>
          <p:sp>
            <p:nvSpPr>
              <p:cNvPr id="61" name="矩形 60">
                <a:extLst>
                  <a:ext uri="{FF2B5EF4-FFF2-40B4-BE49-F238E27FC236}">
                    <a16:creationId xmlns:a16="http://schemas.microsoft.com/office/drawing/2014/main" id="{ADB07EE4-146C-8936-D89A-2F351C223806}"/>
                  </a:ext>
                </a:extLst>
              </p:cNvPr>
              <p:cNvSpPr/>
              <p:nvPr/>
            </p:nvSpPr>
            <p:spPr>
              <a:xfrm>
                <a:off x="1990035" y="2120901"/>
                <a:ext cx="1972645" cy="44503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矩形 61">
                <a:extLst>
                  <a:ext uri="{FF2B5EF4-FFF2-40B4-BE49-F238E27FC236}">
                    <a16:creationId xmlns:a16="http://schemas.microsoft.com/office/drawing/2014/main" id="{FD0D4F56-D43F-0219-C24F-69A96ADEB01A}"/>
                  </a:ext>
                </a:extLst>
              </p:cNvPr>
              <p:cNvSpPr/>
              <p:nvPr/>
            </p:nvSpPr>
            <p:spPr>
              <a:xfrm>
                <a:off x="1990035" y="2565934"/>
                <a:ext cx="1972645" cy="229181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2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9" name="文本框 29">
              <a:extLst>
                <a:ext uri="{FF2B5EF4-FFF2-40B4-BE49-F238E27FC236}">
                  <a16:creationId xmlns:a16="http://schemas.microsoft.com/office/drawing/2014/main" id="{5E9C2E2B-C374-9797-03BC-53B03AEA4E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062" y="1484039"/>
              <a:ext cx="1251857" cy="338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标题四</a:t>
              </a:r>
            </a:p>
          </p:txBody>
        </p:sp>
        <p:sp>
          <p:nvSpPr>
            <p:cNvPr id="60" name="文本框 33">
              <a:extLst>
                <a:ext uri="{FF2B5EF4-FFF2-40B4-BE49-F238E27FC236}">
                  <a16:creationId xmlns:a16="http://schemas.microsoft.com/office/drawing/2014/main" id="{368D7B06-852E-08F7-A73B-15CB91AE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430" y="2630163"/>
              <a:ext cx="1568516" cy="820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lnSpc>
                  <a:spcPct val="120000"/>
                </a:lnSpc>
              </a:pPr>
              <a:r>
                <a:rPr lang="zh-CN" altLang="en-US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4" name="triple-folded-paper_20036">
            <a:extLst>
              <a:ext uri="{FF2B5EF4-FFF2-40B4-BE49-F238E27FC236}">
                <a16:creationId xmlns:a16="http://schemas.microsoft.com/office/drawing/2014/main" id="{94FA6D72-7E63-020A-C450-66D8B950C952}"/>
              </a:ext>
            </a:extLst>
          </p:cNvPr>
          <p:cNvSpPr/>
          <p:nvPr/>
        </p:nvSpPr>
        <p:spPr>
          <a:xfrm>
            <a:off x="3366184" y="2061416"/>
            <a:ext cx="521646" cy="522319"/>
          </a:xfrm>
          <a:custGeom>
            <a:avLst/>
            <a:gdLst>
              <a:gd name="T0" fmla="*/ 4308 w 4341"/>
              <a:gd name="T1" fmla="*/ 19 h 4353"/>
              <a:gd name="T2" fmla="*/ 4236 w 4341"/>
              <a:gd name="T3" fmla="*/ 8 h 4353"/>
              <a:gd name="T4" fmla="*/ 2885 w 4341"/>
              <a:gd name="T5" fmla="*/ 477 h 4353"/>
              <a:gd name="T6" fmla="*/ 1534 w 4341"/>
              <a:gd name="T7" fmla="*/ 8 h 4353"/>
              <a:gd name="T8" fmla="*/ 1482 w 4341"/>
              <a:gd name="T9" fmla="*/ 9 h 4353"/>
              <a:gd name="T10" fmla="*/ 1430 w 4341"/>
              <a:gd name="T11" fmla="*/ 8 h 4353"/>
              <a:gd name="T12" fmla="*/ 53 w 4341"/>
              <a:gd name="T13" fmla="*/ 486 h 4353"/>
              <a:gd name="T14" fmla="*/ 0 w 4341"/>
              <a:gd name="T15" fmla="*/ 561 h 4353"/>
              <a:gd name="T16" fmla="*/ 0 w 4341"/>
              <a:gd name="T17" fmla="*/ 4274 h 4353"/>
              <a:gd name="T18" fmla="*/ 33 w 4341"/>
              <a:gd name="T19" fmla="*/ 4338 h 4353"/>
              <a:gd name="T20" fmla="*/ 79 w 4341"/>
              <a:gd name="T21" fmla="*/ 4353 h 4353"/>
              <a:gd name="T22" fmla="*/ 105 w 4341"/>
              <a:gd name="T23" fmla="*/ 4349 h 4353"/>
              <a:gd name="T24" fmla="*/ 1482 w 4341"/>
              <a:gd name="T25" fmla="*/ 3872 h 4353"/>
              <a:gd name="T26" fmla="*/ 2859 w 4341"/>
              <a:gd name="T27" fmla="*/ 4349 h 4353"/>
              <a:gd name="T28" fmla="*/ 2860 w 4341"/>
              <a:gd name="T29" fmla="*/ 4349 h 4353"/>
              <a:gd name="T30" fmla="*/ 2885 w 4341"/>
              <a:gd name="T31" fmla="*/ 4353 h 4353"/>
              <a:gd name="T32" fmla="*/ 2910 w 4341"/>
              <a:gd name="T33" fmla="*/ 4349 h 4353"/>
              <a:gd name="T34" fmla="*/ 2911 w 4341"/>
              <a:gd name="T35" fmla="*/ 4349 h 4353"/>
              <a:gd name="T36" fmla="*/ 4288 w 4341"/>
              <a:gd name="T37" fmla="*/ 3872 h 4353"/>
              <a:gd name="T38" fmla="*/ 4341 w 4341"/>
              <a:gd name="T39" fmla="*/ 3796 h 4353"/>
              <a:gd name="T40" fmla="*/ 4341 w 4341"/>
              <a:gd name="T41" fmla="*/ 84 h 4353"/>
              <a:gd name="T42" fmla="*/ 4308 w 4341"/>
              <a:gd name="T43" fmla="*/ 19 h 4353"/>
              <a:gd name="T44" fmla="*/ 1377 w 4341"/>
              <a:gd name="T45" fmla="*/ 3740 h 4353"/>
              <a:gd name="T46" fmla="*/ 159 w 4341"/>
              <a:gd name="T47" fmla="*/ 4162 h 4353"/>
              <a:gd name="T48" fmla="*/ 159 w 4341"/>
              <a:gd name="T49" fmla="*/ 618 h 4353"/>
              <a:gd name="T50" fmla="*/ 1377 w 4341"/>
              <a:gd name="T51" fmla="*/ 195 h 4353"/>
              <a:gd name="T52" fmla="*/ 1377 w 4341"/>
              <a:gd name="T53" fmla="*/ 3740 h 4353"/>
              <a:gd name="T54" fmla="*/ 1588 w 4341"/>
              <a:gd name="T55" fmla="*/ 195 h 4353"/>
              <a:gd name="T56" fmla="*/ 2805 w 4341"/>
              <a:gd name="T57" fmla="*/ 618 h 4353"/>
              <a:gd name="T58" fmla="*/ 2805 w 4341"/>
              <a:gd name="T59" fmla="*/ 4162 h 4353"/>
              <a:gd name="T60" fmla="*/ 1588 w 4341"/>
              <a:gd name="T61" fmla="*/ 3740 h 4353"/>
              <a:gd name="T62" fmla="*/ 1588 w 4341"/>
              <a:gd name="T63" fmla="*/ 195 h 4353"/>
              <a:gd name="T64" fmla="*/ 4182 w 4341"/>
              <a:gd name="T65" fmla="*/ 3740 h 4353"/>
              <a:gd name="T66" fmla="*/ 2965 w 4341"/>
              <a:gd name="T67" fmla="*/ 4162 h 4353"/>
              <a:gd name="T68" fmla="*/ 2965 w 4341"/>
              <a:gd name="T69" fmla="*/ 618 h 4353"/>
              <a:gd name="T70" fmla="*/ 4182 w 4341"/>
              <a:gd name="T71" fmla="*/ 195 h 4353"/>
              <a:gd name="T72" fmla="*/ 4182 w 4341"/>
              <a:gd name="T73" fmla="*/ 3740 h 4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41" h="4353">
                <a:moveTo>
                  <a:pt x="4308" y="19"/>
                </a:moveTo>
                <a:cubicBezTo>
                  <a:pt x="4287" y="4"/>
                  <a:pt x="4260" y="0"/>
                  <a:pt x="4236" y="8"/>
                </a:cubicBezTo>
                <a:lnTo>
                  <a:pt x="2885" y="477"/>
                </a:lnTo>
                <a:lnTo>
                  <a:pt x="1534" y="8"/>
                </a:lnTo>
                <a:cubicBezTo>
                  <a:pt x="1517" y="2"/>
                  <a:pt x="1499" y="3"/>
                  <a:pt x="1482" y="9"/>
                </a:cubicBezTo>
                <a:cubicBezTo>
                  <a:pt x="1465" y="3"/>
                  <a:pt x="1447" y="2"/>
                  <a:pt x="1430" y="8"/>
                </a:cubicBezTo>
                <a:lnTo>
                  <a:pt x="53" y="486"/>
                </a:lnTo>
                <a:cubicBezTo>
                  <a:pt x="21" y="497"/>
                  <a:pt x="0" y="527"/>
                  <a:pt x="0" y="561"/>
                </a:cubicBezTo>
                <a:lnTo>
                  <a:pt x="0" y="4274"/>
                </a:lnTo>
                <a:cubicBezTo>
                  <a:pt x="0" y="4299"/>
                  <a:pt x="12" y="4324"/>
                  <a:pt x="33" y="4338"/>
                </a:cubicBezTo>
                <a:cubicBezTo>
                  <a:pt x="47" y="4348"/>
                  <a:pt x="63" y="4353"/>
                  <a:pt x="79" y="4353"/>
                </a:cubicBezTo>
                <a:cubicBezTo>
                  <a:pt x="88" y="4353"/>
                  <a:pt x="97" y="4352"/>
                  <a:pt x="105" y="4349"/>
                </a:cubicBezTo>
                <a:lnTo>
                  <a:pt x="1482" y="3872"/>
                </a:lnTo>
                <a:lnTo>
                  <a:pt x="2859" y="4349"/>
                </a:lnTo>
                <a:cubicBezTo>
                  <a:pt x="2859" y="4349"/>
                  <a:pt x="2860" y="4349"/>
                  <a:pt x="2860" y="4349"/>
                </a:cubicBezTo>
                <a:cubicBezTo>
                  <a:pt x="2868" y="4352"/>
                  <a:pt x="2877" y="4353"/>
                  <a:pt x="2885" y="4353"/>
                </a:cubicBezTo>
                <a:cubicBezTo>
                  <a:pt x="2894" y="4353"/>
                  <a:pt x="2902" y="4352"/>
                  <a:pt x="2910" y="4349"/>
                </a:cubicBezTo>
                <a:cubicBezTo>
                  <a:pt x="2910" y="4349"/>
                  <a:pt x="2911" y="4349"/>
                  <a:pt x="2911" y="4349"/>
                </a:cubicBezTo>
                <a:lnTo>
                  <a:pt x="4288" y="3872"/>
                </a:lnTo>
                <a:cubicBezTo>
                  <a:pt x="4320" y="3860"/>
                  <a:pt x="4341" y="3830"/>
                  <a:pt x="4341" y="3796"/>
                </a:cubicBezTo>
                <a:lnTo>
                  <a:pt x="4341" y="84"/>
                </a:lnTo>
                <a:cubicBezTo>
                  <a:pt x="4341" y="58"/>
                  <a:pt x="4329" y="34"/>
                  <a:pt x="4308" y="19"/>
                </a:cubicBezTo>
                <a:close/>
                <a:moveTo>
                  <a:pt x="1377" y="3740"/>
                </a:moveTo>
                <a:lnTo>
                  <a:pt x="159" y="4162"/>
                </a:lnTo>
                <a:lnTo>
                  <a:pt x="159" y="618"/>
                </a:lnTo>
                <a:lnTo>
                  <a:pt x="1377" y="195"/>
                </a:lnTo>
                <a:lnTo>
                  <a:pt x="1377" y="3740"/>
                </a:lnTo>
                <a:close/>
                <a:moveTo>
                  <a:pt x="1588" y="195"/>
                </a:moveTo>
                <a:lnTo>
                  <a:pt x="2805" y="618"/>
                </a:lnTo>
                <a:lnTo>
                  <a:pt x="2805" y="4162"/>
                </a:lnTo>
                <a:lnTo>
                  <a:pt x="1588" y="3740"/>
                </a:lnTo>
                <a:lnTo>
                  <a:pt x="1588" y="195"/>
                </a:lnTo>
                <a:close/>
                <a:moveTo>
                  <a:pt x="4182" y="3740"/>
                </a:moveTo>
                <a:lnTo>
                  <a:pt x="2965" y="4162"/>
                </a:lnTo>
                <a:lnTo>
                  <a:pt x="2965" y="618"/>
                </a:lnTo>
                <a:lnTo>
                  <a:pt x="4182" y="195"/>
                </a:lnTo>
                <a:lnTo>
                  <a:pt x="4182" y="37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paper-and-pen-tools_38295">
            <a:extLst>
              <a:ext uri="{FF2B5EF4-FFF2-40B4-BE49-F238E27FC236}">
                <a16:creationId xmlns:a16="http://schemas.microsoft.com/office/drawing/2014/main" id="{49A7276D-D885-188B-A8B2-9ED215784D15}"/>
              </a:ext>
            </a:extLst>
          </p:cNvPr>
          <p:cNvSpPr/>
          <p:nvPr/>
        </p:nvSpPr>
        <p:spPr>
          <a:xfrm>
            <a:off x="5256782" y="2056235"/>
            <a:ext cx="535430" cy="527972"/>
          </a:xfrm>
          <a:custGeom>
            <a:avLst/>
            <a:gdLst>
              <a:gd name="T0" fmla="*/ 216 w 472"/>
              <a:gd name="T1" fmla="*/ 329 h 466"/>
              <a:gd name="T2" fmla="*/ 130 w 472"/>
              <a:gd name="T3" fmla="*/ 362 h 466"/>
              <a:gd name="T4" fmla="*/ 164 w 472"/>
              <a:gd name="T5" fmla="*/ 276 h 466"/>
              <a:gd name="T6" fmla="*/ 216 w 472"/>
              <a:gd name="T7" fmla="*/ 329 h 466"/>
              <a:gd name="T8" fmla="*/ 472 w 472"/>
              <a:gd name="T9" fmla="*/ 77 h 466"/>
              <a:gd name="T10" fmla="*/ 449 w 472"/>
              <a:gd name="T11" fmla="*/ 54 h 466"/>
              <a:gd name="T12" fmla="*/ 203 w 472"/>
              <a:gd name="T13" fmla="*/ 298 h 466"/>
              <a:gd name="T14" fmla="*/ 225 w 472"/>
              <a:gd name="T15" fmla="*/ 321 h 466"/>
              <a:gd name="T16" fmla="*/ 358 w 472"/>
              <a:gd name="T17" fmla="*/ 190 h 466"/>
              <a:gd name="T18" fmla="*/ 358 w 472"/>
              <a:gd name="T19" fmla="*/ 426 h 466"/>
              <a:gd name="T20" fmla="*/ 40 w 472"/>
              <a:gd name="T21" fmla="*/ 426 h 466"/>
              <a:gd name="T22" fmla="*/ 40 w 472"/>
              <a:gd name="T23" fmla="*/ 40 h 466"/>
              <a:gd name="T24" fmla="*/ 358 w 472"/>
              <a:gd name="T25" fmla="*/ 40 h 466"/>
              <a:gd name="T26" fmla="*/ 358 w 472"/>
              <a:gd name="T27" fmla="*/ 83 h 466"/>
              <a:gd name="T28" fmla="*/ 358 w 472"/>
              <a:gd name="T29" fmla="*/ 83 h 466"/>
              <a:gd name="T30" fmla="*/ 172 w 472"/>
              <a:gd name="T31" fmla="*/ 267 h 466"/>
              <a:gd name="T32" fmla="*/ 195 w 472"/>
              <a:gd name="T33" fmla="*/ 290 h 466"/>
              <a:gd name="T34" fmla="*/ 442 w 472"/>
              <a:gd name="T35" fmla="*/ 46 h 466"/>
              <a:gd name="T36" fmla="*/ 419 w 472"/>
              <a:gd name="T37" fmla="*/ 23 h 466"/>
              <a:gd name="T38" fmla="*/ 398 w 472"/>
              <a:gd name="T39" fmla="*/ 44 h 466"/>
              <a:gd name="T40" fmla="*/ 398 w 472"/>
              <a:gd name="T41" fmla="*/ 20 h 466"/>
              <a:gd name="T42" fmla="*/ 378 w 472"/>
              <a:gd name="T43" fmla="*/ 0 h 466"/>
              <a:gd name="T44" fmla="*/ 20 w 472"/>
              <a:gd name="T45" fmla="*/ 0 h 466"/>
              <a:gd name="T46" fmla="*/ 0 w 472"/>
              <a:gd name="T47" fmla="*/ 20 h 466"/>
              <a:gd name="T48" fmla="*/ 0 w 472"/>
              <a:gd name="T49" fmla="*/ 446 h 466"/>
              <a:gd name="T50" fmla="*/ 20 w 472"/>
              <a:gd name="T51" fmla="*/ 466 h 466"/>
              <a:gd name="T52" fmla="*/ 378 w 472"/>
              <a:gd name="T53" fmla="*/ 466 h 466"/>
              <a:gd name="T54" fmla="*/ 398 w 472"/>
              <a:gd name="T55" fmla="*/ 446 h 466"/>
              <a:gd name="T56" fmla="*/ 398 w 472"/>
              <a:gd name="T57" fmla="*/ 155 h 466"/>
              <a:gd name="T58" fmla="*/ 393 w 472"/>
              <a:gd name="T59" fmla="*/ 155 h 466"/>
              <a:gd name="T60" fmla="*/ 472 w 472"/>
              <a:gd name="T61" fmla="*/ 77 h 466"/>
              <a:gd name="T62" fmla="*/ 96 w 472"/>
              <a:gd name="T63" fmla="*/ 111 h 466"/>
              <a:gd name="T64" fmla="*/ 289 w 472"/>
              <a:gd name="T65" fmla="*/ 111 h 466"/>
              <a:gd name="T66" fmla="*/ 302 w 472"/>
              <a:gd name="T67" fmla="*/ 97 h 466"/>
              <a:gd name="T68" fmla="*/ 289 w 472"/>
              <a:gd name="T69" fmla="*/ 84 h 466"/>
              <a:gd name="T70" fmla="*/ 96 w 472"/>
              <a:gd name="T71" fmla="*/ 84 h 466"/>
              <a:gd name="T72" fmla="*/ 82 w 472"/>
              <a:gd name="T73" fmla="*/ 97 h 466"/>
              <a:gd name="T74" fmla="*/ 96 w 472"/>
              <a:gd name="T75" fmla="*/ 111 h 466"/>
              <a:gd name="T76" fmla="*/ 96 w 472"/>
              <a:gd name="T77" fmla="*/ 186 h 466"/>
              <a:gd name="T78" fmla="*/ 209 w 472"/>
              <a:gd name="T79" fmla="*/ 186 h 466"/>
              <a:gd name="T80" fmla="*/ 222 w 472"/>
              <a:gd name="T81" fmla="*/ 173 h 466"/>
              <a:gd name="T82" fmla="*/ 209 w 472"/>
              <a:gd name="T83" fmla="*/ 160 h 466"/>
              <a:gd name="T84" fmla="*/ 96 w 472"/>
              <a:gd name="T85" fmla="*/ 160 h 466"/>
              <a:gd name="T86" fmla="*/ 82 w 472"/>
              <a:gd name="T87" fmla="*/ 173 h 466"/>
              <a:gd name="T88" fmla="*/ 96 w 472"/>
              <a:gd name="T89" fmla="*/ 186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2" h="466">
                <a:moveTo>
                  <a:pt x="216" y="329"/>
                </a:moveTo>
                <a:lnTo>
                  <a:pt x="130" y="362"/>
                </a:lnTo>
                <a:lnTo>
                  <a:pt x="164" y="276"/>
                </a:lnTo>
                <a:lnTo>
                  <a:pt x="216" y="329"/>
                </a:lnTo>
                <a:close/>
                <a:moveTo>
                  <a:pt x="472" y="77"/>
                </a:moveTo>
                <a:lnTo>
                  <a:pt x="449" y="54"/>
                </a:lnTo>
                <a:lnTo>
                  <a:pt x="203" y="298"/>
                </a:lnTo>
                <a:lnTo>
                  <a:pt x="225" y="321"/>
                </a:lnTo>
                <a:lnTo>
                  <a:pt x="358" y="190"/>
                </a:lnTo>
                <a:lnTo>
                  <a:pt x="358" y="426"/>
                </a:lnTo>
                <a:lnTo>
                  <a:pt x="40" y="426"/>
                </a:lnTo>
                <a:lnTo>
                  <a:pt x="40" y="40"/>
                </a:lnTo>
                <a:lnTo>
                  <a:pt x="358" y="40"/>
                </a:lnTo>
                <a:lnTo>
                  <a:pt x="358" y="83"/>
                </a:lnTo>
                <a:lnTo>
                  <a:pt x="358" y="83"/>
                </a:lnTo>
                <a:lnTo>
                  <a:pt x="172" y="267"/>
                </a:lnTo>
                <a:lnTo>
                  <a:pt x="195" y="290"/>
                </a:lnTo>
                <a:lnTo>
                  <a:pt x="442" y="46"/>
                </a:lnTo>
                <a:lnTo>
                  <a:pt x="419" y="23"/>
                </a:lnTo>
                <a:lnTo>
                  <a:pt x="398" y="44"/>
                </a:lnTo>
                <a:lnTo>
                  <a:pt x="398" y="20"/>
                </a:lnTo>
                <a:cubicBezTo>
                  <a:pt x="398" y="9"/>
                  <a:pt x="389" y="0"/>
                  <a:pt x="378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446"/>
                </a:lnTo>
                <a:cubicBezTo>
                  <a:pt x="0" y="457"/>
                  <a:pt x="9" y="466"/>
                  <a:pt x="20" y="466"/>
                </a:cubicBezTo>
                <a:lnTo>
                  <a:pt x="378" y="466"/>
                </a:lnTo>
                <a:cubicBezTo>
                  <a:pt x="389" y="466"/>
                  <a:pt x="398" y="457"/>
                  <a:pt x="398" y="446"/>
                </a:cubicBezTo>
                <a:lnTo>
                  <a:pt x="398" y="155"/>
                </a:lnTo>
                <a:lnTo>
                  <a:pt x="393" y="155"/>
                </a:lnTo>
                <a:lnTo>
                  <a:pt x="472" y="77"/>
                </a:lnTo>
                <a:close/>
                <a:moveTo>
                  <a:pt x="96" y="111"/>
                </a:moveTo>
                <a:lnTo>
                  <a:pt x="289" y="111"/>
                </a:lnTo>
                <a:cubicBezTo>
                  <a:pt x="296" y="111"/>
                  <a:pt x="302" y="105"/>
                  <a:pt x="302" y="97"/>
                </a:cubicBezTo>
                <a:cubicBezTo>
                  <a:pt x="302" y="90"/>
                  <a:pt x="296" y="84"/>
                  <a:pt x="289" y="84"/>
                </a:cubicBezTo>
                <a:lnTo>
                  <a:pt x="96" y="84"/>
                </a:lnTo>
                <a:cubicBezTo>
                  <a:pt x="88" y="84"/>
                  <a:pt x="82" y="90"/>
                  <a:pt x="82" y="97"/>
                </a:cubicBezTo>
                <a:cubicBezTo>
                  <a:pt x="82" y="105"/>
                  <a:pt x="88" y="111"/>
                  <a:pt x="96" y="111"/>
                </a:cubicBezTo>
                <a:close/>
                <a:moveTo>
                  <a:pt x="96" y="186"/>
                </a:moveTo>
                <a:lnTo>
                  <a:pt x="209" y="186"/>
                </a:lnTo>
                <a:cubicBezTo>
                  <a:pt x="216" y="186"/>
                  <a:pt x="222" y="180"/>
                  <a:pt x="222" y="173"/>
                </a:cubicBezTo>
                <a:cubicBezTo>
                  <a:pt x="222" y="166"/>
                  <a:pt x="216" y="160"/>
                  <a:pt x="209" y="160"/>
                </a:cubicBezTo>
                <a:lnTo>
                  <a:pt x="96" y="160"/>
                </a:lnTo>
                <a:cubicBezTo>
                  <a:pt x="88" y="160"/>
                  <a:pt x="82" y="166"/>
                  <a:pt x="82" y="173"/>
                </a:cubicBezTo>
                <a:cubicBezTo>
                  <a:pt x="82" y="180"/>
                  <a:pt x="88" y="186"/>
                  <a:pt x="96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stack-of-sheets_1370">
            <a:extLst>
              <a:ext uri="{FF2B5EF4-FFF2-40B4-BE49-F238E27FC236}">
                <a16:creationId xmlns:a16="http://schemas.microsoft.com/office/drawing/2014/main" id="{7E9DEF10-F16C-D20E-F883-9AEE29F28701}"/>
              </a:ext>
            </a:extLst>
          </p:cNvPr>
          <p:cNvSpPr/>
          <p:nvPr/>
        </p:nvSpPr>
        <p:spPr>
          <a:xfrm>
            <a:off x="7077880" y="2006734"/>
            <a:ext cx="609685" cy="509883"/>
          </a:xfrm>
          <a:custGeom>
            <a:avLst/>
            <a:gdLst>
              <a:gd name="T0" fmla="*/ 347 w 351"/>
              <a:gd name="T1" fmla="*/ 209 h 294"/>
              <a:gd name="T2" fmla="*/ 341 w 351"/>
              <a:gd name="T3" fmla="*/ 226 h 294"/>
              <a:gd name="T4" fmla="*/ 194 w 351"/>
              <a:gd name="T5" fmla="*/ 293 h 294"/>
              <a:gd name="T6" fmla="*/ 189 w 351"/>
              <a:gd name="T7" fmla="*/ 294 h 294"/>
              <a:gd name="T8" fmla="*/ 185 w 351"/>
              <a:gd name="T9" fmla="*/ 294 h 294"/>
              <a:gd name="T10" fmla="*/ 11 w 351"/>
              <a:gd name="T11" fmla="*/ 240 h 294"/>
              <a:gd name="T12" fmla="*/ 3 w 351"/>
              <a:gd name="T13" fmla="*/ 224 h 294"/>
              <a:gd name="T14" fmla="*/ 19 w 351"/>
              <a:gd name="T15" fmla="*/ 215 h 294"/>
              <a:gd name="T16" fmla="*/ 188 w 351"/>
              <a:gd name="T17" fmla="*/ 267 h 294"/>
              <a:gd name="T18" fmla="*/ 330 w 351"/>
              <a:gd name="T19" fmla="*/ 202 h 294"/>
              <a:gd name="T20" fmla="*/ 347 w 351"/>
              <a:gd name="T21" fmla="*/ 209 h 294"/>
              <a:gd name="T22" fmla="*/ 188 w 351"/>
              <a:gd name="T23" fmla="*/ 213 h 294"/>
              <a:gd name="T24" fmla="*/ 19 w 351"/>
              <a:gd name="T25" fmla="*/ 161 h 294"/>
              <a:gd name="T26" fmla="*/ 3 w 351"/>
              <a:gd name="T27" fmla="*/ 170 h 294"/>
              <a:gd name="T28" fmla="*/ 11 w 351"/>
              <a:gd name="T29" fmla="*/ 187 h 294"/>
              <a:gd name="T30" fmla="*/ 185 w 351"/>
              <a:gd name="T31" fmla="*/ 240 h 294"/>
              <a:gd name="T32" fmla="*/ 189 w 351"/>
              <a:gd name="T33" fmla="*/ 241 h 294"/>
              <a:gd name="T34" fmla="*/ 194 w 351"/>
              <a:gd name="T35" fmla="*/ 240 h 294"/>
              <a:gd name="T36" fmla="*/ 341 w 351"/>
              <a:gd name="T37" fmla="*/ 173 h 294"/>
              <a:gd name="T38" fmla="*/ 347 w 351"/>
              <a:gd name="T39" fmla="*/ 155 h 294"/>
              <a:gd name="T40" fmla="*/ 330 w 351"/>
              <a:gd name="T41" fmla="*/ 149 h 294"/>
              <a:gd name="T42" fmla="*/ 188 w 351"/>
              <a:gd name="T43" fmla="*/ 213 h 294"/>
              <a:gd name="T44" fmla="*/ 2 w 351"/>
              <a:gd name="T45" fmla="*/ 121 h 294"/>
              <a:gd name="T46" fmla="*/ 10 w 351"/>
              <a:gd name="T47" fmla="*/ 109 h 294"/>
              <a:gd name="T48" fmla="*/ 108 w 351"/>
              <a:gd name="T49" fmla="*/ 67 h 294"/>
              <a:gd name="T50" fmla="*/ 136 w 351"/>
              <a:gd name="T51" fmla="*/ 14 h 294"/>
              <a:gd name="T52" fmla="*/ 141 w 351"/>
              <a:gd name="T53" fmla="*/ 3 h 294"/>
              <a:gd name="T54" fmla="*/ 152 w 351"/>
              <a:gd name="T55" fmla="*/ 1 h 294"/>
              <a:gd name="T56" fmla="*/ 325 w 351"/>
              <a:gd name="T57" fmla="*/ 43 h 294"/>
              <a:gd name="T58" fmla="*/ 335 w 351"/>
              <a:gd name="T59" fmla="*/ 56 h 294"/>
              <a:gd name="T60" fmla="*/ 335 w 351"/>
              <a:gd name="T61" fmla="*/ 58 h 294"/>
              <a:gd name="T62" fmla="*/ 287 w 351"/>
              <a:gd name="T63" fmla="*/ 144 h 294"/>
              <a:gd name="T64" fmla="*/ 194 w 351"/>
              <a:gd name="T65" fmla="*/ 186 h 294"/>
              <a:gd name="T66" fmla="*/ 189 w 351"/>
              <a:gd name="T67" fmla="*/ 187 h 294"/>
              <a:gd name="T68" fmla="*/ 185 w 351"/>
              <a:gd name="T69" fmla="*/ 187 h 294"/>
              <a:gd name="T70" fmla="*/ 11 w 351"/>
              <a:gd name="T71" fmla="*/ 134 h 294"/>
              <a:gd name="T72" fmla="*/ 2 w 351"/>
              <a:gd name="T73" fmla="*/ 121 h 294"/>
              <a:gd name="T74" fmla="*/ 54 w 351"/>
              <a:gd name="T75" fmla="*/ 119 h 294"/>
              <a:gd name="T76" fmla="*/ 188 w 351"/>
              <a:gd name="T77" fmla="*/ 160 h 294"/>
              <a:gd name="T78" fmla="*/ 276 w 351"/>
              <a:gd name="T79" fmla="*/ 120 h 294"/>
              <a:gd name="T80" fmla="*/ 308 w 351"/>
              <a:gd name="T81" fmla="*/ 67 h 294"/>
              <a:gd name="T82" fmla="*/ 162 w 351"/>
              <a:gd name="T83" fmla="*/ 31 h 294"/>
              <a:gd name="T84" fmla="*/ 118 w 351"/>
              <a:gd name="T85" fmla="*/ 92 h 294"/>
              <a:gd name="T86" fmla="*/ 54 w 351"/>
              <a:gd name="T87" fmla="*/ 11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1" h="294">
                <a:moveTo>
                  <a:pt x="347" y="209"/>
                </a:moveTo>
                <a:cubicBezTo>
                  <a:pt x="351" y="215"/>
                  <a:pt x="348" y="223"/>
                  <a:pt x="341" y="226"/>
                </a:cubicBezTo>
                <a:lnTo>
                  <a:pt x="194" y="293"/>
                </a:lnTo>
                <a:cubicBezTo>
                  <a:pt x="192" y="294"/>
                  <a:pt x="191" y="294"/>
                  <a:pt x="189" y="294"/>
                </a:cubicBezTo>
                <a:cubicBezTo>
                  <a:pt x="187" y="294"/>
                  <a:pt x="186" y="294"/>
                  <a:pt x="185" y="294"/>
                </a:cubicBezTo>
                <a:lnTo>
                  <a:pt x="11" y="240"/>
                </a:lnTo>
                <a:cubicBezTo>
                  <a:pt x="4" y="238"/>
                  <a:pt x="0" y="231"/>
                  <a:pt x="3" y="224"/>
                </a:cubicBezTo>
                <a:cubicBezTo>
                  <a:pt x="5" y="217"/>
                  <a:pt x="12" y="213"/>
                  <a:pt x="19" y="215"/>
                </a:cubicBezTo>
                <a:lnTo>
                  <a:pt x="188" y="267"/>
                </a:lnTo>
                <a:lnTo>
                  <a:pt x="330" y="202"/>
                </a:lnTo>
                <a:cubicBezTo>
                  <a:pt x="337" y="199"/>
                  <a:pt x="344" y="202"/>
                  <a:pt x="347" y="209"/>
                </a:cubicBezTo>
                <a:close/>
                <a:moveTo>
                  <a:pt x="188" y="213"/>
                </a:moveTo>
                <a:lnTo>
                  <a:pt x="19" y="161"/>
                </a:lnTo>
                <a:cubicBezTo>
                  <a:pt x="12" y="159"/>
                  <a:pt x="5" y="163"/>
                  <a:pt x="3" y="170"/>
                </a:cubicBezTo>
                <a:cubicBezTo>
                  <a:pt x="0" y="177"/>
                  <a:pt x="4" y="185"/>
                  <a:pt x="11" y="187"/>
                </a:cubicBezTo>
                <a:lnTo>
                  <a:pt x="185" y="240"/>
                </a:lnTo>
                <a:cubicBezTo>
                  <a:pt x="186" y="241"/>
                  <a:pt x="187" y="241"/>
                  <a:pt x="189" y="241"/>
                </a:cubicBezTo>
                <a:cubicBezTo>
                  <a:pt x="191" y="241"/>
                  <a:pt x="192" y="240"/>
                  <a:pt x="194" y="240"/>
                </a:cubicBezTo>
                <a:lnTo>
                  <a:pt x="341" y="173"/>
                </a:lnTo>
                <a:cubicBezTo>
                  <a:pt x="348" y="170"/>
                  <a:pt x="351" y="162"/>
                  <a:pt x="347" y="155"/>
                </a:cubicBezTo>
                <a:cubicBezTo>
                  <a:pt x="344" y="149"/>
                  <a:pt x="337" y="146"/>
                  <a:pt x="330" y="149"/>
                </a:cubicBezTo>
                <a:lnTo>
                  <a:pt x="188" y="213"/>
                </a:lnTo>
                <a:close/>
                <a:moveTo>
                  <a:pt x="2" y="121"/>
                </a:moveTo>
                <a:cubicBezTo>
                  <a:pt x="2" y="116"/>
                  <a:pt x="5" y="111"/>
                  <a:pt x="10" y="109"/>
                </a:cubicBezTo>
                <a:lnTo>
                  <a:pt x="108" y="67"/>
                </a:lnTo>
                <a:cubicBezTo>
                  <a:pt x="127" y="59"/>
                  <a:pt x="136" y="49"/>
                  <a:pt x="136" y="14"/>
                </a:cubicBezTo>
                <a:cubicBezTo>
                  <a:pt x="136" y="10"/>
                  <a:pt x="138" y="6"/>
                  <a:pt x="141" y="3"/>
                </a:cubicBezTo>
                <a:cubicBezTo>
                  <a:pt x="144" y="1"/>
                  <a:pt x="148" y="0"/>
                  <a:pt x="152" y="1"/>
                </a:cubicBezTo>
                <a:lnTo>
                  <a:pt x="325" y="43"/>
                </a:lnTo>
                <a:cubicBezTo>
                  <a:pt x="331" y="45"/>
                  <a:pt x="335" y="50"/>
                  <a:pt x="335" y="56"/>
                </a:cubicBezTo>
                <a:lnTo>
                  <a:pt x="335" y="58"/>
                </a:lnTo>
                <a:cubicBezTo>
                  <a:pt x="335" y="98"/>
                  <a:pt x="335" y="124"/>
                  <a:pt x="287" y="144"/>
                </a:cubicBezTo>
                <a:cubicBezTo>
                  <a:pt x="254" y="158"/>
                  <a:pt x="195" y="186"/>
                  <a:pt x="194" y="186"/>
                </a:cubicBezTo>
                <a:cubicBezTo>
                  <a:pt x="193" y="187"/>
                  <a:pt x="191" y="187"/>
                  <a:pt x="189" y="187"/>
                </a:cubicBezTo>
                <a:cubicBezTo>
                  <a:pt x="187" y="187"/>
                  <a:pt x="186" y="187"/>
                  <a:pt x="185" y="187"/>
                </a:cubicBezTo>
                <a:lnTo>
                  <a:pt x="11" y="134"/>
                </a:lnTo>
                <a:cubicBezTo>
                  <a:pt x="6" y="132"/>
                  <a:pt x="2" y="127"/>
                  <a:pt x="2" y="121"/>
                </a:cubicBezTo>
                <a:close/>
                <a:moveTo>
                  <a:pt x="54" y="119"/>
                </a:moveTo>
                <a:lnTo>
                  <a:pt x="188" y="160"/>
                </a:lnTo>
                <a:cubicBezTo>
                  <a:pt x="202" y="153"/>
                  <a:pt x="248" y="131"/>
                  <a:pt x="276" y="120"/>
                </a:cubicBezTo>
                <a:cubicBezTo>
                  <a:pt x="306" y="107"/>
                  <a:pt x="308" y="98"/>
                  <a:pt x="308" y="67"/>
                </a:cubicBezTo>
                <a:lnTo>
                  <a:pt x="162" y="31"/>
                </a:lnTo>
                <a:cubicBezTo>
                  <a:pt x="159" y="58"/>
                  <a:pt x="149" y="79"/>
                  <a:pt x="118" y="92"/>
                </a:cubicBezTo>
                <a:lnTo>
                  <a:pt x="5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6B90B5-0B3B-1CA3-ABEE-E55D3C5526A4}"/>
              </a:ext>
            </a:extLst>
          </p:cNvPr>
          <p:cNvGrpSpPr/>
          <p:nvPr/>
        </p:nvGrpSpPr>
        <p:grpSpPr>
          <a:xfrm>
            <a:off x="3052382" y="2851824"/>
            <a:ext cx="2994115" cy="434872"/>
            <a:chOff x="2409403" y="2241431"/>
            <a:chExt cx="2313666" cy="336042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7007205-1DDD-3960-DCD4-C1E799BECCDD}"/>
                </a:ext>
              </a:extLst>
            </p:cNvPr>
            <p:cNvSpPr/>
            <p:nvPr/>
          </p:nvSpPr>
          <p:spPr>
            <a:xfrm>
              <a:off x="2577898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A605C60-C1FB-59F8-0C9A-552AB64442D6}"/>
                </a:ext>
              </a:extLst>
            </p:cNvPr>
            <p:cNvSpPr/>
            <p:nvPr/>
          </p:nvSpPr>
          <p:spPr>
            <a:xfrm rot="10800000">
              <a:off x="2409403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1004172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1308336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03</a:t>
            </a:r>
            <a:endParaRPr lang="zh-CN" altLang="en-US" sz="4400" b="1" dirty="0">
              <a:solidFill>
                <a:srgbClr val="6A635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640080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791589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804212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20443" y="1908997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PART</a:t>
            </a:r>
            <a:endParaRPr lang="zh-CN" altLang="en-US" sz="1600" dirty="0">
              <a:solidFill>
                <a:srgbClr val="6A635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35283B9B-BF4E-9563-5783-24FF4E14ECD0}"/>
              </a:ext>
            </a:extLst>
          </p:cNvPr>
          <p:cNvSpPr txBox="1"/>
          <p:nvPr/>
        </p:nvSpPr>
        <p:spPr>
          <a:xfrm>
            <a:off x="3501563" y="2888789"/>
            <a:ext cx="20668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关键技术与难点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DCAA648D-E224-4ED6-1BC8-8F9A59E65B90}"/>
              </a:ext>
            </a:extLst>
          </p:cNvPr>
          <p:cNvSpPr txBox="1"/>
          <p:nvPr/>
        </p:nvSpPr>
        <p:spPr>
          <a:xfrm>
            <a:off x="2713750" y="3398532"/>
            <a:ext cx="376049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50" dirty="0">
                <a:solidFill>
                  <a:srgbClr val="8E846C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23277047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385763" y="3094335"/>
            <a:ext cx="8429625" cy="211138"/>
          </a:xfrm>
          <a:custGeom>
            <a:avLst/>
            <a:gdLst>
              <a:gd name="connsiteX0" fmla="*/ 8998937 w 11238806"/>
              <a:gd name="connsiteY0" fmla="*/ 0 h 282633"/>
              <a:gd name="connsiteX1" fmla="*/ 11238806 w 11238806"/>
              <a:gd name="connsiteY1" fmla="*/ 0 h 282633"/>
              <a:gd name="connsiteX2" fmla="*/ 11238806 w 11238806"/>
              <a:gd name="connsiteY2" fmla="*/ 282633 h 282633"/>
              <a:gd name="connsiteX3" fmla="*/ 8998936 w 11238806"/>
              <a:gd name="connsiteY3" fmla="*/ 282633 h 282633"/>
              <a:gd name="connsiteX4" fmla="*/ 9012415 w 11238806"/>
              <a:gd name="connsiteY4" fmla="*/ 257801 h 282633"/>
              <a:gd name="connsiteX5" fmla="*/ 9035932 w 11238806"/>
              <a:gd name="connsiteY5" fmla="*/ 141316 h 282633"/>
              <a:gd name="connsiteX6" fmla="*/ 9012415 w 11238806"/>
              <a:gd name="connsiteY6" fmla="*/ 24831 h 282633"/>
              <a:gd name="connsiteX7" fmla="*/ 8695498 w 11238806"/>
              <a:gd name="connsiteY7" fmla="*/ 0 h 282633"/>
              <a:gd name="connsiteX8" fmla="*/ 8777850 w 11238806"/>
              <a:gd name="connsiteY8" fmla="*/ 0 h 282633"/>
              <a:gd name="connsiteX9" fmla="*/ 8794916 w 11238806"/>
              <a:gd name="connsiteY9" fmla="*/ 3446 h 282633"/>
              <a:gd name="connsiteX10" fmla="*/ 8886303 w 11238806"/>
              <a:gd name="connsiteY10" fmla="*/ 141316 h 282633"/>
              <a:gd name="connsiteX11" fmla="*/ 8794916 w 11238806"/>
              <a:gd name="connsiteY11" fmla="*/ 279187 h 282633"/>
              <a:gd name="connsiteX12" fmla="*/ 8777845 w 11238806"/>
              <a:gd name="connsiteY12" fmla="*/ 282633 h 282633"/>
              <a:gd name="connsiteX13" fmla="*/ 8695503 w 11238806"/>
              <a:gd name="connsiteY13" fmla="*/ 282633 h 282633"/>
              <a:gd name="connsiteX14" fmla="*/ 8678432 w 11238806"/>
              <a:gd name="connsiteY14" fmla="*/ 279187 h 282633"/>
              <a:gd name="connsiteX15" fmla="*/ 8587045 w 11238806"/>
              <a:gd name="connsiteY15" fmla="*/ 141316 h 282633"/>
              <a:gd name="connsiteX16" fmla="*/ 8678432 w 11238806"/>
              <a:gd name="connsiteY16" fmla="*/ 3446 h 282633"/>
              <a:gd name="connsiteX17" fmla="*/ 6784981 w 11238806"/>
              <a:gd name="connsiteY17" fmla="*/ 0 h 282633"/>
              <a:gd name="connsiteX18" fmla="*/ 8474411 w 11238806"/>
              <a:gd name="connsiteY18" fmla="*/ 0 h 282633"/>
              <a:gd name="connsiteX19" fmla="*/ 8460933 w 11238806"/>
              <a:gd name="connsiteY19" fmla="*/ 24831 h 282633"/>
              <a:gd name="connsiteX20" fmla="*/ 8437416 w 11238806"/>
              <a:gd name="connsiteY20" fmla="*/ 141316 h 282633"/>
              <a:gd name="connsiteX21" fmla="*/ 8460933 w 11238806"/>
              <a:gd name="connsiteY21" fmla="*/ 257801 h 282633"/>
              <a:gd name="connsiteX22" fmla="*/ 8474412 w 11238806"/>
              <a:gd name="connsiteY22" fmla="*/ 282633 h 282633"/>
              <a:gd name="connsiteX23" fmla="*/ 6784981 w 11238806"/>
              <a:gd name="connsiteY23" fmla="*/ 282633 h 282633"/>
              <a:gd name="connsiteX24" fmla="*/ 6798459 w 11238806"/>
              <a:gd name="connsiteY24" fmla="*/ 257801 h 282633"/>
              <a:gd name="connsiteX25" fmla="*/ 6821976 w 11238806"/>
              <a:gd name="connsiteY25" fmla="*/ 141316 h 282633"/>
              <a:gd name="connsiteX26" fmla="*/ 6798459 w 11238806"/>
              <a:gd name="connsiteY26" fmla="*/ 24831 h 282633"/>
              <a:gd name="connsiteX27" fmla="*/ 6481542 w 11238806"/>
              <a:gd name="connsiteY27" fmla="*/ 0 h 282633"/>
              <a:gd name="connsiteX28" fmla="*/ 6563894 w 11238806"/>
              <a:gd name="connsiteY28" fmla="*/ 0 h 282633"/>
              <a:gd name="connsiteX29" fmla="*/ 6580961 w 11238806"/>
              <a:gd name="connsiteY29" fmla="*/ 3446 h 282633"/>
              <a:gd name="connsiteX30" fmla="*/ 6672347 w 11238806"/>
              <a:gd name="connsiteY30" fmla="*/ 141316 h 282633"/>
              <a:gd name="connsiteX31" fmla="*/ 6580961 w 11238806"/>
              <a:gd name="connsiteY31" fmla="*/ 279187 h 282633"/>
              <a:gd name="connsiteX32" fmla="*/ 6563889 w 11238806"/>
              <a:gd name="connsiteY32" fmla="*/ 282633 h 282633"/>
              <a:gd name="connsiteX33" fmla="*/ 6481547 w 11238806"/>
              <a:gd name="connsiteY33" fmla="*/ 282633 h 282633"/>
              <a:gd name="connsiteX34" fmla="*/ 6464476 w 11238806"/>
              <a:gd name="connsiteY34" fmla="*/ 279187 h 282633"/>
              <a:gd name="connsiteX35" fmla="*/ 6373089 w 11238806"/>
              <a:gd name="connsiteY35" fmla="*/ 141316 h 282633"/>
              <a:gd name="connsiteX36" fmla="*/ 6464476 w 11238806"/>
              <a:gd name="connsiteY36" fmla="*/ 3446 h 282633"/>
              <a:gd name="connsiteX37" fmla="*/ 4571025 w 11238806"/>
              <a:gd name="connsiteY37" fmla="*/ 0 h 282633"/>
              <a:gd name="connsiteX38" fmla="*/ 6260455 w 11238806"/>
              <a:gd name="connsiteY38" fmla="*/ 0 h 282633"/>
              <a:gd name="connsiteX39" fmla="*/ 6246977 w 11238806"/>
              <a:gd name="connsiteY39" fmla="*/ 24831 h 282633"/>
              <a:gd name="connsiteX40" fmla="*/ 6223460 w 11238806"/>
              <a:gd name="connsiteY40" fmla="*/ 141316 h 282633"/>
              <a:gd name="connsiteX41" fmla="*/ 6246977 w 11238806"/>
              <a:gd name="connsiteY41" fmla="*/ 257801 h 282633"/>
              <a:gd name="connsiteX42" fmla="*/ 6260456 w 11238806"/>
              <a:gd name="connsiteY42" fmla="*/ 282633 h 282633"/>
              <a:gd name="connsiteX43" fmla="*/ 4571025 w 11238806"/>
              <a:gd name="connsiteY43" fmla="*/ 282633 h 282633"/>
              <a:gd name="connsiteX44" fmla="*/ 4584503 w 11238806"/>
              <a:gd name="connsiteY44" fmla="*/ 257801 h 282633"/>
              <a:gd name="connsiteX45" fmla="*/ 4608020 w 11238806"/>
              <a:gd name="connsiteY45" fmla="*/ 141316 h 282633"/>
              <a:gd name="connsiteX46" fmla="*/ 4584503 w 11238806"/>
              <a:gd name="connsiteY46" fmla="*/ 24831 h 282633"/>
              <a:gd name="connsiteX47" fmla="*/ 4267587 w 11238806"/>
              <a:gd name="connsiteY47" fmla="*/ 0 h 282633"/>
              <a:gd name="connsiteX48" fmla="*/ 4349938 w 11238806"/>
              <a:gd name="connsiteY48" fmla="*/ 0 h 282633"/>
              <a:gd name="connsiteX49" fmla="*/ 4367005 w 11238806"/>
              <a:gd name="connsiteY49" fmla="*/ 3446 h 282633"/>
              <a:gd name="connsiteX50" fmla="*/ 4458391 w 11238806"/>
              <a:gd name="connsiteY50" fmla="*/ 141316 h 282633"/>
              <a:gd name="connsiteX51" fmla="*/ 4367005 w 11238806"/>
              <a:gd name="connsiteY51" fmla="*/ 279187 h 282633"/>
              <a:gd name="connsiteX52" fmla="*/ 4349933 w 11238806"/>
              <a:gd name="connsiteY52" fmla="*/ 282633 h 282633"/>
              <a:gd name="connsiteX53" fmla="*/ 4267591 w 11238806"/>
              <a:gd name="connsiteY53" fmla="*/ 282633 h 282633"/>
              <a:gd name="connsiteX54" fmla="*/ 4250520 w 11238806"/>
              <a:gd name="connsiteY54" fmla="*/ 279187 h 282633"/>
              <a:gd name="connsiteX55" fmla="*/ 4159133 w 11238806"/>
              <a:gd name="connsiteY55" fmla="*/ 141316 h 282633"/>
              <a:gd name="connsiteX56" fmla="*/ 4250520 w 11238806"/>
              <a:gd name="connsiteY56" fmla="*/ 3446 h 282633"/>
              <a:gd name="connsiteX57" fmla="*/ 2357070 w 11238806"/>
              <a:gd name="connsiteY57" fmla="*/ 0 h 282633"/>
              <a:gd name="connsiteX58" fmla="*/ 4046499 w 11238806"/>
              <a:gd name="connsiteY58" fmla="*/ 0 h 282633"/>
              <a:gd name="connsiteX59" fmla="*/ 4033022 w 11238806"/>
              <a:gd name="connsiteY59" fmla="*/ 24831 h 282633"/>
              <a:gd name="connsiteX60" fmla="*/ 4009505 w 11238806"/>
              <a:gd name="connsiteY60" fmla="*/ 141316 h 282633"/>
              <a:gd name="connsiteX61" fmla="*/ 4033022 w 11238806"/>
              <a:gd name="connsiteY61" fmla="*/ 257801 h 282633"/>
              <a:gd name="connsiteX62" fmla="*/ 4046500 w 11238806"/>
              <a:gd name="connsiteY62" fmla="*/ 282633 h 282633"/>
              <a:gd name="connsiteX63" fmla="*/ 2357069 w 11238806"/>
              <a:gd name="connsiteY63" fmla="*/ 282633 h 282633"/>
              <a:gd name="connsiteX64" fmla="*/ 2370548 w 11238806"/>
              <a:gd name="connsiteY64" fmla="*/ 257801 h 282633"/>
              <a:gd name="connsiteX65" fmla="*/ 2394065 w 11238806"/>
              <a:gd name="connsiteY65" fmla="*/ 141316 h 282633"/>
              <a:gd name="connsiteX66" fmla="*/ 2370548 w 11238806"/>
              <a:gd name="connsiteY66" fmla="*/ 24831 h 282633"/>
              <a:gd name="connsiteX67" fmla="*/ 2053631 w 11238806"/>
              <a:gd name="connsiteY67" fmla="*/ 0 h 282633"/>
              <a:gd name="connsiteX68" fmla="*/ 2135983 w 11238806"/>
              <a:gd name="connsiteY68" fmla="*/ 0 h 282633"/>
              <a:gd name="connsiteX69" fmla="*/ 2153049 w 11238806"/>
              <a:gd name="connsiteY69" fmla="*/ 3446 h 282633"/>
              <a:gd name="connsiteX70" fmla="*/ 2244436 w 11238806"/>
              <a:gd name="connsiteY70" fmla="*/ 141316 h 282633"/>
              <a:gd name="connsiteX71" fmla="*/ 2153049 w 11238806"/>
              <a:gd name="connsiteY71" fmla="*/ 279187 h 282633"/>
              <a:gd name="connsiteX72" fmla="*/ 2135978 w 11238806"/>
              <a:gd name="connsiteY72" fmla="*/ 282633 h 282633"/>
              <a:gd name="connsiteX73" fmla="*/ 2053636 w 11238806"/>
              <a:gd name="connsiteY73" fmla="*/ 282633 h 282633"/>
              <a:gd name="connsiteX74" fmla="*/ 2036565 w 11238806"/>
              <a:gd name="connsiteY74" fmla="*/ 279187 h 282633"/>
              <a:gd name="connsiteX75" fmla="*/ 1945178 w 11238806"/>
              <a:gd name="connsiteY75" fmla="*/ 141316 h 282633"/>
              <a:gd name="connsiteX76" fmla="*/ 2036565 w 11238806"/>
              <a:gd name="connsiteY76" fmla="*/ 3446 h 282633"/>
              <a:gd name="connsiteX77" fmla="*/ 0 w 11238806"/>
              <a:gd name="connsiteY77" fmla="*/ 0 h 282633"/>
              <a:gd name="connsiteX78" fmla="*/ 1832544 w 11238806"/>
              <a:gd name="connsiteY78" fmla="*/ 0 h 282633"/>
              <a:gd name="connsiteX79" fmla="*/ 1819066 w 11238806"/>
              <a:gd name="connsiteY79" fmla="*/ 24831 h 282633"/>
              <a:gd name="connsiteX80" fmla="*/ 1795549 w 11238806"/>
              <a:gd name="connsiteY80" fmla="*/ 141316 h 282633"/>
              <a:gd name="connsiteX81" fmla="*/ 1819066 w 11238806"/>
              <a:gd name="connsiteY81" fmla="*/ 257801 h 282633"/>
              <a:gd name="connsiteX82" fmla="*/ 1832544 w 11238806"/>
              <a:gd name="connsiteY82" fmla="*/ 282633 h 282633"/>
              <a:gd name="connsiteX83" fmla="*/ 0 w 11238806"/>
              <a:gd name="connsiteY83" fmla="*/ 282633 h 28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238806" h="282633">
                <a:moveTo>
                  <a:pt x="8998937" y="0"/>
                </a:moveTo>
                <a:lnTo>
                  <a:pt x="11238806" y="0"/>
                </a:lnTo>
                <a:lnTo>
                  <a:pt x="11238806" y="282633"/>
                </a:lnTo>
                <a:lnTo>
                  <a:pt x="8998936" y="282633"/>
                </a:lnTo>
                <a:lnTo>
                  <a:pt x="9012415" y="257801"/>
                </a:lnTo>
                <a:cubicBezTo>
                  <a:pt x="9027558" y="221998"/>
                  <a:pt x="9035932" y="182635"/>
                  <a:pt x="9035932" y="141316"/>
                </a:cubicBezTo>
                <a:cubicBezTo>
                  <a:pt x="9035932" y="99997"/>
                  <a:pt x="9027558" y="60634"/>
                  <a:pt x="9012415" y="24831"/>
                </a:cubicBezTo>
                <a:close/>
                <a:moveTo>
                  <a:pt x="8695498" y="0"/>
                </a:moveTo>
                <a:lnTo>
                  <a:pt x="8777850" y="0"/>
                </a:lnTo>
                <a:lnTo>
                  <a:pt x="8794916" y="3446"/>
                </a:lnTo>
                <a:cubicBezTo>
                  <a:pt x="8848620" y="26161"/>
                  <a:pt x="8886303" y="79338"/>
                  <a:pt x="8886303" y="141316"/>
                </a:cubicBezTo>
                <a:cubicBezTo>
                  <a:pt x="8886303" y="203295"/>
                  <a:pt x="8848620" y="256472"/>
                  <a:pt x="8794916" y="279187"/>
                </a:cubicBezTo>
                <a:lnTo>
                  <a:pt x="8777845" y="282633"/>
                </a:lnTo>
                <a:lnTo>
                  <a:pt x="8695503" y="282633"/>
                </a:lnTo>
                <a:lnTo>
                  <a:pt x="8678432" y="279187"/>
                </a:lnTo>
                <a:cubicBezTo>
                  <a:pt x="8624727" y="256472"/>
                  <a:pt x="8587045" y="203295"/>
                  <a:pt x="8587045" y="141316"/>
                </a:cubicBezTo>
                <a:cubicBezTo>
                  <a:pt x="8587045" y="79338"/>
                  <a:pt x="8624727" y="26161"/>
                  <a:pt x="8678432" y="3446"/>
                </a:cubicBezTo>
                <a:close/>
                <a:moveTo>
                  <a:pt x="6784981" y="0"/>
                </a:moveTo>
                <a:lnTo>
                  <a:pt x="8474411" y="0"/>
                </a:lnTo>
                <a:lnTo>
                  <a:pt x="8460933" y="24831"/>
                </a:lnTo>
                <a:cubicBezTo>
                  <a:pt x="8445790" y="60634"/>
                  <a:pt x="8437416" y="99997"/>
                  <a:pt x="8437416" y="141316"/>
                </a:cubicBezTo>
                <a:cubicBezTo>
                  <a:pt x="8437416" y="182635"/>
                  <a:pt x="8445790" y="221998"/>
                  <a:pt x="8460933" y="257801"/>
                </a:cubicBezTo>
                <a:lnTo>
                  <a:pt x="8474412" y="282633"/>
                </a:lnTo>
                <a:lnTo>
                  <a:pt x="6784981" y="282633"/>
                </a:lnTo>
                <a:lnTo>
                  <a:pt x="6798459" y="257801"/>
                </a:lnTo>
                <a:cubicBezTo>
                  <a:pt x="6813602" y="221998"/>
                  <a:pt x="6821976" y="182635"/>
                  <a:pt x="6821976" y="141316"/>
                </a:cubicBezTo>
                <a:cubicBezTo>
                  <a:pt x="6821976" y="99997"/>
                  <a:pt x="6813602" y="60634"/>
                  <a:pt x="6798459" y="24831"/>
                </a:cubicBezTo>
                <a:close/>
                <a:moveTo>
                  <a:pt x="6481542" y="0"/>
                </a:moveTo>
                <a:lnTo>
                  <a:pt x="6563894" y="0"/>
                </a:lnTo>
                <a:lnTo>
                  <a:pt x="6580961" y="3446"/>
                </a:lnTo>
                <a:cubicBezTo>
                  <a:pt x="6634665" y="26161"/>
                  <a:pt x="6672347" y="79338"/>
                  <a:pt x="6672347" y="141316"/>
                </a:cubicBezTo>
                <a:cubicBezTo>
                  <a:pt x="6672347" y="203295"/>
                  <a:pt x="6634665" y="256472"/>
                  <a:pt x="6580961" y="279187"/>
                </a:cubicBezTo>
                <a:lnTo>
                  <a:pt x="6563889" y="282633"/>
                </a:lnTo>
                <a:lnTo>
                  <a:pt x="6481547" y="282633"/>
                </a:lnTo>
                <a:lnTo>
                  <a:pt x="6464476" y="279187"/>
                </a:lnTo>
                <a:cubicBezTo>
                  <a:pt x="6410772" y="256472"/>
                  <a:pt x="6373089" y="203295"/>
                  <a:pt x="6373089" y="141316"/>
                </a:cubicBezTo>
                <a:cubicBezTo>
                  <a:pt x="6373089" y="79338"/>
                  <a:pt x="6410772" y="26161"/>
                  <a:pt x="6464476" y="3446"/>
                </a:cubicBezTo>
                <a:close/>
                <a:moveTo>
                  <a:pt x="4571025" y="0"/>
                </a:moveTo>
                <a:lnTo>
                  <a:pt x="6260455" y="0"/>
                </a:lnTo>
                <a:lnTo>
                  <a:pt x="6246977" y="24831"/>
                </a:lnTo>
                <a:cubicBezTo>
                  <a:pt x="6231834" y="60634"/>
                  <a:pt x="6223460" y="99997"/>
                  <a:pt x="6223460" y="141316"/>
                </a:cubicBezTo>
                <a:cubicBezTo>
                  <a:pt x="6223460" y="182635"/>
                  <a:pt x="6231834" y="221998"/>
                  <a:pt x="6246977" y="257801"/>
                </a:cubicBezTo>
                <a:lnTo>
                  <a:pt x="6260456" y="282633"/>
                </a:lnTo>
                <a:lnTo>
                  <a:pt x="4571025" y="282633"/>
                </a:lnTo>
                <a:lnTo>
                  <a:pt x="4584503" y="257801"/>
                </a:lnTo>
                <a:cubicBezTo>
                  <a:pt x="4599647" y="221998"/>
                  <a:pt x="4608020" y="182635"/>
                  <a:pt x="4608020" y="141316"/>
                </a:cubicBezTo>
                <a:cubicBezTo>
                  <a:pt x="4608020" y="99997"/>
                  <a:pt x="4599647" y="60634"/>
                  <a:pt x="4584503" y="24831"/>
                </a:cubicBezTo>
                <a:close/>
                <a:moveTo>
                  <a:pt x="4267587" y="0"/>
                </a:moveTo>
                <a:lnTo>
                  <a:pt x="4349938" y="0"/>
                </a:lnTo>
                <a:lnTo>
                  <a:pt x="4367005" y="3446"/>
                </a:lnTo>
                <a:cubicBezTo>
                  <a:pt x="4420709" y="26161"/>
                  <a:pt x="4458391" y="79338"/>
                  <a:pt x="4458391" y="141316"/>
                </a:cubicBezTo>
                <a:cubicBezTo>
                  <a:pt x="4458391" y="203295"/>
                  <a:pt x="4420709" y="256472"/>
                  <a:pt x="4367005" y="279187"/>
                </a:cubicBezTo>
                <a:lnTo>
                  <a:pt x="4349933" y="282633"/>
                </a:lnTo>
                <a:lnTo>
                  <a:pt x="4267591" y="282633"/>
                </a:lnTo>
                <a:lnTo>
                  <a:pt x="4250520" y="279187"/>
                </a:lnTo>
                <a:cubicBezTo>
                  <a:pt x="4196816" y="256472"/>
                  <a:pt x="4159133" y="203295"/>
                  <a:pt x="4159133" y="141316"/>
                </a:cubicBezTo>
                <a:cubicBezTo>
                  <a:pt x="4159133" y="79338"/>
                  <a:pt x="4196816" y="26161"/>
                  <a:pt x="4250520" y="3446"/>
                </a:cubicBezTo>
                <a:close/>
                <a:moveTo>
                  <a:pt x="2357070" y="0"/>
                </a:moveTo>
                <a:lnTo>
                  <a:pt x="4046499" y="0"/>
                </a:lnTo>
                <a:lnTo>
                  <a:pt x="4033022" y="24831"/>
                </a:lnTo>
                <a:cubicBezTo>
                  <a:pt x="4017878" y="60634"/>
                  <a:pt x="4009505" y="99997"/>
                  <a:pt x="4009505" y="141316"/>
                </a:cubicBezTo>
                <a:cubicBezTo>
                  <a:pt x="4009505" y="182635"/>
                  <a:pt x="4017878" y="221998"/>
                  <a:pt x="4033022" y="257801"/>
                </a:cubicBezTo>
                <a:lnTo>
                  <a:pt x="4046500" y="282633"/>
                </a:lnTo>
                <a:lnTo>
                  <a:pt x="2357069" y="282633"/>
                </a:lnTo>
                <a:lnTo>
                  <a:pt x="2370548" y="257801"/>
                </a:lnTo>
                <a:cubicBezTo>
                  <a:pt x="2385691" y="221998"/>
                  <a:pt x="2394065" y="182635"/>
                  <a:pt x="2394065" y="141316"/>
                </a:cubicBezTo>
                <a:cubicBezTo>
                  <a:pt x="2394065" y="99997"/>
                  <a:pt x="2385691" y="60634"/>
                  <a:pt x="2370548" y="24831"/>
                </a:cubicBezTo>
                <a:close/>
                <a:moveTo>
                  <a:pt x="2053631" y="0"/>
                </a:moveTo>
                <a:lnTo>
                  <a:pt x="2135983" y="0"/>
                </a:lnTo>
                <a:lnTo>
                  <a:pt x="2153049" y="3446"/>
                </a:lnTo>
                <a:cubicBezTo>
                  <a:pt x="2206753" y="26161"/>
                  <a:pt x="2244436" y="79338"/>
                  <a:pt x="2244436" y="141316"/>
                </a:cubicBezTo>
                <a:cubicBezTo>
                  <a:pt x="2244436" y="203295"/>
                  <a:pt x="2206753" y="256472"/>
                  <a:pt x="2153049" y="279187"/>
                </a:cubicBezTo>
                <a:lnTo>
                  <a:pt x="2135978" y="282633"/>
                </a:lnTo>
                <a:lnTo>
                  <a:pt x="2053636" y="282633"/>
                </a:lnTo>
                <a:lnTo>
                  <a:pt x="2036565" y="279187"/>
                </a:lnTo>
                <a:cubicBezTo>
                  <a:pt x="1982860" y="256472"/>
                  <a:pt x="1945178" y="203295"/>
                  <a:pt x="1945178" y="141316"/>
                </a:cubicBezTo>
                <a:cubicBezTo>
                  <a:pt x="1945178" y="79338"/>
                  <a:pt x="1982860" y="26161"/>
                  <a:pt x="2036565" y="3446"/>
                </a:cubicBezTo>
                <a:close/>
                <a:moveTo>
                  <a:pt x="0" y="0"/>
                </a:moveTo>
                <a:lnTo>
                  <a:pt x="1832544" y="0"/>
                </a:lnTo>
                <a:lnTo>
                  <a:pt x="1819066" y="24831"/>
                </a:lnTo>
                <a:cubicBezTo>
                  <a:pt x="1803923" y="60634"/>
                  <a:pt x="1795549" y="99997"/>
                  <a:pt x="1795549" y="141316"/>
                </a:cubicBezTo>
                <a:cubicBezTo>
                  <a:pt x="1795549" y="182635"/>
                  <a:pt x="1803923" y="221998"/>
                  <a:pt x="1819066" y="257801"/>
                </a:cubicBezTo>
                <a:lnTo>
                  <a:pt x="1832544" y="282633"/>
                </a:lnTo>
                <a:lnTo>
                  <a:pt x="0" y="28263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013">
              <a:cs typeface="+mn-ea"/>
              <a:sym typeface="+mn-lt"/>
            </a:endParaRPr>
          </a:p>
        </p:txBody>
      </p:sp>
      <p:grpSp>
        <p:nvGrpSpPr>
          <p:cNvPr id="24" name="组合 23"/>
          <p:cNvGrpSpPr>
            <a:grpSpLocks/>
          </p:cNvGrpSpPr>
          <p:nvPr/>
        </p:nvGrpSpPr>
        <p:grpSpPr bwMode="auto">
          <a:xfrm>
            <a:off x="1310746" y="3427710"/>
            <a:ext cx="1270533" cy="925898"/>
            <a:chOff x="9153867" y="2110004"/>
            <a:chExt cx="2128560" cy="1235611"/>
          </a:xfrm>
        </p:grpSpPr>
        <p:sp>
          <p:nvSpPr>
            <p:cNvPr id="30737" name="文本框 24"/>
            <p:cNvSpPr txBox="1">
              <a:spLocks noChangeArrowheads="1"/>
            </p:cNvSpPr>
            <p:nvPr/>
          </p:nvSpPr>
          <p:spPr bwMode="auto">
            <a:xfrm>
              <a:off x="9350684" y="2110004"/>
              <a:ext cx="17349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800" b="1" baseline="-3000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30738" name="文本框 25"/>
            <p:cNvSpPr txBox="1">
              <a:spLocks noChangeArrowheads="1"/>
            </p:cNvSpPr>
            <p:nvPr/>
          </p:nvSpPr>
          <p:spPr bwMode="auto">
            <a:xfrm>
              <a:off x="9153867" y="2400941"/>
              <a:ext cx="2128560" cy="944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5A6E74B7-1BBB-94FB-2824-E5DF2D020D03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A783E889-8649-14FC-D997-50F326022632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DF0370C5-FF32-2CBC-E9FB-16FE17C12920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7" name="矩形 36">
                  <a:extLst>
                    <a:ext uri="{FF2B5EF4-FFF2-40B4-BE49-F238E27FC236}">
                      <a16:creationId xmlns:a16="http://schemas.microsoft.com/office/drawing/2014/main" id="{A97FCF29-ADBF-B1B6-7D13-C31B24823C36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BF91339A-3559-0944-4920-C1214568FECD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文本框 42">
                  <a:extLst>
                    <a:ext uri="{FF2B5EF4-FFF2-40B4-BE49-F238E27FC236}">
                      <a16:creationId xmlns:a16="http://schemas.microsoft.com/office/drawing/2014/main" id="{93D4C27B-A8FA-167F-C831-91C129C4A074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3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64796DE1-0064-B346-243F-B06E9D242D37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C7D58B05-30E0-DB30-3BB4-BFAF4E19880A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关键技术与难点</a:t>
                </a:r>
              </a:p>
            </p:txBody>
          </p:sp>
        </p:grpSp>
        <p:grpSp>
          <p:nvGrpSpPr>
            <p:cNvPr id="29" name="组合 8">
              <a:extLst>
                <a:ext uri="{FF2B5EF4-FFF2-40B4-BE49-F238E27FC236}">
                  <a16:creationId xmlns:a16="http://schemas.microsoft.com/office/drawing/2014/main" id="{48438716-C957-4AF3-D425-8D927A1F9F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1" name="圆角矩形 4">
                <a:extLst>
                  <a:ext uri="{FF2B5EF4-FFF2-40B4-BE49-F238E27FC236}">
                    <a16:creationId xmlns:a16="http://schemas.microsoft.com/office/drawing/2014/main" id="{C55F8A48-6329-7633-A713-EBC1B4CDC6D7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2" name="TextBox 15">
                <a:extLst>
                  <a:ext uri="{FF2B5EF4-FFF2-40B4-BE49-F238E27FC236}">
                    <a16:creationId xmlns:a16="http://schemas.microsoft.com/office/drawing/2014/main" id="{71CAFB36-EE59-43E5-D20D-88ACBB17B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3DAA8364-F6BA-12D6-FBB0-5E9C497EB291}"/>
              </a:ext>
            </a:extLst>
          </p:cNvPr>
          <p:cNvGrpSpPr>
            <a:grpSpLocks/>
          </p:cNvGrpSpPr>
          <p:nvPr/>
        </p:nvGrpSpPr>
        <p:grpSpPr bwMode="auto">
          <a:xfrm>
            <a:off x="2958571" y="3427710"/>
            <a:ext cx="1270533" cy="925898"/>
            <a:chOff x="9153867" y="2110004"/>
            <a:chExt cx="2128560" cy="1235611"/>
          </a:xfrm>
        </p:grpSpPr>
        <p:sp>
          <p:nvSpPr>
            <p:cNvPr id="46" name="文本框 24">
              <a:extLst>
                <a:ext uri="{FF2B5EF4-FFF2-40B4-BE49-F238E27FC236}">
                  <a16:creationId xmlns:a16="http://schemas.microsoft.com/office/drawing/2014/main" id="{AB5BA39B-FF8D-BA3B-3B50-883334DAB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0684" y="2110004"/>
              <a:ext cx="17349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800" b="1" baseline="-3000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47" name="文本框 25">
              <a:extLst>
                <a:ext uri="{FF2B5EF4-FFF2-40B4-BE49-F238E27FC236}">
                  <a16:creationId xmlns:a16="http://schemas.microsoft.com/office/drawing/2014/main" id="{C5D18AEB-EAC9-2F0F-3821-233F5B767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867" y="2400941"/>
              <a:ext cx="2128560" cy="944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EC59220F-A827-1F3A-0798-9E69DF526919}"/>
              </a:ext>
            </a:extLst>
          </p:cNvPr>
          <p:cNvGrpSpPr>
            <a:grpSpLocks/>
          </p:cNvGrpSpPr>
          <p:nvPr/>
        </p:nvGrpSpPr>
        <p:grpSpPr bwMode="auto">
          <a:xfrm>
            <a:off x="4701646" y="3427710"/>
            <a:ext cx="1270533" cy="925898"/>
            <a:chOff x="9153867" y="2110004"/>
            <a:chExt cx="2128560" cy="1235611"/>
          </a:xfrm>
        </p:grpSpPr>
        <p:sp>
          <p:nvSpPr>
            <p:cNvPr id="49" name="文本框 24">
              <a:extLst>
                <a:ext uri="{FF2B5EF4-FFF2-40B4-BE49-F238E27FC236}">
                  <a16:creationId xmlns:a16="http://schemas.microsoft.com/office/drawing/2014/main" id="{990D4459-9D16-B33D-2F9F-34DE496604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0684" y="2110004"/>
              <a:ext cx="17349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800" b="1" baseline="-3000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50" name="文本框 25">
              <a:extLst>
                <a:ext uri="{FF2B5EF4-FFF2-40B4-BE49-F238E27FC236}">
                  <a16:creationId xmlns:a16="http://schemas.microsoft.com/office/drawing/2014/main" id="{9C3BD3D3-846B-3D1B-ABCB-0A6920771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867" y="2400941"/>
              <a:ext cx="2128560" cy="944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4CF6E2BC-FD19-661E-298C-E41403AFE0E3}"/>
              </a:ext>
            </a:extLst>
          </p:cNvPr>
          <p:cNvGrpSpPr>
            <a:grpSpLocks/>
          </p:cNvGrpSpPr>
          <p:nvPr/>
        </p:nvGrpSpPr>
        <p:grpSpPr bwMode="auto">
          <a:xfrm>
            <a:off x="6320896" y="3427710"/>
            <a:ext cx="1270533" cy="925898"/>
            <a:chOff x="9153867" y="2110004"/>
            <a:chExt cx="2128560" cy="1235611"/>
          </a:xfrm>
        </p:grpSpPr>
        <p:sp>
          <p:nvSpPr>
            <p:cNvPr id="52" name="文本框 24">
              <a:extLst>
                <a:ext uri="{FF2B5EF4-FFF2-40B4-BE49-F238E27FC236}">
                  <a16:creationId xmlns:a16="http://schemas.microsoft.com/office/drawing/2014/main" id="{D8C3C70D-26B0-EF16-C6D9-FA03D53DF5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0684" y="2110004"/>
              <a:ext cx="17349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800" b="1" baseline="-3000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53" name="文本框 25">
              <a:extLst>
                <a:ext uri="{FF2B5EF4-FFF2-40B4-BE49-F238E27FC236}">
                  <a16:creationId xmlns:a16="http://schemas.microsoft.com/office/drawing/2014/main" id="{5F9B8181-F54C-D04C-9095-212A1CC20E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867" y="2400941"/>
              <a:ext cx="2128560" cy="944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8A2E12BA-C136-7FB3-EFBF-35AAB4C78C08}"/>
              </a:ext>
            </a:extLst>
          </p:cNvPr>
          <p:cNvSpPr/>
          <p:nvPr/>
        </p:nvSpPr>
        <p:spPr>
          <a:xfrm rot="10800000">
            <a:off x="1285609" y="1076326"/>
            <a:ext cx="1295670" cy="1821855"/>
          </a:xfrm>
          <a:custGeom>
            <a:avLst/>
            <a:gdLst>
              <a:gd name="connsiteX0" fmla="*/ 1187054 w 1295670"/>
              <a:gd name="connsiteY0" fmla="*/ 1821855 h 1821855"/>
              <a:gd name="connsiteX1" fmla="*/ 108616 w 1295670"/>
              <a:gd name="connsiteY1" fmla="*/ 1821855 h 1821855"/>
              <a:gd name="connsiteX2" fmla="*/ 0 w 1295670"/>
              <a:gd name="connsiteY2" fmla="*/ 1713239 h 1821855"/>
              <a:gd name="connsiteX3" fmla="*/ 0 w 1295670"/>
              <a:gd name="connsiteY3" fmla="*/ 320746 h 1821855"/>
              <a:gd name="connsiteX4" fmla="*/ 108616 w 1295670"/>
              <a:gd name="connsiteY4" fmla="*/ 212130 h 1821855"/>
              <a:gd name="connsiteX5" fmla="*/ 512232 w 1295670"/>
              <a:gd name="connsiteY5" fmla="*/ 212130 h 1821855"/>
              <a:gd name="connsiteX6" fmla="*/ 635267 w 1295670"/>
              <a:gd name="connsiteY6" fmla="*/ 0 h 1821855"/>
              <a:gd name="connsiteX7" fmla="*/ 758302 w 1295670"/>
              <a:gd name="connsiteY7" fmla="*/ 212130 h 1821855"/>
              <a:gd name="connsiteX8" fmla="*/ 1187054 w 1295670"/>
              <a:gd name="connsiteY8" fmla="*/ 212130 h 1821855"/>
              <a:gd name="connsiteX9" fmla="*/ 1295670 w 1295670"/>
              <a:gd name="connsiteY9" fmla="*/ 320746 h 1821855"/>
              <a:gd name="connsiteX10" fmla="*/ 1295670 w 1295670"/>
              <a:gd name="connsiteY10" fmla="*/ 1713239 h 1821855"/>
              <a:gd name="connsiteX11" fmla="*/ 1187054 w 1295670"/>
              <a:gd name="connsiteY11" fmla="*/ 1821855 h 182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5670" h="1821855">
                <a:moveTo>
                  <a:pt x="1187054" y="1821855"/>
                </a:moveTo>
                <a:lnTo>
                  <a:pt x="108616" y="1821855"/>
                </a:lnTo>
                <a:cubicBezTo>
                  <a:pt x="48629" y="1821855"/>
                  <a:pt x="0" y="1773226"/>
                  <a:pt x="0" y="1713239"/>
                </a:cubicBezTo>
                <a:lnTo>
                  <a:pt x="0" y="320746"/>
                </a:lnTo>
                <a:cubicBezTo>
                  <a:pt x="0" y="260759"/>
                  <a:pt x="48629" y="212130"/>
                  <a:pt x="108616" y="212130"/>
                </a:cubicBezTo>
                <a:lnTo>
                  <a:pt x="512232" y="212130"/>
                </a:lnTo>
                <a:lnTo>
                  <a:pt x="635267" y="0"/>
                </a:lnTo>
                <a:lnTo>
                  <a:pt x="758302" y="212130"/>
                </a:lnTo>
                <a:lnTo>
                  <a:pt x="1187054" y="212130"/>
                </a:lnTo>
                <a:cubicBezTo>
                  <a:pt x="1247041" y="212130"/>
                  <a:pt x="1295670" y="260759"/>
                  <a:pt x="1295670" y="320746"/>
                </a:cubicBezTo>
                <a:lnTo>
                  <a:pt x="1295670" y="1713239"/>
                </a:lnTo>
                <a:cubicBezTo>
                  <a:pt x="1295670" y="1773226"/>
                  <a:pt x="1247041" y="1821855"/>
                  <a:pt x="1187054" y="1821855"/>
                </a:cubicBezTo>
                <a:close/>
              </a:path>
            </a:pathLst>
          </a:custGeom>
          <a:solidFill>
            <a:srgbClr val="6A63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B020F93F-4DE3-2781-4D11-911F442F2B86}"/>
              </a:ext>
            </a:extLst>
          </p:cNvPr>
          <p:cNvSpPr/>
          <p:nvPr/>
        </p:nvSpPr>
        <p:spPr>
          <a:xfrm rot="10800000">
            <a:off x="2945872" y="1076326"/>
            <a:ext cx="1295670" cy="1821855"/>
          </a:xfrm>
          <a:custGeom>
            <a:avLst/>
            <a:gdLst>
              <a:gd name="connsiteX0" fmla="*/ 1187054 w 1295670"/>
              <a:gd name="connsiteY0" fmla="*/ 1821855 h 1821855"/>
              <a:gd name="connsiteX1" fmla="*/ 108616 w 1295670"/>
              <a:gd name="connsiteY1" fmla="*/ 1821855 h 1821855"/>
              <a:gd name="connsiteX2" fmla="*/ 0 w 1295670"/>
              <a:gd name="connsiteY2" fmla="*/ 1713239 h 1821855"/>
              <a:gd name="connsiteX3" fmla="*/ 0 w 1295670"/>
              <a:gd name="connsiteY3" fmla="*/ 320746 h 1821855"/>
              <a:gd name="connsiteX4" fmla="*/ 108616 w 1295670"/>
              <a:gd name="connsiteY4" fmla="*/ 212130 h 1821855"/>
              <a:gd name="connsiteX5" fmla="*/ 512232 w 1295670"/>
              <a:gd name="connsiteY5" fmla="*/ 212130 h 1821855"/>
              <a:gd name="connsiteX6" fmla="*/ 635267 w 1295670"/>
              <a:gd name="connsiteY6" fmla="*/ 0 h 1821855"/>
              <a:gd name="connsiteX7" fmla="*/ 758303 w 1295670"/>
              <a:gd name="connsiteY7" fmla="*/ 212130 h 1821855"/>
              <a:gd name="connsiteX8" fmla="*/ 1187054 w 1295670"/>
              <a:gd name="connsiteY8" fmla="*/ 212130 h 1821855"/>
              <a:gd name="connsiteX9" fmla="*/ 1295670 w 1295670"/>
              <a:gd name="connsiteY9" fmla="*/ 320746 h 1821855"/>
              <a:gd name="connsiteX10" fmla="*/ 1295670 w 1295670"/>
              <a:gd name="connsiteY10" fmla="*/ 1713239 h 1821855"/>
              <a:gd name="connsiteX11" fmla="*/ 1187054 w 1295670"/>
              <a:gd name="connsiteY11" fmla="*/ 1821855 h 182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5670" h="1821855">
                <a:moveTo>
                  <a:pt x="1187054" y="1821855"/>
                </a:moveTo>
                <a:lnTo>
                  <a:pt x="108616" y="1821855"/>
                </a:lnTo>
                <a:cubicBezTo>
                  <a:pt x="48629" y="1821855"/>
                  <a:pt x="0" y="1773226"/>
                  <a:pt x="0" y="1713239"/>
                </a:cubicBezTo>
                <a:lnTo>
                  <a:pt x="0" y="320746"/>
                </a:lnTo>
                <a:cubicBezTo>
                  <a:pt x="0" y="260759"/>
                  <a:pt x="48629" y="212130"/>
                  <a:pt x="108616" y="212130"/>
                </a:cubicBezTo>
                <a:lnTo>
                  <a:pt x="512232" y="212130"/>
                </a:lnTo>
                <a:lnTo>
                  <a:pt x="635267" y="0"/>
                </a:lnTo>
                <a:lnTo>
                  <a:pt x="758303" y="212130"/>
                </a:lnTo>
                <a:lnTo>
                  <a:pt x="1187054" y="212130"/>
                </a:lnTo>
                <a:cubicBezTo>
                  <a:pt x="1247041" y="212130"/>
                  <a:pt x="1295670" y="260759"/>
                  <a:pt x="1295670" y="320746"/>
                </a:cubicBezTo>
                <a:lnTo>
                  <a:pt x="1295670" y="1713239"/>
                </a:lnTo>
                <a:cubicBezTo>
                  <a:pt x="1295670" y="1773226"/>
                  <a:pt x="1247041" y="1821855"/>
                  <a:pt x="1187054" y="1821855"/>
                </a:cubicBezTo>
                <a:close/>
              </a:path>
            </a:pathLst>
          </a:custGeom>
          <a:solidFill>
            <a:srgbClr val="8E846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5EDDCE19-9FC5-6138-3F36-DEFDF124B322}"/>
              </a:ext>
            </a:extLst>
          </p:cNvPr>
          <p:cNvSpPr/>
          <p:nvPr/>
        </p:nvSpPr>
        <p:spPr>
          <a:xfrm rot="10800000">
            <a:off x="4615660" y="1076326"/>
            <a:ext cx="1295670" cy="1821855"/>
          </a:xfrm>
          <a:custGeom>
            <a:avLst/>
            <a:gdLst>
              <a:gd name="connsiteX0" fmla="*/ 1187054 w 1295670"/>
              <a:gd name="connsiteY0" fmla="*/ 1821855 h 1821855"/>
              <a:gd name="connsiteX1" fmla="*/ 108616 w 1295670"/>
              <a:gd name="connsiteY1" fmla="*/ 1821855 h 1821855"/>
              <a:gd name="connsiteX2" fmla="*/ 0 w 1295670"/>
              <a:gd name="connsiteY2" fmla="*/ 1713239 h 1821855"/>
              <a:gd name="connsiteX3" fmla="*/ 0 w 1295670"/>
              <a:gd name="connsiteY3" fmla="*/ 320746 h 1821855"/>
              <a:gd name="connsiteX4" fmla="*/ 108616 w 1295670"/>
              <a:gd name="connsiteY4" fmla="*/ 212130 h 1821855"/>
              <a:gd name="connsiteX5" fmla="*/ 512232 w 1295670"/>
              <a:gd name="connsiteY5" fmla="*/ 212130 h 1821855"/>
              <a:gd name="connsiteX6" fmla="*/ 635267 w 1295670"/>
              <a:gd name="connsiteY6" fmla="*/ 0 h 1821855"/>
              <a:gd name="connsiteX7" fmla="*/ 758303 w 1295670"/>
              <a:gd name="connsiteY7" fmla="*/ 212130 h 1821855"/>
              <a:gd name="connsiteX8" fmla="*/ 1187054 w 1295670"/>
              <a:gd name="connsiteY8" fmla="*/ 212130 h 1821855"/>
              <a:gd name="connsiteX9" fmla="*/ 1295670 w 1295670"/>
              <a:gd name="connsiteY9" fmla="*/ 320746 h 1821855"/>
              <a:gd name="connsiteX10" fmla="*/ 1295670 w 1295670"/>
              <a:gd name="connsiteY10" fmla="*/ 1713239 h 1821855"/>
              <a:gd name="connsiteX11" fmla="*/ 1187054 w 1295670"/>
              <a:gd name="connsiteY11" fmla="*/ 1821855 h 182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5670" h="1821855">
                <a:moveTo>
                  <a:pt x="1187054" y="1821855"/>
                </a:moveTo>
                <a:lnTo>
                  <a:pt x="108616" y="1821855"/>
                </a:lnTo>
                <a:cubicBezTo>
                  <a:pt x="48629" y="1821855"/>
                  <a:pt x="0" y="1773226"/>
                  <a:pt x="0" y="1713239"/>
                </a:cubicBezTo>
                <a:lnTo>
                  <a:pt x="0" y="320746"/>
                </a:lnTo>
                <a:cubicBezTo>
                  <a:pt x="0" y="260759"/>
                  <a:pt x="48629" y="212130"/>
                  <a:pt x="108616" y="212130"/>
                </a:cubicBezTo>
                <a:lnTo>
                  <a:pt x="512232" y="212130"/>
                </a:lnTo>
                <a:lnTo>
                  <a:pt x="635267" y="0"/>
                </a:lnTo>
                <a:lnTo>
                  <a:pt x="758303" y="212130"/>
                </a:lnTo>
                <a:lnTo>
                  <a:pt x="1187054" y="212130"/>
                </a:lnTo>
                <a:cubicBezTo>
                  <a:pt x="1247041" y="212130"/>
                  <a:pt x="1295670" y="260759"/>
                  <a:pt x="1295670" y="320746"/>
                </a:cubicBezTo>
                <a:lnTo>
                  <a:pt x="1295670" y="1713239"/>
                </a:lnTo>
                <a:cubicBezTo>
                  <a:pt x="1295670" y="1773226"/>
                  <a:pt x="1247041" y="1821855"/>
                  <a:pt x="1187054" y="1821855"/>
                </a:cubicBezTo>
                <a:close/>
              </a:path>
            </a:pathLst>
          </a:custGeom>
          <a:solidFill>
            <a:srgbClr val="6A63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B18E2F07-851C-0438-C491-D391B6CCD80D}"/>
              </a:ext>
            </a:extLst>
          </p:cNvPr>
          <p:cNvSpPr/>
          <p:nvPr/>
        </p:nvSpPr>
        <p:spPr>
          <a:xfrm rot="10800000">
            <a:off x="6275923" y="1076326"/>
            <a:ext cx="1295670" cy="1821855"/>
          </a:xfrm>
          <a:custGeom>
            <a:avLst/>
            <a:gdLst>
              <a:gd name="connsiteX0" fmla="*/ 1187054 w 1295670"/>
              <a:gd name="connsiteY0" fmla="*/ 1821855 h 1821855"/>
              <a:gd name="connsiteX1" fmla="*/ 108616 w 1295670"/>
              <a:gd name="connsiteY1" fmla="*/ 1821855 h 1821855"/>
              <a:gd name="connsiteX2" fmla="*/ 0 w 1295670"/>
              <a:gd name="connsiteY2" fmla="*/ 1713239 h 1821855"/>
              <a:gd name="connsiteX3" fmla="*/ 0 w 1295670"/>
              <a:gd name="connsiteY3" fmla="*/ 320746 h 1821855"/>
              <a:gd name="connsiteX4" fmla="*/ 108616 w 1295670"/>
              <a:gd name="connsiteY4" fmla="*/ 212130 h 1821855"/>
              <a:gd name="connsiteX5" fmla="*/ 512232 w 1295670"/>
              <a:gd name="connsiteY5" fmla="*/ 212130 h 1821855"/>
              <a:gd name="connsiteX6" fmla="*/ 635267 w 1295670"/>
              <a:gd name="connsiteY6" fmla="*/ 0 h 1821855"/>
              <a:gd name="connsiteX7" fmla="*/ 758303 w 1295670"/>
              <a:gd name="connsiteY7" fmla="*/ 212130 h 1821855"/>
              <a:gd name="connsiteX8" fmla="*/ 1187054 w 1295670"/>
              <a:gd name="connsiteY8" fmla="*/ 212130 h 1821855"/>
              <a:gd name="connsiteX9" fmla="*/ 1295670 w 1295670"/>
              <a:gd name="connsiteY9" fmla="*/ 320746 h 1821855"/>
              <a:gd name="connsiteX10" fmla="*/ 1295670 w 1295670"/>
              <a:gd name="connsiteY10" fmla="*/ 1713239 h 1821855"/>
              <a:gd name="connsiteX11" fmla="*/ 1187054 w 1295670"/>
              <a:gd name="connsiteY11" fmla="*/ 1821855 h 182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5670" h="1821855">
                <a:moveTo>
                  <a:pt x="1187054" y="1821855"/>
                </a:moveTo>
                <a:lnTo>
                  <a:pt x="108616" y="1821855"/>
                </a:lnTo>
                <a:cubicBezTo>
                  <a:pt x="48629" y="1821855"/>
                  <a:pt x="0" y="1773226"/>
                  <a:pt x="0" y="1713239"/>
                </a:cubicBezTo>
                <a:lnTo>
                  <a:pt x="0" y="320746"/>
                </a:lnTo>
                <a:cubicBezTo>
                  <a:pt x="0" y="260759"/>
                  <a:pt x="48629" y="212130"/>
                  <a:pt x="108616" y="212130"/>
                </a:cubicBezTo>
                <a:lnTo>
                  <a:pt x="512232" y="212130"/>
                </a:lnTo>
                <a:lnTo>
                  <a:pt x="635267" y="0"/>
                </a:lnTo>
                <a:lnTo>
                  <a:pt x="758303" y="212130"/>
                </a:lnTo>
                <a:lnTo>
                  <a:pt x="1187054" y="212130"/>
                </a:lnTo>
                <a:cubicBezTo>
                  <a:pt x="1247041" y="212130"/>
                  <a:pt x="1295670" y="260759"/>
                  <a:pt x="1295670" y="320746"/>
                </a:cubicBezTo>
                <a:lnTo>
                  <a:pt x="1295670" y="1713239"/>
                </a:lnTo>
                <a:cubicBezTo>
                  <a:pt x="1295670" y="1773226"/>
                  <a:pt x="1247041" y="1821855"/>
                  <a:pt x="1187054" y="1821855"/>
                </a:cubicBezTo>
                <a:close/>
              </a:path>
            </a:pathLst>
          </a:custGeom>
          <a:solidFill>
            <a:srgbClr val="8E846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CAFDB355-6287-E51C-E14A-DBF9DE31DB40}"/>
              </a:ext>
            </a:extLst>
          </p:cNvPr>
          <p:cNvSpPr txBox="1"/>
          <p:nvPr/>
        </p:nvSpPr>
        <p:spPr>
          <a:xfrm>
            <a:off x="1341813" y="1355894"/>
            <a:ext cx="116918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00" dirty="0">
                <a:solidFill>
                  <a:schemeClr val="bg1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35F164EF-0114-1564-01A6-A258F63B2FAB}"/>
              </a:ext>
            </a:extLst>
          </p:cNvPr>
          <p:cNvSpPr txBox="1"/>
          <p:nvPr/>
        </p:nvSpPr>
        <p:spPr>
          <a:xfrm>
            <a:off x="3013875" y="1355894"/>
            <a:ext cx="116918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00" dirty="0">
                <a:solidFill>
                  <a:schemeClr val="bg1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81" name="文本框 80">
            <a:extLst>
              <a:ext uri="{FF2B5EF4-FFF2-40B4-BE49-F238E27FC236}">
                <a16:creationId xmlns:a16="http://schemas.microsoft.com/office/drawing/2014/main" id="{4673A28F-F7CB-3D95-04AD-459945C2C86E}"/>
              </a:ext>
            </a:extLst>
          </p:cNvPr>
          <p:cNvSpPr txBox="1"/>
          <p:nvPr/>
        </p:nvSpPr>
        <p:spPr>
          <a:xfrm>
            <a:off x="4676653" y="1355894"/>
            <a:ext cx="116918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00" dirty="0">
                <a:solidFill>
                  <a:schemeClr val="bg1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A7CDFFD9-B3BF-A908-3714-EF9313BA874E}"/>
              </a:ext>
            </a:extLst>
          </p:cNvPr>
          <p:cNvSpPr txBox="1"/>
          <p:nvPr/>
        </p:nvSpPr>
        <p:spPr>
          <a:xfrm>
            <a:off x="6339163" y="1355894"/>
            <a:ext cx="116918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00" dirty="0">
                <a:solidFill>
                  <a:schemeClr val="bg1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271588" y="853337"/>
            <a:ext cx="6600825" cy="2659063"/>
          </a:xfrm>
          <a:prstGeom prst="ellipse">
            <a:avLst/>
          </a:prstGeom>
          <a:noFill/>
          <a:ln w="9525">
            <a:solidFill>
              <a:srgbClr val="8E846C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013" dirty="0">
              <a:cs typeface="+mn-ea"/>
              <a:sym typeface="+mn-lt"/>
            </a:endParaRPr>
          </a:p>
        </p:txBody>
      </p:sp>
      <p:sp>
        <p:nvSpPr>
          <p:cNvPr id="3" name="圆角矩形 2"/>
          <p:cNvSpPr/>
          <p:nvPr/>
        </p:nvSpPr>
        <p:spPr bwMode="auto">
          <a:xfrm>
            <a:off x="923925" y="1283550"/>
            <a:ext cx="1990725" cy="1120775"/>
          </a:xfrm>
          <a:prstGeom prst="roundRect">
            <a:avLst>
              <a:gd name="adj" fmla="val 4948"/>
            </a:avLst>
          </a:prstGeom>
          <a:solidFill>
            <a:schemeClr val="accent6">
              <a:lumMod val="75000"/>
            </a:schemeClr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6228" tIns="49083" rIns="66228" bIns="49083"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 bwMode="auto">
          <a:xfrm>
            <a:off x="1600200" y="964462"/>
            <a:ext cx="638175" cy="638175"/>
          </a:xfrm>
          <a:prstGeom prst="ellipse">
            <a:avLst/>
          </a:prstGeom>
          <a:solidFill>
            <a:schemeClr val="accent6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01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sp>
        <p:nvSpPr>
          <p:cNvPr id="6" name="圆角矩形 5"/>
          <p:cNvSpPr/>
          <p:nvPr/>
        </p:nvSpPr>
        <p:spPr bwMode="auto">
          <a:xfrm>
            <a:off x="923925" y="2956775"/>
            <a:ext cx="1990725" cy="1119187"/>
          </a:xfrm>
          <a:prstGeom prst="roundRect">
            <a:avLst>
              <a:gd name="adj" fmla="val 4948"/>
            </a:avLst>
          </a:prstGeom>
          <a:solidFill>
            <a:schemeClr val="accent6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椭圆 9"/>
          <p:cNvSpPr/>
          <p:nvPr/>
        </p:nvSpPr>
        <p:spPr bwMode="auto">
          <a:xfrm>
            <a:off x="1600200" y="2637687"/>
            <a:ext cx="638175" cy="638175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04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sp>
        <p:nvSpPr>
          <p:cNvPr id="7" name="圆角矩形 6"/>
          <p:cNvSpPr/>
          <p:nvPr/>
        </p:nvSpPr>
        <p:spPr bwMode="auto">
          <a:xfrm>
            <a:off x="3576638" y="3550500"/>
            <a:ext cx="1990725" cy="1120775"/>
          </a:xfrm>
          <a:prstGeom prst="roundRect">
            <a:avLst>
              <a:gd name="adj" fmla="val 4948"/>
            </a:avLst>
          </a:prstGeom>
          <a:solidFill>
            <a:schemeClr val="accent6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 bwMode="auto">
          <a:xfrm>
            <a:off x="4262438" y="3231412"/>
            <a:ext cx="638175" cy="638175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05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sp>
        <p:nvSpPr>
          <p:cNvPr id="4" name="圆角矩形 3"/>
          <p:cNvSpPr/>
          <p:nvPr/>
        </p:nvSpPr>
        <p:spPr bwMode="auto">
          <a:xfrm>
            <a:off x="3576638" y="1040662"/>
            <a:ext cx="1990725" cy="1119188"/>
          </a:xfrm>
          <a:prstGeom prst="roundRect">
            <a:avLst>
              <a:gd name="adj" fmla="val 4948"/>
            </a:avLst>
          </a:prstGeom>
          <a:solidFill>
            <a:schemeClr val="accent6">
              <a:lumMod val="75000"/>
            </a:schemeClr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 bwMode="auto">
          <a:xfrm>
            <a:off x="4252913" y="721575"/>
            <a:ext cx="638175" cy="638175"/>
          </a:xfrm>
          <a:prstGeom prst="ellipse">
            <a:avLst/>
          </a:prstGeom>
          <a:solidFill>
            <a:schemeClr val="accent6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02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sp>
        <p:nvSpPr>
          <p:cNvPr id="5" name="圆角矩形 4"/>
          <p:cNvSpPr/>
          <p:nvPr/>
        </p:nvSpPr>
        <p:spPr bwMode="auto">
          <a:xfrm>
            <a:off x="6229350" y="1283550"/>
            <a:ext cx="1990725" cy="1120775"/>
          </a:xfrm>
          <a:prstGeom prst="roundRect">
            <a:avLst>
              <a:gd name="adj" fmla="val 4948"/>
            </a:avLst>
          </a:prstGeom>
          <a:solidFill>
            <a:schemeClr val="accent6">
              <a:lumMod val="75000"/>
            </a:schemeClr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 bwMode="auto">
          <a:xfrm>
            <a:off x="6905625" y="964462"/>
            <a:ext cx="638175" cy="638175"/>
          </a:xfrm>
          <a:prstGeom prst="ellipse">
            <a:avLst/>
          </a:prstGeom>
          <a:solidFill>
            <a:schemeClr val="accent6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03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sp>
        <p:nvSpPr>
          <p:cNvPr id="8" name="圆角矩形 7"/>
          <p:cNvSpPr/>
          <p:nvPr/>
        </p:nvSpPr>
        <p:spPr bwMode="auto">
          <a:xfrm>
            <a:off x="6229350" y="2956775"/>
            <a:ext cx="1990725" cy="1119187"/>
          </a:xfrm>
          <a:prstGeom prst="roundRect">
            <a:avLst>
              <a:gd name="adj" fmla="val 4948"/>
            </a:avLst>
          </a:prstGeom>
          <a:solidFill>
            <a:schemeClr val="accent6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6228" tIns="49083" rIns="66228" bIns="49083" anchor="ctr"/>
          <a:lstStyle>
            <a:lvl1pPr marL="128588" indent="-128588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001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0015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spcAft>
                <a:spcPct val="35000"/>
              </a:spcAft>
              <a:buFont typeface="Wingdings" panose="05000000000000000000" pitchFamily="2" charset="2"/>
              <a:buChar char="l"/>
            </a:pPr>
            <a:endParaRPr lang="en-US" altLang="zh-CN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  <a:p>
            <a:pPr marL="0" lvl="1" indent="0" eaLnBrk="1" hangingPunct="1">
              <a:spcAft>
                <a:spcPct val="15000"/>
              </a:spcAft>
            </a:pPr>
            <a:r>
              <a:rPr lang="zh-CN" altLang="en-US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... ...</a:t>
            </a:r>
            <a:endParaRPr lang="zh-CN" altLang="en-US" sz="1000" dirty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 bwMode="auto">
          <a:xfrm>
            <a:off x="6905625" y="2637687"/>
            <a:ext cx="638175" cy="638175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i="1" dirty="0">
                <a:cs typeface="+mn-ea"/>
                <a:sym typeface="+mn-lt"/>
              </a:rPr>
              <a:t>06</a:t>
            </a:r>
            <a:endParaRPr lang="zh-CN" altLang="en-US" sz="1800" b="1" i="1" dirty="0">
              <a:cs typeface="+mn-ea"/>
              <a:sym typeface="+mn-lt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43FCBF5-8FB2-6B04-A80C-270057E33C66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056F930C-3837-44E4-2FFA-5E4CB6AEAA43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6" name="组合 25">
                <a:extLst>
                  <a:ext uri="{FF2B5EF4-FFF2-40B4-BE49-F238E27FC236}">
                    <a16:creationId xmlns:a16="http://schemas.microsoft.com/office/drawing/2014/main" id="{86D65A7E-6BF3-709E-8BBE-920F9CDB5E1F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8" name="矩形 27">
                  <a:extLst>
                    <a:ext uri="{FF2B5EF4-FFF2-40B4-BE49-F238E27FC236}">
                      <a16:creationId xmlns:a16="http://schemas.microsoft.com/office/drawing/2014/main" id="{59A79A1E-FC19-16F3-E3D3-3ED998FAE340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2E8C3F34-EE32-11E4-A85E-EC3806B9070C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文本框 29">
                  <a:extLst>
                    <a:ext uri="{FF2B5EF4-FFF2-40B4-BE49-F238E27FC236}">
                      <a16:creationId xmlns:a16="http://schemas.microsoft.com/office/drawing/2014/main" id="{BB9CB58D-FE8F-9997-51A7-01F95A29CB59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3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4310B705-249D-0BC9-B4AA-03A7ECA0AA62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EAD105F8-56C6-6CA6-68A2-4C23322FE210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关键技术与难点</a:t>
                </a:r>
              </a:p>
            </p:txBody>
          </p:sp>
        </p:grpSp>
        <p:grpSp>
          <p:nvGrpSpPr>
            <p:cNvPr id="23" name="组合 8">
              <a:extLst>
                <a:ext uri="{FF2B5EF4-FFF2-40B4-BE49-F238E27FC236}">
                  <a16:creationId xmlns:a16="http://schemas.microsoft.com/office/drawing/2014/main" id="{39937FD4-83DE-9830-0B45-F222A23C05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4" name="圆角矩形 4">
                <a:extLst>
                  <a:ext uri="{FF2B5EF4-FFF2-40B4-BE49-F238E27FC236}">
                    <a16:creationId xmlns:a16="http://schemas.microsoft.com/office/drawing/2014/main" id="{935467DC-A195-1B49-3C38-2EA2767F7FD5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5" name="TextBox 15">
                <a:extLst>
                  <a:ext uri="{FF2B5EF4-FFF2-40B4-BE49-F238E27FC236}">
                    <a16:creationId xmlns:a16="http://schemas.microsoft.com/office/drawing/2014/main" id="{B21FA509-6601-AB21-1FE8-639E47E3B2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>
            <a:grpSpLocks/>
          </p:cNvGrpSpPr>
          <p:nvPr/>
        </p:nvGrpSpPr>
        <p:grpSpPr bwMode="auto">
          <a:xfrm>
            <a:off x="1125537" y="1131888"/>
            <a:ext cx="6892925" cy="2300287"/>
            <a:chOff x="1167355" y="1217191"/>
            <a:chExt cx="6892537" cy="2300813"/>
          </a:xfrm>
        </p:grpSpPr>
        <p:sp>
          <p:nvSpPr>
            <p:cNvPr id="36" name="Freeform 4"/>
            <p:cNvSpPr>
              <a:spLocks/>
            </p:cNvSpPr>
            <p:nvPr/>
          </p:nvSpPr>
          <p:spPr bwMode="auto">
            <a:xfrm>
              <a:off x="1167355" y="1217191"/>
              <a:ext cx="4406652" cy="2300813"/>
            </a:xfrm>
            <a:custGeom>
              <a:avLst/>
              <a:gdLst/>
              <a:ahLst/>
              <a:cxnLst>
                <a:cxn ang="0">
                  <a:pos x="1558" y="337"/>
                </a:cxn>
                <a:cxn ang="0">
                  <a:pos x="1221" y="0"/>
                </a:cxn>
                <a:cxn ang="0">
                  <a:pos x="407" y="814"/>
                </a:cxn>
                <a:cxn ang="0">
                  <a:pos x="0" y="407"/>
                </a:cxn>
                <a:cxn ang="0">
                  <a:pos x="402" y="5"/>
                </a:cxn>
                <a:cxn ang="0">
                  <a:pos x="734" y="337"/>
                </a:cxn>
              </a:cxnLst>
              <a:rect l="0" t="0" r="r" b="b"/>
              <a:pathLst>
                <a:path w="1558" h="814">
                  <a:moveTo>
                    <a:pt x="1558" y="337"/>
                  </a:moveTo>
                  <a:lnTo>
                    <a:pt x="1221" y="0"/>
                  </a:lnTo>
                  <a:lnTo>
                    <a:pt x="407" y="814"/>
                  </a:lnTo>
                  <a:lnTo>
                    <a:pt x="0" y="407"/>
                  </a:lnTo>
                  <a:lnTo>
                    <a:pt x="402" y="5"/>
                  </a:lnTo>
                  <a:lnTo>
                    <a:pt x="734" y="337"/>
                  </a:lnTo>
                </a:path>
              </a:pathLst>
            </a:custGeom>
            <a:noFill/>
            <a:ln w="25400" cap="flat" cmpd="sng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9pPr>
            </a:lstStyle>
            <a:p>
              <a:pPr defTabSz="914400">
                <a:defRPr/>
              </a:pPr>
              <a:endParaRPr lang="zh-CN" altLang="en-US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Freeform 5"/>
            <p:cNvSpPr>
              <a:spLocks/>
            </p:cNvSpPr>
            <p:nvPr/>
          </p:nvSpPr>
          <p:spPr bwMode="auto">
            <a:xfrm flipH="1" flipV="1">
              <a:off x="3653240" y="1217191"/>
              <a:ext cx="4406652" cy="2300813"/>
            </a:xfrm>
            <a:custGeom>
              <a:avLst/>
              <a:gdLst/>
              <a:ahLst/>
              <a:cxnLst>
                <a:cxn ang="0">
                  <a:pos x="1558" y="337"/>
                </a:cxn>
                <a:cxn ang="0">
                  <a:pos x="1221" y="0"/>
                </a:cxn>
                <a:cxn ang="0">
                  <a:pos x="407" y="814"/>
                </a:cxn>
                <a:cxn ang="0">
                  <a:pos x="0" y="407"/>
                </a:cxn>
                <a:cxn ang="0">
                  <a:pos x="402" y="5"/>
                </a:cxn>
                <a:cxn ang="0">
                  <a:pos x="734" y="337"/>
                </a:cxn>
              </a:cxnLst>
              <a:rect l="0" t="0" r="r" b="b"/>
              <a:pathLst>
                <a:path w="1558" h="814">
                  <a:moveTo>
                    <a:pt x="1558" y="337"/>
                  </a:moveTo>
                  <a:lnTo>
                    <a:pt x="1221" y="0"/>
                  </a:lnTo>
                  <a:lnTo>
                    <a:pt x="407" y="814"/>
                  </a:lnTo>
                  <a:lnTo>
                    <a:pt x="0" y="407"/>
                  </a:lnTo>
                  <a:lnTo>
                    <a:pt x="402" y="5"/>
                  </a:lnTo>
                  <a:lnTo>
                    <a:pt x="734" y="337"/>
                  </a:lnTo>
                </a:path>
              </a:pathLst>
            </a:custGeom>
            <a:noFill/>
            <a:ln w="25400" cap="flat" cmpd="sng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9pPr>
            </a:lstStyle>
            <a:p>
              <a:pPr defTabSz="914400">
                <a:defRPr/>
              </a:pPr>
              <a:endParaRPr lang="zh-CN" altLang="en-US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Rectangle 6"/>
            <p:cNvSpPr>
              <a:spLocks noChangeArrowheads="1"/>
            </p:cNvSpPr>
            <p:nvPr/>
          </p:nvSpPr>
          <p:spPr bwMode="auto">
            <a:xfrm rot="18900000">
              <a:off x="1722949" y="1817403"/>
              <a:ext cx="1104838" cy="110515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9pPr>
            </a:lstStyle>
            <a:p>
              <a:pPr defTabSz="914400">
                <a:defRPr/>
              </a:pPr>
              <a:endParaRPr lang="zh-CN" altLang="en-US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Rectangle 7"/>
            <p:cNvSpPr>
              <a:spLocks noChangeArrowheads="1"/>
            </p:cNvSpPr>
            <p:nvPr/>
          </p:nvSpPr>
          <p:spPr bwMode="auto">
            <a:xfrm rot="18900000">
              <a:off x="4056442" y="1817403"/>
              <a:ext cx="1103250" cy="1105153"/>
            </a:xfrm>
            <a:prstGeom prst="rect">
              <a:avLst/>
            </a:prstGeom>
            <a:solidFill>
              <a:srgbClr val="6A6351"/>
            </a:solidFill>
            <a:ln w="63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9pPr>
            </a:lstStyle>
            <a:p>
              <a:pPr defTabSz="914400">
                <a:defRPr/>
              </a:pPr>
              <a:endParaRPr lang="zh-CN" altLang="en-US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Rectangle 8"/>
            <p:cNvSpPr>
              <a:spLocks noChangeArrowheads="1"/>
            </p:cNvSpPr>
            <p:nvPr/>
          </p:nvSpPr>
          <p:spPr bwMode="auto">
            <a:xfrm rot="18900000">
              <a:off x="6366124" y="1817403"/>
              <a:ext cx="1104838" cy="110515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5pPr>
              <a:lvl6pPr marL="22860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6pPr>
              <a:lvl7pPr marL="27432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7pPr>
              <a:lvl8pPr marL="32004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8pPr>
              <a:lvl9pPr marL="3657600" algn="l" defTabSz="914400" rtl="0" eaLnBrk="1" latinLnBrk="0" hangingPunct="1">
                <a:defRPr sz="1300" b="1" kern="1200">
                  <a:solidFill>
                    <a:srgbClr val="000000"/>
                  </a:solidFill>
                  <a:latin typeface="Arial" charset="0"/>
                  <a:ea typeface="宋体" charset="-122"/>
                  <a:cs typeface="+mn-cs"/>
                </a:defRPr>
              </a:lvl9pPr>
            </a:lstStyle>
            <a:p>
              <a:pPr defTabSz="914400">
                <a:defRPr/>
              </a:pPr>
              <a:endParaRPr lang="zh-CN" altLang="en-US">
                <a:solidFill>
                  <a:schemeClr val="tx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TextBox 11"/>
            <p:cNvSpPr txBox="1">
              <a:spLocks noChangeArrowheads="1"/>
            </p:cNvSpPr>
            <p:nvPr/>
          </p:nvSpPr>
          <p:spPr bwMode="auto">
            <a:xfrm flipH="1">
              <a:off x="1616592" y="2177848"/>
              <a:ext cx="1274691" cy="3699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48" name="TextBox 11"/>
            <p:cNvSpPr txBox="1">
              <a:spLocks noChangeArrowheads="1"/>
            </p:cNvSpPr>
            <p:nvPr/>
          </p:nvSpPr>
          <p:spPr bwMode="auto">
            <a:xfrm flipH="1">
              <a:off x="3970722" y="2174672"/>
              <a:ext cx="1274690" cy="3699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49" name="TextBox 11"/>
            <p:cNvSpPr txBox="1">
              <a:spLocks noChangeArrowheads="1"/>
            </p:cNvSpPr>
            <p:nvPr/>
          </p:nvSpPr>
          <p:spPr bwMode="auto">
            <a:xfrm flipH="1">
              <a:off x="6289929" y="2174672"/>
              <a:ext cx="1274691" cy="3699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3CC6A35A-22D5-CB20-0792-4548FF2A9478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821D26C9-EDFB-C327-C3F7-5371B45B645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C2C9A702-687E-B5F3-EDAD-34615A12401A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1" name="矩形 20">
                  <a:extLst>
                    <a:ext uri="{FF2B5EF4-FFF2-40B4-BE49-F238E27FC236}">
                      <a16:creationId xmlns:a16="http://schemas.microsoft.com/office/drawing/2014/main" id="{51C3D192-BB40-5880-25A0-73B38FB9C27B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848B881F-17EE-A9E9-8B7B-CE074F240E24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文本框 22">
                  <a:extLst>
                    <a:ext uri="{FF2B5EF4-FFF2-40B4-BE49-F238E27FC236}">
                      <a16:creationId xmlns:a16="http://schemas.microsoft.com/office/drawing/2014/main" id="{122D41D1-002C-47CD-6B50-678A91365637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3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399E4650-FFDE-A842-3B7A-3600AFD6408D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594261A5-EB79-8E90-63C4-871EC8C27EEA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关键技术与难点</a:t>
                </a:r>
              </a:p>
            </p:txBody>
          </p:sp>
        </p:grpSp>
        <p:grpSp>
          <p:nvGrpSpPr>
            <p:cNvPr id="16" name="组合 8">
              <a:extLst>
                <a:ext uri="{FF2B5EF4-FFF2-40B4-BE49-F238E27FC236}">
                  <a16:creationId xmlns:a16="http://schemas.microsoft.com/office/drawing/2014/main" id="{2753B95E-DF8A-22A0-594A-2E9BDA1C25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17" name="圆角矩形 4">
                <a:extLst>
                  <a:ext uri="{FF2B5EF4-FFF2-40B4-BE49-F238E27FC236}">
                    <a16:creationId xmlns:a16="http://schemas.microsoft.com/office/drawing/2014/main" id="{E30FAB3D-3813-8C41-4BC7-0EE817F72771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18" name="TextBox 15">
                <a:extLst>
                  <a:ext uri="{FF2B5EF4-FFF2-40B4-BE49-F238E27FC236}">
                    <a16:creationId xmlns:a16="http://schemas.microsoft.com/office/drawing/2014/main" id="{6C8DBB93-3FE7-74AB-B1E2-41161B9269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B3DA7F25-3A83-141B-0551-4D2C68116898}"/>
              </a:ext>
            </a:extLst>
          </p:cNvPr>
          <p:cNvGrpSpPr/>
          <p:nvPr/>
        </p:nvGrpSpPr>
        <p:grpSpPr>
          <a:xfrm>
            <a:off x="1595558" y="3480240"/>
            <a:ext cx="1518008" cy="852502"/>
            <a:chOff x="434648" y="3740031"/>
            <a:chExt cx="1518008" cy="852502"/>
          </a:xfrm>
        </p:grpSpPr>
        <p:sp>
          <p:nvSpPr>
            <p:cNvPr id="26" name="Rectangle 29">
              <a:extLst>
                <a:ext uri="{FF2B5EF4-FFF2-40B4-BE49-F238E27FC236}">
                  <a16:creationId xmlns:a16="http://schemas.microsoft.com/office/drawing/2014/main" id="{99A09376-1C8C-94E7-671E-2C9DC16D9159}"/>
                </a:ext>
              </a:extLst>
            </p:cNvPr>
            <p:cNvSpPr/>
            <p:nvPr/>
          </p:nvSpPr>
          <p:spPr bwMode="auto">
            <a:xfrm>
              <a:off x="434648" y="4038535"/>
              <a:ext cx="14462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4E36C02B-0B85-DEA4-9823-397438CF7E98}"/>
                </a:ext>
              </a:extLst>
            </p:cNvPr>
            <p:cNvSpPr txBox="1"/>
            <p:nvPr/>
          </p:nvSpPr>
          <p:spPr>
            <a:xfrm>
              <a:off x="434648" y="3740031"/>
              <a:ext cx="15180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339C16D5-50D6-345B-8125-D035F171BD6E}"/>
              </a:ext>
            </a:extLst>
          </p:cNvPr>
          <p:cNvGrpSpPr/>
          <p:nvPr/>
        </p:nvGrpSpPr>
        <p:grpSpPr>
          <a:xfrm>
            <a:off x="3929062" y="3480240"/>
            <a:ext cx="1518008" cy="852502"/>
            <a:chOff x="434648" y="3740031"/>
            <a:chExt cx="1518008" cy="852502"/>
          </a:xfrm>
        </p:grpSpPr>
        <p:sp>
          <p:nvSpPr>
            <p:cNvPr id="29" name="Rectangle 29">
              <a:extLst>
                <a:ext uri="{FF2B5EF4-FFF2-40B4-BE49-F238E27FC236}">
                  <a16:creationId xmlns:a16="http://schemas.microsoft.com/office/drawing/2014/main" id="{B7919BC7-EF74-DCD0-21E7-1EBA412A186E}"/>
                </a:ext>
              </a:extLst>
            </p:cNvPr>
            <p:cNvSpPr/>
            <p:nvPr/>
          </p:nvSpPr>
          <p:spPr bwMode="auto">
            <a:xfrm>
              <a:off x="434648" y="4038535"/>
              <a:ext cx="14462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189D6283-A7A5-FD42-7169-7A485854AA7F}"/>
                </a:ext>
              </a:extLst>
            </p:cNvPr>
            <p:cNvSpPr txBox="1"/>
            <p:nvPr/>
          </p:nvSpPr>
          <p:spPr>
            <a:xfrm>
              <a:off x="434648" y="3740031"/>
              <a:ext cx="15180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BE8A4A29-8C7A-E8B5-BC49-4A0CA4C567A4}"/>
              </a:ext>
            </a:extLst>
          </p:cNvPr>
          <p:cNvGrpSpPr/>
          <p:nvPr/>
        </p:nvGrpSpPr>
        <p:grpSpPr>
          <a:xfrm>
            <a:off x="6248399" y="3480240"/>
            <a:ext cx="1518008" cy="852502"/>
            <a:chOff x="434648" y="3740031"/>
            <a:chExt cx="1518008" cy="852502"/>
          </a:xfrm>
        </p:grpSpPr>
        <p:sp>
          <p:nvSpPr>
            <p:cNvPr id="34" name="Rectangle 29">
              <a:extLst>
                <a:ext uri="{FF2B5EF4-FFF2-40B4-BE49-F238E27FC236}">
                  <a16:creationId xmlns:a16="http://schemas.microsoft.com/office/drawing/2014/main" id="{65B822F7-EB05-0F2B-D690-6FA850A9C12A}"/>
                </a:ext>
              </a:extLst>
            </p:cNvPr>
            <p:cNvSpPr/>
            <p:nvPr/>
          </p:nvSpPr>
          <p:spPr bwMode="auto">
            <a:xfrm>
              <a:off x="434648" y="4038535"/>
              <a:ext cx="14462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B6EC7172-CD07-4007-5439-2483B6E07FFB}"/>
                </a:ext>
              </a:extLst>
            </p:cNvPr>
            <p:cNvSpPr txBox="1"/>
            <p:nvPr/>
          </p:nvSpPr>
          <p:spPr>
            <a:xfrm>
              <a:off x="434648" y="3740031"/>
              <a:ext cx="15180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直接连接符 19"/>
          <p:cNvCxnSpPr/>
          <p:nvPr/>
        </p:nvCxnSpPr>
        <p:spPr>
          <a:xfrm>
            <a:off x="4572000" y="922337"/>
            <a:ext cx="0" cy="3298825"/>
          </a:xfrm>
          <a:prstGeom prst="line">
            <a:avLst/>
          </a:prstGeom>
          <a:ln>
            <a:solidFill>
              <a:srgbClr val="8E846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4219575" y="2068512"/>
            <a:ext cx="704850" cy="706438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1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5" name="组合 4"/>
          <p:cNvGrpSpPr>
            <a:grpSpLocks/>
          </p:cNvGrpSpPr>
          <p:nvPr/>
        </p:nvGrpSpPr>
        <p:grpSpPr bwMode="auto">
          <a:xfrm>
            <a:off x="660168" y="1208087"/>
            <a:ext cx="3251432" cy="1355793"/>
            <a:chOff x="659365" y="1394385"/>
            <a:chExt cx="3252685" cy="1355957"/>
          </a:xfrm>
        </p:grpSpPr>
        <p:sp>
          <p:nvSpPr>
            <p:cNvPr id="22" name="TextBox 12"/>
            <p:cNvSpPr txBox="1"/>
            <p:nvPr/>
          </p:nvSpPr>
          <p:spPr>
            <a:xfrm>
              <a:off x="659365" y="1745265"/>
              <a:ext cx="3252685" cy="10050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684213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36891" name="TextBox 13"/>
            <p:cNvSpPr txBox="1">
              <a:spLocks noChangeArrowheads="1"/>
            </p:cNvSpPr>
            <p:nvPr/>
          </p:nvSpPr>
          <p:spPr bwMode="auto">
            <a:xfrm>
              <a:off x="1682144" y="1394385"/>
              <a:ext cx="20398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r" eaLnBrk="1" hangingPunct="1"/>
              <a:r>
                <a:rPr lang="zh-CN" altLang="en-US" sz="1800" b="1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6" name="组合 5"/>
          <p:cNvGrpSpPr>
            <a:grpSpLocks/>
          </p:cNvGrpSpPr>
          <p:nvPr/>
        </p:nvGrpSpPr>
        <p:grpSpPr bwMode="auto">
          <a:xfrm>
            <a:off x="5172076" y="1222375"/>
            <a:ext cx="3311749" cy="1365317"/>
            <a:chOff x="5171954" y="1407576"/>
            <a:chExt cx="3312602" cy="1366267"/>
          </a:xfrm>
        </p:grpSpPr>
        <p:sp>
          <p:nvSpPr>
            <p:cNvPr id="24" name="TextBox 14"/>
            <p:cNvSpPr txBox="1"/>
            <p:nvPr/>
          </p:nvSpPr>
          <p:spPr>
            <a:xfrm>
              <a:off x="5171954" y="1407576"/>
              <a:ext cx="2040464" cy="368556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zh-CN"/>
              </a:defPPr>
              <a:lvl1pPr algn="r">
                <a:spcBef>
                  <a:spcPct val="0"/>
                </a:spcBef>
                <a:defRPr sz="2400" b="1">
                  <a:gradFill>
                    <a:gsLst>
                      <a:gs pos="0">
                        <a:srgbClr val="BE8C83"/>
                      </a:gs>
                      <a:gs pos="100000">
                        <a:srgbClr val="BE8C83"/>
                      </a:gs>
                      <a:gs pos="50000">
                        <a:srgbClr val="FFEEE2"/>
                      </a:gs>
                    </a:gsLst>
                    <a:lin ang="0" scaled="0"/>
                  </a:gra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algn="l" eaLnBrk="1" fontAlgn="auto" hangingPunct="1">
                <a:spcAft>
                  <a:spcPts val="0"/>
                </a:spcAft>
                <a:defRPr/>
              </a:pPr>
              <a:r>
                <a:rPr lang="zh-CN" altLang="en-US" sz="1800" dirty="0">
                  <a:solidFill>
                    <a:sysClr val="windowText" lastClr="000000"/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  <p:sp>
          <p:nvSpPr>
            <p:cNvPr id="25" name="TextBox 15"/>
            <p:cNvSpPr txBox="1"/>
            <p:nvPr/>
          </p:nvSpPr>
          <p:spPr>
            <a:xfrm>
              <a:off x="5189420" y="1768189"/>
              <a:ext cx="3295136" cy="10056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684213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latin typeface="+mn-lt"/>
                  <a:ea typeface="+mn-ea"/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</a:p>
          </p:txBody>
        </p:sp>
      </p:grpSp>
      <p:grpSp>
        <p:nvGrpSpPr>
          <p:cNvPr id="3" name="组合 2"/>
          <p:cNvGrpSpPr>
            <a:grpSpLocks/>
          </p:cNvGrpSpPr>
          <p:nvPr/>
        </p:nvGrpSpPr>
        <p:grpSpPr bwMode="auto">
          <a:xfrm>
            <a:off x="1512888" y="3082925"/>
            <a:ext cx="2219325" cy="1189037"/>
            <a:chOff x="1512237" y="3294193"/>
            <a:chExt cx="2219829" cy="1189680"/>
          </a:xfrm>
        </p:grpSpPr>
        <p:sp>
          <p:nvSpPr>
            <p:cNvPr id="26" name="矩形 25"/>
            <p:cNvSpPr/>
            <p:nvPr/>
          </p:nvSpPr>
          <p:spPr>
            <a:xfrm>
              <a:off x="2144205" y="3294193"/>
              <a:ext cx="1584685" cy="1890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1512237" y="3594392"/>
              <a:ext cx="2210302" cy="189015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1931432" y="3920006"/>
              <a:ext cx="1800634" cy="1906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TextBox 19"/>
            <p:cNvSpPr txBox="1"/>
            <p:nvPr/>
          </p:nvSpPr>
          <p:spPr>
            <a:xfrm>
              <a:off x="2409378" y="3294193"/>
              <a:ext cx="1113091" cy="21919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30" name="TextBox 20"/>
            <p:cNvSpPr txBox="1"/>
            <p:nvPr/>
          </p:nvSpPr>
          <p:spPr>
            <a:xfrm>
              <a:off x="2409378" y="3594392"/>
              <a:ext cx="1113091" cy="21919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31" name="TextBox 21"/>
            <p:cNvSpPr txBox="1"/>
            <p:nvPr/>
          </p:nvSpPr>
          <p:spPr>
            <a:xfrm>
              <a:off x="2409378" y="3924771"/>
              <a:ext cx="1113091" cy="21919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1786936" y="4259915"/>
              <a:ext cx="1945130" cy="1890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TextBox 21"/>
            <p:cNvSpPr txBox="1"/>
            <p:nvPr/>
          </p:nvSpPr>
          <p:spPr>
            <a:xfrm>
              <a:off x="2409378" y="4264680"/>
              <a:ext cx="1113091" cy="21919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4" name="组合 3"/>
          <p:cNvGrpSpPr>
            <a:grpSpLocks/>
          </p:cNvGrpSpPr>
          <p:nvPr/>
        </p:nvGrpSpPr>
        <p:grpSpPr bwMode="auto">
          <a:xfrm>
            <a:off x="5292725" y="3087687"/>
            <a:ext cx="2219325" cy="1165225"/>
            <a:chOff x="5291943" y="3273646"/>
            <a:chExt cx="2219829" cy="1165404"/>
          </a:xfrm>
        </p:grpSpPr>
        <p:sp>
          <p:nvSpPr>
            <p:cNvPr id="32" name="矩形 31"/>
            <p:cNvSpPr/>
            <p:nvPr/>
          </p:nvSpPr>
          <p:spPr>
            <a:xfrm>
              <a:off x="5291943" y="3294287"/>
              <a:ext cx="1584685" cy="18894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5301470" y="3594370"/>
              <a:ext cx="2210302" cy="18894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5291943" y="3911919"/>
              <a:ext cx="1800634" cy="19052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5301470" y="4221530"/>
              <a:ext cx="2053104" cy="188941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3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42" name="TextBox 19"/>
            <p:cNvSpPr txBox="1"/>
            <p:nvPr/>
          </p:nvSpPr>
          <p:spPr>
            <a:xfrm>
              <a:off x="5507892" y="3273646"/>
              <a:ext cx="1113091" cy="21910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3" name="TextBox 20"/>
            <p:cNvSpPr txBox="1"/>
            <p:nvPr/>
          </p:nvSpPr>
          <p:spPr>
            <a:xfrm>
              <a:off x="5507892" y="3589608"/>
              <a:ext cx="1113091" cy="21910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4" name="TextBox 21"/>
            <p:cNvSpPr txBox="1"/>
            <p:nvPr/>
          </p:nvSpPr>
          <p:spPr>
            <a:xfrm>
              <a:off x="5507892" y="3911919"/>
              <a:ext cx="1113091" cy="22069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45" name="TextBox 21"/>
            <p:cNvSpPr txBox="1"/>
            <p:nvPr/>
          </p:nvSpPr>
          <p:spPr>
            <a:xfrm>
              <a:off x="5507892" y="4219941"/>
              <a:ext cx="1113091" cy="21910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065A6136-80F9-AC19-25E9-8928F74C5C71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D6E61261-21D9-A0B8-44F4-7AFB39F7F08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8C658487-E229-2AEF-1A5A-210B4402B884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49" name="矩形 48">
                  <a:extLst>
                    <a:ext uri="{FF2B5EF4-FFF2-40B4-BE49-F238E27FC236}">
                      <a16:creationId xmlns:a16="http://schemas.microsoft.com/office/drawing/2014/main" id="{D7DBAA32-AC06-EDB7-FF20-41EB6053E363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8C05641E-ABB4-49C3-4149-B69628D76693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1" name="文本框 50">
                  <a:extLst>
                    <a:ext uri="{FF2B5EF4-FFF2-40B4-BE49-F238E27FC236}">
                      <a16:creationId xmlns:a16="http://schemas.microsoft.com/office/drawing/2014/main" id="{CE1AC1BA-E248-CAE1-D8C2-5FFCE14562EB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3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CA49007D-3151-3BDB-DDBE-5B9DC8087151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8" name="文本框 47">
                <a:extLst>
                  <a:ext uri="{FF2B5EF4-FFF2-40B4-BE49-F238E27FC236}">
                    <a16:creationId xmlns:a16="http://schemas.microsoft.com/office/drawing/2014/main" id="{175C16E3-4DDA-78D5-DA1A-A3DAC83E8901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关键技术与难点</a:t>
                </a:r>
              </a:p>
            </p:txBody>
          </p:sp>
        </p:grpSp>
        <p:grpSp>
          <p:nvGrpSpPr>
            <p:cNvPr id="37" name="组合 8">
              <a:extLst>
                <a:ext uri="{FF2B5EF4-FFF2-40B4-BE49-F238E27FC236}">
                  <a16:creationId xmlns:a16="http://schemas.microsoft.com/office/drawing/2014/main" id="{63175724-DB78-A313-43C3-573C87A7B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41" name="圆角矩形 4">
                <a:extLst>
                  <a:ext uri="{FF2B5EF4-FFF2-40B4-BE49-F238E27FC236}">
                    <a16:creationId xmlns:a16="http://schemas.microsoft.com/office/drawing/2014/main" id="{0AE4F682-5876-A708-C7AB-0BCF7E2E031A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46" name="TextBox 15">
                <a:extLst>
                  <a:ext uri="{FF2B5EF4-FFF2-40B4-BE49-F238E27FC236}">
                    <a16:creationId xmlns:a16="http://schemas.microsoft.com/office/drawing/2014/main" id="{00774340-D780-6B63-25AD-229A6D24E6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6B90B5-0B3B-1CA3-ABEE-E55D3C5526A4}"/>
              </a:ext>
            </a:extLst>
          </p:cNvPr>
          <p:cNvGrpSpPr/>
          <p:nvPr/>
        </p:nvGrpSpPr>
        <p:grpSpPr>
          <a:xfrm>
            <a:off x="3052382" y="2851824"/>
            <a:ext cx="2994115" cy="434872"/>
            <a:chOff x="2409403" y="2241431"/>
            <a:chExt cx="2313666" cy="336042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7007205-1DDD-3960-DCD4-C1E799BECCDD}"/>
                </a:ext>
              </a:extLst>
            </p:cNvPr>
            <p:cNvSpPr/>
            <p:nvPr/>
          </p:nvSpPr>
          <p:spPr>
            <a:xfrm>
              <a:off x="2577898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A605C60-C1FB-59F8-0C9A-552AB64442D6}"/>
                </a:ext>
              </a:extLst>
            </p:cNvPr>
            <p:cNvSpPr/>
            <p:nvPr/>
          </p:nvSpPr>
          <p:spPr>
            <a:xfrm rot="10800000">
              <a:off x="2409403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1004172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1308336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04</a:t>
            </a:r>
            <a:endParaRPr lang="zh-CN" altLang="en-US" sz="4400" b="1" dirty="0">
              <a:solidFill>
                <a:srgbClr val="6A635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640080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791589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804212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20443" y="1908997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PART</a:t>
            </a:r>
            <a:endParaRPr lang="zh-CN" altLang="en-US" sz="1600" dirty="0">
              <a:solidFill>
                <a:srgbClr val="6A635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35283B9B-BF4E-9563-5783-24FF4E14ECD0}"/>
              </a:ext>
            </a:extLst>
          </p:cNvPr>
          <p:cNvSpPr txBox="1"/>
          <p:nvPr/>
        </p:nvSpPr>
        <p:spPr>
          <a:xfrm>
            <a:off x="3501563" y="2888789"/>
            <a:ext cx="20668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研究成果与应用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DCAA648D-E224-4ED6-1BC8-8F9A59E65B90}"/>
              </a:ext>
            </a:extLst>
          </p:cNvPr>
          <p:cNvSpPr txBox="1"/>
          <p:nvPr/>
        </p:nvSpPr>
        <p:spPr>
          <a:xfrm>
            <a:off x="2713750" y="3398532"/>
            <a:ext cx="376049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50" dirty="0">
                <a:solidFill>
                  <a:srgbClr val="8E846C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23149135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593873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898037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目录</a:t>
            </a: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229781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381290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393913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58862" y="1498698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CONTENTS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0A382F9B-473F-21A2-76A2-3F23FDD57EA6}"/>
              </a:ext>
            </a:extLst>
          </p:cNvPr>
          <p:cNvGrpSpPr/>
          <p:nvPr/>
        </p:nvGrpSpPr>
        <p:grpSpPr>
          <a:xfrm>
            <a:off x="1714873" y="2381823"/>
            <a:ext cx="2522261" cy="461665"/>
            <a:chOff x="1323988" y="2181729"/>
            <a:chExt cx="2522261" cy="46166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572C9A89-126E-0169-EC64-D4F5E916065B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754DCD29-ACBD-DC5B-EFE6-4AEB0EE6CD57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07007205-1DDD-3960-DCD4-C1E799BECCDD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" name="文本框 2">
                <a:extLst>
                  <a:ext uri="{FF2B5EF4-FFF2-40B4-BE49-F238E27FC236}">
                    <a16:creationId xmlns:a16="http://schemas.microsoft.com/office/drawing/2014/main" id="{14F3B1DD-4C4C-514F-1520-BBD9E7A0E90F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1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35283B9B-BF4E-9563-5783-24FF4E14ECD0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课题综述</a:t>
              </a:r>
            </a:p>
          </p:txBody>
        </p:sp>
      </p:grp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488A6A46-BF74-0948-13DA-C0F41AE901F8}"/>
              </a:ext>
            </a:extLst>
          </p:cNvPr>
          <p:cNvGrpSpPr/>
          <p:nvPr/>
        </p:nvGrpSpPr>
        <p:grpSpPr>
          <a:xfrm>
            <a:off x="4871814" y="2381823"/>
            <a:ext cx="2522261" cy="461665"/>
            <a:chOff x="1323988" y="2181729"/>
            <a:chExt cx="2522261" cy="461665"/>
          </a:xfrm>
        </p:grpSpPr>
        <p:grpSp>
          <p:nvGrpSpPr>
            <p:cNvPr id="107" name="组合 106">
              <a:extLst>
                <a:ext uri="{FF2B5EF4-FFF2-40B4-BE49-F238E27FC236}">
                  <a16:creationId xmlns:a16="http://schemas.microsoft.com/office/drawing/2014/main" id="{470D3F92-9E1F-738C-264E-17716ADCF639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109" name="矩形 108">
                <a:extLst>
                  <a:ext uri="{FF2B5EF4-FFF2-40B4-BE49-F238E27FC236}">
                    <a16:creationId xmlns:a16="http://schemas.microsoft.com/office/drawing/2014/main" id="{CDB5E36E-D05B-E6DC-61DA-5238D51ED596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FCB19048-74C0-4F72-8027-D6A0AC3FA6D6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文本框 110">
                <a:extLst>
                  <a:ext uri="{FF2B5EF4-FFF2-40B4-BE49-F238E27FC236}">
                    <a16:creationId xmlns:a16="http://schemas.microsoft.com/office/drawing/2014/main" id="{65206397-4CA5-5743-7645-021D549489F8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2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13C0862E-6156-902A-221D-28CBB813020C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目前现状</a:t>
              </a: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2D7214F0-F7B3-7C65-6C8C-BD0BCD78F710}"/>
              </a:ext>
            </a:extLst>
          </p:cNvPr>
          <p:cNvGrpSpPr/>
          <p:nvPr/>
        </p:nvGrpSpPr>
        <p:grpSpPr>
          <a:xfrm>
            <a:off x="1714873" y="2906590"/>
            <a:ext cx="2522261" cy="461665"/>
            <a:chOff x="1323988" y="2181729"/>
            <a:chExt cx="2522261" cy="461665"/>
          </a:xfrm>
        </p:grpSpPr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038C8801-2662-42CA-0617-127E070EA190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115" name="矩形 114">
                <a:extLst>
                  <a:ext uri="{FF2B5EF4-FFF2-40B4-BE49-F238E27FC236}">
                    <a16:creationId xmlns:a16="http://schemas.microsoft.com/office/drawing/2014/main" id="{DC2DB42B-D5E5-F9F2-E626-88FD1A9C976F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3A830501-99DD-6416-053F-81BCC620D0E7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文本框 116">
                <a:extLst>
                  <a:ext uri="{FF2B5EF4-FFF2-40B4-BE49-F238E27FC236}">
                    <a16:creationId xmlns:a16="http://schemas.microsoft.com/office/drawing/2014/main" id="{00138EDF-B664-D8E7-8C24-1273C0E349B4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3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7CC1EB7E-2DD9-3FA5-B16F-CE660B53DD4C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研究目标</a:t>
              </a: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39DB77B3-54FD-2E40-912B-5C3591FE67CB}"/>
              </a:ext>
            </a:extLst>
          </p:cNvPr>
          <p:cNvGrpSpPr/>
          <p:nvPr/>
        </p:nvGrpSpPr>
        <p:grpSpPr>
          <a:xfrm>
            <a:off x="4871814" y="2906590"/>
            <a:ext cx="2522261" cy="461665"/>
            <a:chOff x="1323988" y="2181729"/>
            <a:chExt cx="2522261" cy="461665"/>
          </a:xfrm>
        </p:grpSpPr>
        <p:grpSp>
          <p:nvGrpSpPr>
            <p:cNvPr id="119" name="组合 118">
              <a:extLst>
                <a:ext uri="{FF2B5EF4-FFF2-40B4-BE49-F238E27FC236}">
                  <a16:creationId xmlns:a16="http://schemas.microsoft.com/office/drawing/2014/main" id="{2787C1A4-A76C-66CF-24ED-991B17D7F3F2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121" name="矩形 120">
                <a:extLst>
                  <a:ext uri="{FF2B5EF4-FFF2-40B4-BE49-F238E27FC236}">
                    <a16:creationId xmlns:a16="http://schemas.microsoft.com/office/drawing/2014/main" id="{FBC93891-9B48-C147-A31A-FA57629E9ACE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080BB117-51D4-6312-1B65-79F7810C36C7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文本框 122">
                <a:extLst>
                  <a:ext uri="{FF2B5EF4-FFF2-40B4-BE49-F238E27FC236}">
                    <a16:creationId xmlns:a16="http://schemas.microsoft.com/office/drawing/2014/main" id="{4AB56B19-5456-F7F5-B514-953E1A24CCEB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4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CA5049C4-BDE5-4E1A-6B43-8F513617CAA4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研究过程</a:t>
              </a: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826003AE-341D-BD2B-C3EB-803C2327E6D7}"/>
              </a:ext>
            </a:extLst>
          </p:cNvPr>
          <p:cNvGrpSpPr/>
          <p:nvPr/>
        </p:nvGrpSpPr>
        <p:grpSpPr>
          <a:xfrm>
            <a:off x="1714873" y="3431357"/>
            <a:ext cx="2522261" cy="461665"/>
            <a:chOff x="1323988" y="2181729"/>
            <a:chExt cx="2522261" cy="461665"/>
          </a:xfrm>
        </p:grpSpPr>
        <p:grpSp>
          <p:nvGrpSpPr>
            <p:cNvPr id="125" name="组合 124">
              <a:extLst>
                <a:ext uri="{FF2B5EF4-FFF2-40B4-BE49-F238E27FC236}">
                  <a16:creationId xmlns:a16="http://schemas.microsoft.com/office/drawing/2014/main" id="{6E7E5290-DFE7-0F74-11D0-156E2AA63CC4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127" name="矩形 126">
                <a:extLst>
                  <a:ext uri="{FF2B5EF4-FFF2-40B4-BE49-F238E27FC236}">
                    <a16:creationId xmlns:a16="http://schemas.microsoft.com/office/drawing/2014/main" id="{AB07F268-4145-5B20-BA9F-B3D6D784092D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124703AC-D768-0D65-0E6F-A712F8D3F9B1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文本框 128">
                <a:extLst>
                  <a:ext uri="{FF2B5EF4-FFF2-40B4-BE49-F238E27FC236}">
                    <a16:creationId xmlns:a16="http://schemas.microsoft.com/office/drawing/2014/main" id="{9EE518A7-2D7B-7569-7B75-23372C53C059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5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6" name="文本框 125">
              <a:extLst>
                <a:ext uri="{FF2B5EF4-FFF2-40B4-BE49-F238E27FC236}">
                  <a16:creationId xmlns:a16="http://schemas.microsoft.com/office/drawing/2014/main" id="{9CC8A526-55BB-CC81-9D71-ECC3B76B1530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研究结论</a:t>
              </a:r>
            </a:p>
          </p:txBody>
        </p:sp>
      </p:grpSp>
      <p:grpSp>
        <p:nvGrpSpPr>
          <p:cNvPr id="130" name="组合 129">
            <a:extLst>
              <a:ext uri="{FF2B5EF4-FFF2-40B4-BE49-F238E27FC236}">
                <a16:creationId xmlns:a16="http://schemas.microsoft.com/office/drawing/2014/main" id="{43043C6F-7B15-CF39-310D-2190B7C864AD}"/>
              </a:ext>
            </a:extLst>
          </p:cNvPr>
          <p:cNvGrpSpPr/>
          <p:nvPr/>
        </p:nvGrpSpPr>
        <p:grpSpPr>
          <a:xfrm>
            <a:off x="4871814" y="3431357"/>
            <a:ext cx="2522261" cy="461665"/>
            <a:chOff x="1323988" y="2181729"/>
            <a:chExt cx="2522261" cy="461665"/>
          </a:xfrm>
        </p:grpSpPr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ACE4DA5B-E794-5065-02C6-830086F72249}"/>
                </a:ext>
              </a:extLst>
            </p:cNvPr>
            <p:cNvGrpSpPr/>
            <p:nvPr/>
          </p:nvGrpSpPr>
          <p:grpSpPr>
            <a:xfrm>
              <a:off x="1323988" y="2181729"/>
              <a:ext cx="2522261" cy="461665"/>
              <a:chOff x="1323988" y="2181729"/>
              <a:chExt cx="2522261" cy="461665"/>
            </a:xfrm>
          </p:grpSpPr>
          <p:sp>
            <p:nvSpPr>
              <p:cNvPr id="133" name="矩形 132">
                <a:extLst>
                  <a:ext uri="{FF2B5EF4-FFF2-40B4-BE49-F238E27FC236}">
                    <a16:creationId xmlns:a16="http://schemas.microsoft.com/office/drawing/2014/main" id="{E0D5EA81-F496-2D01-1C96-B0D33047C030}"/>
                  </a:ext>
                </a:extLst>
              </p:cNvPr>
              <p:cNvSpPr/>
              <p:nvPr/>
            </p:nvSpPr>
            <p:spPr>
              <a:xfrm>
                <a:off x="1323988" y="2241432"/>
                <a:ext cx="374905" cy="336088"/>
              </a:xfrm>
              <a:prstGeom prst="rect">
                <a:avLst/>
              </a:prstGeom>
              <a:solidFill>
                <a:srgbClr val="6A63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E6067A94-70EC-0792-546C-04BCCF8223FA}"/>
                  </a:ext>
                </a:extLst>
              </p:cNvPr>
              <p:cNvSpPr/>
              <p:nvPr/>
            </p:nvSpPr>
            <p:spPr>
              <a:xfrm>
                <a:off x="1701078" y="2241431"/>
                <a:ext cx="2145171" cy="336042"/>
              </a:xfrm>
              <a:custGeom>
                <a:avLst/>
                <a:gdLst>
                  <a:gd name="connsiteX0" fmla="*/ 0 w 2145171"/>
                  <a:gd name="connsiteY0" fmla="*/ 0 h 336042"/>
                  <a:gd name="connsiteX1" fmla="*/ 990299 w 2145171"/>
                  <a:gd name="connsiteY1" fmla="*/ 0 h 336042"/>
                  <a:gd name="connsiteX2" fmla="*/ 2142409 w 2145171"/>
                  <a:gd name="connsiteY2" fmla="*/ 0 h 336042"/>
                  <a:gd name="connsiteX3" fmla="*/ 2014488 w 2145171"/>
                  <a:gd name="connsiteY3" fmla="*/ 162020 h 336042"/>
                  <a:gd name="connsiteX4" fmla="*/ 2145171 w 2145171"/>
                  <a:gd name="connsiteY4" fmla="*/ 327565 h 336042"/>
                  <a:gd name="connsiteX5" fmla="*/ 2145171 w 2145171"/>
                  <a:gd name="connsiteY5" fmla="*/ 336042 h 336042"/>
                  <a:gd name="connsiteX6" fmla="*/ 993061 w 2145171"/>
                  <a:gd name="connsiteY6" fmla="*/ 336042 h 336042"/>
                  <a:gd name="connsiteX7" fmla="*/ 0 w 2145171"/>
                  <a:gd name="connsiteY7" fmla="*/ 336042 h 336042"/>
                  <a:gd name="connsiteX8" fmla="*/ 0 w 2145171"/>
                  <a:gd name="connsiteY8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5171" h="336042">
                    <a:moveTo>
                      <a:pt x="0" y="0"/>
                    </a:moveTo>
                    <a:lnTo>
                      <a:pt x="990299" y="0"/>
                    </a:lnTo>
                    <a:lnTo>
                      <a:pt x="2142409" y="0"/>
                    </a:lnTo>
                    <a:lnTo>
                      <a:pt x="2014488" y="162020"/>
                    </a:lnTo>
                    <a:lnTo>
                      <a:pt x="2145171" y="327565"/>
                    </a:lnTo>
                    <a:lnTo>
                      <a:pt x="2145171" y="336042"/>
                    </a:lnTo>
                    <a:lnTo>
                      <a:pt x="993061" y="336042"/>
                    </a:lnTo>
                    <a:lnTo>
                      <a:pt x="0" y="3360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4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文本框 134">
                <a:extLst>
                  <a:ext uri="{FF2B5EF4-FFF2-40B4-BE49-F238E27FC236}">
                    <a16:creationId xmlns:a16="http://schemas.microsoft.com/office/drawing/2014/main" id="{486EF989-A645-9E33-8CB7-2727D811641E}"/>
                  </a:ext>
                </a:extLst>
              </p:cNvPr>
              <p:cNvSpPr txBox="1"/>
              <p:nvPr/>
            </p:nvSpPr>
            <p:spPr>
              <a:xfrm>
                <a:off x="1330369" y="2181729"/>
                <a:ext cx="3561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400" dirty="0">
                    <a:solidFill>
                      <a:schemeClr val="bg1"/>
                    </a:solidFill>
                  </a:rPr>
                  <a:t>6</a:t>
                </a:r>
                <a:endParaRPr lang="zh-CN" alt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32" name="文本框 131">
              <a:extLst>
                <a:ext uri="{FF2B5EF4-FFF2-40B4-BE49-F238E27FC236}">
                  <a16:creationId xmlns:a16="http://schemas.microsoft.com/office/drawing/2014/main" id="{D982CB69-B069-AADA-CF2A-431A2C3A7DB2}"/>
                </a:ext>
              </a:extLst>
            </p:cNvPr>
            <p:cNvSpPr txBox="1"/>
            <p:nvPr/>
          </p:nvSpPr>
          <p:spPr>
            <a:xfrm>
              <a:off x="1913298" y="2256186"/>
              <a:ext cx="142344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参考文献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7216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>
            <a:spLocks/>
          </p:cNvSpPr>
          <p:nvPr/>
        </p:nvSpPr>
        <p:spPr bwMode="auto">
          <a:xfrm>
            <a:off x="941388" y="1411288"/>
            <a:ext cx="7261225" cy="1117600"/>
          </a:xfrm>
          <a:custGeom>
            <a:avLst/>
            <a:gdLst>
              <a:gd name="T0" fmla="*/ 2134 w 2522"/>
              <a:gd name="T1" fmla="*/ 0 h 388"/>
              <a:gd name="T2" fmla="*/ 1749 w 2522"/>
              <a:gd name="T3" fmla="*/ 341 h 388"/>
              <a:gd name="T4" fmla="*/ 0 w 2522"/>
              <a:gd name="T5" fmla="*/ 341 h 388"/>
              <a:gd name="T6" fmla="*/ 0 w 2522"/>
              <a:gd name="T7" fmla="*/ 388 h 388"/>
              <a:gd name="T8" fmla="*/ 1746 w 2522"/>
              <a:gd name="T9" fmla="*/ 388 h 388"/>
              <a:gd name="T10" fmla="*/ 1803 w 2522"/>
              <a:gd name="T11" fmla="*/ 388 h 388"/>
              <a:gd name="T12" fmla="*/ 2522 w 2522"/>
              <a:gd name="T13" fmla="*/ 388 h 388"/>
              <a:gd name="T14" fmla="*/ 2134 w 2522"/>
              <a:gd name="T15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0"/>
                </a:moveTo>
                <a:cubicBezTo>
                  <a:pt x="1936" y="0"/>
                  <a:pt x="1772" y="149"/>
                  <a:pt x="1749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88"/>
                  <a:pt x="0" y="388"/>
                  <a:pt x="0" y="388"/>
                </a:cubicBezTo>
                <a:cubicBezTo>
                  <a:pt x="1746" y="388"/>
                  <a:pt x="1746" y="388"/>
                  <a:pt x="1746" y="388"/>
                </a:cubicBezTo>
                <a:cubicBezTo>
                  <a:pt x="1803" y="388"/>
                  <a:pt x="1803" y="388"/>
                  <a:pt x="1803" y="388"/>
                </a:cubicBezTo>
                <a:cubicBezTo>
                  <a:pt x="2522" y="388"/>
                  <a:pt x="2522" y="388"/>
                  <a:pt x="2522" y="388"/>
                </a:cubicBezTo>
                <a:cubicBezTo>
                  <a:pt x="2522" y="174"/>
                  <a:pt x="2348" y="0"/>
                  <a:pt x="2134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" name="Freeform 3"/>
          <p:cNvSpPr>
            <a:spLocks/>
          </p:cNvSpPr>
          <p:nvPr/>
        </p:nvSpPr>
        <p:spPr bwMode="auto">
          <a:xfrm>
            <a:off x="941388" y="2571750"/>
            <a:ext cx="7261225" cy="1117600"/>
          </a:xfrm>
          <a:custGeom>
            <a:avLst/>
            <a:gdLst>
              <a:gd name="T0" fmla="*/ 2134 w 2522"/>
              <a:gd name="T1" fmla="*/ 388 h 388"/>
              <a:gd name="T2" fmla="*/ 1749 w 2522"/>
              <a:gd name="T3" fmla="*/ 48 h 388"/>
              <a:gd name="T4" fmla="*/ 0 w 2522"/>
              <a:gd name="T5" fmla="*/ 48 h 388"/>
              <a:gd name="T6" fmla="*/ 0 w 2522"/>
              <a:gd name="T7" fmla="*/ 0 h 388"/>
              <a:gd name="T8" fmla="*/ 1746 w 2522"/>
              <a:gd name="T9" fmla="*/ 0 h 388"/>
              <a:gd name="T10" fmla="*/ 1803 w 2522"/>
              <a:gd name="T11" fmla="*/ 0 h 388"/>
              <a:gd name="T12" fmla="*/ 2522 w 2522"/>
              <a:gd name="T13" fmla="*/ 0 h 388"/>
              <a:gd name="T14" fmla="*/ 2134 w 2522"/>
              <a:gd name="T15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388"/>
                </a:moveTo>
                <a:cubicBezTo>
                  <a:pt x="1936" y="388"/>
                  <a:pt x="1772" y="240"/>
                  <a:pt x="174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0"/>
                  <a:pt x="0" y="0"/>
                  <a:pt x="0" y="0"/>
                </a:cubicBezTo>
                <a:cubicBezTo>
                  <a:pt x="1746" y="0"/>
                  <a:pt x="1746" y="0"/>
                  <a:pt x="1746" y="0"/>
                </a:cubicBezTo>
                <a:cubicBezTo>
                  <a:pt x="1803" y="0"/>
                  <a:pt x="1803" y="0"/>
                  <a:pt x="1803" y="0"/>
                </a:cubicBezTo>
                <a:cubicBezTo>
                  <a:pt x="2522" y="0"/>
                  <a:pt x="2522" y="0"/>
                  <a:pt x="2522" y="0"/>
                </a:cubicBezTo>
                <a:cubicBezTo>
                  <a:pt x="2522" y="215"/>
                  <a:pt x="2348" y="388"/>
                  <a:pt x="2134" y="38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 4"/>
          <p:cNvSpPr>
            <a:spLocks/>
          </p:cNvSpPr>
          <p:nvPr/>
        </p:nvSpPr>
        <p:spPr bwMode="auto">
          <a:xfrm>
            <a:off x="941388" y="1130300"/>
            <a:ext cx="6164262" cy="280988"/>
          </a:xfrm>
          <a:custGeom>
            <a:avLst/>
            <a:gdLst>
              <a:gd name="T0" fmla="*/ 0 w 3883"/>
              <a:gd name="T1" fmla="*/ 0 h 177"/>
              <a:gd name="T2" fmla="*/ 3883 w 3883"/>
              <a:gd name="T3" fmla="*/ 0 h 177"/>
              <a:gd name="T4" fmla="*/ 3883 w 3883"/>
              <a:gd name="T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7">
                <a:moveTo>
                  <a:pt x="0" y="0"/>
                </a:moveTo>
                <a:lnTo>
                  <a:pt x="3883" y="0"/>
                </a:lnTo>
                <a:lnTo>
                  <a:pt x="3883" y="177"/>
                </a:lnTo>
              </a:path>
            </a:pathLst>
          </a:custGeom>
          <a:noFill/>
          <a:ln w="12700" cap="flat" cmpd="sng">
            <a:solidFill>
              <a:schemeClr val="accent6">
                <a:lumMod val="75000"/>
              </a:schemeClr>
            </a:solidFill>
            <a:round/>
            <a:headE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941388" y="3689350"/>
            <a:ext cx="6164262" cy="279400"/>
          </a:xfrm>
          <a:custGeom>
            <a:avLst/>
            <a:gdLst>
              <a:gd name="T0" fmla="*/ 0 w 3883"/>
              <a:gd name="T1" fmla="*/ 176 h 176"/>
              <a:gd name="T2" fmla="*/ 3883 w 3883"/>
              <a:gd name="T3" fmla="*/ 176 h 176"/>
              <a:gd name="T4" fmla="*/ 3883 w 3883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6">
                <a:moveTo>
                  <a:pt x="0" y="176"/>
                </a:moveTo>
                <a:lnTo>
                  <a:pt x="3883" y="176"/>
                </a:lnTo>
                <a:lnTo>
                  <a:pt x="3883" y="0"/>
                </a:lnTo>
              </a:path>
            </a:pathLst>
          </a:custGeom>
          <a:noFill/>
          <a:ln w="12700" cap="flat" cmpd="sng">
            <a:solidFill>
              <a:schemeClr val="accent6">
                <a:lumMod val="60000"/>
                <a:lumOff val="40000"/>
              </a:schemeClr>
            </a:solidFill>
            <a:round/>
            <a:headE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6523038" y="1711325"/>
            <a:ext cx="11541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6523038" y="2789238"/>
            <a:ext cx="115411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Freeform 103"/>
          <p:cNvSpPr>
            <a:spLocks noEditPoints="1" noChangeArrowheads="1"/>
          </p:cNvSpPr>
          <p:nvPr/>
        </p:nvSpPr>
        <p:spPr bwMode="auto">
          <a:xfrm>
            <a:off x="6838950" y="2060575"/>
            <a:ext cx="465138" cy="358775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Freeform 33"/>
          <p:cNvSpPr>
            <a:spLocks noEditPoints="1" noChangeArrowheads="1"/>
          </p:cNvSpPr>
          <p:nvPr/>
        </p:nvSpPr>
        <p:spPr bwMode="auto">
          <a:xfrm>
            <a:off x="6899275" y="3200400"/>
            <a:ext cx="412750" cy="266700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BD4FFA5-C7EE-82E3-CCAF-43ACC04F4390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FF47C3F4-D42D-54F9-588F-18F3C46E52C3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48B4FA0A-D44A-5B62-8962-8F410A1BC9EC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3" name="矩形 22">
                  <a:extLst>
                    <a:ext uri="{FF2B5EF4-FFF2-40B4-BE49-F238E27FC236}">
                      <a16:creationId xmlns:a16="http://schemas.microsoft.com/office/drawing/2014/main" id="{AF0AFEB7-CC2F-14D0-6B37-A4A48365D5B8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1F4081D2-1E0B-0DF4-2285-B95ED15738D1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文本框 24">
                  <a:extLst>
                    <a:ext uri="{FF2B5EF4-FFF2-40B4-BE49-F238E27FC236}">
                      <a16:creationId xmlns:a16="http://schemas.microsoft.com/office/drawing/2014/main" id="{50724F3F-1CDB-7D2E-9B39-A7B7B706232B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4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B6D01E59-AD6E-70C2-58F1-B198EE8D1E01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147BFCC0-FF7C-CC08-15A1-39401D276D01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研究成果与应用</a:t>
                </a:r>
              </a:p>
            </p:txBody>
          </p:sp>
        </p:grpSp>
        <p:grpSp>
          <p:nvGrpSpPr>
            <p:cNvPr id="18" name="组合 8">
              <a:extLst>
                <a:ext uri="{FF2B5EF4-FFF2-40B4-BE49-F238E27FC236}">
                  <a16:creationId xmlns:a16="http://schemas.microsoft.com/office/drawing/2014/main" id="{E0604898-E925-F1C6-3A90-40DCD01DD4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19" name="圆角矩形 4">
                <a:extLst>
                  <a:ext uri="{FF2B5EF4-FFF2-40B4-BE49-F238E27FC236}">
                    <a16:creationId xmlns:a16="http://schemas.microsoft.com/office/drawing/2014/main" id="{AED77965-4E3E-5998-FD33-26039FACC3E1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0" name="TextBox 15">
                <a:extLst>
                  <a:ext uri="{FF2B5EF4-FFF2-40B4-BE49-F238E27FC236}">
                    <a16:creationId xmlns:a16="http://schemas.microsoft.com/office/drawing/2014/main" id="{F7A23A31-31EA-2BE5-AB4C-A9C231BF0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D433EB27-F17F-F7AA-C235-8CF8271ACE93}"/>
              </a:ext>
            </a:extLst>
          </p:cNvPr>
          <p:cNvGrpSpPr/>
          <p:nvPr/>
        </p:nvGrpSpPr>
        <p:grpSpPr>
          <a:xfrm>
            <a:off x="874573" y="1327497"/>
            <a:ext cx="4859477" cy="852502"/>
            <a:chOff x="434648" y="3740031"/>
            <a:chExt cx="4859477" cy="852502"/>
          </a:xfrm>
        </p:grpSpPr>
        <p:sp>
          <p:nvSpPr>
            <p:cNvPr id="28" name="Rectangle 29">
              <a:extLst>
                <a:ext uri="{FF2B5EF4-FFF2-40B4-BE49-F238E27FC236}">
                  <a16:creationId xmlns:a16="http://schemas.microsoft.com/office/drawing/2014/main" id="{DAA649C3-4F17-1A4B-6E29-4C51581A39CB}"/>
                </a:ext>
              </a:extLst>
            </p:cNvPr>
            <p:cNvSpPr/>
            <p:nvPr/>
          </p:nvSpPr>
          <p:spPr bwMode="auto">
            <a:xfrm>
              <a:off x="434648" y="4038535"/>
              <a:ext cx="4859477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分钟之内。</a:t>
              </a:r>
              <a:endPara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6B1865C4-C19B-63AC-D012-D28CEC242173}"/>
                </a:ext>
              </a:extLst>
            </p:cNvPr>
            <p:cNvSpPr txBox="1"/>
            <p:nvPr/>
          </p:nvSpPr>
          <p:spPr>
            <a:xfrm>
              <a:off x="434648" y="3740031"/>
              <a:ext cx="15180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642AE87-876B-BC07-E0AF-A8FF18E6B8D2}"/>
              </a:ext>
            </a:extLst>
          </p:cNvPr>
          <p:cNvGrpSpPr/>
          <p:nvPr/>
        </p:nvGrpSpPr>
        <p:grpSpPr>
          <a:xfrm>
            <a:off x="874573" y="2871663"/>
            <a:ext cx="4859477" cy="852502"/>
            <a:chOff x="434648" y="3740031"/>
            <a:chExt cx="4859477" cy="852502"/>
          </a:xfrm>
        </p:grpSpPr>
        <p:sp>
          <p:nvSpPr>
            <p:cNvPr id="31" name="Rectangle 29">
              <a:extLst>
                <a:ext uri="{FF2B5EF4-FFF2-40B4-BE49-F238E27FC236}">
                  <a16:creationId xmlns:a16="http://schemas.microsoft.com/office/drawing/2014/main" id="{E8E007BA-7EFE-1414-95A7-4F73C10F0CEB}"/>
                </a:ext>
              </a:extLst>
            </p:cNvPr>
            <p:cNvSpPr/>
            <p:nvPr/>
          </p:nvSpPr>
          <p:spPr bwMode="auto">
            <a:xfrm>
              <a:off x="434648" y="4038535"/>
              <a:ext cx="4859477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分钟之内。</a:t>
              </a:r>
              <a:endPara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EF810C51-ABAB-7944-9842-105565504A60}"/>
                </a:ext>
              </a:extLst>
            </p:cNvPr>
            <p:cNvSpPr txBox="1"/>
            <p:nvPr/>
          </p:nvSpPr>
          <p:spPr>
            <a:xfrm>
              <a:off x="434648" y="3740031"/>
              <a:ext cx="15180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52"/>
          <p:cNvSpPr/>
          <p:nvPr/>
        </p:nvSpPr>
        <p:spPr>
          <a:xfrm>
            <a:off x="1398588" y="1003300"/>
            <a:ext cx="1055687" cy="105568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88900" cap="flat" cmpd="thickThin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1013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Oval 153"/>
          <p:cNvSpPr/>
          <p:nvPr/>
        </p:nvSpPr>
        <p:spPr>
          <a:xfrm>
            <a:off x="3900488" y="1985963"/>
            <a:ext cx="1057275" cy="1055687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88900" cap="flat" cmpd="thickThin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1013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Oval 154"/>
          <p:cNvSpPr/>
          <p:nvPr/>
        </p:nvSpPr>
        <p:spPr>
          <a:xfrm>
            <a:off x="5295900" y="3438525"/>
            <a:ext cx="1055688" cy="105568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88900" cap="flat" cmpd="thickThin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1013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Oval 155"/>
          <p:cNvSpPr/>
          <p:nvPr/>
        </p:nvSpPr>
        <p:spPr>
          <a:xfrm>
            <a:off x="2500313" y="3438525"/>
            <a:ext cx="1057275" cy="105568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88900" cap="flat" cmpd="thickThin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1013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Oval 156"/>
          <p:cNvSpPr/>
          <p:nvPr/>
        </p:nvSpPr>
        <p:spPr>
          <a:xfrm>
            <a:off x="6351588" y="1247775"/>
            <a:ext cx="1057275" cy="105568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88900" cap="flat" cmpd="thickThin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1013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7" name="Curved Connector 157"/>
          <p:cNvCxnSpPr>
            <a:stCxn id="3" idx="4"/>
            <a:endCxn id="4" idx="2"/>
          </p:cNvCxnSpPr>
          <p:nvPr/>
        </p:nvCxnSpPr>
        <p:spPr>
          <a:xfrm rot="16200000" flipH="1">
            <a:off x="4399756" y="3071019"/>
            <a:ext cx="925513" cy="866775"/>
          </a:xfrm>
          <a:prstGeom prst="curvedConnector2">
            <a:avLst/>
          </a:prstGeom>
          <a:ln w="12700" cmpd="thickThin">
            <a:solidFill>
              <a:schemeClr val="accent6">
                <a:lumMod val="75000"/>
              </a:schemeClr>
            </a:solidFill>
            <a:prstDash val="lg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urved Connector 158"/>
          <p:cNvCxnSpPr>
            <a:stCxn id="3" idx="4"/>
            <a:endCxn id="5" idx="0"/>
          </p:cNvCxnSpPr>
          <p:nvPr/>
        </p:nvCxnSpPr>
        <p:spPr>
          <a:xfrm rot="5400000">
            <a:off x="3530600" y="2540000"/>
            <a:ext cx="396875" cy="1400175"/>
          </a:xfrm>
          <a:prstGeom prst="curvedConnector3">
            <a:avLst/>
          </a:prstGeom>
          <a:ln w="12700" cmpd="thickThin">
            <a:solidFill>
              <a:schemeClr val="accent6">
                <a:lumMod val="75000"/>
              </a:schemeClr>
            </a:solidFill>
            <a:prstDash val="lg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urved Connector 159"/>
          <p:cNvCxnSpPr>
            <a:stCxn id="5" idx="2"/>
          </p:cNvCxnSpPr>
          <p:nvPr/>
        </p:nvCxnSpPr>
        <p:spPr>
          <a:xfrm rot="10800000">
            <a:off x="1398588" y="1530350"/>
            <a:ext cx="1101725" cy="2436813"/>
          </a:xfrm>
          <a:prstGeom prst="curvedConnector3">
            <a:avLst>
              <a:gd name="adj1" fmla="val 115547"/>
            </a:avLst>
          </a:prstGeom>
          <a:ln w="12700" cmpd="thickThin">
            <a:solidFill>
              <a:schemeClr val="accent6">
                <a:lumMod val="75000"/>
              </a:schemeClr>
            </a:solidFill>
            <a:prstDash val="lg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urved Connector 160"/>
          <p:cNvCxnSpPr>
            <a:stCxn id="6" idx="4"/>
          </p:cNvCxnSpPr>
          <p:nvPr/>
        </p:nvCxnSpPr>
        <p:spPr>
          <a:xfrm rot="5400000" flipH="1">
            <a:off x="4280693" y="-296068"/>
            <a:ext cx="773113" cy="4425950"/>
          </a:xfrm>
          <a:prstGeom prst="curvedConnector4">
            <a:avLst>
              <a:gd name="adj1" fmla="val -35696"/>
              <a:gd name="adj2" fmla="val 39881"/>
            </a:avLst>
          </a:prstGeom>
          <a:ln w="12700" cmpd="thickThin">
            <a:solidFill>
              <a:schemeClr val="accent6">
                <a:lumMod val="75000"/>
              </a:schemeClr>
            </a:solidFill>
            <a:prstDash val="lg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61"/>
          <p:cNvSpPr txBox="1"/>
          <p:nvPr/>
        </p:nvSpPr>
        <p:spPr>
          <a:xfrm rot="21568247">
            <a:off x="3605213" y="2330450"/>
            <a:ext cx="1689100" cy="3222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id-ID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TextBox 162"/>
          <p:cNvSpPr txBox="1"/>
          <p:nvPr/>
        </p:nvSpPr>
        <p:spPr>
          <a:xfrm rot="21568247">
            <a:off x="4964113" y="3800475"/>
            <a:ext cx="1689100" cy="3222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id-ID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TextBox 163"/>
          <p:cNvSpPr txBox="1"/>
          <p:nvPr/>
        </p:nvSpPr>
        <p:spPr>
          <a:xfrm rot="21568247">
            <a:off x="2251075" y="3786188"/>
            <a:ext cx="1555750" cy="322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id-ID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TextBox 164"/>
          <p:cNvSpPr txBox="1"/>
          <p:nvPr/>
        </p:nvSpPr>
        <p:spPr>
          <a:xfrm rot="21568247">
            <a:off x="1125538" y="1338263"/>
            <a:ext cx="1554162" cy="3238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id-ID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TextBox 165"/>
          <p:cNvSpPr txBox="1"/>
          <p:nvPr/>
        </p:nvSpPr>
        <p:spPr>
          <a:xfrm rot="21568247">
            <a:off x="6102350" y="1598613"/>
            <a:ext cx="1555750" cy="322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id-ID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Rectangle 166"/>
          <p:cNvSpPr/>
          <p:nvPr/>
        </p:nvSpPr>
        <p:spPr>
          <a:xfrm>
            <a:off x="3559175" y="3886200"/>
            <a:ext cx="1298575" cy="62850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cxnSp>
        <p:nvCxnSpPr>
          <p:cNvPr id="17" name="Straight Connector 167"/>
          <p:cNvCxnSpPr/>
          <p:nvPr/>
        </p:nvCxnSpPr>
        <p:spPr>
          <a:xfrm>
            <a:off x="3640138" y="3846513"/>
            <a:ext cx="1117600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lgDash"/>
            <a:headEnd type="oval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68"/>
          <p:cNvSpPr/>
          <p:nvPr/>
        </p:nvSpPr>
        <p:spPr>
          <a:xfrm>
            <a:off x="6386513" y="3886200"/>
            <a:ext cx="1296987" cy="62850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cxnSp>
        <p:nvCxnSpPr>
          <p:cNvPr id="19" name="Straight Connector 169"/>
          <p:cNvCxnSpPr/>
          <p:nvPr/>
        </p:nvCxnSpPr>
        <p:spPr>
          <a:xfrm>
            <a:off x="6465888" y="3846513"/>
            <a:ext cx="1119187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lgDash"/>
            <a:headEnd type="oval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70"/>
          <p:cNvSpPr/>
          <p:nvPr/>
        </p:nvSpPr>
        <p:spPr>
          <a:xfrm>
            <a:off x="5192713" y="1530350"/>
            <a:ext cx="1089031" cy="8131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cxnSp>
        <p:nvCxnSpPr>
          <p:cNvPr id="21" name="Straight Connector 171"/>
          <p:cNvCxnSpPr/>
          <p:nvPr/>
        </p:nvCxnSpPr>
        <p:spPr>
          <a:xfrm>
            <a:off x="5205413" y="1533525"/>
            <a:ext cx="1119187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lgDash"/>
            <a:headEnd type="oval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172"/>
          <p:cNvSpPr/>
          <p:nvPr/>
        </p:nvSpPr>
        <p:spPr>
          <a:xfrm>
            <a:off x="2454275" y="1008063"/>
            <a:ext cx="2209800" cy="4438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cxnSp>
        <p:nvCxnSpPr>
          <p:cNvPr id="23" name="Straight Connector 173"/>
          <p:cNvCxnSpPr/>
          <p:nvPr/>
        </p:nvCxnSpPr>
        <p:spPr>
          <a:xfrm>
            <a:off x="2509838" y="982663"/>
            <a:ext cx="1117600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lgDash"/>
            <a:headEnd type="oval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174"/>
          <p:cNvSpPr/>
          <p:nvPr/>
        </p:nvSpPr>
        <p:spPr>
          <a:xfrm>
            <a:off x="2614613" y="2325688"/>
            <a:ext cx="1296987" cy="62850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cxnSp>
        <p:nvCxnSpPr>
          <p:cNvPr id="25" name="Straight Connector 175"/>
          <p:cNvCxnSpPr/>
          <p:nvPr/>
        </p:nvCxnSpPr>
        <p:spPr>
          <a:xfrm>
            <a:off x="2693988" y="2286000"/>
            <a:ext cx="1119187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lgDash"/>
            <a:headEnd type="oval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5215B813-34B2-0DE4-7A09-887CC8A8751D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E712FC51-A431-834C-8A38-4EE260D0A0E0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1" name="组合 30">
                <a:extLst>
                  <a:ext uri="{FF2B5EF4-FFF2-40B4-BE49-F238E27FC236}">
                    <a16:creationId xmlns:a16="http://schemas.microsoft.com/office/drawing/2014/main" id="{1DD2E4B6-71FD-4806-826E-19C84D545937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3" name="矩形 32">
                  <a:extLst>
                    <a:ext uri="{FF2B5EF4-FFF2-40B4-BE49-F238E27FC236}">
                      <a16:creationId xmlns:a16="http://schemas.microsoft.com/office/drawing/2014/main" id="{C9500631-81CB-E5F1-0D7E-D74700A6D9E4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F928A9A3-CC8C-570F-AB7A-378E1695BED5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文本框 34">
                  <a:extLst>
                    <a:ext uri="{FF2B5EF4-FFF2-40B4-BE49-F238E27FC236}">
                      <a16:creationId xmlns:a16="http://schemas.microsoft.com/office/drawing/2014/main" id="{C2AFD40C-CFAA-E464-03D5-F79CB0C76EBA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4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322EE8DD-38C0-1194-4A90-3F75469A5C64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1D2D3BFB-8273-F861-56F6-DDB9A254A07A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研究成果与应用</a:t>
                </a:r>
              </a:p>
            </p:txBody>
          </p:sp>
        </p:grpSp>
        <p:grpSp>
          <p:nvGrpSpPr>
            <p:cNvPr id="28" name="组合 8">
              <a:extLst>
                <a:ext uri="{FF2B5EF4-FFF2-40B4-BE49-F238E27FC236}">
                  <a16:creationId xmlns:a16="http://schemas.microsoft.com/office/drawing/2014/main" id="{E89D61E4-9F21-0079-8FBE-B6CC8C826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9" name="圆角矩形 4">
                <a:extLst>
                  <a:ext uri="{FF2B5EF4-FFF2-40B4-BE49-F238E27FC236}">
                    <a16:creationId xmlns:a16="http://schemas.microsoft.com/office/drawing/2014/main" id="{A0757FA5-604B-7226-F71A-1D41F7F73C04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0" name="TextBox 15">
                <a:extLst>
                  <a:ext uri="{FF2B5EF4-FFF2-40B4-BE49-F238E27FC236}">
                    <a16:creationId xmlns:a16="http://schemas.microsoft.com/office/drawing/2014/main" id="{AD39B6A4-2962-6FAB-8A9E-F7BC832E99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874573" y="1173800"/>
            <a:ext cx="3516312" cy="3190236"/>
            <a:chOff x="839089" y="1639647"/>
            <a:chExt cx="4688114" cy="4253709"/>
          </a:xfrm>
        </p:grpSpPr>
        <p:grpSp>
          <p:nvGrpSpPr>
            <p:cNvPr id="43022" name="组合 2"/>
            <p:cNvGrpSpPr>
              <a:grpSpLocks/>
            </p:cNvGrpSpPr>
            <p:nvPr/>
          </p:nvGrpSpPr>
          <p:grpSpPr bwMode="auto">
            <a:xfrm rot="-297887">
              <a:off x="2324311" y="1639647"/>
              <a:ext cx="1525078" cy="885431"/>
              <a:chOff x="3110038" y="1875267"/>
              <a:chExt cx="1785483" cy="1036617"/>
            </a:xfrm>
          </p:grpSpPr>
          <p:cxnSp>
            <p:nvCxnSpPr>
              <p:cNvPr id="5" name="直接连接符 4"/>
              <p:cNvCxnSpPr>
                <a:cxnSpLocks/>
              </p:cNvCxnSpPr>
              <p:nvPr/>
            </p:nvCxnSpPr>
            <p:spPr>
              <a:xfrm rot="297887" flipV="1">
                <a:off x="3110038" y="1875267"/>
                <a:ext cx="842494" cy="954247"/>
              </a:xfrm>
              <a:prstGeom prst="line">
                <a:avLst/>
              </a:prstGeom>
              <a:noFill/>
              <a:ln w="9525" cap="flat">
                <a:solidFill>
                  <a:schemeClr val="accent6">
                    <a:lumMod val="75000"/>
                  </a:schemeClr>
                </a:solidFill>
                <a:prstDash val="solid"/>
                <a:miter lim="400000"/>
              </a:ln>
              <a:effectLst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</p:cxnSp>
          <p:cxnSp>
            <p:nvCxnSpPr>
              <p:cNvPr id="6" name="直接连接符 5"/>
              <p:cNvCxnSpPr>
                <a:cxnSpLocks/>
              </p:cNvCxnSpPr>
              <p:nvPr/>
            </p:nvCxnSpPr>
            <p:spPr>
              <a:xfrm rot="297887">
                <a:off x="3948954" y="1952849"/>
                <a:ext cx="946567" cy="959035"/>
              </a:xfrm>
              <a:prstGeom prst="line">
                <a:avLst/>
              </a:prstGeom>
              <a:noFill/>
              <a:ln w="9525" cap="flat">
                <a:solidFill>
                  <a:schemeClr val="accent6">
                    <a:lumMod val="75000"/>
                  </a:schemeClr>
                </a:solidFill>
                <a:prstDash val="solid"/>
                <a:miter lim="400000"/>
              </a:ln>
              <a:effectLst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</p:cxnSp>
        </p:grpSp>
        <p:sp>
          <p:nvSpPr>
            <p:cNvPr id="4" name="矩形 3"/>
            <p:cNvSpPr/>
            <p:nvPr/>
          </p:nvSpPr>
          <p:spPr>
            <a:xfrm>
              <a:off x="839089" y="2464308"/>
              <a:ext cx="4688114" cy="342904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1085740" y="2496703"/>
            <a:ext cx="3119437" cy="1054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C39686CC-C1A5-8E9A-A367-6163224175AA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E275394D-C37B-EF64-5824-4055A31CCA6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2" name="组合 21">
                <a:extLst>
                  <a:ext uri="{FF2B5EF4-FFF2-40B4-BE49-F238E27FC236}">
                    <a16:creationId xmlns:a16="http://schemas.microsoft.com/office/drawing/2014/main" id="{FDED5E0D-548D-DB09-1A60-DC58955DC90F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4" name="矩形 23">
                  <a:extLst>
                    <a:ext uri="{FF2B5EF4-FFF2-40B4-BE49-F238E27FC236}">
                      <a16:creationId xmlns:a16="http://schemas.microsoft.com/office/drawing/2014/main" id="{6CA0C0D0-AF14-F9E8-13F6-6D01CA20B2C2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200BA60C-2FE1-3E64-C5E0-A47887D63051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文本框 25">
                  <a:extLst>
                    <a:ext uri="{FF2B5EF4-FFF2-40B4-BE49-F238E27FC236}">
                      <a16:creationId xmlns:a16="http://schemas.microsoft.com/office/drawing/2014/main" id="{0AB4FE19-9427-62AA-B972-83793420470C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4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FA65C78E-1443-CB56-B33E-953A58BC2857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04C6A38A-3D91-C1BD-289D-2DF7141A631B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研究成果与应用</a:t>
                </a:r>
              </a:p>
            </p:txBody>
          </p:sp>
        </p:grpSp>
        <p:grpSp>
          <p:nvGrpSpPr>
            <p:cNvPr id="19" name="组合 8">
              <a:extLst>
                <a:ext uri="{FF2B5EF4-FFF2-40B4-BE49-F238E27FC236}">
                  <a16:creationId xmlns:a16="http://schemas.microsoft.com/office/drawing/2014/main" id="{A818014E-672D-E401-36FB-E1B8A6F523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0" name="圆角矩形 4">
                <a:extLst>
                  <a:ext uri="{FF2B5EF4-FFF2-40B4-BE49-F238E27FC236}">
                    <a16:creationId xmlns:a16="http://schemas.microsoft.com/office/drawing/2014/main" id="{74550DE0-426A-7186-B2CF-609747DB1294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1" name="TextBox 15">
                <a:extLst>
                  <a:ext uri="{FF2B5EF4-FFF2-40B4-BE49-F238E27FC236}">
                    <a16:creationId xmlns:a16="http://schemas.microsoft.com/office/drawing/2014/main" id="{39034733-A8AA-1C5E-D977-CD8D12DD8E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pic>
        <p:nvPicPr>
          <p:cNvPr id="31" name="图片 30">
            <a:extLst>
              <a:ext uri="{FF2B5EF4-FFF2-40B4-BE49-F238E27FC236}">
                <a16:creationId xmlns:a16="http://schemas.microsoft.com/office/drawing/2014/main" id="{6160BDB2-BC40-D438-60FF-DC072AC4F3F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rot="1944582">
            <a:off x="2199724" y="911933"/>
            <a:ext cx="549848" cy="397763"/>
          </a:xfrm>
          <a:prstGeom prst="rect">
            <a:avLst/>
          </a:prstGeom>
        </p:spPr>
      </p:pic>
      <p:grpSp>
        <p:nvGrpSpPr>
          <p:cNvPr id="32" name="组合 31">
            <a:extLst>
              <a:ext uri="{FF2B5EF4-FFF2-40B4-BE49-F238E27FC236}">
                <a16:creationId xmlns:a16="http://schemas.microsoft.com/office/drawing/2014/main" id="{C568434C-35C6-A7D6-9936-54D312A0DC4F}"/>
              </a:ext>
            </a:extLst>
          </p:cNvPr>
          <p:cNvGrpSpPr>
            <a:grpSpLocks/>
          </p:cNvGrpSpPr>
          <p:nvPr/>
        </p:nvGrpSpPr>
        <p:grpSpPr bwMode="auto">
          <a:xfrm>
            <a:off x="4760773" y="1173800"/>
            <a:ext cx="3516312" cy="3190236"/>
            <a:chOff x="839089" y="1639647"/>
            <a:chExt cx="4688114" cy="4253709"/>
          </a:xfrm>
        </p:grpSpPr>
        <p:grpSp>
          <p:nvGrpSpPr>
            <p:cNvPr id="33" name="组合 2">
              <a:extLst>
                <a:ext uri="{FF2B5EF4-FFF2-40B4-BE49-F238E27FC236}">
                  <a16:creationId xmlns:a16="http://schemas.microsoft.com/office/drawing/2014/main" id="{360FDD21-BAD9-5926-5B12-5B80FDA6F9CF}"/>
                </a:ext>
              </a:extLst>
            </p:cNvPr>
            <p:cNvGrpSpPr>
              <a:grpSpLocks/>
            </p:cNvGrpSpPr>
            <p:nvPr/>
          </p:nvGrpSpPr>
          <p:grpSpPr bwMode="auto">
            <a:xfrm rot="-297887">
              <a:off x="2324311" y="1639647"/>
              <a:ext cx="1525078" cy="885431"/>
              <a:chOff x="3110038" y="1875267"/>
              <a:chExt cx="1785483" cy="1036617"/>
            </a:xfrm>
          </p:grpSpPr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B97CD860-0AE0-9714-3048-236F13EC55E8}"/>
                  </a:ext>
                </a:extLst>
              </p:cNvPr>
              <p:cNvCxnSpPr>
                <a:cxnSpLocks/>
              </p:cNvCxnSpPr>
              <p:nvPr/>
            </p:nvCxnSpPr>
            <p:spPr>
              <a:xfrm rot="297887" flipV="1">
                <a:off x="3110038" y="1875267"/>
                <a:ext cx="842494" cy="954247"/>
              </a:xfrm>
              <a:prstGeom prst="line">
                <a:avLst/>
              </a:prstGeom>
              <a:noFill/>
              <a:ln w="9525" cap="flat">
                <a:solidFill>
                  <a:schemeClr val="accent6">
                    <a:lumMod val="75000"/>
                  </a:schemeClr>
                </a:solidFill>
                <a:prstDash val="solid"/>
                <a:miter lim="400000"/>
              </a:ln>
              <a:effectLst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</p:cxnSp>
          <p:cxnSp>
            <p:nvCxnSpPr>
              <p:cNvPr id="36" name="直接连接符 35">
                <a:extLst>
                  <a:ext uri="{FF2B5EF4-FFF2-40B4-BE49-F238E27FC236}">
                    <a16:creationId xmlns:a16="http://schemas.microsoft.com/office/drawing/2014/main" id="{B2F6B89F-8051-102F-47A7-C53C7E8C2896}"/>
                  </a:ext>
                </a:extLst>
              </p:cNvPr>
              <p:cNvCxnSpPr>
                <a:cxnSpLocks/>
              </p:cNvCxnSpPr>
              <p:nvPr/>
            </p:nvCxnSpPr>
            <p:spPr>
              <a:xfrm rot="297887">
                <a:off x="3948954" y="1952849"/>
                <a:ext cx="946567" cy="959035"/>
              </a:xfrm>
              <a:prstGeom prst="line">
                <a:avLst/>
              </a:prstGeom>
              <a:noFill/>
              <a:ln w="9525" cap="flat">
                <a:solidFill>
                  <a:schemeClr val="accent6">
                    <a:lumMod val="75000"/>
                  </a:schemeClr>
                </a:solidFill>
                <a:prstDash val="solid"/>
                <a:miter lim="400000"/>
              </a:ln>
              <a:effectLst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</p:cxnSp>
        </p:grp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E7696A27-AADE-7196-9EAC-B7E0351E6BA1}"/>
                </a:ext>
              </a:extLst>
            </p:cNvPr>
            <p:cNvSpPr/>
            <p:nvPr/>
          </p:nvSpPr>
          <p:spPr>
            <a:xfrm>
              <a:off x="839089" y="2464308"/>
              <a:ext cx="4688114" cy="3429048"/>
            </a:xfrm>
            <a:prstGeom prst="rect">
              <a:avLst/>
            </a:prstGeom>
            <a:solidFill>
              <a:srgbClr val="8E846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37" name="矩形 36">
            <a:extLst>
              <a:ext uri="{FF2B5EF4-FFF2-40B4-BE49-F238E27FC236}">
                <a16:creationId xmlns:a16="http://schemas.microsoft.com/office/drawing/2014/main" id="{93DD9826-CB77-F440-7E51-2CB5FB49C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1940" y="2496703"/>
            <a:ext cx="3119437" cy="1054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8" name="图片 37">
            <a:extLst>
              <a:ext uri="{FF2B5EF4-FFF2-40B4-BE49-F238E27FC236}">
                <a16:creationId xmlns:a16="http://schemas.microsoft.com/office/drawing/2014/main" id="{A3A3FCAE-3CBB-801B-D4A8-5B270812888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rot="1944582">
            <a:off x="6085924" y="911933"/>
            <a:ext cx="549848" cy="39776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>
            <a:grpSpLocks/>
          </p:cNvGrpSpPr>
          <p:nvPr/>
        </p:nvGrpSpPr>
        <p:grpSpPr bwMode="auto">
          <a:xfrm>
            <a:off x="1157288" y="1187450"/>
            <a:ext cx="1917700" cy="3019425"/>
            <a:chOff x="1385455" y="1588470"/>
            <a:chExt cx="1918854" cy="3019694"/>
          </a:xfrm>
        </p:grpSpPr>
        <p:sp>
          <p:nvSpPr>
            <p:cNvPr id="28" name="矩形 27"/>
            <p:cNvSpPr/>
            <p:nvPr/>
          </p:nvSpPr>
          <p:spPr>
            <a:xfrm>
              <a:off x="1385455" y="1588470"/>
              <a:ext cx="1918854" cy="3019694"/>
            </a:xfrm>
            <a:prstGeom prst="rect">
              <a:avLst/>
            </a:prstGeom>
            <a:noFill/>
            <a:ln w="9525">
              <a:solidFill>
                <a:srgbClr val="8E84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486853" y="1675791"/>
              <a:ext cx="1753655" cy="957347"/>
            </a:xfrm>
            <a:prstGeom prst="rect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1385455" y="2722046"/>
              <a:ext cx="1918854" cy="2762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  <p:sp>
          <p:nvSpPr>
            <p:cNvPr id="31" name="Rectangle 23"/>
            <p:cNvSpPr/>
            <p:nvPr/>
          </p:nvSpPr>
          <p:spPr>
            <a:xfrm>
              <a:off x="1463289" y="3007821"/>
              <a:ext cx="1688528" cy="62856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 defTabSz="1088232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2" name="Rectangle 27"/>
            <p:cNvSpPr/>
            <p:nvPr/>
          </p:nvSpPr>
          <p:spPr>
            <a:xfrm>
              <a:off x="1960476" y="4071541"/>
              <a:ext cx="751339" cy="215919"/>
            </a:xfrm>
            <a:prstGeom prst="rect">
              <a:avLst/>
            </a:prstGeom>
            <a:ln w="12700">
              <a:solidFill>
                <a:srgbClr val="8E846C"/>
              </a:solidFill>
            </a:ln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文字内容</a:t>
              </a:r>
              <a:endPara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>
            <a:grpSpLocks/>
          </p:cNvGrpSpPr>
          <p:nvPr/>
        </p:nvGrpSpPr>
        <p:grpSpPr bwMode="auto">
          <a:xfrm>
            <a:off x="3651250" y="1187450"/>
            <a:ext cx="1917700" cy="3019425"/>
            <a:chOff x="1385455" y="1588470"/>
            <a:chExt cx="1918854" cy="3019694"/>
          </a:xfrm>
        </p:grpSpPr>
        <p:sp>
          <p:nvSpPr>
            <p:cNvPr id="34" name="矩形 33"/>
            <p:cNvSpPr/>
            <p:nvPr/>
          </p:nvSpPr>
          <p:spPr>
            <a:xfrm>
              <a:off x="1385455" y="1588470"/>
              <a:ext cx="1918854" cy="3019694"/>
            </a:xfrm>
            <a:prstGeom prst="rect">
              <a:avLst/>
            </a:prstGeom>
            <a:noFill/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463290" y="1675791"/>
              <a:ext cx="1753655" cy="957347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385455" y="2722046"/>
              <a:ext cx="1918854" cy="2762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  <p:sp>
          <p:nvSpPr>
            <p:cNvPr id="37" name="Rectangle 23"/>
            <p:cNvSpPr/>
            <p:nvPr/>
          </p:nvSpPr>
          <p:spPr>
            <a:xfrm>
              <a:off x="1463290" y="3007821"/>
              <a:ext cx="1688527" cy="62856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 defTabSz="1088232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38" name="Rectangle 27"/>
            <p:cNvSpPr/>
            <p:nvPr/>
          </p:nvSpPr>
          <p:spPr>
            <a:xfrm>
              <a:off x="1960476" y="4071541"/>
              <a:ext cx="751340" cy="215919"/>
            </a:xfrm>
            <a:prstGeom prst="rect">
              <a:avLst/>
            </a:prstGeom>
            <a:solidFill>
              <a:srgbClr val="6A6351"/>
            </a:solidFill>
            <a:ln w="12700">
              <a:noFill/>
            </a:ln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文字内容</a:t>
              </a:r>
              <a:endParaRPr lang="en-US" altLang="zh-CN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>
            <a:grpSpLocks/>
          </p:cNvGrpSpPr>
          <p:nvPr/>
        </p:nvGrpSpPr>
        <p:grpSpPr bwMode="auto">
          <a:xfrm>
            <a:off x="6143625" y="1187450"/>
            <a:ext cx="1919288" cy="3019425"/>
            <a:chOff x="1385455" y="1588470"/>
            <a:chExt cx="1918854" cy="3019694"/>
          </a:xfrm>
        </p:grpSpPr>
        <p:sp>
          <p:nvSpPr>
            <p:cNvPr id="40" name="矩形 39"/>
            <p:cNvSpPr/>
            <p:nvPr/>
          </p:nvSpPr>
          <p:spPr>
            <a:xfrm>
              <a:off x="1385455" y="1588470"/>
              <a:ext cx="1918854" cy="3019694"/>
            </a:xfrm>
            <a:prstGeom prst="rect">
              <a:avLst/>
            </a:prstGeom>
            <a:noFill/>
            <a:ln w="9525">
              <a:solidFill>
                <a:srgbClr val="8E84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1474335" y="1675791"/>
              <a:ext cx="1753790" cy="957347"/>
            </a:xfrm>
            <a:prstGeom prst="rect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1385455" y="2722046"/>
              <a:ext cx="1918854" cy="2762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添加标题三</a:t>
              </a:r>
            </a:p>
          </p:txBody>
        </p:sp>
        <p:sp>
          <p:nvSpPr>
            <p:cNvPr id="43" name="Rectangle 23"/>
            <p:cNvSpPr/>
            <p:nvPr/>
          </p:nvSpPr>
          <p:spPr>
            <a:xfrm>
              <a:off x="1463225" y="3007821"/>
              <a:ext cx="1688718" cy="62856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 defTabSz="1088232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44" name="Rectangle 27"/>
            <p:cNvSpPr/>
            <p:nvPr/>
          </p:nvSpPr>
          <p:spPr>
            <a:xfrm>
              <a:off x="1960000" y="4071541"/>
              <a:ext cx="752305" cy="215919"/>
            </a:xfrm>
            <a:prstGeom prst="rect">
              <a:avLst/>
            </a:prstGeom>
            <a:ln w="12700">
              <a:solidFill>
                <a:srgbClr val="8E846C"/>
              </a:solidFill>
            </a:ln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文字内容</a:t>
              </a:r>
              <a:endParaRPr lang="en-US" altLang="zh-CN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722BDD4-6156-43CF-99BC-A2C5949C1A9F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51D2C64C-9602-0E0F-B0E0-61F6268712A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5" name="组合 24">
                <a:extLst>
                  <a:ext uri="{FF2B5EF4-FFF2-40B4-BE49-F238E27FC236}">
                    <a16:creationId xmlns:a16="http://schemas.microsoft.com/office/drawing/2014/main" id="{8E9B7064-711D-DC31-3783-B4D640F131A9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45" name="矩形 44">
                  <a:extLst>
                    <a:ext uri="{FF2B5EF4-FFF2-40B4-BE49-F238E27FC236}">
                      <a16:creationId xmlns:a16="http://schemas.microsoft.com/office/drawing/2014/main" id="{80754D11-A5A6-AF4B-92C2-2DB9BF4C1B04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44E67C9-1CAE-7679-CCDF-AF784B019307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文本框 46">
                  <a:extLst>
                    <a:ext uri="{FF2B5EF4-FFF2-40B4-BE49-F238E27FC236}">
                      <a16:creationId xmlns:a16="http://schemas.microsoft.com/office/drawing/2014/main" id="{2A8720E7-1EB1-51FD-9A4A-0FDC276F79FF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4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C9453F65-8ACF-4E20-A7CA-8AAEC4882FD3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5E96971F-6347-FAE4-326E-FF1EA5DE6D22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研究成果与应用</a:t>
                </a:r>
              </a:p>
            </p:txBody>
          </p:sp>
        </p:grpSp>
        <p:grpSp>
          <p:nvGrpSpPr>
            <p:cNvPr id="22" name="组合 8">
              <a:extLst>
                <a:ext uri="{FF2B5EF4-FFF2-40B4-BE49-F238E27FC236}">
                  <a16:creationId xmlns:a16="http://schemas.microsoft.com/office/drawing/2014/main" id="{7E18E6BF-C697-E847-E86D-DC481AD58A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3" name="圆角矩形 4">
                <a:extLst>
                  <a:ext uri="{FF2B5EF4-FFF2-40B4-BE49-F238E27FC236}">
                    <a16:creationId xmlns:a16="http://schemas.microsoft.com/office/drawing/2014/main" id="{90F6CCA6-C93C-42AB-9BC0-2E6EF4591B0B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4" name="TextBox 15">
                <a:extLst>
                  <a:ext uri="{FF2B5EF4-FFF2-40B4-BE49-F238E27FC236}">
                    <a16:creationId xmlns:a16="http://schemas.microsoft.com/office/drawing/2014/main" id="{40EF9621-D16D-9018-82CA-1F090DFD5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6B90B5-0B3B-1CA3-ABEE-E55D3C5526A4}"/>
              </a:ext>
            </a:extLst>
          </p:cNvPr>
          <p:cNvGrpSpPr/>
          <p:nvPr/>
        </p:nvGrpSpPr>
        <p:grpSpPr>
          <a:xfrm>
            <a:off x="3052382" y="2851824"/>
            <a:ext cx="2994115" cy="434872"/>
            <a:chOff x="2409403" y="2241431"/>
            <a:chExt cx="2313666" cy="336042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7007205-1DDD-3960-DCD4-C1E799BECCDD}"/>
                </a:ext>
              </a:extLst>
            </p:cNvPr>
            <p:cNvSpPr/>
            <p:nvPr/>
          </p:nvSpPr>
          <p:spPr>
            <a:xfrm>
              <a:off x="2577898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A605C60-C1FB-59F8-0C9A-552AB64442D6}"/>
                </a:ext>
              </a:extLst>
            </p:cNvPr>
            <p:cNvSpPr/>
            <p:nvPr/>
          </p:nvSpPr>
          <p:spPr>
            <a:xfrm rot="10800000">
              <a:off x="2409403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1004172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1308336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05</a:t>
            </a:r>
            <a:endParaRPr lang="zh-CN" altLang="en-US" sz="4400" b="1" dirty="0">
              <a:solidFill>
                <a:srgbClr val="6A635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640080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791589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804212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20443" y="1908997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PART</a:t>
            </a:r>
            <a:endParaRPr lang="zh-CN" altLang="en-US" sz="1600" dirty="0">
              <a:solidFill>
                <a:srgbClr val="6A635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35283B9B-BF4E-9563-5783-24FF4E14ECD0}"/>
              </a:ext>
            </a:extLst>
          </p:cNvPr>
          <p:cNvSpPr txBox="1"/>
          <p:nvPr/>
        </p:nvSpPr>
        <p:spPr>
          <a:xfrm>
            <a:off x="3501563" y="2888789"/>
            <a:ext cx="20668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DCAA648D-E224-4ED6-1BC8-8F9A59E65B90}"/>
              </a:ext>
            </a:extLst>
          </p:cNvPr>
          <p:cNvSpPr txBox="1"/>
          <p:nvPr/>
        </p:nvSpPr>
        <p:spPr>
          <a:xfrm>
            <a:off x="2713750" y="3398532"/>
            <a:ext cx="376049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50" dirty="0">
                <a:solidFill>
                  <a:srgbClr val="8E846C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8081126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" name="组合 787"/>
          <p:cNvGrpSpPr>
            <a:grpSpLocks/>
          </p:cNvGrpSpPr>
          <p:nvPr/>
        </p:nvGrpSpPr>
        <p:grpSpPr bwMode="auto">
          <a:xfrm>
            <a:off x="682625" y="1518784"/>
            <a:ext cx="2273300" cy="898813"/>
            <a:chOff x="524436" y="1679136"/>
            <a:chExt cx="2272552" cy="899066"/>
          </a:xfrm>
        </p:grpSpPr>
        <p:grpSp>
          <p:nvGrpSpPr>
            <p:cNvPr id="47132" name="组合 757"/>
            <p:cNvGrpSpPr>
              <a:grpSpLocks/>
            </p:cNvGrpSpPr>
            <p:nvPr/>
          </p:nvGrpSpPr>
          <p:grpSpPr bwMode="auto">
            <a:xfrm>
              <a:off x="961830" y="1679136"/>
              <a:ext cx="1835158" cy="899066"/>
              <a:chOff x="1482464" y="2339613"/>
              <a:chExt cx="2446877" cy="1198754"/>
            </a:xfrm>
          </p:grpSpPr>
          <p:sp>
            <p:nvSpPr>
              <p:cNvPr id="47134" name="文本框 759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61" name="文本框 760"/>
              <p:cNvSpPr txBox="1"/>
              <p:nvPr/>
            </p:nvSpPr>
            <p:spPr>
              <a:xfrm>
                <a:off x="1483280" y="2763065"/>
                <a:ext cx="2446061" cy="775302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62" name="Freeform 99"/>
            <p:cNvSpPr>
              <a:spLocks noChangeAspect="1" noEditPoints="1" noChangeArrowheads="1"/>
            </p:cNvSpPr>
            <p:nvPr/>
          </p:nvSpPr>
          <p:spPr bwMode="auto">
            <a:xfrm>
              <a:off x="524436" y="1679136"/>
              <a:ext cx="417376" cy="431922"/>
            </a:xfrm>
            <a:custGeom>
              <a:avLst/>
              <a:gdLst>
                <a:gd name="T0" fmla="*/ 35 w 89"/>
                <a:gd name="T1" fmla="*/ 11 h 92"/>
                <a:gd name="T2" fmla="*/ 56 w 89"/>
                <a:gd name="T3" fmla="*/ 11 h 92"/>
                <a:gd name="T4" fmla="*/ 70 w 89"/>
                <a:gd name="T5" fmla="*/ 10 h 92"/>
                <a:gd name="T6" fmla="*/ 70 w 89"/>
                <a:gd name="T7" fmla="*/ 27 h 92"/>
                <a:gd name="T8" fmla="*/ 70 w 89"/>
                <a:gd name="T9" fmla="*/ 10 h 92"/>
                <a:gd name="T10" fmla="*/ 30 w 89"/>
                <a:gd name="T11" fmla="*/ 55 h 92"/>
                <a:gd name="T12" fmla="*/ 32 w 89"/>
                <a:gd name="T13" fmla="*/ 85 h 92"/>
                <a:gd name="T14" fmla="*/ 22 w 89"/>
                <a:gd name="T15" fmla="*/ 59 h 92"/>
                <a:gd name="T16" fmla="*/ 17 w 89"/>
                <a:gd name="T17" fmla="*/ 85 h 92"/>
                <a:gd name="T18" fmla="*/ 11 w 89"/>
                <a:gd name="T19" fmla="*/ 55 h 92"/>
                <a:gd name="T20" fmla="*/ 4 w 89"/>
                <a:gd name="T21" fmla="*/ 53 h 92"/>
                <a:gd name="T22" fmla="*/ 10 w 89"/>
                <a:gd name="T23" fmla="*/ 28 h 92"/>
                <a:gd name="T24" fmla="*/ 21 w 89"/>
                <a:gd name="T25" fmla="*/ 35 h 92"/>
                <a:gd name="T26" fmla="*/ 31 w 89"/>
                <a:gd name="T27" fmla="*/ 28 h 92"/>
                <a:gd name="T28" fmla="*/ 44 w 89"/>
                <a:gd name="T29" fmla="*/ 24 h 92"/>
                <a:gd name="T30" fmla="*/ 44 w 89"/>
                <a:gd name="T31" fmla="*/ 27 h 92"/>
                <a:gd name="T32" fmla="*/ 45 w 89"/>
                <a:gd name="T33" fmla="*/ 48 h 92"/>
                <a:gd name="T34" fmla="*/ 45 w 89"/>
                <a:gd name="T35" fmla="*/ 48 h 92"/>
                <a:gd name="T36" fmla="*/ 45 w 89"/>
                <a:gd name="T37" fmla="*/ 48 h 92"/>
                <a:gd name="T38" fmla="*/ 47 w 89"/>
                <a:gd name="T39" fmla="*/ 27 h 92"/>
                <a:gd name="T40" fmla="*/ 47 w 89"/>
                <a:gd name="T41" fmla="*/ 24 h 92"/>
                <a:gd name="T42" fmla="*/ 59 w 89"/>
                <a:gd name="T43" fmla="*/ 28 h 92"/>
                <a:gd name="T44" fmla="*/ 70 w 89"/>
                <a:gd name="T45" fmla="*/ 35 h 92"/>
                <a:gd name="T46" fmla="*/ 80 w 89"/>
                <a:gd name="T47" fmla="*/ 28 h 92"/>
                <a:gd name="T48" fmla="*/ 85 w 89"/>
                <a:gd name="T49" fmla="*/ 51 h 92"/>
                <a:gd name="T50" fmla="*/ 79 w 89"/>
                <a:gd name="T51" fmla="*/ 55 h 92"/>
                <a:gd name="T52" fmla="*/ 80 w 89"/>
                <a:gd name="T53" fmla="*/ 85 h 92"/>
                <a:gd name="T54" fmla="*/ 71 w 89"/>
                <a:gd name="T55" fmla="*/ 59 h 92"/>
                <a:gd name="T56" fmla="*/ 66 w 89"/>
                <a:gd name="T57" fmla="*/ 85 h 92"/>
                <a:gd name="T58" fmla="*/ 60 w 89"/>
                <a:gd name="T59" fmla="*/ 55 h 92"/>
                <a:gd name="T60" fmla="*/ 57 w 89"/>
                <a:gd name="T61" fmla="*/ 55 h 92"/>
                <a:gd name="T62" fmla="*/ 49 w 89"/>
                <a:gd name="T63" fmla="*/ 92 h 92"/>
                <a:gd name="T64" fmla="*/ 43 w 89"/>
                <a:gd name="T65" fmla="*/ 61 h 92"/>
                <a:gd name="T66" fmla="*/ 32 w 89"/>
                <a:gd name="T67" fmla="*/ 92 h 92"/>
                <a:gd name="T68" fmla="*/ 30 w 89"/>
                <a:gd name="T69" fmla="*/ 52 h 92"/>
                <a:gd name="T70" fmla="*/ 13 w 89"/>
                <a:gd name="T71" fmla="*/ 18 h 92"/>
                <a:gd name="T72" fmla="*/ 29 w 89"/>
                <a:gd name="T73" fmla="*/ 18 h 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92"/>
                <a:gd name="T113" fmla="*/ 89 w 89"/>
                <a:gd name="T114" fmla="*/ 92 h 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92">
                  <a:moveTo>
                    <a:pt x="45" y="0"/>
                  </a:moveTo>
                  <a:cubicBezTo>
                    <a:pt x="40" y="0"/>
                    <a:pt x="35" y="5"/>
                    <a:pt x="35" y="11"/>
                  </a:cubicBezTo>
                  <a:cubicBezTo>
                    <a:pt x="35" y="16"/>
                    <a:pt x="40" y="21"/>
                    <a:pt x="45" y="21"/>
                  </a:cubicBezTo>
                  <a:cubicBezTo>
                    <a:pt x="51" y="21"/>
                    <a:pt x="56" y="16"/>
                    <a:pt x="56" y="11"/>
                  </a:cubicBezTo>
                  <a:cubicBezTo>
                    <a:pt x="56" y="5"/>
                    <a:pt x="51" y="0"/>
                    <a:pt x="45" y="0"/>
                  </a:cubicBezTo>
                  <a:close/>
                  <a:moveTo>
                    <a:pt x="70" y="10"/>
                  </a:moveTo>
                  <a:cubicBezTo>
                    <a:pt x="65" y="10"/>
                    <a:pt x="61" y="14"/>
                    <a:pt x="61" y="18"/>
                  </a:cubicBezTo>
                  <a:cubicBezTo>
                    <a:pt x="61" y="23"/>
                    <a:pt x="65" y="27"/>
                    <a:pt x="70" y="27"/>
                  </a:cubicBezTo>
                  <a:cubicBezTo>
                    <a:pt x="74" y="27"/>
                    <a:pt x="78" y="23"/>
                    <a:pt x="78" y="18"/>
                  </a:cubicBezTo>
                  <a:cubicBezTo>
                    <a:pt x="78" y="14"/>
                    <a:pt x="74" y="10"/>
                    <a:pt x="70" y="10"/>
                  </a:cubicBezTo>
                  <a:close/>
                  <a:moveTo>
                    <a:pt x="30" y="52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21" y="10"/>
                  </a:moveTo>
                  <a:cubicBezTo>
                    <a:pt x="16" y="10"/>
                    <a:pt x="13" y="14"/>
                    <a:pt x="13" y="18"/>
                  </a:cubicBezTo>
                  <a:cubicBezTo>
                    <a:pt x="13" y="23"/>
                    <a:pt x="16" y="27"/>
                    <a:pt x="21" y="27"/>
                  </a:cubicBezTo>
                  <a:cubicBezTo>
                    <a:pt x="25" y="27"/>
                    <a:pt x="29" y="23"/>
                    <a:pt x="29" y="18"/>
                  </a:cubicBezTo>
                  <a:cubicBezTo>
                    <a:pt x="29" y="14"/>
                    <a:pt x="25" y="10"/>
                    <a:pt x="21" y="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2" name="组合 791"/>
          <p:cNvGrpSpPr>
            <a:grpSpLocks/>
          </p:cNvGrpSpPr>
          <p:nvPr/>
        </p:nvGrpSpPr>
        <p:grpSpPr bwMode="auto">
          <a:xfrm>
            <a:off x="3535363" y="3063421"/>
            <a:ext cx="2216150" cy="898813"/>
            <a:chOff x="3376310" y="3224623"/>
            <a:chExt cx="2216028" cy="899067"/>
          </a:xfrm>
        </p:grpSpPr>
        <p:grpSp>
          <p:nvGrpSpPr>
            <p:cNvPr id="47128" name="组合 774"/>
            <p:cNvGrpSpPr>
              <a:grpSpLocks/>
            </p:cNvGrpSpPr>
            <p:nvPr/>
          </p:nvGrpSpPr>
          <p:grpSpPr bwMode="auto">
            <a:xfrm>
              <a:off x="3757180" y="3224623"/>
              <a:ext cx="1835158" cy="899067"/>
              <a:chOff x="1482464" y="2339613"/>
              <a:chExt cx="2446877" cy="1198756"/>
            </a:xfrm>
          </p:grpSpPr>
          <p:sp>
            <p:nvSpPr>
              <p:cNvPr id="47130" name="文本框 775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77" name="文本框 776"/>
              <p:cNvSpPr txBox="1"/>
              <p:nvPr/>
            </p:nvSpPr>
            <p:spPr>
              <a:xfrm>
                <a:off x="1482609" y="2763066"/>
                <a:ext cx="2446732" cy="775303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83" name="Freeform 8"/>
            <p:cNvSpPr>
              <a:spLocks noChangeAspect="1" noEditPoints="1" noChangeArrowheads="1"/>
            </p:cNvSpPr>
            <p:nvPr/>
          </p:nvSpPr>
          <p:spPr bwMode="auto">
            <a:xfrm>
              <a:off x="3376310" y="3265911"/>
              <a:ext cx="395265" cy="393811"/>
            </a:xfrm>
            <a:custGeom>
              <a:avLst/>
              <a:gdLst>
                <a:gd name="T0" fmla="*/ 39 w 108"/>
                <a:gd name="T1" fmla="*/ 4 h 107"/>
                <a:gd name="T2" fmla="*/ 104 w 108"/>
                <a:gd name="T3" fmla="*/ 38 h 107"/>
                <a:gd name="T4" fmla="*/ 70 w 108"/>
                <a:gd name="T5" fmla="*/ 103 h 107"/>
                <a:gd name="T6" fmla="*/ 30 w 108"/>
                <a:gd name="T7" fmla="*/ 99 h 107"/>
                <a:gd name="T8" fmla="*/ 5 w 108"/>
                <a:gd name="T9" fmla="*/ 69 h 107"/>
                <a:gd name="T10" fmla="*/ 95 w 108"/>
                <a:gd name="T11" fmla="*/ 61 h 107"/>
                <a:gd name="T12" fmla="*/ 90 w 108"/>
                <a:gd name="T13" fmla="*/ 45 h 107"/>
                <a:gd name="T14" fmla="*/ 79 w 108"/>
                <a:gd name="T15" fmla="*/ 42 h 107"/>
                <a:gd name="T16" fmla="*/ 74 w 108"/>
                <a:gd name="T17" fmla="*/ 35 h 107"/>
                <a:gd name="T18" fmla="*/ 78 w 108"/>
                <a:gd name="T19" fmla="*/ 25 h 107"/>
                <a:gd name="T20" fmla="*/ 72 w 108"/>
                <a:gd name="T21" fmla="*/ 24 h 107"/>
                <a:gd name="T22" fmla="*/ 69 w 108"/>
                <a:gd name="T23" fmla="*/ 31 h 107"/>
                <a:gd name="T24" fmla="*/ 66 w 108"/>
                <a:gd name="T25" fmla="*/ 25 h 107"/>
                <a:gd name="T26" fmla="*/ 65 w 108"/>
                <a:gd name="T27" fmla="*/ 15 h 107"/>
                <a:gd name="T28" fmla="*/ 57 w 108"/>
                <a:gd name="T29" fmla="*/ 13 h 107"/>
                <a:gd name="T30" fmla="*/ 46 w 108"/>
                <a:gd name="T31" fmla="*/ 15 h 107"/>
                <a:gd name="T32" fmla="*/ 40 w 108"/>
                <a:gd name="T33" fmla="*/ 23 h 107"/>
                <a:gd name="T34" fmla="*/ 36 w 108"/>
                <a:gd name="T35" fmla="*/ 20 h 107"/>
                <a:gd name="T36" fmla="*/ 31 w 108"/>
                <a:gd name="T37" fmla="*/ 28 h 107"/>
                <a:gd name="T38" fmla="*/ 25 w 108"/>
                <a:gd name="T39" fmla="*/ 31 h 107"/>
                <a:gd name="T40" fmla="*/ 29 w 108"/>
                <a:gd name="T41" fmla="*/ 34 h 107"/>
                <a:gd name="T42" fmla="*/ 34 w 108"/>
                <a:gd name="T43" fmla="*/ 29 h 107"/>
                <a:gd name="T44" fmla="*/ 39 w 108"/>
                <a:gd name="T45" fmla="*/ 35 h 107"/>
                <a:gd name="T46" fmla="*/ 33 w 108"/>
                <a:gd name="T47" fmla="*/ 40 h 107"/>
                <a:gd name="T48" fmla="*/ 32 w 108"/>
                <a:gd name="T49" fmla="*/ 46 h 107"/>
                <a:gd name="T50" fmla="*/ 30 w 108"/>
                <a:gd name="T51" fmla="*/ 52 h 107"/>
                <a:gd name="T52" fmla="*/ 22 w 108"/>
                <a:gd name="T53" fmla="*/ 52 h 107"/>
                <a:gd name="T54" fmla="*/ 24 w 108"/>
                <a:gd name="T55" fmla="*/ 60 h 107"/>
                <a:gd name="T56" fmla="*/ 26 w 108"/>
                <a:gd name="T57" fmla="*/ 60 h 107"/>
                <a:gd name="T58" fmla="*/ 32 w 108"/>
                <a:gd name="T59" fmla="*/ 64 h 107"/>
                <a:gd name="T60" fmla="*/ 38 w 108"/>
                <a:gd name="T61" fmla="*/ 66 h 107"/>
                <a:gd name="T62" fmla="*/ 46 w 108"/>
                <a:gd name="T63" fmla="*/ 62 h 107"/>
                <a:gd name="T64" fmla="*/ 56 w 108"/>
                <a:gd name="T65" fmla="*/ 63 h 107"/>
                <a:gd name="T66" fmla="*/ 62 w 108"/>
                <a:gd name="T67" fmla="*/ 66 h 107"/>
                <a:gd name="T68" fmla="*/ 71 w 108"/>
                <a:gd name="T69" fmla="*/ 66 h 107"/>
                <a:gd name="T70" fmla="*/ 72 w 108"/>
                <a:gd name="T71" fmla="*/ 73 h 107"/>
                <a:gd name="T72" fmla="*/ 69 w 108"/>
                <a:gd name="T73" fmla="*/ 79 h 107"/>
                <a:gd name="T74" fmla="*/ 68 w 108"/>
                <a:gd name="T75" fmla="*/ 85 h 107"/>
                <a:gd name="T76" fmla="*/ 64 w 108"/>
                <a:gd name="T77" fmla="*/ 90 h 107"/>
                <a:gd name="T78" fmla="*/ 61 w 108"/>
                <a:gd name="T79" fmla="*/ 94 h 107"/>
                <a:gd name="T80" fmla="*/ 91 w 108"/>
                <a:gd name="T81" fmla="*/ 73 h 107"/>
                <a:gd name="T82" fmla="*/ 52 w 108"/>
                <a:gd name="T83" fmla="*/ 94 h 107"/>
                <a:gd name="T84" fmla="*/ 45 w 108"/>
                <a:gd name="T85" fmla="*/ 84 h 107"/>
                <a:gd name="T86" fmla="*/ 41 w 108"/>
                <a:gd name="T87" fmla="*/ 80 h 107"/>
                <a:gd name="T88" fmla="*/ 36 w 108"/>
                <a:gd name="T89" fmla="*/ 75 h 107"/>
                <a:gd name="T90" fmla="*/ 38 w 108"/>
                <a:gd name="T91" fmla="*/ 67 h 107"/>
                <a:gd name="T92" fmla="*/ 29 w 108"/>
                <a:gd name="T93" fmla="*/ 64 h 107"/>
                <a:gd name="T94" fmla="*/ 20 w 108"/>
                <a:gd name="T95" fmla="*/ 62 h 107"/>
                <a:gd name="T96" fmla="*/ 13 w 108"/>
                <a:gd name="T97" fmla="*/ 56 h 107"/>
                <a:gd name="T98" fmla="*/ 35 w 108"/>
                <a:gd name="T99" fmla="*/ 90 h 1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8"/>
                <a:gd name="T151" fmla="*/ 0 h 107"/>
                <a:gd name="T152" fmla="*/ 108 w 108"/>
                <a:gd name="T153" fmla="*/ 107 h 1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8" h="107"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53" y="0"/>
                    <a:pt x="67" y="2"/>
                    <a:pt x="78" y="8"/>
                  </a:cubicBezTo>
                  <a:cubicBezTo>
                    <a:pt x="90" y="14"/>
                    <a:pt x="99" y="24"/>
                    <a:pt x="103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8" y="52"/>
                    <a:pt x="106" y="66"/>
                    <a:pt x="100" y="78"/>
                  </a:cubicBezTo>
                  <a:cubicBezTo>
                    <a:pt x="94" y="89"/>
                    <a:pt x="83" y="99"/>
                    <a:pt x="70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56" y="107"/>
                    <a:pt x="42" y="106"/>
                    <a:pt x="30" y="99"/>
                  </a:cubicBezTo>
                  <a:cubicBezTo>
                    <a:pt x="18" y="93"/>
                    <a:pt x="9" y="83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0" y="55"/>
                    <a:pt x="2" y="41"/>
                    <a:pt x="8" y="29"/>
                  </a:cubicBezTo>
                  <a:cubicBezTo>
                    <a:pt x="15" y="18"/>
                    <a:pt x="25" y="8"/>
                    <a:pt x="39" y="4"/>
                  </a:cubicBezTo>
                  <a:close/>
                  <a:moveTo>
                    <a:pt x="95" y="61"/>
                  </a:moveTo>
                  <a:cubicBezTo>
                    <a:pt x="92" y="54"/>
                    <a:pt x="92" y="54"/>
                    <a:pt x="92" y="54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79" y="43"/>
                    <a:pt x="79" y="42"/>
                  </a:cubicBezTo>
                  <a:cubicBezTo>
                    <a:pt x="79" y="41"/>
                    <a:pt x="77" y="40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8" y="25"/>
                    <a:pt x="78" y="25"/>
                  </a:cubicBezTo>
                  <a:cubicBezTo>
                    <a:pt x="79" y="25"/>
                    <a:pt x="79" y="23"/>
                    <a:pt x="79" y="23"/>
                  </a:cubicBezTo>
                  <a:cubicBezTo>
                    <a:pt x="79" y="23"/>
                    <a:pt x="77" y="23"/>
                    <a:pt x="76" y="23"/>
                  </a:cubicBezTo>
                  <a:cubicBezTo>
                    <a:pt x="75" y="23"/>
                    <a:pt x="73" y="24"/>
                    <a:pt x="72" y="24"/>
                  </a:cubicBezTo>
                  <a:cubicBezTo>
                    <a:pt x="71" y="25"/>
                    <a:pt x="73" y="27"/>
                    <a:pt x="73" y="27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4" y="12"/>
                    <a:pt x="49" y="12"/>
                    <a:pt x="44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21"/>
                    <a:pt x="45" y="21"/>
                  </a:cubicBezTo>
                  <a:cubicBezTo>
                    <a:pt x="45" y="22"/>
                    <a:pt x="43" y="22"/>
                    <a:pt x="43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5"/>
                    <a:pt x="39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8" y="39"/>
                    <a:pt x="36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51"/>
                    <a:pt x="32" y="52"/>
                  </a:cubicBezTo>
                  <a:cubicBezTo>
                    <a:pt x="32" y="52"/>
                    <a:pt x="31" y="52"/>
                    <a:pt x="30" y="52"/>
                  </a:cubicBezTo>
                  <a:cubicBezTo>
                    <a:pt x="29" y="53"/>
                    <a:pt x="28" y="49"/>
                    <a:pt x="28" y="49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6"/>
                    <a:pt x="38" y="66"/>
                  </a:cubicBezTo>
                  <a:cubicBezTo>
                    <a:pt x="39" y="65"/>
                    <a:pt x="38" y="65"/>
                    <a:pt x="40" y="64"/>
                  </a:cubicBezTo>
                  <a:cubicBezTo>
                    <a:pt x="41" y="63"/>
                    <a:pt x="44" y="62"/>
                    <a:pt x="44" y="62"/>
                  </a:cubicBezTo>
                  <a:cubicBezTo>
                    <a:pt x="45" y="62"/>
                    <a:pt x="45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50" y="61"/>
                    <a:pt x="51" y="62"/>
                  </a:cubicBezTo>
                  <a:cubicBezTo>
                    <a:pt x="52" y="62"/>
                    <a:pt x="55" y="62"/>
                    <a:pt x="56" y="63"/>
                  </a:cubicBezTo>
                  <a:cubicBezTo>
                    <a:pt x="56" y="63"/>
                    <a:pt x="57" y="63"/>
                    <a:pt x="57" y="63"/>
                  </a:cubicBezTo>
                  <a:cubicBezTo>
                    <a:pt x="58" y="64"/>
                    <a:pt x="58" y="64"/>
                    <a:pt x="59" y="65"/>
                  </a:cubicBezTo>
                  <a:cubicBezTo>
                    <a:pt x="61" y="65"/>
                    <a:pt x="61" y="66"/>
                    <a:pt x="62" y="66"/>
                  </a:cubicBezTo>
                  <a:cubicBezTo>
                    <a:pt x="64" y="66"/>
                    <a:pt x="65" y="66"/>
                    <a:pt x="66" y="66"/>
                  </a:cubicBezTo>
                  <a:cubicBezTo>
                    <a:pt x="67" y="66"/>
                    <a:pt x="68" y="66"/>
                    <a:pt x="69" y="66"/>
                  </a:cubicBezTo>
                  <a:cubicBezTo>
                    <a:pt x="69" y="66"/>
                    <a:pt x="71" y="66"/>
                    <a:pt x="71" y="66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1" y="70"/>
                    <a:pt x="71" y="71"/>
                  </a:cubicBezTo>
                  <a:cubicBezTo>
                    <a:pt x="72" y="72"/>
                    <a:pt x="72" y="72"/>
                    <a:pt x="72" y="73"/>
                  </a:cubicBezTo>
                  <a:cubicBezTo>
                    <a:pt x="72" y="74"/>
                    <a:pt x="73" y="75"/>
                    <a:pt x="72" y="76"/>
                  </a:cubicBezTo>
                  <a:cubicBezTo>
                    <a:pt x="71" y="76"/>
                    <a:pt x="71" y="77"/>
                    <a:pt x="70" y="77"/>
                  </a:cubicBezTo>
                  <a:cubicBezTo>
                    <a:pt x="70" y="78"/>
                    <a:pt x="70" y="77"/>
                    <a:pt x="69" y="79"/>
                  </a:cubicBezTo>
                  <a:cubicBezTo>
                    <a:pt x="69" y="80"/>
                    <a:pt x="68" y="81"/>
                    <a:pt x="68" y="81"/>
                  </a:cubicBezTo>
                  <a:cubicBezTo>
                    <a:pt x="68" y="81"/>
                    <a:pt x="68" y="81"/>
                    <a:pt x="68" y="82"/>
                  </a:cubicBezTo>
                  <a:cubicBezTo>
                    <a:pt x="68" y="84"/>
                    <a:pt x="69" y="84"/>
                    <a:pt x="68" y="85"/>
                  </a:cubicBezTo>
                  <a:cubicBezTo>
                    <a:pt x="67" y="86"/>
                    <a:pt x="68" y="87"/>
                    <a:pt x="67" y="88"/>
                  </a:cubicBezTo>
                  <a:cubicBezTo>
                    <a:pt x="66" y="88"/>
                    <a:pt x="64" y="89"/>
                    <a:pt x="64" y="89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4" y="91"/>
                    <a:pt x="65" y="91"/>
                    <a:pt x="63" y="92"/>
                  </a:cubicBezTo>
                  <a:cubicBezTo>
                    <a:pt x="62" y="93"/>
                    <a:pt x="60" y="93"/>
                    <a:pt x="60" y="93"/>
                  </a:cubicBezTo>
                  <a:cubicBezTo>
                    <a:pt x="60" y="93"/>
                    <a:pt x="61" y="94"/>
                    <a:pt x="61" y="94"/>
                  </a:cubicBezTo>
                  <a:cubicBezTo>
                    <a:pt x="63" y="94"/>
                    <a:pt x="64" y="94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7" y="90"/>
                    <a:pt x="86" y="82"/>
                    <a:pt x="91" y="73"/>
                  </a:cubicBezTo>
                  <a:cubicBezTo>
                    <a:pt x="93" y="69"/>
                    <a:pt x="94" y="65"/>
                    <a:pt x="95" y="61"/>
                  </a:cubicBezTo>
                  <a:close/>
                  <a:moveTo>
                    <a:pt x="53" y="95"/>
                  </a:moveTo>
                  <a:cubicBezTo>
                    <a:pt x="53" y="94"/>
                    <a:pt x="52" y="94"/>
                    <a:pt x="52" y="94"/>
                  </a:cubicBezTo>
                  <a:cubicBezTo>
                    <a:pt x="52" y="94"/>
                    <a:pt x="52" y="90"/>
                    <a:pt x="52" y="89"/>
                  </a:cubicBezTo>
                  <a:cubicBezTo>
                    <a:pt x="52" y="88"/>
                    <a:pt x="49" y="84"/>
                    <a:pt x="49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4"/>
                    <a:pt x="44" y="84"/>
                    <a:pt x="44" y="84"/>
                  </a:cubicBezTo>
                  <a:cubicBezTo>
                    <a:pt x="44" y="83"/>
                    <a:pt x="41" y="82"/>
                    <a:pt x="41" y="82"/>
                  </a:cubicBezTo>
                  <a:cubicBezTo>
                    <a:pt x="41" y="82"/>
                    <a:pt x="41" y="81"/>
                    <a:pt x="41" y="80"/>
                  </a:cubicBezTo>
                  <a:cubicBezTo>
                    <a:pt x="40" y="79"/>
                    <a:pt x="40" y="79"/>
                    <a:pt x="39" y="79"/>
                  </a:cubicBezTo>
                  <a:cubicBezTo>
                    <a:pt x="38" y="78"/>
                    <a:pt x="38" y="78"/>
                    <a:pt x="37" y="77"/>
                  </a:cubicBezTo>
                  <a:cubicBezTo>
                    <a:pt x="37" y="76"/>
                    <a:pt x="37" y="76"/>
                    <a:pt x="36" y="75"/>
                  </a:cubicBezTo>
                  <a:cubicBezTo>
                    <a:pt x="36" y="74"/>
                    <a:pt x="38" y="71"/>
                    <a:pt x="38" y="70"/>
                  </a:cubicBezTo>
                  <a:cubicBezTo>
                    <a:pt x="38" y="70"/>
                    <a:pt x="37" y="68"/>
                    <a:pt x="37" y="68"/>
                  </a:cubicBezTo>
                  <a:cubicBezTo>
                    <a:pt x="37" y="68"/>
                    <a:pt x="37" y="68"/>
                    <a:pt x="38" y="67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1" y="62"/>
                    <a:pt x="20" y="62"/>
                  </a:cubicBezTo>
                  <a:cubicBezTo>
                    <a:pt x="20" y="61"/>
                    <a:pt x="19" y="61"/>
                    <a:pt x="17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9"/>
                    <a:pt x="14" y="62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77"/>
                    <a:pt x="25" y="85"/>
                    <a:pt x="35" y="90"/>
                  </a:cubicBezTo>
                  <a:cubicBezTo>
                    <a:pt x="40" y="93"/>
                    <a:pt x="47" y="95"/>
                    <a:pt x="53" y="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0" name="组合 789"/>
          <p:cNvGrpSpPr>
            <a:grpSpLocks/>
          </p:cNvGrpSpPr>
          <p:nvPr/>
        </p:nvGrpSpPr>
        <p:grpSpPr bwMode="auto">
          <a:xfrm>
            <a:off x="6269038" y="1518784"/>
            <a:ext cx="2227262" cy="898813"/>
            <a:chOff x="6110589" y="1679136"/>
            <a:chExt cx="2226745" cy="899066"/>
          </a:xfrm>
        </p:grpSpPr>
        <p:grpSp>
          <p:nvGrpSpPr>
            <p:cNvPr id="47124" name="组合 766"/>
            <p:cNvGrpSpPr>
              <a:grpSpLocks/>
            </p:cNvGrpSpPr>
            <p:nvPr/>
          </p:nvGrpSpPr>
          <p:grpSpPr bwMode="auto">
            <a:xfrm>
              <a:off x="6502176" y="1679136"/>
              <a:ext cx="1835158" cy="899066"/>
              <a:chOff x="1482464" y="2339613"/>
              <a:chExt cx="2446877" cy="1198754"/>
            </a:xfrm>
          </p:grpSpPr>
          <p:sp>
            <p:nvSpPr>
              <p:cNvPr id="47126" name="文本框 767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69" name="文本框 768"/>
              <p:cNvSpPr txBox="1"/>
              <p:nvPr/>
            </p:nvSpPr>
            <p:spPr>
              <a:xfrm>
                <a:off x="1483043" y="2763065"/>
                <a:ext cx="2446298" cy="775302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84" name="Freeform 36"/>
            <p:cNvSpPr>
              <a:spLocks noEditPoints="1" noChangeArrowheads="1"/>
            </p:cNvSpPr>
            <p:nvPr/>
          </p:nvSpPr>
          <p:spPr bwMode="auto">
            <a:xfrm>
              <a:off x="6110589" y="1723599"/>
              <a:ext cx="395195" cy="395399"/>
            </a:xfrm>
            <a:custGeom>
              <a:avLst/>
              <a:gdLst>
                <a:gd name="T0" fmla="*/ 49 w 97"/>
                <a:gd name="T1" fmla="*/ 0 h 97"/>
                <a:gd name="T2" fmla="*/ 83 w 97"/>
                <a:gd name="T3" fmla="*/ 14 h 97"/>
                <a:gd name="T4" fmla="*/ 97 w 97"/>
                <a:gd name="T5" fmla="*/ 49 h 97"/>
                <a:gd name="T6" fmla="*/ 83 w 97"/>
                <a:gd name="T7" fmla="*/ 83 h 97"/>
                <a:gd name="T8" fmla="*/ 49 w 97"/>
                <a:gd name="T9" fmla="*/ 97 h 97"/>
                <a:gd name="T10" fmla="*/ 14 w 97"/>
                <a:gd name="T11" fmla="*/ 83 h 97"/>
                <a:gd name="T12" fmla="*/ 0 w 97"/>
                <a:gd name="T13" fmla="*/ 49 h 97"/>
                <a:gd name="T14" fmla="*/ 14 w 97"/>
                <a:gd name="T15" fmla="*/ 14 h 97"/>
                <a:gd name="T16" fmla="*/ 49 w 97"/>
                <a:gd name="T17" fmla="*/ 0 h 97"/>
                <a:gd name="T18" fmla="*/ 55 w 97"/>
                <a:gd name="T19" fmla="*/ 47 h 97"/>
                <a:gd name="T20" fmla="*/ 54 w 97"/>
                <a:gd name="T21" fmla="*/ 45 h 97"/>
                <a:gd name="T22" fmla="*/ 68 w 97"/>
                <a:gd name="T23" fmla="*/ 24 h 97"/>
                <a:gd name="T24" fmla="*/ 65 w 97"/>
                <a:gd name="T25" fmla="*/ 21 h 97"/>
                <a:gd name="T26" fmla="*/ 50 w 97"/>
                <a:gd name="T27" fmla="*/ 43 h 97"/>
                <a:gd name="T28" fmla="*/ 45 w 97"/>
                <a:gd name="T29" fmla="*/ 43 h 97"/>
                <a:gd name="T30" fmla="*/ 42 w 97"/>
                <a:gd name="T31" fmla="*/ 52 h 97"/>
                <a:gd name="T32" fmla="*/ 51 w 97"/>
                <a:gd name="T33" fmla="*/ 56 h 97"/>
                <a:gd name="T34" fmla="*/ 52 w 97"/>
                <a:gd name="T35" fmla="*/ 55 h 97"/>
                <a:gd name="T36" fmla="*/ 69 w 97"/>
                <a:gd name="T37" fmla="*/ 61 h 97"/>
                <a:gd name="T38" fmla="*/ 71 w 97"/>
                <a:gd name="T39" fmla="*/ 56 h 97"/>
                <a:gd name="T40" fmla="*/ 55 w 97"/>
                <a:gd name="T41" fmla="*/ 50 h 97"/>
                <a:gd name="T42" fmla="*/ 55 w 97"/>
                <a:gd name="T43" fmla="*/ 47 h 97"/>
                <a:gd name="T44" fmla="*/ 74 w 97"/>
                <a:gd name="T45" fmla="*/ 24 h 97"/>
                <a:gd name="T46" fmla="*/ 49 w 97"/>
                <a:gd name="T47" fmla="*/ 13 h 97"/>
                <a:gd name="T48" fmla="*/ 23 w 97"/>
                <a:gd name="T49" fmla="*/ 24 h 97"/>
                <a:gd name="T50" fmla="*/ 13 w 97"/>
                <a:gd name="T51" fmla="*/ 49 h 97"/>
                <a:gd name="T52" fmla="*/ 23 w 97"/>
                <a:gd name="T53" fmla="*/ 74 h 97"/>
                <a:gd name="T54" fmla="*/ 49 w 97"/>
                <a:gd name="T55" fmla="*/ 84 h 97"/>
                <a:gd name="T56" fmla="*/ 74 w 97"/>
                <a:gd name="T57" fmla="*/ 74 h 97"/>
                <a:gd name="T58" fmla="*/ 84 w 97"/>
                <a:gd name="T59" fmla="*/ 49 h 97"/>
                <a:gd name="T60" fmla="*/ 74 w 97"/>
                <a:gd name="T61" fmla="*/ 24 h 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7"/>
                <a:gd name="T94" fmla="*/ 0 h 97"/>
                <a:gd name="T95" fmla="*/ 97 w 97"/>
                <a:gd name="T96" fmla="*/ 97 h 9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7" h="97">
                  <a:moveTo>
                    <a:pt x="49" y="0"/>
                  </a:moveTo>
                  <a:cubicBezTo>
                    <a:pt x="62" y="0"/>
                    <a:pt x="74" y="5"/>
                    <a:pt x="83" y="14"/>
                  </a:cubicBezTo>
                  <a:cubicBezTo>
                    <a:pt x="92" y="23"/>
                    <a:pt x="97" y="35"/>
                    <a:pt x="97" y="49"/>
                  </a:cubicBezTo>
                  <a:cubicBezTo>
                    <a:pt x="97" y="62"/>
                    <a:pt x="92" y="74"/>
                    <a:pt x="83" y="83"/>
                  </a:cubicBezTo>
                  <a:cubicBezTo>
                    <a:pt x="74" y="92"/>
                    <a:pt x="62" y="97"/>
                    <a:pt x="49" y="97"/>
                  </a:cubicBezTo>
                  <a:cubicBezTo>
                    <a:pt x="35" y="97"/>
                    <a:pt x="23" y="92"/>
                    <a:pt x="14" y="83"/>
                  </a:cubicBezTo>
                  <a:cubicBezTo>
                    <a:pt x="5" y="74"/>
                    <a:pt x="0" y="62"/>
                    <a:pt x="0" y="49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3" y="5"/>
                    <a:pt x="35" y="0"/>
                    <a:pt x="49" y="0"/>
                  </a:cubicBezTo>
                  <a:close/>
                  <a:moveTo>
                    <a:pt x="55" y="47"/>
                  </a:moveTo>
                  <a:cubicBezTo>
                    <a:pt x="54" y="46"/>
                    <a:pt x="54" y="45"/>
                    <a:pt x="54" y="45"/>
                  </a:cubicBezTo>
                  <a:cubicBezTo>
                    <a:pt x="59" y="38"/>
                    <a:pt x="64" y="31"/>
                    <a:pt x="68" y="24"/>
                  </a:cubicBezTo>
                  <a:cubicBezTo>
                    <a:pt x="67" y="23"/>
                    <a:pt x="66" y="22"/>
                    <a:pt x="65" y="21"/>
                  </a:cubicBezTo>
                  <a:cubicBezTo>
                    <a:pt x="59" y="28"/>
                    <a:pt x="54" y="35"/>
                    <a:pt x="50" y="43"/>
                  </a:cubicBezTo>
                  <a:cubicBezTo>
                    <a:pt x="48" y="42"/>
                    <a:pt x="47" y="43"/>
                    <a:pt x="45" y="43"/>
                  </a:cubicBezTo>
                  <a:cubicBezTo>
                    <a:pt x="42" y="45"/>
                    <a:pt x="40" y="49"/>
                    <a:pt x="42" y="52"/>
                  </a:cubicBezTo>
                  <a:cubicBezTo>
                    <a:pt x="43" y="56"/>
                    <a:pt x="47" y="58"/>
                    <a:pt x="51" y="56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8" y="58"/>
                    <a:pt x="63" y="60"/>
                    <a:pt x="69" y="61"/>
                  </a:cubicBezTo>
                  <a:cubicBezTo>
                    <a:pt x="70" y="59"/>
                    <a:pt x="71" y="58"/>
                    <a:pt x="71" y="56"/>
                  </a:cubicBezTo>
                  <a:cubicBezTo>
                    <a:pt x="66" y="54"/>
                    <a:pt x="61" y="51"/>
                    <a:pt x="55" y="50"/>
                  </a:cubicBezTo>
                  <a:cubicBezTo>
                    <a:pt x="55" y="49"/>
                    <a:pt x="55" y="48"/>
                    <a:pt x="55" y="47"/>
                  </a:cubicBezTo>
                  <a:close/>
                  <a:moveTo>
                    <a:pt x="74" y="24"/>
                  </a:moveTo>
                  <a:cubicBezTo>
                    <a:pt x="67" y="17"/>
                    <a:pt x="58" y="13"/>
                    <a:pt x="49" y="13"/>
                  </a:cubicBezTo>
                  <a:cubicBezTo>
                    <a:pt x="39" y="13"/>
                    <a:pt x="30" y="17"/>
                    <a:pt x="23" y="24"/>
                  </a:cubicBezTo>
                  <a:cubicBezTo>
                    <a:pt x="17" y="30"/>
                    <a:pt x="13" y="39"/>
                    <a:pt x="13" y="49"/>
                  </a:cubicBezTo>
                  <a:cubicBezTo>
                    <a:pt x="13" y="58"/>
                    <a:pt x="17" y="67"/>
                    <a:pt x="23" y="74"/>
                  </a:cubicBezTo>
                  <a:cubicBezTo>
                    <a:pt x="30" y="80"/>
                    <a:pt x="39" y="84"/>
                    <a:pt x="49" y="84"/>
                  </a:cubicBezTo>
                  <a:cubicBezTo>
                    <a:pt x="58" y="84"/>
                    <a:pt x="67" y="80"/>
                    <a:pt x="74" y="74"/>
                  </a:cubicBezTo>
                  <a:cubicBezTo>
                    <a:pt x="80" y="67"/>
                    <a:pt x="84" y="58"/>
                    <a:pt x="84" y="49"/>
                  </a:cubicBezTo>
                  <a:cubicBezTo>
                    <a:pt x="84" y="39"/>
                    <a:pt x="80" y="30"/>
                    <a:pt x="74" y="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3" name="组合 792"/>
          <p:cNvGrpSpPr>
            <a:grpSpLocks/>
          </p:cNvGrpSpPr>
          <p:nvPr/>
        </p:nvGrpSpPr>
        <p:grpSpPr bwMode="auto">
          <a:xfrm>
            <a:off x="6361113" y="3063421"/>
            <a:ext cx="2116138" cy="898813"/>
            <a:chOff x="6203032" y="3224623"/>
            <a:chExt cx="2114974" cy="899067"/>
          </a:xfrm>
        </p:grpSpPr>
        <p:grpSp>
          <p:nvGrpSpPr>
            <p:cNvPr id="47120" name="组合 778"/>
            <p:cNvGrpSpPr>
              <a:grpSpLocks/>
            </p:cNvGrpSpPr>
            <p:nvPr/>
          </p:nvGrpSpPr>
          <p:grpSpPr bwMode="auto">
            <a:xfrm>
              <a:off x="6482279" y="3224623"/>
              <a:ext cx="1835727" cy="899067"/>
              <a:chOff x="1481706" y="2339613"/>
              <a:chExt cx="2447635" cy="1198756"/>
            </a:xfrm>
          </p:grpSpPr>
          <p:sp>
            <p:nvSpPr>
              <p:cNvPr id="47122" name="文本框 779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81" name="文本框 780"/>
              <p:cNvSpPr txBox="1"/>
              <p:nvPr/>
            </p:nvSpPr>
            <p:spPr>
              <a:xfrm>
                <a:off x="1481706" y="2763066"/>
                <a:ext cx="2447635" cy="775303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85" name="Freeform 39"/>
            <p:cNvSpPr>
              <a:spLocks noEditPoints="1" noChangeArrowheads="1"/>
            </p:cNvSpPr>
            <p:nvPr/>
          </p:nvSpPr>
          <p:spPr bwMode="auto">
            <a:xfrm>
              <a:off x="6203032" y="3265911"/>
              <a:ext cx="314152" cy="431922"/>
            </a:xfrm>
            <a:custGeom>
              <a:avLst/>
              <a:gdLst>
                <a:gd name="T0" fmla="*/ 8 w 77"/>
                <a:gd name="T1" fmla="*/ 0 h 106"/>
                <a:gd name="T2" fmla="*/ 64 w 77"/>
                <a:gd name="T3" fmla="*/ 0 h 106"/>
                <a:gd name="T4" fmla="*/ 73 w 77"/>
                <a:gd name="T5" fmla="*/ 9 h 106"/>
                <a:gd name="T6" fmla="*/ 73 w 77"/>
                <a:gd name="T7" fmla="*/ 62 h 106"/>
                <a:gd name="T8" fmla="*/ 63 w 77"/>
                <a:gd name="T9" fmla="*/ 60 h 106"/>
                <a:gd name="T10" fmla="*/ 63 w 77"/>
                <a:gd name="T11" fmla="*/ 56 h 106"/>
                <a:gd name="T12" fmla="*/ 63 w 77"/>
                <a:gd name="T13" fmla="*/ 11 h 106"/>
                <a:gd name="T14" fmla="*/ 9 w 77"/>
                <a:gd name="T15" fmla="*/ 11 h 106"/>
                <a:gd name="T16" fmla="*/ 9 w 77"/>
                <a:gd name="T17" fmla="*/ 87 h 106"/>
                <a:gd name="T18" fmla="*/ 36 w 77"/>
                <a:gd name="T19" fmla="*/ 87 h 106"/>
                <a:gd name="T20" fmla="*/ 40 w 77"/>
                <a:gd name="T21" fmla="*/ 96 h 106"/>
                <a:gd name="T22" fmla="*/ 8 w 77"/>
                <a:gd name="T23" fmla="*/ 96 h 106"/>
                <a:gd name="T24" fmla="*/ 0 w 77"/>
                <a:gd name="T25" fmla="*/ 88 h 106"/>
                <a:gd name="T26" fmla="*/ 0 w 77"/>
                <a:gd name="T27" fmla="*/ 9 h 106"/>
                <a:gd name="T28" fmla="*/ 8 w 77"/>
                <a:gd name="T29" fmla="*/ 0 h 106"/>
                <a:gd name="T30" fmla="*/ 16 w 77"/>
                <a:gd name="T31" fmla="*/ 47 h 106"/>
                <a:gd name="T32" fmla="*/ 16 w 77"/>
                <a:gd name="T33" fmla="*/ 54 h 106"/>
                <a:gd name="T34" fmla="*/ 36 w 77"/>
                <a:gd name="T35" fmla="*/ 54 h 106"/>
                <a:gd name="T36" fmla="*/ 36 w 77"/>
                <a:gd name="T37" fmla="*/ 47 h 106"/>
                <a:gd name="T38" fmla="*/ 16 w 77"/>
                <a:gd name="T39" fmla="*/ 47 h 106"/>
                <a:gd name="T40" fmla="*/ 16 w 77"/>
                <a:gd name="T41" fmla="*/ 34 h 106"/>
                <a:gd name="T42" fmla="*/ 16 w 77"/>
                <a:gd name="T43" fmla="*/ 41 h 106"/>
                <a:gd name="T44" fmla="*/ 36 w 77"/>
                <a:gd name="T45" fmla="*/ 41 h 106"/>
                <a:gd name="T46" fmla="*/ 36 w 77"/>
                <a:gd name="T47" fmla="*/ 34 h 106"/>
                <a:gd name="T48" fmla="*/ 16 w 77"/>
                <a:gd name="T49" fmla="*/ 34 h 106"/>
                <a:gd name="T50" fmla="*/ 16 w 77"/>
                <a:gd name="T51" fmla="*/ 21 h 106"/>
                <a:gd name="T52" fmla="*/ 16 w 77"/>
                <a:gd name="T53" fmla="*/ 28 h 106"/>
                <a:gd name="T54" fmla="*/ 55 w 77"/>
                <a:gd name="T55" fmla="*/ 28 h 106"/>
                <a:gd name="T56" fmla="*/ 55 w 77"/>
                <a:gd name="T57" fmla="*/ 21 h 106"/>
                <a:gd name="T58" fmla="*/ 16 w 77"/>
                <a:gd name="T59" fmla="*/ 21 h 106"/>
                <a:gd name="T60" fmla="*/ 47 w 77"/>
                <a:gd name="T61" fmla="*/ 42 h 106"/>
                <a:gd name="T62" fmla="*/ 45 w 77"/>
                <a:gd name="T63" fmla="*/ 70 h 106"/>
                <a:gd name="T64" fmla="*/ 43 w 77"/>
                <a:gd name="T65" fmla="*/ 69 h 106"/>
                <a:gd name="T66" fmla="*/ 39 w 77"/>
                <a:gd name="T67" fmla="*/ 71 h 106"/>
                <a:gd name="T68" fmla="*/ 38 w 77"/>
                <a:gd name="T69" fmla="*/ 74 h 106"/>
                <a:gd name="T70" fmla="*/ 48 w 77"/>
                <a:gd name="T71" fmla="*/ 98 h 106"/>
                <a:gd name="T72" fmla="*/ 48 w 77"/>
                <a:gd name="T73" fmla="*/ 106 h 106"/>
                <a:gd name="T74" fmla="*/ 71 w 77"/>
                <a:gd name="T75" fmla="*/ 106 h 106"/>
                <a:gd name="T76" fmla="*/ 71 w 77"/>
                <a:gd name="T77" fmla="*/ 97 h 106"/>
                <a:gd name="T78" fmla="*/ 77 w 77"/>
                <a:gd name="T79" fmla="*/ 73 h 106"/>
                <a:gd name="T80" fmla="*/ 76 w 77"/>
                <a:gd name="T81" fmla="*/ 69 h 106"/>
                <a:gd name="T82" fmla="*/ 71 w 77"/>
                <a:gd name="T83" fmla="*/ 68 h 106"/>
                <a:gd name="T84" fmla="*/ 69 w 77"/>
                <a:gd name="T85" fmla="*/ 70 h 106"/>
                <a:gd name="T86" fmla="*/ 68 w 77"/>
                <a:gd name="T87" fmla="*/ 68 h 106"/>
                <a:gd name="T88" fmla="*/ 64 w 77"/>
                <a:gd name="T89" fmla="*/ 67 h 106"/>
                <a:gd name="T90" fmla="*/ 62 w 77"/>
                <a:gd name="T91" fmla="*/ 68 h 106"/>
                <a:gd name="T92" fmla="*/ 61 w 77"/>
                <a:gd name="T93" fmla="*/ 66 h 106"/>
                <a:gd name="T94" fmla="*/ 57 w 77"/>
                <a:gd name="T95" fmla="*/ 66 h 106"/>
                <a:gd name="T96" fmla="*/ 55 w 77"/>
                <a:gd name="T97" fmla="*/ 41 h 106"/>
                <a:gd name="T98" fmla="*/ 47 w 77"/>
                <a:gd name="T99" fmla="*/ 42 h 106"/>
                <a:gd name="T100" fmla="*/ 25 w 77"/>
                <a:gd name="T101" fmla="*/ 4 h 106"/>
                <a:gd name="T102" fmla="*/ 25 w 77"/>
                <a:gd name="T103" fmla="*/ 7 h 106"/>
                <a:gd name="T104" fmla="*/ 47 w 77"/>
                <a:gd name="T105" fmla="*/ 7 h 106"/>
                <a:gd name="T106" fmla="*/ 47 w 77"/>
                <a:gd name="T107" fmla="*/ 4 h 106"/>
                <a:gd name="T108" fmla="*/ 25 w 77"/>
                <a:gd name="T109" fmla="*/ 4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7"/>
                <a:gd name="T166" fmla="*/ 0 h 106"/>
                <a:gd name="T167" fmla="*/ 77 w 77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7" h="106">
                  <a:moveTo>
                    <a:pt x="8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9" y="0"/>
                    <a:pt x="73" y="4"/>
                    <a:pt x="73" y="9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4" y="96"/>
                    <a:pt x="0" y="93"/>
                    <a:pt x="0" y="8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6" y="47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16" y="47"/>
                    <a:pt x="16" y="47"/>
                    <a:pt x="16" y="47"/>
                  </a:cubicBezTo>
                  <a:close/>
                  <a:moveTo>
                    <a:pt x="16" y="34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16" y="34"/>
                    <a:pt x="16" y="34"/>
                    <a:pt x="16" y="34"/>
                  </a:cubicBezTo>
                  <a:close/>
                  <a:moveTo>
                    <a:pt x="16" y="21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16" y="21"/>
                    <a:pt x="16" y="21"/>
                    <a:pt x="16" y="21"/>
                  </a:cubicBezTo>
                  <a:close/>
                  <a:moveTo>
                    <a:pt x="47" y="42"/>
                  </a:moveTo>
                  <a:cubicBezTo>
                    <a:pt x="45" y="70"/>
                    <a:pt x="45" y="70"/>
                    <a:pt x="45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47" y="42"/>
                    <a:pt x="47" y="42"/>
                    <a:pt x="47" y="42"/>
                  </a:cubicBezTo>
                  <a:close/>
                  <a:moveTo>
                    <a:pt x="25" y="4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4"/>
                    <a:pt x="47" y="4"/>
                    <a:pt x="47" y="4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1" name="组合 790"/>
          <p:cNvGrpSpPr>
            <a:grpSpLocks/>
          </p:cNvGrpSpPr>
          <p:nvPr/>
        </p:nvGrpSpPr>
        <p:grpSpPr bwMode="auto">
          <a:xfrm>
            <a:off x="622300" y="3063421"/>
            <a:ext cx="2314575" cy="898813"/>
            <a:chOff x="462973" y="3224623"/>
            <a:chExt cx="2314686" cy="899067"/>
          </a:xfrm>
        </p:grpSpPr>
        <p:grpSp>
          <p:nvGrpSpPr>
            <p:cNvPr id="47116" name="组合 770"/>
            <p:cNvGrpSpPr>
              <a:grpSpLocks/>
            </p:cNvGrpSpPr>
            <p:nvPr/>
          </p:nvGrpSpPr>
          <p:grpSpPr bwMode="auto">
            <a:xfrm>
              <a:off x="942421" y="3224623"/>
              <a:ext cx="1835238" cy="899067"/>
              <a:chOff x="1482357" y="2339613"/>
              <a:chExt cx="2446984" cy="1198756"/>
            </a:xfrm>
          </p:grpSpPr>
          <p:sp>
            <p:nvSpPr>
              <p:cNvPr id="47118" name="文本框 771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73" name="文本框 772"/>
              <p:cNvSpPr txBox="1"/>
              <p:nvPr/>
            </p:nvSpPr>
            <p:spPr>
              <a:xfrm>
                <a:off x="1482357" y="2763066"/>
                <a:ext cx="2446984" cy="775303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86" name="Freeform 94"/>
            <p:cNvSpPr>
              <a:spLocks noEditPoints="1" noChangeArrowheads="1"/>
            </p:cNvSpPr>
            <p:nvPr/>
          </p:nvSpPr>
          <p:spPr bwMode="auto">
            <a:xfrm>
              <a:off x="462973" y="3265911"/>
              <a:ext cx="449285" cy="355701"/>
            </a:xfrm>
            <a:custGeom>
              <a:avLst/>
              <a:gdLst>
                <a:gd name="T0" fmla="*/ 18 w 110"/>
                <a:gd name="T1" fmla="*/ 56 h 87"/>
                <a:gd name="T2" fmla="*/ 24 w 110"/>
                <a:gd name="T3" fmla="*/ 55 h 87"/>
                <a:gd name="T4" fmla="*/ 29 w 110"/>
                <a:gd name="T5" fmla="*/ 58 h 87"/>
                <a:gd name="T6" fmla="*/ 40 w 110"/>
                <a:gd name="T7" fmla="*/ 70 h 87"/>
                <a:gd name="T8" fmla="*/ 34 w 110"/>
                <a:gd name="T9" fmla="*/ 56 h 87"/>
                <a:gd name="T10" fmla="*/ 25 w 110"/>
                <a:gd name="T11" fmla="*/ 42 h 87"/>
                <a:gd name="T12" fmla="*/ 26 w 110"/>
                <a:gd name="T13" fmla="*/ 38 h 87"/>
                <a:gd name="T14" fmla="*/ 33 w 110"/>
                <a:gd name="T15" fmla="*/ 53 h 87"/>
                <a:gd name="T16" fmla="*/ 45 w 110"/>
                <a:gd name="T17" fmla="*/ 46 h 87"/>
                <a:gd name="T18" fmla="*/ 57 w 110"/>
                <a:gd name="T19" fmla="*/ 41 h 87"/>
                <a:gd name="T20" fmla="*/ 56 w 110"/>
                <a:gd name="T21" fmla="*/ 35 h 87"/>
                <a:gd name="T22" fmla="*/ 60 w 110"/>
                <a:gd name="T23" fmla="*/ 30 h 87"/>
                <a:gd name="T24" fmla="*/ 71 w 110"/>
                <a:gd name="T25" fmla="*/ 33 h 87"/>
                <a:gd name="T26" fmla="*/ 70 w 110"/>
                <a:gd name="T27" fmla="*/ 42 h 87"/>
                <a:gd name="T28" fmla="*/ 95 w 110"/>
                <a:gd name="T29" fmla="*/ 31 h 87"/>
                <a:gd name="T30" fmla="*/ 98 w 110"/>
                <a:gd name="T31" fmla="*/ 22 h 87"/>
                <a:gd name="T32" fmla="*/ 109 w 110"/>
                <a:gd name="T33" fmla="*/ 24 h 87"/>
                <a:gd name="T34" fmla="*/ 110 w 110"/>
                <a:gd name="T35" fmla="*/ 30 h 87"/>
                <a:gd name="T36" fmla="*/ 107 w 110"/>
                <a:gd name="T37" fmla="*/ 35 h 87"/>
                <a:gd name="T38" fmla="*/ 83 w 110"/>
                <a:gd name="T39" fmla="*/ 56 h 87"/>
                <a:gd name="T40" fmla="*/ 80 w 110"/>
                <a:gd name="T41" fmla="*/ 66 h 87"/>
                <a:gd name="T42" fmla="*/ 69 w 110"/>
                <a:gd name="T43" fmla="*/ 64 h 87"/>
                <a:gd name="T44" fmla="*/ 68 w 110"/>
                <a:gd name="T45" fmla="*/ 58 h 87"/>
                <a:gd name="T46" fmla="*/ 57 w 110"/>
                <a:gd name="T47" fmla="*/ 57 h 87"/>
                <a:gd name="T48" fmla="*/ 101 w 110"/>
                <a:gd name="T49" fmla="*/ 68 h 87"/>
                <a:gd name="T50" fmla="*/ 71 w 110"/>
                <a:gd name="T51" fmla="*/ 74 h 87"/>
                <a:gd name="T52" fmla="*/ 48 w 110"/>
                <a:gd name="T53" fmla="*/ 80 h 87"/>
                <a:gd name="T54" fmla="*/ 45 w 110"/>
                <a:gd name="T55" fmla="*/ 85 h 87"/>
                <a:gd name="T56" fmla="*/ 34 w 110"/>
                <a:gd name="T57" fmla="*/ 83 h 87"/>
                <a:gd name="T58" fmla="*/ 33 w 110"/>
                <a:gd name="T59" fmla="*/ 76 h 87"/>
                <a:gd name="T60" fmla="*/ 16 w 110"/>
                <a:gd name="T61" fmla="*/ 67 h 87"/>
                <a:gd name="T62" fmla="*/ 16 w 110"/>
                <a:gd name="T63" fmla="*/ 67 h 87"/>
                <a:gd name="T64" fmla="*/ 2 w 110"/>
                <a:gd name="T65" fmla="*/ 25 h 87"/>
                <a:gd name="T66" fmla="*/ 24 w 110"/>
                <a:gd name="T67" fmla="*/ 28 h 87"/>
                <a:gd name="T68" fmla="*/ 38 w 110"/>
                <a:gd name="T69" fmla="*/ 18 h 87"/>
                <a:gd name="T70" fmla="*/ 48 w 110"/>
                <a:gd name="T71" fmla="*/ 29 h 87"/>
                <a:gd name="T72" fmla="*/ 77 w 110"/>
                <a:gd name="T73" fmla="*/ 30 h 87"/>
                <a:gd name="T74" fmla="*/ 98 w 110"/>
                <a:gd name="T75" fmla="*/ 0 h 87"/>
                <a:gd name="T76" fmla="*/ 62 w 110"/>
                <a:gd name="T77" fmla="*/ 18 h 87"/>
                <a:gd name="T78" fmla="*/ 40 w 110"/>
                <a:gd name="T79" fmla="*/ 14 h 87"/>
                <a:gd name="T80" fmla="*/ 26 w 110"/>
                <a:gd name="T81" fmla="*/ 24 h 87"/>
                <a:gd name="T82" fmla="*/ 21 w 110"/>
                <a:gd name="T83" fmla="*/ 20 h 87"/>
                <a:gd name="T84" fmla="*/ 103 w 110"/>
                <a:gd name="T85" fmla="*/ 24 h 87"/>
                <a:gd name="T86" fmla="*/ 98 w 110"/>
                <a:gd name="T87" fmla="*/ 28 h 87"/>
                <a:gd name="T88" fmla="*/ 101 w 110"/>
                <a:gd name="T89" fmla="*/ 33 h 87"/>
                <a:gd name="T90" fmla="*/ 107 w 110"/>
                <a:gd name="T91" fmla="*/ 29 h 87"/>
                <a:gd name="T92" fmla="*/ 80 w 110"/>
                <a:gd name="T93" fmla="*/ 57 h 87"/>
                <a:gd name="T94" fmla="*/ 73 w 110"/>
                <a:gd name="T95" fmla="*/ 55 h 87"/>
                <a:gd name="T96" fmla="*/ 72 w 110"/>
                <a:gd name="T97" fmla="*/ 62 h 87"/>
                <a:gd name="T98" fmla="*/ 78 w 110"/>
                <a:gd name="T99" fmla="*/ 63 h 87"/>
                <a:gd name="T100" fmla="*/ 80 w 110"/>
                <a:gd name="T101" fmla="*/ 57 h 87"/>
                <a:gd name="T102" fmla="*/ 61 w 110"/>
                <a:gd name="T103" fmla="*/ 33 h 87"/>
                <a:gd name="T104" fmla="*/ 60 w 110"/>
                <a:gd name="T105" fmla="*/ 40 h 87"/>
                <a:gd name="T106" fmla="*/ 67 w 110"/>
                <a:gd name="T107" fmla="*/ 41 h 87"/>
                <a:gd name="T108" fmla="*/ 68 w 110"/>
                <a:gd name="T109" fmla="*/ 34 h 87"/>
                <a:gd name="T110" fmla="*/ 41 w 110"/>
                <a:gd name="T111" fmla="*/ 74 h 87"/>
                <a:gd name="T112" fmla="*/ 36 w 110"/>
                <a:gd name="T113" fmla="*/ 77 h 87"/>
                <a:gd name="T114" fmla="*/ 39 w 110"/>
                <a:gd name="T115" fmla="*/ 83 h 87"/>
                <a:gd name="T116" fmla="*/ 45 w 110"/>
                <a:gd name="T117" fmla="*/ 79 h 87"/>
                <a:gd name="T118" fmla="*/ 27 w 110"/>
                <a:gd name="T119" fmla="*/ 60 h 87"/>
                <a:gd name="T120" fmla="*/ 20 w 110"/>
                <a:gd name="T121" fmla="*/ 59 h 87"/>
                <a:gd name="T122" fmla="*/ 19 w 110"/>
                <a:gd name="T123" fmla="*/ 65 h 87"/>
                <a:gd name="T124" fmla="*/ 25 w 110"/>
                <a:gd name="T125" fmla="*/ 66 h 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0"/>
                <a:gd name="T190" fmla="*/ 0 h 87"/>
                <a:gd name="T191" fmla="*/ 110 w 110"/>
                <a:gd name="T192" fmla="*/ 87 h 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0" h="87">
                  <a:moveTo>
                    <a:pt x="0" y="61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0" y="55"/>
                    <a:pt x="22" y="54"/>
                    <a:pt x="24" y="55"/>
                  </a:cubicBezTo>
                  <a:cubicBezTo>
                    <a:pt x="27" y="55"/>
                    <a:pt x="28" y="56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1" y="60"/>
                    <a:pt x="31" y="62"/>
                    <a:pt x="31" y="64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1"/>
                    <a:pt x="40" y="70"/>
                    <a:pt x="40" y="70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7" y="42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6" y="38"/>
                    <a:pt x="56" y="35"/>
                  </a:cubicBezTo>
                  <a:cubicBezTo>
                    <a:pt x="57" y="33"/>
                    <a:pt x="58" y="31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1" y="29"/>
                    <a:pt x="63" y="29"/>
                    <a:pt x="65" y="29"/>
                  </a:cubicBezTo>
                  <a:cubicBezTo>
                    <a:pt x="68" y="30"/>
                    <a:pt x="69" y="31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4"/>
                    <a:pt x="72" y="36"/>
                    <a:pt x="72" y="39"/>
                  </a:cubicBezTo>
                  <a:cubicBezTo>
                    <a:pt x="71" y="40"/>
                    <a:pt x="71" y="41"/>
                    <a:pt x="70" y="42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1"/>
                    <a:pt x="76" y="51"/>
                    <a:pt x="77" y="5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0"/>
                    <a:pt x="94" y="28"/>
                    <a:pt x="94" y="27"/>
                  </a:cubicBezTo>
                  <a:cubicBezTo>
                    <a:pt x="95" y="25"/>
                    <a:pt x="96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100" y="21"/>
                    <a:pt x="102" y="20"/>
                    <a:pt x="104" y="21"/>
                  </a:cubicBezTo>
                  <a:cubicBezTo>
                    <a:pt x="106" y="21"/>
                    <a:pt x="108" y="22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6"/>
                    <a:pt x="110" y="28"/>
                    <a:pt x="110" y="30"/>
                  </a:cubicBezTo>
                  <a:cubicBezTo>
                    <a:pt x="110" y="32"/>
                    <a:pt x="108" y="34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5" y="36"/>
                    <a:pt x="103" y="37"/>
                    <a:pt x="101" y="36"/>
                  </a:cubicBezTo>
                  <a:cubicBezTo>
                    <a:pt x="101" y="36"/>
                    <a:pt x="100" y="36"/>
                    <a:pt x="100" y="3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7"/>
                    <a:pt x="84" y="59"/>
                    <a:pt x="83" y="61"/>
                  </a:cubicBezTo>
                  <a:cubicBezTo>
                    <a:pt x="83" y="63"/>
                    <a:pt x="82" y="65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78" y="67"/>
                    <a:pt x="76" y="67"/>
                    <a:pt x="74" y="67"/>
                  </a:cubicBezTo>
                  <a:cubicBezTo>
                    <a:pt x="72" y="67"/>
                    <a:pt x="70" y="65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2"/>
                    <a:pt x="67" y="60"/>
                    <a:pt x="68" y="58"/>
                  </a:cubicBezTo>
                  <a:cubicBezTo>
                    <a:pt x="68" y="57"/>
                    <a:pt x="68" y="56"/>
                    <a:pt x="69" y="55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8" y="76"/>
                    <a:pt x="49" y="78"/>
                    <a:pt x="48" y="80"/>
                  </a:cubicBezTo>
                  <a:cubicBezTo>
                    <a:pt x="48" y="82"/>
                    <a:pt x="46" y="84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3" y="86"/>
                    <a:pt x="41" y="87"/>
                    <a:pt x="39" y="86"/>
                  </a:cubicBezTo>
                  <a:cubicBezTo>
                    <a:pt x="37" y="86"/>
                    <a:pt x="35" y="84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3" y="81"/>
                    <a:pt x="32" y="79"/>
                    <a:pt x="33" y="77"/>
                  </a:cubicBezTo>
                  <a:cubicBezTo>
                    <a:pt x="33" y="77"/>
                    <a:pt x="33" y="76"/>
                    <a:pt x="33" y="76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4" y="70"/>
                    <a:pt x="23" y="71"/>
                    <a:pt x="21" y="70"/>
                  </a:cubicBezTo>
                  <a:cubicBezTo>
                    <a:pt x="19" y="70"/>
                    <a:pt x="17" y="69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1"/>
                    <a:pt x="0" y="61"/>
                    <a:pt x="0" y="61"/>
                  </a:cubicBezTo>
                  <a:close/>
                  <a:moveTo>
                    <a:pt x="2" y="25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" y="25"/>
                    <a:pt x="2" y="25"/>
                    <a:pt x="2" y="25"/>
                  </a:cubicBezTo>
                  <a:close/>
                  <a:moveTo>
                    <a:pt x="106" y="26"/>
                  </a:moveTo>
                  <a:cubicBezTo>
                    <a:pt x="106" y="25"/>
                    <a:pt x="104" y="24"/>
                    <a:pt x="103" y="24"/>
                  </a:cubicBezTo>
                  <a:cubicBezTo>
                    <a:pt x="102" y="24"/>
                    <a:pt x="101" y="24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8" y="26"/>
                    <a:pt x="98" y="28"/>
                  </a:cubicBezTo>
                  <a:cubicBezTo>
                    <a:pt x="97" y="29"/>
                    <a:pt x="98" y="30"/>
                    <a:pt x="98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9" y="32"/>
                    <a:pt x="100" y="33"/>
                    <a:pt x="101" y="33"/>
                  </a:cubicBezTo>
                  <a:cubicBezTo>
                    <a:pt x="103" y="33"/>
                    <a:pt x="104" y="33"/>
                    <a:pt x="105" y="33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2"/>
                    <a:pt x="107" y="31"/>
                    <a:pt x="107" y="29"/>
                  </a:cubicBezTo>
                  <a:cubicBezTo>
                    <a:pt x="107" y="28"/>
                    <a:pt x="107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lose/>
                  <a:moveTo>
                    <a:pt x="80" y="57"/>
                  </a:moveTo>
                  <a:cubicBezTo>
                    <a:pt x="79" y="56"/>
                    <a:pt x="78" y="55"/>
                    <a:pt x="77" y="55"/>
                  </a:cubicBezTo>
                  <a:cubicBezTo>
                    <a:pt x="75" y="54"/>
                    <a:pt x="74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6"/>
                    <a:pt x="71" y="57"/>
                    <a:pt x="71" y="58"/>
                  </a:cubicBezTo>
                  <a:cubicBezTo>
                    <a:pt x="71" y="60"/>
                    <a:pt x="71" y="61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3"/>
                    <a:pt x="73" y="64"/>
                    <a:pt x="75" y="64"/>
                  </a:cubicBezTo>
                  <a:cubicBezTo>
                    <a:pt x="76" y="64"/>
                    <a:pt x="77" y="64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9" y="63"/>
                    <a:pt x="80" y="62"/>
                    <a:pt x="80" y="60"/>
                  </a:cubicBezTo>
                  <a:cubicBezTo>
                    <a:pt x="81" y="59"/>
                    <a:pt x="80" y="58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lose/>
                  <a:moveTo>
                    <a:pt x="68" y="34"/>
                  </a:moveTo>
                  <a:cubicBezTo>
                    <a:pt x="67" y="33"/>
                    <a:pt x="66" y="33"/>
                    <a:pt x="65" y="32"/>
                  </a:cubicBezTo>
                  <a:cubicBezTo>
                    <a:pt x="64" y="32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59" y="35"/>
                    <a:pt x="59" y="36"/>
                  </a:cubicBezTo>
                  <a:cubicBezTo>
                    <a:pt x="59" y="37"/>
                    <a:pt x="59" y="39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1" y="41"/>
                    <a:pt x="62" y="41"/>
                    <a:pt x="63" y="42"/>
                  </a:cubicBezTo>
                  <a:cubicBezTo>
                    <a:pt x="64" y="42"/>
                    <a:pt x="66" y="42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0"/>
                    <a:pt x="68" y="39"/>
                    <a:pt x="69" y="38"/>
                  </a:cubicBezTo>
                  <a:cubicBezTo>
                    <a:pt x="69" y="37"/>
                    <a:pt x="69" y="35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lose/>
                  <a:moveTo>
                    <a:pt x="44" y="76"/>
                  </a:moveTo>
                  <a:cubicBezTo>
                    <a:pt x="44" y="75"/>
                    <a:pt x="43" y="74"/>
                    <a:pt x="41" y="74"/>
                  </a:cubicBezTo>
                  <a:cubicBezTo>
                    <a:pt x="40" y="73"/>
                    <a:pt x="39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7" y="75"/>
                    <a:pt x="36" y="76"/>
                    <a:pt x="36" y="77"/>
                  </a:cubicBezTo>
                  <a:cubicBezTo>
                    <a:pt x="35" y="79"/>
                    <a:pt x="36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2"/>
                    <a:pt x="38" y="83"/>
                    <a:pt x="39" y="83"/>
                  </a:cubicBezTo>
                  <a:cubicBezTo>
                    <a:pt x="41" y="83"/>
                    <a:pt x="42" y="83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4" y="82"/>
                    <a:pt x="45" y="81"/>
                    <a:pt x="45" y="79"/>
                  </a:cubicBezTo>
                  <a:cubicBezTo>
                    <a:pt x="45" y="78"/>
                    <a:pt x="45" y="77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lose/>
                  <a:moveTo>
                    <a:pt x="27" y="60"/>
                  </a:moveTo>
                  <a:cubicBezTo>
                    <a:pt x="26" y="59"/>
                    <a:pt x="25" y="58"/>
                    <a:pt x="24" y="58"/>
                  </a:cubicBezTo>
                  <a:cubicBezTo>
                    <a:pt x="22" y="58"/>
                    <a:pt x="21" y="58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8" y="60"/>
                    <a:pt x="18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21" y="67"/>
                    <a:pt x="22" y="67"/>
                  </a:cubicBezTo>
                  <a:cubicBezTo>
                    <a:pt x="23" y="67"/>
                    <a:pt x="24" y="67"/>
                    <a:pt x="25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6"/>
                    <a:pt x="27" y="65"/>
                    <a:pt x="27" y="63"/>
                  </a:cubicBezTo>
                  <a:cubicBezTo>
                    <a:pt x="28" y="62"/>
                    <a:pt x="27" y="61"/>
                    <a:pt x="27" y="6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89" name="组合 788"/>
          <p:cNvGrpSpPr>
            <a:grpSpLocks/>
          </p:cNvGrpSpPr>
          <p:nvPr/>
        </p:nvGrpSpPr>
        <p:grpSpPr bwMode="auto">
          <a:xfrm>
            <a:off x="3579813" y="1518784"/>
            <a:ext cx="2190750" cy="898813"/>
            <a:chOff x="3421457" y="1679136"/>
            <a:chExt cx="2190210" cy="899066"/>
          </a:xfrm>
        </p:grpSpPr>
        <p:grpSp>
          <p:nvGrpSpPr>
            <p:cNvPr id="47112" name="组合 762"/>
            <p:cNvGrpSpPr>
              <a:grpSpLocks/>
            </p:cNvGrpSpPr>
            <p:nvPr/>
          </p:nvGrpSpPr>
          <p:grpSpPr bwMode="auto">
            <a:xfrm>
              <a:off x="3776509" y="1679136"/>
              <a:ext cx="1835158" cy="899066"/>
              <a:chOff x="1482464" y="2339613"/>
              <a:chExt cx="2446877" cy="1198754"/>
            </a:xfrm>
          </p:grpSpPr>
          <p:sp>
            <p:nvSpPr>
              <p:cNvPr id="47114" name="文本框 763"/>
              <p:cNvSpPr txBox="1">
                <a:spLocks noChangeArrowheads="1"/>
              </p:cNvSpPr>
              <p:nvPr/>
            </p:nvSpPr>
            <p:spPr bwMode="auto">
              <a:xfrm>
                <a:off x="1482464" y="2339613"/>
                <a:ext cx="192476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zh-CN" altLang="en-US" sz="1500" b="1" dirty="0">
                    <a:latin typeface="+mn-lt"/>
                    <a:ea typeface="+mn-ea"/>
                    <a:cs typeface="+mn-ea"/>
                    <a:sym typeface="+mn-lt"/>
                  </a:rPr>
                  <a:t>添加标题文本</a:t>
                </a:r>
              </a:p>
            </p:txBody>
          </p:sp>
          <p:sp>
            <p:nvSpPr>
              <p:cNvPr id="765" name="文本框 764"/>
              <p:cNvSpPr txBox="1"/>
              <p:nvPr/>
            </p:nvSpPr>
            <p:spPr>
              <a:xfrm>
                <a:off x="1483077" y="2763065"/>
                <a:ext cx="2446264" cy="775302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eaLnBrk="1" fontAlgn="auto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900" dirty="0">
                    <a:latin typeface="+mn-lt"/>
                    <a:ea typeface="+mn-ea"/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900" dirty="0">
                    <a:latin typeface="+mn-lt"/>
                    <a:ea typeface="+mn-ea"/>
                    <a:cs typeface="+mn-ea"/>
                    <a:sym typeface="+mn-lt"/>
                  </a:rPr>
                  <a:t>……</a:t>
                </a:r>
              </a:p>
            </p:txBody>
          </p:sp>
        </p:grpSp>
        <p:sp>
          <p:nvSpPr>
            <p:cNvPr id="787" name="Freeform 73"/>
            <p:cNvSpPr>
              <a:spLocks noChangeAspect="1" noEditPoints="1" noChangeArrowheads="1"/>
            </p:cNvSpPr>
            <p:nvPr/>
          </p:nvSpPr>
          <p:spPr bwMode="auto">
            <a:xfrm>
              <a:off x="3421457" y="1707719"/>
              <a:ext cx="404712" cy="431922"/>
            </a:xfrm>
            <a:custGeom>
              <a:avLst/>
              <a:gdLst>
                <a:gd name="T0" fmla="*/ 75 w 89"/>
                <a:gd name="T1" fmla="*/ 22 h 95"/>
                <a:gd name="T2" fmla="*/ 89 w 89"/>
                <a:gd name="T3" fmla="*/ 53 h 95"/>
                <a:gd name="T4" fmla="*/ 78 w 89"/>
                <a:gd name="T5" fmla="*/ 80 h 95"/>
                <a:gd name="T6" fmla="*/ 47 w 89"/>
                <a:gd name="T7" fmla="*/ 53 h 95"/>
                <a:gd name="T8" fmla="*/ 75 w 89"/>
                <a:gd name="T9" fmla="*/ 22 h 95"/>
                <a:gd name="T10" fmla="*/ 76 w 89"/>
                <a:gd name="T11" fmla="*/ 83 h 95"/>
                <a:gd name="T12" fmla="*/ 69 w 89"/>
                <a:gd name="T13" fmla="*/ 88 h 95"/>
                <a:gd name="T14" fmla="*/ 74 w 89"/>
                <a:gd name="T15" fmla="*/ 81 h 95"/>
                <a:gd name="T16" fmla="*/ 76 w 89"/>
                <a:gd name="T17" fmla="*/ 83 h 95"/>
                <a:gd name="T18" fmla="*/ 64 w 89"/>
                <a:gd name="T19" fmla="*/ 92 h 95"/>
                <a:gd name="T20" fmla="*/ 72 w 89"/>
                <a:gd name="T21" fmla="*/ 79 h 95"/>
                <a:gd name="T22" fmla="*/ 70 w 89"/>
                <a:gd name="T23" fmla="*/ 77 h 95"/>
                <a:gd name="T24" fmla="*/ 60 w 89"/>
                <a:gd name="T25" fmla="*/ 94 h 95"/>
                <a:gd name="T26" fmla="*/ 64 w 89"/>
                <a:gd name="T27" fmla="*/ 92 h 95"/>
                <a:gd name="T28" fmla="*/ 58 w 89"/>
                <a:gd name="T29" fmla="*/ 91 h 95"/>
                <a:gd name="T30" fmla="*/ 67 w 89"/>
                <a:gd name="T31" fmla="*/ 75 h 95"/>
                <a:gd name="T32" fmla="*/ 65 w 89"/>
                <a:gd name="T33" fmla="*/ 74 h 95"/>
                <a:gd name="T34" fmla="*/ 57 w 89"/>
                <a:gd name="T35" fmla="*/ 88 h 95"/>
                <a:gd name="T36" fmla="*/ 58 w 89"/>
                <a:gd name="T37" fmla="*/ 91 h 95"/>
                <a:gd name="T38" fmla="*/ 56 w 89"/>
                <a:gd name="T39" fmla="*/ 84 h 95"/>
                <a:gd name="T40" fmla="*/ 63 w 89"/>
                <a:gd name="T41" fmla="*/ 72 h 95"/>
                <a:gd name="T42" fmla="*/ 61 w 89"/>
                <a:gd name="T43" fmla="*/ 70 h 95"/>
                <a:gd name="T44" fmla="*/ 55 w 89"/>
                <a:gd name="T45" fmla="*/ 81 h 95"/>
                <a:gd name="T46" fmla="*/ 56 w 89"/>
                <a:gd name="T47" fmla="*/ 84 h 95"/>
                <a:gd name="T48" fmla="*/ 53 w 89"/>
                <a:gd name="T49" fmla="*/ 78 h 95"/>
                <a:gd name="T50" fmla="*/ 59 w 89"/>
                <a:gd name="T51" fmla="*/ 68 h 95"/>
                <a:gd name="T52" fmla="*/ 57 w 89"/>
                <a:gd name="T53" fmla="*/ 66 h 95"/>
                <a:gd name="T54" fmla="*/ 52 w 89"/>
                <a:gd name="T55" fmla="*/ 75 h 95"/>
                <a:gd name="T56" fmla="*/ 53 w 89"/>
                <a:gd name="T57" fmla="*/ 78 h 95"/>
                <a:gd name="T58" fmla="*/ 51 w 89"/>
                <a:gd name="T59" fmla="*/ 71 h 95"/>
                <a:gd name="T60" fmla="*/ 55 w 89"/>
                <a:gd name="T61" fmla="*/ 64 h 95"/>
                <a:gd name="T62" fmla="*/ 53 w 89"/>
                <a:gd name="T63" fmla="*/ 62 h 95"/>
                <a:gd name="T64" fmla="*/ 50 w 89"/>
                <a:gd name="T65" fmla="*/ 68 h 95"/>
                <a:gd name="T66" fmla="*/ 51 w 89"/>
                <a:gd name="T67" fmla="*/ 71 h 95"/>
                <a:gd name="T68" fmla="*/ 48 w 89"/>
                <a:gd name="T69" fmla="*/ 65 h 95"/>
                <a:gd name="T70" fmla="*/ 51 w 89"/>
                <a:gd name="T71" fmla="*/ 61 h 95"/>
                <a:gd name="T72" fmla="*/ 49 w 89"/>
                <a:gd name="T73" fmla="*/ 59 h 95"/>
                <a:gd name="T74" fmla="*/ 47 w 89"/>
                <a:gd name="T75" fmla="*/ 61 h 95"/>
                <a:gd name="T76" fmla="*/ 48 w 89"/>
                <a:gd name="T77" fmla="*/ 65 h 95"/>
                <a:gd name="T78" fmla="*/ 46 w 89"/>
                <a:gd name="T79" fmla="*/ 58 h 95"/>
                <a:gd name="T80" fmla="*/ 45 w 89"/>
                <a:gd name="T81" fmla="*/ 55 h 95"/>
                <a:gd name="T82" fmla="*/ 47 w 89"/>
                <a:gd name="T83" fmla="*/ 57 h 95"/>
                <a:gd name="T84" fmla="*/ 46 w 89"/>
                <a:gd name="T85" fmla="*/ 58 h 95"/>
                <a:gd name="T86" fmla="*/ 59 w 89"/>
                <a:gd name="T87" fmla="*/ 17 h 95"/>
                <a:gd name="T88" fmla="*/ 41 w 89"/>
                <a:gd name="T89" fmla="*/ 54 h 95"/>
                <a:gd name="T90" fmla="*/ 36 w 89"/>
                <a:gd name="T91" fmla="*/ 13 h 95"/>
                <a:gd name="T92" fmla="*/ 0 w 89"/>
                <a:gd name="T93" fmla="*/ 54 h 95"/>
                <a:gd name="T94" fmla="*/ 41 w 89"/>
                <a:gd name="T95" fmla="*/ 95 h 95"/>
                <a:gd name="T96" fmla="*/ 55 w 89"/>
                <a:gd name="T97" fmla="*/ 93 h 95"/>
                <a:gd name="T98" fmla="*/ 41 w 89"/>
                <a:gd name="T99" fmla="*/ 54 h 95"/>
                <a:gd name="T100" fmla="*/ 68 w 89"/>
                <a:gd name="T101" fmla="*/ 23 h 95"/>
                <a:gd name="T102" fmla="*/ 59 w 89"/>
                <a:gd name="T103" fmla="*/ 17 h 95"/>
                <a:gd name="T104" fmla="*/ 43 w 89"/>
                <a:gd name="T105" fmla="*/ 0 h 95"/>
                <a:gd name="T106" fmla="*/ 38 w 89"/>
                <a:gd name="T107" fmla="*/ 0 h 95"/>
                <a:gd name="T108" fmla="*/ 43 w 89"/>
                <a:gd name="T109" fmla="*/ 41 h 95"/>
                <a:gd name="T110" fmla="*/ 61 w 89"/>
                <a:gd name="T111" fmla="*/ 4 h 95"/>
                <a:gd name="T112" fmla="*/ 43 w 89"/>
                <a:gd name="T113" fmla="*/ 0 h 9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9"/>
                <a:gd name="T172" fmla="*/ 0 h 95"/>
                <a:gd name="T173" fmla="*/ 89 w 89"/>
                <a:gd name="T174" fmla="*/ 95 h 9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9" h="95">
                  <a:moveTo>
                    <a:pt x="75" y="22"/>
                  </a:moveTo>
                  <a:cubicBezTo>
                    <a:pt x="83" y="29"/>
                    <a:pt x="89" y="40"/>
                    <a:pt x="89" y="53"/>
                  </a:cubicBezTo>
                  <a:cubicBezTo>
                    <a:pt x="89" y="63"/>
                    <a:pt x="85" y="73"/>
                    <a:pt x="78" y="80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75" y="22"/>
                    <a:pt x="75" y="22"/>
                    <a:pt x="75" y="22"/>
                  </a:cubicBezTo>
                  <a:close/>
                  <a:moveTo>
                    <a:pt x="76" y="83"/>
                  </a:moveTo>
                  <a:cubicBezTo>
                    <a:pt x="74" y="85"/>
                    <a:pt x="72" y="87"/>
                    <a:pt x="69" y="88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6" y="83"/>
                    <a:pt x="76" y="83"/>
                    <a:pt x="76" y="83"/>
                  </a:cubicBezTo>
                  <a:close/>
                  <a:moveTo>
                    <a:pt x="64" y="92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93"/>
                    <a:pt x="63" y="92"/>
                    <a:pt x="64" y="92"/>
                  </a:cubicBezTo>
                  <a:close/>
                  <a:moveTo>
                    <a:pt x="58" y="91"/>
                  </a:moveTo>
                  <a:cubicBezTo>
                    <a:pt x="67" y="75"/>
                    <a:pt x="67" y="75"/>
                    <a:pt x="67" y="75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56" y="84"/>
                  </a:moveTo>
                  <a:cubicBezTo>
                    <a:pt x="63" y="72"/>
                    <a:pt x="63" y="72"/>
                    <a:pt x="63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4"/>
                    <a:pt x="56" y="84"/>
                    <a:pt x="56" y="84"/>
                  </a:cubicBezTo>
                  <a:close/>
                  <a:moveTo>
                    <a:pt x="53" y="7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8"/>
                    <a:pt x="53" y="78"/>
                    <a:pt x="53" y="78"/>
                  </a:cubicBezTo>
                  <a:close/>
                  <a:moveTo>
                    <a:pt x="51" y="71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71"/>
                    <a:pt x="51" y="71"/>
                    <a:pt x="51" y="71"/>
                  </a:cubicBezTo>
                  <a:close/>
                  <a:moveTo>
                    <a:pt x="48" y="65"/>
                  </a:moveTo>
                  <a:cubicBezTo>
                    <a:pt x="51" y="61"/>
                    <a:pt x="51" y="61"/>
                    <a:pt x="51" y="61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5"/>
                    <a:pt x="48" y="65"/>
                    <a:pt x="48" y="65"/>
                  </a:cubicBezTo>
                  <a:close/>
                  <a:moveTo>
                    <a:pt x="46" y="58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6" y="58"/>
                    <a:pt x="46" y="58"/>
                    <a:pt x="46" y="58"/>
                  </a:cubicBezTo>
                  <a:close/>
                  <a:moveTo>
                    <a:pt x="59" y="1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38" y="28"/>
                    <a:pt x="36" y="13"/>
                  </a:cubicBezTo>
                  <a:cubicBezTo>
                    <a:pt x="16" y="15"/>
                    <a:pt x="0" y="33"/>
                    <a:pt x="0" y="54"/>
                  </a:cubicBezTo>
                  <a:cubicBezTo>
                    <a:pt x="0" y="77"/>
                    <a:pt x="18" y="95"/>
                    <a:pt x="41" y="95"/>
                  </a:cubicBezTo>
                  <a:cubicBezTo>
                    <a:pt x="46" y="95"/>
                    <a:pt x="51" y="94"/>
                    <a:pt x="55" y="93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0"/>
                    <a:pt x="63" y="18"/>
                    <a:pt x="59" y="17"/>
                  </a:cubicBezTo>
                  <a:close/>
                  <a:moveTo>
                    <a:pt x="43" y="0"/>
                  </a:moveTo>
                  <a:cubicBezTo>
                    <a:pt x="41" y="0"/>
                    <a:pt x="40" y="0"/>
                    <a:pt x="38" y="0"/>
                  </a:cubicBezTo>
                  <a:cubicBezTo>
                    <a:pt x="40" y="15"/>
                    <a:pt x="43" y="41"/>
                    <a:pt x="43" y="4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6" y="1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265203A1-DC4A-3982-E149-F5F82DCEEB3A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A2175F8C-65A4-5FFF-0F57-7D91D218959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044A7244-866E-6CFD-1F78-5EB266988616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9" name="矩形 38">
                  <a:extLst>
                    <a:ext uri="{FF2B5EF4-FFF2-40B4-BE49-F238E27FC236}">
                      <a16:creationId xmlns:a16="http://schemas.microsoft.com/office/drawing/2014/main" id="{C234E659-B9C3-9FAF-7576-8FE693323879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DFE78DDD-5B35-E96A-E3E8-595ED715BBD4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文本框 40">
                  <a:extLst>
                    <a:ext uri="{FF2B5EF4-FFF2-40B4-BE49-F238E27FC236}">
                      <a16:creationId xmlns:a16="http://schemas.microsoft.com/office/drawing/2014/main" id="{2CA177B2-DA73-828C-BDDD-065DD360A020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5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1D91FA5-63B9-759D-342B-A94F061CAF3A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D282D9D6-B079-806D-1BF3-3949D0F87628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论文总结</a:t>
                </a:r>
              </a:p>
            </p:txBody>
          </p:sp>
        </p:grpSp>
        <p:grpSp>
          <p:nvGrpSpPr>
            <p:cNvPr id="34" name="组合 8">
              <a:extLst>
                <a:ext uri="{FF2B5EF4-FFF2-40B4-BE49-F238E27FC236}">
                  <a16:creationId xmlns:a16="http://schemas.microsoft.com/office/drawing/2014/main" id="{87B11BE1-4504-F232-BA51-32E3ACA80E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5" name="圆角矩形 4">
                <a:extLst>
                  <a:ext uri="{FF2B5EF4-FFF2-40B4-BE49-F238E27FC236}">
                    <a16:creationId xmlns:a16="http://schemas.microsoft.com/office/drawing/2014/main" id="{F0094D44-5F77-1AC4-C615-919318507518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6" name="TextBox 15">
                <a:extLst>
                  <a:ext uri="{FF2B5EF4-FFF2-40B4-BE49-F238E27FC236}">
                    <a16:creationId xmlns:a16="http://schemas.microsoft.com/office/drawing/2014/main" id="{660AACDA-12B1-CD79-EF04-C72C52DA53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组合 76"/>
          <p:cNvGrpSpPr>
            <a:grpSpLocks/>
          </p:cNvGrpSpPr>
          <p:nvPr/>
        </p:nvGrpSpPr>
        <p:grpSpPr bwMode="auto">
          <a:xfrm>
            <a:off x="5018088" y="1511605"/>
            <a:ext cx="1936750" cy="2395537"/>
            <a:chOff x="5180093" y="1821376"/>
            <a:chExt cx="1936139" cy="2394289"/>
          </a:xfrm>
        </p:grpSpPr>
        <p:sp>
          <p:nvSpPr>
            <p:cNvPr id="3" name="任意多边形 92"/>
            <p:cNvSpPr>
              <a:spLocks noChangeArrowheads="1"/>
            </p:cNvSpPr>
            <p:nvPr/>
          </p:nvSpPr>
          <p:spPr bwMode="auto">
            <a:xfrm>
              <a:off x="7011490" y="1827723"/>
              <a:ext cx="104742" cy="509322"/>
            </a:xfrm>
            <a:custGeom>
              <a:avLst/>
              <a:gdLst>
                <a:gd name="T0" fmla="*/ 68388 w 139685"/>
                <a:gd name="T1" fmla="*/ 117634 h 680005"/>
                <a:gd name="T2" fmla="*/ 125060 w 139685"/>
                <a:gd name="T3" fmla="*/ 117634 h 680005"/>
                <a:gd name="T4" fmla="*/ 139685 w 139685"/>
                <a:gd name="T5" fmla="*/ 117634 h 680005"/>
                <a:gd name="T6" fmla="*/ 139685 w 139685"/>
                <a:gd name="T7" fmla="*/ 402472 h 680005"/>
                <a:gd name="T8" fmla="*/ 139523 w 139685"/>
                <a:gd name="T9" fmla="*/ 402472 h 680005"/>
                <a:gd name="T10" fmla="*/ 124564 w 139685"/>
                <a:gd name="T11" fmla="*/ 402472 h 680005"/>
                <a:gd name="T12" fmla="*/ 124564 w 139685"/>
                <a:gd name="T13" fmla="*/ 648357 h 680005"/>
                <a:gd name="T14" fmla="*/ 95254 w 139685"/>
                <a:gd name="T15" fmla="*/ 680005 h 680005"/>
                <a:gd name="T16" fmla="*/ 63503 w 139685"/>
                <a:gd name="T17" fmla="*/ 648357 h 680005"/>
                <a:gd name="T18" fmla="*/ 63503 w 139685"/>
                <a:gd name="T19" fmla="*/ 370823 h 680005"/>
                <a:gd name="T20" fmla="*/ 63503 w 139685"/>
                <a:gd name="T21" fmla="*/ 363519 h 680005"/>
                <a:gd name="T22" fmla="*/ 63503 w 139685"/>
                <a:gd name="T23" fmla="*/ 210145 h 680005"/>
                <a:gd name="T24" fmla="*/ 43963 w 139685"/>
                <a:gd name="T25" fmla="*/ 210145 h 680005"/>
                <a:gd name="T26" fmla="*/ 43963 w 139685"/>
                <a:gd name="T27" fmla="*/ 370823 h 680005"/>
                <a:gd name="T28" fmla="*/ 21982 w 139685"/>
                <a:gd name="T29" fmla="*/ 392733 h 680005"/>
                <a:gd name="T30" fmla="*/ 0 w 139685"/>
                <a:gd name="T31" fmla="*/ 370823 h 680005"/>
                <a:gd name="T32" fmla="*/ 0 w 139685"/>
                <a:gd name="T33" fmla="*/ 183366 h 680005"/>
                <a:gd name="T34" fmla="*/ 0 w 139685"/>
                <a:gd name="T35" fmla="*/ 176062 h 680005"/>
                <a:gd name="T36" fmla="*/ 0 w 139685"/>
                <a:gd name="T37" fmla="*/ 173627 h 680005"/>
                <a:gd name="T38" fmla="*/ 68388 w 139685"/>
                <a:gd name="T39" fmla="*/ 117634 h 680005"/>
                <a:gd name="T40" fmla="*/ 134144 w 139685"/>
                <a:gd name="T41" fmla="*/ 0 h 680005"/>
                <a:gd name="T42" fmla="*/ 139685 w 139685"/>
                <a:gd name="T43" fmla="*/ 2295 h 680005"/>
                <a:gd name="T44" fmla="*/ 139685 w 139685"/>
                <a:gd name="T45" fmla="*/ 105020 h 680005"/>
                <a:gd name="T46" fmla="*/ 134144 w 139685"/>
                <a:gd name="T47" fmla="*/ 107315 h 680005"/>
                <a:gd name="T48" fmla="*/ 80486 w 139685"/>
                <a:gd name="T49" fmla="*/ 53658 h 680005"/>
                <a:gd name="T50" fmla="*/ 134144 w 139685"/>
                <a:gd name="T51" fmla="*/ 0 h 6800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9685" h="680005">
                  <a:moveTo>
                    <a:pt x="68388" y="117634"/>
                  </a:moveTo>
                  <a:cubicBezTo>
                    <a:pt x="68388" y="117634"/>
                    <a:pt x="68388" y="117634"/>
                    <a:pt x="125060" y="117634"/>
                  </a:cubicBezTo>
                  <a:lnTo>
                    <a:pt x="139685" y="117634"/>
                  </a:lnTo>
                  <a:lnTo>
                    <a:pt x="139685" y="402472"/>
                  </a:lnTo>
                  <a:lnTo>
                    <a:pt x="139523" y="402472"/>
                  </a:lnTo>
                  <a:cubicBezTo>
                    <a:pt x="137386" y="402472"/>
                    <a:pt x="133112" y="402472"/>
                    <a:pt x="124564" y="402472"/>
                  </a:cubicBezTo>
                  <a:cubicBezTo>
                    <a:pt x="124564" y="402472"/>
                    <a:pt x="124564" y="402472"/>
                    <a:pt x="124564" y="648357"/>
                  </a:cubicBezTo>
                  <a:cubicBezTo>
                    <a:pt x="124564" y="665398"/>
                    <a:pt x="112351" y="680005"/>
                    <a:pt x="95254" y="680005"/>
                  </a:cubicBezTo>
                  <a:cubicBezTo>
                    <a:pt x="78157" y="680005"/>
                    <a:pt x="63503" y="665398"/>
                    <a:pt x="63503" y="648357"/>
                  </a:cubicBezTo>
                  <a:cubicBezTo>
                    <a:pt x="63503" y="648357"/>
                    <a:pt x="63503" y="648357"/>
                    <a:pt x="63503" y="370823"/>
                  </a:cubicBezTo>
                  <a:cubicBezTo>
                    <a:pt x="63503" y="368388"/>
                    <a:pt x="63503" y="365954"/>
                    <a:pt x="63503" y="363519"/>
                  </a:cubicBezTo>
                  <a:cubicBezTo>
                    <a:pt x="63503" y="363519"/>
                    <a:pt x="63503" y="363519"/>
                    <a:pt x="63503" y="210145"/>
                  </a:cubicBezTo>
                  <a:cubicBezTo>
                    <a:pt x="63503" y="210145"/>
                    <a:pt x="63503" y="210145"/>
                    <a:pt x="43963" y="210145"/>
                  </a:cubicBezTo>
                  <a:cubicBezTo>
                    <a:pt x="43963" y="210145"/>
                    <a:pt x="43963" y="210145"/>
                    <a:pt x="43963" y="370823"/>
                  </a:cubicBezTo>
                  <a:cubicBezTo>
                    <a:pt x="43963" y="382996"/>
                    <a:pt x="34194" y="392733"/>
                    <a:pt x="21982" y="392733"/>
                  </a:cubicBezTo>
                  <a:cubicBezTo>
                    <a:pt x="9770" y="392733"/>
                    <a:pt x="0" y="382996"/>
                    <a:pt x="0" y="370823"/>
                  </a:cubicBezTo>
                  <a:cubicBezTo>
                    <a:pt x="0" y="370823"/>
                    <a:pt x="0" y="370823"/>
                    <a:pt x="0" y="183366"/>
                  </a:cubicBezTo>
                  <a:cubicBezTo>
                    <a:pt x="0" y="183366"/>
                    <a:pt x="0" y="183366"/>
                    <a:pt x="0" y="176062"/>
                  </a:cubicBezTo>
                  <a:cubicBezTo>
                    <a:pt x="0" y="176062"/>
                    <a:pt x="0" y="176062"/>
                    <a:pt x="0" y="173627"/>
                  </a:cubicBezTo>
                  <a:cubicBezTo>
                    <a:pt x="0" y="159021"/>
                    <a:pt x="19539" y="120069"/>
                    <a:pt x="68388" y="117634"/>
                  </a:cubicBezTo>
                  <a:close/>
                  <a:moveTo>
                    <a:pt x="134144" y="0"/>
                  </a:moveTo>
                  <a:lnTo>
                    <a:pt x="139685" y="2295"/>
                  </a:lnTo>
                  <a:lnTo>
                    <a:pt x="139685" y="105020"/>
                  </a:lnTo>
                  <a:lnTo>
                    <a:pt x="134144" y="107315"/>
                  </a:lnTo>
                  <a:cubicBezTo>
                    <a:pt x="104510" y="107315"/>
                    <a:pt x="80486" y="83292"/>
                    <a:pt x="80486" y="53658"/>
                  </a:cubicBezTo>
                  <a:cubicBezTo>
                    <a:pt x="80486" y="24023"/>
                    <a:pt x="104510" y="0"/>
                    <a:pt x="134144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任意多边形 72"/>
            <p:cNvSpPr>
              <a:spLocks noChangeArrowheads="1"/>
            </p:cNvSpPr>
            <p:nvPr/>
          </p:nvSpPr>
          <p:spPr bwMode="auto">
            <a:xfrm>
              <a:off x="5203897" y="1821376"/>
              <a:ext cx="198375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任意多边形 73"/>
            <p:cNvSpPr>
              <a:spLocks/>
            </p:cNvSpPr>
            <p:nvPr/>
          </p:nvSpPr>
          <p:spPr bwMode="auto">
            <a:xfrm>
              <a:off x="5181679" y="2392578"/>
              <a:ext cx="234876" cy="510909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任意多边形 75"/>
            <p:cNvSpPr>
              <a:spLocks noChangeArrowheads="1"/>
            </p:cNvSpPr>
            <p:nvPr/>
          </p:nvSpPr>
          <p:spPr bwMode="auto">
            <a:xfrm>
              <a:off x="5881547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" name="任意多边形 76"/>
            <p:cNvSpPr>
              <a:spLocks noChangeArrowheads="1"/>
            </p:cNvSpPr>
            <p:nvPr/>
          </p:nvSpPr>
          <p:spPr bwMode="auto">
            <a:xfrm>
              <a:off x="5429251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任意多边形 77"/>
            <p:cNvSpPr>
              <a:spLocks noChangeArrowheads="1"/>
            </p:cNvSpPr>
            <p:nvPr/>
          </p:nvSpPr>
          <p:spPr bwMode="auto">
            <a:xfrm>
              <a:off x="5656193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任意多边形 78"/>
            <p:cNvSpPr>
              <a:spLocks noChangeArrowheads="1"/>
            </p:cNvSpPr>
            <p:nvPr/>
          </p:nvSpPr>
          <p:spPr bwMode="auto">
            <a:xfrm>
              <a:off x="6108487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任意多边形 79"/>
            <p:cNvSpPr>
              <a:spLocks noChangeArrowheads="1"/>
            </p:cNvSpPr>
            <p:nvPr/>
          </p:nvSpPr>
          <p:spPr bwMode="auto">
            <a:xfrm>
              <a:off x="6335428" y="1821376"/>
              <a:ext cx="198374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任意多边形 80"/>
            <p:cNvSpPr>
              <a:spLocks noChangeArrowheads="1"/>
            </p:cNvSpPr>
            <p:nvPr/>
          </p:nvSpPr>
          <p:spPr bwMode="auto">
            <a:xfrm>
              <a:off x="6560782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任意多边形 81"/>
            <p:cNvSpPr>
              <a:spLocks/>
            </p:cNvSpPr>
            <p:nvPr/>
          </p:nvSpPr>
          <p:spPr bwMode="auto">
            <a:xfrm>
              <a:off x="5637149" y="2392578"/>
              <a:ext cx="233288" cy="510909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任意多边形 82"/>
            <p:cNvSpPr>
              <a:spLocks/>
            </p:cNvSpPr>
            <p:nvPr/>
          </p:nvSpPr>
          <p:spPr bwMode="auto">
            <a:xfrm>
              <a:off x="5410207" y="2392578"/>
              <a:ext cx="233289" cy="510909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任意多边形 83"/>
            <p:cNvSpPr>
              <a:spLocks/>
            </p:cNvSpPr>
            <p:nvPr/>
          </p:nvSpPr>
          <p:spPr bwMode="auto">
            <a:xfrm>
              <a:off x="5864089" y="2392578"/>
              <a:ext cx="234876" cy="510909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任意多边形 84"/>
            <p:cNvSpPr>
              <a:spLocks noChangeArrowheads="1"/>
            </p:cNvSpPr>
            <p:nvPr/>
          </p:nvSpPr>
          <p:spPr bwMode="auto">
            <a:xfrm>
              <a:off x="6787723" y="1821376"/>
              <a:ext cx="199962" cy="509322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任意多边形 105"/>
            <p:cNvSpPr>
              <a:spLocks noChangeArrowheads="1"/>
            </p:cNvSpPr>
            <p:nvPr/>
          </p:nvSpPr>
          <p:spPr bwMode="auto">
            <a:xfrm>
              <a:off x="5200723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任意多边形 106"/>
            <p:cNvSpPr>
              <a:spLocks/>
            </p:cNvSpPr>
            <p:nvPr/>
          </p:nvSpPr>
          <p:spPr bwMode="auto">
            <a:xfrm>
              <a:off x="5180093" y="3706343"/>
              <a:ext cx="233288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任意多边形 107"/>
            <p:cNvSpPr>
              <a:spLocks noChangeArrowheads="1"/>
            </p:cNvSpPr>
            <p:nvPr/>
          </p:nvSpPr>
          <p:spPr bwMode="auto">
            <a:xfrm>
              <a:off x="5879959" y="3133554"/>
              <a:ext cx="198375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任意多边形 108"/>
            <p:cNvSpPr>
              <a:spLocks noChangeArrowheads="1"/>
            </p:cNvSpPr>
            <p:nvPr/>
          </p:nvSpPr>
          <p:spPr bwMode="auto">
            <a:xfrm>
              <a:off x="5427665" y="3133554"/>
              <a:ext cx="198374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任意多边形 109"/>
            <p:cNvSpPr>
              <a:spLocks noChangeArrowheads="1"/>
            </p:cNvSpPr>
            <p:nvPr/>
          </p:nvSpPr>
          <p:spPr bwMode="auto">
            <a:xfrm>
              <a:off x="5653019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任意多边形 110"/>
            <p:cNvSpPr>
              <a:spLocks noChangeArrowheads="1"/>
            </p:cNvSpPr>
            <p:nvPr/>
          </p:nvSpPr>
          <p:spPr bwMode="auto">
            <a:xfrm>
              <a:off x="6105313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任意多边形 111"/>
            <p:cNvSpPr>
              <a:spLocks noChangeArrowheads="1"/>
            </p:cNvSpPr>
            <p:nvPr/>
          </p:nvSpPr>
          <p:spPr bwMode="auto">
            <a:xfrm>
              <a:off x="6332254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任意多边形 112"/>
            <p:cNvSpPr>
              <a:spLocks noChangeArrowheads="1"/>
            </p:cNvSpPr>
            <p:nvPr/>
          </p:nvSpPr>
          <p:spPr bwMode="auto">
            <a:xfrm>
              <a:off x="6557608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任意多边形 113"/>
            <p:cNvSpPr>
              <a:spLocks/>
            </p:cNvSpPr>
            <p:nvPr/>
          </p:nvSpPr>
          <p:spPr bwMode="auto">
            <a:xfrm>
              <a:off x="5635561" y="3706343"/>
              <a:ext cx="233289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任意多边形 114"/>
            <p:cNvSpPr>
              <a:spLocks/>
            </p:cNvSpPr>
            <p:nvPr/>
          </p:nvSpPr>
          <p:spPr bwMode="auto">
            <a:xfrm>
              <a:off x="5407033" y="3706343"/>
              <a:ext cx="233289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任意多边形 115"/>
            <p:cNvSpPr>
              <a:spLocks/>
            </p:cNvSpPr>
            <p:nvPr/>
          </p:nvSpPr>
          <p:spPr bwMode="auto">
            <a:xfrm>
              <a:off x="5862503" y="3706343"/>
              <a:ext cx="233288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" name="任意多边形 116"/>
            <p:cNvSpPr>
              <a:spLocks noChangeArrowheads="1"/>
            </p:cNvSpPr>
            <p:nvPr/>
          </p:nvSpPr>
          <p:spPr bwMode="auto">
            <a:xfrm>
              <a:off x="6784549" y="3133554"/>
              <a:ext cx="199962" cy="510909"/>
            </a:xfrm>
            <a:custGeom>
              <a:avLst/>
              <a:gdLst>
                <a:gd name="T0" fmla="*/ 68388 w 409575"/>
                <a:gd name="T1" fmla="*/ 117634 h 1046162"/>
                <a:gd name="T2" fmla="*/ 202721 w 409575"/>
                <a:gd name="T3" fmla="*/ 117634 h 1046162"/>
                <a:gd name="T4" fmla="*/ 266224 w 409575"/>
                <a:gd name="T5" fmla="*/ 171193 h 1046162"/>
                <a:gd name="T6" fmla="*/ 266224 w 409575"/>
                <a:gd name="T7" fmla="*/ 176062 h 1046162"/>
                <a:gd name="T8" fmla="*/ 266224 w 409575"/>
                <a:gd name="T9" fmla="*/ 183366 h 1046162"/>
                <a:gd name="T10" fmla="*/ 266224 w 409575"/>
                <a:gd name="T11" fmla="*/ 370823 h 1046162"/>
                <a:gd name="T12" fmla="*/ 244242 w 409575"/>
                <a:gd name="T13" fmla="*/ 392733 h 1046162"/>
                <a:gd name="T14" fmla="*/ 219818 w 409575"/>
                <a:gd name="T15" fmla="*/ 370823 h 1046162"/>
                <a:gd name="T16" fmla="*/ 219818 w 409575"/>
                <a:gd name="T17" fmla="*/ 210145 h 1046162"/>
                <a:gd name="T18" fmla="*/ 202721 w 409575"/>
                <a:gd name="T19" fmla="*/ 210145 h 1046162"/>
                <a:gd name="T20" fmla="*/ 202721 w 409575"/>
                <a:gd name="T21" fmla="*/ 363519 h 1046162"/>
                <a:gd name="T22" fmla="*/ 202721 w 409575"/>
                <a:gd name="T23" fmla="*/ 648357 h 1046162"/>
                <a:gd name="T24" fmla="*/ 170970 w 409575"/>
                <a:gd name="T25" fmla="*/ 680005 h 1046162"/>
                <a:gd name="T26" fmla="*/ 141660 w 409575"/>
                <a:gd name="T27" fmla="*/ 648357 h 1046162"/>
                <a:gd name="T28" fmla="*/ 141660 w 409575"/>
                <a:gd name="T29" fmla="*/ 402471 h 1046162"/>
                <a:gd name="T30" fmla="*/ 124564 w 409575"/>
                <a:gd name="T31" fmla="*/ 402471 h 1046162"/>
                <a:gd name="T32" fmla="*/ 124564 w 409575"/>
                <a:gd name="T33" fmla="*/ 648357 h 1046162"/>
                <a:gd name="T34" fmla="*/ 95254 w 409575"/>
                <a:gd name="T35" fmla="*/ 680005 h 1046162"/>
                <a:gd name="T36" fmla="*/ 63503 w 409575"/>
                <a:gd name="T37" fmla="*/ 648357 h 1046162"/>
                <a:gd name="T38" fmla="*/ 63503 w 409575"/>
                <a:gd name="T39" fmla="*/ 370823 h 1046162"/>
                <a:gd name="T40" fmla="*/ 63503 w 409575"/>
                <a:gd name="T41" fmla="*/ 363519 h 1046162"/>
                <a:gd name="T42" fmla="*/ 63503 w 409575"/>
                <a:gd name="T43" fmla="*/ 210145 h 1046162"/>
                <a:gd name="T44" fmla="*/ 43963 w 409575"/>
                <a:gd name="T45" fmla="*/ 210145 h 1046162"/>
                <a:gd name="T46" fmla="*/ 43963 w 409575"/>
                <a:gd name="T47" fmla="*/ 370823 h 1046162"/>
                <a:gd name="T48" fmla="*/ 21982 w 409575"/>
                <a:gd name="T49" fmla="*/ 392733 h 1046162"/>
                <a:gd name="T50" fmla="*/ 0 w 409575"/>
                <a:gd name="T51" fmla="*/ 370823 h 1046162"/>
                <a:gd name="T52" fmla="*/ 0 w 409575"/>
                <a:gd name="T53" fmla="*/ 183366 h 1046162"/>
                <a:gd name="T54" fmla="*/ 0 w 409575"/>
                <a:gd name="T55" fmla="*/ 176062 h 1046162"/>
                <a:gd name="T56" fmla="*/ 0 w 409575"/>
                <a:gd name="T57" fmla="*/ 173627 h 1046162"/>
                <a:gd name="T58" fmla="*/ 68388 w 409575"/>
                <a:gd name="T59" fmla="*/ 117634 h 1046162"/>
                <a:gd name="T60" fmla="*/ 134144 w 409575"/>
                <a:gd name="T61" fmla="*/ 0 h 1046162"/>
                <a:gd name="T62" fmla="*/ 187801 w 409575"/>
                <a:gd name="T63" fmla="*/ 53657 h 1046162"/>
                <a:gd name="T64" fmla="*/ 134144 w 409575"/>
                <a:gd name="T65" fmla="*/ 107315 h 1046162"/>
                <a:gd name="T66" fmla="*/ 80486 w 409575"/>
                <a:gd name="T67" fmla="*/ 53657 h 1046162"/>
                <a:gd name="T68" fmla="*/ 134144 w 409575"/>
                <a:gd name="T69" fmla="*/ 0 h 10461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9575" h="1046162">
                  <a:moveTo>
                    <a:pt x="105212" y="180975"/>
                  </a:moveTo>
                  <a:cubicBezTo>
                    <a:pt x="105212" y="180975"/>
                    <a:pt x="105212" y="180975"/>
                    <a:pt x="311878" y="180975"/>
                  </a:cubicBezTo>
                  <a:cubicBezTo>
                    <a:pt x="375757" y="180975"/>
                    <a:pt x="409575" y="237156"/>
                    <a:pt x="409575" y="263374"/>
                  </a:cubicBezTo>
                  <a:cubicBezTo>
                    <a:pt x="409575" y="263374"/>
                    <a:pt x="409575" y="263374"/>
                    <a:pt x="409575" y="270865"/>
                  </a:cubicBezTo>
                  <a:cubicBezTo>
                    <a:pt x="409575" y="270865"/>
                    <a:pt x="409575" y="270865"/>
                    <a:pt x="409575" y="282101"/>
                  </a:cubicBezTo>
                  <a:cubicBezTo>
                    <a:pt x="409575" y="282101"/>
                    <a:pt x="409575" y="282101"/>
                    <a:pt x="409575" y="570497"/>
                  </a:cubicBezTo>
                  <a:cubicBezTo>
                    <a:pt x="409575" y="589224"/>
                    <a:pt x="394545" y="604205"/>
                    <a:pt x="375757" y="604205"/>
                  </a:cubicBezTo>
                  <a:cubicBezTo>
                    <a:pt x="353212" y="604205"/>
                    <a:pt x="338181" y="589224"/>
                    <a:pt x="338181" y="570497"/>
                  </a:cubicBezTo>
                  <a:cubicBezTo>
                    <a:pt x="338181" y="570497"/>
                    <a:pt x="338181" y="570497"/>
                    <a:pt x="338181" y="323300"/>
                  </a:cubicBezTo>
                  <a:cubicBezTo>
                    <a:pt x="338181" y="323300"/>
                    <a:pt x="338181" y="323300"/>
                    <a:pt x="311878" y="323300"/>
                  </a:cubicBezTo>
                  <a:cubicBezTo>
                    <a:pt x="311878" y="323300"/>
                    <a:pt x="311878" y="323300"/>
                    <a:pt x="311878" y="559260"/>
                  </a:cubicBezTo>
                  <a:cubicBezTo>
                    <a:pt x="311878" y="559260"/>
                    <a:pt x="311878" y="559260"/>
                    <a:pt x="311878" y="997472"/>
                  </a:cubicBezTo>
                  <a:cubicBezTo>
                    <a:pt x="311878" y="1023690"/>
                    <a:pt x="289333" y="1046162"/>
                    <a:pt x="263030" y="1046162"/>
                  </a:cubicBezTo>
                  <a:cubicBezTo>
                    <a:pt x="236727" y="1046162"/>
                    <a:pt x="217939" y="1023690"/>
                    <a:pt x="217939" y="997472"/>
                  </a:cubicBezTo>
                  <a:cubicBezTo>
                    <a:pt x="217939" y="997472"/>
                    <a:pt x="217939" y="997472"/>
                    <a:pt x="217939" y="619187"/>
                  </a:cubicBezTo>
                  <a:cubicBezTo>
                    <a:pt x="217939" y="619187"/>
                    <a:pt x="217939" y="619187"/>
                    <a:pt x="191636" y="619187"/>
                  </a:cubicBezTo>
                  <a:cubicBezTo>
                    <a:pt x="191636" y="619187"/>
                    <a:pt x="191636" y="619187"/>
                    <a:pt x="191636" y="997472"/>
                  </a:cubicBezTo>
                  <a:cubicBezTo>
                    <a:pt x="191636" y="1023690"/>
                    <a:pt x="172848" y="1046162"/>
                    <a:pt x="146545" y="1046162"/>
                  </a:cubicBezTo>
                  <a:cubicBezTo>
                    <a:pt x="120242" y="1046162"/>
                    <a:pt x="97697" y="1023690"/>
                    <a:pt x="97697" y="997472"/>
                  </a:cubicBezTo>
                  <a:cubicBezTo>
                    <a:pt x="97697" y="997472"/>
                    <a:pt x="97697" y="997472"/>
                    <a:pt x="97697" y="570497"/>
                  </a:cubicBezTo>
                  <a:cubicBezTo>
                    <a:pt x="97697" y="566751"/>
                    <a:pt x="97697" y="563006"/>
                    <a:pt x="97697" y="559260"/>
                  </a:cubicBezTo>
                  <a:cubicBezTo>
                    <a:pt x="97697" y="559260"/>
                    <a:pt x="97697" y="559260"/>
                    <a:pt x="97697" y="323300"/>
                  </a:cubicBezTo>
                  <a:cubicBezTo>
                    <a:pt x="97697" y="323300"/>
                    <a:pt x="97697" y="323300"/>
                    <a:pt x="67636" y="323300"/>
                  </a:cubicBezTo>
                  <a:cubicBezTo>
                    <a:pt x="67636" y="323300"/>
                    <a:pt x="67636" y="323300"/>
                    <a:pt x="67636" y="570497"/>
                  </a:cubicBezTo>
                  <a:cubicBezTo>
                    <a:pt x="67636" y="589224"/>
                    <a:pt x="52606" y="604205"/>
                    <a:pt x="33818" y="604205"/>
                  </a:cubicBezTo>
                  <a:cubicBezTo>
                    <a:pt x="15030" y="604205"/>
                    <a:pt x="0" y="589224"/>
                    <a:pt x="0" y="570497"/>
                  </a:cubicBezTo>
                  <a:cubicBezTo>
                    <a:pt x="0" y="570497"/>
                    <a:pt x="0" y="570497"/>
                    <a:pt x="0" y="282101"/>
                  </a:cubicBezTo>
                  <a:cubicBezTo>
                    <a:pt x="0" y="282101"/>
                    <a:pt x="0" y="282101"/>
                    <a:pt x="0" y="270865"/>
                  </a:cubicBezTo>
                  <a:cubicBezTo>
                    <a:pt x="0" y="270865"/>
                    <a:pt x="0" y="270865"/>
                    <a:pt x="0" y="267119"/>
                  </a:cubicBezTo>
                  <a:cubicBezTo>
                    <a:pt x="0" y="244647"/>
                    <a:pt x="30060" y="184721"/>
                    <a:pt x="105212" y="180975"/>
                  </a:cubicBezTo>
                  <a:close/>
                  <a:moveTo>
                    <a:pt x="206375" y="0"/>
                  </a:moveTo>
                  <a:cubicBezTo>
                    <a:pt x="251966" y="0"/>
                    <a:pt x="288925" y="36959"/>
                    <a:pt x="288925" y="82550"/>
                  </a:cubicBezTo>
                  <a:cubicBezTo>
                    <a:pt x="288925" y="128141"/>
                    <a:pt x="251966" y="165100"/>
                    <a:pt x="206375" y="165100"/>
                  </a:cubicBezTo>
                  <a:cubicBezTo>
                    <a:pt x="160784" y="165100"/>
                    <a:pt x="123825" y="128141"/>
                    <a:pt x="123825" y="82550"/>
                  </a:cubicBezTo>
                  <a:cubicBezTo>
                    <a:pt x="123825" y="36959"/>
                    <a:pt x="160784" y="0"/>
                    <a:pt x="2063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任意多边形 118"/>
            <p:cNvSpPr>
              <a:spLocks/>
            </p:cNvSpPr>
            <p:nvPr/>
          </p:nvSpPr>
          <p:spPr bwMode="auto">
            <a:xfrm>
              <a:off x="6091031" y="3706343"/>
              <a:ext cx="233288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任意多边形 119"/>
            <p:cNvSpPr>
              <a:spLocks/>
            </p:cNvSpPr>
            <p:nvPr/>
          </p:nvSpPr>
          <p:spPr bwMode="auto">
            <a:xfrm>
              <a:off x="6316384" y="3706343"/>
              <a:ext cx="233288" cy="509322"/>
            </a:xfrm>
            <a:custGeom>
              <a:avLst/>
              <a:gdLst>
                <a:gd name="T0" fmla="*/ 90772 w 479402"/>
                <a:gd name="T1" fmla="*/ 121761 h 1046162"/>
                <a:gd name="T2" fmla="*/ 217486 w 479402"/>
                <a:gd name="T3" fmla="*/ 121761 h 1046162"/>
                <a:gd name="T4" fmla="*/ 254039 w 479402"/>
                <a:gd name="T5" fmla="*/ 155889 h 1046162"/>
                <a:gd name="T6" fmla="*/ 310085 w 479402"/>
                <a:gd name="T7" fmla="*/ 326532 h 1046162"/>
                <a:gd name="T8" fmla="*/ 295464 w 479402"/>
                <a:gd name="T9" fmla="*/ 355785 h 1046162"/>
                <a:gd name="T10" fmla="*/ 268659 w 479402"/>
                <a:gd name="T11" fmla="*/ 341158 h 1046162"/>
                <a:gd name="T12" fmla="*/ 222360 w 479402"/>
                <a:gd name="T13" fmla="*/ 199769 h 1046162"/>
                <a:gd name="T14" fmla="*/ 217486 w 479402"/>
                <a:gd name="T15" fmla="*/ 199769 h 1046162"/>
                <a:gd name="T16" fmla="*/ 212612 w 479402"/>
                <a:gd name="T17" fmla="*/ 199769 h 1046162"/>
                <a:gd name="T18" fmla="*/ 283280 w 479402"/>
                <a:gd name="T19" fmla="*/ 453295 h 1046162"/>
                <a:gd name="T20" fmla="*/ 215049 w 479402"/>
                <a:gd name="T21" fmla="*/ 453295 h 1046162"/>
                <a:gd name="T22" fmla="*/ 215049 w 479402"/>
                <a:gd name="T23" fmla="*/ 653190 h 1046162"/>
                <a:gd name="T24" fmla="*/ 190681 w 479402"/>
                <a:gd name="T25" fmla="*/ 680005 h 1046162"/>
                <a:gd name="T26" fmla="*/ 163877 w 479402"/>
                <a:gd name="T27" fmla="*/ 653190 h 1046162"/>
                <a:gd name="T28" fmla="*/ 163877 w 479402"/>
                <a:gd name="T29" fmla="*/ 453295 h 1046162"/>
                <a:gd name="T30" fmla="*/ 149255 w 479402"/>
                <a:gd name="T31" fmla="*/ 453295 h 1046162"/>
                <a:gd name="T32" fmla="*/ 149255 w 479402"/>
                <a:gd name="T33" fmla="*/ 653190 h 1046162"/>
                <a:gd name="T34" fmla="*/ 122450 w 479402"/>
                <a:gd name="T35" fmla="*/ 680005 h 1046162"/>
                <a:gd name="T36" fmla="*/ 98082 w 479402"/>
                <a:gd name="T37" fmla="*/ 653190 h 1046162"/>
                <a:gd name="T38" fmla="*/ 98082 w 479402"/>
                <a:gd name="T39" fmla="*/ 453295 h 1046162"/>
                <a:gd name="T40" fmla="*/ 29852 w 479402"/>
                <a:gd name="T41" fmla="*/ 453295 h 1046162"/>
                <a:gd name="T42" fmla="*/ 95645 w 479402"/>
                <a:gd name="T43" fmla="*/ 199769 h 1046162"/>
                <a:gd name="T44" fmla="*/ 90772 w 479402"/>
                <a:gd name="T45" fmla="*/ 199769 h 1046162"/>
                <a:gd name="T46" fmla="*/ 88335 w 479402"/>
                <a:gd name="T47" fmla="*/ 199769 h 1046162"/>
                <a:gd name="T48" fmla="*/ 44472 w 479402"/>
                <a:gd name="T49" fmla="*/ 341158 h 1046162"/>
                <a:gd name="T50" fmla="*/ 15231 w 479402"/>
                <a:gd name="T51" fmla="*/ 355785 h 1046162"/>
                <a:gd name="T52" fmla="*/ 610 w 479402"/>
                <a:gd name="T53" fmla="*/ 328969 h 1046162"/>
                <a:gd name="T54" fmla="*/ 56657 w 479402"/>
                <a:gd name="T55" fmla="*/ 151014 h 1046162"/>
                <a:gd name="T56" fmla="*/ 56657 w 479402"/>
                <a:gd name="T57" fmla="*/ 146139 h 1046162"/>
                <a:gd name="T58" fmla="*/ 61530 w 479402"/>
                <a:gd name="T59" fmla="*/ 138826 h 1046162"/>
                <a:gd name="T60" fmla="*/ 90772 w 479402"/>
                <a:gd name="T61" fmla="*/ 121761 h 1046162"/>
                <a:gd name="T62" fmla="*/ 152439 w 479402"/>
                <a:gd name="T63" fmla="*/ 0 h 1046162"/>
                <a:gd name="T64" fmla="*/ 202485 w 479402"/>
                <a:gd name="T65" fmla="*/ 51078 h 1046162"/>
                <a:gd name="T66" fmla="*/ 152439 w 479402"/>
                <a:gd name="T67" fmla="*/ 102155 h 1046162"/>
                <a:gd name="T68" fmla="*/ 102392 w 479402"/>
                <a:gd name="T69" fmla="*/ 51078 h 1046162"/>
                <a:gd name="T70" fmla="*/ 152439 w 479402"/>
                <a:gd name="T71" fmla="*/ 0 h 10461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9402" h="1046162">
                  <a:moveTo>
                    <a:pt x="139649" y="187325"/>
                  </a:moveTo>
                  <a:cubicBezTo>
                    <a:pt x="139649" y="187325"/>
                    <a:pt x="139649" y="187325"/>
                    <a:pt x="334594" y="187325"/>
                  </a:cubicBezTo>
                  <a:cubicBezTo>
                    <a:pt x="364586" y="187325"/>
                    <a:pt x="387080" y="209827"/>
                    <a:pt x="390829" y="239830"/>
                  </a:cubicBezTo>
                  <a:cubicBezTo>
                    <a:pt x="390829" y="239830"/>
                    <a:pt x="390829" y="239830"/>
                    <a:pt x="477054" y="502357"/>
                  </a:cubicBezTo>
                  <a:cubicBezTo>
                    <a:pt x="484552" y="521109"/>
                    <a:pt x="473305" y="543611"/>
                    <a:pt x="454561" y="547362"/>
                  </a:cubicBezTo>
                  <a:cubicBezTo>
                    <a:pt x="439565" y="554862"/>
                    <a:pt x="417071" y="543611"/>
                    <a:pt x="413322" y="524859"/>
                  </a:cubicBezTo>
                  <a:cubicBezTo>
                    <a:pt x="413322" y="524859"/>
                    <a:pt x="413322" y="524859"/>
                    <a:pt x="342092" y="307337"/>
                  </a:cubicBezTo>
                  <a:cubicBezTo>
                    <a:pt x="338343" y="307337"/>
                    <a:pt x="334594" y="307337"/>
                    <a:pt x="334594" y="307337"/>
                  </a:cubicBezTo>
                  <a:cubicBezTo>
                    <a:pt x="334594" y="307337"/>
                    <a:pt x="334594" y="307337"/>
                    <a:pt x="327096" y="307337"/>
                  </a:cubicBezTo>
                  <a:cubicBezTo>
                    <a:pt x="327096" y="307337"/>
                    <a:pt x="327096" y="307337"/>
                    <a:pt x="435816" y="697377"/>
                  </a:cubicBezTo>
                  <a:cubicBezTo>
                    <a:pt x="435816" y="697377"/>
                    <a:pt x="435816" y="697377"/>
                    <a:pt x="330845" y="697377"/>
                  </a:cubicBezTo>
                  <a:cubicBezTo>
                    <a:pt x="330845" y="697377"/>
                    <a:pt x="330845" y="697377"/>
                    <a:pt x="330845" y="1004908"/>
                  </a:cubicBezTo>
                  <a:cubicBezTo>
                    <a:pt x="330845" y="1027410"/>
                    <a:pt x="312101" y="1046162"/>
                    <a:pt x="293356" y="1046162"/>
                  </a:cubicBezTo>
                  <a:cubicBezTo>
                    <a:pt x="270862" y="1046162"/>
                    <a:pt x="252118" y="1027410"/>
                    <a:pt x="252118" y="1004908"/>
                  </a:cubicBezTo>
                  <a:cubicBezTo>
                    <a:pt x="252118" y="1004908"/>
                    <a:pt x="252118" y="1004908"/>
                    <a:pt x="252118" y="697377"/>
                  </a:cubicBezTo>
                  <a:cubicBezTo>
                    <a:pt x="252118" y="697377"/>
                    <a:pt x="252118" y="697377"/>
                    <a:pt x="229624" y="697377"/>
                  </a:cubicBezTo>
                  <a:cubicBezTo>
                    <a:pt x="229624" y="697377"/>
                    <a:pt x="229624" y="697377"/>
                    <a:pt x="229624" y="1004908"/>
                  </a:cubicBezTo>
                  <a:cubicBezTo>
                    <a:pt x="229624" y="1027410"/>
                    <a:pt x="210879" y="1046162"/>
                    <a:pt x="188385" y="1046162"/>
                  </a:cubicBezTo>
                  <a:cubicBezTo>
                    <a:pt x="165892" y="1046162"/>
                    <a:pt x="150896" y="1027410"/>
                    <a:pt x="150896" y="1004908"/>
                  </a:cubicBezTo>
                  <a:cubicBezTo>
                    <a:pt x="150896" y="1004908"/>
                    <a:pt x="150896" y="1004908"/>
                    <a:pt x="150896" y="697377"/>
                  </a:cubicBezTo>
                  <a:cubicBezTo>
                    <a:pt x="150896" y="697377"/>
                    <a:pt x="150896" y="697377"/>
                    <a:pt x="45926" y="697377"/>
                  </a:cubicBezTo>
                  <a:cubicBezTo>
                    <a:pt x="45926" y="697377"/>
                    <a:pt x="45926" y="697377"/>
                    <a:pt x="147147" y="307337"/>
                  </a:cubicBezTo>
                  <a:cubicBezTo>
                    <a:pt x="147147" y="307337"/>
                    <a:pt x="147147" y="307337"/>
                    <a:pt x="139649" y="307337"/>
                  </a:cubicBezTo>
                  <a:cubicBezTo>
                    <a:pt x="139649" y="307337"/>
                    <a:pt x="135900" y="307337"/>
                    <a:pt x="135900" y="307337"/>
                  </a:cubicBezTo>
                  <a:cubicBezTo>
                    <a:pt x="135900" y="307337"/>
                    <a:pt x="135900" y="307337"/>
                    <a:pt x="68419" y="524859"/>
                  </a:cubicBezTo>
                  <a:cubicBezTo>
                    <a:pt x="60921" y="543611"/>
                    <a:pt x="42177" y="554862"/>
                    <a:pt x="23432" y="547362"/>
                  </a:cubicBezTo>
                  <a:cubicBezTo>
                    <a:pt x="4687" y="543611"/>
                    <a:pt x="-2811" y="524859"/>
                    <a:pt x="938" y="506107"/>
                  </a:cubicBezTo>
                  <a:cubicBezTo>
                    <a:pt x="938" y="506107"/>
                    <a:pt x="938" y="506107"/>
                    <a:pt x="87164" y="232330"/>
                  </a:cubicBezTo>
                  <a:cubicBezTo>
                    <a:pt x="87164" y="228579"/>
                    <a:pt x="87164" y="228579"/>
                    <a:pt x="87164" y="224829"/>
                  </a:cubicBezTo>
                  <a:cubicBezTo>
                    <a:pt x="90913" y="221079"/>
                    <a:pt x="90913" y="217328"/>
                    <a:pt x="94662" y="213578"/>
                  </a:cubicBezTo>
                  <a:cubicBezTo>
                    <a:pt x="102160" y="198576"/>
                    <a:pt x="120904" y="187325"/>
                    <a:pt x="139649" y="187325"/>
                  </a:cubicBezTo>
                  <a:close/>
                  <a:moveTo>
                    <a:pt x="234521" y="0"/>
                  </a:moveTo>
                  <a:cubicBezTo>
                    <a:pt x="277044" y="0"/>
                    <a:pt x="311515" y="35182"/>
                    <a:pt x="311515" y="78581"/>
                  </a:cubicBezTo>
                  <a:cubicBezTo>
                    <a:pt x="311515" y="121980"/>
                    <a:pt x="277044" y="157162"/>
                    <a:pt x="234521" y="157162"/>
                  </a:cubicBezTo>
                  <a:cubicBezTo>
                    <a:pt x="191998" y="157162"/>
                    <a:pt x="157527" y="121980"/>
                    <a:pt x="157527" y="78581"/>
                  </a:cubicBezTo>
                  <a:cubicBezTo>
                    <a:pt x="157527" y="35182"/>
                    <a:pt x="191998" y="0"/>
                    <a:pt x="234521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cxnSp>
        <p:nvCxnSpPr>
          <p:cNvPr id="33" name="直接连接符 32"/>
          <p:cNvCxnSpPr/>
          <p:nvPr/>
        </p:nvCxnSpPr>
        <p:spPr>
          <a:xfrm>
            <a:off x="4787900" y="859142"/>
            <a:ext cx="0" cy="3616325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组合 69"/>
          <p:cNvGrpSpPr>
            <a:grpSpLocks/>
          </p:cNvGrpSpPr>
          <p:nvPr/>
        </p:nvGrpSpPr>
        <p:grpSpPr bwMode="auto">
          <a:xfrm>
            <a:off x="586471" y="591365"/>
            <a:ext cx="3996642" cy="3508375"/>
            <a:chOff x="1012220" y="666221"/>
            <a:chExt cx="5332863" cy="4680000"/>
          </a:xfrm>
        </p:grpSpPr>
        <p:sp>
          <p:nvSpPr>
            <p:cNvPr id="35" name="弧形 34"/>
            <p:cNvSpPr/>
            <p:nvPr/>
          </p:nvSpPr>
          <p:spPr>
            <a:xfrm>
              <a:off x="1273973" y="666221"/>
              <a:ext cx="4681350" cy="4680000"/>
            </a:xfrm>
            <a:prstGeom prst="arc">
              <a:avLst>
                <a:gd name="adj1" fmla="val 830435"/>
                <a:gd name="adj2" fmla="val 10793851"/>
              </a:avLst>
            </a:prstGeom>
            <a:ln w="2540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grpSp>
          <p:nvGrpSpPr>
            <p:cNvPr id="49164" name="组合 21"/>
            <p:cNvGrpSpPr>
              <a:grpSpLocks/>
            </p:cNvGrpSpPr>
            <p:nvPr/>
          </p:nvGrpSpPr>
          <p:grpSpPr bwMode="auto">
            <a:xfrm>
              <a:off x="3684963" y="1773463"/>
              <a:ext cx="864000" cy="2825421"/>
              <a:chOff x="6656632" y="2132856"/>
              <a:chExt cx="864000" cy="2825421"/>
            </a:xfrm>
          </p:grpSpPr>
          <p:grpSp>
            <p:nvGrpSpPr>
              <p:cNvPr id="49193" name="组合 12"/>
              <p:cNvGrpSpPr>
                <a:grpSpLocks/>
              </p:cNvGrpSpPr>
              <p:nvPr/>
            </p:nvGrpSpPr>
            <p:grpSpPr bwMode="auto">
              <a:xfrm>
                <a:off x="6656632" y="2132856"/>
                <a:ext cx="864000" cy="2825421"/>
                <a:chOff x="6656632" y="2132856"/>
                <a:chExt cx="864000" cy="2825421"/>
              </a:xfrm>
            </p:grpSpPr>
            <p:sp>
              <p:nvSpPr>
                <p:cNvPr id="67" name="椭圆 66"/>
                <p:cNvSpPr/>
                <p:nvPr/>
              </p:nvSpPr>
              <p:spPr>
                <a:xfrm>
                  <a:off x="7016324" y="4814085"/>
                  <a:ext cx="144042" cy="144000"/>
                </a:xfrm>
                <a:prstGeom prst="ellipse">
                  <a:avLst/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cxnSp>
              <p:nvCxnSpPr>
                <p:cNvPr id="68" name="直接连接符 67"/>
                <p:cNvCxnSpPr>
                  <a:stCxn id="67" idx="0"/>
                </p:cNvCxnSpPr>
                <p:nvPr/>
              </p:nvCxnSpPr>
              <p:spPr>
                <a:xfrm flipV="1">
                  <a:off x="7088344" y="3014085"/>
                  <a:ext cx="0" cy="1800000"/>
                </a:xfrm>
                <a:prstGeom prst="line">
                  <a:avLst/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sp>
              <p:nvSpPr>
                <p:cNvPr id="69" name="弧形 68"/>
                <p:cNvSpPr/>
                <p:nvPr/>
              </p:nvSpPr>
              <p:spPr>
                <a:xfrm>
                  <a:off x="6656220" y="2133144"/>
                  <a:ext cx="864250" cy="861882"/>
                </a:xfrm>
                <a:prstGeom prst="arc">
                  <a:avLst>
                    <a:gd name="adj1" fmla="val 2657162"/>
                    <a:gd name="adj2" fmla="val 8176062"/>
                  </a:avLst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椭圆 69"/>
                <p:cNvSpPr/>
                <p:nvPr/>
              </p:nvSpPr>
              <p:spPr>
                <a:xfrm>
                  <a:off x="6711294" y="2186085"/>
                  <a:ext cx="756218" cy="756001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 dirty="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194" name="文本框 20"/>
              <p:cNvSpPr txBox="1">
                <a:spLocks noChangeArrowheads="1"/>
              </p:cNvSpPr>
              <p:nvPr/>
            </p:nvSpPr>
            <p:spPr bwMode="auto">
              <a:xfrm>
                <a:off x="6744708" y="2361870"/>
                <a:ext cx="725494" cy="410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30%</a:t>
                </a:r>
                <a:endParaRPr lang="zh-CN" alt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7" name="弧形 36"/>
            <p:cNvSpPr/>
            <p:nvPr/>
          </p:nvSpPr>
          <p:spPr>
            <a:xfrm>
              <a:off x="1634077" y="1026221"/>
              <a:ext cx="3959024" cy="3960000"/>
            </a:xfrm>
            <a:prstGeom prst="arc">
              <a:avLst>
                <a:gd name="adj1" fmla="val 2938498"/>
                <a:gd name="adj2" fmla="val 10793851"/>
              </a:avLst>
            </a:prstGeom>
            <a:ln w="2540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38" name="弧形 37"/>
            <p:cNvSpPr/>
            <p:nvPr/>
          </p:nvSpPr>
          <p:spPr>
            <a:xfrm>
              <a:off x="1994181" y="1386221"/>
              <a:ext cx="3240935" cy="3240000"/>
            </a:xfrm>
            <a:prstGeom prst="arc">
              <a:avLst>
                <a:gd name="adj1" fmla="val 4654623"/>
                <a:gd name="adj2" fmla="val 10793851"/>
              </a:avLst>
            </a:prstGeom>
            <a:ln w="2540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39" name="弧形 38"/>
            <p:cNvSpPr/>
            <p:nvPr/>
          </p:nvSpPr>
          <p:spPr>
            <a:xfrm>
              <a:off x="2354285" y="1746221"/>
              <a:ext cx="2520727" cy="2520000"/>
            </a:xfrm>
            <a:prstGeom prst="arc">
              <a:avLst>
                <a:gd name="adj1" fmla="val 7924595"/>
                <a:gd name="adj2" fmla="val 10793851"/>
              </a:avLst>
            </a:prstGeom>
            <a:ln w="2540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012220" y="1627633"/>
              <a:ext cx="492642" cy="1408236"/>
            </a:xfrm>
            <a:prstGeom prst="rect">
              <a:avLst/>
            </a:prstGeom>
            <a:noFill/>
          </p:spPr>
          <p:txBody>
            <a:bodyPr vert="eaVert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199" dirty="0">
                  <a:latin typeface="+mn-lt"/>
                  <a:ea typeface="+mn-ea"/>
                  <a:cs typeface="+mn-ea"/>
                  <a:sym typeface="+mn-lt"/>
                </a:rPr>
                <a:t>项目一</a:t>
              </a: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1365970" y="1627633"/>
              <a:ext cx="492642" cy="1408236"/>
            </a:xfrm>
            <a:prstGeom prst="rect">
              <a:avLst/>
            </a:prstGeom>
            <a:noFill/>
          </p:spPr>
          <p:txBody>
            <a:bodyPr vert="eaVert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199" dirty="0">
                  <a:latin typeface="+mn-lt"/>
                  <a:ea typeface="+mn-ea"/>
                  <a:cs typeface="+mn-ea"/>
                  <a:sym typeface="+mn-lt"/>
                </a:rPr>
                <a:t>项目二</a:t>
              </a: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1721837" y="1627633"/>
              <a:ext cx="492642" cy="1408236"/>
            </a:xfrm>
            <a:prstGeom prst="rect">
              <a:avLst/>
            </a:prstGeom>
            <a:noFill/>
          </p:spPr>
          <p:txBody>
            <a:bodyPr vert="eaVert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199" dirty="0">
                  <a:latin typeface="+mn-lt"/>
                  <a:ea typeface="+mn-ea"/>
                  <a:cs typeface="+mn-ea"/>
                  <a:sym typeface="+mn-lt"/>
                </a:rPr>
                <a:t>项目三</a:t>
              </a:r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2077705" y="1627633"/>
              <a:ext cx="492642" cy="1408236"/>
            </a:xfrm>
            <a:prstGeom prst="rect">
              <a:avLst/>
            </a:prstGeom>
            <a:noFill/>
          </p:spPr>
          <p:txBody>
            <a:bodyPr vert="eaVert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199" dirty="0">
                  <a:latin typeface="+mn-lt"/>
                  <a:ea typeface="+mn-ea"/>
                  <a:cs typeface="+mn-ea"/>
                  <a:sym typeface="+mn-lt"/>
                </a:rPr>
                <a:t>项目四</a:t>
              </a:r>
            </a:p>
          </p:txBody>
        </p:sp>
        <p:grpSp>
          <p:nvGrpSpPr>
            <p:cNvPr id="49172" name="组合 58"/>
            <p:cNvGrpSpPr>
              <a:grpSpLocks/>
            </p:cNvGrpSpPr>
            <p:nvPr/>
          </p:nvGrpSpPr>
          <p:grpSpPr bwMode="auto">
            <a:xfrm>
              <a:off x="4582641" y="1772720"/>
              <a:ext cx="863755" cy="2670204"/>
              <a:chOff x="4582641" y="1772720"/>
              <a:chExt cx="863755" cy="2670204"/>
            </a:xfrm>
          </p:grpSpPr>
          <p:sp>
            <p:nvSpPr>
              <p:cNvPr id="60" name="椭圆 59"/>
              <p:cNvSpPr/>
              <p:nvPr/>
            </p:nvSpPr>
            <p:spPr>
              <a:xfrm>
                <a:off x="4942795" y="4300103"/>
                <a:ext cx="144041" cy="141883"/>
              </a:xfrm>
              <a:prstGeom prst="ellipse">
                <a:avLst/>
              </a:prstGeom>
              <a:noFill/>
              <a:ln w="381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cxnSp>
            <p:nvCxnSpPr>
              <p:cNvPr id="61" name="直接连接符 60"/>
              <p:cNvCxnSpPr>
                <a:stCxn id="60" idx="0"/>
              </p:cNvCxnSpPr>
              <p:nvPr/>
            </p:nvCxnSpPr>
            <p:spPr>
              <a:xfrm flipV="1">
                <a:off x="5014816" y="2637751"/>
                <a:ext cx="0" cy="1662352"/>
              </a:xfrm>
              <a:prstGeom prst="line">
                <a:avLst/>
              </a:prstGeom>
              <a:noFill/>
              <a:ln w="381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62" name="弧形 61"/>
              <p:cNvSpPr/>
              <p:nvPr/>
            </p:nvSpPr>
            <p:spPr>
              <a:xfrm>
                <a:off x="4582692" y="1773751"/>
                <a:ext cx="864249" cy="864000"/>
              </a:xfrm>
              <a:prstGeom prst="arc">
                <a:avLst>
                  <a:gd name="adj1" fmla="val 2657162"/>
                  <a:gd name="adj2" fmla="val 8176062"/>
                </a:avLst>
              </a:prstGeom>
              <a:noFill/>
              <a:ln w="3810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63" name="椭圆 62"/>
              <p:cNvSpPr/>
              <p:nvPr/>
            </p:nvSpPr>
            <p:spPr>
              <a:xfrm>
                <a:off x="4637766" y="1826692"/>
                <a:ext cx="756217" cy="758118"/>
              </a:xfrm>
              <a:prstGeom prst="ellipse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 dirty="0">
                  <a:cs typeface="+mn-ea"/>
                  <a:sym typeface="+mn-lt"/>
                </a:endParaRPr>
              </a:p>
            </p:txBody>
          </p:sp>
          <p:sp>
            <p:nvSpPr>
              <p:cNvPr id="49192" name="文本框 38"/>
              <p:cNvSpPr txBox="1">
                <a:spLocks noChangeArrowheads="1"/>
              </p:cNvSpPr>
              <p:nvPr/>
            </p:nvSpPr>
            <p:spPr bwMode="auto">
              <a:xfrm>
                <a:off x="4671100" y="2002477"/>
                <a:ext cx="725493" cy="410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38%</a:t>
                </a:r>
                <a:endParaRPr lang="zh-CN" alt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9173" name="组合 43"/>
            <p:cNvGrpSpPr>
              <a:grpSpLocks/>
            </p:cNvGrpSpPr>
            <p:nvPr/>
          </p:nvGrpSpPr>
          <p:grpSpPr bwMode="auto">
            <a:xfrm>
              <a:off x="5481083" y="1773463"/>
              <a:ext cx="864000" cy="1726898"/>
              <a:chOff x="6656632" y="2132856"/>
              <a:chExt cx="864000" cy="1726898"/>
            </a:xfrm>
          </p:grpSpPr>
          <p:grpSp>
            <p:nvGrpSpPr>
              <p:cNvPr id="49182" name="组合 44"/>
              <p:cNvGrpSpPr>
                <a:grpSpLocks/>
              </p:cNvGrpSpPr>
              <p:nvPr/>
            </p:nvGrpSpPr>
            <p:grpSpPr bwMode="auto">
              <a:xfrm>
                <a:off x="6656632" y="2132856"/>
                <a:ext cx="864000" cy="1726898"/>
                <a:chOff x="6656632" y="2132856"/>
                <a:chExt cx="864000" cy="1726898"/>
              </a:xfrm>
            </p:grpSpPr>
            <p:sp>
              <p:nvSpPr>
                <p:cNvPr id="56" name="椭圆 55"/>
                <p:cNvSpPr/>
                <p:nvPr/>
              </p:nvSpPr>
              <p:spPr>
                <a:xfrm>
                  <a:off x="7016486" y="3715026"/>
                  <a:ext cx="144042" cy="144000"/>
                </a:xfrm>
                <a:prstGeom prst="ellipse">
                  <a:avLst/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cxnSp>
              <p:nvCxnSpPr>
                <p:cNvPr id="57" name="直接连接符 56"/>
                <p:cNvCxnSpPr/>
                <p:nvPr/>
              </p:nvCxnSpPr>
              <p:spPr>
                <a:xfrm flipV="1">
                  <a:off x="7088507" y="2995026"/>
                  <a:ext cx="0" cy="720000"/>
                </a:xfrm>
                <a:prstGeom prst="line">
                  <a:avLst/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sp>
              <p:nvSpPr>
                <p:cNvPr id="58" name="弧形 57"/>
                <p:cNvSpPr/>
                <p:nvPr/>
              </p:nvSpPr>
              <p:spPr>
                <a:xfrm>
                  <a:off x="6656382" y="2133144"/>
                  <a:ext cx="864250" cy="861882"/>
                </a:xfrm>
                <a:prstGeom prst="arc">
                  <a:avLst>
                    <a:gd name="adj1" fmla="val 2657162"/>
                    <a:gd name="adj2" fmla="val 8176062"/>
                  </a:avLst>
                </a:prstGeom>
                <a:noFill/>
                <a:ln w="3810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椭圆 58"/>
                <p:cNvSpPr/>
                <p:nvPr/>
              </p:nvSpPr>
              <p:spPr>
                <a:xfrm>
                  <a:off x="6711457" y="2186085"/>
                  <a:ext cx="756218" cy="758118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 dirty="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183" name="文本框 45"/>
              <p:cNvSpPr txBox="1">
                <a:spLocks noChangeArrowheads="1"/>
              </p:cNvSpPr>
              <p:nvPr/>
            </p:nvSpPr>
            <p:spPr bwMode="auto">
              <a:xfrm>
                <a:off x="6744708" y="2361870"/>
                <a:ext cx="725494" cy="410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45%</a:t>
                </a:r>
                <a:endParaRPr lang="zh-CN" alt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9174" name="组合 50"/>
            <p:cNvGrpSpPr>
              <a:grpSpLocks/>
            </p:cNvGrpSpPr>
            <p:nvPr/>
          </p:nvGrpSpPr>
          <p:grpSpPr bwMode="auto">
            <a:xfrm>
              <a:off x="2786903" y="1773463"/>
              <a:ext cx="864000" cy="2321897"/>
              <a:chOff x="6656632" y="2132856"/>
              <a:chExt cx="864000" cy="2321897"/>
            </a:xfrm>
          </p:grpSpPr>
          <p:grpSp>
            <p:nvGrpSpPr>
              <p:cNvPr id="49176" name="组合 51"/>
              <p:cNvGrpSpPr>
                <a:grpSpLocks/>
              </p:cNvGrpSpPr>
              <p:nvPr/>
            </p:nvGrpSpPr>
            <p:grpSpPr bwMode="auto">
              <a:xfrm>
                <a:off x="6656632" y="2132856"/>
                <a:ext cx="864000" cy="2321897"/>
                <a:chOff x="6656632" y="2132856"/>
                <a:chExt cx="864000" cy="2321897"/>
              </a:xfrm>
            </p:grpSpPr>
            <p:sp>
              <p:nvSpPr>
                <p:cNvPr id="50" name="椭圆 49"/>
                <p:cNvSpPr/>
                <p:nvPr/>
              </p:nvSpPr>
              <p:spPr>
                <a:xfrm>
                  <a:off x="6709094" y="4312202"/>
                  <a:ext cx="144042" cy="141883"/>
                </a:xfrm>
                <a:prstGeom prst="ellipse">
                  <a:avLst/>
                </a:prstGeom>
                <a:noFill/>
                <a:ln w="3810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cxnSp>
              <p:nvCxnSpPr>
                <p:cNvPr id="51" name="直接连接符 50"/>
                <p:cNvCxnSpPr/>
                <p:nvPr/>
              </p:nvCxnSpPr>
              <p:spPr>
                <a:xfrm flipV="1">
                  <a:off x="7088263" y="2995026"/>
                  <a:ext cx="0" cy="1082118"/>
                </a:xfrm>
                <a:prstGeom prst="line">
                  <a:avLst/>
                </a:prstGeom>
                <a:noFill/>
                <a:ln w="3810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sp>
              <p:nvSpPr>
                <p:cNvPr id="52" name="弧形 51"/>
                <p:cNvSpPr/>
                <p:nvPr/>
              </p:nvSpPr>
              <p:spPr>
                <a:xfrm>
                  <a:off x="6656138" y="2133144"/>
                  <a:ext cx="864250" cy="861881"/>
                </a:xfrm>
                <a:prstGeom prst="arc">
                  <a:avLst>
                    <a:gd name="adj1" fmla="val 2657162"/>
                    <a:gd name="adj2" fmla="val 8176062"/>
                  </a:avLst>
                </a:prstGeom>
                <a:noFill/>
                <a:ln w="3810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椭圆 52"/>
                <p:cNvSpPr/>
                <p:nvPr/>
              </p:nvSpPr>
              <p:spPr>
                <a:xfrm>
                  <a:off x="6709094" y="2186085"/>
                  <a:ext cx="756219" cy="75811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350" dirty="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177" name="文本框 52"/>
              <p:cNvSpPr txBox="1">
                <a:spLocks noChangeArrowheads="1"/>
              </p:cNvSpPr>
              <p:nvPr/>
            </p:nvSpPr>
            <p:spPr bwMode="auto">
              <a:xfrm>
                <a:off x="6744708" y="2361870"/>
                <a:ext cx="592885" cy="410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defTabSz="685800" fontAlgn="base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8%</a:t>
                </a:r>
                <a:endParaRPr lang="zh-CN" alt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cxnSp>
          <p:nvCxnSpPr>
            <p:cNvPr id="47" name="直接连接符 46"/>
            <p:cNvCxnSpPr>
              <a:endCxn id="50" idx="7"/>
            </p:cNvCxnSpPr>
            <p:nvPr/>
          </p:nvCxnSpPr>
          <p:spPr>
            <a:xfrm flipH="1">
              <a:off x="2962224" y="3700810"/>
              <a:ext cx="262664" cy="273176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B81054C4-54CA-CCED-04C3-7C7FDA8BC6C6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EE447161-995D-6A1A-7E18-FDEBAEE8DE3C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81" name="组合 80">
                <a:extLst>
                  <a:ext uri="{FF2B5EF4-FFF2-40B4-BE49-F238E27FC236}">
                    <a16:creationId xmlns:a16="http://schemas.microsoft.com/office/drawing/2014/main" id="{50538D23-DF83-314C-043E-CC54FEE4756A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83" name="矩形 82">
                  <a:extLst>
                    <a:ext uri="{FF2B5EF4-FFF2-40B4-BE49-F238E27FC236}">
                      <a16:creationId xmlns:a16="http://schemas.microsoft.com/office/drawing/2014/main" id="{2BDB38F8-E840-9FF3-E40A-071AC2720338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B75E9933-56AD-A097-1835-25A9B5EFF8F1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" name="文本框 84">
                  <a:extLst>
                    <a:ext uri="{FF2B5EF4-FFF2-40B4-BE49-F238E27FC236}">
                      <a16:creationId xmlns:a16="http://schemas.microsoft.com/office/drawing/2014/main" id="{D2A19B9D-5F23-21CA-4905-207FA67C76EB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5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72AB5E1B-AF26-AF47-9355-7B55728387A5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82" name="文本框 81">
                <a:extLst>
                  <a:ext uri="{FF2B5EF4-FFF2-40B4-BE49-F238E27FC236}">
                    <a16:creationId xmlns:a16="http://schemas.microsoft.com/office/drawing/2014/main" id="{CD641636-1CB8-2FC3-A833-7950FA28CE6C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论文总结</a:t>
                </a:r>
              </a:p>
            </p:txBody>
          </p:sp>
        </p:grpSp>
        <p:grpSp>
          <p:nvGrpSpPr>
            <p:cNvPr id="78" name="组合 8">
              <a:extLst>
                <a:ext uri="{FF2B5EF4-FFF2-40B4-BE49-F238E27FC236}">
                  <a16:creationId xmlns:a16="http://schemas.microsoft.com/office/drawing/2014/main" id="{567DEC34-7393-532C-8385-82A1593AF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79" name="圆角矩形 4">
                <a:extLst>
                  <a:ext uri="{FF2B5EF4-FFF2-40B4-BE49-F238E27FC236}">
                    <a16:creationId xmlns:a16="http://schemas.microsoft.com/office/drawing/2014/main" id="{90C6B235-A72D-E4F6-CBB1-531AE95AA915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80" name="TextBox 15">
                <a:extLst>
                  <a:ext uri="{FF2B5EF4-FFF2-40B4-BE49-F238E27FC236}">
                    <a16:creationId xmlns:a16="http://schemas.microsoft.com/office/drawing/2014/main" id="{76D3A80B-2FBD-523E-D141-3EB24F7923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9291860-C5E0-A945-9644-5753EAFF5F90}"/>
              </a:ext>
            </a:extLst>
          </p:cNvPr>
          <p:cNvGrpSpPr/>
          <p:nvPr/>
        </p:nvGrpSpPr>
        <p:grpSpPr>
          <a:xfrm>
            <a:off x="7064158" y="1468965"/>
            <a:ext cx="1487488" cy="898813"/>
            <a:chOff x="6660716" y="1518784"/>
            <a:chExt cx="1487488" cy="898813"/>
          </a:xfrm>
        </p:grpSpPr>
        <p:sp>
          <p:nvSpPr>
            <p:cNvPr id="87" name="文本框 767">
              <a:extLst>
                <a:ext uri="{FF2B5EF4-FFF2-40B4-BE49-F238E27FC236}">
                  <a16:creationId xmlns:a16="http://schemas.microsoft.com/office/drawing/2014/main" id="{F8DB624B-5C9A-9B7C-62CE-4139E6CBC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0716" y="1518784"/>
              <a:ext cx="1443906" cy="323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500" b="1" dirty="0"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id="{DEEA03BD-FF03-22CA-FE63-7CBD38F4AACF}"/>
                </a:ext>
              </a:extLst>
            </p:cNvPr>
            <p:cNvSpPr txBox="1"/>
            <p:nvPr/>
          </p:nvSpPr>
          <p:spPr bwMode="auto">
            <a:xfrm>
              <a:off x="6661150" y="1836284"/>
              <a:ext cx="1487054" cy="5813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182886E4-5038-28B5-8819-A2143A357F06}"/>
              </a:ext>
            </a:extLst>
          </p:cNvPr>
          <p:cNvGrpSpPr/>
          <p:nvPr/>
        </p:nvGrpSpPr>
        <p:grpSpPr>
          <a:xfrm>
            <a:off x="7064158" y="2840708"/>
            <a:ext cx="1487488" cy="898813"/>
            <a:chOff x="6660716" y="1518784"/>
            <a:chExt cx="1487488" cy="898813"/>
          </a:xfrm>
        </p:grpSpPr>
        <p:sp>
          <p:nvSpPr>
            <p:cNvPr id="90" name="文本框 767">
              <a:extLst>
                <a:ext uri="{FF2B5EF4-FFF2-40B4-BE49-F238E27FC236}">
                  <a16:creationId xmlns:a16="http://schemas.microsoft.com/office/drawing/2014/main" id="{0FA40C5D-F715-E80F-3ADC-06FBDA4A7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0716" y="1518784"/>
              <a:ext cx="1443906" cy="323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500" b="1" dirty="0">
                  <a:latin typeface="+mn-lt"/>
                  <a:ea typeface="+mn-ea"/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DB602ECF-C9FB-018E-FABE-D913F78A877E}"/>
                </a:ext>
              </a:extLst>
            </p:cNvPr>
            <p:cNvSpPr txBox="1"/>
            <p:nvPr/>
          </p:nvSpPr>
          <p:spPr bwMode="auto">
            <a:xfrm>
              <a:off x="6661150" y="1836284"/>
              <a:ext cx="1487054" cy="5813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>
            <a:grpSpLocks/>
          </p:cNvGrpSpPr>
          <p:nvPr/>
        </p:nvGrpSpPr>
        <p:grpSpPr bwMode="auto">
          <a:xfrm>
            <a:off x="973138" y="1268413"/>
            <a:ext cx="2152650" cy="2252662"/>
            <a:chOff x="973148" y="1379560"/>
            <a:chExt cx="2152196" cy="2252462"/>
          </a:xfrm>
        </p:grpSpPr>
        <p:sp>
          <p:nvSpPr>
            <p:cNvPr id="31" name="MH_Other_1"/>
            <p:cNvSpPr/>
            <p:nvPr>
              <p:custDataLst>
                <p:tags r:id="rId7"/>
              </p:custDataLst>
            </p:nvPr>
          </p:nvSpPr>
          <p:spPr>
            <a:xfrm>
              <a:off x="1052506" y="1562106"/>
              <a:ext cx="1966497" cy="1973088"/>
            </a:xfrm>
            <a:custGeom>
              <a:avLst/>
              <a:gdLst>
                <a:gd name="connsiteX0" fmla="*/ 0 w 8242300"/>
                <a:gd name="connsiteY0" fmla="*/ 927100 h 8267700"/>
                <a:gd name="connsiteX1" fmla="*/ 787400 w 8242300"/>
                <a:gd name="connsiteY1" fmla="*/ 8267700 h 8267700"/>
                <a:gd name="connsiteX2" fmla="*/ 8242300 w 8242300"/>
                <a:gd name="connsiteY2" fmla="*/ 7200900 h 8267700"/>
                <a:gd name="connsiteX3" fmla="*/ 7251700 w 8242300"/>
                <a:gd name="connsiteY3" fmla="*/ 0 h 8267700"/>
                <a:gd name="connsiteX4" fmla="*/ 0 w 8242300"/>
                <a:gd name="connsiteY4" fmla="*/ 927100 h 826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2300" h="8267700">
                  <a:moveTo>
                    <a:pt x="0" y="927100"/>
                  </a:moveTo>
                  <a:lnTo>
                    <a:pt x="787400" y="8267700"/>
                  </a:lnTo>
                  <a:lnTo>
                    <a:pt x="8242300" y="7200900"/>
                  </a:lnTo>
                  <a:lnTo>
                    <a:pt x="7251700" y="0"/>
                  </a:lnTo>
                  <a:lnTo>
                    <a:pt x="0" y="927100"/>
                  </a:lnTo>
                  <a:close/>
                </a:path>
              </a:pathLst>
            </a:cu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975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2" name="MH_SubTitle_1"/>
            <p:cNvSpPr/>
            <p:nvPr>
              <p:custDataLst>
                <p:tags r:id="rId8"/>
              </p:custDataLst>
            </p:nvPr>
          </p:nvSpPr>
          <p:spPr>
            <a:xfrm>
              <a:off x="973148" y="1379560"/>
              <a:ext cx="2152196" cy="2252462"/>
            </a:xfrm>
            <a:custGeom>
              <a:avLst/>
              <a:gdLst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21390"/>
                <a:gd name="connsiteY0" fmla="*/ 2438400 h 9436100"/>
                <a:gd name="connsiteX1" fmla="*/ 2438400 w 8921390"/>
                <a:gd name="connsiteY1" fmla="*/ 9436100 h 9436100"/>
                <a:gd name="connsiteX2" fmla="*/ 6921500 w 8921390"/>
                <a:gd name="connsiteY2" fmla="*/ 7683500 h 9436100"/>
                <a:gd name="connsiteX3" fmla="*/ 8915400 w 8921390"/>
                <a:gd name="connsiteY3" fmla="*/ 6464300 h 9436100"/>
                <a:gd name="connsiteX4" fmla="*/ 8636000 w 8921390"/>
                <a:gd name="connsiteY4" fmla="*/ 4508500 h 9436100"/>
                <a:gd name="connsiteX5" fmla="*/ 6896100 w 8921390"/>
                <a:gd name="connsiteY5" fmla="*/ 0 h 9436100"/>
                <a:gd name="connsiteX6" fmla="*/ 0 w 8921390"/>
                <a:gd name="connsiteY6" fmla="*/ 2438400 h 9436100"/>
                <a:gd name="connsiteX0" fmla="*/ 0 w 8939563"/>
                <a:gd name="connsiteY0" fmla="*/ 2438400 h 9436100"/>
                <a:gd name="connsiteX1" fmla="*/ 2438400 w 8939563"/>
                <a:gd name="connsiteY1" fmla="*/ 9436100 h 9436100"/>
                <a:gd name="connsiteX2" fmla="*/ 6921500 w 8939563"/>
                <a:gd name="connsiteY2" fmla="*/ 7683500 h 9436100"/>
                <a:gd name="connsiteX3" fmla="*/ 8915400 w 8939563"/>
                <a:gd name="connsiteY3" fmla="*/ 6464300 h 9436100"/>
                <a:gd name="connsiteX4" fmla="*/ 8636000 w 8939563"/>
                <a:gd name="connsiteY4" fmla="*/ 4508500 h 9436100"/>
                <a:gd name="connsiteX5" fmla="*/ 6896100 w 8939563"/>
                <a:gd name="connsiteY5" fmla="*/ 0 h 9436100"/>
                <a:gd name="connsiteX6" fmla="*/ 0 w 8939563"/>
                <a:gd name="connsiteY6" fmla="*/ 2438400 h 9436100"/>
                <a:gd name="connsiteX0" fmla="*/ 0 w 8947302"/>
                <a:gd name="connsiteY0" fmla="*/ 2438400 h 9436100"/>
                <a:gd name="connsiteX1" fmla="*/ 2438400 w 8947302"/>
                <a:gd name="connsiteY1" fmla="*/ 9436100 h 9436100"/>
                <a:gd name="connsiteX2" fmla="*/ 6921500 w 8947302"/>
                <a:gd name="connsiteY2" fmla="*/ 7683500 h 9436100"/>
                <a:gd name="connsiteX3" fmla="*/ 8915400 w 8947302"/>
                <a:gd name="connsiteY3" fmla="*/ 6464300 h 9436100"/>
                <a:gd name="connsiteX4" fmla="*/ 8636000 w 8947302"/>
                <a:gd name="connsiteY4" fmla="*/ 4508500 h 9436100"/>
                <a:gd name="connsiteX5" fmla="*/ 6896100 w 8947302"/>
                <a:gd name="connsiteY5" fmla="*/ 0 h 9436100"/>
                <a:gd name="connsiteX6" fmla="*/ 0 w 8947302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7122" h="9436100">
                  <a:moveTo>
                    <a:pt x="0" y="2438400"/>
                  </a:moveTo>
                  <a:lnTo>
                    <a:pt x="2438400" y="9436100"/>
                  </a:lnTo>
                  <a:lnTo>
                    <a:pt x="6959600" y="7708900"/>
                  </a:lnTo>
                  <a:cubicBezTo>
                    <a:pt x="7632700" y="7480300"/>
                    <a:pt x="8636000" y="6997700"/>
                    <a:pt x="8915400" y="6464300"/>
                  </a:cubicBezTo>
                  <a:cubicBezTo>
                    <a:pt x="9194800" y="5930900"/>
                    <a:pt x="8830733" y="5173133"/>
                    <a:pt x="8636000" y="4508500"/>
                  </a:cubicBezTo>
                  <a:lnTo>
                    <a:pt x="6896100" y="0"/>
                  </a:lnTo>
                  <a:lnTo>
                    <a:pt x="0" y="2438400"/>
                  </a:lnTo>
                  <a:close/>
                </a:path>
              </a:pathLst>
            </a:custGeom>
            <a:solidFill>
              <a:schemeClr val="accent6"/>
            </a:solidFill>
            <a:ln w="15875">
              <a:solidFill>
                <a:schemeClr val="bg1">
                  <a:lumMod val="9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pic>
          <p:nvPicPr>
            <p:cNvPr id="51216" name="MH_Other_5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5438" y="1725549"/>
              <a:ext cx="264082" cy="357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TextBox 51"/>
            <p:cNvSpPr txBox="1"/>
            <p:nvPr/>
          </p:nvSpPr>
          <p:spPr bwMode="auto">
            <a:xfrm rot="20417445">
              <a:off x="1401683" y="2075598"/>
              <a:ext cx="1450669" cy="90324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35" name="组合 34"/>
          <p:cNvGrpSpPr>
            <a:grpSpLocks/>
          </p:cNvGrpSpPr>
          <p:nvPr/>
        </p:nvGrpSpPr>
        <p:grpSpPr bwMode="auto">
          <a:xfrm>
            <a:off x="3448050" y="1268413"/>
            <a:ext cx="2151063" cy="2252662"/>
            <a:chOff x="3447325" y="1379560"/>
            <a:chExt cx="2152196" cy="2252462"/>
          </a:xfrm>
        </p:grpSpPr>
        <p:sp>
          <p:nvSpPr>
            <p:cNvPr id="36" name="MH_Other_2"/>
            <p:cNvSpPr/>
            <p:nvPr>
              <p:custDataLst>
                <p:tags r:id="rId4"/>
              </p:custDataLst>
            </p:nvPr>
          </p:nvSpPr>
          <p:spPr>
            <a:xfrm>
              <a:off x="3526742" y="1562106"/>
              <a:ext cx="1966360" cy="1973088"/>
            </a:xfrm>
            <a:custGeom>
              <a:avLst/>
              <a:gdLst>
                <a:gd name="connsiteX0" fmla="*/ 0 w 8242300"/>
                <a:gd name="connsiteY0" fmla="*/ 927100 h 8267700"/>
                <a:gd name="connsiteX1" fmla="*/ 787400 w 8242300"/>
                <a:gd name="connsiteY1" fmla="*/ 8267700 h 8267700"/>
                <a:gd name="connsiteX2" fmla="*/ 8242300 w 8242300"/>
                <a:gd name="connsiteY2" fmla="*/ 7200900 h 8267700"/>
                <a:gd name="connsiteX3" fmla="*/ 7251700 w 8242300"/>
                <a:gd name="connsiteY3" fmla="*/ 0 h 8267700"/>
                <a:gd name="connsiteX4" fmla="*/ 0 w 8242300"/>
                <a:gd name="connsiteY4" fmla="*/ 927100 h 826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2300" h="8267700">
                  <a:moveTo>
                    <a:pt x="0" y="927100"/>
                  </a:moveTo>
                  <a:lnTo>
                    <a:pt x="787400" y="8267700"/>
                  </a:lnTo>
                  <a:lnTo>
                    <a:pt x="8242300" y="7200900"/>
                  </a:lnTo>
                  <a:lnTo>
                    <a:pt x="7251700" y="0"/>
                  </a:lnTo>
                  <a:lnTo>
                    <a:pt x="0" y="927100"/>
                  </a:lnTo>
                  <a:close/>
                </a:path>
              </a:pathLst>
            </a:cu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975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7" name="MH_SubTitle_2"/>
            <p:cNvSpPr/>
            <p:nvPr>
              <p:custDataLst>
                <p:tags r:id="rId5"/>
              </p:custDataLst>
            </p:nvPr>
          </p:nvSpPr>
          <p:spPr>
            <a:xfrm>
              <a:off x="3447325" y="1379560"/>
              <a:ext cx="2152196" cy="2252462"/>
            </a:xfrm>
            <a:custGeom>
              <a:avLst/>
              <a:gdLst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21390"/>
                <a:gd name="connsiteY0" fmla="*/ 2438400 h 9436100"/>
                <a:gd name="connsiteX1" fmla="*/ 2438400 w 8921390"/>
                <a:gd name="connsiteY1" fmla="*/ 9436100 h 9436100"/>
                <a:gd name="connsiteX2" fmla="*/ 6921500 w 8921390"/>
                <a:gd name="connsiteY2" fmla="*/ 7683500 h 9436100"/>
                <a:gd name="connsiteX3" fmla="*/ 8915400 w 8921390"/>
                <a:gd name="connsiteY3" fmla="*/ 6464300 h 9436100"/>
                <a:gd name="connsiteX4" fmla="*/ 8636000 w 8921390"/>
                <a:gd name="connsiteY4" fmla="*/ 4508500 h 9436100"/>
                <a:gd name="connsiteX5" fmla="*/ 6896100 w 8921390"/>
                <a:gd name="connsiteY5" fmla="*/ 0 h 9436100"/>
                <a:gd name="connsiteX6" fmla="*/ 0 w 8921390"/>
                <a:gd name="connsiteY6" fmla="*/ 2438400 h 9436100"/>
                <a:gd name="connsiteX0" fmla="*/ 0 w 8939563"/>
                <a:gd name="connsiteY0" fmla="*/ 2438400 h 9436100"/>
                <a:gd name="connsiteX1" fmla="*/ 2438400 w 8939563"/>
                <a:gd name="connsiteY1" fmla="*/ 9436100 h 9436100"/>
                <a:gd name="connsiteX2" fmla="*/ 6921500 w 8939563"/>
                <a:gd name="connsiteY2" fmla="*/ 7683500 h 9436100"/>
                <a:gd name="connsiteX3" fmla="*/ 8915400 w 8939563"/>
                <a:gd name="connsiteY3" fmla="*/ 6464300 h 9436100"/>
                <a:gd name="connsiteX4" fmla="*/ 8636000 w 8939563"/>
                <a:gd name="connsiteY4" fmla="*/ 4508500 h 9436100"/>
                <a:gd name="connsiteX5" fmla="*/ 6896100 w 8939563"/>
                <a:gd name="connsiteY5" fmla="*/ 0 h 9436100"/>
                <a:gd name="connsiteX6" fmla="*/ 0 w 8939563"/>
                <a:gd name="connsiteY6" fmla="*/ 2438400 h 9436100"/>
                <a:gd name="connsiteX0" fmla="*/ 0 w 8947302"/>
                <a:gd name="connsiteY0" fmla="*/ 2438400 h 9436100"/>
                <a:gd name="connsiteX1" fmla="*/ 2438400 w 8947302"/>
                <a:gd name="connsiteY1" fmla="*/ 9436100 h 9436100"/>
                <a:gd name="connsiteX2" fmla="*/ 6921500 w 8947302"/>
                <a:gd name="connsiteY2" fmla="*/ 7683500 h 9436100"/>
                <a:gd name="connsiteX3" fmla="*/ 8915400 w 8947302"/>
                <a:gd name="connsiteY3" fmla="*/ 6464300 h 9436100"/>
                <a:gd name="connsiteX4" fmla="*/ 8636000 w 8947302"/>
                <a:gd name="connsiteY4" fmla="*/ 4508500 h 9436100"/>
                <a:gd name="connsiteX5" fmla="*/ 6896100 w 8947302"/>
                <a:gd name="connsiteY5" fmla="*/ 0 h 9436100"/>
                <a:gd name="connsiteX6" fmla="*/ 0 w 8947302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7122" h="9436100">
                  <a:moveTo>
                    <a:pt x="0" y="2438400"/>
                  </a:moveTo>
                  <a:lnTo>
                    <a:pt x="2438400" y="9436100"/>
                  </a:lnTo>
                  <a:lnTo>
                    <a:pt x="6959600" y="7708900"/>
                  </a:lnTo>
                  <a:cubicBezTo>
                    <a:pt x="7632700" y="7480300"/>
                    <a:pt x="8636000" y="6997700"/>
                    <a:pt x="8915400" y="6464300"/>
                  </a:cubicBezTo>
                  <a:cubicBezTo>
                    <a:pt x="9194800" y="5930900"/>
                    <a:pt x="8830733" y="5173133"/>
                    <a:pt x="8636000" y="4508500"/>
                  </a:cubicBezTo>
                  <a:lnTo>
                    <a:pt x="6896100" y="0"/>
                  </a:lnTo>
                  <a:lnTo>
                    <a:pt x="0" y="243840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>
                  <a:lumMod val="95000"/>
                </a:schemeClr>
              </a:solidFill>
            </a:ln>
            <a:effec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51212" name="MH_Other_6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9615" y="1725549"/>
              <a:ext cx="264082" cy="357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TextBox 51"/>
            <p:cNvSpPr txBox="1"/>
            <p:nvPr/>
          </p:nvSpPr>
          <p:spPr bwMode="auto">
            <a:xfrm rot="20417445">
              <a:off x="3858705" y="2096234"/>
              <a:ext cx="1451739" cy="90324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0" name="组合 39"/>
          <p:cNvGrpSpPr>
            <a:grpSpLocks/>
          </p:cNvGrpSpPr>
          <p:nvPr/>
        </p:nvGrpSpPr>
        <p:grpSpPr bwMode="auto">
          <a:xfrm>
            <a:off x="5921375" y="1268413"/>
            <a:ext cx="2152650" cy="2252662"/>
            <a:chOff x="5921503" y="1379560"/>
            <a:chExt cx="2152196" cy="2252462"/>
          </a:xfrm>
        </p:grpSpPr>
        <p:sp>
          <p:nvSpPr>
            <p:cNvPr id="41" name="MH_Other_3"/>
            <p:cNvSpPr/>
            <p:nvPr>
              <p:custDataLst>
                <p:tags r:id="rId1"/>
              </p:custDataLst>
            </p:nvPr>
          </p:nvSpPr>
          <p:spPr>
            <a:xfrm>
              <a:off x="6000861" y="1562106"/>
              <a:ext cx="1966498" cy="1973088"/>
            </a:xfrm>
            <a:custGeom>
              <a:avLst/>
              <a:gdLst>
                <a:gd name="connsiteX0" fmla="*/ 0 w 8242300"/>
                <a:gd name="connsiteY0" fmla="*/ 927100 h 8267700"/>
                <a:gd name="connsiteX1" fmla="*/ 787400 w 8242300"/>
                <a:gd name="connsiteY1" fmla="*/ 8267700 h 8267700"/>
                <a:gd name="connsiteX2" fmla="*/ 8242300 w 8242300"/>
                <a:gd name="connsiteY2" fmla="*/ 7200900 h 8267700"/>
                <a:gd name="connsiteX3" fmla="*/ 7251700 w 8242300"/>
                <a:gd name="connsiteY3" fmla="*/ 0 h 8267700"/>
                <a:gd name="connsiteX4" fmla="*/ 0 w 8242300"/>
                <a:gd name="connsiteY4" fmla="*/ 927100 h 826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2300" h="8267700">
                  <a:moveTo>
                    <a:pt x="0" y="927100"/>
                  </a:moveTo>
                  <a:lnTo>
                    <a:pt x="787400" y="8267700"/>
                  </a:lnTo>
                  <a:lnTo>
                    <a:pt x="8242300" y="7200900"/>
                  </a:lnTo>
                  <a:lnTo>
                    <a:pt x="7251700" y="0"/>
                  </a:lnTo>
                  <a:lnTo>
                    <a:pt x="0" y="927100"/>
                  </a:lnTo>
                  <a:close/>
                </a:path>
              </a:pathLst>
            </a:cu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975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2" name="MH_SubTitle_3"/>
            <p:cNvSpPr/>
            <p:nvPr>
              <p:custDataLst>
                <p:tags r:id="rId2"/>
              </p:custDataLst>
            </p:nvPr>
          </p:nvSpPr>
          <p:spPr>
            <a:xfrm>
              <a:off x="5921503" y="1379560"/>
              <a:ext cx="2152196" cy="2252462"/>
            </a:xfrm>
            <a:custGeom>
              <a:avLst/>
              <a:gdLst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15400"/>
                <a:gd name="connsiteY0" fmla="*/ 2438400 h 9436100"/>
                <a:gd name="connsiteX1" fmla="*/ 2438400 w 8915400"/>
                <a:gd name="connsiteY1" fmla="*/ 9436100 h 9436100"/>
                <a:gd name="connsiteX2" fmla="*/ 6921500 w 8915400"/>
                <a:gd name="connsiteY2" fmla="*/ 7683500 h 9436100"/>
                <a:gd name="connsiteX3" fmla="*/ 8915400 w 8915400"/>
                <a:gd name="connsiteY3" fmla="*/ 6464300 h 9436100"/>
                <a:gd name="connsiteX4" fmla="*/ 8636000 w 8915400"/>
                <a:gd name="connsiteY4" fmla="*/ 4508500 h 9436100"/>
                <a:gd name="connsiteX5" fmla="*/ 6896100 w 8915400"/>
                <a:gd name="connsiteY5" fmla="*/ 0 h 9436100"/>
                <a:gd name="connsiteX6" fmla="*/ 0 w 8915400"/>
                <a:gd name="connsiteY6" fmla="*/ 2438400 h 9436100"/>
                <a:gd name="connsiteX0" fmla="*/ 0 w 8921390"/>
                <a:gd name="connsiteY0" fmla="*/ 2438400 h 9436100"/>
                <a:gd name="connsiteX1" fmla="*/ 2438400 w 8921390"/>
                <a:gd name="connsiteY1" fmla="*/ 9436100 h 9436100"/>
                <a:gd name="connsiteX2" fmla="*/ 6921500 w 8921390"/>
                <a:gd name="connsiteY2" fmla="*/ 7683500 h 9436100"/>
                <a:gd name="connsiteX3" fmla="*/ 8915400 w 8921390"/>
                <a:gd name="connsiteY3" fmla="*/ 6464300 h 9436100"/>
                <a:gd name="connsiteX4" fmla="*/ 8636000 w 8921390"/>
                <a:gd name="connsiteY4" fmla="*/ 4508500 h 9436100"/>
                <a:gd name="connsiteX5" fmla="*/ 6896100 w 8921390"/>
                <a:gd name="connsiteY5" fmla="*/ 0 h 9436100"/>
                <a:gd name="connsiteX6" fmla="*/ 0 w 8921390"/>
                <a:gd name="connsiteY6" fmla="*/ 2438400 h 9436100"/>
                <a:gd name="connsiteX0" fmla="*/ 0 w 8939563"/>
                <a:gd name="connsiteY0" fmla="*/ 2438400 h 9436100"/>
                <a:gd name="connsiteX1" fmla="*/ 2438400 w 8939563"/>
                <a:gd name="connsiteY1" fmla="*/ 9436100 h 9436100"/>
                <a:gd name="connsiteX2" fmla="*/ 6921500 w 8939563"/>
                <a:gd name="connsiteY2" fmla="*/ 7683500 h 9436100"/>
                <a:gd name="connsiteX3" fmla="*/ 8915400 w 8939563"/>
                <a:gd name="connsiteY3" fmla="*/ 6464300 h 9436100"/>
                <a:gd name="connsiteX4" fmla="*/ 8636000 w 8939563"/>
                <a:gd name="connsiteY4" fmla="*/ 4508500 h 9436100"/>
                <a:gd name="connsiteX5" fmla="*/ 6896100 w 8939563"/>
                <a:gd name="connsiteY5" fmla="*/ 0 h 9436100"/>
                <a:gd name="connsiteX6" fmla="*/ 0 w 8939563"/>
                <a:gd name="connsiteY6" fmla="*/ 2438400 h 9436100"/>
                <a:gd name="connsiteX0" fmla="*/ 0 w 8947302"/>
                <a:gd name="connsiteY0" fmla="*/ 2438400 h 9436100"/>
                <a:gd name="connsiteX1" fmla="*/ 2438400 w 8947302"/>
                <a:gd name="connsiteY1" fmla="*/ 9436100 h 9436100"/>
                <a:gd name="connsiteX2" fmla="*/ 6921500 w 8947302"/>
                <a:gd name="connsiteY2" fmla="*/ 7683500 h 9436100"/>
                <a:gd name="connsiteX3" fmla="*/ 8915400 w 8947302"/>
                <a:gd name="connsiteY3" fmla="*/ 6464300 h 9436100"/>
                <a:gd name="connsiteX4" fmla="*/ 8636000 w 8947302"/>
                <a:gd name="connsiteY4" fmla="*/ 4508500 h 9436100"/>
                <a:gd name="connsiteX5" fmla="*/ 6896100 w 8947302"/>
                <a:gd name="connsiteY5" fmla="*/ 0 h 9436100"/>
                <a:gd name="connsiteX6" fmla="*/ 0 w 8947302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8967474"/>
                <a:gd name="connsiteY0" fmla="*/ 2438400 h 9436100"/>
                <a:gd name="connsiteX1" fmla="*/ 2438400 w 8967474"/>
                <a:gd name="connsiteY1" fmla="*/ 9436100 h 9436100"/>
                <a:gd name="connsiteX2" fmla="*/ 6921500 w 8967474"/>
                <a:gd name="connsiteY2" fmla="*/ 7683500 h 9436100"/>
                <a:gd name="connsiteX3" fmla="*/ 8915400 w 8967474"/>
                <a:gd name="connsiteY3" fmla="*/ 6464300 h 9436100"/>
                <a:gd name="connsiteX4" fmla="*/ 8636000 w 8967474"/>
                <a:gd name="connsiteY4" fmla="*/ 4508500 h 9436100"/>
                <a:gd name="connsiteX5" fmla="*/ 6896100 w 8967474"/>
                <a:gd name="connsiteY5" fmla="*/ 0 h 9436100"/>
                <a:gd name="connsiteX6" fmla="*/ 0 w 8967474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  <a:gd name="connsiteX0" fmla="*/ 0 w 9017122"/>
                <a:gd name="connsiteY0" fmla="*/ 2438400 h 9436100"/>
                <a:gd name="connsiteX1" fmla="*/ 2438400 w 9017122"/>
                <a:gd name="connsiteY1" fmla="*/ 9436100 h 9436100"/>
                <a:gd name="connsiteX2" fmla="*/ 6959600 w 9017122"/>
                <a:gd name="connsiteY2" fmla="*/ 7708900 h 9436100"/>
                <a:gd name="connsiteX3" fmla="*/ 8915400 w 9017122"/>
                <a:gd name="connsiteY3" fmla="*/ 6464300 h 9436100"/>
                <a:gd name="connsiteX4" fmla="*/ 8636000 w 9017122"/>
                <a:gd name="connsiteY4" fmla="*/ 4508500 h 9436100"/>
                <a:gd name="connsiteX5" fmla="*/ 6896100 w 9017122"/>
                <a:gd name="connsiteY5" fmla="*/ 0 h 9436100"/>
                <a:gd name="connsiteX6" fmla="*/ 0 w 9017122"/>
                <a:gd name="connsiteY6" fmla="*/ 2438400 h 94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7122" h="9436100">
                  <a:moveTo>
                    <a:pt x="0" y="2438400"/>
                  </a:moveTo>
                  <a:lnTo>
                    <a:pt x="2438400" y="9436100"/>
                  </a:lnTo>
                  <a:lnTo>
                    <a:pt x="6959600" y="7708900"/>
                  </a:lnTo>
                  <a:cubicBezTo>
                    <a:pt x="7632700" y="7480300"/>
                    <a:pt x="8636000" y="6997700"/>
                    <a:pt x="8915400" y="6464300"/>
                  </a:cubicBezTo>
                  <a:cubicBezTo>
                    <a:pt x="9194800" y="5930900"/>
                    <a:pt x="8830733" y="5173133"/>
                    <a:pt x="8636000" y="4508500"/>
                  </a:cubicBezTo>
                  <a:lnTo>
                    <a:pt x="6896100" y="0"/>
                  </a:lnTo>
                  <a:lnTo>
                    <a:pt x="0" y="2438400"/>
                  </a:lnTo>
                  <a:close/>
                </a:path>
              </a:pathLst>
            </a:custGeom>
            <a:solidFill>
              <a:schemeClr val="accent6"/>
            </a:solidFill>
            <a:ln w="15875">
              <a:solidFill>
                <a:schemeClr val="bg1">
                  <a:lumMod val="9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pic>
          <p:nvPicPr>
            <p:cNvPr id="51208" name="MH_Other_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3792" y="1725549"/>
              <a:ext cx="264082" cy="357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" name="TextBox 51"/>
            <p:cNvSpPr txBox="1"/>
            <p:nvPr/>
          </p:nvSpPr>
          <p:spPr bwMode="auto">
            <a:xfrm rot="20417445">
              <a:off x="6332579" y="2096234"/>
              <a:ext cx="1452256" cy="90324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... ...</a:t>
              </a:r>
            </a:p>
          </p:txBody>
        </p:sp>
      </p:grpSp>
      <p:sp>
        <p:nvSpPr>
          <p:cNvPr id="45" name="TextBox 36"/>
          <p:cNvSpPr txBox="1">
            <a:spLocks noChangeArrowheads="1"/>
          </p:cNvSpPr>
          <p:nvPr/>
        </p:nvSpPr>
        <p:spPr bwMode="auto">
          <a:xfrm>
            <a:off x="660168" y="3725829"/>
            <a:ext cx="7836131" cy="531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684213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684213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684213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684213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684213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3D4293E5-98C1-CA1A-7414-8CBABCD433F8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31041F38-E6C3-8AB6-0231-C23134EE0848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090988A5-06F0-1EFB-13A0-F5FC584167B4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5" name="矩形 24">
                  <a:extLst>
                    <a:ext uri="{FF2B5EF4-FFF2-40B4-BE49-F238E27FC236}">
                      <a16:creationId xmlns:a16="http://schemas.microsoft.com/office/drawing/2014/main" id="{03E2BA9F-93FB-F56D-155E-F808F3943F6E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791712F-0532-320B-B9B7-32A0FCB12209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文本框 26">
                  <a:extLst>
                    <a:ext uri="{FF2B5EF4-FFF2-40B4-BE49-F238E27FC236}">
                      <a16:creationId xmlns:a16="http://schemas.microsoft.com/office/drawing/2014/main" id="{94F1088D-2EBB-8C13-63F9-73CEA472BD04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5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A3898BC9-EE70-62DA-DF07-79F3FD3B42FF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305AA9A5-1721-0D6A-F36F-0644264A5C5B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论文总结</a:t>
                </a:r>
              </a:p>
            </p:txBody>
          </p:sp>
        </p:grpSp>
        <p:grpSp>
          <p:nvGrpSpPr>
            <p:cNvPr id="20" name="组合 8">
              <a:extLst>
                <a:ext uri="{FF2B5EF4-FFF2-40B4-BE49-F238E27FC236}">
                  <a16:creationId xmlns:a16="http://schemas.microsoft.com/office/drawing/2014/main" id="{F00518E6-9267-7147-968E-58F0C2B9A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1" name="圆角矩形 4">
                <a:extLst>
                  <a:ext uri="{FF2B5EF4-FFF2-40B4-BE49-F238E27FC236}">
                    <a16:creationId xmlns:a16="http://schemas.microsoft.com/office/drawing/2014/main" id="{791581CC-B315-B806-B739-C5F8457846FF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2" name="TextBox 15">
                <a:extLst>
                  <a:ext uri="{FF2B5EF4-FFF2-40B4-BE49-F238E27FC236}">
                    <a16:creationId xmlns:a16="http://schemas.microsoft.com/office/drawing/2014/main" id="{DC3A6A3B-17F1-0CCF-F828-95F0FEFC1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>
            <a:grpSpLocks/>
          </p:cNvGrpSpPr>
          <p:nvPr/>
        </p:nvGrpSpPr>
        <p:grpSpPr bwMode="auto">
          <a:xfrm>
            <a:off x="395288" y="1001662"/>
            <a:ext cx="8212137" cy="3140176"/>
            <a:chOff x="395536" y="850792"/>
            <a:chExt cx="8211288" cy="3139959"/>
          </a:xfrm>
        </p:grpSpPr>
        <p:sp>
          <p:nvSpPr>
            <p:cNvPr id="64" name="TextBox 30"/>
            <p:cNvSpPr txBox="1"/>
            <p:nvPr/>
          </p:nvSpPr>
          <p:spPr>
            <a:xfrm>
              <a:off x="708241" y="850792"/>
              <a:ext cx="1415904" cy="33811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参考文献资料</a:t>
              </a:r>
            </a:p>
          </p:txBody>
        </p:sp>
        <p:sp>
          <p:nvSpPr>
            <p:cNvPr id="65" name="TextBox 29"/>
            <p:cNvSpPr txBox="1"/>
            <p:nvPr/>
          </p:nvSpPr>
          <p:spPr>
            <a:xfrm>
              <a:off x="395536" y="1203193"/>
              <a:ext cx="8211288" cy="278755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[1] 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这里填写你要填写的文本，这里填写你要填写的文本，这里填写你要填写的文本，这里填写你要填写的文本，这里填写你要填写的文本，这里填写你要填写的文本。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endParaRPr lang="en-US" altLang="zh-CN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[2] 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这里填写你要填写的文本，这里填写你要填写的文本，填写你要填写的文本。</a:t>
              </a:r>
              <a:endPara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endParaRPr lang="en-US" altLang="zh-CN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[1] Your content to play here, or through paste in this box, and select only the text. Your content to play here</a:t>
              </a:r>
              <a:endParaRPr lang="en-US" altLang="zh-CN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marL="285750" indent="-285750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[2] Your content to play here, or through paste in this box, and select only the text. Your content to play here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2A69CE7E-81AE-3DEA-D671-6DE0D72DABC7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8213799B-1852-1D9A-A873-FDA28BACFBAC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84CEF28E-4139-247E-BCFE-EEC38AC57E2C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13" name="矩形 12">
                  <a:extLst>
                    <a:ext uri="{FF2B5EF4-FFF2-40B4-BE49-F238E27FC236}">
                      <a16:creationId xmlns:a16="http://schemas.microsoft.com/office/drawing/2014/main" id="{427FFE8E-B4A4-FC3E-F4E6-98C958501F12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147AF52E-373F-7FB9-4DB0-A845656ED343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" name="文本框 14">
                  <a:extLst>
                    <a:ext uri="{FF2B5EF4-FFF2-40B4-BE49-F238E27FC236}">
                      <a16:creationId xmlns:a16="http://schemas.microsoft.com/office/drawing/2014/main" id="{5AD73FC3-FDAA-5B97-F431-314F87829125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5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4ED930E0-5026-6F97-215B-EFC26FD7740C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8F9547AE-8302-69D3-FB2E-338002F5EE8A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论文总结</a:t>
                </a:r>
              </a:p>
            </p:txBody>
          </p:sp>
        </p:grpSp>
        <p:grpSp>
          <p:nvGrpSpPr>
            <p:cNvPr id="8" name="组合 8">
              <a:extLst>
                <a:ext uri="{FF2B5EF4-FFF2-40B4-BE49-F238E27FC236}">
                  <a16:creationId xmlns:a16="http://schemas.microsoft.com/office/drawing/2014/main" id="{511198AE-51A6-08B7-86B9-B26CE524C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9" name="圆角矩形 4">
                <a:extLst>
                  <a:ext uri="{FF2B5EF4-FFF2-40B4-BE49-F238E27FC236}">
                    <a16:creationId xmlns:a16="http://schemas.microsoft.com/office/drawing/2014/main" id="{CA8D97C4-35AC-F65D-7449-A3D0435AE836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10" name="TextBox 15">
                <a:extLst>
                  <a:ext uri="{FF2B5EF4-FFF2-40B4-BE49-F238E27FC236}">
                    <a16:creationId xmlns:a16="http://schemas.microsoft.com/office/drawing/2014/main" id="{B313616A-9CDD-0E3E-C7AB-C3FEDD4D8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1928477" y="1102427"/>
            <a:ext cx="5219149" cy="3047947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1693408" y="1924050"/>
            <a:ext cx="5902325" cy="6463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恳请各位老师批评指正！</a:t>
            </a: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3765423" y="460665"/>
            <a:ext cx="1862137" cy="1034716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8B7420BD-BEC6-29E3-F7D1-AAD95B9F2C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445226">
            <a:off x="5730003" y="3235009"/>
            <a:ext cx="3450524" cy="1725262"/>
          </a:xfrm>
          <a:prstGeom prst="rect">
            <a:avLst/>
          </a:prstGeom>
        </p:spPr>
      </p:pic>
      <p:sp>
        <p:nvSpPr>
          <p:cNvPr id="230" name="任意多边形: 形状 229">
            <a:extLst>
              <a:ext uri="{FF2B5EF4-FFF2-40B4-BE49-F238E27FC236}">
                <a16:creationId xmlns:a16="http://schemas.microsoft.com/office/drawing/2014/main" id="{E045F7E1-3DC1-1469-10AB-D340445544EC}"/>
              </a:ext>
            </a:extLst>
          </p:cNvPr>
          <p:cNvSpPr/>
          <p:nvPr/>
        </p:nvSpPr>
        <p:spPr>
          <a:xfrm>
            <a:off x="2858850" y="2756310"/>
            <a:ext cx="3426299" cy="336042"/>
          </a:xfrm>
          <a:custGeom>
            <a:avLst/>
            <a:gdLst>
              <a:gd name="connsiteX0" fmla="*/ 0 w 3426299"/>
              <a:gd name="connsiteY0" fmla="*/ 0 h 336042"/>
              <a:gd name="connsiteX1" fmla="*/ 1152110 w 3426299"/>
              <a:gd name="connsiteY1" fmla="*/ 0 h 336042"/>
              <a:gd name="connsiteX2" fmla="*/ 2271427 w 3426299"/>
              <a:gd name="connsiteY2" fmla="*/ 0 h 336042"/>
              <a:gd name="connsiteX3" fmla="*/ 3423537 w 3426299"/>
              <a:gd name="connsiteY3" fmla="*/ 0 h 336042"/>
              <a:gd name="connsiteX4" fmla="*/ 3295616 w 3426299"/>
              <a:gd name="connsiteY4" fmla="*/ 162020 h 336042"/>
              <a:gd name="connsiteX5" fmla="*/ 3426299 w 3426299"/>
              <a:gd name="connsiteY5" fmla="*/ 327565 h 336042"/>
              <a:gd name="connsiteX6" fmla="*/ 3426299 w 3426299"/>
              <a:gd name="connsiteY6" fmla="*/ 336042 h 336042"/>
              <a:gd name="connsiteX7" fmla="*/ 2274189 w 3426299"/>
              <a:gd name="connsiteY7" fmla="*/ 336042 h 336042"/>
              <a:gd name="connsiteX8" fmla="*/ 1152110 w 3426299"/>
              <a:gd name="connsiteY8" fmla="*/ 336042 h 336042"/>
              <a:gd name="connsiteX9" fmla="*/ 0 w 3426299"/>
              <a:gd name="connsiteY9" fmla="*/ 336042 h 336042"/>
              <a:gd name="connsiteX10" fmla="*/ 0 w 3426299"/>
              <a:gd name="connsiteY10" fmla="*/ 334518 h 336042"/>
              <a:gd name="connsiteX11" fmla="*/ 131445 w 3426299"/>
              <a:gd name="connsiteY11" fmla="*/ 168021 h 336042"/>
              <a:gd name="connsiteX12" fmla="*/ 0 w 3426299"/>
              <a:gd name="connsiteY12" fmla="*/ 1524 h 33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26299" h="336042">
                <a:moveTo>
                  <a:pt x="0" y="0"/>
                </a:moveTo>
                <a:lnTo>
                  <a:pt x="1152110" y="0"/>
                </a:lnTo>
                <a:lnTo>
                  <a:pt x="2271427" y="0"/>
                </a:lnTo>
                <a:lnTo>
                  <a:pt x="3423537" y="0"/>
                </a:lnTo>
                <a:lnTo>
                  <a:pt x="3295616" y="162020"/>
                </a:lnTo>
                <a:lnTo>
                  <a:pt x="3426299" y="327565"/>
                </a:lnTo>
                <a:lnTo>
                  <a:pt x="3426299" y="336042"/>
                </a:lnTo>
                <a:lnTo>
                  <a:pt x="2274189" y="336042"/>
                </a:lnTo>
                <a:lnTo>
                  <a:pt x="1152110" y="336042"/>
                </a:lnTo>
                <a:lnTo>
                  <a:pt x="0" y="336042"/>
                </a:lnTo>
                <a:lnTo>
                  <a:pt x="0" y="334518"/>
                </a:lnTo>
                <a:lnTo>
                  <a:pt x="131445" y="168021"/>
                </a:lnTo>
                <a:lnTo>
                  <a:pt x="0" y="1524"/>
                </a:lnTo>
                <a:close/>
              </a:path>
            </a:pathLst>
          </a:custGeom>
          <a:solidFill>
            <a:srgbClr val="8E846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63BF041-CD6E-1688-1D97-ED0F5187CED2}"/>
              </a:ext>
            </a:extLst>
          </p:cNvPr>
          <p:cNvSpPr txBox="1"/>
          <p:nvPr/>
        </p:nvSpPr>
        <p:spPr>
          <a:xfrm>
            <a:off x="3018530" y="2785831"/>
            <a:ext cx="31069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论文答辩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毕业汇报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学术报告 </a:t>
            </a:r>
            <a:r>
              <a:rPr lang="en-US" altLang="zh-CN" sz="1200" dirty="0">
                <a:solidFill>
                  <a:schemeClr val="bg1"/>
                </a:solidFill>
                <a:latin typeface="+mn-ea"/>
                <a:ea typeface="+mn-ea"/>
              </a:rPr>
              <a:t>/ </a:t>
            </a:r>
            <a:r>
              <a:rPr lang="zh-CN" altLang="en-US" sz="1200" dirty="0">
                <a:solidFill>
                  <a:schemeClr val="bg1"/>
                </a:solidFill>
                <a:latin typeface="+mn-ea"/>
                <a:ea typeface="+mn-ea"/>
              </a:rPr>
              <a:t>工作总结</a:t>
            </a: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8" y="997872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7" name="椭圆 236">
            <a:extLst>
              <a:ext uri="{FF2B5EF4-FFF2-40B4-BE49-F238E27FC236}">
                <a16:creationId xmlns:a16="http://schemas.microsoft.com/office/drawing/2014/main" id="{6830E9AD-B929-C3C3-07B1-9630D5E06049}"/>
              </a:ext>
            </a:extLst>
          </p:cNvPr>
          <p:cNvSpPr/>
          <p:nvPr/>
        </p:nvSpPr>
        <p:spPr>
          <a:xfrm>
            <a:off x="1996373" y="2924330"/>
            <a:ext cx="188048" cy="188048"/>
          </a:xfrm>
          <a:prstGeom prst="ellipse">
            <a:avLst/>
          </a:prstGeom>
          <a:solidFill>
            <a:srgbClr val="8E846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94187" y="870928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椭圆 238">
            <a:extLst>
              <a:ext uri="{FF2B5EF4-FFF2-40B4-BE49-F238E27FC236}">
                <a16:creationId xmlns:a16="http://schemas.microsoft.com/office/drawing/2014/main" id="{411A9ADD-5409-9B15-B3FF-7B8BA015F359}"/>
              </a:ext>
            </a:extLst>
          </p:cNvPr>
          <p:cNvSpPr/>
          <p:nvPr/>
        </p:nvSpPr>
        <p:spPr>
          <a:xfrm>
            <a:off x="4747768" y="3965175"/>
            <a:ext cx="247521" cy="247521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椭圆 239">
            <a:extLst>
              <a:ext uri="{FF2B5EF4-FFF2-40B4-BE49-F238E27FC236}">
                <a16:creationId xmlns:a16="http://schemas.microsoft.com/office/drawing/2014/main" id="{47E785D1-395B-9F8B-3CC7-7EEE1B4DBDA5}"/>
              </a:ext>
            </a:extLst>
          </p:cNvPr>
          <p:cNvSpPr/>
          <p:nvPr/>
        </p:nvSpPr>
        <p:spPr>
          <a:xfrm>
            <a:off x="6923295" y="2702937"/>
            <a:ext cx="315417" cy="315417"/>
          </a:xfrm>
          <a:prstGeom prst="ellipse">
            <a:avLst/>
          </a:prstGeom>
          <a:solidFill>
            <a:srgbClr val="8E846C">
              <a:alpha val="6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椭圆 240">
            <a:extLst>
              <a:ext uri="{FF2B5EF4-FFF2-40B4-BE49-F238E27FC236}">
                <a16:creationId xmlns:a16="http://schemas.microsoft.com/office/drawing/2014/main" id="{FF0C0B3B-9A58-63D3-FD31-25DAD775CB63}"/>
              </a:ext>
            </a:extLst>
          </p:cNvPr>
          <p:cNvSpPr/>
          <p:nvPr/>
        </p:nvSpPr>
        <p:spPr>
          <a:xfrm>
            <a:off x="2598202" y="3840657"/>
            <a:ext cx="350516" cy="350516"/>
          </a:xfrm>
          <a:prstGeom prst="ellipse">
            <a:avLst/>
          </a:prstGeom>
          <a:solidFill>
            <a:srgbClr val="8E846C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" name="文本框 421">
            <a:extLst>
              <a:ext uri="{FF2B5EF4-FFF2-40B4-BE49-F238E27FC236}">
                <a16:creationId xmlns:a16="http://schemas.microsoft.com/office/drawing/2014/main" id="{1E1B337F-996A-64B1-C7A3-890903843F4D}"/>
              </a:ext>
            </a:extLst>
          </p:cNvPr>
          <p:cNvSpPr txBox="1"/>
          <p:nvPr/>
        </p:nvSpPr>
        <p:spPr>
          <a:xfrm>
            <a:off x="2952807" y="3342802"/>
            <a:ext cx="31726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答辩学生：</a:t>
            </a:r>
            <a:r>
              <a:rPr lang="en-US" altLang="zh-CN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51PPT</a:t>
            </a:r>
            <a:r>
              <a:rPr lang="zh-CN" altLang="en-US" sz="1200" b="1" dirty="0">
                <a:solidFill>
                  <a:srgbClr val="6A6351"/>
                </a:solidFill>
                <a:latin typeface="+mn-ea"/>
                <a:ea typeface="+mn-ea"/>
                <a:sym typeface="+mn-lt"/>
              </a:rPr>
              <a:t>模板网   指导老师：张老师</a:t>
            </a:r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433504" y="20906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7327617" y="527032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32761" y="2068040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588446" y="2241431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842091" y="4152770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28055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6B90B5-0B3B-1CA3-ABEE-E55D3C5526A4}"/>
              </a:ext>
            </a:extLst>
          </p:cNvPr>
          <p:cNvGrpSpPr/>
          <p:nvPr/>
        </p:nvGrpSpPr>
        <p:grpSpPr>
          <a:xfrm>
            <a:off x="3052382" y="2851824"/>
            <a:ext cx="2994115" cy="434872"/>
            <a:chOff x="2409403" y="2241431"/>
            <a:chExt cx="2313666" cy="336042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7007205-1DDD-3960-DCD4-C1E799BECCDD}"/>
                </a:ext>
              </a:extLst>
            </p:cNvPr>
            <p:cNvSpPr/>
            <p:nvPr/>
          </p:nvSpPr>
          <p:spPr>
            <a:xfrm>
              <a:off x="2577898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A605C60-C1FB-59F8-0C9A-552AB64442D6}"/>
                </a:ext>
              </a:extLst>
            </p:cNvPr>
            <p:cNvSpPr/>
            <p:nvPr/>
          </p:nvSpPr>
          <p:spPr>
            <a:xfrm rot="10800000">
              <a:off x="2409403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1004172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1308336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01</a:t>
            </a:r>
            <a:endParaRPr lang="zh-CN" altLang="en-US" sz="4400" b="1" dirty="0">
              <a:solidFill>
                <a:srgbClr val="6A635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640080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791589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804212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20443" y="1908997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PART</a:t>
            </a:r>
            <a:endParaRPr lang="zh-CN" altLang="en-US" sz="1600" dirty="0">
              <a:solidFill>
                <a:srgbClr val="6A635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35283B9B-BF4E-9563-5783-24FF4E14ECD0}"/>
              </a:ext>
            </a:extLst>
          </p:cNvPr>
          <p:cNvSpPr txBox="1"/>
          <p:nvPr/>
        </p:nvSpPr>
        <p:spPr>
          <a:xfrm>
            <a:off x="3823275" y="2888789"/>
            <a:ext cx="14234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课题综述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DCAA648D-E224-4ED6-1BC8-8F9A59E65B90}"/>
              </a:ext>
            </a:extLst>
          </p:cNvPr>
          <p:cNvSpPr txBox="1"/>
          <p:nvPr/>
        </p:nvSpPr>
        <p:spPr>
          <a:xfrm>
            <a:off x="2713750" y="3398532"/>
            <a:ext cx="376049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50" dirty="0">
                <a:solidFill>
                  <a:srgbClr val="8E846C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100911DF-5617-F618-AD79-090FA9A92C93}"/>
              </a:ext>
            </a:extLst>
          </p:cNvPr>
          <p:cNvSpPr txBox="1"/>
          <p:nvPr/>
        </p:nvSpPr>
        <p:spPr>
          <a:xfrm>
            <a:off x="-64465200" y="-46526594"/>
            <a:ext cx="457200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www.51pptmoban.com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8311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B771F1D-CD89-3717-1DB7-D97AC8056DC8}"/>
              </a:ext>
            </a:extLst>
          </p:cNvPr>
          <p:cNvSpPr txBox="1"/>
          <p:nvPr/>
        </p:nvSpPr>
        <p:spPr>
          <a:xfrm>
            <a:off x="647700" y="3759200"/>
            <a:ext cx="3496919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 </a:t>
            </a:r>
            <a:r>
              <a:rPr lang="zh-CN" altLang="en-US" dirty="0"/>
              <a:t>作品</a:t>
            </a:r>
            <a:endParaRPr lang="en-US" altLang="zh-CN" dirty="0"/>
          </a:p>
          <a:p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仅供学习参考之用！</a:t>
            </a:r>
          </a:p>
        </p:txBody>
      </p:sp>
    </p:spTree>
    <p:extLst>
      <p:ext uri="{BB962C8B-B14F-4D97-AF65-F5344CB8AC3E}">
        <p14:creationId xmlns:p14="http://schemas.microsoft.com/office/powerpoint/2010/main" val="6568812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3897312" y="1721643"/>
            <a:ext cx="1958975" cy="1871663"/>
            <a:chOff x="3065829" y="2668267"/>
            <a:chExt cx="1872107" cy="1761728"/>
          </a:xfrm>
        </p:grpSpPr>
        <p:sp>
          <p:nvSpPr>
            <p:cNvPr id="11" name="椭圆 10"/>
            <p:cNvSpPr/>
            <p:nvPr/>
          </p:nvSpPr>
          <p:spPr>
            <a:xfrm>
              <a:off x="3114376" y="2668267"/>
              <a:ext cx="1762875" cy="1761728"/>
            </a:xfrm>
            <a:prstGeom prst="ellipse">
              <a:avLst/>
            </a:prstGeom>
            <a:noFill/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4441842" y="2760911"/>
              <a:ext cx="119852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439037" y="2760911"/>
              <a:ext cx="119851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椭圆 13"/>
            <p:cNvSpPr/>
            <p:nvPr/>
          </p:nvSpPr>
          <p:spPr>
            <a:xfrm>
              <a:off x="3065829" y="3493096"/>
              <a:ext cx="119851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4818084" y="3493096"/>
              <a:ext cx="119852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4441842" y="4223788"/>
              <a:ext cx="119852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3439037" y="4201373"/>
              <a:ext cx="119851" cy="11954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3334" name="组合 17"/>
            <p:cNvGrpSpPr>
              <a:grpSpLocks/>
            </p:cNvGrpSpPr>
            <p:nvPr/>
          </p:nvGrpSpPr>
          <p:grpSpPr bwMode="auto">
            <a:xfrm>
              <a:off x="3269293" y="2943616"/>
              <a:ext cx="1465545" cy="1202499"/>
              <a:chOff x="3269293" y="2943616"/>
              <a:chExt cx="1465545" cy="1202499"/>
            </a:xfrm>
          </p:grpSpPr>
          <p:sp>
            <p:nvSpPr>
              <p:cNvPr id="19" name="任意多边形 18"/>
              <p:cNvSpPr/>
              <p:nvPr/>
            </p:nvSpPr>
            <p:spPr>
              <a:xfrm>
                <a:off x="4007950" y="2955164"/>
                <a:ext cx="426307" cy="590232"/>
              </a:xfrm>
              <a:custGeom>
                <a:avLst/>
                <a:gdLst>
                  <a:gd name="connsiteX0" fmla="*/ 0 w 425885"/>
                  <a:gd name="connsiteY0" fmla="*/ 588724 h 588724"/>
                  <a:gd name="connsiteX1" fmla="*/ 425885 w 425885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88724">
                    <a:moveTo>
                      <a:pt x="0" y="588724"/>
                    </a:moveTo>
                    <a:lnTo>
                      <a:pt x="425885" y="0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>
                <a:off x="3995814" y="3545396"/>
                <a:ext cx="738830" cy="0"/>
              </a:xfrm>
              <a:custGeom>
                <a:avLst/>
                <a:gdLst>
                  <a:gd name="connsiteX0" fmla="*/ 0 w 739035"/>
                  <a:gd name="connsiteY0" fmla="*/ 0 h 0"/>
                  <a:gd name="connsiteX1" fmla="*/ 739035 w 73903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9035">
                    <a:moveTo>
                      <a:pt x="0" y="0"/>
                    </a:moveTo>
                    <a:lnTo>
                      <a:pt x="739035" y="0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>
                <a:off x="3595298" y="2943210"/>
                <a:ext cx="412652" cy="588737"/>
              </a:xfrm>
              <a:custGeom>
                <a:avLst/>
                <a:gdLst>
                  <a:gd name="connsiteX0" fmla="*/ 413359 w 413359"/>
                  <a:gd name="connsiteY0" fmla="*/ 588724 h 588724"/>
                  <a:gd name="connsiteX1" fmla="*/ 0 w 413359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359" h="588724">
                    <a:moveTo>
                      <a:pt x="413359" y="588724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3269121" y="3557350"/>
                <a:ext cx="726693" cy="0"/>
              </a:xfrm>
              <a:custGeom>
                <a:avLst/>
                <a:gdLst>
                  <a:gd name="connsiteX0" fmla="*/ 726510 w 726510"/>
                  <a:gd name="connsiteY0" fmla="*/ 0 h 0"/>
                  <a:gd name="connsiteX1" fmla="*/ 0 w 72651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6510">
                    <a:moveTo>
                      <a:pt x="7265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3581645" y="3569304"/>
                <a:ext cx="426306" cy="576783"/>
              </a:xfrm>
              <a:custGeom>
                <a:avLst/>
                <a:gdLst>
                  <a:gd name="connsiteX0" fmla="*/ 425885 w 425885"/>
                  <a:gd name="connsiteY0" fmla="*/ 0 h 576197"/>
                  <a:gd name="connsiteX1" fmla="*/ 0 w 425885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76197">
                    <a:moveTo>
                      <a:pt x="425885" y="0"/>
                    </a:moveTo>
                    <a:lnTo>
                      <a:pt x="0" y="576197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4020087" y="3569304"/>
                <a:ext cx="388379" cy="576783"/>
              </a:xfrm>
              <a:custGeom>
                <a:avLst/>
                <a:gdLst>
                  <a:gd name="connsiteX0" fmla="*/ 0 w 388307"/>
                  <a:gd name="connsiteY0" fmla="*/ 0 h 576197"/>
                  <a:gd name="connsiteX1" fmla="*/ 388307 w 388307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307" h="576197">
                    <a:moveTo>
                      <a:pt x="0" y="0"/>
                    </a:moveTo>
                    <a:lnTo>
                      <a:pt x="388307" y="576197"/>
                    </a:lnTo>
                  </a:path>
                </a:pathLst>
              </a:custGeom>
              <a:noFill/>
              <a:ln w="38100">
                <a:solidFill>
                  <a:schemeClr val="accent6">
                    <a:lumMod val="75000"/>
                  </a:schemeClr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5" name="组合 24"/>
          <p:cNvGrpSpPr>
            <a:grpSpLocks/>
          </p:cNvGrpSpPr>
          <p:nvPr/>
        </p:nvGrpSpPr>
        <p:grpSpPr bwMode="auto">
          <a:xfrm>
            <a:off x="644526" y="1144446"/>
            <a:ext cx="2920998" cy="1554895"/>
            <a:chOff x="2954340" y="1349947"/>
            <a:chExt cx="2790886" cy="1464691"/>
          </a:xfrm>
        </p:grpSpPr>
        <p:sp>
          <p:nvSpPr>
            <p:cNvPr id="13325" name="矩形 25"/>
            <p:cNvSpPr>
              <a:spLocks noChangeArrowheads="1"/>
            </p:cNvSpPr>
            <p:nvPr/>
          </p:nvSpPr>
          <p:spPr bwMode="auto">
            <a:xfrm>
              <a:off x="2954340" y="1610678"/>
              <a:ext cx="2790886" cy="1203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>
                <a:lnSpc>
                  <a:spcPct val="130000"/>
                </a:lnSpc>
              </a:pPr>
              <a:r>
                <a:rPr lang="zh-CN" altLang="en-US" sz="10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200</a:t>
              </a:r>
              <a:r>
                <a:rPr lang="zh-CN" altLang="en-US" sz="10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r>
                <a:rPr lang="zh-CN" altLang="en-US" sz="10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26" name="矩形 26"/>
            <p:cNvSpPr>
              <a:spLocks noChangeArrowheads="1"/>
            </p:cNvSpPr>
            <p:nvPr/>
          </p:nvSpPr>
          <p:spPr bwMode="auto">
            <a:xfrm>
              <a:off x="2963100" y="1349947"/>
              <a:ext cx="960717" cy="318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600" b="1" dirty="0">
                  <a:latin typeface="+mn-lt"/>
                  <a:ea typeface="+mn-ea"/>
                  <a:cs typeface="+mn-ea"/>
                  <a:sym typeface="+mn-lt"/>
                </a:rPr>
                <a:t>选题背景</a:t>
              </a:r>
            </a:p>
          </p:txBody>
        </p:sp>
      </p:grpSp>
      <p:grpSp>
        <p:nvGrpSpPr>
          <p:cNvPr id="28" name="组合 27"/>
          <p:cNvGrpSpPr>
            <a:grpSpLocks/>
          </p:cNvGrpSpPr>
          <p:nvPr/>
        </p:nvGrpSpPr>
        <p:grpSpPr bwMode="auto">
          <a:xfrm>
            <a:off x="4381499" y="2159793"/>
            <a:ext cx="979488" cy="993775"/>
            <a:chOff x="3254772" y="2872916"/>
            <a:chExt cx="936104" cy="936104"/>
          </a:xfrm>
        </p:grpSpPr>
        <p:sp>
          <p:nvSpPr>
            <p:cNvPr id="29" name="椭圆 28"/>
            <p:cNvSpPr/>
            <p:nvPr/>
          </p:nvSpPr>
          <p:spPr>
            <a:xfrm>
              <a:off x="3254772" y="2872916"/>
              <a:ext cx="936104" cy="93610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3324" name="矩形 29"/>
            <p:cNvSpPr>
              <a:spLocks noChangeArrowheads="1"/>
            </p:cNvSpPr>
            <p:nvPr/>
          </p:nvSpPr>
          <p:spPr bwMode="auto">
            <a:xfrm>
              <a:off x="3469765" y="3187079"/>
              <a:ext cx="599223" cy="304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5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</a:t>
              </a:r>
              <a:r>
                <a:rPr lang="en-US" altLang="zh-CN" sz="15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lang="zh-CN" altLang="en-US" sz="15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28E3C82-B79B-B52C-721B-0329ABE1C627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9C541E3F-7531-8145-EE41-BB7E79877E22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41" name="组合 40">
                <a:extLst>
                  <a:ext uri="{FF2B5EF4-FFF2-40B4-BE49-F238E27FC236}">
                    <a16:creationId xmlns:a16="http://schemas.microsoft.com/office/drawing/2014/main" id="{EC809B6E-457C-2CFE-8E99-65EF23B56CFF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43" name="矩形 42">
                  <a:extLst>
                    <a:ext uri="{FF2B5EF4-FFF2-40B4-BE49-F238E27FC236}">
                      <a16:creationId xmlns:a16="http://schemas.microsoft.com/office/drawing/2014/main" id="{2B4CB066-CCD2-A96F-BC38-46D724DE9151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1EAAA58E-FCD9-C266-7339-EE052C734446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" name="文本框 44">
                  <a:extLst>
                    <a:ext uri="{FF2B5EF4-FFF2-40B4-BE49-F238E27FC236}">
                      <a16:creationId xmlns:a16="http://schemas.microsoft.com/office/drawing/2014/main" id="{7AA2CE20-72E8-B611-0D11-741953A58D37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1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0D65CD4-3B68-A2EA-FDBA-905A7D59A4BF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EE6E094A-EC71-E2B1-E98C-4B807F540CF9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选题背景及意义</a:t>
                </a:r>
              </a:p>
            </p:txBody>
          </p:sp>
        </p:grpSp>
        <p:grpSp>
          <p:nvGrpSpPr>
            <p:cNvPr id="38" name="组合 8">
              <a:extLst>
                <a:ext uri="{FF2B5EF4-FFF2-40B4-BE49-F238E27FC236}">
                  <a16:creationId xmlns:a16="http://schemas.microsoft.com/office/drawing/2014/main" id="{266CFAC9-ED99-E821-CF8E-DEC98BF208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9" name="圆角矩形 4">
                <a:extLst>
                  <a:ext uri="{FF2B5EF4-FFF2-40B4-BE49-F238E27FC236}">
                    <a16:creationId xmlns:a16="http://schemas.microsoft.com/office/drawing/2014/main" id="{6CCEF460-58AB-CAFC-ABD7-A249181B0F9E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40" name="TextBox 15">
                <a:extLst>
                  <a:ext uri="{FF2B5EF4-FFF2-40B4-BE49-F238E27FC236}">
                    <a16:creationId xmlns:a16="http://schemas.microsoft.com/office/drawing/2014/main" id="{44FD93C3-0FEF-A5D2-885C-75204D5452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47" name="文本框 46">
            <a:extLst>
              <a:ext uri="{FF2B5EF4-FFF2-40B4-BE49-F238E27FC236}">
                <a16:creationId xmlns:a16="http://schemas.microsoft.com/office/drawing/2014/main" id="{92A9C8C3-52D5-AB95-959E-027BA13BE7CA}"/>
              </a:ext>
            </a:extLst>
          </p:cNvPr>
          <p:cNvSpPr txBox="1"/>
          <p:nvPr/>
        </p:nvSpPr>
        <p:spPr>
          <a:xfrm>
            <a:off x="594192" y="3001625"/>
            <a:ext cx="297133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886C3B92-ED50-284A-E447-25F9DD0F1490}"/>
              </a:ext>
            </a:extLst>
          </p:cNvPr>
          <p:cNvSpPr txBox="1"/>
          <p:nvPr/>
        </p:nvSpPr>
        <p:spPr>
          <a:xfrm>
            <a:off x="594192" y="3534727"/>
            <a:ext cx="297133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931C66D9-33B3-C94C-05CB-135BC126DD92}"/>
              </a:ext>
            </a:extLst>
          </p:cNvPr>
          <p:cNvSpPr txBox="1"/>
          <p:nvPr/>
        </p:nvSpPr>
        <p:spPr>
          <a:xfrm>
            <a:off x="6064249" y="1461625"/>
            <a:ext cx="24352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DDDC6CF2-5826-88BF-E905-53F0157F63D4}"/>
              </a:ext>
            </a:extLst>
          </p:cNvPr>
          <p:cNvSpPr txBox="1"/>
          <p:nvPr/>
        </p:nvSpPr>
        <p:spPr>
          <a:xfrm>
            <a:off x="6064249" y="2170145"/>
            <a:ext cx="24352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99BF042A-E140-4E10-B256-A34A59F61C4F}"/>
              </a:ext>
            </a:extLst>
          </p:cNvPr>
          <p:cNvSpPr txBox="1"/>
          <p:nvPr/>
        </p:nvSpPr>
        <p:spPr>
          <a:xfrm>
            <a:off x="6064249" y="2878665"/>
            <a:ext cx="24352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55EB1505-5370-796E-E982-675ED3165D29}"/>
              </a:ext>
            </a:extLst>
          </p:cNvPr>
          <p:cNvSpPr txBox="1"/>
          <p:nvPr/>
        </p:nvSpPr>
        <p:spPr>
          <a:xfrm>
            <a:off x="6064249" y="3587185"/>
            <a:ext cx="243522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n"/>
            </a:pPr>
            <a:r>
              <a:rPr lang="zh-CN" altLang="en-US" sz="1000" dirty="0">
                <a:latin typeface="+mn-ea"/>
                <a:ea typeface="+mn-ea"/>
              </a:rPr>
              <a:t>此处添加详细文本描述，文字内容建议与标题相关尽量简洁生动……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1338794" y="1098550"/>
            <a:ext cx="1214438" cy="2355850"/>
            <a:chOff x="1419709" y="1270654"/>
            <a:chExt cx="1213553" cy="2354901"/>
          </a:xfrm>
        </p:grpSpPr>
        <p:sp>
          <p:nvSpPr>
            <p:cNvPr id="3" name="圆角矩形 2"/>
            <p:cNvSpPr/>
            <p:nvPr/>
          </p:nvSpPr>
          <p:spPr bwMode="auto">
            <a:xfrm rot="5400000">
              <a:off x="849035" y="1841328"/>
              <a:ext cx="2354901" cy="1213553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75000"/>
              </a:schemeClr>
            </a:solidFill>
            <a:ln w="349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4" name="椭圆 3"/>
            <p:cNvSpPr/>
            <p:nvPr/>
          </p:nvSpPr>
          <p:spPr bwMode="auto">
            <a:xfrm>
              <a:off x="1551376" y="1411885"/>
              <a:ext cx="950219" cy="948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5" name="Text Box 39"/>
            <p:cNvSpPr txBox="1">
              <a:spLocks noChangeArrowheads="1"/>
            </p:cNvSpPr>
            <p:nvPr/>
          </p:nvSpPr>
          <p:spPr bwMode="auto">
            <a:xfrm>
              <a:off x="1505018" y="1355957"/>
              <a:ext cx="1042932" cy="647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3200" b="1" spc="50" dirty="0">
                  <a:ln w="11430"/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15385" name="矩形 261"/>
            <p:cNvSpPr>
              <a:spLocks noChangeArrowheads="1"/>
            </p:cNvSpPr>
            <p:nvPr/>
          </p:nvSpPr>
          <p:spPr bwMode="auto">
            <a:xfrm>
              <a:off x="1626377" y="1951982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200" b="1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" name="Text Box 39"/>
            <p:cNvSpPr txBox="1">
              <a:spLocks noChangeArrowheads="1"/>
            </p:cNvSpPr>
            <p:nvPr/>
          </p:nvSpPr>
          <p:spPr bwMode="auto">
            <a:xfrm>
              <a:off x="1499026" y="2711523"/>
              <a:ext cx="1086646" cy="646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sp>
        <p:nvSpPr>
          <p:cNvPr id="10" name="TextBox 36"/>
          <p:cNvSpPr txBox="1"/>
          <p:nvPr/>
        </p:nvSpPr>
        <p:spPr>
          <a:xfrm>
            <a:off x="647700" y="3637787"/>
            <a:ext cx="7830074" cy="5317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4213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" name="组合 12"/>
          <p:cNvGrpSpPr>
            <a:grpSpLocks/>
          </p:cNvGrpSpPr>
          <p:nvPr/>
        </p:nvGrpSpPr>
        <p:grpSpPr bwMode="auto">
          <a:xfrm>
            <a:off x="3075519" y="1098550"/>
            <a:ext cx="1214438" cy="2355850"/>
            <a:chOff x="3156432" y="1270654"/>
            <a:chExt cx="1213553" cy="2354901"/>
          </a:xfrm>
        </p:grpSpPr>
        <p:sp>
          <p:nvSpPr>
            <p:cNvPr id="14" name="圆角矩形 13"/>
            <p:cNvSpPr/>
            <p:nvPr/>
          </p:nvSpPr>
          <p:spPr bwMode="auto">
            <a:xfrm rot="5400000">
              <a:off x="2585758" y="1841328"/>
              <a:ext cx="2354901" cy="1213553"/>
            </a:xfrm>
            <a:prstGeom prst="roundRect">
              <a:avLst>
                <a:gd name="adj" fmla="val 50000"/>
              </a:avLst>
            </a:prstGeom>
            <a:solidFill>
              <a:srgbClr val="8E846C"/>
            </a:solidFill>
            <a:ln w="349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5" name="椭圆 14"/>
            <p:cNvSpPr/>
            <p:nvPr/>
          </p:nvSpPr>
          <p:spPr bwMode="auto">
            <a:xfrm>
              <a:off x="3288099" y="1411885"/>
              <a:ext cx="950219" cy="948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 Box 39"/>
            <p:cNvSpPr txBox="1">
              <a:spLocks noChangeArrowheads="1"/>
            </p:cNvSpPr>
            <p:nvPr/>
          </p:nvSpPr>
          <p:spPr bwMode="auto">
            <a:xfrm>
              <a:off x="3241741" y="1355957"/>
              <a:ext cx="1042932" cy="647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3200" b="1" spc="50" dirty="0">
                  <a:ln w="11430"/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15380" name="矩形 261"/>
            <p:cNvSpPr>
              <a:spLocks noChangeArrowheads="1"/>
            </p:cNvSpPr>
            <p:nvPr/>
          </p:nvSpPr>
          <p:spPr bwMode="auto">
            <a:xfrm>
              <a:off x="3363099" y="1951982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200" b="1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15381" name="Text Box 39"/>
            <p:cNvSpPr txBox="1">
              <a:spLocks noChangeArrowheads="1"/>
            </p:cNvSpPr>
            <p:nvPr/>
          </p:nvSpPr>
          <p:spPr bwMode="auto">
            <a:xfrm>
              <a:off x="3220112" y="2712116"/>
              <a:ext cx="1086190" cy="646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19" name="组合 18"/>
          <p:cNvGrpSpPr>
            <a:grpSpLocks/>
          </p:cNvGrpSpPr>
          <p:nvPr/>
        </p:nvGrpSpPr>
        <p:grpSpPr bwMode="auto">
          <a:xfrm>
            <a:off x="4817007" y="1098550"/>
            <a:ext cx="1212850" cy="2355850"/>
            <a:chOff x="4896956" y="1270654"/>
            <a:chExt cx="1213553" cy="2354901"/>
          </a:xfrm>
        </p:grpSpPr>
        <p:sp>
          <p:nvSpPr>
            <p:cNvPr id="20" name="圆角矩形 19"/>
            <p:cNvSpPr/>
            <p:nvPr/>
          </p:nvSpPr>
          <p:spPr bwMode="auto">
            <a:xfrm rot="5400000">
              <a:off x="4326282" y="1841328"/>
              <a:ext cx="2354901" cy="1213553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75000"/>
              </a:schemeClr>
            </a:solidFill>
            <a:ln w="349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21" name="椭圆 20"/>
            <p:cNvSpPr/>
            <p:nvPr/>
          </p:nvSpPr>
          <p:spPr bwMode="auto">
            <a:xfrm>
              <a:off x="5028794" y="1411885"/>
              <a:ext cx="949875" cy="948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22" name="Text Box 39"/>
            <p:cNvSpPr txBox="1">
              <a:spLocks noChangeArrowheads="1"/>
            </p:cNvSpPr>
            <p:nvPr/>
          </p:nvSpPr>
          <p:spPr bwMode="auto">
            <a:xfrm>
              <a:off x="4982265" y="1355957"/>
              <a:ext cx="1042932" cy="647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3200" b="1" spc="50" dirty="0">
                  <a:ln w="11430"/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  <p:sp>
          <p:nvSpPr>
            <p:cNvPr id="15375" name="矩形 261"/>
            <p:cNvSpPr>
              <a:spLocks noChangeArrowheads="1"/>
            </p:cNvSpPr>
            <p:nvPr/>
          </p:nvSpPr>
          <p:spPr bwMode="auto">
            <a:xfrm>
              <a:off x="5103624" y="1951982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200" b="1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15376" name="Text Box 39"/>
            <p:cNvSpPr txBox="1">
              <a:spLocks noChangeArrowheads="1"/>
            </p:cNvSpPr>
            <p:nvPr/>
          </p:nvSpPr>
          <p:spPr bwMode="auto">
            <a:xfrm>
              <a:off x="4965616" y="2712116"/>
              <a:ext cx="1086190" cy="646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5" name="组合 24"/>
          <p:cNvGrpSpPr>
            <a:grpSpLocks/>
          </p:cNvGrpSpPr>
          <p:nvPr/>
        </p:nvGrpSpPr>
        <p:grpSpPr bwMode="auto">
          <a:xfrm>
            <a:off x="6510869" y="1098550"/>
            <a:ext cx="1212850" cy="2355850"/>
            <a:chOff x="6590610" y="1270654"/>
            <a:chExt cx="1213553" cy="2354901"/>
          </a:xfrm>
        </p:grpSpPr>
        <p:sp>
          <p:nvSpPr>
            <p:cNvPr id="26" name="圆角矩形 25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solidFill>
              <a:srgbClr val="8E846C"/>
            </a:solidFill>
            <a:ln w="349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27" name="椭圆 26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28" name="Text Box 39"/>
            <p:cNvSpPr txBox="1">
              <a:spLocks noChangeArrowheads="1"/>
            </p:cNvSpPr>
            <p:nvPr/>
          </p:nvSpPr>
          <p:spPr bwMode="auto">
            <a:xfrm>
              <a:off x="6675919" y="1355957"/>
              <a:ext cx="1042932" cy="647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3200" b="1" spc="50" dirty="0">
                  <a:ln w="11430"/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  <p:sp>
          <p:nvSpPr>
            <p:cNvPr id="15370" name="矩形 261"/>
            <p:cNvSpPr>
              <a:spLocks noChangeArrowheads="1"/>
            </p:cNvSpPr>
            <p:nvPr/>
          </p:nvSpPr>
          <p:spPr bwMode="auto">
            <a:xfrm>
              <a:off x="6797278" y="1951982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eaLnBrk="1" hangingPunct="1"/>
              <a:r>
                <a:rPr lang="zh-CN" altLang="en-US" sz="1200" b="1" dirty="0"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15371" name="Text Box 39"/>
            <p:cNvSpPr txBox="1">
              <a:spLocks noChangeArrowheads="1"/>
            </p:cNvSpPr>
            <p:nvPr/>
          </p:nvSpPr>
          <p:spPr bwMode="auto">
            <a:xfrm>
              <a:off x="6654290" y="2712116"/>
              <a:ext cx="1086190" cy="646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B925D68-1AAD-8296-BAD1-AD94A4456D7E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59E1E4D1-F579-C6EC-11E2-241F53AF9FA6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5947E0B4-097B-6A8D-11DD-0A6859C503FA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36" name="矩形 35">
                  <a:extLst>
                    <a:ext uri="{FF2B5EF4-FFF2-40B4-BE49-F238E27FC236}">
                      <a16:creationId xmlns:a16="http://schemas.microsoft.com/office/drawing/2014/main" id="{CCE0EDDE-4AA0-3245-3364-6940B6E11CCD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3750AF9B-A11C-8487-AB6F-02085B8A049A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文本框 37">
                  <a:extLst>
                    <a:ext uri="{FF2B5EF4-FFF2-40B4-BE49-F238E27FC236}">
                      <a16:creationId xmlns:a16="http://schemas.microsoft.com/office/drawing/2014/main" id="{86671EF9-1DA1-60C6-6AD6-E7F4CAEB6C8E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1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DD302916-7563-C7DD-015D-47C7064EAAB8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EF93E4F6-9D03-E949-A31C-38EEF463DE83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选题背景及意义</a:t>
                </a:r>
              </a:p>
            </p:txBody>
          </p:sp>
        </p:grpSp>
        <p:grpSp>
          <p:nvGrpSpPr>
            <p:cNvPr id="31" name="组合 8">
              <a:extLst>
                <a:ext uri="{FF2B5EF4-FFF2-40B4-BE49-F238E27FC236}">
                  <a16:creationId xmlns:a16="http://schemas.microsoft.com/office/drawing/2014/main" id="{4E05705E-780A-CB7C-865A-C2CC0D49D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2" name="圆角矩形 4">
                <a:extLst>
                  <a:ext uri="{FF2B5EF4-FFF2-40B4-BE49-F238E27FC236}">
                    <a16:creationId xmlns:a16="http://schemas.microsoft.com/office/drawing/2014/main" id="{87E51D35-4B67-6A21-73BA-3A0E18BB520F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3" name="TextBox 15">
                <a:extLst>
                  <a:ext uri="{FF2B5EF4-FFF2-40B4-BE49-F238E27FC236}">
                    <a16:creationId xmlns:a16="http://schemas.microsoft.com/office/drawing/2014/main" id="{0E90B391-222C-4CE6-AC87-8E5DF1DE33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Freeform 19"/>
          <p:cNvSpPr>
            <a:spLocks/>
          </p:cNvSpPr>
          <p:nvPr/>
        </p:nvSpPr>
        <p:spPr bwMode="auto">
          <a:xfrm>
            <a:off x="5545138" y="3502025"/>
            <a:ext cx="722312" cy="709613"/>
          </a:xfrm>
          <a:custGeom>
            <a:avLst/>
            <a:gdLst>
              <a:gd name="T0" fmla="*/ 392 w 972"/>
              <a:gd name="T1" fmla="*/ 934 h 956"/>
              <a:gd name="T2" fmla="*/ 354 w 972"/>
              <a:gd name="T3" fmla="*/ 888 h 956"/>
              <a:gd name="T4" fmla="*/ 366 w 972"/>
              <a:gd name="T5" fmla="*/ 840 h 956"/>
              <a:gd name="T6" fmla="*/ 324 w 972"/>
              <a:gd name="T7" fmla="*/ 780 h 956"/>
              <a:gd name="T8" fmla="*/ 290 w 972"/>
              <a:gd name="T9" fmla="*/ 722 h 956"/>
              <a:gd name="T10" fmla="*/ 248 w 972"/>
              <a:gd name="T11" fmla="*/ 712 h 956"/>
              <a:gd name="T12" fmla="*/ 192 w 972"/>
              <a:gd name="T13" fmla="*/ 608 h 956"/>
              <a:gd name="T14" fmla="*/ 160 w 972"/>
              <a:gd name="T15" fmla="*/ 662 h 956"/>
              <a:gd name="T16" fmla="*/ 140 w 972"/>
              <a:gd name="T17" fmla="*/ 634 h 956"/>
              <a:gd name="T18" fmla="*/ 138 w 972"/>
              <a:gd name="T19" fmla="*/ 590 h 956"/>
              <a:gd name="T20" fmla="*/ 130 w 972"/>
              <a:gd name="T21" fmla="*/ 500 h 956"/>
              <a:gd name="T22" fmla="*/ 150 w 972"/>
              <a:gd name="T23" fmla="*/ 442 h 956"/>
              <a:gd name="T24" fmla="*/ 110 w 972"/>
              <a:gd name="T25" fmla="*/ 312 h 956"/>
              <a:gd name="T26" fmla="*/ 50 w 972"/>
              <a:gd name="T27" fmla="*/ 222 h 956"/>
              <a:gd name="T28" fmla="*/ 6 w 972"/>
              <a:gd name="T29" fmla="*/ 178 h 956"/>
              <a:gd name="T30" fmla="*/ 2 w 972"/>
              <a:gd name="T31" fmla="*/ 134 h 956"/>
              <a:gd name="T32" fmla="*/ 26 w 972"/>
              <a:gd name="T33" fmla="*/ 80 h 956"/>
              <a:gd name="T34" fmla="*/ 74 w 972"/>
              <a:gd name="T35" fmla="*/ 24 h 956"/>
              <a:gd name="T36" fmla="*/ 112 w 972"/>
              <a:gd name="T37" fmla="*/ 64 h 956"/>
              <a:gd name="T38" fmla="*/ 166 w 972"/>
              <a:gd name="T39" fmla="*/ 152 h 956"/>
              <a:gd name="T40" fmla="*/ 200 w 972"/>
              <a:gd name="T41" fmla="*/ 172 h 956"/>
              <a:gd name="T42" fmla="*/ 236 w 972"/>
              <a:gd name="T43" fmla="*/ 158 h 956"/>
              <a:gd name="T44" fmla="*/ 250 w 972"/>
              <a:gd name="T45" fmla="*/ 170 h 956"/>
              <a:gd name="T46" fmla="*/ 290 w 972"/>
              <a:gd name="T47" fmla="*/ 188 h 956"/>
              <a:gd name="T48" fmla="*/ 374 w 972"/>
              <a:gd name="T49" fmla="*/ 166 h 956"/>
              <a:gd name="T50" fmla="*/ 378 w 972"/>
              <a:gd name="T51" fmla="*/ 128 h 956"/>
              <a:gd name="T52" fmla="*/ 370 w 972"/>
              <a:gd name="T53" fmla="*/ 66 h 956"/>
              <a:gd name="T54" fmla="*/ 412 w 972"/>
              <a:gd name="T55" fmla="*/ 100 h 956"/>
              <a:gd name="T56" fmla="*/ 468 w 972"/>
              <a:gd name="T57" fmla="*/ 100 h 956"/>
              <a:gd name="T58" fmla="*/ 472 w 972"/>
              <a:gd name="T59" fmla="*/ 30 h 956"/>
              <a:gd name="T60" fmla="*/ 516 w 972"/>
              <a:gd name="T61" fmla="*/ 0 h 956"/>
              <a:gd name="T62" fmla="*/ 562 w 972"/>
              <a:gd name="T63" fmla="*/ 50 h 956"/>
              <a:gd name="T64" fmla="*/ 628 w 972"/>
              <a:gd name="T65" fmla="*/ 98 h 956"/>
              <a:gd name="T66" fmla="*/ 656 w 972"/>
              <a:gd name="T67" fmla="*/ 150 h 956"/>
              <a:gd name="T68" fmla="*/ 764 w 972"/>
              <a:gd name="T69" fmla="*/ 184 h 956"/>
              <a:gd name="T70" fmla="*/ 812 w 972"/>
              <a:gd name="T71" fmla="*/ 168 h 956"/>
              <a:gd name="T72" fmla="*/ 932 w 972"/>
              <a:gd name="T73" fmla="*/ 208 h 956"/>
              <a:gd name="T74" fmla="*/ 972 w 972"/>
              <a:gd name="T75" fmla="*/ 278 h 956"/>
              <a:gd name="T76" fmla="*/ 908 w 972"/>
              <a:gd name="T77" fmla="*/ 388 h 956"/>
              <a:gd name="T78" fmla="*/ 840 w 972"/>
              <a:gd name="T79" fmla="*/ 418 h 956"/>
              <a:gd name="T80" fmla="*/ 788 w 972"/>
              <a:gd name="T81" fmla="*/ 376 h 956"/>
              <a:gd name="T82" fmla="*/ 764 w 972"/>
              <a:gd name="T83" fmla="*/ 422 h 956"/>
              <a:gd name="T84" fmla="*/ 772 w 972"/>
              <a:gd name="T85" fmla="*/ 478 h 956"/>
              <a:gd name="T86" fmla="*/ 784 w 972"/>
              <a:gd name="T87" fmla="*/ 564 h 956"/>
              <a:gd name="T88" fmla="*/ 810 w 972"/>
              <a:gd name="T89" fmla="*/ 602 h 956"/>
              <a:gd name="T90" fmla="*/ 780 w 972"/>
              <a:gd name="T91" fmla="*/ 646 h 956"/>
              <a:gd name="T92" fmla="*/ 788 w 972"/>
              <a:gd name="T93" fmla="*/ 686 h 956"/>
              <a:gd name="T94" fmla="*/ 848 w 972"/>
              <a:gd name="T95" fmla="*/ 740 h 956"/>
              <a:gd name="T96" fmla="*/ 796 w 972"/>
              <a:gd name="T97" fmla="*/ 758 h 956"/>
              <a:gd name="T98" fmla="*/ 756 w 972"/>
              <a:gd name="T99" fmla="*/ 712 h 956"/>
              <a:gd name="T100" fmla="*/ 716 w 972"/>
              <a:gd name="T101" fmla="*/ 718 h 956"/>
              <a:gd name="T102" fmla="*/ 662 w 972"/>
              <a:gd name="T103" fmla="*/ 706 h 956"/>
              <a:gd name="T104" fmla="*/ 630 w 972"/>
              <a:gd name="T105" fmla="*/ 636 h 956"/>
              <a:gd name="T106" fmla="*/ 578 w 972"/>
              <a:gd name="T107" fmla="*/ 648 h 956"/>
              <a:gd name="T108" fmla="*/ 550 w 972"/>
              <a:gd name="T109" fmla="*/ 682 h 956"/>
              <a:gd name="T110" fmla="*/ 558 w 972"/>
              <a:gd name="T111" fmla="*/ 726 h 956"/>
              <a:gd name="T112" fmla="*/ 558 w 972"/>
              <a:gd name="T113" fmla="*/ 766 h 956"/>
              <a:gd name="T114" fmla="*/ 500 w 972"/>
              <a:gd name="T115" fmla="*/ 810 h 956"/>
              <a:gd name="T116" fmla="*/ 522 w 972"/>
              <a:gd name="T117" fmla="*/ 870 h 956"/>
              <a:gd name="T118" fmla="*/ 522 w 972"/>
              <a:gd name="T119" fmla="*/ 918 h 9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54" y="904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48" y="712"/>
                </a:lnTo>
                <a:lnTo>
                  <a:pt x="224" y="678"/>
                </a:lnTo>
                <a:lnTo>
                  <a:pt x="206" y="626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46" y="396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12" y="188"/>
                </a:lnTo>
                <a:lnTo>
                  <a:pt x="6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0" y="50"/>
                </a:lnTo>
                <a:lnTo>
                  <a:pt x="0" y="28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90" y="188"/>
                </a:lnTo>
                <a:lnTo>
                  <a:pt x="310" y="188"/>
                </a:lnTo>
                <a:lnTo>
                  <a:pt x="328" y="174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58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72" y="22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0" y="81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32" y="956"/>
                </a:lnTo>
                <a:close/>
              </a:path>
            </a:pathLst>
          </a:cu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013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Freeform 10"/>
          <p:cNvSpPr>
            <a:spLocks/>
          </p:cNvSpPr>
          <p:nvPr/>
        </p:nvSpPr>
        <p:spPr bwMode="auto">
          <a:xfrm>
            <a:off x="5465763" y="2614613"/>
            <a:ext cx="731837" cy="561975"/>
          </a:xfrm>
          <a:custGeom>
            <a:avLst/>
            <a:gdLst>
              <a:gd name="T0" fmla="*/ 40 w 784"/>
              <a:gd name="T1" fmla="*/ 590 h 602"/>
              <a:gd name="T2" fmla="*/ 0 w 784"/>
              <a:gd name="T3" fmla="*/ 520 h 602"/>
              <a:gd name="T4" fmla="*/ 8 w 784"/>
              <a:gd name="T5" fmla="*/ 486 h 602"/>
              <a:gd name="T6" fmla="*/ 26 w 784"/>
              <a:gd name="T7" fmla="*/ 440 h 602"/>
              <a:gd name="T8" fmla="*/ 66 w 784"/>
              <a:gd name="T9" fmla="*/ 396 h 602"/>
              <a:gd name="T10" fmla="*/ 124 w 784"/>
              <a:gd name="T11" fmla="*/ 342 h 602"/>
              <a:gd name="T12" fmla="*/ 184 w 784"/>
              <a:gd name="T13" fmla="*/ 276 h 602"/>
              <a:gd name="T14" fmla="*/ 214 w 784"/>
              <a:gd name="T15" fmla="*/ 230 h 602"/>
              <a:gd name="T16" fmla="*/ 218 w 784"/>
              <a:gd name="T17" fmla="*/ 196 h 602"/>
              <a:gd name="T18" fmla="*/ 248 w 784"/>
              <a:gd name="T19" fmla="*/ 164 h 602"/>
              <a:gd name="T20" fmla="*/ 254 w 784"/>
              <a:gd name="T21" fmla="*/ 96 h 602"/>
              <a:gd name="T22" fmla="*/ 264 w 784"/>
              <a:gd name="T23" fmla="*/ 60 h 602"/>
              <a:gd name="T24" fmla="*/ 298 w 784"/>
              <a:gd name="T25" fmla="*/ 36 h 602"/>
              <a:gd name="T26" fmla="*/ 352 w 784"/>
              <a:gd name="T27" fmla="*/ 68 h 602"/>
              <a:gd name="T28" fmla="*/ 360 w 784"/>
              <a:gd name="T29" fmla="*/ 32 h 602"/>
              <a:gd name="T30" fmla="*/ 346 w 784"/>
              <a:gd name="T31" fmla="*/ 8 h 602"/>
              <a:gd name="T32" fmla="*/ 454 w 784"/>
              <a:gd name="T33" fmla="*/ 10 h 602"/>
              <a:gd name="T34" fmla="*/ 506 w 784"/>
              <a:gd name="T35" fmla="*/ 0 h 602"/>
              <a:gd name="T36" fmla="*/ 518 w 784"/>
              <a:gd name="T37" fmla="*/ 20 h 602"/>
              <a:gd name="T38" fmla="*/ 478 w 784"/>
              <a:gd name="T39" fmla="*/ 82 h 602"/>
              <a:gd name="T40" fmla="*/ 500 w 784"/>
              <a:gd name="T41" fmla="*/ 96 h 602"/>
              <a:gd name="T42" fmla="*/ 580 w 784"/>
              <a:gd name="T43" fmla="*/ 72 h 602"/>
              <a:gd name="T44" fmla="*/ 612 w 784"/>
              <a:gd name="T45" fmla="*/ 84 h 602"/>
              <a:gd name="T46" fmla="*/ 668 w 784"/>
              <a:gd name="T47" fmla="*/ 58 h 602"/>
              <a:gd name="T48" fmla="*/ 710 w 784"/>
              <a:gd name="T49" fmla="*/ 56 h 602"/>
              <a:gd name="T50" fmla="*/ 784 w 784"/>
              <a:gd name="T51" fmla="*/ 152 h 602"/>
              <a:gd name="T52" fmla="*/ 752 w 784"/>
              <a:gd name="T53" fmla="*/ 174 h 602"/>
              <a:gd name="T54" fmla="*/ 728 w 784"/>
              <a:gd name="T55" fmla="*/ 196 h 602"/>
              <a:gd name="T56" fmla="*/ 728 w 784"/>
              <a:gd name="T57" fmla="*/ 224 h 602"/>
              <a:gd name="T58" fmla="*/ 704 w 784"/>
              <a:gd name="T59" fmla="*/ 242 h 602"/>
              <a:gd name="T60" fmla="*/ 634 w 784"/>
              <a:gd name="T61" fmla="*/ 282 h 602"/>
              <a:gd name="T62" fmla="*/ 606 w 784"/>
              <a:gd name="T63" fmla="*/ 296 h 602"/>
              <a:gd name="T64" fmla="*/ 582 w 784"/>
              <a:gd name="T65" fmla="*/ 288 h 602"/>
              <a:gd name="T66" fmla="*/ 556 w 784"/>
              <a:gd name="T67" fmla="*/ 304 h 602"/>
              <a:gd name="T68" fmla="*/ 544 w 784"/>
              <a:gd name="T69" fmla="*/ 292 h 602"/>
              <a:gd name="T70" fmla="*/ 526 w 784"/>
              <a:gd name="T71" fmla="*/ 294 h 602"/>
              <a:gd name="T72" fmla="*/ 516 w 784"/>
              <a:gd name="T73" fmla="*/ 326 h 602"/>
              <a:gd name="T74" fmla="*/ 498 w 784"/>
              <a:gd name="T75" fmla="*/ 338 h 602"/>
              <a:gd name="T76" fmla="*/ 478 w 784"/>
              <a:gd name="T77" fmla="*/ 342 h 602"/>
              <a:gd name="T78" fmla="*/ 468 w 784"/>
              <a:gd name="T79" fmla="*/ 326 h 602"/>
              <a:gd name="T80" fmla="*/ 436 w 784"/>
              <a:gd name="T81" fmla="*/ 302 h 602"/>
              <a:gd name="T82" fmla="*/ 408 w 784"/>
              <a:gd name="T83" fmla="*/ 330 h 602"/>
              <a:gd name="T84" fmla="*/ 374 w 784"/>
              <a:gd name="T85" fmla="*/ 368 h 602"/>
              <a:gd name="T86" fmla="*/ 350 w 784"/>
              <a:gd name="T87" fmla="*/ 394 h 602"/>
              <a:gd name="T88" fmla="*/ 306 w 784"/>
              <a:gd name="T89" fmla="*/ 418 h 602"/>
              <a:gd name="T90" fmla="*/ 270 w 784"/>
              <a:gd name="T91" fmla="*/ 422 h 602"/>
              <a:gd name="T92" fmla="*/ 256 w 784"/>
              <a:gd name="T93" fmla="*/ 438 h 602"/>
              <a:gd name="T94" fmla="*/ 218 w 784"/>
              <a:gd name="T95" fmla="*/ 432 h 602"/>
              <a:gd name="T96" fmla="*/ 140 w 784"/>
              <a:gd name="T97" fmla="*/ 462 h 602"/>
              <a:gd name="T98" fmla="*/ 92 w 784"/>
              <a:gd name="T99" fmla="*/ 474 h 602"/>
              <a:gd name="T100" fmla="*/ 76 w 784"/>
              <a:gd name="T101" fmla="*/ 510 h 602"/>
              <a:gd name="T102" fmla="*/ 52 w 784"/>
              <a:gd name="T103" fmla="*/ 542 h 602"/>
              <a:gd name="T104" fmla="*/ 78 w 784"/>
              <a:gd name="T105" fmla="*/ 566 h 602"/>
              <a:gd name="T106" fmla="*/ 86 w 784"/>
              <a:gd name="T107" fmla="*/ 590 h 602"/>
              <a:gd name="T108" fmla="*/ 54 w 784"/>
              <a:gd name="T109" fmla="*/ 602 h 6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78" y="36"/>
                </a:lnTo>
                <a:lnTo>
                  <a:pt x="298" y="36"/>
                </a:lnTo>
                <a:lnTo>
                  <a:pt x="33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40" y="10"/>
                </a:lnTo>
                <a:lnTo>
                  <a:pt x="346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18" y="0"/>
                </a:lnTo>
                <a:lnTo>
                  <a:pt x="518" y="20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80" y="72"/>
                </a:lnTo>
                <a:lnTo>
                  <a:pt x="600" y="72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40" y="92"/>
                </a:lnTo>
                <a:lnTo>
                  <a:pt x="784" y="152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582" y="288"/>
                </a:lnTo>
                <a:lnTo>
                  <a:pt x="570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2" y="326"/>
                </a:lnTo>
                <a:lnTo>
                  <a:pt x="436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56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close/>
              </a:path>
            </a:pathLst>
          </a:custGeom>
          <a:noFill/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013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文本框 53"/>
          <p:cNvSpPr txBox="1"/>
          <p:nvPr/>
        </p:nvSpPr>
        <p:spPr bwMode="auto">
          <a:xfrm>
            <a:off x="5545138" y="1406545"/>
            <a:ext cx="2951162" cy="9357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4213" eaLnBrk="1" fontAlgn="auto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latin typeface="+mn-lt"/>
                <a:ea typeface="+mn-ea"/>
                <a:cs typeface="+mn-ea"/>
                <a:sym typeface="+mn-lt"/>
              </a:rPr>
              <a:t>分钟之内。</a:t>
            </a:r>
            <a:endParaRPr lang="zh-CN" altLang="en-US" sz="9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6267450" y="2663872"/>
            <a:ext cx="2228850" cy="463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4213" eaLnBrk="1" fontAlgn="auto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9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56" name="文本框 55"/>
          <p:cNvSpPr txBox="1"/>
          <p:nvPr/>
        </p:nvSpPr>
        <p:spPr>
          <a:xfrm>
            <a:off x="6267450" y="3552872"/>
            <a:ext cx="2228850" cy="463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4213" eaLnBrk="1" fontAlgn="auto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900" dirty="0"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900" dirty="0"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9ACF7E30-C1E7-5C91-15A2-B9D72DABB137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963C98EF-2D58-AA01-8AC7-3C3E778C8D86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59" name="组合 58">
                <a:extLst>
                  <a:ext uri="{FF2B5EF4-FFF2-40B4-BE49-F238E27FC236}">
                    <a16:creationId xmlns:a16="http://schemas.microsoft.com/office/drawing/2014/main" id="{9C38B3B2-7963-AD17-D7ED-1A555BD0931B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61" name="矩形 60">
                  <a:extLst>
                    <a:ext uri="{FF2B5EF4-FFF2-40B4-BE49-F238E27FC236}">
                      <a16:creationId xmlns:a16="http://schemas.microsoft.com/office/drawing/2014/main" id="{D1F645B0-4245-7FD7-86CC-C2981DAAEAD8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0314CC57-1D8B-D26A-5A28-6292250569BA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" name="文本框 62">
                  <a:extLst>
                    <a:ext uri="{FF2B5EF4-FFF2-40B4-BE49-F238E27FC236}">
                      <a16:creationId xmlns:a16="http://schemas.microsoft.com/office/drawing/2014/main" id="{680C8A2B-1C36-C836-7A9D-EEF84191D9AA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1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9E182796-697A-62D2-0944-4985D8E7CC25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60" name="文本框 59">
                <a:extLst>
                  <a:ext uri="{FF2B5EF4-FFF2-40B4-BE49-F238E27FC236}">
                    <a16:creationId xmlns:a16="http://schemas.microsoft.com/office/drawing/2014/main" id="{8584C612-B529-3961-7EB0-85C08B285BE1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选题背景及意义</a:t>
                </a:r>
              </a:p>
            </p:txBody>
          </p:sp>
        </p:grpSp>
        <p:grpSp>
          <p:nvGrpSpPr>
            <p:cNvPr id="52" name="组合 8">
              <a:extLst>
                <a:ext uri="{FF2B5EF4-FFF2-40B4-BE49-F238E27FC236}">
                  <a16:creationId xmlns:a16="http://schemas.microsoft.com/office/drawing/2014/main" id="{20B79190-B375-F04C-1045-E88EECA6FE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53" name="圆角矩形 4">
                <a:extLst>
                  <a:ext uri="{FF2B5EF4-FFF2-40B4-BE49-F238E27FC236}">
                    <a16:creationId xmlns:a16="http://schemas.microsoft.com/office/drawing/2014/main" id="{4C03D1C6-D95C-EF1D-FB0E-B1474B419CF5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58" name="TextBox 15">
                <a:extLst>
                  <a:ext uri="{FF2B5EF4-FFF2-40B4-BE49-F238E27FC236}">
                    <a16:creationId xmlns:a16="http://schemas.microsoft.com/office/drawing/2014/main" id="{60468B8B-F0DF-0780-9F2E-F0993302FC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0AA37043-388D-5B34-F2E6-61E5D541A7C2}"/>
              </a:ext>
            </a:extLst>
          </p:cNvPr>
          <p:cNvGrpSpPr/>
          <p:nvPr/>
        </p:nvGrpSpPr>
        <p:grpSpPr>
          <a:xfrm>
            <a:off x="759554" y="937357"/>
            <a:ext cx="4081067" cy="3354512"/>
            <a:chOff x="2616232" y="1990829"/>
            <a:chExt cx="5029262" cy="4134065"/>
          </a:xfrm>
          <a:solidFill>
            <a:srgbClr val="8E846C"/>
          </a:solidFill>
        </p:grpSpPr>
        <p:sp>
          <p:nvSpPr>
            <p:cNvPr id="66" name="江西">
              <a:extLst>
                <a:ext uri="{FF2B5EF4-FFF2-40B4-BE49-F238E27FC236}">
                  <a16:creationId xmlns:a16="http://schemas.microsoft.com/office/drawing/2014/main" id="{685EA5D8-E4F2-05A0-28B5-036FA5D68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425" y="4743697"/>
              <a:ext cx="485781" cy="647734"/>
            </a:xfrm>
            <a:custGeom>
              <a:avLst/>
              <a:gdLst>
                <a:gd name="T0" fmla="*/ 1131 w 1831"/>
                <a:gd name="T1" fmla="*/ 123 h 2473"/>
                <a:gd name="T2" fmla="*/ 1175 w 1831"/>
                <a:gd name="T3" fmla="*/ 214 h 2473"/>
                <a:gd name="T4" fmla="*/ 1267 w 1831"/>
                <a:gd name="T5" fmla="*/ 107 h 2473"/>
                <a:gd name="T6" fmla="*/ 1330 w 1831"/>
                <a:gd name="T7" fmla="*/ 82 h 2473"/>
                <a:gd name="T8" fmla="*/ 1477 w 1831"/>
                <a:gd name="T9" fmla="*/ 183 h 2473"/>
                <a:gd name="T10" fmla="*/ 1597 w 1831"/>
                <a:gd name="T11" fmla="*/ 186 h 2473"/>
                <a:gd name="T12" fmla="*/ 1697 w 1831"/>
                <a:gd name="T13" fmla="*/ 261 h 2473"/>
                <a:gd name="T14" fmla="*/ 1637 w 1831"/>
                <a:gd name="T15" fmla="*/ 341 h 2473"/>
                <a:gd name="T16" fmla="*/ 1714 w 1831"/>
                <a:gd name="T17" fmla="*/ 445 h 2473"/>
                <a:gd name="T18" fmla="*/ 1786 w 1831"/>
                <a:gd name="T19" fmla="*/ 527 h 2473"/>
                <a:gd name="T20" fmla="*/ 1828 w 1831"/>
                <a:gd name="T21" fmla="*/ 689 h 2473"/>
                <a:gd name="T22" fmla="*/ 1799 w 1831"/>
                <a:gd name="T23" fmla="*/ 789 h 2473"/>
                <a:gd name="T24" fmla="*/ 1703 w 1831"/>
                <a:gd name="T25" fmla="*/ 874 h 2473"/>
                <a:gd name="T26" fmla="*/ 1591 w 1831"/>
                <a:gd name="T27" fmla="*/ 940 h 2473"/>
                <a:gd name="T28" fmla="*/ 1483 w 1831"/>
                <a:gd name="T29" fmla="*/ 899 h 2473"/>
                <a:gd name="T30" fmla="*/ 1354 w 1831"/>
                <a:gd name="T31" fmla="*/ 1025 h 2473"/>
                <a:gd name="T32" fmla="*/ 1310 w 1831"/>
                <a:gd name="T33" fmla="*/ 1081 h 2473"/>
                <a:gd name="T34" fmla="*/ 1370 w 1831"/>
                <a:gd name="T35" fmla="*/ 1202 h 2473"/>
                <a:gd name="T36" fmla="*/ 1231 w 1831"/>
                <a:gd name="T37" fmla="*/ 1332 h 2473"/>
                <a:gd name="T38" fmla="*/ 1144 w 1831"/>
                <a:gd name="T39" fmla="*/ 1483 h 2473"/>
                <a:gd name="T40" fmla="*/ 1174 w 1831"/>
                <a:gd name="T41" fmla="*/ 1604 h 2473"/>
                <a:gd name="T42" fmla="*/ 1111 w 1831"/>
                <a:gd name="T43" fmla="*/ 1693 h 2473"/>
                <a:gd name="T44" fmla="*/ 1074 w 1831"/>
                <a:gd name="T45" fmla="*/ 1811 h 2473"/>
                <a:gd name="T46" fmla="*/ 1012 w 1831"/>
                <a:gd name="T47" fmla="*/ 1899 h 2473"/>
                <a:gd name="T48" fmla="*/ 978 w 1831"/>
                <a:gd name="T49" fmla="*/ 2081 h 2473"/>
                <a:gd name="T50" fmla="*/ 948 w 1831"/>
                <a:gd name="T51" fmla="*/ 2209 h 2473"/>
                <a:gd name="T52" fmla="*/ 924 w 1831"/>
                <a:gd name="T53" fmla="*/ 2272 h 2473"/>
                <a:gd name="T54" fmla="*/ 926 w 1831"/>
                <a:gd name="T55" fmla="*/ 2401 h 2473"/>
                <a:gd name="T56" fmla="*/ 817 w 1831"/>
                <a:gd name="T57" fmla="*/ 2366 h 2473"/>
                <a:gd name="T58" fmla="*/ 678 w 1831"/>
                <a:gd name="T59" fmla="*/ 2378 h 2473"/>
                <a:gd name="T60" fmla="*/ 557 w 1831"/>
                <a:gd name="T61" fmla="*/ 2430 h 2473"/>
                <a:gd name="T62" fmla="*/ 464 w 1831"/>
                <a:gd name="T63" fmla="*/ 2441 h 2473"/>
                <a:gd name="T64" fmla="*/ 340 w 1831"/>
                <a:gd name="T65" fmla="*/ 2433 h 2473"/>
                <a:gd name="T66" fmla="*/ 346 w 1831"/>
                <a:gd name="T67" fmla="*/ 2365 h 2473"/>
                <a:gd name="T68" fmla="*/ 485 w 1831"/>
                <a:gd name="T69" fmla="*/ 2195 h 2473"/>
                <a:gd name="T70" fmla="*/ 489 w 1831"/>
                <a:gd name="T71" fmla="*/ 2120 h 2473"/>
                <a:gd name="T72" fmla="*/ 342 w 1831"/>
                <a:gd name="T73" fmla="*/ 2122 h 2473"/>
                <a:gd name="T74" fmla="*/ 217 w 1831"/>
                <a:gd name="T75" fmla="*/ 2094 h 2473"/>
                <a:gd name="T76" fmla="*/ 170 w 1831"/>
                <a:gd name="T77" fmla="*/ 1966 h 2473"/>
                <a:gd name="T78" fmla="*/ 256 w 1831"/>
                <a:gd name="T79" fmla="*/ 1772 h 2473"/>
                <a:gd name="T80" fmla="*/ 180 w 1831"/>
                <a:gd name="T81" fmla="*/ 1733 h 2473"/>
                <a:gd name="T82" fmla="*/ 220 w 1831"/>
                <a:gd name="T83" fmla="*/ 1589 h 2473"/>
                <a:gd name="T84" fmla="*/ 123 w 1831"/>
                <a:gd name="T85" fmla="*/ 1470 h 2473"/>
                <a:gd name="T86" fmla="*/ 108 w 1831"/>
                <a:gd name="T87" fmla="*/ 1296 h 2473"/>
                <a:gd name="T88" fmla="*/ 35 w 1831"/>
                <a:gd name="T89" fmla="*/ 1249 h 2473"/>
                <a:gd name="T90" fmla="*/ 8 w 1831"/>
                <a:gd name="T91" fmla="*/ 1201 h 2473"/>
                <a:gd name="T92" fmla="*/ 23 w 1831"/>
                <a:gd name="T93" fmla="*/ 1103 h 2473"/>
                <a:gd name="T94" fmla="*/ 145 w 1831"/>
                <a:gd name="T95" fmla="*/ 949 h 2473"/>
                <a:gd name="T96" fmla="*/ 189 w 1831"/>
                <a:gd name="T97" fmla="*/ 871 h 2473"/>
                <a:gd name="T98" fmla="*/ 218 w 1831"/>
                <a:gd name="T99" fmla="*/ 758 h 2473"/>
                <a:gd name="T100" fmla="*/ 193 w 1831"/>
                <a:gd name="T101" fmla="*/ 671 h 2473"/>
                <a:gd name="T102" fmla="*/ 139 w 1831"/>
                <a:gd name="T103" fmla="*/ 551 h 2473"/>
                <a:gd name="T104" fmla="*/ 189 w 1831"/>
                <a:gd name="T105" fmla="*/ 429 h 2473"/>
                <a:gd name="T106" fmla="*/ 313 w 1831"/>
                <a:gd name="T107" fmla="*/ 376 h 2473"/>
                <a:gd name="T108" fmla="*/ 473 w 1831"/>
                <a:gd name="T109" fmla="*/ 318 h 2473"/>
                <a:gd name="T110" fmla="*/ 486 w 1831"/>
                <a:gd name="T111" fmla="*/ 284 h 2473"/>
                <a:gd name="T112" fmla="*/ 556 w 1831"/>
                <a:gd name="T113" fmla="*/ 260 h 2473"/>
                <a:gd name="T114" fmla="*/ 611 w 1831"/>
                <a:gd name="T115" fmla="*/ 219 h 2473"/>
                <a:gd name="T116" fmla="*/ 759 w 1831"/>
                <a:gd name="T117" fmla="*/ 124 h 2473"/>
                <a:gd name="T118" fmla="*/ 914 w 1831"/>
                <a:gd name="T119" fmla="*/ 123 h 2473"/>
                <a:gd name="T120" fmla="*/ 1065 w 1831"/>
                <a:gd name="T121" fmla="*/ 39 h 2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1" h="2473">
                  <a:moveTo>
                    <a:pt x="1143" y="19"/>
                  </a:moveTo>
                  <a:lnTo>
                    <a:pt x="1149" y="27"/>
                  </a:lnTo>
                  <a:lnTo>
                    <a:pt x="1157" y="34"/>
                  </a:lnTo>
                  <a:lnTo>
                    <a:pt x="1162" y="36"/>
                  </a:lnTo>
                  <a:lnTo>
                    <a:pt x="1168" y="39"/>
                  </a:lnTo>
                  <a:lnTo>
                    <a:pt x="1174" y="39"/>
                  </a:lnTo>
                  <a:lnTo>
                    <a:pt x="1179" y="39"/>
                  </a:lnTo>
                  <a:lnTo>
                    <a:pt x="1182" y="40"/>
                  </a:lnTo>
                  <a:lnTo>
                    <a:pt x="1186" y="41"/>
                  </a:lnTo>
                  <a:lnTo>
                    <a:pt x="1188" y="44"/>
                  </a:lnTo>
                  <a:lnTo>
                    <a:pt x="1190" y="47"/>
                  </a:lnTo>
                  <a:lnTo>
                    <a:pt x="1191" y="57"/>
                  </a:lnTo>
                  <a:lnTo>
                    <a:pt x="1190" y="66"/>
                  </a:lnTo>
                  <a:lnTo>
                    <a:pt x="1186" y="76"/>
                  </a:lnTo>
                  <a:lnTo>
                    <a:pt x="1181" y="84"/>
                  </a:lnTo>
                  <a:lnTo>
                    <a:pt x="1174" y="92"/>
                  </a:lnTo>
                  <a:lnTo>
                    <a:pt x="1167" y="101"/>
                  </a:lnTo>
                  <a:lnTo>
                    <a:pt x="1159" y="108"/>
                  </a:lnTo>
                  <a:lnTo>
                    <a:pt x="1150" y="114"/>
                  </a:lnTo>
                  <a:lnTo>
                    <a:pt x="1141" y="118"/>
                  </a:lnTo>
                  <a:lnTo>
                    <a:pt x="1131" y="123"/>
                  </a:lnTo>
                  <a:lnTo>
                    <a:pt x="1128" y="127"/>
                  </a:lnTo>
                  <a:lnTo>
                    <a:pt x="1123" y="130"/>
                  </a:lnTo>
                  <a:lnTo>
                    <a:pt x="1121" y="135"/>
                  </a:lnTo>
                  <a:lnTo>
                    <a:pt x="1117" y="140"/>
                  </a:lnTo>
                  <a:lnTo>
                    <a:pt x="1113" y="152"/>
                  </a:lnTo>
                  <a:lnTo>
                    <a:pt x="1109" y="165"/>
                  </a:lnTo>
                  <a:lnTo>
                    <a:pt x="1105" y="177"/>
                  </a:lnTo>
                  <a:lnTo>
                    <a:pt x="1103" y="185"/>
                  </a:lnTo>
                  <a:lnTo>
                    <a:pt x="1103" y="187"/>
                  </a:lnTo>
                  <a:lnTo>
                    <a:pt x="1103" y="190"/>
                  </a:lnTo>
                  <a:lnTo>
                    <a:pt x="1104" y="193"/>
                  </a:lnTo>
                  <a:lnTo>
                    <a:pt x="1105" y="196"/>
                  </a:lnTo>
                  <a:lnTo>
                    <a:pt x="1111" y="202"/>
                  </a:lnTo>
                  <a:lnTo>
                    <a:pt x="1119" y="208"/>
                  </a:lnTo>
                  <a:lnTo>
                    <a:pt x="1124" y="211"/>
                  </a:lnTo>
                  <a:lnTo>
                    <a:pt x="1130" y="212"/>
                  </a:lnTo>
                  <a:lnTo>
                    <a:pt x="1137" y="214"/>
                  </a:lnTo>
                  <a:lnTo>
                    <a:pt x="1144" y="215"/>
                  </a:lnTo>
                  <a:lnTo>
                    <a:pt x="1157" y="216"/>
                  </a:lnTo>
                  <a:lnTo>
                    <a:pt x="1168" y="215"/>
                  </a:lnTo>
                  <a:lnTo>
                    <a:pt x="1175" y="214"/>
                  </a:lnTo>
                  <a:lnTo>
                    <a:pt x="1185" y="210"/>
                  </a:lnTo>
                  <a:lnTo>
                    <a:pt x="1192" y="205"/>
                  </a:lnTo>
                  <a:lnTo>
                    <a:pt x="1200" y="197"/>
                  </a:lnTo>
                  <a:lnTo>
                    <a:pt x="1209" y="186"/>
                  </a:lnTo>
                  <a:lnTo>
                    <a:pt x="1220" y="175"/>
                  </a:lnTo>
                  <a:lnTo>
                    <a:pt x="1226" y="170"/>
                  </a:lnTo>
                  <a:lnTo>
                    <a:pt x="1234" y="166"/>
                  </a:lnTo>
                  <a:lnTo>
                    <a:pt x="1239" y="162"/>
                  </a:lnTo>
                  <a:lnTo>
                    <a:pt x="1245" y="160"/>
                  </a:lnTo>
                  <a:lnTo>
                    <a:pt x="1255" y="158"/>
                  </a:lnTo>
                  <a:lnTo>
                    <a:pt x="1262" y="154"/>
                  </a:lnTo>
                  <a:lnTo>
                    <a:pt x="1266" y="152"/>
                  </a:lnTo>
                  <a:lnTo>
                    <a:pt x="1268" y="148"/>
                  </a:lnTo>
                  <a:lnTo>
                    <a:pt x="1270" y="145"/>
                  </a:lnTo>
                  <a:lnTo>
                    <a:pt x="1273" y="140"/>
                  </a:lnTo>
                  <a:lnTo>
                    <a:pt x="1274" y="130"/>
                  </a:lnTo>
                  <a:lnTo>
                    <a:pt x="1274" y="120"/>
                  </a:lnTo>
                  <a:lnTo>
                    <a:pt x="1274" y="116"/>
                  </a:lnTo>
                  <a:lnTo>
                    <a:pt x="1272" y="113"/>
                  </a:lnTo>
                  <a:lnTo>
                    <a:pt x="1269" y="109"/>
                  </a:lnTo>
                  <a:lnTo>
                    <a:pt x="1267" y="107"/>
                  </a:lnTo>
                  <a:lnTo>
                    <a:pt x="1263" y="105"/>
                  </a:lnTo>
                  <a:lnTo>
                    <a:pt x="1261" y="102"/>
                  </a:lnTo>
                  <a:lnTo>
                    <a:pt x="1260" y="99"/>
                  </a:lnTo>
                  <a:lnTo>
                    <a:pt x="1259" y="96"/>
                  </a:lnTo>
                  <a:lnTo>
                    <a:pt x="1259" y="92"/>
                  </a:lnTo>
                  <a:lnTo>
                    <a:pt x="1259" y="89"/>
                  </a:lnTo>
                  <a:lnTo>
                    <a:pt x="1261" y="85"/>
                  </a:lnTo>
                  <a:lnTo>
                    <a:pt x="1262" y="83"/>
                  </a:lnTo>
                  <a:lnTo>
                    <a:pt x="1275" y="66"/>
                  </a:lnTo>
                  <a:lnTo>
                    <a:pt x="1288" y="53"/>
                  </a:lnTo>
                  <a:lnTo>
                    <a:pt x="1292" y="51"/>
                  </a:lnTo>
                  <a:lnTo>
                    <a:pt x="1295" y="50"/>
                  </a:lnTo>
                  <a:lnTo>
                    <a:pt x="1300" y="50"/>
                  </a:lnTo>
                  <a:lnTo>
                    <a:pt x="1304" y="50"/>
                  </a:lnTo>
                  <a:lnTo>
                    <a:pt x="1308" y="51"/>
                  </a:lnTo>
                  <a:lnTo>
                    <a:pt x="1312" y="52"/>
                  </a:lnTo>
                  <a:lnTo>
                    <a:pt x="1316" y="55"/>
                  </a:lnTo>
                  <a:lnTo>
                    <a:pt x="1319" y="60"/>
                  </a:lnTo>
                  <a:lnTo>
                    <a:pt x="1324" y="70"/>
                  </a:lnTo>
                  <a:lnTo>
                    <a:pt x="1327" y="78"/>
                  </a:lnTo>
                  <a:lnTo>
                    <a:pt x="1330" y="82"/>
                  </a:lnTo>
                  <a:lnTo>
                    <a:pt x="1332" y="85"/>
                  </a:lnTo>
                  <a:lnTo>
                    <a:pt x="1337" y="86"/>
                  </a:lnTo>
                  <a:lnTo>
                    <a:pt x="1342" y="88"/>
                  </a:lnTo>
                  <a:lnTo>
                    <a:pt x="1355" y="88"/>
                  </a:lnTo>
                  <a:lnTo>
                    <a:pt x="1365" y="88"/>
                  </a:lnTo>
                  <a:lnTo>
                    <a:pt x="1371" y="89"/>
                  </a:lnTo>
                  <a:lnTo>
                    <a:pt x="1376" y="91"/>
                  </a:lnTo>
                  <a:lnTo>
                    <a:pt x="1381" y="95"/>
                  </a:lnTo>
                  <a:lnTo>
                    <a:pt x="1386" y="101"/>
                  </a:lnTo>
                  <a:lnTo>
                    <a:pt x="1396" y="115"/>
                  </a:lnTo>
                  <a:lnTo>
                    <a:pt x="1408" y="134"/>
                  </a:lnTo>
                  <a:lnTo>
                    <a:pt x="1420" y="153"/>
                  </a:lnTo>
                  <a:lnTo>
                    <a:pt x="1428" y="168"/>
                  </a:lnTo>
                  <a:lnTo>
                    <a:pt x="1434" y="180"/>
                  </a:lnTo>
                  <a:lnTo>
                    <a:pt x="1442" y="187"/>
                  </a:lnTo>
                  <a:lnTo>
                    <a:pt x="1444" y="190"/>
                  </a:lnTo>
                  <a:lnTo>
                    <a:pt x="1449" y="190"/>
                  </a:lnTo>
                  <a:lnTo>
                    <a:pt x="1453" y="190"/>
                  </a:lnTo>
                  <a:lnTo>
                    <a:pt x="1458" y="189"/>
                  </a:lnTo>
                  <a:lnTo>
                    <a:pt x="1469" y="184"/>
                  </a:lnTo>
                  <a:lnTo>
                    <a:pt x="1477" y="183"/>
                  </a:lnTo>
                  <a:lnTo>
                    <a:pt x="1480" y="183"/>
                  </a:lnTo>
                  <a:lnTo>
                    <a:pt x="1483" y="184"/>
                  </a:lnTo>
                  <a:lnTo>
                    <a:pt x="1486" y="186"/>
                  </a:lnTo>
                  <a:lnTo>
                    <a:pt x="1488" y="190"/>
                  </a:lnTo>
                  <a:lnTo>
                    <a:pt x="1491" y="195"/>
                  </a:lnTo>
                  <a:lnTo>
                    <a:pt x="1494" y="197"/>
                  </a:lnTo>
                  <a:lnTo>
                    <a:pt x="1497" y="199"/>
                  </a:lnTo>
                  <a:lnTo>
                    <a:pt x="1501" y="199"/>
                  </a:lnTo>
                  <a:lnTo>
                    <a:pt x="1508" y="199"/>
                  </a:lnTo>
                  <a:lnTo>
                    <a:pt x="1515" y="197"/>
                  </a:lnTo>
                  <a:lnTo>
                    <a:pt x="1524" y="195"/>
                  </a:lnTo>
                  <a:lnTo>
                    <a:pt x="1533" y="193"/>
                  </a:lnTo>
                  <a:lnTo>
                    <a:pt x="1543" y="193"/>
                  </a:lnTo>
                  <a:lnTo>
                    <a:pt x="1552" y="196"/>
                  </a:lnTo>
                  <a:lnTo>
                    <a:pt x="1557" y="197"/>
                  </a:lnTo>
                  <a:lnTo>
                    <a:pt x="1562" y="197"/>
                  </a:lnTo>
                  <a:lnTo>
                    <a:pt x="1566" y="197"/>
                  </a:lnTo>
                  <a:lnTo>
                    <a:pt x="1571" y="197"/>
                  </a:lnTo>
                  <a:lnTo>
                    <a:pt x="1579" y="195"/>
                  </a:lnTo>
                  <a:lnTo>
                    <a:pt x="1588" y="190"/>
                  </a:lnTo>
                  <a:lnTo>
                    <a:pt x="1597" y="186"/>
                  </a:lnTo>
                  <a:lnTo>
                    <a:pt x="1608" y="183"/>
                  </a:lnTo>
                  <a:lnTo>
                    <a:pt x="1614" y="183"/>
                  </a:lnTo>
                  <a:lnTo>
                    <a:pt x="1621" y="183"/>
                  </a:lnTo>
                  <a:lnTo>
                    <a:pt x="1629" y="184"/>
                  </a:lnTo>
                  <a:lnTo>
                    <a:pt x="1637" y="186"/>
                  </a:lnTo>
                  <a:lnTo>
                    <a:pt x="1651" y="192"/>
                  </a:lnTo>
                  <a:lnTo>
                    <a:pt x="1661" y="197"/>
                  </a:lnTo>
                  <a:lnTo>
                    <a:pt x="1665" y="199"/>
                  </a:lnTo>
                  <a:lnTo>
                    <a:pt x="1667" y="203"/>
                  </a:lnTo>
                  <a:lnTo>
                    <a:pt x="1670" y="206"/>
                  </a:lnTo>
                  <a:lnTo>
                    <a:pt x="1670" y="212"/>
                  </a:lnTo>
                  <a:lnTo>
                    <a:pt x="1671" y="223"/>
                  </a:lnTo>
                  <a:lnTo>
                    <a:pt x="1672" y="231"/>
                  </a:lnTo>
                  <a:lnTo>
                    <a:pt x="1673" y="235"/>
                  </a:lnTo>
                  <a:lnTo>
                    <a:pt x="1676" y="238"/>
                  </a:lnTo>
                  <a:lnTo>
                    <a:pt x="1679" y="241"/>
                  </a:lnTo>
                  <a:lnTo>
                    <a:pt x="1684" y="243"/>
                  </a:lnTo>
                  <a:lnTo>
                    <a:pt x="1694" y="244"/>
                  </a:lnTo>
                  <a:lnTo>
                    <a:pt x="1698" y="246"/>
                  </a:lnTo>
                  <a:lnTo>
                    <a:pt x="1700" y="250"/>
                  </a:lnTo>
                  <a:lnTo>
                    <a:pt x="1697" y="261"/>
                  </a:lnTo>
                  <a:lnTo>
                    <a:pt x="1696" y="271"/>
                  </a:lnTo>
                  <a:lnTo>
                    <a:pt x="1692" y="280"/>
                  </a:lnTo>
                  <a:lnTo>
                    <a:pt x="1690" y="287"/>
                  </a:lnTo>
                  <a:lnTo>
                    <a:pt x="1686" y="292"/>
                  </a:lnTo>
                  <a:lnTo>
                    <a:pt x="1683" y="296"/>
                  </a:lnTo>
                  <a:lnTo>
                    <a:pt x="1679" y="298"/>
                  </a:lnTo>
                  <a:lnTo>
                    <a:pt x="1671" y="301"/>
                  </a:lnTo>
                  <a:lnTo>
                    <a:pt x="1661" y="303"/>
                  </a:lnTo>
                  <a:lnTo>
                    <a:pt x="1657" y="304"/>
                  </a:lnTo>
                  <a:lnTo>
                    <a:pt x="1653" y="305"/>
                  </a:lnTo>
                  <a:lnTo>
                    <a:pt x="1650" y="307"/>
                  </a:lnTo>
                  <a:lnTo>
                    <a:pt x="1647" y="310"/>
                  </a:lnTo>
                  <a:lnTo>
                    <a:pt x="1646" y="312"/>
                  </a:lnTo>
                  <a:lnTo>
                    <a:pt x="1645" y="316"/>
                  </a:lnTo>
                  <a:lnTo>
                    <a:pt x="1645" y="318"/>
                  </a:lnTo>
                  <a:lnTo>
                    <a:pt x="1645" y="322"/>
                  </a:lnTo>
                  <a:lnTo>
                    <a:pt x="1646" y="326"/>
                  </a:lnTo>
                  <a:lnTo>
                    <a:pt x="1646" y="330"/>
                  </a:lnTo>
                  <a:lnTo>
                    <a:pt x="1644" y="334"/>
                  </a:lnTo>
                  <a:lnTo>
                    <a:pt x="1639" y="337"/>
                  </a:lnTo>
                  <a:lnTo>
                    <a:pt x="1637" y="341"/>
                  </a:lnTo>
                  <a:lnTo>
                    <a:pt x="1635" y="347"/>
                  </a:lnTo>
                  <a:lnTo>
                    <a:pt x="1634" y="354"/>
                  </a:lnTo>
                  <a:lnTo>
                    <a:pt x="1634" y="362"/>
                  </a:lnTo>
                  <a:lnTo>
                    <a:pt x="1635" y="372"/>
                  </a:lnTo>
                  <a:lnTo>
                    <a:pt x="1639" y="381"/>
                  </a:lnTo>
                  <a:lnTo>
                    <a:pt x="1642" y="391"/>
                  </a:lnTo>
                  <a:lnTo>
                    <a:pt x="1647" y="400"/>
                  </a:lnTo>
                  <a:lnTo>
                    <a:pt x="1653" y="408"/>
                  </a:lnTo>
                  <a:lnTo>
                    <a:pt x="1659" y="416"/>
                  </a:lnTo>
                  <a:lnTo>
                    <a:pt x="1665" y="420"/>
                  </a:lnTo>
                  <a:lnTo>
                    <a:pt x="1671" y="425"/>
                  </a:lnTo>
                  <a:lnTo>
                    <a:pt x="1677" y="427"/>
                  </a:lnTo>
                  <a:lnTo>
                    <a:pt x="1683" y="430"/>
                  </a:lnTo>
                  <a:lnTo>
                    <a:pt x="1688" y="431"/>
                  </a:lnTo>
                  <a:lnTo>
                    <a:pt x="1694" y="431"/>
                  </a:lnTo>
                  <a:lnTo>
                    <a:pt x="1702" y="433"/>
                  </a:lnTo>
                  <a:lnTo>
                    <a:pt x="1708" y="436"/>
                  </a:lnTo>
                  <a:lnTo>
                    <a:pt x="1710" y="437"/>
                  </a:lnTo>
                  <a:lnTo>
                    <a:pt x="1713" y="439"/>
                  </a:lnTo>
                  <a:lnTo>
                    <a:pt x="1714" y="442"/>
                  </a:lnTo>
                  <a:lnTo>
                    <a:pt x="1714" y="445"/>
                  </a:lnTo>
                  <a:lnTo>
                    <a:pt x="1714" y="451"/>
                  </a:lnTo>
                  <a:lnTo>
                    <a:pt x="1714" y="456"/>
                  </a:lnTo>
                  <a:lnTo>
                    <a:pt x="1714" y="458"/>
                  </a:lnTo>
                  <a:lnTo>
                    <a:pt x="1715" y="460"/>
                  </a:lnTo>
                  <a:lnTo>
                    <a:pt x="1716" y="460"/>
                  </a:lnTo>
                  <a:lnTo>
                    <a:pt x="1719" y="460"/>
                  </a:lnTo>
                  <a:lnTo>
                    <a:pt x="1723" y="457"/>
                  </a:lnTo>
                  <a:lnTo>
                    <a:pt x="1727" y="456"/>
                  </a:lnTo>
                  <a:lnTo>
                    <a:pt x="1729" y="457"/>
                  </a:lnTo>
                  <a:lnTo>
                    <a:pt x="1732" y="457"/>
                  </a:lnTo>
                  <a:lnTo>
                    <a:pt x="1734" y="460"/>
                  </a:lnTo>
                  <a:lnTo>
                    <a:pt x="1736" y="462"/>
                  </a:lnTo>
                  <a:lnTo>
                    <a:pt x="1741" y="469"/>
                  </a:lnTo>
                  <a:lnTo>
                    <a:pt x="1746" y="477"/>
                  </a:lnTo>
                  <a:lnTo>
                    <a:pt x="1753" y="486"/>
                  </a:lnTo>
                  <a:lnTo>
                    <a:pt x="1763" y="493"/>
                  </a:lnTo>
                  <a:lnTo>
                    <a:pt x="1767" y="496"/>
                  </a:lnTo>
                  <a:lnTo>
                    <a:pt x="1772" y="501"/>
                  </a:lnTo>
                  <a:lnTo>
                    <a:pt x="1776" y="507"/>
                  </a:lnTo>
                  <a:lnTo>
                    <a:pt x="1780" y="513"/>
                  </a:lnTo>
                  <a:lnTo>
                    <a:pt x="1786" y="527"/>
                  </a:lnTo>
                  <a:lnTo>
                    <a:pt x="1791" y="542"/>
                  </a:lnTo>
                  <a:lnTo>
                    <a:pt x="1792" y="548"/>
                  </a:lnTo>
                  <a:lnTo>
                    <a:pt x="1795" y="552"/>
                  </a:lnTo>
                  <a:lnTo>
                    <a:pt x="1797" y="557"/>
                  </a:lnTo>
                  <a:lnTo>
                    <a:pt x="1799" y="559"/>
                  </a:lnTo>
                  <a:lnTo>
                    <a:pt x="1805" y="567"/>
                  </a:lnTo>
                  <a:lnTo>
                    <a:pt x="1815" y="575"/>
                  </a:lnTo>
                  <a:lnTo>
                    <a:pt x="1818" y="581"/>
                  </a:lnTo>
                  <a:lnTo>
                    <a:pt x="1821" y="587"/>
                  </a:lnTo>
                  <a:lnTo>
                    <a:pt x="1822" y="592"/>
                  </a:lnTo>
                  <a:lnTo>
                    <a:pt x="1822" y="597"/>
                  </a:lnTo>
                  <a:lnTo>
                    <a:pt x="1821" y="608"/>
                  </a:lnTo>
                  <a:lnTo>
                    <a:pt x="1817" y="619"/>
                  </a:lnTo>
                  <a:lnTo>
                    <a:pt x="1816" y="625"/>
                  </a:lnTo>
                  <a:lnTo>
                    <a:pt x="1817" y="632"/>
                  </a:lnTo>
                  <a:lnTo>
                    <a:pt x="1817" y="638"/>
                  </a:lnTo>
                  <a:lnTo>
                    <a:pt x="1818" y="645"/>
                  </a:lnTo>
                  <a:lnTo>
                    <a:pt x="1822" y="658"/>
                  </a:lnTo>
                  <a:lnTo>
                    <a:pt x="1823" y="670"/>
                  </a:lnTo>
                  <a:lnTo>
                    <a:pt x="1826" y="679"/>
                  </a:lnTo>
                  <a:lnTo>
                    <a:pt x="1828" y="689"/>
                  </a:lnTo>
                  <a:lnTo>
                    <a:pt x="1830" y="694"/>
                  </a:lnTo>
                  <a:lnTo>
                    <a:pt x="1830" y="697"/>
                  </a:lnTo>
                  <a:lnTo>
                    <a:pt x="1831" y="703"/>
                  </a:lnTo>
                  <a:lnTo>
                    <a:pt x="1830" y="708"/>
                  </a:lnTo>
                  <a:lnTo>
                    <a:pt x="1829" y="715"/>
                  </a:lnTo>
                  <a:lnTo>
                    <a:pt x="1827" y="720"/>
                  </a:lnTo>
                  <a:lnTo>
                    <a:pt x="1823" y="725"/>
                  </a:lnTo>
                  <a:lnTo>
                    <a:pt x="1820" y="728"/>
                  </a:lnTo>
                  <a:lnTo>
                    <a:pt x="1810" y="734"/>
                  </a:lnTo>
                  <a:lnTo>
                    <a:pt x="1801" y="739"/>
                  </a:lnTo>
                  <a:lnTo>
                    <a:pt x="1797" y="741"/>
                  </a:lnTo>
                  <a:lnTo>
                    <a:pt x="1793" y="745"/>
                  </a:lnTo>
                  <a:lnTo>
                    <a:pt x="1791" y="747"/>
                  </a:lnTo>
                  <a:lnTo>
                    <a:pt x="1789" y="751"/>
                  </a:lnTo>
                  <a:lnTo>
                    <a:pt x="1787" y="756"/>
                  </a:lnTo>
                  <a:lnTo>
                    <a:pt x="1787" y="759"/>
                  </a:lnTo>
                  <a:lnTo>
                    <a:pt x="1789" y="764"/>
                  </a:lnTo>
                  <a:lnTo>
                    <a:pt x="1792" y="770"/>
                  </a:lnTo>
                  <a:lnTo>
                    <a:pt x="1796" y="776"/>
                  </a:lnTo>
                  <a:lnTo>
                    <a:pt x="1798" y="782"/>
                  </a:lnTo>
                  <a:lnTo>
                    <a:pt x="1799" y="789"/>
                  </a:lnTo>
                  <a:lnTo>
                    <a:pt x="1801" y="796"/>
                  </a:lnTo>
                  <a:lnTo>
                    <a:pt x="1801" y="802"/>
                  </a:lnTo>
                  <a:lnTo>
                    <a:pt x="1801" y="808"/>
                  </a:lnTo>
                  <a:lnTo>
                    <a:pt x="1798" y="814"/>
                  </a:lnTo>
                  <a:lnTo>
                    <a:pt x="1796" y="817"/>
                  </a:lnTo>
                  <a:lnTo>
                    <a:pt x="1791" y="821"/>
                  </a:lnTo>
                  <a:lnTo>
                    <a:pt x="1786" y="823"/>
                  </a:lnTo>
                  <a:lnTo>
                    <a:pt x="1779" y="826"/>
                  </a:lnTo>
                  <a:lnTo>
                    <a:pt x="1772" y="828"/>
                  </a:lnTo>
                  <a:lnTo>
                    <a:pt x="1755" y="833"/>
                  </a:lnTo>
                  <a:lnTo>
                    <a:pt x="1740" y="836"/>
                  </a:lnTo>
                  <a:lnTo>
                    <a:pt x="1733" y="839"/>
                  </a:lnTo>
                  <a:lnTo>
                    <a:pt x="1726" y="841"/>
                  </a:lnTo>
                  <a:lnTo>
                    <a:pt x="1721" y="845"/>
                  </a:lnTo>
                  <a:lnTo>
                    <a:pt x="1716" y="848"/>
                  </a:lnTo>
                  <a:lnTo>
                    <a:pt x="1713" y="852"/>
                  </a:lnTo>
                  <a:lnTo>
                    <a:pt x="1709" y="857"/>
                  </a:lnTo>
                  <a:lnTo>
                    <a:pt x="1707" y="863"/>
                  </a:lnTo>
                  <a:lnTo>
                    <a:pt x="1705" y="867"/>
                  </a:lnTo>
                  <a:lnTo>
                    <a:pt x="1704" y="872"/>
                  </a:lnTo>
                  <a:lnTo>
                    <a:pt x="1703" y="874"/>
                  </a:lnTo>
                  <a:lnTo>
                    <a:pt x="1701" y="877"/>
                  </a:lnTo>
                  <a:lnTo>
                    <a:pt x="1697" y="877"/>
                  </a:lnTo>
                  <a:lnTo>
                    <a:pt x="1690" y="877"/>
                  </a:lnTo>
                  <a:lnTo>
                    <a:pt x="1682" y="873"/>
                  </a:lnTo>
                  <a:lnTo>
                    <a:pt x="1676" y="873"/>
                  </a:lnTo>
                  <a:lnTo>
                    <a:pt x="1670" y="873"/>
                  </a:lnTo>
                  <a:lnTo>
                    <a:pt x="1663" y="874"/>
                  </a:lnTo>
                  <a:lnTo>
                    <a:pt x="1656" y="877"/>
                  </a:lnTo>
                  <a:lnTo>
                    <a:pt x="1647" y="879"/>
                  </a:lnTo>
                  <a:lnTo>
                    <a:pt x="1639" y="883"/>
                  </a:lnTo>
                  <a:lnTo>
                    <a:pt x="1632" y="887"/>
                  </a:lnTo>
                  <a:lnTo>
                    <a:pt x="1625" y="892"/>
                  </a:lnTo>
                  <a:lnTo>
                    <a:pt x="1618" y="897"/>
                  </a:lnTo>
                  <a:lnTo>
                    <a:pt x="1612" y="903"/>
                  </a:lnTo>
                  <a:lnTo>
                    <a:pt x="1606" y="909"/>
                  </a:lnTo>
                  <a:lnTo>
                    <a:pt x="1601" y="915"/>
                  </a:lnTo>
                  <a:lnTo>
                    <a:pt x="1597" y="921"/>
                  </a:lnTo>
                  <a:lnTo>
                    <a:pt x="1595" y="927"/>
                  </a:lnTo>
                  <a:lnTo>
                    <a:pt x="1593" y="931"/>
                  </a:lnTo>
                  <a:lnTo>
                    <a:pt x="1593" y="936"/>
                  </a:lnTo>
                  <a:lnTo>
                    <a:pt x="1591" y="940"/>
                  </a:lnTo>
                  <a:lnTo>
                    <a:pt x="1589" y="945"/>
                  </a:lnTo>
                  <a:lnTo>
                    <a:pt x="1585" y="948"/>
                  </a:lnTo>
                  <a:lnTo>
                    <a:pt x="1582" y="952"/>
                  </a:lnTo>
                  <a:lnTo>
                    <a:pt x="1577" y="954"/>
                  </a:lnTo>
                  <a:lnTo>
                    <a:pt x="1571" y="955"/>
                  </a:lnTo>
                  <a:lnTo>
                    <a:pt x="1565" y="956"/>
                  </a:lnTo>
                  <a:lnTo>
                    <a:pt x="1559" y="955"/>
                  </a:lnTo>
                  <a:lnTo>
                    <a:pt x="1552" y="953"/>
                  </a:lnTo>
                  <a:lnTo>
                    <a:pt x="1546" y="948"/>
                  </a:lnTo>
                  <a:lnTo>
                    <a:pt x="1540" y="943"/>
                  </a:lnTo>
                  <a:lnTo>
                    <a:pt x="1535" y="939"/>
                  </a:lnTo>
                  <a:lnTo>
                    <a:pt x="1526" y="925"/>
                  </a:lnTo>
                  <a:lnTo>
                    <a:pt x="1519" y="914"/>
                  </a:lnTo>
                  <a:lnTo>
                    <a:pt x="1514" y="908"/>
                  </a:lnTo>
                  <a:lnTo>
                    <a:pt x="1511" y="903"/>
                  </a:lnTo>
                  <a:lnTo>
                    <a:pt x="1506" y="901"/>
                  </a:lnTo>
                  <a:lnTo>
                    <a:pt x="1501" y="898"/>
                  </a:lnTo>
                  <a:lnTo>
                    <a:pt x="1497" y="897"/>
                  </a:lnTo>
                  <a:lnTo>
                    <a:pt x="1493" y="897"/>
                  </a:lnTo>
                  <a:lnTo>
                    <a:pt x="1488" y="898"/>
                  </a:lnTo>
                  <a:lnTo>
                    <a:pt x="1483" y="899"/>
                  </a:lnTo>
                  <a:lnTo>
                    <a:pt x="1474" y="906"/>
                  </a:lnTo>
                  <a:lnTo>
                    <a:pt x="1463" y="915"/>
                  </a:lnTo>
                  <a:lnTo>
                    <a:pt x="1452" y="924"/>
                  </a:lnTo>
                  <a:lnTo>
                    <a:pt x="1444" y="933"/>
                  </a:lnTo>
                  <a:lnTo>
                    <a:pt x="1437" y="937"/>
                  </a:lnTo>
                  <a:lnTo>
                    <a:pt x="1430" y="941"/>
                  </a:lnTo>
                  <a:lnTo>
                    <a:pt x="1421" y="942"/>
                  </a:lnTo>
                  <a:lnTo>
                    <a:pt x="1414" y="943"/>
                  </a:lnTo>
                  <a:lnTo>
                    <a:pt x="1411" y="943"/>
                  </a:lnTo>
                  <a:lnTo>
                    <a:pt x="1408" y="947"/>
                  </a:lnTo>
                  <a:lnTo>
                    <a:pt x="1406" y="952"/>
                  </a:lnTo>
                  <a:lnTo>
                    <a:pt x="1405" y="958"/>
                  </a:lnTo>
                  <a:lnTo>
                    <a:pt x="1404" y="972"/>
                  </a:lnTo>
                  <a:lnTo>
                    <a:pt x="1402" y="985"/>
                  </a:lnTo>
                  <a:lnTo>
                    <a:pt x="1400" y="992"/>
                  </a:lnTo>
                  <a:lnTo>
                    <a:pt x="1396" y="998"/>
                  </a:lnTo>
                  <a:lnTo>
                    <a:pt x="1390" y="1004"/>
                  </a:lnTo>
                  <a:lnTo>
                    <a:pt x="1385" y="1009"/>
                  </a:lnTo>
                  <a:lnTo>
                    <a:pt x="1371" y="1017"/>
                  </a:lnTo>
                  <a:lnTo>
                    <a:pt x="1362" y="1022"/>
                  </a:lnTo>
                  <a:lnTo>
                    <a:pt x="1354" y="1025"/>
                  </a:lnTo>
                  <a:lnTo>
                    <a:pt x="1346" y="1028"/>
                  </a:lnTo>
                  <a:lnTo>
                    <a:pt x="1344" y="1030"/>
                  </a:lnTo>
                  <a:lnTo>
                    <a:pt x="1342" y="1034"/>
                  </a:lnTo>
                  <a:lnTo>
                    <a:pt x="1341" y="1036"/>
                  </a:lnTo>
                  <a:lnTo>
                    <a:pt x="1339" y="1041"/>
                  </a:lnTo>
                  <a:lnTo>
                    <a:pt x="1339" y="1044"/>
                  </a:lnTo>
                  <a:lnTo>
                    <a:pt x="1338" y="1047"/>
                  </a:lnTo>
                  <a:lnTo>
                    <a:pt x="1337" y="1049"/>
                  </a:lnTo>
                  <a:lnTo>
                    <a:pt x="1335" y="1050"/>
                  </a:lnTo>
                  <a:lnTo>
                    <a:pt x="1329" y="1050"/>
                  </a:lnTo>
                  <a:lnTo>
                    <a:pt x="1323" y="1049"/>
                  </a:lnTo>
                  <a:lnTo>
                    <a:pt x="1316" y="1047"/>
                  </a:lnTo>
                  <a:lnTo>
                    <a:pt x="1311" y="1046"/>
                  </a:lnTo>
                  <a:lnTo>
                    <a:pt x="1308" y="1047"/>
                  </a:lnTo>
                  <a:lnTo>
                    <a:pt x="1307" y="1049"/>
                  </a:lnTo>
                  <a:lnTo>
                    <a:pt x="1306" y="1053"/>
                  </a:lnTo>
                  <a:lnTo>
                    <a:pt x="1305" y="1059"/>
                  </a:lnTo>
                  <a:lnTo>
                    <a:pt x="1305" y="1065"/>
                  </a:lnTo>
                  <a:lnTo>
                    <a:pt x="1306" y="1071"/>
                  </a:lnTo>
                  <a:lnTo>
                    <a:pt x="1307" y="1076"/>
                  </a:lnTo>
                  <a:lnTo>
                    <a:pt x="1310" y="1081"/>
                  </a:lnTo>
                  <a:lnTo>
                    <a:pt x="1312" y="1086"/>
                  </a:lnTo>
                  <a:lnTo>
                    <a:pt x="1316" y="1088"/>
                  </a:lnTo>
                  <a:lnTo>
                    <a:pt x="1319" y="1091"/>
                  </a:lnTo>
                  <a:lnTo>
                    <a:pt x="1324" y="1091"/>
                  </a:lnTo>
                  <a:lnTo>
                    <a:pt x="1329" y="1091"/>
                  </a:lnTo>
                  <a:lnTo>
                    <a:pt x="1332" y="1092"/>
                  </a:lnTo>
                  <a:lnTo>
                    <a:pt x="1335" y="1094"/>
                  </a:lnTo>
                  <a:lnTo>
                    <a:pt x="1337" y="1098"/>
                  </a:lnTo>
                  <a:lnTo>
                    <a:pt x="1339" y="1105"/>
                  </a:lnTo>
                  <a:lnTo>
                    <a:pt x="1344" y="1113"/>
                  </a:lnTo>
                  <a:lnTo>
                    <a:pt x="1348" y="1120"/>
                  </a:lnTo>
                  <a:lnTo>
                    <a:pt x="1350" y="1128"/>
                  </a:lnTo>
                  <a:lnTo>
                    <a:pt x="1351" y="1137"/>
                  </a:lnTo>
                  <a:lnTo>
                    <a:pt x="1350" y="1149"/>
                  </a:lnTo>
                  <a:lnTo>
                    <a:pt x="1351" y="1156"/>
                  </a:lnTo>
                  <a:lnTo>
                    <a:pt x="1352" y="1163"/>
                  </a:lnTo>
                  <a:lnTo>
                    <a:pt x="1355" y="1169"/>
                  </a:lnTo>
                  <a:lnTo>
                    <a:pt x="1358" y="1175"/>
                  </a:lnTo>
                  <a:lnTo>
                    <a:pt x="1364" y="1186"/>
                  </a:lnTo>
                  <a:lnTo>
                    <a:pt x="1369" y="1196"/>
                  </a:lnTo>
                  <a:lnTo>
                    <a:pt x="1370" y="1202"/>
                  </a:lnTo>
                  <a:lnTo>
                    <a:pt x="1369" y="1207"/>
                  </a:lnTo>
                  <a:lnTo>
                    <a:pt x="1367" y="1212"/>
                  </a:lnTo>
                  <a:lnTo>
                    <a:pt x="1364" y="1217"/>
                  </a:lnTo>
                  <a:lnTo>
                    <a:pt x="1357" y="1227"/>
                  </a:lnTo>
                  <a:lnTo>
                    <a:pt x="1349" y="1238"/>
                  </a:lnTo>
                  <a:lnTo>
                    <a:pt x="1342" y="1251"/>
                  </a:lnTo>
                  <a:lnTo>
                    <a:pt x="1336" y="1267"/>
                  </a:lnTo>
                  <a:lnTo>
                    <a:pt x="1330" y="1280"/>
                  </a:lnTo>
                  <a:lnTo>
                    <a:pt x="1324" y="1290"/>
                  </a:lnTo>
                  <a:lnTo>
                    <a:pt x="1317" y="1299"/>
                  </a:lnTo>
                  <a:lnTo>
                    <a:pt x="1307" y="1307"/>
                  </a:lnTo>
                  <a:lnTo>
                    <a:pt x="1302" y="1311"/>
                  </a:lnTo>
                  <a:lnTo>
                    <a:pt x="1298" y="1314"/>
                  </a:lnTo>
                  <a:lnTo>
                    <a:pt x="1294" y="1315"/>
                  </a:lnTo>
                  <a:lnTo>
                    <a:pt x="1289" y="1317"/>
                  </a:lnTo>
                  <a:lnTo>
                    <a:pt x="1281" y="1317"/>
                  </a:lnTo>
                  <a:lnTo>
                    <a:pt x="1274" y="1318"/>
                  </a:lnTo>
                  <a:lnTo>
                    <a:pt x="1266" y="1320"/>
                  </a:lnTo>
                  <a:lnTo>
                    <a:pt x="1255" y="1324"/>
                  </a:lnTo>
                  <a:lnTo>
                    <a:pt x="1243" y="1328"/>
                  </a:lnTo>
                  <a:lnTo>
                    <a:pt x="1231" y="1332"/>
                  </a:lnTo>
                  <a:lnTo>
                    <a:pt x="1217" y="1337"/>
                  </a:lnTo>
                  <a:lnTo>
                    <a:pt x="1201" y="1342"/>
                  </a:lnTo>
                  <a:lnTo>
                    <a:pt x="1193" y="1346"/>
                  </a:lnTo>
                  <a:lnTo>
                    <a:pt x="1185" y="1352"/>
                  </a:lnTo>
                  <a:lnTo>
                    <a:pt x="1176" y="1361"/>
                  </a:lnTo>
                  <a:lnTo>
                    <a:pt x="1169" y="1369"/>
                  </a:lnTo>
                  <a:lnTo>
                    <a:pt x="1157" y="1387"/>
                  </a:lnTo>
                  <a:lnTo>
                    <a:pt x="1150" y="1399"/>
                  </a:lnTo>
                  <a:lnTo>
                    <a:pt x="1149" y="1404"/>
                  </a:lnTo>
                  <a:lnTo>
                    <a:pt x="1148" y="1410"/>
                  </a:lnTo>
                  <a:lnTo>
                    <a:pt x="1147" y="1418"/>
                  </a:lnTo>
                  <a:lnTo>
                    <a:pt x="1147" y="1425"/>
                  </a:lnTo>
                  <a:lnTo>
                    <a:pt x="1146" y="1439"/>
                  </a:lnTo>
                  <a:lnTo>
                    <a:pt x="1143" y="1450"/>
                  </a:lnTo>
                  <a:lnTo>
                    <a:pt x="1142" y="1454"/>
                  </a:lnTo>
                  <a:lnTo>
                    <a:pt x="1141" y="1459"/>
                  </a:lnTo>
                  <a:lnTo>
                    <a:pt x="1140" y="1464"/>
                  </a:lnTo>
                  <a:lnTo>
                    <a:pt x="1141" y="1469"/>
                  </a:lnTo>
                  <a:lnTo>
                    <a:pt x="1141" y="1475"/>
                  </a:lnTo>
                  <a:lnTo>
                    <a:pt x="1143" y="1478"/>
                  </a:lnTo>
                  <a:lnTo>
                    <a:pt x="1144" y="1483"/>
                  </a:lnTo>
                  <a:lnTo>
                    <a:pt x="1148" y="1485"/>
                  </a:lnTo>
                  <a:lnTo>
                    <a:pt x="1153" y="1491"/>
                  </a:lnTo>
                  <a:lnTo>
                    <a:pt x="1155" y="1498"/>
                  </a:lnTo>
                  <a:lnTo>
                    <a:pt x="1157" y="1508"/>
                  </a:lnTo>
                  <a:lnTo>
                    <a:pt x="1159" y="1520"/>
                  </a:lnTo>
                  <a:lnTo>
                    <a:pt x="1160" y="1526"/>
                  </a:lnTo>
                  <a:lnTo>
                    <a:pt x="1162" y="1532"/>
                  </a:lnTo>
                  <a:lnTo>
                    <a:pt x="1166" y="1536"/>
                  </a:lnTo>
                  <a:lnTo>
                    <a:pt x="1169" y="1541"/>
                  </a:lnTo>
                  <a:lnTo>
                    <a:pt x="1178" y="1551"/>
                  </a:lnTo>
                  <a:lnTo>
                    <a:pt x="1185" y="1558"/>
                  </a:lnTo>
                  <a:lnTo>
                    <a:pt x="1187" y="1561"/>
                  </a:lnTo>
                  <a:lnTo>
                    <a:pt x="1188" y="1566"/>
                  </a:lnTo>
                  <a:lnTo>
                    <a:pt x="1190" y="1571"/>
                  </a:lnTo>
                  <a:lnTo>
                    <a:pt x="1188" y="1576"/>
                  </a:lnTo>
                  <a:lnTo>
                    <a:pt x="1185" y="1585"/>
                  </a:lnTo>
                  <a:lnTo>
                    <a:pt x="1181" y="1595"/>
                  </a:lnTo>
                  <a:lnTo>
                    <a:pt x="1180" y="1598"/>
                  </a:lnTo>
                  <a:lnTo>
                    <a:pt x="1178" y="1602"/>
                  </a:lnTo>
                  <a:lnTo>
                    <a:pt x="1176" y="1604"/>
                  </a:lnTo>
                  <a:lnTo>
                    <a:pt x="1174" y="1604"/>
                  </a:lnTo>
                  <a:lnTo>
                    <a:pt x="1172" y="1604"/>
                  </a:lnTo>
                  <a:lnTo>
                    <a:pt x="1169" y="1603"/>
                  </a:lnTo>
                  <a:lnTo>
                    <a:pt x="1167" y="1601"/>
                  </a:lnTo>
                  <a:lnTo>
                    <a:pt x="1165" y="1597"/>
                  </a:lnTo>
                  <a:lnTo>
                    <a:pt x="1161" y="1595"/>
                  </a:lnTo>
                  <a:lnTo>
                    <a:pt x="1157" y="1592"/>
                  </a:lnTo>
                  <a:lnTo>
                    <a:pt x="1154" y="1592"/>
                  </a:lnTo>
                  <a:lnTo>
                    <a:pt x="1150" y="1592"/>
                  </a:lnTo>
                  <a:lnTo>
                    <a:pt x="1147" y="1595"/>
                  </a:lnTo>
                  <a:lnTo>
                    <a:pt x="1143" y="1598"/>
                  </a:lnTo>
                  <a:lnTo>
                    <a:pt x="1140" y="1602"/>
                  </a:lnTo>
                  <a:lnTo>
                    <a:pt x="1137" y="1608"/>
                  </a:lnTo>
                  <a:lnTo>
                    <a:pt x="1130" y="1622"/>
                  </a:lnTo>
                  <a:lnTo>
                    <a:pt x="1122" y="1640"/>
                  </a:lnTo>
                  <a:lnTo>
                    <a:pt x="1118" y="1651"/>
                  </a:lnTo>
                  <a:lnTo>
                    <a:pt x="1115" y="1660"/>
                  </a:lnTo>
                  <a:lnTo>
                    <a:pt x="1112" y="1670"/>
                  </a:lnTo>
                  <a:lnTo>
                    <a:pt x="1111" y="1678"/>
                  </a:lnTo>
                  <a:lnTo>
                    <a:pt x="1110" y="1685"/>
                  </a:lnTo>
                  <a:lnTo>
                    <a:pt x="1111" y="1690"/>
                  </a:lnTo>
                  <a:lnTo>
                    <a:pt x="1111" y="1693"/>
                  </a:lnTo>
                  <a:lnTo>
                    <a:pt x="1113" y="1696"/>
                  </a:lnTo>
                  <a:lnTo>
                    <a:pt x="1115" y="1698"/>
                  </a:lnTo>
                  <a:lnTo>
                    <a:pt x="1118" y="1699"/>
                  </a:lnTo>
                  <a:lnTo>
                    <a:pt x="1122" y="1699"/>
                  </a:lnTo>
                  <a:lnTo>
                    <a:pt x="1125" y="1699"/>
                  </a:lnTo>
                  <a:lnTo>
                    <a:pt x="1134" y="1700"/>
                  </a:lnTo>
                  <a:lnTo>
                    <a:pt x="1140" y="1703"/>
                  </a:lnTo>
                  <a:lnTo>
                    <a:pt x="1142" y="1705"/>
                  </a:lnTo>
                  <a:lnTo>
                    <a:pt x="1143" y="1708"/>
                  </a:lnTo>
                  <a:lnTo>
                    <a:pt x="1143" y="1711"/>
                  </a:lnTo>
                  <a:lnTo>
                    <a:pt x="1142" y="1716"/>
                  </a:lnTo>
                  <a:lnTo>
                    <a:pt x="1138" y="1725"/>
                  </a:lnTo>
                  <a:lnTo>
                    <a:pt x="1132" y="1733"/>
                  </a:lnTo>
                  <a:lnTo>
                    <a:pt x="1127" y="1741"/>
                  </a:lnTo>
                  <a:lnTo>
                    <a:pt x="1118" y="1749"/>
                  </a:lnTo>
                  <a:lnTo>
                    <a:pt x="1111" y="1761"/>
                  </a:lnTo>
                  <a:lnTo>
                    <a:pt x="1104" y="1774"/>
                  </a:lnTo>
                  <a:lnTo>
                    <a:pt x="1098" y="1788"/>
                  </a:lnTo>
                  <a:lnTo>
                    <a:pt x="1090" y="1799"/>
                  </a:lnTo>
                  <a:lnTo>
                    <a:pt x="1083" y="1806"/>
                  </a:lnTo>
                  <a:lnTo>
                    <a:pt x="1074" y="1811"/>
                  </a:lnTo>
                  <a:lnTo>
                    <a:pt x="1065" y="1815"/>
                  </a:lnTo>
                  <a:lnTo>
                    <a:pt x="1050" y="1818"/>
                  </a:lnTo>
                  <a:lnTo>
                    <a:pt x="1043" y="1821"/>
                  </a:lnTo>
                  <a:lnTo>
                    <a:pt x="1036" y="1824"/>
                  </a:lnTo>
                  <a:lnTo>
                    <a:pt x="1030" y="1826"/>
                  </a:lnTo>
                  <a:lnTo>
                    <a:pt x="1026" y="1830"/>
                  </a:lnTo>
                  <a:lnTo>
                    <a:pt x="1022" y="1834"/>
                  </a:lnTo>
                  <a:lnTo>
                    <a:pt x="1020" y="1837"/>
                  </a:lnTo>
                  <a:lnTo>
                    <a:pt x="1018" y="1841"/>
                  </a:lnTo>
                  <a:lnTo>
                    <a:pt x="1017" y="1844"/>
                  </a:lnTo>
                  <a:lnTo>
                    <a:pt x="1028" y="1859"/>
                  </a:lnTo>
                  <a:lnTo>
                    <a:pt x="1042" y="1878"/>
                  </a:lnTo>
                  <a:lnTo>
                    <a:pt x="1042" y="1880"/>
                  </a:lnTo>
                  <a:lnTo>
                    <a:pt x="1042" y="1882"/>
                  </a:lnTo>
                  <a:lnTo>
                    <a:pt x="1041" y="1883"/>
                  </a:lnTo>
                  <a:lnTo>
                    <a:pt x="1040" y="1886"/>
                  </a:lnTo>
                  <a:lnTo>
                    <a:pt x="1035" y="1888"/>
                  </a:lnTo>
                  <a:lnTo>
                    <a:pt x="1030" y="1891"/>
                  </a:lnTo>
                  <a:lnTo>
                    <a:pt x="1024" y="1893"/>
                  </a:lnTo>
                  <a:lnTo>
                    <a:pt x="1018" y="1895"/>
                  </a:lnTo>
                  <a:lnTo>
                    <a:pt x="1012" y="1899"/>
                  </a:lnTo>
                  <a:lnTo>
                    <a:pt x="1009" y="1905"/>
                  </a:lnTo>
                  <a:lnTo>
                    <a:pt x="1003" y="1919"/>
                  </a:lnTo>
                  <a:lnTo>
                    <a:pt x="998" y="1937"/>
                  </a:lnTo>
                  <a:lnTo>
                    <a:pt x="997" y="1945"/>
                  </a:lnTo>
                  <a:lnTo>
                    <a:pt x="996" y="1954"/>
                  </a:lnTo>
                  <a:lnTo>
                    <a:pt x="996" y="1962"/>
                  </a:lnTo>
                  <a:lnTo>
                    <a:pt x="997" y="1968"/>
                  </a:lnTo>
                  <a:lnTo>
                    <a:pt x="998" y="1974"/>
                  </a:lnTo>
                  <a:lnTo>
                    <a:pt x="998" y="1979"/>
                  </a:lnTo>
                  <a:lnTo>
                    <a:pt x="998" y="1983"/>
                  </a:lnTo>
                  <a:lnTo>
                    <a:pt x="997" y="1987"/>
                  </a:lnTo>
                  <a:lnTo>
                    <a:pt x="993" y="1994"/>
                  </a:lnTo>
                  <a:lnTo>
                    <a:pt x="989" y="2001"/>
                  </a:lnTo>
                  <a:lnTo>
                    <a:pt x="986" y="2012"/>
                  </a:lnTo>
                  <a:lnTo>
                    <a:pt x="985" y="2024"/>
                  </a:lnTo>
                  <a:lnTo>
                    <a:pt x="985" y="2036"/>
                  </a:lnTo>
                  <a:lnTo>
                    <a:pt x="982" y="2046"/>
                  </a:lnTo>
                  <a:lnTo>
                    <a:pt x="979" y="2057"/>
                  </a:lnTo>
                  <a:lnTo>
                    <a:pt x="979" y="2069"/>
                  </a:lnTo>
                  <a:lnTo>
                    <a:pt x="979" y="2075"/>
                  </a:lnTo>
                  <a:lnTo>
                    <a:pt x="978" y="2081"/>
                  </a:lnTo>
                  <a:lnTo>
                    <a:pt x="978" y="2087"/>
                  </a:lnTo>
                  <a:lnTo>
                    <a:pt x="976" y="2092"/>
                  </a:lnTo>
                  <a:lnTo>
                    <a:pt x="968" y="2101"/>
                  </a:lnTo>
                  <a:lnTo>
                    <a:pt x="959" y="2111"/>
                  </a:lnTo>
                  <a:lnTo>
                    <a:pt x="948" y="2120"/>
                  </a:lnTo>
                  <a:lnTo>
                    <a:pt x="936" y="2130"/>
                  </a:lnTo>
                  <a:lnTo>
                    <a:pt x="932" y="2135"/>
                  </a:lnTo>
                  <a:lnTo>
                    <a:pt x="929" y="2141"/>
                  </a:lnTo>
                  <a:lnTo>
                    <a:pt x="929" y="2149"/>
                  </a:lnTo>
                  <a:lnTo>
                    <a:pt x="929" y="2156"/>
                  </a:lnTo>
                  <a:lnTo>
                    <a:pt x="932" y="2163"/>
                  </a:lnTo>
                  <a:lnTo>
                    <a:pt x="935" y="2170"/>
                  </a:lnTo>
                  <a:lnTo>
                    <a:pt x="940" y="2176"/>
                  </a:lnTo>
                  <a:lnTo>
                    <a:pt x="946" y="2181"/>
                  </a:lnTo>
                  <a:lnTo>
                    <a:pt x="951" y="2185"/>
                  </a:lnTo>
                  <a:lnTo>
                    <a:pt x="954" y="2189"/>
                  </a:lnTo>
                  <a:lnTo>
                    <a:pt x="957" y="2194"/>
                  </a:lnTo>
                  <a:lnTo>
                    <a:pt x="957" y="2197"/>
                  </a:lnTo>
                  <a:lnTo>
                    <a:pt x="955" y="2201"/>
                  </a:lnTo>
                  <a:lnTo>
                    <a:pt x="952" y="2204"/>
                  </a:lnTo>
                  <a:lnTo>
                    <a:pt x="948" y="2209"/>
                  </a:lnTo>
                  <a:lnTo>
                    <a:pt x="943" y="2214"/>
                  </a:lnTo>
                  <a:lnTo>
                    <a:pt x="940" y="2217"/>
                  </a:lnTo>
                  <a:lnTo>
                    <a:pt x="939" y="2222"/>
                  </a:lnTo>
                  <a:lnTo>
                    <a:pt x="939" y="2227"/>
                  </a:lnTo>
                  <a:lnTo>
                    <a:pt x="939" y="2232"/>
                  </a:lnTo>
                  <a:lnTo>
                    <a:pt x="942" y="2242"/>
                  </a:lnTo>
                  <a:lnTo>
                    <a:pt x="945" y="2248"/>
                  </a:lnTo>
                  <a:lnTo>
                    <a:pt x="946" y="2254"/>
                  </a:lnTo>
                  <a:lnTo>
                    <a:pt x="947" y="2266"/>
                  </a:lnTo>
                  <a:lnTo>
                    <a:pt x="947" y="2271"/>
                  </a:lnTo>
                  <a:lnTo>
                    <a:pt x="946" y="2273"/>
                  </a:lnTo>
                  <a:lnTo>
                    <a:pt x="946" y="2276"/>
                  </a:lnTo>
                  <a:lnTo>
                    <a:pt x="943" y="2277"/>
                  </a:lnTo>
                  <a:lnTo>
                    <a:pt x="942" y="2277"/>
                  </a:lnTo>
                  <a:lnTo>
                    <a:pt x="940" y="2277"/>
                  </a:lnTo>
                  <a:lnTo>
                    <a:pt x="939" y="2276"/>
                  </a:lnTo>
                  <a:lnTo>
                    <a:pt x="936" y="2273"/>
                  </a:lnTo>
                  <a:lnTo>
                    <a:pt x="934" y="2271"/>
                  </a:lnTo>
                  <a:lnTo>
                    <a:pt x="932" y="2271"/>
                  </a:lnTo>
                  <a:lnTo>
                    <a:pt x="928" y="2271"/>
                  </a:lnTo>
                  <a:lnTo>
                    <a:pt x="924" y="2272"/>
                  </a:lnTo>
                  <a:lnTo>
                    <a:pt x="921" y="2275"/>
                  </a:lnTo>
                  <a:lnTo>
                    <a:pt x="917" y="2278"/>
                  </a:lnTo>
                  <a:lnTo>
                    <a:pt x="914" y="2283"/>
                  </a:lnTo>
                  <a:lnTo>
                    <a:pt x="910" y="2289"/>
                  </a:lnTo>
                  <a:lnTo>
                    <a:pt x="904" y="2304"/>
                  </a:lnTo>
                  <a:lnTo>
                    <a:pt x="899" y="2321"/>
                  </a:lnTo>
                  <a:lnTo>
                    <a:pt x="896" y="2335"/>
                  </a:lnTo>
                  <a:lnTo>
                    <a:pt x="894" y="2343"/>
                  </a:lnTo>
                  <a:lnTo>
                    <a:pt x="901" y="2354"/>
                  </a:lnTo>
                  <a:lnTo>
                    <a:pt x="904" y="2364"/>
                  </a:lnTo>
                  <a:lnTo>
                    <a:pt x="901" y="2370"/>
                  </a:lnTo>
                  <a:lnTo>
                    <a:pt x="899" y="2376"/>
                  </a:lnTo>
                  <a:lnTo>
                    <a:pt x="899" y="2378"/>
                  </a:lnTo>
                  <a:lnTo>
                    <a:pt x="901" y="2380"/>
                  </a:lnTo>
                  <a:lnTo>
                    <a:pt x="903" y="2383"/>
                  </a:lnTo>
                  <a:lnTo>
                    <a:pt x="908" y="2385"/>
                  </a:lnTo>
                  <a:lnTo>
                    <a:pt x="913" y="2387"/>
                  </a:lnTo>
                  <a:lnTo>
                    <a:pt x="917" y="2391"/>
                  </a:lnTo>
                  <a:lnTo>
                    <a:pt x="921" y="2393"/>
                  </a:lnTo>
                  <a:lnTo>
                    <a:pt x="923" y="2397"/>
                  </a:lnTo>
                  <a:lnTo>
                    <a:pt x="926" y="2401"/>
                  </a:lnTo>
                  <a:lnTo>
                    <a:pt x="927" y="2404"/>
                  </a:lnTo>
                  <a:lnTo>
                    <a:pt x="928" y="2408"/>
                  </a:lnTo>
                  <a:lnTo>
                    <a:pt x="928" y="2411"/>
                  </a:lnTo>
                  <a:lnTo>
                    <a:pt x="927" y="2414"/>
                  </a:lnTo>
                  <a:lnTo>
                    <a:pt x="926" y="2416"/>
                  </a:lnTo>
                  <a:lnTo>
                    <a:pt x="923" y="2418"/>
                  </a:lnTo>
                  <a:lnTo>
                    <a:pt x="921" y="2420"/>
                  </a:lnTo>
                  <a:lnTo>
                    <a:pt x="914" y="2422"/>
                  </a:lnTo>
                  <a:lnTo>
                    <a:pt x="905" y="2422"/>
                  </a:lnTo>
                  <a:lnTo>
                    <a:pt x="897" y="2422"/>
                  </a:lnTo>
                  <a:lnTo>
                    <a:pt x="890" y="2421"/>
                  </a:lnTo>
                  <a:lnTo>
                    <a:pt x="883" y="2417"/>
                  </a:lnTo>
                  <a:lnTo>
                    <a:pt x="877" y="2412"/>
                  </a:lnTo>
                  <a:lnTo>
                    <a:pt x="870" y="2406"/>
                  </a:lnTo>
                  <a:lnTo>
                    <a:pt x="860" y="2401"/>
                  </a:lnTo>
                  <a:lnTo>
                    <a:pt x="852" y="2396"/>
                  </a:lnTo>
                  <a:lnTo>
                    <a:pt x="845" y="2393"/>
                  </a:lnTo>
                  <a:lnTo>
                    <a:pt x="839" y="2391"/>
                  </a:lnTo>
                  <a:lnTo>
                    <a:pt x="832" y="2384"/>
                  </a:lnTo>
                  <a:lnTo>
                    <a:pt x="825" y="2376"/>
                  </a:lnTo>
                  <a:lnTo>
                    <a:pt x="817" y="2366"/>
                  </a:lnTo>
                  <a:lnTo>
                    <a:pt x="810" y="2357"/>
                  </a:lnTo>
                  <a:lnTo>
                    <a:pt x="802" y="2347"/>
                  </a:lnTo>
                  <a:lnTo>
                    <a:pt x="794" y="2339"/>
                  </a:lnTo>
                  <a:lnTo>
                    <a:pt x="785" y="2334"/>
                  </a:lnTo>
                  <a:lnTo>
                    <a:pt x="777" y="2332"/>
                  </a:lnTo>
                  <a:lnTo>
                    <a:pt x="766" y="2330"/>
                  </a:lnTo>
                  <a:lnTo>
                    <a:pt x="762" y="2332"/>
                  </a:lnTo>
                  <a:lnTo>
                    <a:pt x="757" y="2333"/>
                  </a:lnTo>
                  <a:lnTo>
                    <a:pt x="752" y="2334"/>
                  </a:lnTo>
                  <a:lnTo>
                    <a:pt x="749" y="2338"/>
                  </a:lnTo>
                  <a:lnTo>
                    <a:pt x="743" y="2343"/>
                  </a:lnTo>
                  <a:lnTo>
                    <a:pt x="738" y="2347"/>
                  </a:lnTo>
                  <a:lnTo>
                    <a:pt x="733" y="2349"/>
                  </a:lnTo>
                  <a:lnTo>
                    <a:pt x="726" y="2349"/>
                  </a:lnTo>
                  <a:lnTo>
                    <a:pt x="719" y="2349"/>
                  </a:lnTo>
                  <a:lnTo>
                    <a:pt x="712" y="2349"/>
                  </a:lnTo>
                  <a:lnTo>
                    <a:pt x="706" y="2352"/>
                  </a:lnTo>
                  <a:lnTo>
                    <a:pt x="700" y="2358"/>
                  </a:lnTo>
                  <a:lnTo>
                    <a:pt x="691" y="2366"/>
                  </a:lnTo>
                  <a:lnTo>
                    <a:pt x="683" y="2374"/>
                  </a:lnTo>
                  <a:lnTo>
                    <a:pt x="678" y="2378"/>
                  </a:lnTo>
                  <a:lnTo>
                    <a:pt x="674" y="2380"/>
                  </a:lnTo>
                  <a:lnTo>
                    <a:pt x="668" y="2382"/>
                  </a:lnTo>
                  <a:lnTo>
                    <a:pt x="661" y="2383"/>
                  </a:lnTo>
                  <a:lnTo>
                    <a:pt x="647" y="2383"/>
                  </a:lnTo>
                  <a:lnTo>
                    <a:pt x="633" y="2383"/>
                  </a:lnTo>
                  <a:lnTo>
                    <a:pt x="620" y="2383"/>
                  </a:lnTo>
                  <a:lnTo>
                    <a:pt x="608" y="2383"/>
                  </a:lnTo>
                  <a:lnTo>
                    <a:pt x="602" y="2384"/>
                  </a:lnTo>
                  <a:lnTo>
                    <a:pt x="596" y="2385"/>
                  </a:lnTo>
                  <a:lnTo>
                    <a:pt x="592" y="2387"/>
                  </a:lnTo>
                  <a:lnTo>
                    <a:pt x="587" y="2390"/>
                  </a:lnTo>
                  <a:lnTo>
                    <a:pt x="583" y="2393"/>
                  </a:lnTo>
                  <a:lnTo>
                    <a:pt x="580" y="2397"/>
                  </a:lnTo>
                  <a:lnTo>
                    <a:pt x="576" y="2402"/>
                  </a:lnTo>
                  <a:lnTo>
                    <a:pt x="574" y="2406"/>
                  </a:lnTo>
                  <a:lnTo>
                    <a:pt x="570" y="2415"/>
                  </a:lnTo>
                  <a:lnTo>
                    <a:pt x="568" y="2422"/>
                  </a:lnTo>
                  <a:lnTo>
                    <a:pt x="567" y="2427"/>
                  </a:lnTo>
                  <a:lnTo>
                    <a:pt x="563" y="2430"/>
                  </a:lnTo>
                  <a:lnTo>
                    <a:pt x="561" y="2431"/>
                  </a:lnTo>
                  <a:lnTo>
                    <a:pt x="557" y="2430"/>
                  </a:lnTo>
                  <a:lnTo>
                    <a:pt x="554" y="2429"/>
                  </a:lnTo>
                  <a:lnTo>
                    <a:pt x="550" y="2428"/>
                  </a:lnTo>
                  <a:lnTo>
                    <a:pt x="542" y="2423"/>
                  </a:lnTo>
                  <a:lnTo>
                    <a:pt x="533" y="2420"/>
                  </a:lnTo>
                  <a:lnTo>
                    <a:pt x="525" y="2417"/>
                  </a:lnTo>
                  <a:lnTo>
                    <a:pt x="518" y="2417"/>
                  </a:lnTo>
                  <a:lnTo>
                    <a:pt x="516" y="2418"/>
                  </a:lnTo>
                  <a:lnTo>
                    <a:pt x="512" y="2420"/>
                  </a:lnTo>
                  <a:lnTo>
                    <a:pt x="511" y="2422"/>
                  </a:lnTo>
                  <a:lnTo>
                    <a:pt x="508" y="2425"/>
                  </a:lnTo>
                  <a:lnTo>
                    <a:pt x="505" y="2437"/>
                  </a:lnTo>
                  <a:lnTo>
                    <a:pt x="501" y="2445"/>
                  </a:lnTo>
                  <a:lnTo>
                    <a:pt x="498" y="2447"/>
                  </a:lnTo>
                  <a:lnTo>
                    <a:pt x="493" y="2447"/>
                  </a:lnTo>
                  <a:lnTo>
                    <a:pt x="489" y="2446"/>
                  </a:lnTo>
                  <a:lnTo>
                    <a:pt x="485" y="2441"/>
                  </a:lnTo>
                  <a:lnTo>
                    <a:pt x="482" y="2439"/>
                  </a:lnTo>
                  <a:lnTo>
                    <a:pt x="480" y="2437"/>
                  </a:lnTo>
                  <a:lnTo>
                    <a:pt x="476" y="2437"/>
                  </a:lnTo>
                  <a:lnTo>
                    <a:pt x="473" y="2439"/>
                  </a:lnTo>
                  <a:lnTo>
                    <a:pt x="464" y="2441"/>
                  </a:lnTo>
                  <a:lnTo>
                    <a:pt x="456" y="2446"/>
                  </a:lnTo>
                  <a:lnTo>
                    <a:pt x="445" y="2450"/>
                  </a:lnTo>
                  <a:lnTo>
                    <a:pt x="432" y="2456"/>
                  </a:lnTo>
                  <a:lnTo>
                    <a:pt x="419" y="2462"/>
                  </a:lnTo>
                  <a:lnTo>
                    <a:pt x="407" y="2468"/>
                  </a:lnTo>
                  <a:lnTo>
                    <a:pt x="401" y="2471"/>
                  </a:lnTo>
                  <a:lnTo>
                    <a:pt x="397" y="2473"/>
                  </a:lnTo>
                  <a:lnTo>
                    <a:pt x="392" y="2473"/>
                  </a:lnTo>
                  <a:lnTo>
                    <a:pt x="387" y="2473"/>
                  </a:lnTo>
                  <a:lnTo>
                    <a:pt x="384" y="2472"/>
                  </a:lnTo>
                  <a:lnTo>
                    <a:pt x="380" y="2471"/>
                  </a:lnTo>
                  <a:lnTo>
                    <a:pt x="378" y="2468"/>
                  </a:lnTo>
                  <a:lnTo>
                    <a:pt x="376" y="2465"/>
                  </a:lnTo>
                  <a:lnTo>
                    <a:pt x="374" y="2458"/>
                  </a:lnTo>
                  <a:lnTo>
                    <a:pt x="369" y="2448"/>
                  </a:lnTo>
                  <a:lnTo>
                    <a:pt x="367" y="2443"/>
                  </a:lnTo>
                  <a:lnTo>
                    <a:pt x="363" y="2440"/>
                  </a:lnTo>
                  <a:lnTo>
                    <a:pt x="360" y="2437"/>
                  </a:lnTo>
                  <a:lnTo>
                    <a:pt x="356" y="2435"/>
                  </a:lnTo>
                  <a:lnTo>
                    <a:pt x="347" y="2434"/>
                  </a:lnTo>
                  <a:lnTo>
                    <a:pt x="340" y="2433"/>
                  </a:lnTo>
                  <a:lnTo>
                    <a:pt x="336" y="2433"/>
                  </a:lnTo>
                  <a:lnTo>
                    <a:pt x="332" y="2431"/>
                  </a:lnTo>
                  <a:lnTo>
                    <a:pt x="330" y="2429"/>
                  </a:lnTo>
                  <a:lnTo>
                    <a:pt x="328" y="2425"/>
                  </a:lnTo>
                  <a:lnTo>
                    <a:pt x="324" y="2420"/>
                  </a:lnTo>
                  <a:lnTo>
                    <a:pt x="319" y="2415"/>
                  </a:lnTo>
                  <a:lnTo>
                    <a:pt x="315" y="2412"/>
                  </a:lnTo>
                  <a:lnTo>
                    <a:pt x="308" y="2410"/>
                  </a:lnTo>
                  <a:lnTo>
                    <a:pt x="302" y="2409"/>
                  </a:lnTo>
                  <a:lnTo>
                    <a:pt x="297" y="2406"/>
                  </a:lnTo>
                  <a:lnTo>
                    <a:pt x="294" y="2404"/>
                  </a:lnTo>
                  <a:lnTo>
                    <a:pt x="294" y="2402"/>
                  </a:lnTo>
                  <a:lnTo>
                    <a:pt x="294" y="2399"/>
                  </a:lnTo>
                  <a:lnTo>
                    <a:pt x="296" y="2396"/>
                  </a:lnTo>
                  <a:lnTo>
                    <a:pt x="298" y="2392"/>
                  </a:lnTo>
                  <a:lnTo>
                    <a:pt x="303" y="2390"/>
                  </a:lnTo>
                  <a:lnTo>
                    <a:pt x="308" y="2387"/>
                  </a:lnTo>
                  <a:lnTo>
                    <a:pt x="313" y="2385"/>
                  </a:lnTo>
                  <a:lnTo>
                    <a:pt x="327" y="2380"/>
                  </a:lnTo>
                  <a:lnTo>
                    <a:pt x="337" y="2374"/>
                  </a:lnTo>
                  <a:lnTo>
                    <a:pt x="346" y="2365"/>
                  </a:lnTo>
                  <a:lnTo>
                    <a:pt x="355" y="2353"/>
                  </a:lnTo>
                  <a:lnTo>
                    <a:pt x="362" y="2341"/>
                  </a:lnTo>
                  <a:lnTo>
                    <a:pt x="367" y="2332"/>
                  </a:lnTo>
                  <a:lnTo>
                    <a:pt x="368" y="2322"/>
                  </a:lnTo>
                  <a:lnTo>
                    <a:pt x="369" y="2314"/>
                  </a:lnTo>
                  <a:lnTo>
                    <a:pt x="368" y="2304"/>
                  </a:lnTo>
                  <a:lnTo>
                    <a:pt x="368" y="2296"/>
                  </a:lnTo>
                  <a:lnTo>
                    <a:pt x="367" y="2289"/>
                  </a:lnTo>
                  <a:lnTo>
                    <a:pt x="368" y="2282"/>
                  </a:lnTo>
                  <a:lnTo>
                    <a:pt x="371" y="2277"/>
                  </a:lnTo>
                  <a:lnTo>
                    <a:pt x="373" y="2272"/>
                  </a:lnTo>
                  <a:lnTo>
                    <a:pt x="378" y="2267"/>
                  </a:lnTo>
                  <a:lnTo>
                    <a:pt x="385" y="2260"/>
                  </a:lnTo>
                  <a:lnTo>
                    <a:pt x="398" y="2247"/>
                  </a:lnTo>
                  <a:lnTo>
                    <a:pt x="411" y="2238"/>
                  </a:lnTo>
                  <a:lnTo>
                    <a:pt x="423" y="2229"/>
                  </a:lnTo>
                  <a:lnTo>
                    <a:pt x="436" y="2223"/>
                  </a:lnTo>
                  <a:lnTo>
                    <a:pt x="450" y="2217"/>
                  </a:lnTo>
                  <a:lnTo>
                    <a:pt x="462" y="2212"/>
                  </a:lnTo>
                  <a:lnTo>
                    <a:pt x="474" y="2204"/>
                  </a:lnTo>
                  <a:lnTo>
                    <a:pt x="485" y="2195"/>
                  </a:lnTo>
                  <a:lnTo>
                    <a:pt x="488" y="2190"/>
                  </a:lnTo>
                  <a:lnTo>
                    <a:pt x="491" y="2187"/>
                  </a:lnTo>
                  <a:lnTo>
                    <a:pt x="492" y="2183"/>
                  </a:lnTo>
                  <a:lnTo>
                    <a:pt x="492" y="2179"/>
                  </a:lnTo>
                  <a:lnTo>
                    <a:pt x="491" y="2177"/>
                  </a:lnTo>
                  <a:lnTo>
                    <a:pt x="488" y="2175"/>
                  </a:lnTo>
                  <a:lnTo>
                    <a:pt x="486" y="2174"/>
                  </a:lnTo>
                  <a:lnTo>
                    <a:pt x="483" y="2172"/>
                  </a:lnTo>
                  <a:lnTo>
                    <a:pt x="481" y="2171"/>
                  </a:lnTo>
                  <a:lnTo>
                    <a:pt x="480" y="2170"/>
                  </a:lnTo>
                  <a:lnTo>
                    <a:pt x="479" y="2168"/>
                  </a:lnTo>
                  <a:lnTo>
                    <a:pt x="480" y="2165"/>
                  </a:lnTo>
                  <a:lnTo>
                    <a:pt x="482" y="2159"/>
                  </a:lnTo>
                  <a:lnTo>
                    <a:pt x="487" y="2151"/>
                  </a:lnTo>
                  <a:lnTo>
                    <a:pt x="489" y="2146"/>
                  </a:lnTo>
                  <a:lnTo>
                    <a:pt x="492" y="2141"/>
                  </a:lnTo>
                  <a:lnTo>
                    <a:pt x="493" y="2137"/>
                  </a:lnTo>
                  <a:lnTo>
                    <a:pt x="493" y="2132"/>
                  </a:lnTo>
                  <a:lnTo>
                    <a:pt x="493" y="2127"/>
                  </a:lnTo>
                  <a:lnTo>
                    <a:pt x="492" y="2124"/>
                  </a:lnTo>
                  <a:lnTo>
                    <a:pt x="489" y="2120"/>
                  </a:lnTo>
                  <a:lnTo>
                    <a:pt x="486" y="2116"/>
                  </a:lnTo>
                  <a:lnTo>
                    <a:pt x="475" y="2111"/>
                  </a:lnTo>
                  <a:lnTo>
                    <a:pt x="464" y="2103"/>
                  </a:lnTo>
                  <a:lnTo>
                    <a:pt x="453" y="2096"/>
                  </a:lnTo>
                  <a:lnTo>
                    <a:pt x="443" y="2088"/>
                  </a:lnTo>
                  <a:lnTo>
                    <a:pt x="434" y="2081"/>
                  </a:lnTo>
                  <a:lnTo>
                    <a:pt x="425" y="2075"/>
                  </a:lnTo>
                  <a:lnTo>
                    <a:pt x="420" y="2072"/>
                  </a:lnTo>
                  <a:lnTo>
                    <a:pt x="416" y="2071"/>
                  </a:lnTo>
                  <a:lnTo>
                    <a:pt x="412" y="2070"/>
                  </a:lnTo>
                  <a:lnTo>
                    <a:pt x="407" y="2070"/>
                  </a:lnTo>
                  <a:lnTo>
                    <a:pt x="403" y="2070"/>
                  </a:lnTo>
                  <a:lnTo>
                    <a:pt x="398" y="2072"/>
                  </a:lnTo>
                  <a:lnTo>
                    <a:pt x="394" y="2075"/>
                  </a:lnTo>
                  <a:lnTo>
                    <a:pt x="390" y="2078"/>
                  </a:lnTo>
                  <a:lnTo>
                    <a:pt x="381" y="2087"/>
                  </a:lnTo>
                  <a:lnTo>
                    <a:pt x="375" y="2095"/>
                  </a:lnTo>
                  <a:lnTo>
                    <a:pt x="368" y="2103"/>
                  </a:lnTo>
                  <a:lnTo>
                    <a:pt x="361" y="2112"/>
                  </a:lnTo>
                  <a:lnTo>
                    <a:pt x="351" y="2118"/>
                  </a:lnTo>
                  <a:lnTo>
                    <a:pt x="342" y="2122"/>
                  </a:lnTo>
                  <a:lnTo>
                    <a:pt x="332" y="2125"/>
                  </a:lnTo>
                  <a:lnTo>
                    <a:pt x="322" y="2126"/>
                  </a:lnTo>
                  <a:lnTo>
                    <a:pt x="310" y="2126"/>
                  </a:lnTo>
                  <a:lnTo>
                    <a:pt x="299" y="2124"/>
                  </a:lnTo>
                  <a:lnTo>
                    <a:pt x="288" y="2122"/>
                  </a:lnTo>
                  <a:lnTo>
                    <a:pt x="279" y="2120"/>
                  </a:lnTo>
                  <a:lnTo>
                    <a:pt x="274" y="2120"/>
                  </a:lnTo>
                  <a:lnTo>
                    <a:pt x="268" y="2121"/>
                  </a:lnTo>
                  <a:lnTo>
                    <a:pt x="262" y="2122"/>
                  </a:lnTo>
                  <a:lnTo>
                    <a:pt x="256" y="2125"/>
                  </a:lnTo>
                  <a:lnTo>
                    <a:pt x="246" y="2132"/>
                  </a:lnTo>
                  <a:lnTo>
                    <a:pt x="237" y="2137"/>
                  </a:lnTo>
                  <a:lnTo>
                    <a:pt x="231" y="2140"/>
                  </a:lnTo>
                  <a:lnTo>
                    <a:pt x="225" y="2141"/>
                  </a:lnTo>
                  <a:lnTo>
                    <a:pt x="223" y="2140"/>
                  </a:lnTo>
                  <a:lnTo>
                    <a:pt x="222" y="2137"/>
                  </a:lnTo>
                  <a:lnTo>
                    <a:pt x="222" y="2132"/>
                  </a:lnTo>
                  <a:lnTo>
                    <a:pt x="222" y="2127"/>
                  </a:lnTo>
                  <a:lnTo>
                    <a:pt x="223" y="2114"/>
                  </a:lnTo>
                  <a:lnTo>
                    <a:pt x="222" y="2103"/>
                  </a:lnTo>
                  <a:lnTo>
                    <a:pt x="217" y="2094"/>
                  </a:lnTo>
                  <a:lnTo>
                    <a:pt x="210" y="2084"/>
                  </a:lnTo>
                  <a:lnTo>
                    <a:pt x="203" y="2076"/>
                  </a:lnTo>
                  <a:lnTo>
                    <a:pt x="197" y="2070"/>
                  </a:lnTo>
                  <a:lnTo>
                    <a:pt x="192" y="2067"/>
                  </a:lnTo>
                  <a:lnTo>
                    <a:pt x="186" y="2063"/>
                  </a:lnTo>
                  <a:lnTo>
                    <a:pt x="185" y="2061"/>
                  </a:lnTo>
                  <a:lnTo>
                    <a:pt x="184" y="2058"/>
                  </a:lnTo>
                  <a:lnTo>
                    <a:pt x="183" y="2055"/>
                  </a:lnTo>
                  <a:lnTo>
                    <a:pt x="184" y="2051"/>
                  </a:lnTo>
                  <a:lnTo>
                    <a:pt x="187" y="2042"/>
                  </a:lnTo>
                  <a:lnTo>
                    <a:pt x="190" y="2029"/>
                  </a:lnTo>
                  <a:lnTo>
                    <a:pt x="191" y="2021"/>
                  </a:lnTo>
                  <a:lnTo>
                    <a:pt x="191" y="2014"/>
                  </a:lnTo>
                  <a:lnTo>
                    <a:pt x="191" y="2007"/>
                  </a:lnTo>
                  <a:lnTo>
                    <a:pt x="190" y="1999"/>
                  </a:lnTo>
                  <a:lnTo>
                    <a:pt x="187" y="1993"/>
                  </a:lnTo>
                  <a:lnTo>
                    <a:pt x="184" y="1987"/>
                  </a:lnTo>
                  <a:lnTo>
                    <a:pt x="180" y="1982"/>
                  </a:lnTo>
                  <a:lnTo>
                    <a:pt x="177" y="1977"/>
                  </a:lnTo>
                  <a:lnTo>
                    <a:pt x="172" y="1971"/>
                  </a:lnTo>
                  <a:lnTo>
                    <a:pt x="170" y="1966"/>
                  </a:lnTo>
                  <a:lnTo>
                    <a:pt x="166" y="1957"/>
                  </a:lnTo>
                  <a:lnTo>
                    <a:pt x="165" y="1948"/>
                  </a:lnTo>
                  <a:lnTo>
                    <a:pt x="165" y="1942"/>
                  </a:lnTo>
                  <a:lnTo>
                    <a:pt x="165" y="1937"/>
                  </a:lnTo>
                  <a:lnTo>
                    <a:pt x="166" y="1932"/>
                  </a:lnTo>
                  <a:lnTo>
                    <a:pt x="168" y="1929"/>
                  </a:lnTo>
                  <a:lnTo>
                    <a:pt x="172" y="1920"/>
                  </a:lnTo>
                  <a:lnTo>
                    <a:pt x="178" y="1912"/>
                  </a:lnTo>
                  <a:lnTo>
                    <a:pt x="183" y="1904"/>
                  </a:lnTo>
                  <a:lnTo>
                    <a:pt x="189" y="1895"/>
                  </a:lnTo>
                  <a:lnTo>
                    <a:pt x="192" y="1886"/>
                  </a:lnTo>
                  <a:lnTo>
                    <a:pt x="195" y="1874"/>
                  </a:lnTo>
                  <a:lnTo>
                    <a:pt x="197" y="1851"/>
                  </a:lnTo>
                  <a:lnTo>
                    <a:pt x="201" y="1830"/>
                  </a:lnTo>
                  <a:lnTo>
                    <a:pt x="202" y="1822"/>
                  </a:lnTo>
                  <a:lnTo>
                    <a:pt x="205" y="1813"/>
                  </a:lnTo>
                  <a:lnTo>
                    <a:pt x="209" y="1806"/>
                  </a:lnTo>
                  <a:lnTo>
                    <a:pt x="212" y="1800"/>
                  </a:lnTo>
                  <a:lnTo>
                    <a:pt x="228" y="1790"/>
                  </a:lnTo>
                  <a:lnTo>
                    <a:pt x="247" y="1778"/>
                  </a:lnTo>
                  <a:lnTo>
                    <a:pt x="256" y="1772"/>
                  </a:lnTo>
                  <a:lnTo>
                    <a:pt x="265" y="1766"/>
                  </a:lnTo>
                  <a:lnTo>
                    <a:pt x="271" y="1761"/>
                  </a:lnTo>
                  <a:lnTo>
                    <a:pt x="274" y="1755"/>
                  </a:lnTo>
                  <a:lnTo>
                    <a:pt x="275" y="1749"/>
                  </a:lnTo>
                  <a:lnTo>
                    <a:pt x="275" y="1744"/>
                  </a:lnTo>
                  <a:lnTo>
                    <a:pt x="273" y="1741"/>
                  </a:lnTo>
                  <a:lnTo>
                    <a:pt x="271" y="1737"/>
                  </a:lnTo>
                  <a:lnTo>
                    <a:pt x="266" y="1736"/>
                  </a:lnTo>
                  <a:lnTo>
                    <a:pt x="261" y="1735"/>
                  </a:lnTo>
                  <a:lnTo>
                    <a:pt x="255" y="1735"/>
                  </a:lnTo>
                  <a:lnTo>
                    <a:pt x="248" y="1736"/>
                  </a:lnTo>
                  <a:lnTo>
                    <a:pt x="234" y="1741"/>
                  </a:lnTo>
                  <a:lnTo>
                    <a:pt x="222" y="1746"/>
                  </a:lnTo>
                  <a:lnTo>
                    <a:pt x="210" y="1750"/>
                  </a:lnTo>
                  <a:lnTo>
                    <a:pt x="197" y="1753"/>
                  </a:lnTo>
                  <a:lnTo>
                    <a:pt x="190" y="1753"/>
                  </a:lnTo>
                  <a:lnTo>
                    <a:pt x="185" y="1750"/>
                  </a:lnTo>
                  <a:lnTo>
                    <a:pt x="181" y="1747"/>
                  </a:lnTo>
                  <a:lnTo>
                    <a:pt x="179" y="1743"/>
                  </a:lnTo>
                  <a:lnTo>
                    <a:pt x="179" y="1738"/>
                  </a:lnTo>
                  <a:lnTo>
                    <a:pt x="180" y="1733"/>
                  </a:lnTo>
                  <a:lnTo>
                    <a:pt x="183" y="1728"/>
                  </a:lnTo>
                  <a:lnTo>
                    <a:pt x="187" y="1722"/>
                  </a:lnTo>
                  <a:lnTo>
                    <a:pt x="197" y="1712"/>
                  </a:lnTo>
                  <a:lnTo>
                    <a:pt x="203" y="1704"/>
                  </a:lnTo>
                  <a:lnTo>
                    <a:pt x="204" y="1699"/>
                  </a:lnTo>
                  <a:lnTo>
                    <a:pt x="205" y="1695"/>
                  </a:lnTo>
                  <a:lnTo>
                    <a:pt x="205" y="1690"/>
                  </a:lnTo>
                  <a:lnTo>
                    <a:pt x="204" y="1685"/>
                  </a:lnTo>
                  <a:lnTo>
                    <a:pt x="202" y="1675"/>
                  </a:lnTo>
                  <a:lnTo>
                    <a:pt x="203" y="1666"/>
                  </a:lnTo>
                  <a:lnTo>
                    <a:pt x="204" y="1661"/>
                  </a:lnTo>
                  <a:lnTo>
                    <a:pt x="205" y="1656"/>
                  </a:lnTo>
                  <a:lnTo>
                    <a:pt x="208" y="1653"/>
                  </a:lnTo>
                  <a:lnTo>
                    <a:pt x="212" y="1648"/>
                  </a:lnTo>
                  <a:lnTo>
                    <a:pt x="215" y="1642"/>
                  </a:lnTo>
                  <a:lnTo>
                    <a:pt x="218" y="1636"/>
                  </a:lnTo>
                  <a:lnTo>
                    <a:pt x="220" y="1629"/>
                  </a:lnTo>
                  <a:lnTo>
                    <a:pt x="221" y="1621"/>
                  </a:lnTo>
                  <a:lnTo>
                    <a:pt x="222" y="1605"/>
                  </a:lnTo>
                  <a:lnTo>
                    <a:pt x="221" y="1593"/>
                  </a:lnTo>
                  <a:lnTo>
                    <a:pt x="220" y="1589"/>
                  </a:lnTo>
                  <a:lnTo>
                    <a:pt x="216" y="1584"/>
                  </a:lnTo>
                  <a:lnTo>
                    <a:pt x="212" y="1580"/>
                  </a:lnTo>
                  <a:lnTo>
                    <a:pt x="208" y="1577"/>
                  </a:lnTo>
                  <a:lnTo>
                    <a:pt x="202" y="1573"/>
                  </a:lnTo>
                  <a:lnTo>
                    <a:pt x="195" y="1570"/>
                  </a:lnTo>
                  <a:lnTo>
                    <a:pt x="187" y="1567"/>
                  </a:lnTo>
                  <a:lnTo>
                    <a:pt x="178" y="1566"/>
                  </a:lnTo>
                  <a:lnTo>
                    <a:pt x="159" y="1564"/>
                  </a:lnTo>
                  <a:lnTo>
                    <a:pt x="142" y="1559"/>
                  </a:lnTo>
                  <a:lnTo>
                    <a:pt x="135" y="1555"/>
                  </a:lnTo>
                  <a:lnTo>
                    <a:pt x="129" y="1552"/>
                  </a:lnTo>
                  <a:lnTo>
                    <a:pt x="124" y="1547"/>
                  </a:lnTo>
                  <a:lnTo>
                    <a:pt x="121" y="1541"/>
                  </a:lnTo>
                  <a:lnTo>
                    <a:pt x="118" y="1534"/>
                  </a:lnTo>
                  <a:lnTo>
                    <a:pt x="117" y="1527"/>
                  </a:lnTo>
                  <a:lnTo>
                    <a:pt x="115" y="1517"/>
                  </a:lnTo>
                  <a:lnTo>
                    <a:pt x="115" y="1508"/>
                  </a:lnTo>
                  <a:lnTo>
                    <a:pt x="115" y="1498"/>
                  </a:lnTo>
                  <a:lnTo>
                    <a:pt x="116" y="1489"/>
                  </a:lnTo>
                  <a:lnTo>
                    <a:pt x="120" y="1478"/>
                  </a:lnTo>
                  <a:lnTo>
                    <a:pt x="123" y="1470"/>
                  </a:lnTo>
                  <a:lnTo>
                    <a:pt x="133" y="1453"/>
                  </a:lnTo>
                  <a:lnTo>
                    <a:pt x="140" y="1439"/>
                  </a:lnTo>
                  <a:lnTo>
                    <a:pt x="142" y="1432"/>
                  </a:lnTo>
                  <a:lnTo>
                    <a:pt x="143" y="1426"/>
                  </a:lnTo>
                  <a:lnTo>
                    <a:pt x="145" y="1421"/>
                  </a:lnTo>
                  <a:lnTo>
                    <a:pt x="143" y="1415"/>
                  </a:lnTo>
                  <a:lnTo>
                    <a:pt x="141" y="1410"/>
                  </a:lnTo>
                  <a:lnTo>
                    <a:pt x="139" y="1406"/>
                  </a:lnTo>
                  <a:lnTo>
                    <a:pt x="134" y="1401"/>
                  </a:lnTo>
                  <a:lnTo>
                    <a:pt x="130" y="1395"/>
                  </a:lnTo>
                  <a:lnTo>
                    <a:pt x="121" y="1385"/>
                  </a:lnTo>
                  <a:lnTo>
                    <a:pt x="111" y="1377"/>
                  </a:lnTo>
                  <a:lnTo>
                    <a:pt x="103" y="1368"/>
                  </a:lnTo>
                  <a:lnTo>
                    <a:pt x="94" y="1357"/>
                  </a:lnTo>
                  <a:lnTo>
                    <a:pt x="91" y="1351"/>
                  </a:lnTo>
                  <a:lnTo>
                    <a:pt x="89" y="1346"/>
                  </a:lnTo>
                  <a:lnTo>
                    <a:pt x="88" y="1340"/>
                  </a:lnTo>
                  <a:lnTo>
                    <a:pt x="89" y="1333"/>
                  </a:lnTo>
                  <a:lnTo>
                    <a:pt x="94" y="1321"/>
                  </a:lnTo>
                  <a:lnTo>
                    <a:pt x="102" y="1308"/>
                  </a:lnTo>
                  <a:lnTo>
                    <a:pt x="108" y="1296"/>
                  </a:lnTo>
                  <a:lnTo>
                    <a:pt x="111" y="1287"/>
                  </a:lnTo>
                  <a:lnTo>
                    <a:pt x="113" y="1277"/>
                  </a:lnTo>
                  <a:lnTo>
                    <a:pt x="113" y="1265"/>
                  </a:lnTo>
                  <a:lnTo>
                    <a:pt x="113" y="1254"/>
                  </a:lnTo>
                  <a:lnTo>
                    <a:pt x="114" y="1243"/>
                  </a:lnTo>
                  <a:lnTo>
                    <a:pt x="114" y="1238"/>
                  </a:lnTo>
                  <a:lnTo>
                    <a:pt x="114" y="1235"/>
                  </a:lnTo>
                  <a:lnTo>
                    <a:pt x="113" y="1232"/>
                  </a:lnTo>
                  <a:lnTo>
                    <a:pt x="111" y="1230"/>
                  </a:lnTo>
                  <a:lnTo>
                    <a:pt x="109" y="1229"/>
                  </a:lnTo>
                  <a:lnTo>
                    <a:pt x="107" y="1229"/>
                  </a:lnTo>
                  <a:lnTo>
                    <a:pt x="103" y="1230"/>
                  </a:lnTo>
                  <a:lnTo>
                    <a:pt x="99" y="1231"/>
                  </a:lnTo>
                  <a:lnTo>
                    <a:pt x="89" y="1236"/>
                  </a:lnTo>
                  <a:lnTo>
                    <a:pt x="78" y="1242"/>
                  </a:lnTo>
                  <a:lnTo>
                    <a:pt x="66" y="1246"/>
                  </a:lnTo>
                  <a:lnTo>
                    <a:pt x="57" y="1251"/>
                  </a:lnTo>
                  <a:lnTo>
                    <a:pt x="51" y="1252"/>
                  </a:lnTo>
                  <a:lnTo>
                    <a:pt x="46" y="1252"/>
                  </a:lnTo>
                  <a:lnTo>
                    <a:pt x="40" y="1251"/>
                  </a:lnTo>
                  <a:lnTo>
                    <a:pt x="35" y="1249"/>
                  </a:lnTo>
                  <a:lnTo>
                    <a:pt x="29" y="1246"/>
                  </a:lnTo>
                  <a:lnTo>
                    <a:pt x="26" y="1244"/>
                  </a:lnTo>
                  <a:lnTo>
                    <a:pt x="22" y="1242"/>
                  </a:lnTo>
                  <a:lnTo>
                    <a:pt x="20" y="1238"/>
                  </a:lnTo>
                  <a:lnTo>
                    <a:pt x="20" y="1235"/>
                  </a:lnTo>
                  <a:lnTo>
                    <a:pt x="21" y="1232"/>
                  </a:lnTo>
                  <a:lnTo>
                    <a:pt x="23" y="1230"/>
                  </a:lnTo>
                  <a:lnTo>
                    <a:pt x="27" y="1226"/>
                  </a:lnTo>
                  <a:lnTo>
                    <a:pt x="29" y="1224"/>
                  </a:lnTo>
                  <a:lnTo>
                    <a:pt x="29" y="1220"/>
                  </a:lnTo>
                  <a:lnTo>
                    <a:pt x="29" y="1217"/>
                  </a:lnTo>
                  <a:lnTo>
                    <a:pt x="28" y="1214"/>
                  </a:lnTo>
                  <a:lnTo>
                    <a:pt x="27" y="1211"/>
                  </a:lnTo>
                  <a:lnTo>
                    <a:pt x="25" y="1208"/>
                  </a:lnTo>
                  <a:lnTo>
                    <a:pt x="22" y="1207"/>
                  </a:lnTo>
                  <a:lnTo>
                    <a:pt x="19" y="1207"/>
                  </a:lnTo>
                  <a:lnTo>
                    <a:pt x="15" y="1208"/>
                  </a:lnTo>
                  <a:lnTo>
                    <a:pt x="13" y="1207"/>
                  </a:lnTo>
                  <a:lnTo>
                    <a:pt x="10" y="1207"/>
                  </a:lnTo>
                  <a:lnTo>
                    <a:pt x="9" y="1205"/>
                  </a:lnTo>
                  <a:lnTo>
                    <a:pt x="8" y="1201"/>
                  </a:lnTo>
                  <a:lnTo>
                    <a:pt x="8" y="1196"/>
                  </a:lnTo>
                  <a:lnTo>
                    <a:pt x="12" y="1187"/>
                  </a:lnTo>
                  <a:lnTo>
                    <a:pt x="16" y="1179"/>
                  </a:lnTo>
                  <a:lnTo>
                    <a:pt x="17" y="1176"/>
                  </a:lnTo>
                  <a:lnTo>
                    <a:pt x="19" y="1175"/>
                  </a:lnTo>
                  <a:lnTo>
                    <a:pt x="17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9" y="1169"/>
                  </a:lnTo>
                  <a:lnTo>
                    <a:pt x="7" y="1169"/>
                  </a:lnTo>
                  <a:lnTo>
                    <a:pt x="4" y="1167"/>
                  </a:lnTo>
                  <a:lnTo>
                    <a:pt x="2" y="1164"/>
                  </a:lnTo>
                  <a:lnTo>
                    <a:pt x="1" y="1161"/>
                  </a:lnTo>
                  <a:lnTo>
                    <a:pt x="0" y="1156"/>
                  </a:lnTo>
                  <a:lnTo>
                    <a:pt x="1" y="1150"/>
                  </a:lnTo>
                  <a:lnTo>
                    <a:pt x="1" y="1144"/>
                  </a:lnTo>
                  <a:lnTo>
                    <a:pt x="3" y="1137"/>
                  </a:lnTo>
                  <a:lnTo>
                    <a:pt x="7" y="1129"/>
                  </a:lnTo>
                  <a:lnTo>
                    <a:pt x="12" y="1119"/>
                  </a:lnTo>
                  <a:lnTo>
                    <a:pt x="17" y="1111"/>
                  </a:lnTo>
                  <a:lnTo>
                    <a:pt x="23" y="1103"/>
                  </a:lnTo>
                  <a:lnTo>
                    <a:pt x="36" y="1088"/>
                  </a:lnTo>
                  <a:lnTo>
                    <a:pt x="48" y="1078"/>
                  </a:lnTo>
                  <a:lnTo>
                    <a:pt x="52" y="1074"/>
                  </a:lnTo>
                  <a:lnTo>
                    <a:pt x="54" y="1067"/>
                  </a:lnTo>
                  <a:lnTo>
                    <a:pt x="57" y="1060"/>
                  </a:lnTo>
                  <a:lnTo>
                    <a:pt x="57" y="1051"/>
                  </a:lnTo>
                  <a:lnTo>
                    <a:pt x="57" y="1032"/>
                  </a:lnTo>
                  <a:lnTo>
                    <a:pt x="57" y="1016"/>
                  </a:lnTo>
                  <a:lnTo>
                    <a:pt x="55" y="1009"/>
                  </a:lnTo>
                  <a:lnTo>
                    <a:pt x="57" y="1002"/>
                  </a:lnTo>
                  <a:lnTo>
                    <a:pt x="58" y="994"/>
                  </a:lnTo>
                  <a:lnTo>
                    <a:pt x="59" y="988"/>
                  </a:lnTo>
                  <a:lnTo>
                    <a:pt x="61" y="984"/>
                  </a:lnTo>
                  <a:lnTo>
                    <a:pt x="65" y="979"/>
                  </a:lnTo>
                  <a:lnTo>
                    <a:pt x="70" y="975"/>
                  </a:lnTo>
                  <a:lnTo>
                    <a:pt x="76" y="971"/>
                  </a:lnTo>
                  <a:lnTo>
                    <a:pt x="89" y="965"/>
                  </a:lnTo>
                  <a:lnTo>
                    <a:pt x="102" y="961"/>
                  </a:lnTo>
                  <a:lnTo>
                    <a:pt x="116" y="956"/>
                  </a:lnTo>
                  <a:lnTo>
                    <a:pt x="130" y="953"/>
                  </a:lnTo>
                  <a:lnTo>
                    <a:pt x="145" y="949"/>
                  </a:lnTo>
                  <a:lnTo>
                    <a:pt x="158" y="945"/>
                  </a:lnTo>
                  <a:lnTo>
                    <a:pt x="162" y="942"/>
                  </a:lnTo>
                  <a:lnTo>
                    <a:pt x="166" y="939"/>
                  </a:lnTo>
                  <a:lnTo>
                    <a:pt x="170" y="936"/>
                  </a:lnTo>
                  <a:lnTo>
                    <a:pt x="172" y="934"/>
                  </a:lnTo>
                  <a:lnTo>
                    <a:pt x="172" y="930"/>
                  </a:lnTo>
                  <a:lnTo>
                    <a:pt x="171" y="927"/>
                  </a:lnTo>
                  <a:lnTo>
                    <a:pt x="170" y="922"/>
                  </a:lnTo>
                  <a:lnTo>
                    <a:pt x="167" y="917"/>
                  </a:lnTo>
                  <a:lnTo>
                    <a:pt x="162" y="908"/>
                  </a:lnTo>
                  <a:lnTo>
                    <a:pt x="158" y="901"/>
                  </a:lnTo>
                  <a:lnTo>
                    <a:pt x="154" y="893"/>
                  </a:lnTo>
                  <a:lnTo>
                    <a:pt x="153" y="887"/>
                  </a:lnTo>
                  <a:lnTo>
                    <a:pt x="153" y="884"/>
                  </a:lnTo>
                  <a:lnTo>
                    <a:pt x="155" y="882"/>
                  </a:lnTo>
                  <a:lnTo>
                    <a:pt x="158" y="880"/>
                  </a:lnTo>
                  <a:lnTo>
                    <a:pt x="162" y="880"/>
                  </a:lnTo>
                  <a:lnTo>
                    <a:pt x="172" y="879"/>
                  </a:lnTo>
                  <a:lnTo>
                    <a:pt x="180" y="877"/>
                  </a:lnTo>
                  <a:lnTo>
                    <a:pt x="185" y="874"/>
                  </a:lnTo>
                  <a:lnTo>
                    <a:pt x="189" y="871"/>
                  </a:lnTo>
                  <a:lnTo>
                    <a:pt x="192" y="867"/>
                  </a:lnTo>
                  <a:lnTo>
                    <a:pt x="197" y="864"/>
                  </a:lnTo>
                  <a:lnTo>
                    <a:pt x="205" y="852"/>
                  </a:lnTo>
                  <a:lnTo>
                    <a:pt x="217" y="840"/>
                  </a:lnTo>
                  <a:lnTo>
                    <a:pt x="229" y="829"/>
                  </a:lnTo>
                  <a:lnTo>
                    <a:pt x="239" y="819"/>
                  </a:lnTo>
                  <a:lnTo>
                    <a:pt x="246" y="809"/>
                  </a:lnTo>
                  <a:lnTo>
                    <a:pt x="249" y="802"/>
                  </a:lnTo>
                  <a:lnTo>
                    <a:pt x="250" y="795"/>
                  </a:lnTo>
                  <a:lnTo>
                    <a:pt x="249" y="788"/>
                  </a:lnTo>
                  <a:lnTo>
                    <a:pt x="248" y="784"/>
                  </a:lnTo>
                  <a:lnTo>
                    <a:pt x="246" y="782"/>
                  </a:lnTo>
                  <a:lnTo>
                    <a:pt x="242" y="778"/>
                  </a:lnTo>
                  <a:lnTo>
                    <a:pt x="239" y="776"/>
                  </a:lnTo>
                  <a:lnTo>
                    <a:pt x="231" y="772"/>
                  </a:lnTo>
                  <a:lnTo>
                    <a:pt x="224" y="770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8" y="763"/>
                  </a:lnTo>
                  <a:lnTo>
                    <a:pt x="217" y="760"/>
                  </a:lnTo>
                  <a:lnTo>
                    <a:pt x="218" y="758"/>
                  </a:lnTo>
                  <a:lnTo>
                    <a:pt x="220" y="756"/>
                  </a:lnTo>
                  <a:lnTo>
                    <a:pt x="221" y="753"/>
                  </a:lnTo>
                  <a:lnTo>
                    <a:pt x="223" y="752"/>
                  </a:lnTo>
                  <a:lnTo>
                    <a:pt x="227" y="751"/>
                  </a:lnTo>
                  <a:lnTo>
                    <a:pt x="229" y="748"/>
                  </a:lnTo>
                  <a:lnTo>
                    <a:pt x="231" y="746"/>
                  </a:lnTo>
                  <a:lnTo>
                    <a:pt x="233" y="742"/>
                  </a:lnTo>
                  <a:lnTo>
                    <a:pt x="233" y="740"/>
                  </a:lnTo>
                  <a:lnTo>
                    <a:pt x="233" y="737"/>
                  </a:lnTo>
                  <a:lnTo>
                    <a:pt x="230" y="734"/>
                  </a:lnTo>
                  <a:lnTo>
                    <a:pt x="228" y="732"/>
                  </a:lnTo>
                  <a:lnTo>
                    <a:pt x="220" y="727"/>
                  </a:lnTo>
                  <a:lnTo>
                    <a:pt x="210" y="723"/>
                  </a:lnTo>
                  <a:lnTo>
                    <a:pt x="202" y="719"/>
                  </a:lnTo>
                  <a:lnTo>
                    <a:pt x="193" y="713"/>
                  </a:lnTo>
                  <a:lnTo>
                    <a:pt x="191" y="709"/>
                  </a:lnTo>
                  <a:lnTo>
                    <a:pt x="190" y="704"/>
                  </a:lnTo>
                  <a:lnTo>
                    <a:pt x="189" y="700"/>
                  </a:lnTo>
                  <a:lnTo>
                    <a:pt x="189" y="694"/>
                  </a:lnTo>
                  <a:lnTo>
                    <a:pt x="190" y="682"/>
                  </a:lnTo>
                  <a:lnTo>
                    <a:pt x="193" y="671"/>
                  </a:lnTo>
                  <a:lnTo>
                    <a:pt x="196" y="657"/>
                  </a:lnTo>
                  <a:lnTo>
                    <a:pt x="198" y="640"/>
                  </a:lnTo>
                  <a:lnTo>
                    <a:pt x="199" y="624"/>
                  </a:lnTo>
                  <a:lnTo>
                    <a:pt x="199" y="612"/>
                  </a:lnTo>
                  <a:lnTo>
                    <a:pt x="198" y="607"/>
                  </a:lnTo>
                  <a:lnTo>
                    <a:pt x="198" y="603"/>
                  </a:lnTo>
                  <a:lnTo>
                    <a:pt x="196" y="600"/>
                  </a:lnTo>
                  <a:lnTo>
                    <a:pt x="193" y="596"/>
                  </a:lnTo>
                  <a:lnTo>
                    <a:pt x="191" y="594"/>
                  </a:lnTo>
                  <a:lnTo>
                    <a:pt x="187" y="592"/>
                  </a:lnTo>
                  <a:lnTo>
                    <a:pt x="184" y="590"/>
                  </a:lnTo>
                  <a:lnTo>
                    <a:pt x="179" y="590"/>
                  </a:lnTo>
                  <a:lnTo>
                    <a:pt x="176" y="590"/>
                  </a:lnTo>
                  <a:lnTo>
                    <a:pt x="172" y="589"/>
                  </a:lnTo>
                  <a:lnTo>
                    <a:pt x="170" y="588"/>
                  </a:lnTo>
                  <a:lnTo>
                    <a:pt x="167" y="586"/>
                  </a:lnTo>
                  <a:lnTo>
                    <a:pt x="164" y="580"/>
                  </a:lnTo>
                  <a:lnTo>
                    <a:pt x="160" y="574"/>
                  </a:lnTo>
                  <a:lnTo>
                    <a:pt x="155" y="567"/>
                  </a:lnTo>
                  <a:lnTo>
                    <a:pt x="147" y="558"/>
                  </a:lnTo>
                  <a:lnTo>
                    <a:pt x="139" y="551"/>
                  </a:lnTo>
                  <a:lnTo>
                    <a:pt x="132" y="546"/>
                  </a:lnTo>
                  <a:lnTo>
                    <a:pt x="128" y="545"/>
                  </a:lnTo>
                  <a:lnTo>
                    <a:pt x="126" y="543"/>
                  </a:lnTo>
                  <a:lnTo>
                    <a:pt x="123" y="540"/>
                  </a:lnTo>
                  <a:lnTo>
                    <a:pt x="122" y="537"/>
                  </a:lnTo>
                  <a:lnTo>
                    <a:pt x="120" y="530"/>
                  </a:lnTo>
                  <a:lnTo>
                    <a:pt x="118" y="521"/>
                  </a:lnTo>
                  <a:lnTo>
                    <a:pt x="117" y="513"/>
                  </a:lnTo>
                  <a:lnTo>
                    <a:pt x="117" y="502"/>
                  </a:lnTo>
                  <a:lnTo>
                    <a:pt x="118" y="498"/>
                  </a:lnTo>
                  <a:lnTo>
                    <a:pt x="120" y="492"/>
                  </a:lnTo>
                  <a:lnTo>
                    <a:pt x="122" y="486"/>
                  </a:lnTo>
                  <a:lnTo>
                    <a:pt x="126" y="480"/>
                  </a:lnTo>
                  <a:lnTo>
                    <a:pt x="145" y="461"/>
                  </a:lnTo>
                  <a:lnTo>
                    <a:pt x="160" y="445"/>
                  </a:lnTo>
                  <a:lnTo>
                    <a:pt x="162" y="442"/>
                  </a:lnTo>
                  <a:lnTo>
                    <a:pt x="166" y="438"/>
                  </a:lnTo>
                  <a:lnTo>
                    <a:pt x="168" y="436"/>
                  </a:lnTo>
                  <a:lnTo>
                    <a:pt x="172" y="433"/>
                  </a:lnTo>
                  <a:lnTo>
                    <a:pt x="180" y="431"/>
                  </a:lnTo>
                  <a:lnTo>
                    <a:pt x="189" y="429"/>
                  </a:lnTo>
                  <a:lnTo>
                    <a:pt x="199" y="427"/>
                  </a:lnTo>
                  <a:lnTo>
                    <a:pt x="209" y="426"/>
                  </a:lnTo>
                  <a:lnTo>
                    <a:pt x="214" y="425"/>
                  </a:lnTo>
                  <a:lnTo>
                    <a:pt x="218" y="423"/>
                  </a:lnTo>
                  <a:lnTo>
                    <a:pt x="222" y="419"/>
                  </a:lnTo>
                  <a:lnTo>
                    <a:pt x="224" y="413"/>
                  </a:lnTo>
                  <a:lnTo>
                    <a:pt x="228" y="401"/>
                  </a:lnTo>
                  <a:lnTo>
                    <a:pt x="229" y="389"/>
                  </a:lnTo>
                  <a:lnTo>
                    <a:pt x="230" y="384"/>
                  </a:lnTo>
                  <a:lnTo>
                    <a:pt x="231" y="379"/>
                  </a:lnTo>
                  <a:lnTo>
                    <a:pt x="234" y="375"/>
                  </a:lnTo>
                  <a:lnTo>
                    <a:pt x="236" y="373"/>
                  </a:lnTo>
                  <a:lnTo>
                    <a:pt x="241" y="370"/>
                  </a:lnTo>
                  <a:lnTo>
                    <a:pt x="246" y="370"/>
                  </a:lnTo>
                  <a:lnTo>
                    <a:pt x="250" y="370"/>
                  </a:lnTo>
                  <a:lnTo>
                    <a:pt x="256" y="370"/>
                  </a:lnTo>
                  <a:lnTo>
                    <a:pt x="267" y="372"/>
                  </a:lnTo>
                  <a:lnTo>
                    <a:pt x="277" y="375"/>
                  </a:lnTo>
                  <a:lnTo>
                    <a:pt x="288" y="376"/>
                  </a:lnTo>
                  <a:lnTo>
                    <a:pt x="305" y="378"/>
                  </a:lnTo>
                  <a:lnTo>
                    <a:pt x="313" y="376"/>
                  </a:lnTo>
                  <a:lnTo>
                    <a:pt x="323" y="375"/>
                  </a:lnTo>
                  <a:lnTo>
                    <a:pt x="331" y="373"/>
                  </a:lnTo>
                  <a:lnTo>
                    <a:pt x="338" y="370"/>
                  </a:lnTo>
                  <a:lnTo>
                    <a:pt x="350" y="362"/>
                  </a:lnTo>
                  <a:lnTo>
                    <a:pt x="361" y="353"/>
                  </a:lnTo>
                  <a:lnTo>
                    <a:pt x="368" y="348"/>
                  </a:lnTo>
                  <a:lnTo>
                    <a:pt x="374" y="344"/>
                  </a:lnTo>
                  <a:lnTo>
                    <a:pt x="382" y="343"/>
                  </a:lnTo>
                  <a:lnTo>
                    <a:pt x="391" y="344"/>
                  </a:lnTo>
                  <a:lnTo>
                    <a:pt x="399" y="345"/>
                  </a:lnTo>
                  <a:lnTo>
                    <a:pt x="407" y="347"/>
                  </a:lnTo>
                  <a:lnTo>
                    <a:pt x="416" y="347"/>
                  </a:lnTo>
                  <a:lnTo>
                    <a:pt x="424" y="345"/>
                  </a:lnTo>
                  <a:lnTo>
                    <a:pt x="438" y="342"/>
                  </a:lnTo>
                  <a:lnTo>
                    <a:pt x="453" y="337"/>
                  </a:lnTo>
                  <a:lnTo>
                    <a:pt x="458" y="334"/>
                  </a:lnTo>
                  <a:lnTo>
                    <a:pt x="464" y="330"/>
                  </a:lnTo>
                  <a:lnTo>
                    <a:pt x="469" y="326"/>
                  </a:lnTo>
                  <a:lnTo>
                    <a:pt x="472" y="324"/>
                  </a:lnTo>
                  <a:lnTo>
                    <a:pt x="473" y="321"/>
                  </a:lnTo>
                  <a:lnTo>
                    <a:pt x="473" y="318"/>
                  </a:lnTo>
                  <a:lnTo>
                    <a:pt x="469" y="316"/>
                  </a:lnTo>
                  <a:lnTo>
                    <a:pt x="464" y="315"/>
                  </a:lnTo>
                  <a:lnTo>
                    <a:pt x="458" y="313"/>
                  </a:lnTo>
                  <a:lnTo>
                    <a:pt x="454" y="311"/>
                  </a:lnTo>
                  <a:lnTo>
                    <a:pt x="451" y="309"/>
                  </a:lnTo>
                  <a:lnTo>
                    <a:pt x="450" y="306"/>
                  </a:lnTo>
                  <a:lnTo>
                    <a:pt x="450" y="303"/>
                  </a:lnTo>
                  <a:lnTo>
                    <a:pt x="450" y="300"/>
                  </a:lnTo>
                  <a:lnTo>
                    <a:pt x="451" y="297"/>
                  </a:lnTo>
                  <a:lnTo>
                    <a:pt x="454" y="294"/>
                  </a:lnTo>
                  <a:lnTo>
                    <a:pt x="457" y="290"/>
                  </a:lnTo>
                  <a:lnTo>
                    <a:pt x="462" y="287"/>
                  </a:lnTo>
                  <a:lnTo>
                    <a:pt x="468" y="287"/>
                  </a:lnTo>
                  <a:lnTo>
                    <a:pt x="475" y="290"/>
                  </a:lnTo>
                  <a:lnTo>
                    <a:pt x="479" y="291"/>
                  </a:lnTo>
                  <a:lnTo>
                    <a:pt x="482" y="292"/>
                  </a:lnTo>
                  <a:lnTo>
                    <a:pt x="485" y="292"/>
                  </a:lnTo>
                  <a:lnTo>
                    <a:pt x="486" y="291"/>
                  </a:lnTo>
                  <a:lnTo>
                    <a:pt x="487" y="288"/>
                  </a:lnTo>
                  <a:lnTo>
                    <a:pt x="487" y="286"/>
                  </a:lnTo>
                  <a:lnTo>
                    <a:pt x="486" y="284"/>
                  </a:lnTo>
                  <a:lnTo>
                    <a:pt x="485" y="280"/>
                  </a:lnTo>
                  <a:lnTo>
                    <a:pt x="483" y="277"/>
                  </a:lnTo>
                  <a:lnTo>
                    <a:pt x="483" y="273"/>
                  </a:lnTo>
                  <a:lnTo>
                    <a:pt x="485" y="269"/>
                  </a:lnTo>
                  <a:lnTo>
                    <a:pt x="487" y="267"/>
                  </a:lnTo>
                  <a:lnTo>
                    <a:pt x="492" y="262"/>
                  </a:lnTo>
                  <a:lnTo>
                    <a:pt x="499" y="259"/>
                  </a:lnTo>
                  <a:lnTo>
                    <a:pt x="506" y="258"/>
                  </a:lnTo>
                  <a:lnTo>
                    <a:pt x="516" y="259"/>
                  </a:lnTo>
                  <a:lnTo>
                    <a:pt x="519" y="260"/>
                  </a:lnTo>
                  <a:lnTo>
                    <a:pt x="524" y="262"/>
                  </a:lnTo>
                  <a:lnTo>
                    <a:pt x="529" y="265"/>
                  </a:lnTo>
                  <a:lnTo>
                    <a:pt x="533" y="268"/>
                  </a:lnTo>
                  <a:lnTo>
                    <a:pt x="537" y="272"/>
                  </a:lnTo>
                  <a:lnTo>
                    <a:pt x="542" y="273"/>
                  </a:lnTo>
                  <a:lnTo>
                    <a:pt x="545" y="274"/>
                  </a:lnTo>
                  <a:lnTo>
                    <a:pt x="549" y="273"/>
                  </a:lnTo>
                  <a:lnTo>
                    <a:pt x="552" y="272"/>
                  </a:lnTo>
                  <a:lnTo>
                    <a:pt x="555" y="268"/>
                  </a:lnTo>
                  <a:lnTo>
                    <a:pt x="555" y="265"/>
                  </a:lnTo>
                  <a:lnTo>
                    <a:pt x="556" y="260"/>
                  </a:lnTo>
                  <a:lnTo>
                    <a:pt x="554" y="248"/>
                  </a:lnTo>
                  <a:lnTo>
                    <a:pt x="552" y="235"/>
                  </a:lnTo>
                  <a:lnTo>
                    <a:pt x="550" y="229"/>
                  </a:lnTo>
                  <a:lnTo>
                    <a:pt x="549" y="223"/>
                  </a:lnTo>
                  <a:lnTo>
                    <a:pt x="546" y="218"/>
                  </a:lnTo>
                  <a:lnTo>
                    <a:pt x="544" y="216"/>
                  </a:lnTo>
                  <a:lnTo>
                    <a:pt x="542" y="212"/>
                  </a:lnTo>
                  <a:lnTo>
                    <a:pt x="540" y="210"/>
                  </a:lnTo>
                  <a:lnTo>
                    <a:pt x="539" y="208"/>
                  </a:lnTo>
                  <a:lnTo>
                    <a:pt x="540" y="206"/>
                  </a:lnTo>
                  <a:lnTo>
                    <a:pt x="542" y="204"/>
                  </a:lnTo>
                  <a:lnTo>
                    <a:pt x="544" y="203"/>
                  </a:lnTo>
                  <a:lnTo>
                    <a:pt x="548" y="203"/>
                  </a:lnTo>
                  <a:lnTo>
                    <a:pt x="552" y="203"/>
                  </a:lnTo>
                  <a:lnTo>
                    <a:pt x="564" y="205"/>
                  </a:lnTo>
                  <a:lnTo>
                    <a:pt x="576" y="209"/>
                  </a:lnTo>
                  <a:lnTo>
                    <a:pt x="588" y="212"/>
                  </a:lnTo>
                  <a:lnTo>
                    <a:pt x="595" y="217"/>
                  </a:lnTo>
                  <a:lnTo>
                    <a:pt x="600" y="218"/>
                  </a:lnTo>
                  <a:lnTo>
                    <a:pt x="605" y="219"/>
                  </a:lnTo>
                  <a:lnTo>
                    <a:pt x="611" y="219"/>
                  </a:lnTo>
                  <a:lnTo>
                    <a:pt x="617" y="219"/>
                  </a:lnTo>
                  <a:lnTo>
                    <a:pt x="624" y="218"/>
                  </a:lnTo>
                  <a:lnTo>
                    <a:pt x="630" y="216"/>
                  </a:lnTo>
                  <a:lnTo>
                    <a:pt x="634" y="214"/>
                  </a:lnTo>
                  <a:lnTo>
                    <a:pt x="639" y="210"/>
                  </a:lnTo>
                  <a:lnTo>
                    <a:pt x="645" y="203"/>
                  </a:lnTo>
                  <a:lnTo>
                    <a:pt x="652" y="192"/>
                  </a:lnTo>
                  <a:lnTo>
                    <a:pt x="656" y="185"/>
                  </a:lnTo>
                  <a:lnTo>
                    <a:pt x="659" y="175"/>
                  </a:lnTo>
                  <a:lnTo>
                    <a:pt x="663" y="165"/>
                  </a:lnTo>
                  <a:lnTo>
                    <a:pt x="665" y="152"/>
                  </a:lnTo>
                  <a:lnTo>
                    <a:pt x="669" y="141"/>
                  </a:lnTo>
                  <a:lnTo>
                    <a:pt x="671" y="135"/>
                  </a:lnTo>
                  <a:lnTo>
                    <a:pt x="675" y="132"/>
                  </a:lnTo>
                  <a:lnTo>
                    <a:pt x="678" y="129"/>
                  </a:lnTo>
                  <a:lnTo>
                    <a:pt x="691" y="129"/>
                  </a:lnTo>
                  <a:lnTo>
                    <a:pt x="712" y="128"/>
                  </a:lnTo>
                  <a:lnTo>
                    <a:pt x="732" y="124"/>
                  </a:lnTo>
                  <a:lnTo>
                    <a:pt x="745" y="122"/>
                  </a:lnTo>
                  <a:lnTo>
                    <a:pt x="753" y="123"/>
                  </a:lnTo>
                  <a:lnTo>
                    <a:pt x="759" y="124"/>
                  </a:lnTo>
                  <a:lnTo>
                    <a:pt x="766" y="130"/>
                  </a:lnTo>
                  <a:lnTo>
                    <a:pt x="773" y="137"/>
                  </a:lnTo>
                  <a:lnTo>
                    <a:pt x="778" y="145"/>
                  </a:lnTo>
                  <a:lnTo>
                    <a:pt x="784" y="151"/>
                  </a:lnTo>
                  <a:lnTo>
                    <a:pt x="790" y="156"/>
                  </a:lnTo>
                  <a:lnTo>
                    <a:pt x="798" y="162"/>
                  </a:lnTo>
                  <a:lnTo>
                    <a:pt x="804" y="165"/>
                  </a:lnTo>
                  <a:lnTo>
                    <a:pt x="813" y="167"/>
                  </a:lnTo>
                  <a:lnTo>
                    <a:pt x="822" y="168"/>
                  </a:lnTo>
                  <a:lnTo>
                    <a:pt x="833" y="168"/>
                  </a:lnTo>
                  <a:lnTo>
                    <a:pt x="839" y="167"/>
                  </a:lnTo>
                  <a:lnTo>
                    <a:pt x="845" y="166"/>
                  </a:lnTo>
                  <a:lnTo>
                    <a:pt x="851" y="164"/>
                  </a:lnTo>
                  <a:lnTo>
                    <a:pt x="856" y="160"/>
                  </a:lnTo>
                  <a:lnTo>
                    <a:pt x="865" y="152"/>
                  </a:lnTo>
                  <a:lnTo>
                    <a:pt x="876" y="143"/>
                  </a:lnTo>
                  <a:lnTo>
                    <a:pt x="885" y="135"/>
                  </a:lnTo>
                  <a:lnTo>
                    <a:pt x="896" y="128"/>
                  </a:lnTo>
                  <a:lnTo>
                    <a:pt x="902" y="126"/>
                  </a:lnTo>
                  <a:lnTo>
                    <a:pt x="908" y="123"/>
                  </a:lnTo>
                  <a:lnTo>
                    <a:pt x="914" y="123"/>
                  </a:lnTo>
                  <a:lnTo>
                    <a:pt x="921" y="123"/>
                  </a:lnTo>
                  <a:lnTo>
                    <a:pt x="945" y="126"/>
                  </a:lnTo>
                  <a:lnTo>
                    <a:pt x="960" y="127"/>
                  </a:lnTo>
                  <a:lnTo>
                    <a:pt x="967" y="124"/>
                  </a:lnTo>
                  <a:lnTo>
                    <a:pt x="973" y="122"/>
                  </a:lnTo>
                  <a:lnTo>
                    <a:pt x="979" y="117"/>
                  </a:lnTo>
                  <a:lnTo>
                    <a:pt x="985" y="110"/>
                  </a:lnTo>
                  <a:lnTo>
                    <a:pt x="992" y="103"/>
                  </a:lnTo>
                  <a:lnTo>
                    <a:pt x="1001" y="97"/>
                  </a:lnTo>
                  <a:lnTo>
                    <a:pt x="1008" y="93"/>
                  </a:lnTo>
                  <a:lnTo>
                    <a:pt x="1016" y="90"/>
                  </a:lnTo>
                  <a:lnTo>
                    <a:pt x="1024" y="86"/>
                  </a:lnTo>
                  <a:lnTo>
                    <a:pt x="1033" y="83"/>
                  </a:lnTo>
                  <a:lnTo>
                    <a:pt x="1041" y="79"/>
                  </a:lnTo>
                  <a:lnTo>
                    <a:pt x="1049" y="73"/>
                  </a:lnTo>
                  <a:lnTo>
                    <a:pt x="1053" y="70"/>
                  </a:lnTo>
                  <a:lnTo>
                    <a:pt x="1055" y="66"/>
                  </a:lnTo>
                  <a:lnTo>
                    <a:pt x="1058" y="63"/>
                  </a:lnTo>
                  <a:lnTo>
                    <a:pt x="1060" y="58"/>
                  </a:lnTo>
                  <a:lnTo>
                    <a:pt x="1062" y="48"/>
                  </a:lnTo>
                  <a:lnTo>
                    <a:pt x="1065" y="39"/>
                  </a:lnTo>
                  <a:lnTo>
                    <a:pt x="1067" y="29"/>
                  </a:lnTo>
                  <a:lnTo>
                    <a:pt x="1072" y="20"/>
                  </a:lnTo>
                  <a:lnTo>
                    <a:pt x="1074" y="16"/>
                  </a:lnTo>
                  <a:lnTo>
                    <a:pt x="1078" y="13"/>
                  </a:lnTo>
                  <a:lnTo>
                    <a:pt x="1081" y="9"/>
                  </a:lnTo>
                  <a:lnTo>
                    <a:pt x="1086" y="6"/>
                  </a:lnTo>
                  <a:lnTo>
                    <a:pt x="1093" y="3"/>
                  </a:lnTo>
                  <a:lnTo>
                    <a:pt x="1102" y="1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4" y="2"/>
                  </a:lnTo>
                  <a:lnTo>
                    <a:pt x="1131" y="6"/>
                  </a:lnTo>
                  <a:lnTo>
                    <a:pt x="1137" y="11"/>
                  </a:lnTo>
                  <a:lnTo>
                    <a:pt x="1143" y="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Freeform 75">
              <a:extLst>
                <a:ext uri="{FF2B5EF4-FFF2-40B4-BE49-F238E27FC236}">
                  <a16:creationId xmlns:a16="http://schemas.microsoft.com/office/drawing/2014/main" id="{9E76C64F-B643-246C-E809-DFACECB91C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576" y="5620043"/>
              <a:ext cx="57151" cy="47628"/>
            </a:xfrm>
            <a:custGeom>
              <a:avLst/>
              <a:gdLst>
                <a:gd name="T0" fmla="*/ 154 w 213"/>
                <a:gd name="T1" fmla="*/ 3 h 153"/>
                <a:gd name="T2" fmla="*/ 166 w 213"/>
                <a:gd name="T3" fmla="*/ 5 h 153"/>
                <a:gd name="T4" fmla="*/ 175 w 213"/>
                <a:gd name="T5" fmla="*/ 13 h 153"/>
                <a:gd name="T6" fmla="*/ 182 w 213"/>
                <a:gd name="T7" fmla="*/ 17 h 153"/>
                <a:gd name="T8" fmla="*/ 162 w 213"/>
                <a:gd name="T9" fmla="*/ 26 h 153"/>
                <a:gd name="T10" fmla="*/ 132 w 213"/>
                <a:gd name="T11" fmla="*/ 33 h 153"/>
                <a:gd name="T12" fmla="*/ 135 w 213"/>
                <a:gd name="T13" fmla="*/ 43 h 153"/>
                <a:gd name="T14" fmla="*/ 141 w 213"/>
                <a:gd name="T15" fmla="*/ 55 h 153"/>
                <a:gd name="T16" fmla="*/ 151 w 213"/>
                <a:gd name="T17" fmla="*/ 46 h 153"/>
                <a:gd name="T18" fmla="*/ 169 w 213"/>
                <a:gd name="T19" fmla="*/ 40 h 153"/>
                <a:gd name="T20" fmla="*/ 180 w 213"/>
                <a:gd name="T21" fmla="*/ 29 h 153"/>
                <a:gd name="T22" fmla="*/ 189 w 213"/>
                <a:gd name="T23" fmla="*/ 28 h 153"/>
                <a:gd name="T24" fmla="*/ 195 w 213"/>
                <a:gd name="T25" fmla="*/ 38 h 153"/>
                <a:gd name="T26" fmla="*/ 200 w 213"/>
                <a:gd name="T27" fmla="*/ 41 h 153"/>
                <a:gd name="T28" fmla="*/ 209 w 213"/>
                <a:gd name="T29" fmla="*/ 34 h 153"/>
                <a:gd name="T30" fmla="*/ 212 w 213"/>
                <a:gd name="T31" fmla="*/ 46 h 153"/>
                <a:gd name="T32" fmla="*/ 204 w 213"/>
                <a:gd name="T33" fmla="*/ 63 h 153"/>
                <a:gd name="T34" fmla="*/ 188 w 213"/>
                <a:gd name="T35" fmla="*/ 60 h 153"/>
                <a:gd name="T36" fmla="*/ 168 w 213"/>
                <a:gd name="T37" fmla="*/ 60 h 153"/>
                <a:gd name="T38" fmla="*/ 167 w 213"/>
                <a:gd name="T39" fmla="*/ 78 h 153"/>
                <a:gd name="T40" fmla="*/ 177 w 213"/>
                <a:gd name="T41" fmla="*/ 89 h 153"/>
                <a:gd name="T42" fmla="*/ 183 w 213"/>
                <a:gd name="T43" fmla="*/ 117 h 153"/>
                <a:gd name="T44" fmla="*/ 179 w 213"/>
                <a:gd name="T45" fmla="*/ 118 h 153"/>
                <a:gd name="T46" fmla="*/ 170 w 213"/>
                <a:gd name="T47" fmla="*/ 102 h 153"/>
                <a:gd name="T48" fmla="*/ 158 w 213"/>
                <a:gd name="T49" fmla="*/ 105 h 153"/>
                <a:gd name="T50" fmla="*/ 162 w 213"/>
                <a:gd name="T51" fmla="*/ 133 h 153"/>
                <a:gd name="T52" fmla="*/ 149 w 213"/>
                <a:gd name="T53" fmla="*/ 146 h 153"/>
                <a:gd name="T54" fmla="*/ 126 w 213"/>
                <a:gd name="T55" fmla="*/ 141 h 153"/>
                <a:gd name="T56" fmla="*/ 120 w 213"/>
                <a:gd name="T57" fmla="*/ 146 h 153"/>
                <a:gd name="T58" fmla="*/ 113 w 213"/>
                <a:gd name="T59" fmla="*/ 152 h 153"/>
                <a:gd name="T60" fmla="*/ 108 w 213"/>
                <a:gd name="T61" fmla="*/ 146 h 153"/>
                <a:gd name="T62" fmla="*/ 112 w 213"/>
                <a:gd name="T63" fmla="*/ 121 h 153"/>
                <a:gd name="T64" fmla="*/ 111 w 213"/>
                <a:gd name="T65" fmla="*/ 108 h 153"/>
                <a:gd name="T66" fmla="*/ 123 w 213"/>
                <a:gd name="T67" fmla="*/ 108 h 153"/>
                <a:gd name="T68" fmla="*/ 133 w 213"/>
                <a:gd name="T69" fmla="*/ 105 h 153"/>
                <a:gd name="T70" fmla="*/ 131 w 213"/>
                <a:gd name="T71" fmla="*/ 99 h 153"/>
                <a:gd name="T72" fmla="*/ 122 w 213"/>
                <a:gd name="T73" fmla="*/ 95 h 153"/>
                <a:gd name="T74" fmla="*/ 112 w 213"/>
                <a:gd name="T75" fmla="*/ 73 h 153"/>
                <a:gd name="T76" fmla="*/ 91 w 213"/>
                <a:gd name="T77" fmla="*/ 70 h 153"/>
                <a:gd name="T78" fmla="*/ 48 w 213"/>
                <a:gd name="T79" fmla="*/ 76 h 153"/>
                <a:gd name="T80" fmla="*/ 19 w 213"/>
                <a:gd name="T81" fmla="*/ 73 h 153"/>
                <a:gd name="T82" fmla="*/ 20 w 213"/>
                <a:gd name="T83" fmla="*/ 60 h 153"/>
                <a:gd name="T84" fmla="*/ 56 w 213"/>
                <a:gd name="T85" fmla="*/ 34 h 153"/>
                <a:gd name="T86" fmla="*/ 75 w 213"/>
                <a:gd name="T87" fmla="*/ 27 h 153"/>
                <a:gd name="T88" fmla="*/ 81 w 213"/>
                <a:gd name="T89" fmla="*/ 14 h 153"/>
                <a:gd name="T90" fmla="*/ 116 w 213"/>
                <a:gd name="T91" fmla="*/ 3 h 153"/>
                <a:gd name="T92" fmla="*/ 3 w 213"/>
                <a:gd name="T93" fmla="*/ 128 h 153"/>
                <a:gd name="T94" fmla="*/ 26 w 213"/>
                <a:gd name="T95" fmla="*/ 112 h 153"/>
                <a:gd name="T96" fmla="*/ 54 w 213"/>
                <a:gd name="T97" fmla="*/ 99 h 153"/>
                <a:gd name="T98" fmla="*/ 74 w 213"/>
                <a:gd name="T99" fmla="*/ 83 h 153"/>
                <a:gd name="T100" fmla="*/ 79 w 213"/>
                <a:gd name="T101" fmla="*/ 86 h 153"/>
                <a:gd name="T102" fmla="*/ 72 w 213"/>
                <a:gd name="T103" fmla="*/ 102 h 153"/>
                <a:gd name="T104" fmla="*/ 70 w 213"/>
                <a:gd name="T105" fmla="*/ 117 h 153"/>
                <a:gd name="T106" fmla="*/ 63 w 213"/>
                <a:gd name="T107" fmla="*/ 123 h 153"/>
                <a:gd name="T108" fmla="*/ 66 w 213"/>
                <a:gd name="T109" fmla="*/ 137 h 153"/>
                <a:gd name="T110" fmla="*/ 57 w 213"/>
                <a:gd name="T111" fmla="*/ 142 h 153"/>
                <a:gd name="T112" fmla="*/ 45 w 213"/>
                <a:gd name="T113" fmla="*/ 134 h 153"/>
                <a:gd name="T114" fmla="*/ 35 w 213"/>
                <a:gd name="T115" fmla="*/ 139 h 153"/>
                <a:gd name="T116" fmla="*/ 10 w 213"/>
                <a:gd name="T117" fmla="*/ 149 h 153"/>
                <a:gd name="T118" fmla="*/ 0 w 213"/>
                <a:gd name="T1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53">
                  <a:moveTo>
                    <a:pt x="149" y="0"/>
                  </a:moveTo>
                  <a:lnTo>
                    <a:pt x="150" y="2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3" y="4"/>
                  </a:lnTo>
                  <a:lnTo>
                    <a:pt x="166" y="5"/>
                  </a:lnTo>
                  <a:lnTo>
                    <a:pt x="167" y="9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9" y="13"/>
                  </a:lnTo>
                  <a:lnTo>
                    <a:pt x="182" y="14"/>
                  </a:lnTo>
                  <a:lnTo>
                    <a:pt x="183" y="15"/>
                  </a:lnTo>
                  <a:lnTo>
                    <a:pt x="182" y="17"/>
                  </a:lnTo>
                  <a:lnTo>
                    <a:pt x="177" y="20"/>
                  </a:lnTo>
                  <a:lnTo>
                    <a:pt x="173" y="22"/>
                  </a:lnTo>
                  <a:lnTo>
                    <a:pt x="168" y="24"/>
                  </a:lnTo>
                  <a:lnTo>
                    <a:pt x="162" y="26"/>
                  </a:lnTo>
                  <a:lnTo>
                    <a:pt x="152" y="27"/>
                  </a:lnTo>
                  <a:lnTo>
                    <a:pt x="142" y="28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1" y="38"/>
                  </a:lnTo>
                  <a:lnTo>
                    <a:pt x="135" y="43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5" y="54"/>
                  </a:lnTo>
                  <a:lnTo>
                    <a:pt x="148" y="51"/>
                  </a:lnTo>
                  <a:lnTo>
                    <a:pt x="151" y="46"/>
                  </a:lnTo>
                  <a:lnTo>
                    <a:pt x="156" y="42"/>
                  </a:lnTo>
                  <a:lnTo>
                    <a:pt x="161" y="41"/>
                  </a:lnTo>
                  <a:lnTo>
                    <a:pt x="164" y="40"/>
                  </a:lnTo>
                  <a:lnTo>
                    <a:pt x="169" y="40"/>
                  </a:lnTo>
                  <a:lnTo>
                    <a:pt x="173" y="39"/>
                  </a:lnTo>
                  <a:lnTo>
                    <a:pt x="175" y="36"/>
                  </a:lnTo>
                  <a:lnTo>
                    <a:pt x="179" y="32"/>
                  </a:lnTo>
                  <a:lnTo>
                    <a:pt x="180" y="29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9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4" y="33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1" y="39"/>
                  </a:lnTo>
                  <a:lnTo>
                    <a:pt x="204" y="36"/>
                  </a:lnTo>
                  <a:lnTo>
                    <a:pt x="207" y="34"/>
                  </a:lnTo>
                  <a:lnTo>
                    <a:pt x="209" y="34"/>
                  </a:lnTo>
                  <a:lnTo>
                    <a:pt x="212" y="35"/>
                  </a:lnTo>
                  <a:lnTo>
                    <a:pt x="213" y="38"/>
                  </a:lnTo>
                  <a:lnTo>
                    <a:pt x="213" y="41"/>
                  </a:lnTo>
                  <a:lnTo>
                    <a:pt x="212" y="46"/>
                  </a:lnTo>
                  <a:lnTo>
                    <a:pt x="209" y="51"/>
                  </a:lnTo>
                  <a:lnTo>
                    <a:pt x="208" y="55"/>
                  </a:lnTo>
                  <a:lnTo>
                    <a:pt x="206" y="61"/>
                  </a:lnTo>
                  <a:lnTo>
                    <a:pt x="204" y="63"/>
                  </a:lnTo>
                  <a:lnTo>
                    <a:pt x="201" y="64"/>
                  </a:lnTo>
                  <a:lnTo>
                    <a:pt x="199" y="65"/>
                  </a:lnTo>
                  <a:lnTo>
                    <a:pt x="196" y="64"/>
                  </a:lnTo>
                  <a:lnTo>
                    <a:pt x="188" y="60"/>
                  </a:lnTo>
                  <a:lnTo>
                    <a:pt x="180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8" y="60"/>
                  </a:lnTo>
                  <a:lnTo>
                    <a:pt x="167" y="63"/>
                  </a:lnTo>
                  <a:lnTo>
                    <a:pt x="166" y="67"/>
                  </a:lnTo>
                  <a:lnTo>
                    <a:pt x="166" y="74"/>
                  </a:lnTo>
                  <a:lnTo>
                    <a:pt x="167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3" y="85"/>
                  </a:lnTo>
                  <a:lnTo>
                    <a:pt x="177" y="89"/>
                  </a:lnTo>
                  <a:lnTo>
                    <a:pt x="181" y="95"/>
                  </a:lnTo>
                  <a:lnTo>
                    <a:pt x="183" y="101"/>
                  </a:lnTo>
                  <a:lnTo>
                    <a:pt x="183" y="110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1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77" y="117"/>
                  </a:lnTo>
                  <a:lnTo>
                    <a:pt x="176" y="112"/>
                  </a:lnTo>
                  <a:lnTo>
                    <a:pt x="174" y="106"/>
                  </a:lnTo>
                  <a:lnTo>
                    <a:pt x="170" y="102"/>
                  </a:lnTo>
                  <a:lnTo>
                    <a:pt x="166" y="99"/>
                  </a:lnTo>
                  <a:lnTo>
                    <a:pt x="162" y="101"/>
                  </a:lnTo>
                  <a:lnTo>
                    <a:pt x="160" y="102"/>
                  </a:lnTo>
                  <a:lnTo>
                    <a:pt x="158" y="105"/>
                  </a:lnTo>
                  <a:lnTo>
                    <a:pt x="160" y="111"/>
                  </a:lnTo>
                  <a:lnTo>
                    <a:pt x="162" y="118"/>
                  </a:lnTo>
                  <a:lnTo>
                    <a:pt x="162" y="128"/>
                  </a:lnTo>
                  <a:lnTo>
                    <a:pt x="162" y="133"/>
                  </a:lnTo>
                  <a:lnTo>
                    <a:pt x="161" y="137"/>
                  </a:lnTo>
                  <a:lnTo>
                    <a:pt x="158" y="141"/>
                  </a:lnTo>
                  <a:lnTo>
                    <a:pt x="156" y="143"/>
                  </a:lnTo>
                  <a:lnTo>
                    <a:pt x="149" y="146"/>
                  </a:lnTo>
                  <a:lnTo>
                    <a:pt x="142" y="146"/>
                  </a:lnTo>
                  <a:lnTo>
                    <a:pt x="135" y="145"/>
                  </a:lnTo>
                  <a:lnTo>
                    <a:pt x="129" y="142"/>
                  </a:lnTo>
                  <a:lnTo>
                    <a:pt x="126" y="141"/>
                  </a:lnTo>
                  <a:lnTo>
                    <a:pt x="125" y="141"/>
                  </a:lnTo>
                  <a:lnTo>
                    <a:pt x="124" y="141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7" y="152"/>
                  </a:lnTo>
                  <a:lnTo>
                    <a:pt x="116" y="153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1" y="150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8" y="143"/>
                  </a:lnTo>
                  <a:lnTo>
                    <a:pt x="111" y="135"/>
                  </a:lnTo>
                  <a:lnTo>
                    <a:pt x="113" y="126"/>
                  </a:lnTo>
                  <a:lnTo>
                    <a:pt x="112" y="121"/>
                  </a:lnTo>
                  <a:lnTo>
                    <a:pt x="110" y="116"/>
                  </a:lnTo>
                  <a:lnTo>
                    <a:pt x="108" y="112"/>
                  </a:lnTo>
                  <a:lnTo>
                    <a:pt x="110" y="109"/>
                  </a:lnTo>
                  <a:lnTo>
                    <a:pt x="111" y="108"/>
                  </a:lnTo>
                  <a:lnTo>
                    <a:pt x="113" y="106"/>
                  </a:lnTo>
                  <a:lnTo>
                    <a:pt x="114" y="106"/>
                  </a:lnTo>
                  <a:lnTo>
                    <a:pt x="118" y="106"/>
                  </a:lnTo>
                  <a:lnTo>
                    <a:pt x="123" y="108"/>
                  </a:lnTo>
                  <a:lnTo>
                    <a:pt x="127" y="109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5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1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7"/>
                  </a:lnTo>
                  <a:lnTo>
                    <a:pt x="122" y="95"/>
                  </a:lnTo>
                  <a:lnTo>
                    <a:pt x="119" y="92"/>
                  </a:lnTo>
                  <a:lnTo>
                    <a:pt x="114" y="85"/>
                  </a:lnTo>
                  <a:lnTo>
                    <a:pt x="113" y="77"/>
                  </a:lnTo>
                  <a:lnTo>
                    <a:pt x="112" y="73"/>
                  </a:lnTo>
                  <a:lnTo>
                    <a:pt x="110" y="71"/>
                  </a:lnTo>
                  <a:lnTo>
                    <a:pt x="106" y="70"/>
                  </a:lnTo>
                  <a:lnTo>
                    <a:pt x="101" y="68"/>
                  </a:lnTo>
                  <a:lnTo>
                    <a:pt x="91" y="70"/>
                  </a:lnTo>
                  <a:lnTo>
                    <a:pt x="79" y="72"/>
                  </a:lnTo>
                  <a:lnTo>
                    <a:pt x="68" y="76"/>
                  </a:lnTo>
                  <a:lnTo>
                    <a:pt x="57" y="76"/>
                  </a:lnTo>
                  <a:lnTo>
                    <a:pt x="48" y="76"/>
                  </a:lnTo>
                  <a:lnTo>
                    <a:pt x="37" y="76"/>
                  </a:lnTo>
                  <a:lnTo>
                    <a:pt x="29" y="76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0"/>
                  </a:lnTo>
                  <a:lnTo>
                    <a:pt x="17" y="67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3" y="40"/>
                  </a:lnTo>
                  <a:lnTo>
                    <a:pt x="56" y="34"/>
                  </a:lnTo>
                  <a:lnTo>
                    <a:pt x="66" y="32"/>
                  </a:lnTo>
                  <a:lnTo>
                    <a:pt x="69" y="30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3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7" y="7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49" y="0"/>
                  </a:lnTo>
                  <a:close/>
                  <a:moveTo>
                    <a:pt x="3" y="128"/>
                  </a:moveTo>
                  <a:lnTo>
                    <a:pt x="6" y="123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6" y="112"/>
                  </a:lnTo>
                  <a:lnTo>
                    <a:pt x="35" y="110"/>
                  </a:lnTo>
                  <a:lnTo>
                    <a:pt x="42" y="108"/>
                  </a:lnTo>
                  <a:lnTo>
                    <a:pt x="49" y="103"/>
                  </a:lnTo>
                  <a:lnTo>
                    <a:pt x="54" y="99"/>
                  </a:lnTo>
                  <a:lnTo>
                    <a:pt x="59" y="93"/>
                  </a:lnTo>
                  <a:lnTo>
                    <a:pt x="64" y="89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91"/>
                  </a:lnTo>
                  <a:lnTo>
                    <a:pt x="75" y="95"/>
                  </a:lnTo>
                  <a:lnTo>
                    <a:pt x="73" y="98"/>
                  </a:lnTo>
                  <a:lnTo>
                    <a:pt x="72" y="102"/>
                  </a:lnTo>
                  <a:lnTo>
                    <a:pt x="72" y="105"/>
                  </a:lnTo>
                  <a:lnTo>
                    <a:pt x="72" y="110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69" y="120"/>
                  </a:lnTo>
                  <a:lnTo>
                    <a:pt x="66" y="120"/>
                  </a:lnTo>
                  <a:lnTo>
                    <a:pt x="64" y="121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4" y="135"/>
                  </a:lnTo>
                  <a:lnTo>
                    <a:pt x="66" y="137"/>
                  </a:lnTo>
                  <a:lnTo>
                    <a:pt x="64" y="140"/>
                  </a:lnTo>
                  <a:lnTo>
                    <a:pt x="63" y="142"/>
                  </a:lnTo>
                  <a:lnTo>
                    <a:pt x="60" y="143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5" y="139"/>
                  </a:lnTo>
                  <a:lnTo>
                    <a:pt x="29" y="145"/>
                  </a:lnTo>
                  <a:lnTo>
                    <a:pt x="25" y="148"/>
                  </a:lnTo>
                  <a:lnTo>
                    <a:pt x="19" y="149"/>
                  </a:lnTo>
                  <a:lnTo>
                    <a:pt x="10" y="149"/>
                  </a:lnTo>
                  <a:lnTo>
                    <a:pt x="5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1" y="134"/>
                  </a:lnTo>
                  <a:lnTo>
                    <a:pt x="3" y="1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上海">
              <a:extLst>
                <a:ext uri="{FF2B5EF4-FFF2-40B4-BE49-F238E27FC236}">
                  <a16:creationId xmlns:a16="http://schemas.microsoft.com/office/drawing/2014/main" id="{7D88647A-3F85-8221-7C00-685C72BCF6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7759" y="4496035"/>
              <a:ext cx="95251" cy="133357"/>
            </a:xfrm>
            <a:custGeom>
              <a:avLst/>
              <a:gdLst>
                <a:gd name="T0" fmla="*/ 121 w 357"/>
                <a:gd name="T1" fmla="*/ 465 h 494"/>
                <a:gd name="T2" fmla="*/ 98 w 357"/>
                <a:gd name="T3" fmla="*/ 454 h 494"/>
                <a:gd name="T4" fmla="*/ 48 w 357"/>
                <a:gd name="T5" fmla="*/ 449 h 494"/>
                <a:gd name="T6" fmla="*/ 30 w 357"/>
                <a:gd name="T7" fmla="*/ 439 h 494"/>
                <a:gd name="T8" fmla="*/ 25 w 357"/>
                <a:gd name="T9" fmla="*/ 416 h 494"/>
                <a:gd name="T10" fmla="*/ 22 w 357"/>
                <a:gd name="T11" fmla="*/ 373 h 494"/>
                <a:gd name="T12" fmla="*/ 11 w 357"/>
                <a:gd name="T13" fmla="*/ 365 h 494"/>
                <a:gd name="T14" fmla="*/ 0 w 357"/>
                <a:gd name="T15" fmla="*/ 366 h 494"/>
                <a:gd name="T16" fmla="*/ 5 w 357"/>
                <a:gd name="T17" fmla="*/ 342 h 494"/>
                <a:gd name="T18" fmla="*/ 32 w 357"/>
                <a:gd name="T19" fmla="*/ 302 h 494"/>
                <a:gd name="T20" fmla="*/ 46 w 357"/>
                <a:gd name="T21" fmla="*/ 247 h 494"/>
                <a:gd name="T22" fmla="*/ 50 w 357"/>
                <a:gd name="T23" fmla="*/ 184 h 494"/>
                <a:gd name="T24" fmla="*/ 80 w 357"/>
                <a:gd name="T25" fmla="*/ 157 h 494"/>
                <a:gd name="T26" fmla="*/ 113 w 357"/>
                <a:gd name="T27" fmla="*/ 146 h 494"/>
                <a:gd name="T28" fmla="*/ 163 w 357"/>
                <a:gd name="T29" fmla="*/ 164 h 494"/>
                <a:gd name="T30" fmla="*/ 199 w 357"/>
                <a:gd name="T31" fmla="*/ 184 h 494"/>
                <a:gd name="T32" fmla="*/ 233 w 357"/>
                <a:gd name="T33" fmla="*/ 200 h 494"/>
                <a:gd name="T34" fmla="*/ 287 w 357"/>
                <a:gd name="T35" fmla="*/ 241 h 494"/>
                <a:gd name="T36" fmla="*/ 325 w 357"/>
                <a:gd name="T37" fmla="*/ 298 h 494"/>
                <a:gd name="T38" fmla="*/ 350 w 357"/>
                <a:gd name="T39" fmla="*/ 340 h 494"/>
                <a:gd name="T40" fmla="*/ 357 w 357"/>
                <a:gd name="T41" fmla="*/ 372 h 494"/>
                <a:gd name="T42" fmla="*/ 348 w 357"/>
                <a:gd name="T43" fmla="*/ 402 h 494"/>
                <a:gd name="T44" fmla="*/ 323 w 357"/>
                <a:gd name="T45" fmla="*/ 411 h 494"/>
                <a:gd name="T46" fmla="*/ 265 w 357"/>
                <a:gd name="T47" fmla="*/ 409 h 494"/>
                <a:gd name="T48" fmla="*/ 215 w 357"/>
                <a:gd name="T49" fmla="*/ 421 h 494"/>
                <a:gd name="T50" fmla="*/ 192 w 357"/>
                <a:gd name="T51" fmla="*/ 448 h 494"/>
                <a:gd name="T52" fmla="*/ 171 w 357"/>
                <a:gd name="T53" fmla="*/ 472 h 494"/>
                <a:gd name="T54" fmla="*/ 71 w 357"/>
                <a:gd name="T55" fmla="*/ 6 h 494"/>
                <a:gd name="T56" fmla="*/ 99 w 357"/>
                <a:gd name="T57" fmla="*/ 0 h 494"/>
                <a:gd name="T58" fmla="*/ 144 w 357"/>
                <a:gd name="T59" fmla="*/ 25 h 494"/>
                <a:gd name="T60" fmla="*/ 190 w 357"/>
                <a:gd name="T61" fmla="*/ 45 h 494"/>
                <a:gd name="T62" fmla="*/ 213 w 357"/>
                <a:gd name="T63" fmla="*/ 62 h 494"/>
                <a:gd name="T64" fmla="*/ 266 w 357"/>
                <a:gd name="T65" fmla="*/ 84 h 494"/>
                <a:gd name="T66" fmla="*/ 304 w 357"/>
                <a:gd name="T67" fmla="*/ 92 h 494"/>
                <a:gd name="T68" fmla="*/ 313 w 357"/>
                <a:gd name="T69" fmla="*/ 99 h 494"/>
                <a:gd name="T70" fmla="*/ 314 w 357"/>
                <a:gd name="T71" fmla="*/ 112 h 494"/>
                <a:gd name="T72" fmla="*/ 284 w 357"/>
                <a:gd name="T73" fmla="*/ 137 h 494"/>
                <a:gd name="T74" fmla="*/ 260 w 357"/>
                <a:gd name="T75" fmla="*/ 135 h 494"/>
                <a:gd name="T76" fmla="*/ 188 w 357"/>
                <a:gd name="T77" fmla="*/ 106 h 494"/>
                <a:gd name="T78" fmla="*/ 125 w 357"/>
                <a:gd name="T79" fmla="*/ 84 h 494"/>
                <a:gd name="T80" fmla="*/ 98 w 357"/>
                <a:gd name="T81" fmla="*/ 71 h 494"/>
                <a:gd name="T82" fmla="*/ 51 w 357"/>
                <a:gd name="T83" fmla="*/ 42 h 494"/>
                <a:gd name="T84" fmla="*/ 43 w 357"/>
                <a:gd name="T85" fmla="*/ 31 h 494"/>
                <a:gd name="T86" fmla="*/ 46 w 357"/>
                <a:gd name="T87" fmla="*/ 20 h 494"/>
                <a:gd name="T88" fmla="*/ 71 w 357"/>
                <a:gd name="T89" fmla="*/ 6 h 494"/>
                <a:gd name="T90" fmla="*/ 215 w 357"/>
                <a:gd name="T91" fmla="*/ 162 h 494"/>
                <a:gd name="T92" fmla="*/ 222 w 357"/>
                <a:gd name="T93" fmla="*/ 157 h 494"/>
                <a:gd name="T94" fmla="*/ 260 w 357"/>
                <a:gd name="T95" fmla="*/ 166 h 494"/>
                <a:gd name="T96" fmla="*/ 282 w 357"/>
                <a:gd name="T97" fmla="*/ 183 h 494"/>
                <a:gd name="T98" fmla="*/ 278 w 357"/>
                <a:gd name="T99" fmla="*/ 193 h 494"/>
                <a:gd name="T100" fmla="*/ 253 w 357"/>
                <a:gd name="T101" fmla="*/ 183 h 494"/>
                <a:gd name="T102" fmla="*/ 289 w 357"/>
                <a:gd name="T103" fmla="*/ 175 h 494"/>
                <a:gd name="T104" fmla="*/ 293 w 357"/>
                <a:gd name="T105" fmla="*/ 171 h 494"/>
                <a:gd name="T106" fmla="*/ 319 w 357"/>
                <a:gd name="T107" fmla="*/ 189 h 494"/>
                <a:gd name="T108" fmla="*/ 315 w 357"/>
                <a:gd name="T109" fmla="*/ 194 h 494"/>
                <a:gd name="T110" fmla="*/ 295 w 357"/>
                <a:gd name="T111" fmla="*/ 187 h 494"/>
                <a:gd name="T112" fmla="*/ 289 w 357"/>
                <a:gd name="T113" fmla="*/ 17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7" h="494">
                  <a:moveTo>
                    <a:pt x="132" y="494"/>
                  </a:moveTo>
                  <a:lnTo>
                    <a:pt x="129" y="485"/>
                  </a:lnTo>
                  <a:lnTo>
                    <a:pt x="125" y="473"/>
                  </a:lnTo>
                  <a:lnTo>
                    <a:pt x="121" y="465"/>
                  </a:lnTo>
                  <a:lnTo>
                    <a:pt x="117" y="460"/>
                  </a:lnTo>
                  <a:lnTo>
                    <a:pt x="112" y="456"/>
                  </a:lnTo>
                  <a:lnTo>
                    <a:pt x="107" y="455"/>
                  </a:lnTo>
                  <a:lnTo>
                    <a:pt x="98" y="454"/>
                  </a:lnTo>
                  <a:lnTo>
                    <a:pt x="80" y="454"/>
                  </a:lnTo>
                  <a:lnTo>
                    <a:pt x="68" y="453"/>
                  </a:lnTo>
                  <a:lnTo>
                    <a:pt x="55" y="450"/>
                  </a:lnTo>
                  <a:lnTo>
                    <a:pt x="48" y="449"/>
                  </a:lnTo>
                  <a:lnTo>
                    <a:pt x="42" y="447"/>
                  </a:lnTo>
                  <a:lnTo>
                    <a:pt x="37" y="445"/>
                  </a:lnTo>
                  <a:lnTo>
                    <a:pt x="32" y="442"/>
                  </a:lnTo>
                  <a:lnTo>
                    <a:pt x="30" y="439"/>
                  </a:lnTo>
                  <a:lnTo>
                    <a:pt x="27" y="435"/>
                  </a:lnTo>
                  <a:lnTo>
                    <a:pt x="26" y="431"/>
                  </a:lnTo>
                  <a:lnTo>
                    <a:pt x="26" y="427"/>
                  </a:lnTo>
                  <a:lnTo>
                    <a:pt x="25" y="416"/>
                  </a:lnTo>
                  <a:lnTo>
                    <a:pt x="25" y="403"/>
                  </a:lnTo>
                  <a:lnTo>
                    <a:pt x="24" y="390"/>
                  </a:lnTo>
                  <a:lnTo>
                    <a:pt x="23" y="380"/>
                  </a:lnTo>
                  <a:lnTo>
                    <a:pt x="22" y="373"/>
                  </a:lnTo>
                  <a:lnTo>
                    <a:pt x="18" y="367"/>
                  </a:lnTo>
                  <a:lnTo>
                    <a:pt x="17" y="365"/>
                  </a:lnTo>
                  <a:lnTo>
                    <a:pt x="13" y="365"/>
                  </a:lnTo>
                  <a:lnTo>
                    <a:pt x="11" y="365"/>
                  </a:lnTo>
                  <a:lnTo>
                    <a:pt x="7" y="366"/>
                  </a:lnTo>
                  <a:lnTo>
                    <a:pt x="5" y="367"/>
                  </a:lnTo>
                  <a:lnTo>
                    <a:pt x="3" y="367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5"/>
                  </a:lnTo>
                  <a:lnTo>
                    <a:pt x="3" y="349"/>
                  </a:lnTo>
                  <a:lnTo>
                    <a:pt x="5" y="342"/>
                  </a:lnTo>
                  <a:lnTo>
                    <a:pt x="8" y="335"/>
                  </a:lnTo>
                  <a:lnTo>
                    <a:pt x="18" y="321"/>
                  </a:lnTo>
                  <a:lnTo>
                    <a:pt x="29" y="309"/>
                  </a:lnTo>
                  <a:lnTo>
                    <a:pt x="32" y="302"/>
                  </a:lnTo>
                  <a:lnTo>
                    <a:pt x="37" y="292"/>
                  </a:lnTo>
                  <a:lnTo>
                    <a:pt x="39" y="283"/>
                  </a:lnTo>
                  <a:lnTo>
                    <a:pt x="42" y="271"/>
                  </a:lnTo>
                  <a:lnTo>
                    <a:pt x="46" y="247"/>
                  </a:lnTo>
                  <a:lnTo>
                    <a:pt x="50" y="223"/>
                  </a:lnTo>
                  <a:lnTo>
                    <a:pt x="50" y="204"/>
                  </a:lnTo>
                  <a:lnTo>
                    <a:pt x="50" y="190"/>
                  </a:lnTo>
                  <a:lnTo>
                    <a:pt x="50" y="184"/>
                  </a:lnTo>
                  <a:lnTo>
                    <a:pt x="52" y="178"/>
                  </a:lnTo>
                  <a:lnTo>
                    <a:pt x="56" y="172"/>
                  </a:lnTo>
                  <a:lnTo>
                    <a:pt x="62" y="168"/>
                  </a:lnTo>
                  <a:lnTo>
                    <a:pt x="80" y="157"/>
                  </a:lnTo>
                  <a:lnTo>
                    <a:pt x="96" y="146"/>
                  </a:lnTo>
                  <a:lnTo>
                    <a:pt x="100" y="144"/>
                  </a:lnTo>
                  <a:lnTo>
                    <a:pt x="104" y="141"/>
                  </a:lnTo>
                  <a:lnTo>
                    <a:pt x="113" y="146"/>
                  </a:lnTo>
                  <a:lnTo>
                    <a:pt x="125" y="150"/>
                  </a:lnTo>
                  <a:lnTo>
                    <a:pt x="136" y="155"/>
                  </a:lnTo>
                  <a:lnTo>
                    <a:pt x="150" y="159"/>
                  </a:lnTo>
                  <a:lnTo>
                    <a:pt x="163" y="164"/>
                  </a:lnTo>
                  <a:lnTo>
                    <a:pt x="174" y="171"/>
                  </a:lnTo>
                  <a:lnTo>
                    <a:pt x="182" y="177"/>
                  </a:lnTo>
                  <a:lnTo>
                    <a:pt x="190" y="181"/>
                  </a:lnTo>
                  <a:lnTo>
                    <a:pt x="199" y="184"/>
                  </a:lnTo>
                  <a:lnTo>
                    <a:pt x="209" y="188"/>
                  </a:lnTo>
                  <a:lnTo>
                    <a:pt x="216" y="190"/>
                  </a:lnTo>
                  <a:lnTo>
                    <a:pt x="225" y="194"/>
                  </a:lnTo>
                  <a:lnTo>
                    <a:pt x="233" y="200"/>
                  </a:lnTo>
                  <a:lnTo>
                    <a:pt x="243" y="206"/>
                  </a:lnTo>
                  <a:lnTo>
                    <a:pt x="262" y="220"/>
                  </a:lnTo>
                  <a:lnTo>
                    <a:pt x="278" y="234"/>
                  </a:lnTo>
                  <a:lnTo>
                    <a:pt x="287" y="241"/>
                  </a:lnTo>
                  <a:lnTo>
                    <a:pt x="294" y="251"/>
                  </a:lnTo>
                  <a:lnTo>
                    <a:pt x="302" y="261"/>
                  </a:lnTo>
                  <a:lnTo>
                    <a:pt x="310" y="275"/>
                  </a:lnTo>
                  <a:lnTo>
                    <a:pt x="325" y="298"/>
                  </a:lnTo>
                  <a:lnTo>
                    <a:pt x="338" y="317"/>
                  </a:lnTo>
                  <a:lnTo>
                    <a:pt x="342" y="326"/>
                  </a:lnTo>
                  <a:lnTo>
                    <a:pt x="346" y="333"/>
                  </a:lnTo>
                  <a:lnTo>
                    <a:pt x="350" y="340"/>
                  </a:lnTo>
                  <a:lnTo>
                    <a:pt x="352" y="348"/>
                  </a:lnTo>
                  <a:lnTo>
                    <a:pt x="354" y="355"/>
                  </a:lnTo>
                  <a:lnTo>
                    <a:pt x="356" y="364"/>
                  </a:lnTo>
                  <a:lnTo>
                    <a:pt x="357" y="372"/>
                  </a:lnTo>
                  <a:lnTo>
                    <a:pt x="357" y="382"/>
                  </a:lnTo>
                  <a:lnTo>
                    <a:pt x="356" y="390"/>
                  </a:lnTo>
                  <a:lnTo>
                    <a:pt x="352" y="397"/>
                  </a:lnTo>
                  <a:lnTo>
                    <a:pt x="348" y="402"/>
                  </a:lnTo>
                  <a:lnTo>
                    <a:pt x="342" y="405"/>
                  </a:lnTo>
                  <a:lnTo>
                    <a:pt x="337" y="408"/>
                  </a:lnTo>
                  <a:lnTo>
                    <a:pt x="331" y="410"/>
                  </a:lnTo>
                  <a:lnTo>
                    <a:pt x="323" y="411"/>
                  </a:lnTo>
                  <a:lnTo>
                    <a:pt x="316" y="411"/>
                  </a:lnTo>
                  <a:lnTo>
                    <a:pt x="302" y="411"/>
                  </a:lnTo>
                  <a:lnTo>
                    <a:pt x="284" y="410"/>
                  </a:lnTo>
                  <a:lnTo>
                    <a:pt x="265" y="409"/>
                  </a:lnTo>
                  <a:lnTo>
                    <a:pt x="244" y="410"/>
                  </a:lnTo>
                  <a:lnTo>
                    <a:pt x="233" y="411"/>
                  </a:lnTo>
                  <a:lnTo>
                    <a:pt x="224" y="415"/>
                  </a:lnTo>
                  <a:lnTo>
                    <a:pt x="215" y="421"/>
                  </a:lnTo>
                  <a:lnTo>
                    <a:pt x="208" y="427"/>
                  </a:lnTo>
                  <a:lnTo>
                    <a:pt x="201" y="434"/>
                  </a:lnTo>
                  <a:lnTo>
                    <a:pt x="196" y="441"/>
                  </a:lnTo>
                  <a:lnTo>
                    <a:pt x="192" y="448"/>
                  </a:lnTo>
                  <a:lnTo>
                    <a:pt x="188" y="454"/>
                  </a:lnTo>
                  <a:lnTo>
                    <a:pt x="184" y="460"/>
                  </a:lnTo>
                  <a:lnTo>
                    <a:pt x="178" y="466"/>
                  </a:lnTo>
                  <a:lnTo>
                    <a:pt x="171" y="472"/>
                  </a:lnTo>
                  <a:lnTo>
                    <a:pt x="163" y="478"/>
                  </a:lnTo>
                  <a:lnTo>
                    <a:pt x="146" y="487"/>
                  </a:lnTo>
                  <a:lnTo>
                    <a:pt x="132" y="494"/>
                  </a:lnTo>
                  <a:close/>
                  <a:moveTo>
                    <a:pt x="71" y="6"/>
                  </a:moveTo>
                  <a:lnTo>
                    <a:pt x="79" y="5"/>
                  </a:lnTo>
                  <a:lnTo>
                    <a:pt x="88" y="1"/>
                  </a:lnTo>
                  <a:lnTo>
                    <a:pt x="93" y="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1" y="1"/>
                  </a:lnTo>
                  <a:lnTo>
                    <a:pt x="127" y="12"/>
                  </a:lnTo>
                  <a:lnTo>
                    <a:pt x="144" y="25"/>
                  </a:lnTo>
                  <a:lnTo>
                    <a:pt x="159" y="32"/>
                  </a:lnTo>
                  <a:lnTo>
                    <a:pt x="174" y="37"/>
                  </a:lnTo>
                  <a:lnTo>
                    <a:pt x="184" y="42"/>
                  </a:lnTo>
                  <a:lnTo>
                    <a:pt x="190" y="45"/>
                  </a:lnTo>
                  <a:lnTo>
                    <a:pt x="195" y="50"/>
                  </a:lnTo>
                  <a:lnTo>
                    <a:pt x="200" y="55"/>
                  </a:lnTo>
                  <a:lnTo>
                    <a:pt x="207" y="58"/>
                  </a:lnTo>
                  <a:lnTo>
                    <a:pt x="213" y="62"/>
                  </a:lnTo>
                  <a:lnTo>
                    <a:pt x="224" y="67"/>
                  </a:lnTo>
                  <a:lnTo>
                    <a:pt x="238" y="72"/>
                  </a:lnTo>
                  <a:lnTo>
                    <a:pt x="253" y="80"/>
                  </a:lnTo>
                  <a:lnTo>
                    <a:pt x="266" y="84"/>
                  </a:lnTo>
                  <a:lnTo>
                    <a:pt x="276" y="87"/>
                  </a:lnTo>
                  <a:lnTo>
                    <a:pt x="288" y="89"/>
                  </a:lnTo>
                  <a:lnTo>
                    <a:pt x="299" y="90"/>
                  </a:lnTo>
                  <a:lnTo>
                    <a:pt x="304" y="92"/>
                  </a:lnTo>
                  <a:lnTo>
                    <a:pt x="307" y="92"/>
                  </a:lnTo>
                  <a:lnTo>
                    <a:pt x="309" y="93"/>
                  </a:lnTo>
                  <a:lnTo>
                    <a:pt x="312" y="95"/>
                  </a:lnTo>
                  <a:lnTo>
                    <a:pt x="313" y="99"/>
                  </a:lnTo>
                  <a:lnTo>
                    <a:pt x="314" y="101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4" y="112"/>
                  </a:lnTo>
                  <a:lnTo>
                    <a:pt x="309" y="120"/>
                  </a:lnTo>
                  <a:lnTo>
                    <a:pt x="302" y="127"/>
                  </a:lnTo>
                  <a:lnTo>
                    <a:pt x="294" y="133"/>
                  </a:lnTo>
                  <a:lnTo>
                    <a:pt x="284" y="137"/>
                  </a:lnTo>
                  <a:lnTo>
                    <a:pt x="278" y="137"/>
                  </a:lnTo>
                  <a:lnTo>
                    <a:pt x="274" y="137"/>
                  </a:lnTo>
                  <a:lnTo>
                    <a:pt x="268" y="137"/>
                  </a:lnTo>
                  <a:lnTo>
                    <a:pt x="260" y="135"/>
                  </a:lnTo>
                  <a:lnTo>
                    <a:pt x="246" y="130"/>
                  </a:lnTo>
                  <a:lnTo>
                    <a:pt x="228" y="122"/>
                  </a:lnTo>
                  <a:lnTo>
                    <a:pt x="208" y="114"/>
                  </a:lnTo>
                  <a:lnTo>
                    <a:pt x="188" y="106"/>
                  </a:lnTo>
                  <a:lnTo>
                    <a:pt x="170" y="99"/>
                  </a:lnTo>
                  <a:lnTo>
                    <a:pt x="155" y="94"/>
                  </a:lnTo>
                  <a:lnTo>
                    <a:pt x="140" y="89"/>
                  </a:lnTo>
                  <a:lnTo>
                    <a:pt x="125" y="84"/>
                  </a:lnTo>
                  <a:lnTo>
                    <a:pt x="118" y="82"/>
                  </a:lnTo>
                  <a:lnTo>
                    <a:pt x="109" y="80"/>
                  </a:lnTo>
                  <a:lnTo>
                    <a:pt x="104" y="76"/>
                  </a:lnTo>
                  <a:lnTo>
                    <a:pt x="98" y="71"/>
                  </a:lnTo>
                  <a:lnTo>
                    <a:pt x="79" y="56"/>
                  </a:lnTo>
                  <a:lnTo>
                    <a:pt x="68" y="49"/>
                  </a:lnTo>
                  <a:lnTo>
                    <a:pt x="60" y="45"/>
                  </a:lnTo>
                  <a:lnTo>
                    <a:pt x="51" y="42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4" y="33"/>
                  </a:lnTo>
                  <a:lnTo>
                    <a:pt x="43" y="31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6"/>
                  </a:lnTo>
                  <a:close/>
                  <a:moveTo>
                    <a:pt x="220" y="166"/>
                  </a:moveTo>
                  <a:lnTo>
                    <a:pt x="216" y="165"/>
                  </a:lnTo>
                  <a:lnTo>
                    <a:pt x="215" y="163"/>
                  </a:lnTo>
                  <a:lnTo>
                    <a:pt x="215" y="162"/>
                  </a:lnTo>
                  <a:lnTo>
                    <a:pt x="215" y="159"/>
                  </a:lnTo>
                  <a:lnTo>
                    <a:pt x="216" y="158"/>
                  </a:lnTo>
                  <a:lnTo>
                    <a:pt x="219" y="157"/>
                  </a:lnTo>
                  <a:lnTo>
                    <a:pt x="222" y="157"/>
                  </a:lnTo>
                  <a:lnTo>
                    <a:pt x="227" y="158"/>
                  </a:lnTo>
                  <a:lnTo>
                    <a:pt x="238" y="160"/>
                  </a:lnTo>
                  <a:lnTo>
                    <a:pt x="250" y="163"/>
                  </a:lnTo>
                  <a:lnTo>
                    <a:pt x="260" y="166"/>
                  </a:lnTo>
                  <a:lnTo>
                    <a:pt x="270" y="171"/>
                  </a:lnTo>
                  <a:lnTo>
                    <a:pt x="276" y="175"/>
                  </a:lnTo>
                  <a:lnTo>
                    <a:pt x="279" y="179"/>
                  </a:lnTo>
                  <a:lnTo>
                    <a:pt x="282" y="183"/>
                  </a:lnTo>
                  <a:lnTo>
                    <a:pt x="283" y="188"/>
                  </a:lnTo>
                  <a:lnTo>
                    <a:pt x="282" y="190"/>
                  </a:lnTo>
                  <a:lnTo>
                    <a:pt x="281" y="191"/>
                  </a:lnTo>
                  <a:lnTo>
                    <a:pt x="278" y="193"/>
                  </a:lnTo>
                  <a:lnTo>
                    <a:pt x="275" y="194"/>
                  </a:lnTo>
                  <a:lnTo>
                    <a:pt x="269" y="193"/>
                  </a:lnTo>
                  <a:lnTo>
                    <a:pt x="263" y="190"/>
                  </a:lnTo>
                  <a:lnTo>
                    <a:pt x="253" y="183"/>
                  </a:lnTo>
                  <a:lnTo>
                    <a:pt x="241" y="178"/>
                  </a:lnTo>
                  <a:lnTo>
                    <a:pt x="231" y="172"/>
                  </a:lnTo>
                  <a:lnTo>
                    <a:pt x="220" y="166"/>
                  </a:lnTo>
                  <a:close/>
                  <a:moveTo>
                    <a:pt x="289" y="175"/>
                  </a:moveTo>
                  <a:lnTo>
                    <a:pt x="289" y="172"/>
                  </a:lnTo>
                  <a:lnTo>
                    <a:pt x="290" y="171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7" y="172"/>
                  </a:lnTo>
                  <a:lnTo>
                    <a:pt x="302" y="175"/>
                  </a:lnTo>
                  <a:lnTo>
                    <a:pt x="312" y="182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19" y="191"/>
                  </a:lnTo>
                  <a:lnTo>
                    <a:pt x="318" y="193"/>
                  </a:lnTo>
                  <a:lnTo>
                    <a:pt x="315" y="194"/>
                  </a:lnTo>
                  <a:lnTo>
                    <a:pt x="310" y="194"/>
                  </a:lnTo>
                  <a:lnTo>
                    <a:pt x="306" y="193"/>
                  </a:lnTo>
                  <a:lnTo>
                    <a:pt x="300" y="190"/>
                  </a:lnTo>
                  <a:lnTo>
                    <a:pt x="295" y="187"/>
                  </a:lnTo>
                  <a:lnTo>
                    <a:pt x="293" y="184"/>
                  </a:lnTo>
                  <a:lnTo>
                    <a:pt x="290" y="182"/>
                  </a:lnTo>
                  <a:lnTo>
                    <a:pt x="289" y="178"/>
                  </a:lnTo>
                  <a:lnTo>
                    <a:pt x="289" y="1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黑龙江">
              <a:extLst>
                <a:ext uri="{FF2B5EF4-FFF2-40B4-BE49-F238E27FC236}">
                  <a16:creationId xmlns:a16="http://schemas.microsoft.com/office/drawing/2014/main" id="{CA4E4237-52DB-5527-8279-AFEEA57E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105" y="1990829"/>
              <a:ext cx="1095389" cy="1057330"/>
            </a:xfrm>
            <a:custGeom>
              <a:avLst/>
              <a:gdLst>
                <a:gd name="T0" fmla="*/ 385 w 4137"/>
                <a:gd name="T1" fmla="*/ 68 h 3992"/>
                <a:gd name="T2" fmla="*/ 616 w 4137"/>
                <a:gd name="T3" fmla="*/ 2 h 3992"/>
                <a:gd name="T4" fmla="*/ 893 w 4137"/>
                <a:gd name="T5" fmla="*/ 105 h 3992"/>
                <a:gd name="T6" fmla="*/ 1227 w 4137"/>
                <a:gd name="T7" fmla="*/ 198 h 3992"/>
                <a:gd name="T8" fmla="*/ 1337 w 4137"/>
                <a:gd name="T9" fmla="*/ 327 h 3992"/>
                <a:gd name="T10" fmla="*/ 1458 w 4137"/>
                <a:gd name="T11" fmla="*/ 485 h 3992"/>
                <a:gd name="T12" fmla="*/ 1574 w 4137"/>
                <a:gd name="T13" fmla="*/ 700 h 3992"/>
                <a:gd name="T14" fmla="*/ 1623 w 4137"/>
                <a:gd name="T15" fmla="*/ 786 h 3992"/>
                <a:gd name="T16" fmla="*/ 1780 w 4137"/>
                <a:gd name="T17" fmla="*/ 1046 h 3992"/>
                <a:gd name="T18" fmla="*/ 1874 w 4137"/>
                <a:gd name="T19" fmla="*/ 1293 h 3992"/>
                <a:gd name="T20" fmla="*/ 2045 w 4137"/>
                <a:gd name="T21" fmla="*/ 1461 h 3992"/>
                <a:gd name="T22" fmla="*/ 2302 w 4137"/>
                <a:gd name="T23" fmla="*/ 1468 h 3992"/>
                <a:gd name="T24" fmla="*/ 2485 w 4137"/>
                <a:gd name="T25" fmla="*/ 1457 h 3992"/>
                <a:gd name="T26" fmla="*/ 2681 w 4137"/>
                <a:gd name="T27" fmla="*/ 1624 h 3992"/>
                <a:gd name="T28" fmla="*/ 2844 w 4137"/>
                <a:gd name="T29" fmla="*/ 1695 h 3992"/>
                <a:gd name="T30" fmla="*/ 2942 w 4137"/>
                <a:gd name="T31" fmla="*/ 1854 h 3992"/>
                <a:gd name="T32" fmla="*/ 3074 w 4137"/>
                <a:gd name="T33" fmla="*/ 2101 h 3992"/>
                <a:gd name="T34" fmla="*/ 3345 w 4137"/>
                <a:gd name="T35" fmla="*/ 2034 h 3992"/>
                <a:gd name="T36" fmla="*/ 3520 w 4137"/>
                <a:gd name="T37" fmla="*/ 1878 h 3992"/>
                <a:gd name="T38" fmla="*/ 3652 w 4137"/>
                <a:gd name="T39" fmla="*/ 1771 h 3992"/>
                <a:gd name="T40" fmla="*/ 3909 w 4137"/>
                <a:gd name="T41" fmla="*/ 1599 h 3992"/>
                <a:gd name="T42" fmla="*/ 4124 w 4137"/>
                <a:gd name="T43" fmla="*/ 1502 h 3992"/>
                <a:gd name="T44" fmla="*/ 4074 w 4137"/>
                <a:gd name="T45" fmla="*/ 1766 h 3992"/>
                <a:gd name="T46" fmla="*/ 4009 w 4137"/>
                <a:gd name="T47" fmla="*/ 2032 h 3992"/>
                <a:gd name="T48" fmla="*/ 3993 w 4137"/>
                <a:gd name="T49" fmla="*/ 2413 h 3992"/>
                <a:gd name="T50" fmla="*/ 3947 w 4137"/>
                <a:gd name="T51" fmla="*/ 2706 h 3992"/>
                <a:gd name="T52" fmla="*/ 3915 w 4137"/>
                <a:gd name="T53" fmla="*/ 3042 h 3992"/>
                <a:gd name="T54" fmla="*/ 3518 w 4137"/>
                <a:gd name="T55" fmla="*/ 3043 h 3992"/>
                <a:gd name="T56" fmla="*/ 3363 w 4137"/>
                <a:gd name="T57" fmla="*/ 3261 h 3992"/>
                <a:gd name="T58" fmla="*/ 3446 w 4137"/>
                <a:gd name="T59" fmla="*/ 3579 h 3992"/>
                <a:gd name="T60" fmla="*/ 3484 w 4137"/>
                <a:gd name="T61" fmla="*/ 3907 h 3992"/>
                <a:gd name="T62" fmla="*/ 3256 w 4137"/>
                <a:gd name="T63" fmla="*/ 3855 h 3992"/>
                <a:gd name="T64" fmla="*/ 3121 w 4137"/>
                <a:gd name="T65" fmla="*/ 3790 h 3992"/>
                <a:gd name="T66" fmla="*/ 2932 w 4137"/>
                <a:gd name="T67" fmla="*/ 3832 h 3992"/>
                <a:gd name="T68" fmla="*/ 2812 w 4137"/>
                <a:gd name="T69" fmla="*/ 3991 h 3992"/>
                <a:gd name="T70" fmla="*/ 2588 w 4137"/>
                <a:gd name="T71" fmla="*/ 3700 h 3992"/>
                <a:gd name="T72" fmla="*/ 2480 w 4137"/>
                <a:gd name="T73" fmla="*/ 3784 h 3992"/>
                <a:gd name="T74" fmla="*/ 2322 w 4137"/>
                <a:gd name="T75" fmla="*/ 3737 h 3992"/>
                <a:gd name="T76" fmla="*/ 2178 w 4137"/>
                <a:gd name="T77" fmla="*/ 3632 h 3992"/>
                <a:gd name="T78" fmla="*/ 2098 w 4137"/>
                <a:gd name="T79" fmla="*/ 3465 h 3992"/>
                <a:gd name="T80" fmla="*/ 1802 w 4137"/>
                <a:gd name="T81" fmla="*/ 3460 h 3992"/>
                <a:gd name="T82" fmla="*/ 1598 w 4137"/>
                <a:gd name="T83" fmla="*/ 3370 h 3992"/>
                <a:gd name="T84" fmla="*/ 1383 w 4137"/>
                <a:gd name="T85" fmla="*/ 3393 h 3992"/>
                <a:gd name="T86" fmla="*/ 1134 w 4137"/>
                <a:gd name="T87" fmla="*/ 3214 h 3992"/>
                <a:gd name="T88" fmla="*/ 974 w 4137"/>
                <a:gd name="T89" fmla="*/ 3093 h 3992"/>
                <a:gd name="T90" fmla="*/ 869 w 4137"/>
                <a:gd name="T91" fmla="*/ 2964 h 3992"/>
                <a:gd name="T92" fmla="*/ 961 w 4137"/>
                <a:gd name="T93" fmla="*/ 2837 h 3992"/>
                <a:gd name="T94" fmla="*/ 855 w 4137"/>
                <a:gd name="T95" fmla="*/ 2860 h 3992"/>
                <a:gd name="T96" fmla="*/ 705 w 4137"/>
                <a:gd name="T97" fmla="*/ 2767 h 3992"/>
                <a:gd name="T98" fmla="*/ 803 w 4137"/>
                <a:gd name="T99" fmla="*/ 2410 h 3992"/>
                <a:gd name="T100" fmla="*/ 1094 w 4137"/>
                <a:gd name="T101" fmla="*/ 2176 h 3992"/>
                <a:gd name="T102" fmla="*/ 1163 w 4137"/>
                <a:gd name="T103" fmla="*/ 1909 h 3992"/>
                <a:gd name="T104" fmla="*/ 1242 w 4137"/>
                <a:gd name="T105" fmla="*/ 1570 h 3992"/>
                <a:gd name="T106" fmla="*/ 1302 w 4137"/>
                <a:gd name="T107" fmla="*/ 1221 h 3992"/>
                <a:gd name="T108" fmla="*/ 1361 w 4137"/>
                <a:gd name="T109" fmla="*/ 926 h 3992"/>
                <a:gd name="T110" fmla="*/ 1089 w 4137"/>
                <a:gd name="T111" fmla="*/ 774 h 3992"/>
                <a:gd name="T112" fmla="*/ 912 w 4137"/>
                <a:gd name="T113" fmla="*/ 916 h 3992"/>
                <a:gd name="T114" fmla="*/ 669 w 4137"/>
                <a:gd name="T115" fmla="*/ 959 h 3992"/>
                <a:gd name="T116" fmla="*/ 505 w 4137"/>
                <a:gd name="T117" fmla="*/ 840 h 3992"/>
                <a:gd name="T118" fmla="*/ 429 w 4137"/>
                <a:gd name="T119" fmla="*/ 592 h 3992"/>
                <a:gd name="T120" fmla="*/ 262 w 4137"/>
                <a:gd name="T121" fmla="*/ 518 h 3992"/>
                <a:gd name="T122" fmla="*/ 0 w 4137"/>
                <a:gd name="T123" fmla="*/ 496 h 3992"/>
                <a:gd name="T124" fmla="*/ 87 w 4137"/>
                <a:gd name="T125" fmla="*/ 216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7" h="3992">
                  <a:moveTo>
                    <a:pt x="49" y="156"/>
                  </a:moveTo>
                  <a:lnTo>
                    <a:pt x="60" y="153"/>
                  </a:lnTo>
                  <a:lnTo>
                    <a:pt x="71" y="150"/>
                  </a:lnTo>
                  <a:lnTo>
                    <a:pt x="82" y="145"/>
                  </a:lnTo>
                  <a:lnTo>
                    <a:pt x="92" y="139"/>
                  </a:lnTo>
                  <a:lnTo>
                    <a:pt x="102" y="132"/>
                  </a:lnTo>
                  <a:lnTo>
                    <a:pt x="114" y="124"/>
                  </a:lnTo>
                  <a:lnTo>
                    <a:pt x="120" y="120"/>
                  </a:lnTo>
                  <a:lnTo>
                    <a:pt x="127" y="118"/>
                  </a:lnTo>
                  <a:lnTo>
                    <a:pt x="134" y="115"/>
                  </a:lnTo>
                  <a:lnTo>
                    <a:pt x="144" y="114"/>
                  </a:lnTo>
                  <a:lnTo>
                    <a:pt x="161" y="114"/>
                  </a:lnTo>
                  <a:lnTo>
                    <a:pt x="175" y="113"/>
                  </a:lnTo>
                  <a:lnTo>
                    <a:pt x="182" y="112"/>
                  </a:lnTo>
                  <a:lnTo>
                    <a:pt x="187" y="111"/>
                  </a:lnTo>
                  <a:lnTo>
                    <a:pt x="192" y="108"/>
                  </a:lnTo>
                  <a:lnTo>
                    <a:pt x="195" y="106"/>
                  </a:lnTo>
                  <a:lnTo>
                    <a:pt x="202" y="97"/>
                  </a:lnTo>
                  <a:lnTo>
                    <a:pt x="212" y="89"/>
                  </a:lnTo>
                  <a:lnTo>
                    <a:pt x="217" y="86"/>
                  </a:lnTo>
                  <a:lnTo>
                    <a:pt x="222" y="82"/>
                  </a:lnTo>
                  <a:lnTo>
                    <a:pt x="228" y="80"/>
                  </a:lnTo>
                  <a:lnTo>
                    <a:pt x="234" y="77"/>
                  </a:lnTo>
                  <a:lnTo>
                    <a:pt x="245" y="76"/>
                  </a:lnTo>
                  <a:lnTo>
                    <a:pt x="255" y="77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5" y="84"/>
                  </a:lnTo>
                  <a:lnTo>
                    <a:pt x="283" y="86"/>
                  </a:lnTo>
                  <a:lnTo>
                    <a:pt x="293" y="84"/>
                  </a:lnTo>
                  <a:lnTo>
                    <a:pt x="302" y="81"/>
                  </a:lnTo>
                  <a:lnTo>
                    <a:pt x="313" y="76"/>
                  </a:lnTo>
                  <a:lnTo>
                    <a:pt x="326" y="71"/>
                  </a:lnTo>
                  <a:lnTo>
                    <a:pt x="334" y="69"/>
                  </a:lnTo>
                  <a:lnTo>
                    <a:pt x="341" y="68"/>
                  </a:lnTo>
                  <a:lnTo>
                    <a:pt x="348" y="68"/>
                  </a:lnTo>
                  <a:lnTo>
                    <a:pt x="357" y="68"/>
                  </a:lnTo>
                  <a:lnTo>
                    <a:pt x="371" y="69"/>
                  </a:lnTo>
                  <a:lnTo>
                    <a:pt x="385" y="68"/>
                  </a:lnTo>
                  <a:lnTo>
                    <a:pt x="396" y="65"/>
                  </a:lnTo>
                  <a:lnTo>
                    <a:pt x="407" y="61"/>
                  </a:lnTo>
                  <a:lnTo>
                    <a:pt x="415" y="53"/>
                  </a:lnTo>
                  <a:lnTo>
                    <a:pt x="425" y="46"/>
                  </a:lnTo>
                  <a:lnTo>
                    <a:pt x="430" y="43"/>
                  </a:lnTo>
                  <a:lnTo>
                    <a:pt x="436" y="40"/>
                  </a:lnTo>
                  <a:lnTo>
                    <a:pt x="444" y="38"/>
                  </a:lnTo>
                  <a:lnTo>
                    <a:pt x="449" y="37"/>
                  </a:lnTo>
                  <a:lnTo>
                    <a:pt x="463" y="37"/>
                  </a:lnTo>
                  <a:lnTo>
                    <a:pt x="473" y="34"/>
                  </a:lnTo>
                  <a:lnTo>
                    <a:pt x="477" y="33"/>
                  </a:lnTo>
                  <a:lnTo>
                    <a:pt x="480" y="31"/>
                  </a:lnTo>
                  <a:lnTo>
                    <a:pt x="483" y="29"/>
                  </a:lnTo>
                  <a:lnTo>
                    <a:pt x="485" y="25"/>
                  </a:lnTo>
                  <a:lnTo>
                    <a:pt x="489" y="18"/>
                  </a:lnTo>
                  <a:lnTo>
                    <a:pt x="495" y="12"/>
                  </a:lnTo>
                  <a:lnTo>
                    <a:pt x="498" y="10"/>
                  </a:lnTo>
                  <a:lnTo>
                    <a:pt x="502" y="7"/>
                  </a:lnTo>
                  <a:lnTo>
                    <a:pt x="505" y="6"/>
                  </a:lnTo>
                  <a:lnTo>
                    <a:pt x="510" y="6"/>
                  </a:lnTo>
                  <a:lnTo>
                    <a:pt x="520" y="7"/>
                  </a:lnTo>
                  <a:lnTo>
                    <a:pt x="527" y="10"/>
                  </a:lnTo>
                  <a:lnTo>
                    <a:pt x="533" y="13"/>
                  </a:lnTo>
                  <a:lnTo>
                    <a:pt x="536" y="15"/>
                  </a:lnTo>
                  <a:lnTo>
                    <a:pt x="540" y="18"/>
                  </a:lnTo>
                  <a:lnTo>
                    <a:pt x="545" y="19"/>
                  </a:lnTo>
                  <a:lnTo>
                    <a:pt x="548" y="19"/>
                  </a:lnTo>
                  <a:lnTo>
                    <a:pt x="551" y="18"/>
                  </a:lnTo>
                  <a:lnTo>
                    <a:pt x="553" y="17"/>
                  </a:lnTo>
                  <a:lnTo>
                    <a:pt x="556" y="14"/>
                  </a:lnTo>
                  <a:lnTo>
                    <a:pt x="561" y="8"/>
                  </a:lnTo>
                  <a:lnTo>
                    <a:pt x="566" y="5"/>
                  </a:lnTo>
                  <a:lnTo>
                    <a:pt x="571" y="4"/>
                  </a:lnTo>
                  <a:lnTo>
                    <a:pt x="577" y="4"/>
                  </a:lnTo>
                  <a:lnTo>
                    <a:pt x="584" y="8"/>
                  </a:lnTo>
                  <a:lnTo>
                    <a:pt x="589" y="12"/>
                  </a:lnTo>
                  <a:lnTo>
                    <a:pt x="596" y="6"/>
                  </a:lnTo>
                  <a:lnTo>
                    <a:pt x="608" y="0"/>
                  </a:lnTo>
                  <a:lnTo>
                    <a:pt x="616" y="2"/>
                  </a:lnTo>
                  <a:lnTo>
                    <a:pt x="625" y="7"/>
                  </a:lnTo>
                  <a:lnTo>
                    <a:pt x="636" y="12"/>
                  </a:lnTo>
                  <a:lnTo>
                    <a:pt x="647" y="17"/>
                  </a:lnTo>
                  <a:lnTo>
                    <a:pt x="658" y="19"/>
                  </a:lnTo>
                  <a:lnTo>
                    <a:pt x="668" y="21"/>
                  </a:lnTo>
                  <a:lnTo>
                    <a:pt x="673" y="23"/>
                  </a:lnTo>
                  <a:lnTo>
                    <a:pt x="678" y="25"/>
                  </a:lnTo>
                  <a:lnTo>
                    <a:pt x="682" y="27"/>
                  </a:lnTo>
                  <a:lnTo>
                    <a:pt x="687" y="31"/>
                  </a:lnTo>
                  <a:lnTo>
                    <a:pt x="694" y="39"/>
                  </a:lnTo>
                  <a:lnTo>
                    <a:pt x="702" y="46"/>
                  </a:lnTo>
                  <a:lnTo>
                    <a:pt x="706" y="49"/>
                  </a:lnTo>
                  <a:lnTo>
                    <a:pt x="711" y="51"/>
                  </a:lnTo>
                  <a:lnTo>
                    <a:pt x="717" y="52"/>
                  </a:lnTo>
                  <a:lnTo>
                    <a:pt x="724" y="52"/>
                  </a:lnTo>
                  <a:lnTo>
                    <a:pt x="737" y="51"/>
                  </a:lnTo>
                  <a:lnTo>
                    <a:pt x="748" y="49"/>
                  </a:lnTo>
                  <a:lnTo>
                    <a:pt x="759" y="46"/>
                  </a:lnTo>
                  <a:lnTo>
                    <a:pt x="769" y="45"/>
                  </a:lnTo>
                  <a:lnTo>
                    <a:pt x="774" y="46"/>
                  </a:lnTo>
                  <a:lnTo>
                    <a:pt x="780" y="48"/>
                  </a:lnTo>
                  <a:lnTo>
                    <a:pt x="785" y="50"/>
                  </a:lnTo>
                  <a:lnTo>
                    <a:pt x="789" y="53"/>
                  </a:lnTo>
                  <a:lnTo>
                    <a:pt x="798" y="61"/>
                  </a:lnTo>
                  <a:lnTo>
                    <a:pt x="804" y="69"/>
                  </a:lnTo>
                  <a:lnTo>
                    <a:pt x="809" y="78"/>
                  </a:lnTo>
                  <a:lnTo>
                    <a:pt x="813" y="88"/>
                  </a:lnTo>
                  <a:lnTo>
                    <a:pt x="819" y="96"/>
                  </a:lnTo>
                  <a:lnTo>
                    <a:pt x="825" y="103"/>
                  </a:lnTo>
                  <a:lnTo>
                    <a:pt x="831" y="107"/>
                  </a:lnTo>
                  <a:lnTo>
                    <a:pt x="841" y="111"/>
                  </a:lnTo>
                  <a:lnTo>
                    <a:pt x="845" y="111"/>
                  </a:lnTo>
                  <a:lnTo>
                    <a:pt x="850" y="111"/>
                  </a:lnTo>
                  <a:lnTo>
                    <a:pt x="855" y="111"/>
                  </a:lnTo>
                  <a:lnTo>
                    <a:pt x="860" y="109"/>
                  </a:lnTo>
                  <a:lnTo>
                    <a:pt x="870" y="106"/>
                  </a:lnTo>
                  <a:lnTo>
                    <a:pt x="882" y="103"/>
                  </a:lnTo>
                  <a:lnTo>
                    <a:pt x="887" y="103"/>
                  </a:lnTo>
                  <a:lnTo>
                    <a:pt x="893" y="105"/>
                  </a:lnTo>
                  <a:lnTo>
                    <a:pt x="899" y="107"/>
                  </a:lnTo>
                  <a:lnTo>
                    <a:pt x="904" y="109"/>
                  </a:lnTo>
                  <a:lnTo>
                    <a:pt x="921" y="125"/>
                  </a:lnTo>
                  <a:lnTo>
                    <a:pt x="936" y="133"/>
                  </a:lnTo>
                  <a:lnTo>
                    <a:pt x="938" y="134"/>
                  </a:lnTo>
                  <a:lnTo>
                    <a:pt x="942" y="134"/>
                  </a:lnTo>
                  <a:lnTo>
                    <a:pt x="945" y="133"/>
                  </a:lnTo>
                  <a:lnTo>
                    <a:pt x="949" y="132"/>
                  </a:lnTo>
                  <a:lnTo>
                    <a:pt x="951" y="130"/>
                  </a:lnTo>
                  <a:lnTo>
                    <a:pt x="955" y="127"/>
                  </a:lnTo>
                  <a:lnTo>
                    <a:pt x="956" y="125"/>
                  </a:lnTo>
                  <a:lnTo>
                    <a:pt x="958" y="121"/>
                  </a:lnTo>
                  <a:lnTo>
                    <a:pt x="962" y="112"/>
                  </a:lnTo>
                  <a:lnTo>
                    <a:pt x="968" y="102"/>
                  </a:lnTo>
                  <a:lnTo>
                    <a:pt x="971" y="96"/>
                  </a:lnTo>
                  <a:lnTo>
                    <a:pt x="975" y="93"/>
                  </a:lnTo>
                  <a:lnTo>
                    <a:pt x="980" y="90"/>
                  </a:lnTo>
                  <a:lnTo>
                    <a:pt x="983" y="88"/>
                  </a:lnTo>
                  <a:lnTo>
                    <a:pt x="994" y="88"/>
                  </a:lnTo>
                  <a:lnTo>
                    <a:pt x="1008" y="87"/>
                  </a:lnTo>
                  <a:lnTo>
                    <a:pt x="1022" y="86"/>
                  </a:lnTo>
                  <a:lnTo>
                    <a:pt x="1036" y="87"/>
                  </a:lnTo>
                  <a:lnTo>
                    <a:pt x="1049" y="90"/>
                  </a:lnTo>
                  <a:lnTo>
                    <a:pt x="1061" y="95"/>
                  </a:lnTo>
                  <a:lnTo>
                    <a:pt x="1072" y="102"/>
                  </a:lnTo>
                  <a:lnTo>
                    <a:pt x="1083" y="108"/>
                  </a:lnTo>
                  <a:lnTo>
                    <a:pt x="1094" y="114"/>
                  </a:lnTo>
                  <a:lnTo>
                    <a:pt x="1108" y="120"/>
                  </a:lnTo>
                  <a:lnTo>
                    <a:pt x="1122" y="124"/>
                  </a:lnTo>
                  <a:lnTo>
                    <a:pt x="1134" y="126"/>
                  </a:lnTo>
                  <a:lnTo>
                    <a:pt x="1140" y="127"/>
                  </a:lnTo>
                  <a:lnTo>
                    <a:pt x="1147" y="130"/>
                  </a:lnTo>
                  <a:lnTo>
                    <a:pt x="1154" y="133"/>
                  </a:lnTo>
                  <a:lnTo>
                    <a:pt x="1160" y="137"/>
                  </a:lnTo>
                  <a:lnTo>
                    <a:pt x="1173" y="147"/>
                  </a:lnTo>
                  <a:lnTo>
                    <a:pt x="1187" y="160"/>
                  </a:lnTo>
                  <a:lnTo>
                    <a:pt x="1201" y="176"/>
                  </a:lnTo>
                  <a:lnTo>
                    <a:pt x="1217" y="190"/>
                  </a:lnTo>
                  <a:lnTo>
                    <a:pt x="1227" y="198"/>
                  </a:lnTo>
                  <a:lnTo>
                    <a:pt x="1236" y="206"/>
                  </a:lnTo>
                  <a:lnTo>
                    <a:pt x="1247" y="214"/>
                  </a:lnTo>
                  <a:lnTo>
                    <a:pt x="1259" y="221"/>
                  </a:lnTo>
                  <a:lnTo>
                    <a:pt x="1266" y="222"/>
                  </a:lnTo>
                  <a:lnTo>
                    <a:pt x="1273" y="222"/>
                  </a:lnTo>
                  <a:lnTo>
                    <a:pt x="1282" y="221"/>
                  </a:lnTo>
                  <a:lnTo>
                    <a:pt x="1289" y="221"/>
                  </a:lnTo>
                  <a:lnTo>
                    <a:pt x="1291" y="221"/>
                  </a:lnTo>
                  <a:lnTo>
                    <a:pt x="1294" y="221"/>
                  </a:lnTo>
                  <a:lnTo>
                    <a:pt x="1296" y="222"/>
                  </a:lnTo>
                  <a:lnTo>
                    <a:pt x="1297" y="225"/>
                  </a:lnTo>
                  <a:lnTo>
                    <a:pt x="1299" y="231"/>
                  </a:lnTo>
                  <a:lnTo>
                    <a:pt x="1299" y="239"/>
                  </a:lnTo>
                  <a:lnTo>
                    <a:pt x="1299" y="244"/>
                  </a:lnTo>
                  <a:lnTo>
                    <a:pt x="1298" y="248"/>
                  </a:lnTo>
                  <a:lnTo>
                    <a:pt x="1297" y="253"/>
                  </a:lnTo>
                  <a:lnTo>
                    <a:pt x="1295" y="257"/>
                  </a:lnTo>
                  <a:lnTo>
                    <a:pt x="1292" y="260"/>
                  </a:lnTo>
                  <a:lnTo>
                    <a:pt x="1290" y="263"/>
                  </a:lnTo>
                  <a:lnTo>
                    <a:pt x="1286" y="265"/>
                  </a:lnTo>
                  <a:lnTo>
                    <a:pt x="1283" y="266"/>
                  </a:lnTo>
                  <a:lnTo>
                    <a:pt x="1278" y="270"/>
                  </a:lnTo>
                  <a:lnTo>
                    <a:pt x="1273" y="275"/>
                  </a:lnTo>
                  <a:lnTo>
                    <a:pt x="1272" y="279"/>
                  </a:lnTo>
                  <a:lnTo>
                    <a:pt x="1272" y="284"/>
                  </a:lnTo>
                  <a:lnTo>
                    <a:pt x="1274" y="289"/>
                  </a:lnTo>
                  <a:lnTo>
                    <a:pt x="1280" y="294"/>
                  </a:lnTo>
                  <a:lnTo>
                    <a:pt x="1283" y="295"/>
                  </a:lnTo>
                  <a:lnTo>
                    <a:pt x="1288" y="297"/>
                  </a:lnTo>
                  <a:lnTo>
                    <a:pt x="1291" y="298"/>
                  </a:lnTo>
                  <a:lnTo>
                    <a:pt x="1296" y="298"/>
                  </a:lnTo>
                  <a:lnTo>
                    <a:pt x="1305" y="300"/>
                  </a:lnTo>
                  <a:lnTo>
                    <a:pt x="1316" y="302"/>
                  </a:lnTo>
                  <a:lnTo>
                    <a:pt x="1320" y="303"/>
                  </a:lnTo>
                  <a:lnTo>
                    <a:pt x="1324" y="305"/>
                  </a:lnTo>
                  <a:lnTo>
                    <a:pt x="1327" y="308"/>
                  </a:lnTo>
                  <a:lnTo>
                    <a:pt x="1329" y="311"/>
                  </a:lnTo>
                  <a:lnTo>
                    <a:pt x="1334" y="319"/>
                  </a:lnTo>
                  <a:lnTo>
                    <a:pt x="1337" y="327"/>
                  </a:lnTo>
                  <a:lnTo>
                    <a:pt x="1343" y="335"/>
                  </a:lnTo>
                  <a:lnTo>
                    <a:pt x="1351" y="341"/>
                  </a:lnTo>
                  <a:lnTo>
                    <a:pt x="1367" y="351"/>
                  </a:lnTo>
                  <a:lnTo>
                    <a:pt x="1381" y="360"/>
                  </a:lnTo>
                  <a:lnTo>
                    <a:pt x="1386" y="366"/>
                  </a:lnTo>
                  <a:lnTo>
                    <a:pt x="1389" y="373"/>
                  </a:lnTo>
                  <a:lnTo>
                    <a:pt x="1390" y="379"/>
                  </a:lnTo>
                  <a:lnTo>
                    <a:pt x="1387" y="386"/>
                  </a:lnTo>
                  <a:lnTo>
                    <a:pt x="1386" y="392"/>
                  </a:lnTo>
                  <a:lnTo>
                    <a:pt x="1386" y="397"/>
                  </a:lnTo>
                  <a:lnTo>
                    <a:pt x="1387" y="399"/>
                  </a:lnTo>
                  <a:lnTo>
                    <a:pt x="1390" y="401"/>
                  </a:lnTo>
                  <a:lnTo>
                    <a:pt x="1392" y="402"/>
                  </a:lnTo>
                  <a:lnTo>
                    <a:pt x="1395" y="402"/>
                  </a:lnTo>
                  <a:lnTo>
                    <a:pt x="1400" y="403"/>
                  </a:lnTo>
                  <a:lnTo>
                    <a:pt x="1405" y="405"/>
                  </a:lnTo>
                  <a:lnTo>
                    <a:pt x="1409" y="408"/>
                  </a:lnTo>
                  <a:lnTo>
                    <a:pt x="1411" y="411"/>
                  </a:lnTo>
                  <a:lnTo>
                    <a:pt x="1410" y="415"/>
                  </a:lnTo>
                  <a:lnTo>
                    <a:pt x="1406" y="420"/>
                  </a:lnTo>
                  <a:lnTo>
                    <a:pt x="1402" y="423"/>
                  </a:lnTo>
                  <a:lnTo>
                    <a:pt x="1397" y="426"/>
                  </a:lnTo>
                  <a:lnTo>
                    <a:pt x="1392" y="429"/>
                  </a:lnTo>
                  <a:lnTo>
                    <a:pt x="1389" y="433"/>
                  </a:lnTo>
                  <a:lnTo>
                    <a:pt x="1387" y="436"/>
                  </a:lnTo>
                  <a:lnTo>
                    <a:pt x="1387" y="441"/>
                  </a:lnTo>
                  <a:lnTo>
                    <a:pt x="1389" y="445"/>
                  </a:lnTo>
                  <a:lnTo>
                    <a:pt x="1391" y="447"/>
                  </a:lnTo>
                  <a:lnTo>
                    <a:pt x="1395" y="448"/>
                  </a:lnTo>
                  <a:lnTo>
                    <a:pt x="1399" y="449"/>
                  </a:lnTo>
                  <a:lnTo>
                    <a:pt x="1409" y="452"/>
                  </a:lnTo>
                  <a:lnTo>
                    <a:pt x="1418" y="454"/>
                  </a:lnTo>
                  <a:lnTo>
                    <a:pt x="1427" y="456"/>
                  </a:lnTo>
                  <a:lnTo>
                    <a:pt x="1436" y="459"/>
                  </a:lnTo>
                  <a:lnTo>
                    <a:pt x="1444" y="462"/>
                  </a:lnTo>
                  <a:lnTo>
                    <a:pt x="1452" y="467"/>
                  </a:lnTo>
                  <a:lnTo>
                    <a:pt x="1455" y="474"/>
                  </a:lnTo>
                  <a:lnTo>
                    <a:pt x="1458" y="481"/>
                  </a:lnTo>
                  <a:lnTo>
                    <a:pt x="1458" y="485"/>
                  </a:lnTo>
                  <a:lnTo>
                    <a:pt x="1458" y="490"/>
                  </a:lnTo>
                  <a:lnTo>
                    <a:pt x="1456" y="493"/>
                  </a:lnTo>
                  <a:lnTo>
                    <a:pt x="1455" y="498"/>
                  </a:lnTo>
                  <a:lnTo>
                    <a:pt x="1450" y="505"/>
                  </a:lnTo>
                  <a:lnTo>
                    <a:pt x="1446" y="510"/>
                  </a:lnTo>
                  <a:lnTo>
                    <a:pt x="1443" y="513"/>
                  </a:lnTo>
                  <a:lnTo>
                    <a:pt x="1441" y="517"/>
                  </a:lnTo>
                  <a:lnTo>
                    <a:pt x="1441" y="521"/>
                  </a:lnTo>
                  <a:lnTo>
                    <a:pt x="1441" y="524"/>
                  </a:lnTo>
                  <a:lnTo>
                    <a:pt x="1443" y="535"/>
                  </a:lnTo>
                  <a:lnTo>
                    <a:pt x="1449" y="546"/>
                  </a:lnTo>
                  <a:lnTo>
                    <a:pt x="1455" y="555"/>
                  </a:lnTo>
                  <a:lnTo>
                    <a:pt x="1461" y="563"/>
                  </a:lnTo>
                  <a:lnTo>
                    <a:pt x="1468" y="571"/>
                  </a:lnTo>
                  <a:lnTo>
                    <a:pt x="1478" y="579"/>
                  </a:lnTo>
                  <a:lnTo>
                    <a:pt x="1481" y="582"/>
                  </a:lnTo>
                  <a:lnTo>
                    <a:pt x="1486" y="587"/>
                  </a:lnTo>
                  <a:lnTo>
                    <a:pt x="1488" y="591"/>
                  </a:lnTo>
                  <a:lnTo>
                    <a:pt x="1492" y="595"/>
                  </a:lnTo>
                  <a:lnTo>
                    <a:pt x="1497" y="605"/>
                  </a:lnTo>
                  <a:lnTo>
                    <a:pt x="1503" y="612"/>
                  </a:lnTo>
                  <a:lnTo>
                    <a:pt x="1509" y="618"/>
                  </a:lnTo>
                  <a:lnTo>
                    <a:pt x="1516" y="622"/>
                  </a:lnTo>
                  <a:lnTo>
                    <a:pt x="1523" y="626"/>
                  </a:lnTo>
                  <a:lnTo>
                    <a:pt x="1531" y="632"/>
                  </a:lnTo>
                  <a:lnTo>
                    <a:pt x="1534" y="636"/>
                  </a:lnTo>
                  <a:lnTo>
                    <a:pt x="1536" y="639"/>
                  </a:lnTo>
                  <a:lnTo>
                    <a:pt x="1538" y="643"/>
                  </a:lnTo>
                  <a:lnTo>
                    <a:pt x="1540" y="648"/>
                  </a:lnTo>
                  <a:lnTo>
                    <a:pt x="1538" y="664"/>
                  </a:lnTo>
                  <a:lnTo>
                    <a:pt x="1536" y="676"/>
                  </a:lnTo>
                  <a:lnTo>
                    <a:pt x="1536" y="680"/>
                  </a:lnTo>
                  <a:lnTo>
                    <a:pt x="1538" y="683"/>
                  </a:lnTo>
                  <a:lnTo>
                    <a:pt x="1541" y="686"/>
                  </a:lnTo>
                  <a:lnTo>
                    <a:pt x="1546" y="687"/>
                  </a:lnTo>
                  <a:lnTo>
                    <a:pt x="1551" y="688"/>
                  </a:lnTo>
                  <a:lnTo>
                    <a:pt x="1560" y="691"/>
                  </a:lnTo>
                  <a:lnTo>
                    <a:pt x="1568" y="694"/>
                  </a:lnTo>
                  <a:lnTo>
                    <a:pt x="1574" y="700"/>
                  </a:lnTo>
                  <a:lnTo>
                    <a:pt x="1579" y="706"/>
                  </a:lnTo>
                  <a:lnTo>
                    <a:pt x="1581" y="712"/>
                  </a:lnTo>
                  <a:lnTo>
                    <a:pt x="1580" y="718"/>
                  </a:lnTo>
                  <a:lnTo>
                    <a:pt x="1578" y="725"/>
                  </a:lnTo>
                  <a:lnTo>
                    <a:pt x="1575" y="733"/>
                  </a:lnTo>
                  <a:lnTo>
                    <a:pt x="1575" y="740"/>
                  </a:lnTo>
                  <a:lnTo>
                    <a:pt x="1576" y="743"/>
                  </a:lnTo>
                  <a:lnTo>
                    <a:pt x="1579" y="745"/>
                  </a:lnTo>
                  <a:lnTo>
                    <a:pt x="1581" y="748"/>
                  </a:lnTo>
                  <a:lnTo>
                    <a:pt x="1586" y="749"/>
                  </a:lnTo>
                  <a:lnTo>
                    <a:pt x="1594" y="750"/>
                  </a:lnTo>
                  <a:lnTo>
                    <a:pt x="1603" y="751"/>
                  </a:lnTo>
                  <a:lnTo>
                    <a:pt x="1605" y="752"/>
                  </a:lnTo>
                  <a:lnTo>
                    <a:pt x="1607" y="754"/>
                  </a:lnTo>
                  <a:lnTo>
                    <a:pt x="1610" y="756"/>
                  </a:lnTo>
                  <a:lnTo>
                    <a:pt x="1611" y="758"/>
                  </a:lnTo>
                  <a:lnTo>
                    <a:pt x="1611" y="762"/>
                  </a:lnTo>
                  <a:lnTo>
                    <a:pt x="1611" y="764"/>
                  </a:lnTo>
                  <a:lnTo>
                    <a:pt x="1609" y="768"/>
                  </a:lnTo>
                  <a:lnTo>
                    <a:pt x="1607" y="770"/>
                  </a:lnTo>
                  <a:lnTo>
                    <a:pt x="1601" y="776"/>
                  </a:lnTo>
                  <a:lnTo>
                    <a:pt x="1597" y="781"/>
                  </a:lnTo>
                  <a:lnTo>
                    <a:pt x="1592" y="787"/>
                  </a:lnTo>
                  <a:lnTo>
                    <a:pt x="1590" y="793"/>
                  </a:lnTo>
                  <a:lnTo>
                    <a:pt x="1587" y="800"/>
                  </a:lnTo>
                  <a:lnTo>
                    <a:pt x="1588" y="807"/>
                  </a:lnTo>
                  <a:lnTo>
                    <a:pt x="1590" y="811"/>
                  </a:lnTo>
                  <a:lnTo>
                    <a:pt x="1593" y="813"/>
                  </a:lnTo>
                  <a:lnTo>
                    <a:pt x="1595" y="815"/>
                  </a:lnTo>
                  <a:lnTo>
                    <a:pt x="1599" y="817"/>
                  </a:lnTo>
                  <a:lnTo>
                    <a:pt x="1603" y="818"/>
                  </a:lnTo>
                  <a:lnTo>
                    <a:pt x="1606" y="817"/>
                  </a:lnTo>
                  <a:lnTo>
                    <a:pt x="1610" y="815"/>
                  </a:lnTo>
                  <a:lnTo>
                    <a:pt x="1612" y="813"/>
                  </a:lnTo>
                  <a:lnTo>
                    <a:pt x="1616" y="806"/>
                  </a:lnTo>
                  <a:lnTo>
                    <a:pt x="1618" y="796"/>
                  </a:lnTo>
                  <a:lnTo>
                    <a:pt x="1619" y="793"/>
                  </a:lnTo>
                  <a:lnTo>
                    <a:pt x="1620" y="788"/>
                  </a:lnTo>
                  <a:lnTo>
                    <a:pt x="1623" y="786"/>
                  </a:lnTo>
                  <a:lnTo>
                    <a:pt x="1625" y="784"/>
                  </a:lnTo>
                  <a:lnTo>
                    <a:pt x="1629" y="784"/>
                  </a:lnTo>
                  <a:lnTo>
                    <a:pt x="1632" y="786"/>
                  </a:lnTo>
                  <a:lnTo>
                    <a:pt x="1635" y="787"/>
                  </a:lnTo>
                  <a:lnTo>
                    <a:pt x="1638" y="789"/>
                  </a:lnTo>
                  <a:lnTo>
                    <a:pt x="1639" y="792"/>
                  </a:lnTo>
                  <a:lnTo>
                    <a:pt x="1642" y="795"/>
                  </a:lnTo>
                  <a:lnTo>
                    <a:pt x="1643" y="799"/>
                  </a:lnTo>
                  <a:lnTo>
                    <a:pt x="1643" y="802"/>
                  </a:lnTo>
                  <a:lnTo>
                    <a:pt x="1641" y="812"/>
                  </a:lnTo>
                  <a:lnTo>
                    <a:pt x="1637" y="823"/>
                  </a:lnTo>
                  <a:lnTo>
                    <a:pt x="1633" y="834"/>
                  </a:lnTo>
                  <a:lnTo>
                    <a:pt x="1631" y="843"/>
                  </a:lnTo>
                  <a:lnTo>
                    <a:pt x="1630" y="852"/>
                  </a:lnTo>
                  <a:lnTo>
                    <a:pt x="1630" y="862"/>
                  </a:lnTo>
                  <a:lnTo>
                    <a:pt x="1632" y="871"/>
                  </a:lnTo>
                  <a:lnTo>
                    <a:pt x="1636" y="882"/>
                  </a:lnTo>
                  <a:lnTo>
                    <a:pt x="1643" y="893"/>
                  </a:lnTo>
                  <a:lnTo>
                    <a:pt x="1653" y="903"/>
                  </a:lnTo>
                  <a:lnTo>
                    <a:pt x="1662" y="913"/>
                  </a:lnTo>
                  <a:lnTo>
                    <a:pt x="1670" y="921"/>
                  </a:lnTo>
                  <a:lnTo>
                    <a:pt x="1686" y="933"/>
                  </a:lnTo>
                  <a:lnTo>
                    <a:pt x="1701" y="941"/>
                  </a:lnTo>
                  <a:lnTo>
                    <a:pt x="1706" y="945"/>
                  </a:lnTo>
                  <a:lnTo>
                    <a:pt x="1711" y="948"/>
                  </a:lnTo>
                  <a:lnTo>
                    <a:pt x="1716" y="954"/>
                  </a:lnTo>
                  <a:lnTo>
                    <a:pt x="1720" y="960"/>
                  </a:lnTo>
                  <a:lnTo>
                    <a:pt x="1725" y="968"/>
                  </a:lnTo>
                  <a:lnTo>
                    <a:pt x="1731" y="976"/>
                  </a:lnTo>
                  <a:lnTo>
                    <a:pt x="1738" y="984"/>
                  </a:lnTo>
                  <a:lnTo>
                    <a:pt x="1745" y="991"/>
                  </a:lnTo>
                  <a:lnTo>
                    <a:pt x="1752" y="996"/>
                  </a:lnTo>
                  <a:lnTo>
                    <a:pt x="1758" y="1002"/>
                  </a:lnTo>
                  <a:lnTo>
                    <a:pt x="1763" y="1009"/>
                  </a:lnTo>
                  <a:lnTo>
                    <a:pt x="1765" y="1017"/>
                  </a:lnTo>
                  <a:lnTo>
                    <a:pt x="1768" y="1027"/>
                  </a:lnTo>
                  <a:lnTo>
                    <a:pt x="1771" y="1034"/>
                  </a:lnTo>
                  <a:lnTo>
                    <a:pt x="1775" y="1041"/>
                  </a:lnTo>
                  <a:lnTo>
                    <a:pt x="1780" y="1046"/>
                  </a:lnTo>
                  <a:lnTo>
                    <a:pt x="1784" y="1052"/>
                  </a:lnTo>
                  <a:lnTo>
                    <a:pt x="1790" y="1059"/>
                  </a:lnTo>
                  <a:lnTo>
                    <a:pt x="1793" y="1063"/>
                  </a:lnTo>
                  <a:lnTo>
                    <a:pt x="1794" y="1066"/>
                  </a:lnTo>
                  <a:lnTo>
                    <a:pt x="1796" y="1071"/>
                  </a:lnTo>
                  <a:lnTo>
                    <a:pt x="1796" y="1076"/>
                  </a:lnTo>
                  <a:lnTo>
                    <a:pt x="1796" y="1086"/>
                  </a:lnTo>
                  <a:lnTo>
                    <a:pt x="1794" y="1095"/>
                  </a:lnTo>
                  <a:lnTo>
                    <a:pt x="1792" y="1103"/>
                  </a:lnTo>
                  <a:lnTo>
                    <a:pt x="1789" y="1109"/>
                  </a:lnTo>
                  <a:lnTo>
                    <a:pt x="1788" y="1116"/>
                  </a:lnTo>
                  <a:lnTo>
                    <a:pt x="1788" y="1123"/>
                  </a:lnTo>
                  <a:lnTo>
                    <a:pt x="1790" y="1129"/>
                  </a:lnTo>
                  <a:lnTo>
                    <a:pt x="1795" y="1136"/>
                  </a:lnTo>
                  <a:lnTo>
                    <a:pt x="1801" y="1141"/>
                  </a:lnTo>
                  <a:lnTo>
                    <a:pt x="1806" y="1147"/>
                  </a:lnTo>
                  <a:lnTo>
                    <a:pt x="1808" y="1149"/>
                  </a:lnTo>
                  <a:lnTo>
                    <a:pt x="1811" y="1153"/>
                  </a:lnTo>
                  <a:lnTo>
                    <a:pt x="1813" y="1156"/>
                  </a:lnTo>
                  <a:lnTo>
                    <a:pt x="1813" y="1161"/>
                  </a:lnTo>
                  <a:lnTo>
                    <a:pt x="1815" y="1173"/>
                  </a:lnTo>
                  <a:lnTo>
                    <a:pt x="1819" y="1184"/>
                  </a:lnTo>
                  <a:lnTo>
                    <a:pt x="1823" y="1192"/>
                  </a:lnTo>
                  <a:lnTo>
                    <a:pt x="1827" y="1199"/>
                  </a:lnTo>
                  <a:lnTo>
                    <a:pt x="1834" y="1204"/>
                  </a:lnTo>
                  <a:lnTo>
                    <a:pt x="1843" y="1208"/>
                  </a:lnTo>
                  <a:lnTo>
                    <a:pt x="1852" y="1211"/>
                  </a:lnTo>
                  <a:lnTo>
                    <a:pt x="1864" y="1214"/>
                  </a:lnTo>
                  <a:lnTo>
                    <a:pt x="1874" y="1216"/>
                  </a:lnTo>
                  <a:lnTo>
                    <a:pt x="1880" y="1218"/>
                  </a:lnTo>
                  <a:lnTo>
                    <a:pt x="1882" y="1219"/>
                  </a:lnTo>
                  <a:lnTo>
                    <a:pt x="1883" y="1222"/>
                  </a:lnTo>
                  <a:lnTo>
                    <a:pt x="1884" y="1227"/>
                  </a:lnTo>
                  <a:lnTo>
                    <a:pt x="1884" y="1231"/>
                  </a:lnTo>
                  <a:lnTo>
                    <a:pt x="1883" y="1244"/>
                  </a:lnTo>
                  <a:lnTo>
                    <a:pt x="1881" y="1259"/>
                  </a:lnTo>
                  <a:lnTo>
                    <a:pt x="1878" y="1273"/>
                  </a:lnTo>
                  <a:lnTo>
                    <a:pt x="1876" y="1284"/>
                  </a:lnTo>
                  <a:lnTo>
                    <a:pt x="1874" y="1293"/>
                  </a:lnTo>
                  <a:lnTo>
                    <a:pt x="1874" y="1302"/>
                  </a:lnTo>
                  <a:lnTo>
                    <a:pt x="1875" y="1310"/>
                  </a:lnTo>
                  <a:lnTo>
                    <a:pt x="1877" y="1317"/>
                  </a:lnTo>
                  <a:lnTo>
                    <a:pt x="1881" y="1323"/>
                  </a:lnTo>
                  <a:lnTo>
                    <a:pt x="1884" y="1331"/>
                  </a:lnTo>
                  <a:lnTo>
                    <a:pt x="1888" y="1340"/>
                  </a:lnTo>
                  <a:lnTo>
                    <a:pt x="1889" y="1349"/>
                  </a:lnTo>
                  <a:lnTo>
                    <a:pt x="1890" y="1361"/>
                  </a:lnTo>
                  <a:lnTo>
                    <a:pt x="1891" y="1373"/>
                  </a:lnTo>
                  <a:lnTo>
                    <a:pt x="1894" y="1384"/>
                  </a:lnTo>
                  <a:lnTo>
                    <a:pt x="1896" y="1391"/>
                  </a:lnTo>
                  <a:lnTo>
                    <a:pt x="1902" y="1395"/>
                  </a:lnTo>
                  <a:lnTo>
                    <a:pt x="1912" y="1400"/>
                  </a:lnTo>
                  <a:lnTo>
                    <a:pt x="1921" y="1404"/>
                  </a:lnTo>
                  <a:lnTo>
                    <a:pt x="1928" y="1406"/>
                  </a:lnTo>
                  <a:lnTo>
                    <a:pt x="1933" y="1408"/>
                  </a:lnTo>
                  <a:lnTo>
                    <a:pt x="1938" y="1411"/>
                  </a:lnTo>
                  <a:lnTo>
                    <a:pt x="1940" y="1416"/>
                  </a:lnTo>
                  <a:lnTo>
                    <a:pt x="1943" y="1422"/>
                  </a:lnTo>
                  <a:lnTo>
                    <a:pt x="1944" y="1430"/>
                  </a:lnTo>
                  <a:lnTo>
                    <a:pt x="1945" y="1437"/>
                  </a:lnTo>
                  <a:lnTo>
                    <a:pt x="1947" y="1443"/>
                  </a:lnTo>
                  <a:lnTo>
                    <a:pt x="1951" y="1447"/>
                  </a:lnTo>
                  <a:lnTo>
                    <a:pt x="1956" y="1447"/>
                  </a:lnTo>
                  <a:lnTo>
                    <a:pt x="1960" y="1448"/>
                  </a:lnTo>
                  <a:lnTo>
                    <a:pt x="1965" y="1450"/>
                  </a:lnTo>
                  <a:lnTo>
                    <a:pt x="1971" y="1455"/>
                  </a:lnTo>
                  <a:lnTo>
                    <a:pt x="1977" y="1462"/>
                  </a:lnTo>
                  <a:lnTo>
                    <a:pt x="1985" y="1468"/>
                  </a:lnTo>
                  <a:lnTo>
                    <a:pt x="1989" y="1469"/>
                  </a:lnTo>
                  <a:lnTo>
                    <a:pt x="1994" y="1471"/>
                  </a:lnTo>
                  <a:lnTo>
                    <a:pt x="1998" y="1471"/>
                  </a:lnTo>
                  <a:lnTo>
                    <a:pt x="2004" y="1470"/>
                  </a:lnTo>
                  <a:lnTo>
                    <a:pt x="2015" y="1467"/>
                  </a:lnTo>
                  <a:lnTo>
                    <a:pt x="2026" y="1462"/>
                  </a:lnTo>
                  <a:lnTo>
                    <a:pt x="2031" y="1460"/>
                  </a:lnTo>
                  <a:lnTo>
                    <a:pt x="2035" y="1458"/>
                  </a:lnTo>
                  <a:lnTo>
                    <a:pt x="2040" y="1460"/>
                  </a:lnTo>
                  <a:lnTo>
                    <a:pt x="2045" y="1461"/>
                  </a:lnTo>
                  <a:lnTo>
                    <a:pt x="2054" y="1468"/>
                  </a:lnTo>
                  <a:lnTo>
                    <a:pt x="2065" y="1473"/>
                  </a:lnTo>
                  <a:lnTo>
                    <a:pt x="2070" y="1474"/>
                  </a:lnTo>
                  <a:lnTo>
                    <a:pt x="2076" y="1474"/>
                  </a:lnTo>
                  <a:lnTo>
                    <a:pt x="2083" y="1474"/>
                  </a:lnTo>
                  <a:lnTo>
                    <a:pt x="2090" y="1473"/>
                  </a:lnTo>
                  <a:lnTo>
                    <a:pt x="2109" y="1467"/>
                  </a:lnTo>
                  <a:lnTo>
                    <a:pt x="2124" y="1464"/>
                  </a:lnTo>
                  <a:lnTo>
                    <a:pt x="2135" y="1462"/>
                  </a:lnTo>
                  <a:lnTo>
                    <a:pt x="2146" y="1458"/>
                  </a:lnTo>
                  <a:lnTo>
                    <a:pt x="2154" y="1454"/>
                  </a:lnTo>
                  <a:lnTo>
                    <a:pt x="2160" y="1448"/>
                  </a:lnTo>
                  <a:lnTo>
                    <a:pt x="2165" y="1442"/>
                  </a:lnTo>
                  <a:lnTo>
                    <a:pt x="2172" y="1436"/>
                  </a:lnTo>
                  <a:lnTo>
                    <a:pt x="2176" y="1433"/>
                  </a:lnTo>
                  <a:lnTo>
                    <a:pt x="2180" y="1432"/>
                  </a:lnTo>
                  <a:lnTo>
                    <a:pt x="2185" y="1430"/>
                  </a:lnTo>
                  <a:lnTo>
                    <a:pt x="2190" y="1430"/>
                  </a:lnTo>
                  <a:lnTo>
                    <a:pt x="2202" y="1430"/>
                  </a:lnTo>
                  <a:lnTo>
                    <a:pt x="2216" y="1430"/>
                  </a:lnTo>
                  <a:lnTo>
                    <a:pt x="2230" y="1430"/>
                  </a:lnTo>
                  <a:lnTo>
                    <a:pt x="2243" y="1430"/>
                  </a:lnTo>
                  <a:lnTo>
                    <a:pt x="2248" y="1431"/>
                  </a:lnTo>
                  <a:lnTo>
                    <a:pt x="2253" y="1432"/>
                  </a:lnTo>
                  <a:lnTo>
                    <a:pt x="2255" y="1433"/>
                  </a:lnTo>
                  <a:lnTo>
                    <a:pt x="2258" y="1436"/>
                  </a:lnTo>
                  <a:lnTo>
                    <a:pt x="2260" y="1441"/>
                  </a:lnTo>
                  <a:lnTo>
                    <a:pt x="2259" y="1447"/>
                  </a:lnTo>
                  <a:lnTo>
                    <a:pt x="2259" y="1452"/>
                  </a:lnTo>
                  <a:lnTo>
                    <a:pt x="2258" y="1460"/>
                  </a:lnTo>
                  <a:lnTo>
                    <a:pt x="2258" y="1462"/>
                  </a:lnTo>
                  <a:lnTo>
                    <a:pt x="2259" y="1466"/>
                  </a:lnTo>
                  <a:lnTo>
                    <a:pt x="2260" y="1468"/>
                  </a:lnTo>
                  <a:lnTo>
                    <a:pt x="2261" y="1469"/>
                  </a:lnTo>
                  <a:lnTo>
                    <a:pt x="2267" y="1470"/>
                  </a:lnTo>
                  <a:lnTo>
                    <a:pt x="2275" y="1470"/>
                  </a:lnTo>
                  <a:lnTo>
                    <a:pt x="2284" y="1468"/>
                  </a:lnTo>
                  <a:lnTo>
                    <a:pt x="2293" y="1467"/>
                  </a:lnTo>
                  <a:lnTo>
                    <a:pt x="2302" y="1468"/>
                  </a:lnTo>
                  <a:lnTo>
                    <a:pt x="2309" y="1470"/>
                  </a:lnTo>
                  <a:lnTo>
                    <a:pt x="2317" y="1474"/>
                  </a:lnTo>
                  <a:lnTo>
                    <a:pt x="2323" y="1476"/>
                  </a:lnTo>
                  <a:lnTo>
                    <a:pt x="2329" y="1479"/>
                  </a:lnTo>
                  <a:lnTo>
                    <a:pt x="2336" y="1482"/>
                  </a:lnTo>
                  <a:lnTo>
                    <a:pt x="2341" y="1486"/>
                  </a:lnTo>
                  <a:lnTo>
                    <a:pt x="2346" y="1492"/>
                  </a:lnTo>
                  <a:lnTo>
                    <a:pt x="2347" y="1495"/>
                  </a:lnTo>
                  <a:lnTo>
                    <a:pt x="2348" y="1498"/>
                  </a:lnTo>
                  <a:lnTo>
                    <a:pt x="2350" y="1499"/>
                  </a:lnTo>
                  <a:lnTo>
                    <a:pt x="2353" y="1500"/>
                  </a:lnTo>
                  <a:lnTo>
                    <a:pt x="2360" y="1501"/>
                  </a:lnTo>
                  <a:lnTo>
                    <a:pt x="2368" y="1502"/>
                  </a:lnTo>
                  <a:lnTo>
                    <a:pt x="2375" y="1501"/>
                  </a:lnTo>
                  <a:lnTo>
                    <a:pt x="2382" y="1500"/>
                  </a:lnTo>
                  <a:lnTo>
                    <a:pt x="2387" y="1498"/>
                  </a:lnTo>
                  <a:lnTo>
                    <a:pt x="2391" y="1493"/>
                  </a:lnTo>
                  <a:lnTo>
                    <a:pt x="2394" y="1489"/>
                  </a:lnTo>
                  <a:lnTo>
                    <a:pt x="2400" y="1486"/>
                  </a:lnTo>
                  <a:lnTo>
                    <a:pt x="2406" y="1485"/>
                  </a:lnTo>
                  <a:lnTo>
                    <a:pt x="2415" y="1486"/>
                  </a:lnTo>
                  <a:lnTo>
                    <a:pt x="2424" y="1488"/>
                  </a:lnTo>
                  <a:lnTo>
                    <a:pt x="2434" y="1490"/>
                  </a:lnTo>
                  <a:lnTo>
                    <a:pt x="2437" y="1490"/>
                  </a:lnTo>
                  <a:lnTo>
                    <a:pt x="2442" y="1489"/>
                  </a:lnTo>
                  <a:lnTo>
                    <a:pt x="2444" y="1487"/>
                  </a:lnTo>
                  <a:lnTo>
                    <a:pt x="2447" y="1482"/>
                  </a:lnTo>
                  <a:lnTo>
                    <a:pt x="2450" y="1471"/>
                  </a:lnTo>
                  <a:lnTo>
                    <a:pt x="2451" y="1462"/>
                  </a:lnTo>
                  <a:lnTo>
                    <a:pt x="2453" y="1458"/>
                  </a:lnTo>
                  <a:lnTo>
                    <a:pt x="2454" y="1455"/>
                  </a:lnTo>
                  <a:lnTo>
                    <a:pt x="2457" y="1454"/>
                  </a:lnTo>
                  <a:lnTo>
                    <a:pt x="2461" y="1451"/>
                  </a:lnTo>
                  <a:lnTo>
                    <a:pt x="2466" y="1451"/>
                  </a:lnTo>
                  <a:lnTo>
                    <a:pt x="2470" y="1451"/>
                  </a:lnTo>
                  <a:lnTo>
                    <a:pt x="2474" y="1451"/>
                  </a:lnTo>
                  <a:lnTo>
                    <a:pt x="2478" y="1452"/>
                  </a:lnTo>
                  <a:lnTo>
                    <a:pt x="2481" y="1455"/>
                  </a:lnTo>
                  <a:lnTo>
                    <a:pt x="2485" y="1457"/>
                  </a:lnTo>
                  <a:lnTo>
                    <a:pt x="2487" y="1461"/>
                  </a:lnTo>
                  <a:lnTo>
                    <a:pt x="2489" y="1466"/>
                  </a:lnTo>
                  <a:lnTo>
                    <a:pt x="2492" y="1476"/>
                  </a:lnTo>
                  <a:lnTo>
                    <a:pt x="2494" y="1487"/>
                  </a:lnTo>
                  <a:lnTo>
                    <a:pt x="2498" y="1496"/>
                  </a:lnTo>
                  <a:lnTo>
                    <a:pt x="2501" y="1504"/>
                  </a:lnTo>
                  <a:lnTo>
                    <a:pt x="2502" y="1507"/>
                  </a:lnTo>
                  <a:lnTo>
                    <a:pt x="2505" y="1510"/>
                  </a:lnTo>
                  <a:lnTo>
                    <a:pt x="2508" y="1511"/>
                  </a:lnTo>
                  <a:lnTo>
                    <a:pt x="2512" y="1512"/>
                  </a:lnTo>
                  <a:lnTo>
                    <a:pt x="2519" y="1513"/>
                  </a:lnTo>
                  <a:lnTo>
                    <a:pt x="2529" y="1511"/>
                  </a:lnTo>
                  <a:lnTo>
                    <a:pt x="2537" y="1510"/>
                  </a:lnTo>
                  <a:lnTo>
                    <a:pt x="2544" y="1510"/>
                  </a:lnTo>
                  <a:lnTo>
                    <a:pt x="2548" y="1511"/>
                  </a:lnTo>
                  <a:lnTo>
                    <a:pt x="2550" y="1512"/>
                  </a:lnTo>
                  <a:lnTo>
                    <a:pt x="2552" y="1514"/>
                  </a:lnTo>
                  <a:lnTo>
                    <a:pt x="2555" y="1518"/>
                  </a:lnTo>
                  <a:lnTo>
                    <a:pt x="2557" y="1525"/>
                  </a:lnTo>
                  <a:lnTo>
                    <a:pt x="2561" y="1530"/>
                  </a:lnTo>
                  <a:lnTo>
                    <a:pt x="2562" y="1533"/>
                  </a:lnTo>
                  <a:lnTo>
                    <a:pt x="2564" y="1534"/>
                  </a:lnTo>
                  <a:lnTo>
                    <a:pt x="2568" y="1536"/>
                  </a:lnTo>
                  <a:lnTo>
                    <a:pt x="2571" y="1537"/>
                  </a:lnTo>
                  <a:lnTo>
                    <a:pt x="2581" y="1540"/>
                  </a:lnTo>
                  <a:lnTo>
                    <a:pt x="2592" y="1546"/>
                  </a:lnTo>
                  <a:lnTo>
                    <a:pt x="2602" y="1553"/>
                  </a:lnTo>
                  <a:lnTo>
                    <a:pt x="2612" y="1561"/>
                  </a:lnTo>
                  <a:lnTo>
                    <a:pt x="2618" y="1568"/>
                  </a:lnTo>
                  <a:lnTo>
                    <a:pt x="2624" y="1576"/>
                  </a:lnTo>
                  <a:lnTo>
                    <a:pt x="2627" y="1583"/>
                  </a:lnTo>
                  <a:lnTo>
                    <a:pt x="2631" y="1589"/>
                  </a:lnTo>
                  <a:lnTo>
                    <a:pt x="2636" y="1596"/>
                  </a:lnTo>
                  <a:lnTo>
                    <a:pt x="2644" y="1606"/>
                  </a:lnTo>
                  <a:lnTo>
                    <a:pt x="2650" y="1609"/>
                  </a:lnTo>
                  <a:lnTo>
                    <a:pt x="2655" y="1614"/>
                  </a:lnTo>
                  <a:lnTo>
                    <a:pt x="2662" y="1618"/>
                  </a:lnTo>
                  <a:lnTo>
                    <a:pt x="2668" y="1620"/>
                  </a:lnTo>
                  <a:lnTo>
                    <a:pt x="2681" y="1624"/>
                  </a:lnTo>
                  <a:lnTo>
                    <a:pt x="2693" y="1627"/>
                  </a:lnTo>
                  <a:lnTo>
                    <a:pt x="2703" y="1631"/>
                  </a:lnTo>
                  <a:lnTo>
                    <a:pt x="2712" y="1634"/>
                  </a:lnTo>
                  <a:lnTo>
                    <a:pt x="2721" y="1638"/>
                  </a:lnTo>
                  <a:lnTo>
                    <a:pt x="2733" y="1639"/>
                  </a:lnTo>
                  <a:lnTo>
                    <a:pt x="2739" y="1640"/>
                  </a:lnTo>
                  <a:lnTo>
                    <a:pt x="2745" y="1639"/>
                  </a:lnTo>
                  <a:lnTo>
                    <a:pt x="2751" y="1638"/>
                  </a:lnTo>
                  <a:lnTo>
                    <a:pt x="2756" y="1637"/>
                  </a:lnTo>
                  <a:lnTo>
                    <a:pt x="2764" y="1631"/>
                  </a:lnTo>
                  <a:lnTo>
                    <a:pt x="2775" y="1627"/>
                  </a:lnTo>
                  <a:lnTo>
                    <a:pt x="2779" y="1626"/>
                  </a:lnTo>
                  <a:lnTo>
                    <a:pt x="2785" y="1625"/>
                  </a:lnTo>
                  <a:lnTo>
                    <a:pt x="2790" y="1625"/>
                  </a:lnTo>
                  <a:lnTo>
                    <a:pt x="2796" y="1626"/>
                  </a:lnTo>
                  <a:lnTo>
                    <a:pt x="2807" y="1628"/>
                  </a:lnTo>
                  <a:lnTo>
                    <a:pt x="2817" y="1628"/>
                  </a:lnTo>
                  <a:lnTo>
                    <a:pt x="2822" y="1628"/>
                  </a:lnTo>
                  <a:lnTo>
                    <a:pt x="2827" y="1627"/>
                  </a:lnTo>
                  <a:lnTo>
                    <a:pt x="2832" y="1625"/>
                  </a:lnTo>
                  <a:lnTo>
                    <a:pt x="2835" y="1622"/>
                  </a:lnTo>
                  <a:lnTo>
                    <a:pt x="2842" y="1619"/>
                  </a:lnTo>
                  <a:lnTo>
                    <a:pt x="2848" y="1618"/>
                  </a:lnTo>
                  <a:lnTo>
                    <a:pt x="2852" y="1618"/>
                  </a:lnTo>
                  <a:lnTo>
                    <a:pt x="2854" y="1619"/>
                  </a:lnTo>
                  <a:lnTo>
                    <a:pt x="2857" y="1620"/>
                  </a:lnTo>
                  <a:lnTo>
                    <a:pt x="2859" y="1622"/>
                  </a:lnTo>
                  <a:lnTo>
                    <a:pt x="2860" y="1625"/>
                  </a:lnTo>
                  <a:lnTo>
                    <a:pt x="2861" y="1628"/>
                  </a:lnTo>
                  <a:lnTo>
                    <a:pt x="2861" y="1633"/>
                  </a:lnTo>
                  <a:lnTo>
                    <a:pt x="2861" y="1638"/>
                  </a:lnTo>
                  <a:lnTo>
                    <a:pt x="2859" y="1647"/>
                  </a:lnTo>
                  <a:lnTo>
                    <a:pt x="2856" y="1655"/>
                  </a:lnTo>
                  <a:lnTo>
                    <a:pt x="2852" y="1660"/>
                  </a:lnTo>
                  <a:lnTo>
                    <a:pt x="2848" y="1666"/>
                  </a:lnTo>
                  <a:lnTo>
                    <a:pt x="2845" y="1672"/>
                  </a:lnTo>
                  <a:lnTo>
                    <a:pt x="2845" y="1679"/>
                  </a:lnTo>
                  <a:lnTo>
                    <a:pt x="2845" y="1688"/>
                  </a:lnTo>
                  <a:lnTo>
                    <a:pt x="2844" y="1695"/>
                  </a:lnTo>
                  <a:lnTo>
                    <a:pt x="2842" y="1702"/>
                  </a:lnTo>
                  <a:lnTo>
                    <a:pt x="2840" y="1708"/>
                  </a:lnTo>
                  <a:lnTo>
                    <a:pt x="2838" y="1713"/>
                  </a:lnTo>
                  <a:lnTo>
                    <a:pt x="2837" y="1720"/>
                  </a:lnTo>
                  <a:lnTo>
                    <a:pt x="2838" y="1723"/>
                  </a:lnTo>
                  <a:lnTo>
                    <a:pt x="2838" y="1727"/>
                  </a:lnTo>
                  <a:lnTo>
                    <a:pt x="2840" y="1731"/>
                  </a:lnTo>
                  <a:lnTo>
                    <a:pt x="2842" y="1733"/>
                  </a:lnTo>
                  <a:lnTo>
                    <a:pt x="2848" y="1738"/>
                  </a:lnTo>
                  <a:lnTo>
                    <a:pt x="2854" y="1741"/>
                  </a:lnTo>
                  <a:lnTo>
                    <a:pt x="2858" y="1744"/>
                  </a:lnTo>
                  <a:lnTo>
                    <a:pt x="2860" y="1747"/>
                  </a:lnTo>
                  <a:lnTo>
                    <a:pt x="2863" y="1751"/>
                  </a:lnTo>
                  <a:lnTo>
                    <a:pt x="2864" y="1757"/>
                  </a:lnTo>
                  <a:lnTo>
                    <a:pt x="2866" y="1767"/>
                  </a:lnTo>
                  <a:lnTo>
                    <a:pt x="2870" y="1776"/>
                  </a:lnTo>
                  <a:lnTo>
                    <a:pt x="2871" y="1778"/>
                  </a:lnTo>
                  <a:lnTo>
                    <a:pt x="2875" y="1779"/>
                  </a:lnTo>
                  <a:lnTo>
                    <a:pt x="2877" y="1781"/>
                  </a:lnTo>
                  <a:lnTo>
                    <a:pt x="2880" y="1779"/>
                  </a:lnTo>
                  <a:lnTo>
                    <a:pt x="2889" y="1776"/>
                  </a:lnTo>
                  <a:lnTo>
                    <a:pt x="2896" y="1773"/>
                  </a:lnTo>
                  <a:lnTo>
                    <a:pt x="2903" y="1771"/>
                  </a:lnTo>
                  <a:lnTo>
                    <a:pt x="2910" y="1771"/>
                  </a:lnTo>
                  <a:lnTo>
                    <a:pt x="2914" y="1772"/>
                  </a:lnTo>
                  <a:lnTo>
                    <a:pt x="2916" y="1773"/>
                  </a:lnTo>
                  <a:lnTo>
                    <a:pt x="2919" y="1776"/>
                  </a:lnTo>
                  <a:lnTo>
                    <a:pt x="2921" y="1777"/>
                  </a:lnTo>
                  <a:lnTo>
                    <a:pt x="2922" y="1783"/>
                  </a:lnTo>
                  <a:lnTo>
                    <a:pt x="2923" y="1789"/>
                  </a:lnTo>
                  <a:lnTo>
                    <a:pt x="2923" y="1796"/>
                  </a:lnTo>
                  <a:lnTo>
                    <a:pt x="2924" y="1803"/>
                  </a:lnTo>
                  <a:lnTo>
                    <a:pt x="2926" y="1811"/>
                  </a:lnTo>
                  <a:lnTo>
                    <a:pt x="2929" y="1817"/>
                  </a:lnTo>
                  <a:lnTo>
                    <a:pt x="2934" y="1823"/>
                  </a:lnTo>
                  <a:lnTo>
                    <a:pt x="2938" y="1829"/>
                  </a:lnTo>
                  <a:lnTo>
                    <a:pt x="2940" y="1836"/>
                  </a:lnTo>
                  <a:lnTo>
                    <a:pt x="2941" y="1844"/>
                  </a:lnTo>
                  <a:lnTo>
                    <a:pt x="2942" y="1854"/>
                  </a:lnTo>
                  <a:lnTo>
                    <a:pt x="2942" y="1865"/>
                  </a:lnTo>
                  <a:lnTo>
                    <a:pt x="2942" y="1876"/>
                  </a:lnTo>
                  <a:lnTo>
                    <a:pt x="2942" y="1885"/>
                  </a:lnTo>
                  <a:lnTo>
                    <a:pt x="2941" y="1893"/>
                  </a:lnTo>
                  <a:lnTo>
                    <a:pt x="2939" y="1903"/>
                  </a:lnTo>
                  <a:lnTo>
                    <a:pt x="2935" y="1912"/>
                  </a:lnTo>
                  <a:lnTo>
                    <a:pt x="2929" y="1922"/>
                  </a:lnTo>
                  <a:lnTo>
                    <a:pt x="2924" y="1930"/>
                  </a:lnTo>
                  <a:lnTo>
                    <a:pt x="2922" y="1939"/>
                  </a:lnTo>
                  <a:lnTo>
                    <a:pt x="2921" y="1946"/>
                  </a:lnTo>
                  <a:lnTo>
                    <a:pt x="2922" y="1953"/>
                  </a:lnTo>
                  <a:lnTo>
                    <a:pt x="2923" y="1956"/>
                  </a:lnTo>
                  <a:lnTo>
                    <a:pt x="2924" y="1960"/>
                  </a:lnTo>
                  <a:lnTo>
                    <a:pt x="2928" y="1964"/>
                  </a:lnTo>
                  <a:lnTo>
                    <a:pt x="2932" y="1967"/>
                  </a:lnTo>
                  <a:lnTo>
                    <a:pt x="2940" y="1974"/>
                  </a:lnTo>
                  <a:lnTo>
                    <a:pt x="2948" y="1981"/>
                  </a:lnTo>
                  <a:lnTo>
                    <a:pt x="2960" y="1990"/>
                  </a:lnTo>
                  <a:lnTo>
                    <a:pt x="2974" y="2000"/>
                  </a:lnTo>
                  <a:lnTo>
                    <a:pt x="2983" y="2005"/>
                  </a:lnTo>
                  <a:lnTo>
                    <a:pt x="2991" y="2012"/>
                  </a:lnTo>
                  <a:lnTo>
                    <a:pt x="2997" y="2018"/>
                  </a:lnTo>
                  <a:lnTo>
                    <a:pt x="3004" y="2025"/>
                  </a:lnTo>
                  <a:lnTo>
                    <a:pt x="3012" y="2037"/>
                  </a:lnTo>
                  <a:lnTo>
                    <a:pt x="3018" y="2047"/>
                  </a:lnTo>
                  <a:lnTo>
                    <a:pt x="3021" y="2056"/>
                  </a:lnTo>
                  <a:lnTo>
                    <a:pt x="3023" y="2065"/>
                  </a:lnTo>
                  <a:lnTo>
                    <a:pt x="3024" y="2068"/>
                  </a:lnTo>
                  <a:lnTo>
                    <a:pt x="3027" y="2073"/>
                  </a:lnTo>
                  <a:lnTo>
                    <a:pt x="3029" y="2078"/>
                  </a:lnTo>
                  <a:lnTo>
                    <a:pt x="3033" y="2082"/>
                  </a:lnTo>
                  <a:lnTo>
                    <a:pt x="3037" y="2087"/>
                  </a:lnTo>
                  <a:lnTo>
                    <a:pt x="3042" y="2092"/>
                  </a:lnTo>
                  <a:lnTo>
                    <a:pt x="3047" y="2094"/>
                  </a:lnTo>
                  <a:lnTo>
                    <a:pt x="3050" y="2097"/>
                  </a:lnTo>
                  <a:lnTo>
                    <a:pt x="3056" y="2099"/>
                  </a:lnTo>
                  <a:lnTo>
                    <a:pt x="3062" y="2100"/>
                  </a:lnTo>
                  <a:lnTo>
                    <a:pt x="3068" y="2101"/>
                  </a:lnTo>
                  <a:lnTo>
                    <a:pt x="3074" y="2101"/>
                  </a:lnTo>
                  <a:lnTo>
                    <a:pt x="3081" y="2100"/>
                  </a:lnTo>
                  <a:lnTo>
                    <a:pt x="3087" y="2099"/>
                  </a:lnTo>
                  <a:lnTo>
                    <a:pt x="3093" y="2095"/>
                  </a:lnTo>
                  <a:lnTo>
                    <a:pt x="3098" y="2092"/>
                  </a:lnTo>
                  <a:lnTo>
                    <a:pt x="3105" y="2082"/>
                  </a:lnTo>
                  <a:lnTo>
                    <a:pt x="3111" y="2075"/>
                  </a:lnTo>
                  <a:lnTo>
                    <a:pt x="3115" y="2073"/>
                  </a:lnTo>
                  <a:lnTo>
                    <a:pt x="3118" y="2071"/>
                  </a:lnTo>
                  <a:lnTo>
                    <a:pt x="3123" y="2068"/>
                  </a:lnTo>
                  <a:lnTo>
                    <a:pt x="3129" y="2067"/>
                  </a:lnTo>
                  <a:lnTo>
                    <a:pt x="3142" y="2063"/>
                  </a:lnTo>
                  <a:lnTo>
                    <a:pt x="3154" y="2060"/>
                  </a:lnTo>
                  <a:lnTo>
                    <a:pt x="3165" y="2056"/>
                  </a:lnTo>
                  <a:lnTo>
                    <a:pt x="3174" y="2054"/>
                  </a:lnTo>
                  <a:lnTo>
                    <a:pt x="3182" y="2053"/>
                  </a:lnTo>
                  <a:lnTo>
                    <a:pt x="3191" y="2053"/>
                  </a:lnTo>
                  <a:lnTo>
                    <a:pt x="3196" y="2053"/>
                  </a:lnTo>
                  <a:lnTo>
                    <a:pt x="3200" y="2054"/>
                  </a:lnTo>
                  <a:lnTo>
                    <a:pt x="3205" y="2056"/>
                  </a:lnTo>
                  <a:lnTo>
                    <a:pt x="3209" y="2059"/>
                  </a:lnTo>
                  <a:lnTo>
                    <a:pt x="3218" y="2063"/>
                  </a:lnTo>
                  <a:lnTo>
                    <a:pt x="3228" y="2068"/>
                  </a:lnTo>
                  <a:lnTo>
                    <a:pt x="3231" y="2068"/>
                  </a:lnTo>
                  <a:lnTo>
                    <a:pt x="3236" y="2068"/>
                  </a:lnTo>
                  <a:lnTo>
                    <a:pt x="3239" y="2067"/>
                  </a:lnTo>
                  <a:lnTo>
                    <a:pt x="3242" y="2065"/>
                  </a:lnTo>
                  <a:lnTo>
                    <a:pt x="3247" y="2060"/>
                  </a:lnTo>
                  <a:lnTo>
                    <a:pt x="3253" y="2056"/>
                  </a:lnTo>
                  <a:lnTo>
                    <a:pt x="3260" y="2054"/>
                  </a:lnTo>
                  <a:lnTo>
                    <a:pt x="3268" y="2053"/>
                  </a:lnTo>
                  <a:lnTo>
                    <a:pt x="3282" y="2053"/>
                  </a:lnTo>
                  <a:lnTo>
                    <a:pt x="3300" y="2053"/>
                  </a:lnTo>
                  <a:lnTo>
                    <a:pt x="3310" y="2052"/>
                  </a:lnTo>
                  <a:lnTo>
                    <a:pt x="3318" y="2050"/>
                  </a:lnTo>
                  <a:lnTo>
                    <a:pt x="3325" y="2049"/>
                  </a:lnTo>
                  <a:lnTo>
                    <a:pt x="3330" y="2047"/>
                  </a:lnTo>
                  <a:lnTo>
                    <a:pt x="3337" y="2042"/>
                  </a:lnTo>
                  <a:lnTo>
                    <a:pt x="3343" y="2036"/>
                  </a:lnTo>
                  <a:lnTo>
                    <a:pt x="3345" y="2034"/>
                  </a:lnTo>
                  <a:lnTo>
                    <a:pt x="3349" y="2031"/>
                  </a:lnTo>
                  <a:lnTo>
                    <a:pt x="3354" y="2030"/>
                  </a:lnTo>
                  <a:lnTo>
                    <a:pt x="3358" y="2029"/>
                  </a:lnTo>
                  <a:lnTo>
                    <a:pt x="3368" y="2029"/>
                  </a:lnTo>
                  <a:lnTo>
                    <a:pt x="3377" y="2029"/>
                  </a:lnTo>
                  <a:lnTo>
                    <a:pt x="3382" y="2028"/>
                  </a:lnTo>
                  <a:lnTo>
                    <a:pt x="3387" y="2025"/>
                  </a:lnTo>
                  <a:lnTo>
                    <a:pt x="3392" y="2022"/>
                  </a:lnTo>
                  <a:lnTo>
                    <a:pt x="3395" y="2018"/>
                  </a:lnTo>
                  <a:lnTo>
                    <a:pt x="3405" y="2008"/>
                  </a:lnTo>
                  <a:lnTo>
                    <a:pt x="3414" y="1998"/>
                  </a:lnTo>
                  <a:lnTo>
                    <a:pt x="3419" y="1993"/>
                  </a:lnTo>
                  <a:lnTo>
                    <a:pt x="3425" y="1990"/>
                  </a:lnTo>
                  <a:lnTo>
                    <a:pt x="3430" y="1987"/>
                  </a:lnTo>
                  <a:lnTo>
                    <a:pt x="3433" y="1986"/>
                  </a:lnTo>
                  <a:lnTo>
                    <a:pt x="3448" y="1989"/>
                  </a:lnTo>
                  <a:lnTo>
                    <a:pt x="3464" y="1993"/>
                  </a:lnTo>
                  <a:lnTo>
                    <a:pt x="3470" y="1993"/>
                  </a:lnTo>
                  <a:lnTo>
                    <a:pt x="3476" y="1992"/>
                  </a:lnTo>
                  <a:lnTo>
                    <a:pt x="3482" y="1991"/>
                  </a:lnTo>
                  <a:lnTo>
                    <a:pt x="3488" y="1989"/>
                  </a:lnTo>
                  <a:lnTo>
                    <a:pt x="3494" y="1986"/>
                  </a:lnTo>
                  <a:lnTo>
                    <a:pt x="3499" y="1981"/>
                  </a:lnTo>
                  <a:lnTo>
                    <a:pt x="3503" y="1977"/>
                  </a:lnTo>
                  <a:lnTo>
                    <a:pt x="3506" y="1971"/>
                  </a:lnTo>
                  <a:lnTo>
                    <a:pt x="3508" y="1965"/>
                  </a:lnTo>
                  <a:lnTo>
                    <a:pt x="3509" y="1958"/>
                  </a:lnTo>
                  <a:lnTo>
                    <a:pt x="3509" y="1952"/>
                  </a:lnTo>
                  <a:lnTo>
                    <a:pt x="3509" y="1945"/>
                  </a:lnTo>
                  <a:lnTo>
                    <a:pt x="3508" y="1933"/>
                  </a:lnTo>
                  <a:lnTo>
                    <a:pt x="3506" y="1923"/>
                  </a:lnTo>
                  <a:lnTo>
                    <a:pt x="3503" y="1914"/>
                  </a:lnTo>
                  <a:lnTo>
                    <a:pt x="3503" y="1902"/>
                  </a:lnTo>
                  <a:lnTo>
                    <a:pt x="3506" y="1891"/>
                  </a:lnTo>
                  <a:lnTo>
                    <a:pt x="3509" y="1883"/>
                  </a:lnTo>
                  <a:lnTo>
                    <a:pt x="3512" y="1880"/>
                  </a:lnTo>
                  <a:lnTo>
                    <a:pt x="3514" y="1879"/>
                  </a:lnTo>
                  <a:lnTo>
                    <a:pt x="3518" y="1878"/>
                  </a:lnTo>
                  <a:lnTo>
                    <a:pt x="3520" y="1878"/>
                  </a:lnTo>
                  <a:lnTo>
                    <a:pt x="3527" y="1880"/>
                  </a:lnTo>
                  <a:lnTo>
                    <a:pt x="3533" y="1883"/>
                  </a:lnTo>
                  <a:lnTo>
                    <a:pt x="3535" y="1884"/>
                  </a:lnTo>
                  <a:lnTo>
                    <a:pt x="3538" y="1885"/>
                  </a:lnTo>
                  <a:lnTo>
                    <a:pt x="3541" y="1885"/>
                  </a:lnTo>
                  <a:lnTo>
                    <a:pt x="3544" y="1885"/>
                  </a:lnTo>
                  <a:lnTo>
                    <a:pt x="3547" y="1884"/>
                  </a:lnTo>
                  <a:lnTo>
                    <a:pt x="3550" y="1882"/>
                  </a:lnTo>
                  <a:lnTo>
                    <a:pt x="3551" y="1878"/>
                  </a:lnTo>
                  <a:lnTo>
                    <a:pt x="3552" y="1873"/>
                  </a:lnTo>
                  <a:lnTo>
                    <a:pt x="3553" y="1868"/>
                  </a:lnTo>
                  <a:lnTo>
                    <a:pt x="3556" y="1864"/>
                  </a:lnTo>
                  <a:lnTo>
                    <a:pt x="3557" y="1859"/>
                  </a:lnTo>
                  <a:lnTo>
                    <a:pt x="3560" y="1855"/>
                  </a:lnTo>
                  <a:lnTo>
                    <a:pt x="3566" y="1848"/>
                  </a:lnTo>
                  <a:lnTo>
                    <a:pt x="3575" y="1844"/>
                  </a:lnTo>
                  <a:lnTo>
                    <a:pt x="3583" y="1841"/>
                  </a:lnTo>
                  <a:lnTo>
                    <a:pt x="3590" y="1838"/>
                  </a:lnTo>
                  <a:lnTo>
                    <a:pt x="3593" y="1835"/>
                  </a:lnTo>
                  <a:lnTo>
                    <a:pt x="3594" y="1832"/>
                  </a:lnTo>
                  <a:lnTo>
                    <a:pt x="3595" y="1828"/>
                  </a:lnTo>
                  <a:lnTo>
                    <a:pt x="3596" y="1822"/>
                  </a:lnTo>
                  <a:lnTo>
                    <a:pt x="3597" y="1810"/>
                  </a:lnTo>
                  <a:lnTo>
                    <a:pt x="3600" y="1800"/>
                  </a:lnTo>
                  <a:lnTo>
                    <a:pt x="3602" y="1796"/>
                  </a:lnTo>
                  <a:lnTo>
                    <a:pt x="3604" y="1794"/>
                  </a:lnTo>
                  <a:lnTo>
                    <a:pt x="3608" y="1791"/>
                  </a:lnTo>
                  <a:lnTo>
                    <a:pt x="3612" y="1790"/>
                  </a:lnTo>
                  <a:lnTo>
                    <a:pt x="3620" y="1790"/>
                  </a:lnTo>
                  <a:lnTo>
                    <a:pt x="3627" y="1789"/>
                  </a:lnTo>
                  <a:lnTo>
                    <a:pt x="3629" y="1788"/>
                  </a:lnTo>
                  <a:lnTo>
                    <a:pt x="3632" y="1786"/>
                  </a:lnTo>
                  <a:lnTo>
                    <a:pt x="3634" y="1784"/>
                  </a:lnTo>
                  <a:lnTo>
                    <a:pt x="3635" y="1782"/>
                  </a:lnTo>
                  <a:lnTo>
                    <a:pt x="3637" y="1778"/>
                  </a:lnTo>
                  <a:lnTo>
                    <a:pt x="3639" y="1776"/>
                  </a:lnTo>
                  <a:lnTo>
                    <a:pt x="3642" y="1773"/>
                  </a:lnTo>
                  <a:lnTo>
                    <a:pt x="3645" y="1772"/>
                  </a:lnTo>
                  <a:lnTo>
                    <a:pt x="3652" y="1771"/>
                  </a:lnTo>
                  <a:lnTo>
                    <a:pt x="3658" y="1771"/>
                  </a:lnTo>
                  <a:lnTo>
                    <a:pt x="3664" y="1771"/>
                  </a:lnTo>
                  <a:lnTo>
                    <a:pt x="3672" y="1770"/>
                  </a:lnTo>
                  <a:lnTo>
                    <a:pt x="3681" y="1767"/>
                  </a:lnTo>
                  <a:lnTo>
                    <a:pt x="3689" y="1765"/>
                  </a:lnTo>
                  <a:lnTo>
                    <a:pt x="3698" y="1763"/>
                  </a:lnTo>
                  <a:lnTo>
                    <a:pt x="3713" y="1759"/>
                  </a:lnTo>
                  <a:lnTo>
                    <a:pt x="3727" y="1756"/>
                  </a:lnTo>
                  <a:lnTo>
                    <a:pt x="3739" y="1751"/>
                  </a:lnTo>
                  <a:lnTo>
                    <a:pt x="3747" y="1746"/>
                  </a:lnTo>
                  <a:lnTo>
                    <a:pt x="3755" y="1739"/>
                  </a:lnTo>
                  <a:lnTo>
                    <a:pt x="3763" y="1732"/>
                  </a:lnTo>
                  <a:lnTo>
                    <a:pt x="3767" y="1723"/>
                  </a:lnTo>
                  <a:lnTo>
                    <a:pt x="3773" y="1713"/>
                  </a:lnTo>
                  <a:lnTo>
                    <a:pt x="3780" y="1701"/>
                  </a:lnTo>
                  <a:lnTo>
                    <a:pt x="3789" y="1689"/>
                  </a:lnTo>
                  <a:lnTo>
                    <a:pt x="3796" y="1681"/>
                  </a:lnTo>
                  <a:lnTo>
                    <a:pt x="3804" y="1675"/>
                  </a:lnTo>
                  <a:lnTo>
                    <a:pt x="3811" y="1671"/>
                  </a:lnTo>
                  <a:lnTo>
                    <a:pt x="3818" y="1669"/>
                  </a:lnTo>
                  <a:lnTo>
                    <a:pt x="3824" y="1668"/>
                  </a:lnTo>
                  <a:lnTo>
                    <a:pt x="3831" y="1668"/>
                  </a:lnTo>
                  <a:lnTo>
                    <a:pt x="3837" y="1666"/>
                  </a:lnTo>
                  <a:lnTo>
                    <a:pt x="3841" y="1664"/>
                  </a:lnTo>
                  <a:lnTo>
                    <a:pt x="3843" y="1662"/>
                  </a:lnTo>
                  <a:lnTo>
                    <a:pt x="3846" y="1659"/>
                  </a:lnTo>
                  <a:lnTo>
                    <a:pt x="3847" y="1656"/>
                  </a:lnTo>
                  <a:lnTo>
                    <a:pt x="3849" y="1649"/>
                  </a:lnTo>
                  <a:lnTo>
                    <a:pt x="3853" y="1641"/>
                  </a:lnTo>
                  <a:lnTo>
                    <a:pt x="3855" y="1638"/>
                  </a:lnTo>
                  <a:lnTo>
                    <a:pt x="3858" y="1635"/>
                  </a:lnTo>
                  <a:lnTo>
                    <a:pt x="3860" y="1633"/>
                  </a:lnTo>
                  <a:lnTo>
                    <a:pt x="3865" y="1631"/>
                  </a:lnTo>
                  <a:lnTo>
                    <a:pt x="3873" y="1627"/>
                  </a:lnTo>
                  <a:lnTo>
                    <a:pt x="3881" y="1624"/>
                  </a:lnTo>
                  <a:lnTo>
                    <a:pt x="3890" y="1618"/>
                  </a:lnTo>
                  <a:lnTo>
                    <a:pt x="3897" y="1611"/>
                  </a:lnTo>
                  <a:lnTo>
                    <a:pt x="3903" y="1603"/>
                  </a:lnTo>
                  <a:lnTo>
                    <a:pt x="3909" y="1599"/>
                  </a:lnTo>
                  <a:lnTo>
                    <a:pt x="3914" y="1596"/>
                  </a:lnTo>
                  <a:lnTo>
                    <a:pt x="3921" y="1595"/>
                  </a:lnTo>
                  <a:lnTo>
                    <a:pt x="3929" y="1595"/>
                  </a:lnTo>
                  <a:lnTo>
                    <a:pt x="3938" y="1594"/>
                  </a:lnTo>
                  <a:lnTo>
                    <a:pt x="3943" y="1593"/>
                  </a:lnTo>
                  <a:lnTo>
                    <a:pt x="3948" y="1590"/>
                  </a:lnTo>
                  <a:lnTo>
                    <a:pt x="3953" y="1588"/>
                  </a:lnTo>
                  <a:lnTo>
                    <a:pt x="3957" y="1586"/>
                  </a:lnTo>
                  <a:lnTo>
                    <a:pt x="3967" y="1578"/>
                  </a:lnTo>
                  <a:lnTo>
                    <a:pt x="3980" y="1570"/>
                  </a:lnTo>
                  <a:lnTo>
                    <a:pt x="3987" y="1568"/>
                  </a:lnTo>
                  <a:lnTo>
                    <a:pt x="3994" y="1564"/>
                  </a:lnTo>
                  <a:lnTo>
                    <a:pt x="4001" y="1562"/>
                  </a:lnTo>
                  <a:lnTo>
                    <a:pt x="4009" y="1561"/>
                  </a:lnTo>
                  <a:lnTo>
                    <a:pt x="4021" y="1559"/>
                  </a:lnTo>
                  <a:lnTo>
                    <a:pt x="4030" y="1561"/>
                  </a:lnTo>
                  <a:lnTo>
                    <a:pt x="4037" y="1562"/>
                  </a:lnTo>
                  <a:lnTo>
                    <a:pt x="4045" y="1563"/>
                  </a:lnTo>
                  <a:lnTo>
                    <a:pt x="4053" y="1564"/>
                  </a:lnTo>
                  <a:lnTo>
                    <a:pt x="4061" y="1564"/>
                  </a:lnTo>
                  <a:lnTo>
                    <a:pt x="4066" y="1563"/>
                  </a:lnTo>
                  <a:lnTo>
                    <a:pt x="4069" y="1561"/>
                  </a:lnTo>
                  <a:lnTo>
                    <a:pt x="4072" y="1559"/>
                  </a:lnTo>
                  <a:lnTo>
                    <a:pt x="4074" y="1556"/>
                  </a:lnTo>
                  <a:lnTo>
                    <a:pt x="4078" y="1550"/>
                  </a:lnTo>
                  <a:lnTo>
                    <a:pt x="4082" y="1544"/>
                  </a:lnTo>
                  <a:lnTo>
                    <a:pt x="4087" y="1539"/>
                  </a:lnTo>
                  <a:lnTo>
                    <a:pt x="4095" y="1534"/>
                  </a:lnTo>
                  <a:lnTo>
                    <a:pt x="4105" y="1532"/>
                  </a:lnTo>
                  <a:lnTo>
                    <a:pt x="4112" y="1527"/>
                  </a:lnTo>
                  <a:lnTo>
                    <a:pt x="4114" y="1524"/>
                  </a:lnTo>
                  <a:lnTo>
                    <a:pt x="4117" y="1521"/>
                  </a:lnTo>
                  <a:lnTo>
                    <a:pt x="4119" y="1518"/>
                  </a:lnTo>
                  <a:lnTo>
                    <a:pt x="4120" y="1514"/>
                  </a:lnTo>
                  <a:lnTo>
                    <a:pt x="4120" y="1508"/>
                  </a:lnTo>
                  <a:lnTo>
                    <a:pt x="4120" y="1504"/>
                  </a:lnTo>
                  <a:lnTo>
                    <a:pt x="4120" y="1502"/>
                  </a:lnTo>
                  <a:lnTo>
                    <a:pt x="4122" y="1501"/>
                  </a:lnTo>
                  <a:lnTo>
                    <a:pt x="4124" y="1502"/>
                  </a:lnTo>
                  <a:lnTo>
                    <a:pt x="4126" y="1505"/>
                  </a:lnTo>
                  <a:lnTo>
                    <a:pt x="4130" y="1507"/>
                  </a:lnTo>
                  <a:lnTo>
                    <a:pt x="4133" y="1511"/>
                  </a:lnTo>
                  <a:lnTo>
                    <a:pt x="4136" y="1515"/>
                  </a:lnTo>
                  <a:lnTo>
                    <a:pt x="4137" y="1521"/>
                  </a:lnTo>
                  <a:lnTo>
                    <a:pt x="4137" y="1526"/>
                  </a:lnTo>
                  <a:lnTo>
                    <a:pt x="4135" y="1531"/>
                  </a:lnTo>
                  <a:lnTo>
                    <a:pt x="4132" y="1536"/>
                  </a:lnTo>
                  <a:lnTo>
                    <a:pt x="4129" y="1540"/>
                  </a:lnTo>
                  <a:lnTo>
                    <a:pt x="4118" y="1549"/>
                  </a:lnTo>
                  <a:lnTo>
                    <a:pt x="4105" y="1558"/>
                  </a:lnTo>
                  <a:lnTo>
                    <a:pt x="4091" y="1568"/>
                  </a:lnTo>
                  <a:lnTo>
                    <a:pt x="4080" y="1578"/>
                  </a:lnTo>
                  <a:lnTo>
                    <a:pt x="4069" y="1588"/>
                  </a:lnTo>
                  <a:lnTo>
                    <a:pt x="4061" y="1597"/>
                  </a:lnTo>
                  <a:lnTo>
                    <a:pt x="4057" y="1602"/>
                  </a:lnTo>
                  <a:lnTo>
                    <a:pt x="4055" y="1608"/>
                  </a:lnTo>
                  <a:lnTo>
                    <a:pt x="4053" y="1614"/>
                  </a:lnTo>
                  <a:lnTo>
                    <a:pt x="4051" y="1620"/>
                  </a:lnTo>
                  <a:lnTo>
                    <a:pt x="4049" y="1634"/>
                  </a:lnTo>
                  <a:lnTo>
                    <a:pt x="4049" y="1647"/>
                  </a:lnTo>
                  <a:lnTo>
                    <a:pt x="4049" y="1660"/>
                  </a:lnTo>
                  <a:lnTo>
                    <a:pt x="4049" y="1671"/>
                  </a:lnTo>
                  <a:lnTo>
                    <a:pt x="4048" y="1682"/>
                  </a:lnTo>
                  <a:lnTo>
                    <a:pt x="4045" y="1693"/>
                  </a:lnTo>
                  <a:lnTo>
                    <a:pt x="4043" y="1704"/>
                  </a:lnTo>
                  <a:lnTo>
                    <a:pt x="4040" y="1719"/>
                  </a:lnTo>
                  <a:lnTo>
                    <a:pt x="4038" y="1732"/>
                  </a:lnTo>
                  <a:lnTo>
                    <a:pt x="4037" y="1744"/>
                  </a:lnTo>
                  <a:lnTo>
                    <a:pt x="4038" y="1748"/>
                  </a:lnTo>
                  <a:lnTo>
                    <a:pt x="4041" y="1752"/>
                  </a:lnTo>
                  <a:lnTo>
                    <a:pt x="4043" y="1756"/>
                  </a:lnTo>
                  <a:lnTo>
                    <a:pt x="4047" y="1759"/>
                  </a:lnTo>
                  <a:lnTo>
                    <a:pt x="4051" y="1763"/>
                  </a:lnTo>
                  <a:lnTo>
                    <a:pt x="4056" y="1764"/>
                  </a:lnTo>
                  <a:lnTo>
                    <a:pt x="4061" y="1765"/>
                  </a:lnTo>
                  <a:lnTo>
                    <a:pt x="4066" y="1765"/>
                  </a:lnTo>
                  <a:lnTo>
                    <a:pt x="4070" y="1765"/>
                  </a:lnTo>
                  <a:lnTo>
                    <a:pt x="4074" y="1766"/>
                  </a:lnTo>
                  <a:lnTo>
                    <a:pt x="4078" y="1766"/>
                  </a:lnTo>
                  <a:lnTo>
                    <a:pt x="4080" y="1769"/>
                  </a:lnTo>
                  <a:lnTo>
                    <a:pt x="4082" y="1770"/>
                  </a:lnTo>
                  <a:lnTo>
                    <a:pt x="4084" y="1772"/>
                  </a:lnTo>
                  <a:lnTo>
                    <a:pt x="4085" y="1775"/>
                  </a:lnTo>
                  <a:lnTo>
                    <a:pt x="4085" y="1778"/>
                  </a:lnTo>
                  <a:lnTo>
                    <a:pt x="4085" y="1782"/>
                  </a:lnTo>
                  <a:lnTo>
                    <a:pt x="4087" y="1784"/>
                  </a:lnTo>
                  <a:lnTo>
                    <a:pt x="4088" y="1788"/>
                  </a:lnTo>
                  <a:lnTo>
                    <a:pt x="4091" y="1791"/>
                  </a:lnTo>
                  <a:lnTo>
                    <a:pt x="4098" y="1797"/>
                  </a:lnTo>
                  <a:lnTo>
                    <a:pt x="4105" y="1804"/>
                  </a:lnTo>
                  <a:lnTo>
                    <a:pt x="4113" y="1814"/>
                  </a:lnTo>
                  <a:lnTo>
                    <a:pt x="4118" y="1822"/>
                  </a:lnTo>
                  <a:lnTo>
                    <a:pt x="4122" y="1832"/>
                  </a:lnTo>
                  <a:lnTo>
                    <a:pt x="4123" y="1841"/>
                  </a:lnTo>
                  <a:lnTo>
                    <a:pt x="4122" y="1853"/>
                  </a:lnTo>
                  <a:lnTo>
                    <a:pt x="4119" y="1868"/>
                  </a:lnTo>
                  <a:lnTo>
                    <a:pt x="4117" y="1886"/>
                  </a:lnTo>
                  <a:lnTo>
                    <a:pt x="4112" y="1901"/>
                  </a:lnTo>
                  <a:lnTo>
                    <a:pt x="4106" y="1914"/>
                  </a:lnTo>
                  <a:lnTo>
                    <a:pt x="4101" y="1927"/>
                  </a:lnTo>
                  <a:lnTo>
                    <a:pt x="4097" y="1941"/>
                  </a:lnTo>
                  <a:lnTo>
                    <a:pt x="4093" y="1954"/>
                  </a:lnTo>
                  <a:lnTo>
                    <a:pt x="4092" y="1959"/>
                  </a:lnTo>
                  <a:lnTo>
                    <a:pt x="4088" y="1964"/>
                  </a:lnTo>
                  <a:lnTo>
                    <a:pt x="4085" y="1967"/>
                  </a:lnTo>
                  <a:lnTo>
                    <a:pt x="4080" y="1971"/>
                  </a:lnTo>
                  <a:lnTo>
                    <a:pt x="4070" y="1974"/>
                  </a:lnTo>
                  <a:lnTo>
                    <a:pt x="4059" y="1979"/>
                  </a:lnTo>
                  <a:lnTo>
                    <a:pt x="4053" y="1981"/>
                  </a:lnTo>
                  <a:lnTo>
                    <a:pt x="4047" y="1984"/>
                  </a:lnTo>
                  <a:lnTo>
                    <a:pt x="4041" y="1989"/>
                  </a:lnTo>
                  <a:lnTo>
                    <a:pt x="4035" y="1993"/>
                  </a:lnTo>
                  <a:lnTo>
                    <a:pt x="4024" y="2004"/>
                  </a:lnTo>
                  <a:lnTo>
                    <a:pt x="4016" y="2013"/>
                  </a:lnTo>
                  <a:lnTo>
                    <a:pt x="4012" y="2019"/>
                  </a:lnTo>
                  <a:lnTo>
                    <a:pt x="4010" y="2025"/>
                  </a:lnTo>
                  <a:lnTo>
                    <a:pt x="4009" y="2032"/>
                  </a:lnTo>
                  <a:lnTo>
                    <a:pt x="4006" y="2040"/>
                  </a:lnTo>
                  <a:lnTo>
                    <a:pt x="4006" y="2047"/>
                  </a:lnTo>
                  <a:lnTo>
                    <a:pt x="4006" y="2054"/>
                  </a:lnTo>
                  <a:lnTo>
                    <a:pt x="4006" y="2060"/>
                  </a:lnTo>
                  <a:lnTo>
                    <a:pt x="4007" y="2066"/>
                  </a:lnTo>
                  <a:lnTo>
                    <a:pt x="4012" y="2076"/>
                  </a:lnTo>
                  <a:lnTo>
                    <a:pt x="4019" y="2090"/>
                  </a:lnTo>
                  <a:lnTo>
                    <a:pt x="4022" y="2098"/>
                  </a:lnTo>
                  <a:lnTo>
                    <a:pt x="4024" y="2105"/>
                  </a:lnTo>
                  <a:lnTo>
                    <a:pt x="4025" y="2113"/>
                  </a:lnTo>
                  <a:lnTo>
                    <a:pt x="4026" y="2120"/>
                  </a:lnTo>
                  <a:lnTo>
                    <a:pt x="4025" y="2129"/>
                  </a:lnTo>
                  <a:lnTo>
                    <a:pt x="4023" y="2135"/>
                  </a:lnTo>
                  <a:lnTo>
                    <a:pt x="4019" y="2141"/>
                  </a:lnTo>
                  <a:lnTo>
                    <a:pt x="4017" y="2145"/>
                  </a:lnTo>
                  <a:lnTo>
                    <a:pt x="4013" y="2151"/>
                  </a:lnTo>
                  <a:lnTo>
                    <a:pt x="4010" y="2156"/>
                  </a:lnTo>
                  <a:lnTo>
                    <a:pt x="4007" y="2162"/>
                  </a:lnTo>
                  <a:lnTo>
                    <a:pt x="4005" y="2168"/>
                  </a:lnTo>
                  <a:lnTo>
                    <a:pt x="4004" y="2185"/>
                  </a:lnTo>
                  <a:lnTo>
                    <a:pt x="4005" y="2204"/>
                  </a:lnTo>
                  <a:lnTo>
                    <a:pt x="4007" y="2224"/>
                  </a:lnTo>
                  <a:lnTo>
                    <a:pt x="4011" y="2242"/>
                  </a:lnTo>
                  <a:lnTo>
                    <a:pt x="4013" y="2264"/>
                  </a:lnTo>
                  <a:lnTo>
                    <a:pt x="4016" y="2294"/>
                  </a:lnTo>
                  <a:lnTo>
                    <a:pt x="4017" y="2321"/>
                  </a:lnTo>
                  <a:lnTo>
                    <a:pt x="4016" y="2342"/>
                  </a:lnTo>
                  <a:lnTo>
                    <a:pt x="4015" y="2347"/>
                  </a:lnTo>
                  <a:lnTo>
                    <a:pt x="4012" y="2353"/>
                  </a:lnTo>
                  <a:lnTo>
                    <a:pt x="4010" y="2358"/>
                  </a:lnTo>
                  <a:lnTo>
                    <a:pt x="4006" y="2363"/>
                  </a:lnTo>
                  <a:lnTo>
                    <a:pt x="4001" y="2369"/>
                  </a:lnTo>
                  <a:lnTo>
                    <a:pt x="3998" y="2374"/>
                  </a:lnTo>
                  <a:lnTo>
                    <a:pt x="3996" y="2380"/>
                  </a:lnTo>
                  <a:lnTo>
                    <a:pt x="3993" y="2387"/>
                  </a:lnTo>
                  <a:lnTo>
                    <a:pt x="3992" y="2394"/>
                  </a:lnTo>
                  <a:lnTo>
                    <a:pt x="3991" y="2401"/>
                  </a:lnTo>
                  <a:lnTo>
                    <a:pt x="3992" y="2407"/>
                  </a:lnTo>
                  <a:lnTo>
                    <a:pt x="3993" y="2413"/>
                  </a:lnTo>
                  <a:lnTo>
                    <a:pt x="3996" y="2419"/>
                  </a:lnTo>
                  <a:lnTo>
                    <a:pt x="3998" y="2424"/>
                  </a:lnTo>
                  <a:lnTo>
                    <a:pt x="4000" y="2429"/>
                  </a:lnTo>
                  <a:lnTo>
                    <a:pt x="4005" y="2433"/>
                  </a:lnTo>
                  <a:lnTo>
                    <a:pt x="4013" y="2446"/>
                  </a:lnTo>
                  <a:lnTo>
                    <a:pt x="4022" y="2462"/>
                  </a:lnTo>
                  <a:lnTo>
                    <a:pt x="4025" y="2471"/>
                  </a:lnTo>
                  <a:lnTo>
                    <a:pt x="4028" y="2479"/>
                  </a:lnTo>
                  <a:lnTo>
                    <a:pt x="4029" y="2488"/>
                  </a:lnTo>
                  <a:lnTo>
                    <a:pt x="4029" y="2496"/>
                  </a:lnTo>
                  <a:lnTo>
                    <a:pt x="4028" y="2503"/>
                  </a:lnTo>
                  <a:lnTo>
                    <a:pt x="4025" y="2510"/>
                  </a:lnTo>
                  <a:lnTo>
                    <a:pt x="4022" y="2517"/>
                  </a:lnTo>
                  <a:lnTo>
                    <a:pt x="4018" y="2523"/>
                  </a:lnTo>
                  <a:lnTo>
                    <a:pt x="4009" y="2535"/>
                  </a:lnTo>
                  <a:lnTo>
                    <a:pt x="4000" y="2547"/>
                  </a:lnTo>
                  <a:lnTo>
                    <a:pt x="3997" y="2553"/>
                  </a:lnTo>
                  <a:lnTo>
                    <a:pt x="3994" y="2560"/>
                  </a:lnTo>
                  <a:lnTo>
                    <a:pt x="3992" y="2567"/>
                  </a:lnTo>
                  <a:lnTo>
                    <a:pt x="3992" y="2574"/>
                  </a:lnTo>
                  <a:lnTo>
                    <a:pt x="3992" y="2580"/>
                  </a:lnTo>
                  <a:lnTo>
                    <a:pt x="3992" y="2586"/>
                  </a:lnTo>
                  <a:lnTo>
                    <a:pt x="3993" y="2591"/>
                  </a:lnTo>
                  <a:lnTo>
                    <a:pt x="3996" y="2595"/>
                  </a:lnTo>
                  <a:lnTo>
                    <a:pt x="3999" y="2601"/>
                  </a:lnTo>
                  <a:lnTo>
                    <a:pt x="4001" y="2608"/>
                  </a:lnTo>
                  <a:lnTo>
                    <a:pt x="4001" y="2616"/>
                  </a:lnTo>
                  <a:lnTo>
                    <a:pt x="4000" y="2626"/>
                  </a:lnTo>
                  <a:lnTo>
                    <a:pt x="3998" y="2639"/>
                  </a:lnTo>
                  <a:lnTo>
                    <a:pt x="3992" y="2654"/>
                  </a:lnTo>
                  <a:lnTo>
                    <a:pt x="3984" y="2668"/>
                  </a:lnTo>
                  <a:lnTo>
                    <a:pt x="3977" y="2681"/>
                  </a:lnTo>
                  <a:lnTo>
                    <a:pt x="3973" y="2687"/>
                  </a:lnTo>
                  <a:lnTo>
                    <a:pt x="3968" y="2692"/>
                  </a:lnTo>
                  <a:lnTo>
                    <a:pt x="3962" y="2696"/>
                  </a:lnTo>
                  <a:lnTo>
                    <a:pt x="3956" y="2698"/>
                  </a:lnTo>
                  <a:lnTo>
                    <a:pt x="3952" y="2700"/>
                  </a:lnTo>
                  <a:lnTo>
                    <a:pt x="3948" y="2703"/>
                  </a:lnTo>
                  <a:lnTo>
                    <a:pt x="3947" y="2706"/>
                  </a:lnTo>
                  <a:lnTo>
                    <a:pt x="3947" y="2714"/>
                  </a:lnTo>
                  <a:lnTo>
                    <a:pt x="3949" y="2734"/>
                  </a:lnTo>
                  <a:lnTo>
                    <a:pt x="3950" y="2748"/>
                  </a:lnTo>
                  <a:lnTo>
                    <a:pt x="3949" y="2754"/>
                  </a:lnTo>
                  <a:lnTo>
                    <a:pt x="3949" y="2762"/>
                  </a:lnTo>
                  <a:lnTo>
                    <a:pt x="3950" y="2769"/>
                  </a:lnTo>
                  <a:lnTo>
                    <a:pt x="3953" y="2777"/>
                  </a:lnTo>
                  <a:lnTo>
                    <a:pt x="3955" y="2784"/>
                  </a:lnTo>
                  <a:lnTo>
                    <a:pt x="3956" y="2793"/>
                  </a:lnTo>
                  <a:lnTo>
                    <a:pt x="3956" y="2803"/>
                  </a:lnTo>
                  <a:lnTo>
                    <a:pt x="3954" y="2811"/>
                  </a:lnTo>
                  <a:lnTo>
                    <a:pt x="3949" y="2817"/>
                  </a:lnTo>
                  <a:lnTo>
                    <a:pt x="3940" y="2826"/>
                  </a:lnTo>
                  <a:lnTo>
                    <a:pt x="3929" y="2837"/>
                  </a:lnTo>
                  <a:lnTo>
                    <a:pt x="3917" y="2851"/>
                  </a:lnTo>
                  <a:lnTo>
                    <a:pt x="3911" y="2859"/>
                  </a:lnTo>
                  <a:lnTo>
                    <a:pt x="3906" y="2868"/>
                  </a:lnTo>
                  <a:lnTo>
                    <a:pt x="3902" y="2876"/>
                  </a:lnTo>
                  <a:lnTo>
                    <a:pt x="3898" y="2885"/>
                  </a:lnTo>
                  <a:lnTo>
                    <a:pt x="3892" y="2901"/>
                  </a:lnTo>
                  <a:lnTo>
                    <a:pt x="3889" y="2913"/>
                  </a:lnTo>
                  <a:lnTo>
                    <a:pt x="3887" y="2925"/>
                  </a:lnTo>
                  <a:lnTo>
                    <a:pt x="3887" y="2939"/>
                  </a:lnTo>
                  <a:lnTo>
                    <a:pt x="3886" y="2955"/>
                  </a:lnTo>
                  <a:lnTo>
                    <a:pt x="3886" y="2968"/>
                  </a:lnTo>
                  <a:lnTo>
                    <a:pt x="3886" y="2974"/>
                  </a:lnTo>
                  <a:lnTo>
                    <a:pt x="3887" y="2980"/>
                  </a:lnTo>
                  <a:lnTo>
                    <a:pt x="3889" y="2985"/>
                  </a:lnTo>
                  <a:lnTo>
                    <a:pt x="3891" y="2990"/>
                  </a:lnTo>
                  <a:lnTo>
                    <a:pt x="3893" y="2995"/>
                  </a:lnTo>
                  <a:lnTo>
                    <a:pt x="3896" y="2999"/>
                  </a:lnTo>
                  <a:lnTo>
                    <a:pt x="3899" y="3002"/>
                  </a:lnTo>
                  <a:lnTo>
                    <a:pt x="3903" y="3005"/>
                  </a:lnTo>
                  <a:lnTo>
                    <a:pt x="3905" y="3007"/>
                  </a:lnTo>
                  <a:lnTo>
                    <a:pt x="3908" y="3011"/>
                  </a:lnTo>
                  <a:lnTo>
                    <a:pt x="3910" y="3015"/>
                  </a:lnTo>
                  <a:lnTo>
                    <a:pt x="3912" y="3020"/>
                  </a:lnTo>
                  <a:lnTo>
                    <a:pt x="3915" y="3030"/>
                  </a:lnTo>
                  <a:lnTo>
                    <a:pt x="3915" y="3042"/>
                  </a:lnTo>
                  <a:lnTo>
                    <a:pt x="3915" y="3046"/>
                  </a:lnTo>
                  <a:lnTo>
                    <a:pt x="3914" y="3052"/>
                  </a:lnTo>
                  <a:lnTo>
                    <a:pt x="3911" y="3058"/>
                  </a:lnTo>
                  <a:lnTo>
                    <a:pt x="3909" y="3064"/>
                  </a:lnTo>
                  <a:lnTo>
                    <a:pt x="3905" y="3070"/>
                  </a:lnTo>
                  <a:lnTo>
                    <a:pt x="3900" y="3076"/>
                  </a:lnTo>
                  <a:lnTo>
                    <a:pt x="3896" y="3082"/>
                  </a:lnTo>
                  <a:lnTo>
                    <a:pt x="3889" y="3088"/>
                  </a:lnTo>
                  <a:lnTo>
                    <a:pt x="3884" y="3090"/>
                  </a:lnTo>
                  <a:lnTo>
                    <a:pt x="3878" y="3093"/>
                  </a:lnTo>
                  <a:lnTo>
                    <a:pt x="3873" y="3095"/>
                  </a:lnTo>
                  <a:lnTo>
                    <a:pt x="3867" y="3096"/>
                  </a:lnTo>
                  <a:lnTo>
                    <a:pt x="3854" y="3097"/>
                  </a:lnTo>
                  <a:lnTo>
                    <a:pt x="3843" y="3097"/>
                  </a:lnTo>
                  <a:lnTo>
                    <a:pt x="3829" y="3096"/>
                  </a:lnTo>
                  <a:lnTo>
                    <a:pt x="3816" y="3095"/>
                  </a:lnTo>
                  <a:lnTo>
                    <a:pt x="3803" y="3093"/>
                  </a:lnTo>
                  <a:lnTo>
                    <a:pt x="3789" y="3092"/>
                  </a:lnTo>
                  <a:lnTo>
                    <a:pt x="3753" y="3088"/>
                  </a:lnTo>
                  <a:lnTo>
                    <a:pt x="3713" y="3084"/>
                  </a:lnTo>
                  <a:lnTo>
                    <a:pt x="3672" y="3082"/>
                  </a:lnTo>
                  <a:lnTo>
                    <a:pt x="3635" y="3080"/>
                  </a:lnTo>
                  <a:lnTo>
                    <a:pt x="3614" y="3078"/>
                  </a:lnTo>
                  <a:lnTo>
                    <a:pt x="3596" y="3077"/>
                  </a:lnTo>
                  <a:lnTo>
                    <a:pt x="3582" y="3076"/>
                  </a:lnTo>
                  <a:lnTo>
                    <a:pt x="3571" y="3074"/>
                  </a:lnTo>
                  <a:lnTo>
                    <a:pt x="3563" y="3071"/>
                  </a:lnTo>
                  <a:lnTo>
                    <a:pt x="3557" y="3069"/>
                  </a:lnTo>
                  <a:lnTo>
                    <a:pt x="3552" y="3065"/>
                  </a:lnTo>
                  <a:lnTo>
                    <a:pt x="3547" y="3063"/>
                  </a:lnTo>
                  <a:lnTo>
                    <a:pt x="3541" y="3055"/>
                  </a:lnTo>
                  <a:lnTo>
                    <a:pt x="3538" y="3049"/>
                  </a:lnTo>
                  <a:lnTo>
                    <a:pt x="3535" y="3046"/>
                  </a:lnTo>
                  <a:lnTo>
                    <a:pt x="3533" y="3044"/>
                  </a:lnTo>
                  <a:lnTo>
                    <a:pt x="3531" y="3042"/>
                  </a:lnTo>
                  <a:lnTo>
                    <a:pt x="3527" y="3042"/>
                  </a:lnTo>
                  <a:lnTo>
                    <a:pt x="3524" y="3040"/>
                  </a:lnTo>
                  <a:lnTo>
                    <a:pt x="3520" y="3042"/>
                  </a:lnTo>
                  <a:lnTo>
                    <a:pt x="3518" y="3043"/>
                  </a:lnTo>
                  <a:lnTo>
                    <a:pt x="3515" y="3045"/>
                  </a:lnTo>
                  <a:lnTo>
                    <a:pt x="3509" y="3053"/>
                  </a:lnTo>
                  <a:lnTo>
                    <a:pt x="3505" y="3068"/>
                  </a:lnTo>
                  <a:lnTo>
                    <a:pt x="3500" y="3083"/>
                  </a:lnTo>
                  <a:lnTo>
                    <a:pt x="3496" y="3095"/>
                  </a:lnTo>
                  <a:lnTo>
                    <a:pt x="3492" y="3103"/>
                  </a:lnTo>
                  <a:lnTo>
                    <a:pt x="3484" y="3112"/>
                  </a:lnTo>
                  <a:lnTo>
                    <a:pt x="3477" y="3118"/>
                  </a:lnTo>
                  <a:lnTo>
                    <a:pt x="3472" y="3121"/>
                  </a:lnTo>
                  <a:lnTo>
                    <a:pt x="3471" y="3124"/>
                  </a:lnTo>
                  <a:lnTo>
                    <a:pt x="3471" y="3126"/>
                  </a:lnTo>
                  <a:lnTo>
                    <a:pt x="3471" y="3128"/>
                  </a:lnTo>
                  <a:lnTo>
                    <a:pt x="3472" y="3132"/>
                  </a:lnTo>
                  <a:lnTo>
                    <a:pt x="3474" y="3138"/>
                  </a:lnTo>
                  <a:lnTo>
                    <a:pt x="3474" y="3145"/>
                  </a:lnTo>
                  <a:lnTo>
                    <a:pt x="3471" y="3153"/>
                  </a:lnTo>
                  <a:lnTo>
                    <a:pt x="3465" y="3164"/>
                  </a:lnTo>
                  <a:lnTo>
                    <a:pt x="3458" y="3175"/>
                  </a:lnTo>
                  <a:lnTo>
                    <a:pt x="3451" y="3184"/>
                  </a:lnTo>
                  <a:lnTo>
                    <a:pt x="3445" y="3193"/>
                  </a:lnTo>
                  <a:lnTo>
                    <a:pt x="3439" y="3200"/>
                  </a:lnTo>
                  <a:lnTo>
                    <a:pt x="3434" y="3206"/>
                  </a:lnTo>
                  <a:lnTo>
                    <a:pt x="3431" y="3213"/>
                  </a:lnTo>
                  <a:lnTo>
                    <a:pt x="3430" y="3220"/>
                  </a:lnTo>
                  <a:lnTo>
                    <a:pt x="3431" y="3226"/>
                  </a:lnTo>
                  <a:lnTo>
                    <a:pt x="3431" y="3228"/>
                  </a:lnTo>
                  <a:lnTo>
                    <a:pt x="3431" y="3231"/>
                  </a:lnTo>
                  <a:lnTo>
                    <a:pt x="3429" y="3232"/>
                  </a:lnTo>
                  <a:lnTo>
                    <a:pt x="3426" y="3232"/>
                  </a:lnTo>
                  <a:lnTo>
                    <a:pt x="3418" y="3233"/>
                  </a:lnTo>
                  <a:lnTo>
                    <a:pt x="3405" y="3233"/>
                  </a:lnTo>
                  <a:lnTo>
                    <a:pt x="3399" y="3233"/>
                  </a:lnTo>
                  <a:lnTo>
                    <a:pt x="3393" y="3235"/>
                  </a:lnTo>
                  <a:lnTo>
                    <a:pt x="3387" y="3237"/>
                  </a:lnTo>
                  <a:lnTo>
                    <a:pt x="3382" y="3240"/>
                  </a:lnTo>
                  <a:lnTo>
                    <a:pt x="3375" y="3247"/>
                  </a:lnTo>
                  <a:lnTo>
                    <a:pt x="3369" y="3256"/>
                  </a:lnTo>
                  <a:lnTo>
                    <a:pt x="3367" y="3259"/>
                  </a:lnTo>
                  <a:lnTo>
                    <a:pt x="3363" y="3261"/>
                  </a:lnTo>
                  <a:lnTo>
                    <a:pt x="3360" y="3264"/>
                  </a:lnTo>
                  <a:lnTo>
                    <a:pt x="3356" y="3265"/>
                  </a:lnTo>
                  <a:lnTo>
                    <a:pt x="3348" y="3265"/>
                  </a:lnTo>
                  <a:lnTo>
                    <a:pt x="3341" y="3264"/>
                  </a:lnTo>
                  <a:lnTo>
                    <a:pt x="3333" y="3264"/>
                  </a:lnTo>
                  <a:lnTo>
                    <a:pt x="3326" y="3265"/>
                  </a:lnTo>
                  <a:lnTo>
                    <a:pt x="3324" y="3267"/>
                  </a:lnTo>
                  <a:lnTo>
                    <a:pt x="3322" y="3270"/>
                  </a:lnTo>
                  <a:lnTo>
                    <a:pt x="3320" y="3273"/>
                  </a:lnTo>
                  <a:lnTo>
                    <a:pt x="3320" y="3278"/>
                  </a:lnTo>
                  <a:lnTo>
                    <a:pt x="3318" y="3285"/>
                  </a:lnTo>
                  <a:lnTo>
                    <a:pt x="3316" y="3291"/>
                  </a:lnTo>
                  <a:lnTo>
                    <a:pt x="3311" y="3295"/>
                  </a:lnTo>
                  <a:lnTo>
                    <a:pt x="3305" y="3297"/>
                  </a:lnTo>
                  <a:lnTo>
                    <a:pt x="3301" y="3298"/>
                  </a:lnTo>
                  <a:lnTo>
                    <a:pt x="3299" y="3301"/>
                  </a:lnTo>
                  <a:lnTo>
                    <a:pt x="3298" y="3304"/>
                  </a:lnTo>
                  <a:lnTo>
                    <a:pt x="3298" y="3309"/>
                  </a:lnTo>
                  <a:lnTo>
                    <a:pt x="3298" y="3314"/>
                  </a:lnTo>
                  <a:lnTo>
                    <a:pt x="3300" y="3317"/>
                  </a:lnTo>
                  <a:lnTo>
                    <a:pt x="3302" y="3322"/>
                  </a:lnTo>
                  <a:lnTo>
                    <a:pt x="3307" y="3326"/>
                  </a:lnTo>
                  <a:lnTo>
                    <a:pt x="3317" y="3330"/>
                  </a:lnTo>
                  <a:lnTo>
                    <a:pt x="3324" y="3334"/>
                  </a:lnTo>
                  <a:lnTo>
                    <a:pt x="3327" y="3336"/>
                  </a:lnTo>
                  <a:lnTo>
                    <a:pt x="3331" y="3341"/>
                  </a:lnTo>
                  <a:lnTo>
                    <a:pt x="3335" y="3346"/>
                  </a:lnTo>
                  <a:lnTo>
                    <a:pt x="3338" y="3354"/>
                  </a:lnTo>
                  <a:lnTo>
                    <a:pt x="3348" y="3373"/>
                  </a:lnTo>
                  <a:lnTo>
                    <a:pt x="3357" y="3392"/>
                  </a:lnTo>
                  <a:lnTo>
                    <a:pt x="3367" y="3411"/>
                  </a:lnTo>
                  <a:lnTo>
                    <a:pt x="3374" y="3427"/>
                  </a:lnTo>
                  <a:lnTo>
                    <a:pt x="3383" y="3446"/>
                  </a:lnTo>
                  <a:lnTo>
                    <a:pt x="3396" y="3473"/>
                  </a:lnTo>
                  <a:lnTo>
                    <a:pt x="3409" y="3502"/>
                  </a:lnTo>
                  <a:lnTo>
                    <a:pt x="3420" y="3524"/>
                  </a:lnTo>
                  <a:lnTo>
                    <a:pt x="3429" y="3543"/>
                  </a:lnTo>
                  <a:lnTo>
                    <a:pt x="3437" y="3561"/>
                  </a:lnTo>
                  <a:lnTo>
                    <a:pt x="3446" y="3579"/>
                  </a:lnTo>
                  <a:lnTo>
                    <a:pt x="3452" y="3594"/>
                  </a:lnTo>
                  <a:lnTo>
                    <a:pt x="3456" y="3601"/>
                  </a:lnTo>
                  <a:lnTo>
                    <a:pt x="3458" y="3610"/>
                  </a:lnTo>
                  <a:lnTo>
                    <a:pt x="3462" y="3619"/>
                  </a:lnTo>
                  <a:lnTo>
                    <a:pt x="3462" y="3626"/>
                  </a:lnTo>
                  <a:lnTo>
                    <a:pt x="3457" y="3638"/>
                  </a:lnTo>
                  <a:lnTo>
                    <a:pt x="3452" y="3651"/>
                  </a:lnTo>
                  <a:lnTo>
                    <a:pt x="3453" y="3667"/>
                  </a:lnTo>
                  <a:lnTo>
                    <a:pt x="3455" y="3683"/>
                  </a:lnTo>
                  <a:lnTo>
                    <a:pt x="3457" y="3701"/>
                  </a:lnTo>
                  <a:lnTo>
                    <a:pt x="3456" y="3717"/>
                  </a:lnTo>
                  <a:lnTo>
                    <a:pt x="3455" y="3731"/>
                  </a:lnTo>
                  <a:lnTo>
                    <a:pt x="3455" y="3742"/>
                  </a:lnTo>
                  <a:lnTo>
                    <a:pt x="3456" y="3746"/>
                  </a:lnTo>
                  <a:lnTo>
                    <a:pt x="3457" y="3751"/>
                  </a:lnTo>
                  <a:lnTo>
                    <a:pt x="3459" y="3755"/>
                  </a:lnTo>
                  <a:lnTo>
                    <a:pt x="3462" y="3760"/>
                  </a:lnTo>
                  <a:lnTo>
                    <a:pt x="3468" y="3768"/>
                  </a:lnTo>
                  <a:lnTo>
                    <a:pt x="3472" y="3780"/>
                  </a:lnTo>
                  <a:lnTo>
                    <a:pt x="3475" y="3786"/>
                  </a:lnTo>
                  <a:lnTo>
                    <a:pt x="3476" y="3793"/>
                  </a:lnTo>
                  <a:lnTo>
                    <a:pt x="3476" y="3800"/>
                  </a:lnTo>
                  <a:lnTo>
                    <a:pt x="3476" y="3808"/>
                  </a:lnTo>
                  <a:lnTo>
                    <a:pt x="3475" y="3824"/>
                  </a:lnTo>
                  <a:lnTo>
                    <a:pt x="3476" y="3838"/>
                  </a:lnTo>
                  <a:lnTo>
                    <a:pt x="3477" y="3845"/>
                  </a:lnTo>
                  <a:lnTo>
                    <a:pt x="3478" y="3851"/>
                  </a:lnTo>
                  <a:lnTo>
                    <a:pt x="3482" y="3856"/>
                  </a:lnTo>
                  <a:lnTo>
                    <a:pt x="3487" y="3861"/>
                  </a:lnTo>
                  <a:lnTo>
                    <a:pt x="3501" y="3866"/>
                  </a:lnTo>
                  <a:lnTo>
                    <a:pt x="3509" y="3871"/>
                  </a:lnTo>
                  <a:lnTo>
                    <a:pt x="3512" y="3875"/>
                  </a:lnTo>
                  <a:lnTo>
                    <a:pt x="3512" y="3878"/>
                  </a:lnTo>
                  <a:lnTo>
                    <a:pt x="3512" y="3881"/>
                  </a:lnTo>
                  <a:lnTo>
                    <a:pt x="3509" y="3883"/>
                  </a:lnTo>
                  <a:lnTo>
                    <a:pt x="3505" y="3889"/>
                  </a:lnTo>
                  <a:lnTo>
                    <a:pt x="3497" y="3894"/>
                  </a:lnTo>
                  <a:lnTo>
                    <a:pt x="3490" y="3901"/>
                  </a:lnTo>
                  <a:lnTo>
                    <a:pt x="3484" y="3907"/>
                  </a:lnTo>
                  <a:lnTo>
                    <a:pt x="3480" y="3912"/>
                  </a:lnTo>
                  <a:lnTo>
                    <a:pt x="3476" y="3915"/>
                  </a:lnTo>
                  <a:lnTo>
                    <a:pt x="3474" y="3915"/>
                  </a:lnTo>
                  <a:lnTo>
                    <a:pt x="3471" y="3915"/>
                  </a:lnTo>
                  <a:lnTo>
                    <a:pt x="3468" y="3914"/>
                  </a:lnTo>
                  <a:lnTo>
                    <a:pt x="3464" y="3910"/>
                  </a:lnTo>
                  <a:lnTo>
                    <a:pt x="3450" y="3899"/>
                  </a:lnTo>
                  <a:lnTo>
                    <a:pt x="3436" y="3887"/>
                  </a:lnTo>
                  <a:lnTo>
                    <a:pt x="3431" y="3883"/>
                  </a:lnTo>
                  <a:lnTo>
                    <a:pt x="3426" y="3881"/>
                  </a:lnTo>
                  <a:lnTo>
                    <a:pt x="3424" y="3881"/>
                  </a:lnTo>
                  <a:lnTo>
                    <a:pt x="3423" y="3881"/>
                  </a:lnTo>
                  <a:lnTo>
                    <a:pt x="3420" y="3882"/>
                  </a:lnTo>
                  <a:lnTo>
                    <a:pt x="3419" y="3884"/>
                  </a:lnTo>
                  <a:lnTo>
                    <a:pt x="3412" y="3896"/>
                  </a:lnTo>
                  <a:lnTo>
                    <a:pt x="3407" y="3908"/>
                  </a:lnTo>
                  <a:lnTo>
                    <a:pt x="3405" y="3912"/>
                  </a:lnTo>
                  <a:lnTo>
                    <a:pt x="3402" y="3915"/>
                  </a:lnTo>
                  <a:lnTo>
                    <a:pt x="3399" y="3918"/>
                  </a:lnTo>
                  <a:lnTo>
                    <a:pt x="3395" y="3919"/>
                  </a:lnTo>
                  <a:lnTo>
                    <a:pt x="3392" y="3919"/>
                  </a:lnTo>
                  <a:lnTo>
                    <a:pt x="3387" y="3919"/>
                  </a:lnTo>
                  <a:lnTo>
                    <a:pt x="3382" y="3916"/>
                  </a:lnTo>
                  <a:lnTo>
                    <a:pt x="3379" y="3914"/>
                  </a:lnTo>
                  <a:lnTo>
                    <a:pt x="3369" y="3906"/>
                  </a:lnTo>
                  <a:lnTo>
                    <a:pt x="3360" y="3899"/>
                  </a:lnTo>
                  <a:lnTo>
                    <a:pt x="3349" y="3891"/>
                  </a:lnTo>
                  <a:lnTo>
                    <a:pt x="3338" y="3887"/>
                  </a:lnTo>
                  <a:lnTo>
                    <a:pt x="3327" y="3883"/>
                  </a:lnTo>
                  <a:lnTo>
                    <a:pt x="3318" y="3878"/>
                  </a:lnTo>
                  <a:lnTo>
                    <a:pt x="3310" y="3874"/>
                  </a:lnTo>
                  <a:lnTo>
                    <a:pt x="3302" y="3866"/>
                  </a:lnTo>
                  <a:lnTo>
                    <a:pt x="3297" y="3862"/>
                  </a:lnTo>
                  <a:lnTo>
                    <a:pt x="3289" y="3859"/>
                  </a:lnTo>
                  <a:lnTo>
                    <a:pt x="3282" y="3858"/>
                  </a:lnTo>
                  <a:lnTo>
                    <a:pt x="3275" y="3858"/>
                  </a:lnTo>
                  <a:lnTo>
                    <a:pt x="3268" y="3858"/>
                  </a:lnTo>
                  <a:lnTo>
                    <a:pt x="3260" y="3857"/>
                  </a:lnTo>
                  <a:lnTo>
                    <a:pt x="3256" y="3855"/>
                  </a:lnTo>
                  <a:lnTo>
                    <a:pt x="3251" y="3853"/>
                  </a:lnTo>
                  <a:lnTo>
                    <a:pt x="3248" y="3850"/>
                  </a:lnTo>
                  <a:lnTo>
                    <a:pt x="3245" y="3846"/>
                  </a:lnTo>
                  <a:lnTo>
                    <a:pt x="3238" y="3833"/>
                  </a:lnTo>
                  <a:lnTo>
                    <a:pt x="3231" y="3821"/>
                  </a:lnTo>
                  <a:lnTo>
                    <a:pt x="3226" y="3819"/>
                  </a:lnTo>
                  <a:lnTo>
                    <a:pt x="3222" y="3819"/>
                  </a:lnTo>
                  <a:lnTo>
                    <a:pt x="3218" y="3819"/>
                  </a:lnTo>
                  <a:lnTo>
                    <a:pt x="3213" y="3821"/>
                  </a:lnTo>
                  <a:lnTo>
                    <a:pt x="3211" y="3823"/>
                  </a:lnTo>
                  <a:lnTo>
                    <a:pt x="3209" y="3820"/>
                  </a:lnTo>
                  <a:lnTo>
                    <a:pt x="3207" y="3817"/>
                  </a:lnTo>
                  <a:lnTo>
                    <a:pt x="3206" y="3812"/>
                  </a:lnTo>
                  <a:lnTo>
                    <a:pt x="3205" y="3800"/>
                  </a:lnTo>
                  <a:lnTo>
                    <a:pt x="3204" y="3788"/>
                  </a:lnTo>
                  <a:lnTo>
                    <a:pt x="3203" y="3779"/>
                  </a:lnTo>
                  <a:lnTo>
                    <a:pt x="3200" y="3769"/>
                  </a:lnTo>
                  <a:lnTo>
                    <a:pt x="3199" y="3761"/>
                  </a:lnTo>
                  <a:lnTo>
                    <a:pt x="3196" y="3752"/>
                  </a:lnTo>
                  <a:lnTo>
                    <a:pt x="3192" y="3743"/>
                  </a:lnTo>
                  <a:lnTo>
                    <a:pt x="3186" y="3733"/>
                  </a:lnTo>
                  <a:lnTo>
                    <a:pt x="3182" y="3723"/>
                  </a:lnTo>
                  <a:lnTo>
                    <a:pt x="3180" y="3713"/>
                  </a:lnTo>
                  <a:lnTo>
                    <a:pt x="3179" y="3704"/>
                  </a:lnTo>
                  <a:lnTo>
                    <a:pt x="3178" y="3697"/>
                  </a:lnTo>
                  <a:lnTo>
                    <a:pt x="3176" y="3694"/>
                  </a:lnTo>
                  <a:lnTo>
                    <a:pt x="3176" y="3692"/>
                  </a:lnTo>
                  <a:lnTo>
                    <a:pt x="3175" y="3692"/>
                  </a:lnTo>
                  <a:lnTo>
                    <a:pt x="3173" y="3693"/>
                  </a:lnTo>
                  <a:lnTo>
                    <a:pt x="3169" y="3698"/>
                  </a:lnTo>
                  <a:lnTo>
                    <a:pt x="3165" y="3707"/>
                  </a:lnTo>
                  <a:lnTo>
                    <a:pt x="3157" y="3718"/>
                  </a:lnTo>
                  <a:lnTo>
                    <a:pt x="3152" y="3730"/>
                  </a:lnTo>
                  <a:lnTo>
                    <a:pt x="3146" y="3743"/>
                  </a:lnTo>
                  <a:lnTo>
                    <a:pt x="3136" y="3758"/>
                  </a:lnTo>
                  <a:lnTo>
                    <a:pt x="3129" y="3774"/>
                  </a:lnTo>
                  <a:lnTo>
                    <a:pt x="3123" y="3787"/>
                  </a:lnTo>
                  <a:lnTo>
                    <a:pt x="3122" y="3788"/>
                  </a:lnTo>
                  <a:lnTo>
                    <a:pt x="3121" y="3790"/>
                  </a:lnTo>
                  <a:lnTo>
                    <a:pt x="3119" y="3792"/>
                  </a:lnTo>
                  <a:lnTo>
                    <a:pt x="3117" y="3792"/>
                  </a:lnTo>
                  <a:lnTo>
                    <a:pt x="3112" y="3792"/>
                  </a:lnTo>
                  <a:lnTo>
                    <a:pt x="3108" y="3789"/>
                  </a:lnTo>
                  <a:lnTo>
                    <a:pt x="3103" y="3787"/>
                  </a:lnTo>
                  <a:lnTo>
                    <a:pt x="3098" y="3782"/>
                  </a:lnTo>
                  <a:lnTo>
                    <a:pt x="3094" y="3777"/>
                  </a:lnTo>
                  <a:lnTo>
                    <a:pt x="3092" y="3773"/>
                  </a:lnTo>
                  <a:lnTo>
                    <a:pt x="3089" y="3762"/>
                  </a:lnTo>
                  <a:lnTo>
                    <a:pt x="3086" y="3752"/>
                  </a:lnTo>
                  <a:lnTo>
                    <a:pt x="3084" y="3743"/>
                  </a:lnTo>
                  <a:lnTo>
                    <a:pt x="3079" y="3733"/>
                  </a:lnTo>
                  <a:lnTo>
                    <a:pt x="3075" y="3731"/>
                  </a:lnTo>
                  <a:lnTo>
                    <a:pt x="3070" y="3729"/>
                  </a:lnTo>
                  <a:lnTo>
                    <a:pt x="3065" y="3727"/>
                  </a:lnTo>
                  <a:lnTo>
                    <a:pt x="3058" y="3729"/>
                  </a:lnTo>
                  <a:lnTo>
                    <a:pt x="3050" y="3730"/>
                  </a:lnTo>
                  <a:lnTo>
                    <a:pt x="3045" y="3733"/>
                  </a:lnTo>
                  <a:lnTo>
                    <a:pt x="3037" y="3738"/>
                  </a:lnTo>
                  <a:lnTo>
                    <a:pt x="3031" y="3743"/>
                  </a:lnTo>
                  <a:lnTo>
                    <a:pt x="3027" y="3749"/>
                  </a:lnTo>
                  <a:lnTo>
                    <a:pt x="3024" y="3755"/>
                  </a:lnTo>
                  <a:lnTo>
                    <a:pt x="3022" y="3761"/>
                  </a:lnTo>
                  <a:lnTo>
                    <a:pt x="3022" y="3767"/>
                  </a:lnTo>
                  <a:lnTo>
                    <a:pt x="3022" y="3777"/>
                  </a:lnTo>
                  <a:lnTo>
                    <a:pt x="3022" y="3788"/>
                  </a:lnTo>
                  <a:lnTo>
                    <a:pt x="3020" y="3793"/>
                  </a:lnTo>
                  <a:lnTo>
                    <a:pt x="3017" y="3796"/>
                  </a:lnTo>
                  <a:lnTo>
                    <a:pt x="3015" y="3800"/>
                  </a:lnTo>
                  <a:lnTo>
                    <a:pt x="3011" y="3802"/>
                  </a:lnTo>
                  <a:lnTo>
                    <a:pt x="3002" y="3805"/>
                  </a:lnTo>
                  <a:lnTo>
                    <a:pt x="2991" y="3807"/>
                  </a:lnTo>
                  <a:lnTo>
                    <a:pt x="2979" y="3808"/>
                  </a:lnTo>
                  <a:lnTo>
                    <a:pt x="2966" y="3811"/>
                  </a:lnTo>
                  <a:lnTo>
                    <a:pt x="2960" y="3812"/>
                  </a:lnTo>
                  <a:lnTo>
                    <a:pt x="2954" y="3814"/>
                  </a:lnTo>
                  <a:lnTo>
                    <a:pt x="2948" y="3818"/>
                  </a:lnTo>
                  <a:lnTo>
                    <a:pt x="2942" y="3821"/>
                  </a:lnTo>
                  <a:lnTo>
                    <a:pt x="2932" y="3832"/>
                  </a:lnTo>
                  <a:lnTo>
                    <a:pt x="2921" y="3843"/>
                  </a:lnTo>
                  <a:lnTo>
                    <a:pt x="2914" y="3849"/>
                  </a:lnTo>
                  <a:lnTo>
                    <a:pt x="2908" y="3853"/>
                  </a:lnTo>
                  <a:lnTo>
                    <a:pt x="2901" y="3857"/>
                  </a:lnTo>
                  <a:lnTo>
                    <a:pt x="2894" y="3859"/>
                  </a:lnTo>
                  <a:lnTo>
                    <a:pt x="2888" y="3861"/>
                  </a:lnTo>
                  <a:lnTo>
                    <a:pt x="2880" y="3864"/>
                  </a:lnTo>
                  <a:lnTo>
                    <a:pt x="2876" y="3868"/>
                  </a:lnTo>
                  <a:lnTo>
                    <a:pt x="2871" y="3872"/>
                  </a:lnTo>
                  <a:lnTo>
                    <a:pt x="2869" y="3877"/>
                  </a:lnTo>
                  <a:lnTo>
                    <a:pt x="2866" y="3882"/>
                  </a:lnTo>
                  <a:lnTo>
                    <a:pt x="2865" y="3888"/>
                  </a:lnTo>
                  <a:lnTo>
                    <a:pt x="2865" y="3894"/>
                  </a:lnTo>
                  <a:lnTo>
                    <a:pt x="2867" y="3905"/>
                  </a:lnTo>
                  <a:lnTo>
                    <a:pt x="2871" y="3918"/>
                  </a:lnTo>
                  <a:lnTo>
                    <a:pt x="2877" y="3929"/>
                  </a:lnTo>
                  <a:lnTo>
                    <a:pt x="2883" y="3944"/>
                  </a:lnTo>
                  <a:lnTo>
                    <a:pt x="2885" y="3951"/>
                  </a:lnTo>
                  <a:lnTo>
                    <a:pt x="2886" y="3956"/>
                  </a:lnTo>
                  <a:lnTo>
                    <a:pt x="2885" y="3959"/>
                  </a:lnTo>
                  <a:lnTo>
                    <a:pt x="2883" y="3962"/>
                  </a:lnTo>
                  <a:lnTo>
                    <a:pt x="2878" y="3964"/>
                  </a:lnTo>
                  <a:lnTo>
                    <a:pt x="2873" y="3964"/>
                  </a:lnTo>
                  <a:lnTo>
                    <a:pt x="2867" y="3963"/>
                  </a:lnTo>
                  <a:lnTo>
                    <a:pt x="2860" y="3962"/>
                  </a:lnTo>
                  <a:lnTo>
                    <a:pt x="2857" y="3960"/>
                  </a:lnTo>
                  <a:lnTo>
                    <a:pt x="2854" y="3962"/>
                  </a:lnTo>
                  <a:lnTo>
                    <a:pt x="2851" y="3962"/>
                  </a:lnTo>
                  <a:lnTo>
                    <a:pt x="2850" y="3963"/>
                  </a:lnTo>
                  <a:lnTo>
                    <a:pt x="2845" y="3968"/>
                  </a:lnTo>
                  <a:lnTo>
                    <a:pt x="2841" y="3973"/>
                  </a:lnTo>
                  <a:lnTo>
                    <a:pt x="2838" y="3979"/>
                  </a:lnTo>
                  <a:lnTo>
                    <a:pt x="2834" y="3985"/>
                  </a:lnTo>
                  <a:lnTo>
                    <a:pt x="2832" y="3988"/>
                  </a:lnTo>
                  <a:lnTo>
                    <a:pt x="2828" y="3989"/>
                  </a:lnTo>
                  <a:lnTo>
                    <a:pt x="2826" y="3991"/>
                  </a:lnTo>
                  <a:lnTo>
                    <a:pt x="2822" y="3991"/>
                  </a:lnTo>
                  <a:lnTo>
                    <a:pt x="2816" y="3992"/>
                  </a:lnTo>
                  <a:lnTo>
                    <a:pt x="2812" y="3991"/>
                  </a:lnTo>
                  <a:lnTo>
                    <a:pt x="2806" y="3987"/>
                  </a:lnTo>
                  <a:lnTo>
                    <a:pt x="2796" y="3978"/>
                  </a:lnTo>
                  <a:lnTo>
                    <a:pt x="2793" y="3976"/>
                  </a:lnTo>
                  <a:lnTo>
                    <a:pt x="2789" y="3975"/>
                  </a:lnTo>
                  <a:lnTo>
                    <a:pt x="2784" y="3976"/>
                  </a:lnTo>
                  <a:lnTo>
                    <a:pt x="2781" y="3976"/>
                  </a:lnTo>
                  <a:lnTo>
                    <a:pt x="2774" y="3978"/>
                  </a:lnTo>
                  <a:lnTo>
                    <a:pt x="2768" y="3979"/>
                  </a:lnTo>
                  <a:lnTo>
                    <a:pt x="2762" y="3976"/>
                  </a:lnTo>
                  <a:lnTo>
                    <a:pt x="2757" y="3971"/>
                  </a:lnTo>
                  <a:lnTo>
                    <a:pt x="2752" y="3964"/>
                  </a:lnTo>
                  <a:lnTo>
                    <a:pt x="2746" y="3951"/>
                  </a:lnTo>
                  <a:lnTo>
                    <a:pt x="2740" y="3934"/>
                  </a:lnTo>
                  <a:lnTo>
                    <a:pt x="2733" y="3918"/>
                  </a:lnTo>
                  <a:lnTo>
                    <a:pt x="2727" y="3902"/>
                  </a:lnTo>
                  <a:lnTo>
                    <a:pt x="2721" y="3888"/>
                  </a:lnTo>
                  <a:lnTo>
                    <a:pt x="2719" y="3883"/>
                  </a:lnTo>
                  <a:lnTo>
                    <a:pt x="2715" y="3878"/>
                  </a:lnTo>
                  <a:lnTo>
                    <a:pt x="2712" y="3874"/>
                  </a:lnTo>
                  <a:lnTo>
                    <a:pt x="2707" y="3870"/>
                  </a:lnTo>
                  <a:lnTo>
                    <a:pt x="2702" y="3868"/>
                  </a:lnTo>
                  <a:lnTo>
                    <a:pt x="2697" y="3865"/>
                  </a:lnTo>
                  <a:lnTo>
                    <a:pt x="2693" y="3864"/>
                  </a:lnTo>
                  <a:lnTo>
                    <a:pt x="2687" y="3863"/>
                  </a:lnTo>
                  <a:lnTo>
                    <a:pt x="2676" y="3859"/>
                  </a:lnTo>
                  <a:lnTo>
                    <a:pt x="2667" y="3856"/>
                  </a:lnTo>
                  <a:lnTo>
                    <a:pt x="2659" y="3850"/>
                  </a:lnTo>
                  <a:lnTo>
                    <a:pt x="2651" y="3842"/>
                  </a:lnTo>
                  <a:lnTo>
                    <a:pt x="2645" y="3830"/>
                  </a:lnTo>
                  <a:lnTo>
                    <a:pt x="2640" y="3815"/>
                  </a:lnTo>
                  <a:lnTo>
                    <a:pt x="2636" y="3801"/>
                  </a:lnTo>
                  <a:lnTo>
                    <a:pt x="2631" y="3790"/>
                  </a:lnTo>
                  <a:lnTo>
                    <a:pt x="2618" y="3774"/>
                  </a:lnTo>
                  <a:lnTo>
                    <a:pt x="2601" y="3756"/>
                  </a:lnTo>
                  <a:lnTo>
                    <a:pt x="2598" y="3750"/>
                  </a:lnTo>
                  <a:lnTo>
                    <a:pt x="2594" y="3742"/>
                  </a:lnTo>
                  <a:lnTo>
                    <a:pt x="2593" y="3732"/>
                  </a:lnTo>
                  <a:lnTo>
                    <a:pt x="2590" y="3721"/>
                  </a:lnTo>
                  <a:lnTo>
                    <a:pt x="2588" y="3700"/>
                  </a:lnTo>
                  <a:lnTo>
                    <a:pt x="2587" y="3682"/>
                  </a:lnTo>
                  <a:lnTo>
                    <a:pt x="2584" y="3669"/>
                  </a:lnTo>
                  <a:lnTo>
                    <a:pt x="2580" y="3657"/>
                  </a:lnTo>
                  <a:lnTo>
                    <a:pt x="2575" y="3648"/>
                  </a:lnTo>
                  <a:lnTo>
                    <a:pt x="2569" y="3639"/>
                  </a:lnTo>
                  <a:lnTo>
                    <a:pt x="2562" y="3632"/>
                  </a:lnTo>
                  <a:lnTo>
                    <a:pt x="2554" y="3625"/>
                  </a:lnTo>
                  <a:lnTo>
                    <a:pt x="2551" y="3623"/>
                  </a:lnTo>
                  <a:lnTo>
                    <a:pt x="2548" y="3620"/>
                  </a:lnTo>
                  <a:lnTo>
                    <a:pt x="2545" y="3619"/>
                  </a:lnTo>
                  <a:lnTo>
                    <a:pt x="2542" y="3619"/>
                  </a:lnTo>
                  <a:lnTo>
                    <a:pt x="2536" y="3623"/>
                  </a:lnTo>
                  <a:lnTo>
                    <a:pt x="2529" y="3630"/>
                  </a:lnTo>
                  <a:lnTo>
                    <a:pt x="2520" y="3638"/>
                  </a:lnTo>
                  <a:lnTo>
                    <a:pt x="2514" y="3645"/>
                  </a:lnTo>
                  <a:lnTo>
                    <a:pt x="2510" y="3654"/>
                  </a:lnTo>
                  <a:lnTo>
                    <a:pt x="2505" y="3666"/>
                  </a:lnTo>
                  <a:lnTo>
                    <a:pt x="2500" y="3677"/>
                  </a:lnTo>
                  <a:lnTo>
                    <a:pt x="2497" y="3687"/>
                  </a:lnTo>
                  <a:lnTo>
                    <a:pt x="2494" y="3691"/>
                  </a:lnTo>
                  <a:lnTo>
                    <a:pt x="2491" y="3693"/>
                  </a:lnTo>
                  <a:lnTo>
                    <a:pt x="2486" y="3694"/>
                  </a:lnTo>
                  <a:lnTo>
                    <a:pt x="2482" y="3694"/>
                  </a:lnTo>
                  <a:lnTo>
                    <a:pt x="2473" y="3693"/>
                  </a:lnTo>
                  <a:lnTo>
                    <a:pt x="2464" y="3691"/>
                  </a:lnTo>
                  <a:lnTo>
                    <a:pt x="2461" y="3691"/>
                  </a:lnTo>
                  <a:lnTo>
                    <a:pt x="2460" y="3692"/>
                  </a:lnTo>
                  <a:lnTo>
                    <a:pt x="2458" y="3693"/>
                  </a:lnTo>
                  <a:lnTo>
                    <a:pt x="2457" y="3695"/>
                  </a:lnTo>
                  <a:lnTo>
                    <a:pt x="2460" y="3700"/>
                  </a:lnTo>
                  <a:lnTo>
                    <a:pt x="2463" y="3705"/>
                  </a:lnTo>
                  <a:lnTo>
                    <a:pt x="2468" y="3710"/>
                  </a:lnTo>
                  <a:lnTo>
                    <a:pt x="2472" y="3716"/>
                  </a:lnTo>
                  <a:lnTo>
                    <a:pt x="2474" y="3723"/>
                  </a:lnTo>
                  <a:lnTo>
                    <a:pt x="2474" y="3730"/>
                  </a:lnTo>
                  <a:lnTo>
                    <a:pt x="2474" y="3740"/>
                  </a:lnTo>
                  <a:lnTo>
                    <a:pt x="2474" y="3756"/>
                  </a:lnTo>
                  <a:lnTo>
                    <a:pt x="2476" y="3773"/>
                  </a:lnTo>
                  <a:lnTo>
                    <a:pt x="2480" y="3784"/>
                  </a:lnTo>
                  <a:lnTo>
                    <a:pt x="2483" y="3792"/>
                  </a:lnTo>
                  <a:lnTo>
                    <a:pt x="2486" y="3796"/>
                  </a:lnTo>
                  <a:lnTo>
                    <a:pt x="2486" y="3800"/>
                  </a:lnTo>
                  <a:lnTo>
                    <a:pt x="2485" y="3802"/>
                  </a:lnTo>
                  <a:lnTo>
                    <a:pt x="2483" y="3805"/>
                  </a:lnTo>
                  <a:lnTo>
                    <a:pt x="2480" y="3808"/>
                  </a:lnTo>
                  <a:lnTo>
                    <a:pt x="2470" y="3814"/>
                  </a:lnTo>
                  <a:lnTo>
                    <a:pt x="2457" y="3823"/>
                  </a:lnTo>
                  <a:lnTo>
                    <a:pt x="2450" y="3826"/>
                  </a:lnTo>
                  <a:lnTo>
                    <a:pt x="2443" y="3830"/>
                  </a:lnTo>
                  <a:lnTo>
                    <a:pt x="2435" y="3832"/>
                  </a:lnTo>
                  <a:lnTo>
                    <a:pt x="2426" y="3833"/>
                  </a:lnTo>
                  <a:lnTo>
                    <a:pt x="2419" y="3833"/>
                  </a:lnTo>
                  <a:lnTo>
                    <a:pt x="2412" y="3832"/>
                  </a:lnTo>
                  <a:lnTo>
                    <a:pt x="2407" y="3830"/>
                  </a:lnTo>
                  <a:lnTo>
                    <a:pt x="2403" y="3826"/>
                  </a:lnTo>
                  <a:lnTo>
                    <a:pt x="2395" y="3818"/>
                  </a:lnTo>
                  <a:lnTo>
                    <a:pt x="2392" y="3811"/>
                  </a:lnTo>
                  <a:lnTo>
                    <a:pt x="2390" y="3805"/>
                  </a:lnTo>
                  <a:lnTo>
                    <a:pt x="2387" y="3799"/>
                  </a:lnTo>
                  <a:lnTo>
                    <a:pt x="2385" y="3796"/>
                  </a:lnTo>
                  <a:lnTo>
                    <a:pt x="2384" y="3795"/>
                  </a:lnTo>
                  <a:lnTo>
                    <a:pt x="2381" y="3794"/>
                  </a:lnTo>
                  <a:lnTo>
                    <a:pt x="2378" y="3794"/>
                  </a:lnTo>
                  <a:lnTo>
                    <a:pt x="2372" y="3796"/>
                  </a:lnTo>
                  <a:lnTo>
                    <a:pt x="2366" y="3798"/>
                  </a:lnTo>
                  <a:lnTo>
                    <a:pt x="2360" y="3799"/>
                  </a:lnTo>
                  <a:lnTo>
                    <a:pt x="2355" y="3798"/>
                  </a:lnTo>
                  <a:lnTo>
                    <a:pt x="2351" y="3795"/>
                  </a:lnTo>
                  <a:lnTo>
                    <a:pt x="2350" y="3793"/>
                  </a:lnTo>
                  <a:lnTo>
                    <a:pt x="2348" y="3790"/>
                  </a:lnTo>
                  <a:lnTo>
                    <a:pt x="2347" y="3787"/>
                  </a:lnTo>
                  <a:lnTo>
                    <a:pt x="2344" y="3780"/>
                  </a:lnTo>
                  <a:lnTo>
                    <a:pt x="2343" y="3773"/>
                  </a:lnTo>
                  <a:lnTo>
                    <a:pt x="2342" y="3767"/>
                  </a:lnTo>
                  <a:lnTo>
                    <a:pt x="2340" y="3761"/>
                  </a:lnTo>
                  <a:lnTo>
                    <a:pt x="2336" y="3754"/>
                  </a:lnTo>
                  <a:lnTo>
                    <a:pt x="2331" y="3748"/>
                  </a:lnTo>
                  <a:lnTo>
                    <a:pt x="2322" y="3737"/>
                  </a:lnTo>
                  <a:lnTo>
                    <a:pt x="2310" y="3724"/>
                  </a:lnTo>
                  <a:lnTo>
                    <a:pt x="2298" y="3710"/>
                  </a:lnTo>
                  <a:lnTo>
                    <a:pt x="2287" y="3699"/>
                  </a:lnTo>
                  <a:lnTo>
                    <a:pt x="2284" y="3694"/>
                  </a:lnTo>
                  <a:lnTo>
                    <a:pt x="2281" y="3689"/>
                  </a:lnTo>
                  <a:lnTo>
                    <a:pt x="2279" y="3685"/>
                  </a:lnTo>
                  <a:lnTo>
                    <a:pt x="2278" y="3680"/>
                  </a:lnTo>
                  <a:lnTo>
                    <a:pt x="2278" y="3675"/>
                  </a:lnTo>
                  <a:lnTo>
                    <a:pt x="2278" y="3672"/>
                  </a:lnTo>
                  <a:lnTo>
                    <a:pt x="2279" y="3667"/>
                  </a:lnTo>
                  <a:lnTo>
                    <a:pt x="2280" y="3663"/>
                  </a:lnTo>
                  <a:lnTo>
                    <a:pt x="2288" y="3655"/>
                  </a:lnTo>
                  <a:lnTo>
                    <a:pt x="2298" y="3647"/>
                  </a:lnTo>
                  <a:lnTo>
                    <a:pt x="2299" y="3645"/>
                  </a:lnTo>
                  <a:lnTo>
                    <a:pt x="2299" y="3644"/>
                  </a:lnTo>
                  <a:lnTo>
                    <a:pt x="2298" y="3643"/>
                  </a:lnTo>
                  <a:lnTo>
                    <a:pt x="2297" y="3642"/>
                  </a:lnTo>
                  <a:lnTo>
                    <a:pt x="2293" y="3639"/>
                  </a:lnTo>
                  <a:lnTo>
                    <a:pt x="2290" y="3638"/>
                  </a:lnTo>
                  <a:lnTo>
                    <a:pt x="2279" y="3632"/>
                  </a:lnTo>
                  <a:lnTo>
                    <a:pt x="2267" y="3625"/>
                  </a:lnTo>
                  <a:lnTo>
                    <a:pt x="2261" y="3623"/>
                  </a:lnTo>
                  <a:lnTo>
                    <a:pt x="2255" y="3623"/>
                  </a:lnTo>
                  <a:lnTo>
                    <a:pt x="2249" y="3623"/>
                  </a:lnTo>
                  <a:lnTo>
                    <a:pt x="2242" y="3622"/>
                  </a:lnTo>
                  <a:lnTo>
                    <a:pt x="2234" y="3620"/>
                  </a:lnTo>
                  <a:lnTo>
                    <a:pt x="2228" y="3620"/>
                  </a:lnTo>
                  <a:lnTo>
                    <a:pt x="2222" y="3623"/>
                  </a:lnTo>
                  <a:lnTo>
                    <a:pt x="2217" y="3626"/>
                  </a:lnTo>
                  <a:lnTo>
                    <a:pt x="2214" y="3628"/>
                  </a:lnTo>
                  <a:lnTo>
                    <a:pt x="2210" y="3629"/>
                  </a:lnTo>
                  <a:lnTo>
                    <a:pt x="2205" y="3628"/>
                  </a:lnTo>
                  <a:lnTo>
                    <a:pt x="2201" y="3626"/>
                  </a:lnTo>
                  <a:lnTo>
                    <a:pt x="2191" y="3623"/>
                  </a:lnTo>
                  <a:lnTo>
                    <a:pt x="2182" y="3620"/>
                  </a:lnTo>
                  <a:lnTo>
                    <a:pt x="2178" y="3622"/>
                  </a:lnTo>
                  <a:lnTo>
                    <a:pt x="2177" y="3624"/>
                  </a:lnTo>
                  <a:lnTo>
                    <a:pt x="2177" y="3628"/>
                  </a:lnTo>
                  <a:lnTo>
                    <a:pt x="2178" y="3632"/>
                  </a:lnTo>
                  <a:lnTo>
                    <a:pt x="2179" y="3636"/>
                  </a:lnTo>
                  <a:lnTo>
                    <a:pt x="2179" y="3639"/>
                  </a:lnTo>
                  <a:lnTo>
                    <a:pt x="2173" y="3650"/>
                  </a:lnTo>
                  <a:lnTo>
                    <a:pt x="2167" y="3660"/>
                  </a:lnTo>
                  <a:lnTo>
                    <a:pt x="2165" y="3661"/>
                  </a:lnTo>
                  <a:lnTo>
                    <a:pt x="2161" y="3661"/>
                  </a:lnTo>
                  <a:lnTo>
                    <a:pt x="2157" y="3658"/>
                  </a:lnTo>
                  <a:lnTo>
                    <a:pt x="2151" y="3655"/>
                  </a:lnTo>
                  <a:lnTo>
                    <a:pt x="2146" y="3650"/>
                  </a:lnTo>
                  <a:lnTo>
                    <a:pt x="2141" y="3645"/>
                  </a:lnTo>
                  <a:lnTo>
                    <a:pt x="2138" y="3639"/>
                  </a:lnTo>
                  <a:lnTo>
                    <a:pt x="2135" y="3634"/>
                  </a:lnTo>
                  <a:lnTo>
                    <a:pt x="2133" y="3622"/>
                  </a:lnTo>
                  <a:lnTo>
                    <a:pt x="2130" y="3609"/>
                  </a:lnTo>
                  <a:lnTo>
                    <a:pt x="2126" y="3597"/>
                  </a:lnTo>
                  <a:lnTo>
                    <a:pt x="2121" y="3585"/>
                  </a:lnTo>
                  <a:lnTo>
                    <a:pt x="2117" y="3579"/>
                  </a:lnTo>
                  <a:lnTo>
                    <a:pt x="2115" y="3571"/>
                  </a:lnTo>
                  <a:lnTo>
                    <a:pt x="2114" y="3561"/>
                  </a:lnTo>
                  <a:lnTo>
                    <a:pt x="2113" y="3552"/>
                  </a:lnTo>
                  <a:lnTo>
                    <a:pt x="2111" y="3542"/>
                  </a:lnTo>
                  <a:lnTo>
                    <a:pt x="2111" y="3534"/>
                  </a:lnTo>
                  <a:lnTo>
                    <a:pt x="2113" y="3527"/>
                  </a:lnTo>
                  <a:lnTo>
                    <a:pt x="2114" y="3523"/>
                  </a:lnTo>
                  <a:lnTo>
                    <a:pt x="2115" y="3519"/>
                  </a:lnTo>
                  <a:lnTo>
                    <a:pt x="2120" y="3518"/>
                  </a:lnTo>
                  <a:lnTo>
                    <a:pt x="2123" y="3516"/>
                  </a:lnTo>
                  <a:lnTo>
                    <a:pt x="2128" y="3515"/>
                  </a:lnTo>
                  <a:lnTo>
                    <a:pt x="2132" y="3515"/>
                  </a:lnTo>
                  <a:lnTo>
                    <a:pt x="2136" y="3513"/>
                  </a:lnTo>
                  <a:lnTo>
                    <a:pt x="2138" y="3513"/>
                  </a:lnTo>
                  <a:lnTo>
                    <a:pt x="2139" y="3512"/>
                  </a:lnTo>
                  <a:lnTo>
                    <a:pt x="2139" y="3511"/>
                  </a:lnTo>
                  <a:lnTo>
                    <a:pt x="2139" y="3509"/>
                  </a:lnTo>
                  <a:lnTo>
                    <a:pt x="2132" y="3499"/>
                  </a:lnTo>
                  <a:lnTo>
                    <a:pt x="2123" y="3491"/>
                  </a:lnTo>
                  <a:lnTo>
                    <a:pt x="2114" y="3481"/>
                  </a:lnTo>
                  <a:lnTo>
                    <a:pt x="2104" y="3472"/>
                  </a:lnTo>
                  <a:lnTo>
                    <a:pt x="2098" y="3465"/>
                  </a:lnTo>
                  <a:lnTo>
                    <a:pt x="2094" y="3459"/>
                  </a:lnTo>
                  <a:lnTo>
                    <a:pt x="2090" y="3453"/>
                  </a:lnTo>
                  <a:lnTo>
                    <a:pt x="2086" y="3447"/>
                  </a:lnTo>
                  <a:lnTo>
                    <a:pt x="2082" y="3436"/>
                  </a:lnTo>
                  <a:lnTo>
                    <a:pt x="2079" y="3427"/>
                  </a:lnTo>
                  <a:lnTo>
                    <a:pt x="2078" y="3424"/>
                  </a:lnTo>
                  <a:lnTo>
                    <a:pt x="2076" y="3422"/>
                  </a:lnTo>
                  <a:lnTo>
                    <a:pt x="2072" y="3421"/>
                  </a:lnTo>
                  <a:lnTo>
                    <a:pt x="2069" y="3420"/>
                  </a:lnTo>
                  <a:lnTo>
                    <a:pt x="2058" y="3420"/>
                  </a:lnTo>
                  <a:lnTo>
                    <a:pt x="2046" y="3422"/>
                  </a:lnTo>
                  <a:lnTo>
                    <a:pt x="2034" y="3424"/>
                  </a:lnTo>
                  <a:lnTo>
                    <a:pt x="2025" y="3426"/>
                  </a:lnTo>
                  <a:lnTo>
                    <a:pt x="2017" y="3424"/>
                  </a:lnTo>
                  <a:lnTo>
                    <a:pt x="2008" y="3421"/>
                  </a:lnTo>
                  <a:lnTo>
                    <a:pt x="1998" y="3414"/>
                  </a:lnTo>
                  <a:lnTo>
                    <a:pt x="1989" y="3406"/>
                  </a:lnTo>
                  <a:lnTo>
                    <a:pt x="1983" y="3403"/>
                  </a:lnTo>
                  <a:lnTo>
                    <a:pt x="1977" y="3401"/>
                  </a:lnTo>
                  <a:lnTo>
                    <a:pt x="1971" y="3398"/>
                  </a:lnTo>
                  <a:lnTo>
                    <a:pt x="1964" y="3397"/>
                  </a:lnTo>
                  <a:lnTo>
                    <a:pt x="1951" y="3396"/>
                  </a:lnTo>
                  <a:lnTo>
                    <a:pt x="1939" y="3397"/>
                  </a:lnTo>
                  <a:lnTo>
                    <a:pt x="1933" y="3399"/>
                  </a:lnTo>
                  <a:lnTo>
                    <a:pt x="1927" y="3402"/>
                  </a:lnTo>
                  <a:lnTo>
                    <a:pt x="1922" y="3405"/>
                  </a:lnTo>
                  <a:lnTo>
                    <a:pt x="1918" y="3409"/>
                  </a:lnTo>
                  <a:lnTo>
                    <a:pt x="1906" y="3420"/>
                  </a:lnTo>
                  <a:lnTo>
                    <a:pt x="1893" y="3431"/>
                  </a:lnTo>
                  <a:lnTo>
                    <a:pt x="1878" y="3443"/>
                  </a:lnTo>
                  <a:lnTo>
                    <a:pt x="1863" y="3453"/>
                  </a:lnTo>
                  <a:lnTo>
                    <a:pt x="1855" y="3458"/>
                  </a:lnTo>
                  <a:lnTo>
                    <a:pt x="1846" y="3460"/>
                  </a:lnTo>
                  <a:lnTo>
                    <a:pt x="1838" y="3462"/>
                  </a:lnTo>
                  <a:lnTo>
                    <a:pt x="1830" y="3464"/>
                  </a:lnTo>
                  <a:lnTo>
                    <a:pt x="1821" y="3464"/>
                  </a:lnTo>
                  <a:lnTo>
                    <a:pt x="1814" y="3462"/>
                  </a:lnTo>
                  <a:lnTo>
                    <a:pt x="1808" y="3461"/>
                  </a:lnTo>
                  <a:lnTo>
                    <a:pt x="1802" y="3460"/>
                  </a:lnTo>
                  <a:lnTo>
                    <a:pt x="1793" y="3456"/>
                  </a:lnTo>
                  <a:lnTo>
                    <a:pt x="1783" y="3454"/>
                  </a:lnTo>
                  <a:lnTo>
                    <a:pt x="1773" y="3453"/>
                  </a:lnTo>
                  <a:lnTo>
                    <a:pt x="1763" y="3453"/>
                  </a:lnTo>
                  <a:lnTo>
                    <a:pt x="1755" y="3452"/>
                  </a:lnTo>
                  <a:lnTo>
                    <a:pt x="1748" y="3448"/>
                  </a:lnTo>
                  <a:lnTo>
                    <a:pt x="1742" y="3443"/>
                  </a:lnTo>
                  <a:lnTo>
                    <a:pt x="1736" y="3436"/>
                  </a:lnTo>
                  <a:lnTo>
                    <a:pt x="1727" y="3428"/>
                  </a:lnTo>
                  <a:lnTo>
                    <a:pt x="1716" y="3420"/>
                  </a:lnTo>
                  <a:lnTo>
                    <a:pt x="1705" y="3411"/>
                  </a:lnTo>
                  <a:lnTo>
                    <a:pt x="1695" y="3404"/>
                  </a:lnTo>
                  <a:lnTo>
                    <a:pt x="1689" y="3398"/>
                  </a:lnTo>
                  <a:lnTo>
                    <a:pt x="1686" y="3393"/>
                  </a:lnTo>
                  <a:lnTo>
                    <a:pt x="1685" y="3387"/>
                  </a:lnTo>
                  <a:lnTo>
                    <a:pt x="1683" y="3382"/>
                  </a:lnTo>
                  <a:lnTo>
                    <a:pt x="1683" y="3374"/>
                  </a:lnTo>
                  <a:lnTo>
                    <a:pt x="1683" y="3368"/>
                  </a:lnTo>
                  <a:lnTo>
                    <a:pt x="1681" y="3361"/>
                  </a:lnTo>
                  <a:lnTo>
                    <a:pt x="1677" y="3354"/>
                  </a:lnTo>
                  <a:lnTo>
                    <a:pt x="1675" y="3348"/>
                  </a:lnTo>
                  <a:lnTo>
                    <a:pt x="1675" y="3341"/>
                  </a:lnTo>
                  <a:lnTo>
                    <a:pt x="1676" y="3334"/>
                  </a:lnTo>
                  <a:lnTo>
                    <a:pt x="1679" y="3328"/>
                  </a:lnTo>
                  <a:lnTo>
                    <a:pt x="1680" y="3322"/>
                  </a:lnTo>
                  <a:lnTo>
                    <a:pt x="1680" y="3321"/>
                  </a:lnTo>
                  <a:lnTo>
                    <a:pt x="1676" y="3321"/>
                  </a:lnTo>
                  <a:lnTo>
                    <a:pt x="1669" y="3322"/>
                  </a:lnTo>
                  <a:lnTo>
                    <a:pt x="1658" y="3324"/>
                  </a:lnTo>
                  <a:lnTo>
                    <a:pt x="1647" y="3327"/>
                  </a:lnTo>
                  <a:lnTo>
                    <a:pt x="1636" y="3329"/>
                  </a:lnTo>
                  <a:lnTo>
                    <a:pt x="1626" y="3333"/>
                  </a:lnTo>
                  <a:lnTo>
                    <a:pt x="1620" y="3336"/>
                  </a:lnTo>
                  <a:lnTo>
                    <a:pt x="1614" y="3340"/>
                  </a:lnTo>
                  <a:lnTo>
                    <a:pt x="1611" y="3344"/>
                  </a:lnTo>
                  <a:lnTo>
                    <a:pt x="1607" y="3348"/>
                  </a:lnTo>
                  <a:lnTo>
                    <a:pt x="1603" y="3358"/>
                  </a:lnTo>
                  <a:lnTo>
                    <a:pt x="1600" y="3366"/>
                  </a:lnTo>
                  <a:lnTo>
                    <a:pt x="1598" y="3370"/>
                  </a:lnTo>
                  <a:lnTo>
                    <a:pt x="1594" y="3372"/>
                  </a:lnTo>
                  <a:lnTo>
                    <a:pt x="1591" y="3374"/>
                  </a:lnTo>
                  <a:lnTo>
                    <a:pt x="1585" y="3377"/>
                  </a:lnTo>
                  <a:lnTo>
                    <a:pt x="1572" y="3379"/>
                  </a:lnTo>
                  <a:lnTo>
                    <a:pt x="1557" y="3380"/>
                  </a:lnTo>
                  <a:lnTo>
                    <a:pt x="1551" y="3380"/>
                  </a:lnTo>
                  <a:lnTo>
                    <a:pt x="1546" y="3383"/>
                  </a:lnTo>
                  <a:lnTo>
                    <a:pt x="1540" y="3385"/>
                  </a:lnTo>
                  <a:lnTo>
                    <a:pt x="1535" y="3387"/>
                  </a:lnTo>
                  <a:lnTo>
                    <a:pt x="1524" y="3392"/>
                  </a:lnTo>
                  <a:lnTo>
                    <a:pt x="1512" y="3396"/>
                  </a:lnTo>
                  <a:lnTo>
                    <a:pt x="1506" y="3397"/>
                  </a:lnTo>
                  <a:lnTo>
                    <a:pt x="1500" y="3396"/>
                  </a:lnTo>
                  <a:lnTo>
                    <a:pt x="1496" y="3395"/>
                  </a:lnTo>
                  <a:lnTo>
                    <a:pt x="1491" y="3391"/>
                  </a:lnTo>
                  <a:lnTo>
                    <a:pt x="1486" y="3387"/>
                  </a:lnTo>
                  <a:lnTo>
                    <a:pt x="1483" y="3383"/>
                  </a:lnTo>
                  <a:lnTo>
                    <a:pt x="1479" y="3378"/>
                  </a:lnTo>
                  <a:lnTo>
                    <a:pt x="1475" y="3372"/>
                  </a:lnTo>
                  <a:lnTo>
                    <a:pt x="1472" y="3366"/>
                  </a:lnTo>
                  <a:lnTo>
                    <a:pt x="1468" y="3361"/>
                  </a:lnTo>
                  <a:lnTo>
                    <a:pt x="1464" y="3358"/>
                  </a:lnTo>
                  <a:lnTo>
                    <a:pt x="1459" y="3354"/>
                  </a:lnTo>
                  <a:lnTo>
                    <a:pt x="1448" y="3349"/>
                  </a:lnTo>
                  <a:lnTo>
                    <a:pt x="1439" y="3346"/>
                  </a:lnTo>
                  <a:lnTo>
                    <a:pt x="1435" y="3346"/>
                  </a:lnTo>
                  <a:lnTo>
                    <a:pt x="1433" y="3347"/>
                  </a:lnTo>
                  <a:lnTo>
                    <a:pt x="1430" y="3349"/>
                  </a:lnTo>
                  <a:lnTo>
                    <a:pt x="1429" y="3353"/>
                  </a:lnTo>
                  <a:lnTo>
                    <a:pt x="1425" y="3364"/>
                  </a:lnTo>
                  <a:lnTo>
                    <a:pt x="1424" y="3374"/>
                  </a:lnTo>
                  <a:lnTo>
                    <a:pt x="1423" y="3379"/>
                  </a:lnTo>
                  <a:lnTo>
                    <a:pt x="1421" y="3384"/>
                  </a:lnTo>
                  <a:lnTo>
                    <a:pt x="1417" y="3386"/>
                  </a:lnTo>
                  <a:lnTo>
                    <a:pt x="1414" y="3389"/>
                  </a:lnTo>
                  <a:lnTo>
                    <a:pt x="1405" y="3390"/>
                  </a:lnTo>
                  <a:lnTo>
                    <a:pt x="1396" y="3391"/>
                  </a:lnTo>
                  <a:lnTo>
                    <a:pt x="1387" y="3391"/>
                  </a:lnTo>
                  <a:lnTo>
                    <a:pt x="1383" y="3393"/>
                  </a:lnTo>
                  <a:lnTo>
                    <a:pt x="1379" y="3396"/>
                  </a:lnTo>
                  <a:lnTo>
                    <a:pt x="1376" y="3398"/>
                  </a:lnTo>
                  <a:lnTo>
                    <a:pt x="1364" y="3403"/>
                  </a:lnTo>
                  <a:lnTo>
                    <a:pt x="1345" y="3409"/>
                  </a:lnTo>
                  <a:lnTo>
                    <a:pt x="1332" y="3412"/>
                  </a:lnTo>
                  <a:lnTo>
                    <a:pt x="1318" y="3414"/>
                  </a:lnTo>
                  <a:lnTo>
                    <a:pt x="1313" y="3414"/>
                  </a:lnTo>
                  <a:lnTo>
                    <a:pt x="1307" y="3412"/>
                  </a:lnTo>
                  <a:lnTo>
                    <a:pt x="1302" y="3411"/>
                  </a:lnTo>
                  <a:lnTo>
                    <a:pt x="1297" y="3410"/>
                  </a:lnTo>
                  <a:lnTo>
                    <a:pt x="1282" y="3396"/>
                  </a:lnTo>
                  <a:lnTo>
                    <a:pt x="1265" y="3378"/>
                  </a:lnTo>
                  <a:lnTo>
                    <a:pt x="1254" y="3368"/>
                  </a:lnTo>
                  <a:lnTo>
                    <a:pt x="1241" y="3359"/>
                  </a:lnTo>
                  <a:lnTo>
                    <a:pt x="1228" y="3349"/>
                  </a:lnTo>
                  <a:lnTo>
                    <a:pt x="1217" y="3345"/>
                  </a:lnTo>
                  <a:lnTo>
                    <a:pt x="1210" y="3341"/>
                  </a:lnTo>
                  <a:lnTo>
                    <a:pt x="1203" y="3338"/>
                  </a:lnTo>
                  <a:lnTo>
                    <a:pt x="1197" y="3333"/>
                  </a:lnTo>
                  <a:lnTo>
                    <a:pt x="1192" y="3327"/>
                  </a:lnTo>
                  <a:lnTo>
                    <a:pt x="1188" y="3320"/>
                  </a:lnTo>
                  <a:lnTo>
                    <a:pt x="1181" y="3314"/>
                  </a:lnTo>
                  <a:lnTo>
                    <a:pt x="1173" y="3310"/>
                  </a:lnTo>
                  <a:lnTo>
                    <a:pt x="1168" y="3305"/>
                  </a:lnTo>
                  <a:lnTo>
                    <a:pt x="1165" y="3302"/>
                  </a:lnTo>
                  <a:lnTo>
                    <a:pt x="1164" y="3298"/>
                  </a:lnTo>
                  <a:lnTo>
                    <a:pt x="1163" y="3295"/>
                  </a:lnTo>
                  <a:lnTo>
                    <a:pt x="1162" y="3290"/>
                  </a:lnTo>
                  <a:lnTo>
                    <a:pt x="1162" y="3278"/>
                  </a:lnTo>
                  <a:lnTo>
                    <a:pt x="1162" y="3263"/>
                  </a:lnTo>
                  <a:lnTo>
                    <a:pt x="1162" y="3256"/>
                  </a:lnTo>
                  <a:lnTo>
                    <a:pt x="1160" y="3248"/>
                  </a:lnTo>
                  <a:lnTo>
                    <a:pt x="1158" y="3242"/>
                  </a:lnTo>
                  <a:lnTo>
                    <a:pt x="1156" y="3238"/>
                  </a:lnTo>
                  <a:lnTo>
                    <a:pt x="1150" y="3229"/>
                  </a:lnTo>
                  <a:lnTo>
                    <a:pt x="1143" y="3222"/>
                  </a:lnTo>
                  <a:lnTo>
                    <a:pt x="1139" y="3220"/>
                  </a:lnTo>
                  <a:lnTo>
                    <a:pt x="1137" y="3216"/>
                  </a:lnTo>
                  <a:lnTo>
                    <a:pt x="1134" y="3214"/>
                  </a:lnTo>
                  <a:lnTo>
                    <a:pt x="1134" y="3212"/>
                  </a:lnTo>
                  <a:lnTo>
                    <a:pt x="1134" y="3206"/>
                  </a:lnTo>
                  <a:lnTo>
                    <a:pt x="1137" y="3200"/>
                  </a:lnTo>
                  <a:lnTo>
                    <a:pt x="1139" y="3193"/>
                  </a:lnTo>
                  <a:lnTo>
                    <a:pt x="1140" y="3185"/>
                  </a:lnTo>
                  <a:lnTo>
                    <a:pt x="1143" y="3179"/>
                  </a:lnTo>
                  <a:lnTo>
                    <a:pt x="1143" y="3172"/>
                  </a:lnTo>
                  <a:lnTo>
                    <a:pt x="1138" y="3158"/>
                  </a:lnTo>
                  <a:lnTo>
                    <a:pt x="1128" y="3138"/>
                  </a:lnTo>
                  <a:lnTo>
                    <a:pt x="1125" y="3126"/>
                  </a:lnTo>
                  <a:lnTo>
                    <a:pt x="1124" y="3113"/>
                  </a:lnTo>
                  <a:lnTo>
                    <a:pt x="1122" y="3100"/>
                  </a:lnTo>
                  <a:lnTo>
                    <a:pt x="1122" y="3087"/>
                  </a:lnTo>
                  <a:lnTo>
                    <a:pt x="1121" y="3082"/>
                  </a:lnTo>
                  <a:lnTo>
                    <a:pt x="1120" y="3077"/>
                  </a:lnTo>
                  <a:lnTo>
                    <a:pt x="1116" y="3074"/>
                  </a:lnTo>
                  <a:lnTo>
                    <a:pt x="1113" y="3071"/>
                  </a:lnTo>
                  <a:lnTo>
                    <a:pt x="1104" y="3069"/>
                  </a:lnTo>
                  <a:lnTo>
                    <a:pt x="1096" y="3068"/>
                  </a:lnTo>
                  <a:lnTo>
                    <a:pt x="1093" y="3068"/>
                  </a:lnTo>
                  <a:lnTo>
                    <a:pt x="1088" y="3068"/>
                  </a:lnTo>
                  <a:lnTo>
                    <a:pt x="1084" y="3065"/>
                  </a:lnTo>
                  <a:lnTo>
                    <a:pt x="1082" y="3064"/>
                  </a:lnTo>
                  <a:lnTo>
                    <a:pt x="1078" y="3062"/>
                  </a:lnTo>
                  <a:lnTo>
                    <a:pt x="1077" y="3061"/>
                  </a:lnTo>
                  <a:lnTo>
                    <a:pt x="1075" y="3061"/>
                  </a:lnTo>
                  <a:lnTo>
                    <a:pt x="1074" y="3061"/>
                  </a:lnTo>
                  <a:lnTo>
                    <a:pt x="1070" y="3064"/>
                  </a:lnTo>
                  <a:lnTo>
                    <a:pt x="1064" y="3068"/>
                  </a:lnTo>
                  <a:lnTo>
                    <a:pt x="1052" y="3074"/>
                  </a:lnTo>
                  <a:lnTo>
                    <a:pt x="1040" y="3080"/>
                  </a:lnTo>
                  <a:lnTo>
                    <a:pt x="1024" y="3088"/>
                  </a:lnTo>
                  <a:lnTo>
                    <a:pt x="1009" y="3094"/>
                  </a:lnTo>
                  <a:lnTo>
                    <a:pt x="1003" y="3096"/>
                  </a:lnTo>
                  <a:lnTo>
                    <a:pt x="998" y="3097"/>
                  </a:lnTo>
                  <a:lnTo>
                    <a:pt x="993" y="3099"/>
                  </a:lnTo>
                  <a:lnTo>
                    <a:pt x="989" y="3099"/>
                  </a:lnTo>
                  <a:lnTo>
                    <a:pt x="981" y="3095"/>
                  </a:lnTo>
                  <a:lnTo>
                    <a:pt x="974" y="3093"/>
                  </a:lnTo>
                  <a:lnTo>
                    <a:pt x="970" y="3092"/>
                  </a:lnTo>
                  <a:lnTo>
                    <a:pt x="967" y="3092"/>
                  </a:lnTo>
                  <a:lnTo>
                    <a:pt x="962" y="3094"/>
                  </a:lnTo>
                  <a:lnTo>
                    <a:pt x="958" y="3096"/>
                  </a:lnTo>
                  <a:lnTo>
                    <a:pt x="951" y="3102"/>
                  </a:lnTo>
                  <a:lnTo>
                    <a:pt x="944" y="3107"/>
                  </a:lnTo>
                  <a:lnTo>
                    <a:pt x="940" y="3108"/>
                  </a:lnTo>
                  <a:lnTo>
                    <a:pt x="936" y="3109"/>
                  </a:lnTo>
                  <a:lnTo>
                    <a:pt x="930" y="3109"/>
                  </a:lnTo>
                  <a:lnTo>
                    <a:pt x="923" y="3108"/>
                  </a:lnTo>
                  <a:lnTo>
                    <a:pt x="899" y="3107"/>
                  </a:lnTo>
                  <a:lnTo>
                    <a:pt x="880" y="3103"/>
                  </a:lnTo>
                  <a:lnTo>
                    <a:pt x="872" y="3101"/>
                  </a:lnTo>
                  <a:lnTo>
                    <a:pt x="863" y="3097"/>
                  </a:lnTo>
                  <a:lnTo>
                    <a:pt x="855" y="3092"/>
                  </a:lnTo>
                  <a:lnTo>
                    <a:pt x="847" y="3082"/>
                  </a:lnTo>
                  <a:lnTo>
                    <a:pt x="836" y="3069"/>
                  </a:lnTo>
                  <a:lnTo>
                    <a:pt x="826" y="3057"/>
                  </a:lnTo>
                  <a:lnTo>
                    <a:pt x="822" y="3051"/>
                  </a:lnTo>
                  <a:lnTo>
                    <a:pt x="817" y="3045"/>
                  </a:lnTo>
                  <a:lnTo>
                    <a:pt x="814" y="3038"/>
                  </a:lnTo>
                  <a:lnTo>
                    <a:pt x="811" y="3030"/>
                  </a:lnTo>
                  <a:lnTo>
                    <a:pt x="807" y="3013"/>
                  </a:lnTo>
                  <a:lnTo>
                    <a:pt x="805" y="2999"/>
                  </a:lnTo>
                  <a:lnTo>
                    <a:pt x="805" y="2992"/>
                  </a:lnTo>
                  <a:lnTo>
                    <a:pt x="805" y="2986"/>
                  </a:lnTo>
                  <a:lnTo>
                    <a:pt x="806" y="2981"/>
                  </a:lnTo>
                  <a:lnTo>
                    <a:pt x="807" y="2977"/>
                  </a:lnTo>
                  <a:lnTo>
                    <a:pt x="810" y="2974"/>
                  </a:lnTo>
                  <a:lnTo>
                    <a:pt x="812" y="2971"/>
                  </a:lnTo>
                  <a:lnTo>
                    <a:pt x="816" y="2969"/>
                  </a:lnTo>
                  <a:lnTo>
                    <a:pt x="819" y="2968"/>
                  </a:lnTo>
                  <a:lnTo>
                    <a:pt x="828" y="2967"/>
                  </a:lnTo>
                  <a:lnTo>
                    <a:pt x="837" y="2967"/>
                  </a:lnTo>
                  <a:lnTo>
                    <a:pt x="847" y="2968"/>
                  </a:lnTo>
                  <a:lnTo>
                    <a:pt x="857" y="2968"/>
                  </a:lnTo>
                  <a:lnTo>
                    <a:pt x="862" y="2967"/>
                  </a:lnTo>
                  <a:lnTo>
                    <a:pt x="866" y="2967"/>
                  </a:lnTo>
                  <a:lnTo>
                    <a:pt x="869" y="2964"/>
                  </a:lnTo>
                  <a:lnTo>
                    <a:pt x="872" y="2963"/>
                  </a:lnTo>
                  <a:lnTo>
                    <a:pt x="876" y="2956"/>
                  </a:lnTo>
                  <a:lnTo>
                    <a:pt x="879" y="2947"/>
                  </a:lnTo>
                  <a:lnTo>
                    <a:pt x="880" y="2941"/>
                  </a:lnTo>
                  <a:lnTo>
                    <a:pt x="883" y="2936"/>
                  </a:lnTo>
                  <a:lnTo>
                    <a:pt x="887" y="2932"/>
                  </a:lnTo>
                  <a:lnTo>
                    <a:pt x="891" y="2929"/>
                  </a:lnTo>
                  <a:lnTo>
                    <a:pt x="896" y="2925"/>
                  </a:lnTo>
                  <a:lnTo>
                    <a:pt x="902" y="2923"/>
                  </a:lnTo>
                  <a:lnTo>
                    <a:pt x="908" y="2922"/>
                  </a:lnTo>
                  <a:lnTo>
                    <a:pt x="917" y="2922"/>
                  </a:lnTo>
                  <a:lnTo>
                    <a:pt x="932" y="2920"/>
                  </a:lnTo>
                  <a:lnTo>
                    <a:pt x="949" y="2919"/>
                  </a:lnTo>
                  <a:lnTo>
                    <a:pt x="956" y="2918"/>
                  </a:lnTo>
                  <a:lnTo>
                    <a:pt x="962" y="2916"/>
                  </a:lnTo>
                  <a:lnTo>
                    <a:pt x="963" y="2914"/>
                  </a:lnTo>
                  <a:lnTo>
                    <a:pt x="965" y="2912"/>
                  </a:lnTo>
                  <a:lnTo>
                    <a:pt x="965" y="2910"/>
                  </a:lnTo>
                  <a:lnTo>
                    <a:pt x="967" y="2908"/>
                  </a:lnTo>
                  <a:lnTo>
                    <a:pt x="965" y="2893"/>
                  </a:lnTo>
                  <a:lnTo>
                    <a:pt x="964" y="2879"/>
                  </a:lnTo>
                  <a:lnTo>
                    <a:pt x="964" y="2872"/>
                  </a:lnTo>
                  <a:lnTo>
                    <a:pt x="965" y="2867"/>
                  </a:lnTo>
                  <a:lnTo>
                    <a:pt x="969" y="2864"/>
                  </a:lnTo>
                  <a:lnTo>
                    <a:pt x="976" y="2862"/>
                  </a:lnTo>
                  <a:lnTo>
                    <a:pt x="978" y="2861"/>
                  </a:lnTo>
                  <a:lnTo>
                    <a:pt x="981" y="2860"/>
                  </a:lnTo>
                  <a:lnTo>
                    <a:pt x="982" y="2859"/>
                  </a:lnTo>
                  <a:lnTo>
                    <a:pt x="981" y="2857"/>
                  </a:lnTo>
                  <a:lnTo>
                    <a:pt x="977" y="2851"/>
                  </a:lnTo>
                  <a:lnTo>
                    <a:pt x="975" y="2845"/>
                  </a:lnTo>
                  <a:lnTo>
                    <a:pt x="975" y="2842"/>
                  </a:lnTo>
                  <a:lnTo>
                    <a:pt x="974" y="2838"/>
                  </a:lnTo>
                  <a:lnTo>
                    <a:pt x="973" y="2836"/>
                  </a:lnTo>
                  <a:lnTo>
                    <a:pt x="970" y="2834"/>
                  </a:lnTo>
                  <a:lnTo>
                    <a:pt x="968" y="2834"/>
                  </a:lnTo>
                  <a:lnTo>
                    <a:pt x="965" y="2834"/>
                  </a:lnTo>
                  <a:lnTo>
                    <a:pt x="963" y="2835"/>
                  </a:lnTo>
                  <a:lnTo>
                    <a:pt x="961" y="2837"/>
                  </a:lnTo>
                  <a:lnTo>
                    <a:pt x="957" y="2840"/>
                  </a:lnTo>
                  <a:lnTo>
                    <a:pt x="955" y="2842"/>
                  </a:lnTo>
                  <a:lnTo>
                    <a:pt x="951" y="2843"/>
                  </a:lnTo>
                  <a:lnTo>
                    <a:pt x="949" y="2844"/>
                  </a:lnTo>
                  <a:lnTo>
                    <a:pt x="946" y="2843"/>
                  </a:lnTo>
                  <a:lnTo>
                    <a:pt x="944" y="2841"/>
                  </a:lnTo>
                  <a:lnTo>
                    <a:pt x="942" y="2837"/>
                  </a:lnTo>
                  <a:lnTo>
                    <a:pt x="940" y="2834"/>
                  </a:lnTo>
                  <a:lnTo>
                    <a:pt x="940" y="2823"/>
                  </a:lnTo>
                  <a:lnTo>
                    <a:pt x="942" y="2815"/>
                  </a:lnTo>
                  <a:lnTo>
                    <a:pt x="942" y="2811"/>
                  </a:lnTo>
                  <a:lnTo>
                    <a:pt x="940" y="2809"/>
                  </a:lnTo>
                  <a:lnTo>
                    <a:pt x="938" y="2806"/>
                  </a:lnTo>
                  <a:lnTo>
                    <a:pt x="936" y="2804"/>
                  </a:lnTo>
                  <a:lnTo>
                    <a:pt x="927" y="2800"/>
                  </a:lnTo>
                  <a:lnTo>
                    <a:pt x="918" y="2794"/>
                  </a:lnTo>
                  <a:lnTo>
                    <a:pt x="900" y="2788"/>
                  </a:lnTo>
                  <a:lnTo>
                    <a:pt x="885" y="2782"/>
                  </a:lnTo>
                  <a:lnTo>
                    <a:pt x="881" y="2780"/>
                  </a:lnTo>
                  <a:lnTo>
                    <a:pt x="879" y="2779"/>
                  </a:lnTo>
                  <a:lnTo>
                    <a:pt x="877" y="2779"/>
                  </a:lnTo>
                  <a:lnTo>
                    <a:pt x="876" y="2780"/>
                  </a:lnTo>
                  <a:lnTo>
                    <a:pt x="876" y="2780"/>
                  </a:lnTo>
                  <a:lnTo>
                    <a:pt x="876" y="2782"/>
                  </a:lnTo>
                  <a:lnTo>
                    <a:pt x="880" y="2792"/>
                  </a:lnTo>
                  <a:lnTo>
                    <a:pt x="885" y="2804"/>
                  </a:lnTo>
                  <a:lnTo>
                    <a:pt x="888" y="2812"/>
                  </a:lnTo>
                  <a:lnTo>
                    <a:pt x="889" y="2821"/>
                  </a:lnTo>
                  <a:lnTo>
                    <a:pt x="889" y="2830"/>
                  </a:lnTo>
                  <a:lnTo>
                    <a:pt x="888" y="2840"/>
                  </a:lnTo>
                  <a:lnTo>
                    <a:pt x="887" y="2844"/>
                  </a:lnTo>
                  <a:lnTo>
                    <a:pt x="886" y="2847"/>
                  </a:lnTo>
                  <a:lnTo>
                    <a:pt x="883" y="2849"/>
                  </a:lnTo>
                  <a:lnTo>
                    <a:pt x="882" y="2849"/>
                  </a:lnTo>
                  <a:lnTo>
                    <a:pt x="876" y="2848"/>
                  </a:lnTo>
                  <a:lnTo>
                    <a:pt x="867" y="2849"/>
                  </a:lnTo>
                  <a:lnTo>
                    <a:pt x="862" y="2851"/>
                  </a:lnTo>
                  <a:lnTo>
                    <a:pt x="858" y="2855"/>
                  </a:lnTo>
                  <a:lnTo>
                    <a:pt x="855" y="2860"/>
                  </a:lnTo>
                  <a:lnTo>
                    <a:pt x="854" y="2866"/>
                  </a:lnTo>
                  <a:lnTo>
                    <a:pt x="851" y="2872"/>
                  </a:lnTo>
                  <a:lnTo>
                    <a:pt x="849" y="2879"/>
                  </a:lnTo>
                  <a:lnTo>
                    <a:pt x="844" y="2885"/>
                  </a:lnTo>
                  <a:lnTo>
                    <a:pt x="837" y="2889"/>
                  </a:lnTo>
                  <a:lnTo>
                    <a:pt x="828" y="2894"/>
                  </a:lnTo>
                  <a:lnTo>
                    <a:pt x="816" y="2899"/>
                  </a:lnTo>
                  <a:lnTo>
                    <a:pt x="803" y="2901"/>
                  </a:lnTo>
                  <a:lnTo>
                    <a:pt x="794" y="2903"/>
                  </a:lnTo>
                  <a:lnTo>
                    <a:pt x="787" y="2903"/>
                  </a:lnTo>
                  <a:lnTo>
                    <a:pt x="776" y="2903"/>
                  </a:lnTo>
                  <a:lnTo>
                    <a:pt x="773" y="2901"/>
                  </a:lnTo>
                  <a:lnTo>
                    <a:pt x="768" y="2900"/>
                  </a:lnTo>
                  <a:lnTo>
                    <a:pt x="765" y="2899"/>
                  </a:lnTo>
                  <a:lnTo>
                    <a:pt x="763" y="2898"/>
                  </a:lnTo>
                  <a:lnTo>
                    <a:pt x="761" y="2893"/>
                  </a:lnTo>
                  <a:lnTo>
                    <a:pt x="757" y="2887"/>
                  </a:lnTo>
                  <a:lnTo>
                    <a:pt x="755" y="2879"/>
                  </a:lnTo>
                  <a:lnTo>
                    <a:pt x="753" y="2870"/>
                  </a:lnTo>
                  <a:lnTo>
                    <a:pt x="751" y="2856"/>
                  </a:lnTo>
                  <a:lnTo>
                    <a:pt x="750" y="2845"/>
                  </a:lnTo>
                  <a:lnTo>
                    <a:pt x="749" y="2841"/>
                  </a:lnTo>
                  <a:lnTo>
                    <a:pt x="747" y="2838"/>
                  </a:lnTo>
                  <a:lnTo>
                    <a:pt x="743" y="2836"/>
                  </a:lnTo>
                  <a:lnTo>
                    <a:pt x="738" y="2835"/>
                  </a:lnTo>
                  <a:lnTo>
                    <a:pt x="732" y="2835"/>
                  </a:lnTo>
                  <a:lnTo>
                    <a:pt x="728" y="2835"/>
                  </a:lnTo>
                  <a:lnTo>
                    <a:pt x="724" y="2835"/>
                  </a:lnTo>
                  <a:lnTo>
                    <a:pt x="721" y="2832"/>
                  </a:lnTo>
                  <a:lnTo>
                    <a:pt x="718" y="2830"/>
                  </a:lnTo>
                  <a:lnTo>
                    <a:pt x="717" y="2825"/>
                  </a:lnTo>
                  <a:lnTo>
                    <a:pt x="716" y="2819"/>
                  </a:lnTo>
                  <a:lnTo>
                    <a:pt x="716" y="2811"/>
                  </a:lnTo>
                  <a:lnTo>
                    <a:pt x="717" y="2796"/>
                  </a:lnTo>
                  <a:lnTo>
                    <a:pt x="716" y="2782"/>
                  </a:lnTo>
                  <a:lnTo>
                    <a:pt x="715" y="2778"/>
                  </a:lnTo>
                  <a:lnTo>
                    <a:pt x="713" y="2774"/>
                  </a:lnTo>
                  <a:lnTo>
                    <a:pt x="710" y="2771"/>
                  </a:lnTo>
                  <a:lnTo>
                    <a:pt x="705" y="2767"/>
                  </a:lnTo>
                  <a:lnTo>
                    <a:pt x="691" y="2761"/>
                  </a:lnTo>
                  <a:lnTo>
                    <a:pt x="675" y="2753"/>
                  </a:lnTo>
                  <a:lnTo>
                    <a:pt x="659" y="2746"/>
                  </a:lnTo>
                  <a:lnTo>
                    <a:pt x="646" y="2737"/>
                  </a:lnTo>
                  <a:lnTo>
                    <a:pt x="635" y="2730"/>
                  </a:lnTo>
                  <a:lnTo>
                    <a:pt x="627" y="2723"/>
                  </a:lnTo>
                  <a:lnTo>
                    <a:pt x="621" y="2714"/>
                  </a:lnTo>
                  <a:lnTo>
                    <a:pt x="616" y="2704"/>
                  </a:lnTo>
                  <a:lnTo>
                    <a:pt x="614" y="2695"/>
                  </a:lnTo>
                  <a:lnTo>
                    <a:pt x="611" y="2686"/>
                  </a:lnTo>
                  <a:lnTo>
                    <a:pt x="610" y="2683"/>
                  </a:lnTo>
                  <a:lnTo>
                    <a:pt x="608" y="2679"/>
                  </a:lnTo>
                  <a:lnTo>
                    <a:pt x="605" y="2676"/>
                  </a:lnTo>
                  <a:lnTo>
                    <a:pt x="600" y="2673"/>
                  </a:lnTo>
                  <a:lnTo>
                    <a:pt x="598" y="2670"/>
                  </a:lnTo>
                  <a:lnTo>
                    <a:pt x="597" y="2665"/>
                  </a:lnTo>
                  <a:lnTo>
                    <a:pt x="597" y="2660"/>
                  </a:lnTo>
                  <a:lnTo>
                    <a:pt x="599" y="2654"/>
                  </a:lnTo>
                  <a:lnTo>
                    <a:pt x="605" y="2642"/>
                  </a:lnTo>
                  <a:lnTo>
                    <a:pt x="610" y="2629"/>
                  </a:lnTo>
                  <a:lnTo>
                    <a:pt x="614" y="2615"/>
                  </a:lnTo>
                  <a:lnTo>
                    <a:pt x="618" y="2599"/>
                  </a:lnTo>
                  <a:lnTo>
                    <a:pt x="621" y="2590"/>
                  </a:lnTo>
                  <a:lnTo>
                    <a:pt x="624" y="2582"/>
                  </a:lnTo>
                  <a:lnTo>
                    <a:pt x="630" y="2574"/>
                  </a:lnTo>
                  <a:lnTo>
                    <a:pt x="636" y="2567"/>
                  </a:lnTo>
                  <a:lnTo>
                    <a:pt x="654" y="2551"/>
                  </a:lnTo>
                  <a:lnTo>
                    <a:pt x="677" y="2532"/>
                  </a:lnTo>
                  <a:lnTo>
                    <a:pt x="700" y="2513"/>
                  </a:lnTo>
                  <a:lnTo>
                    <a:pt x="721" y="2495"/>
                  </a:lnTo>
                  <a:lnTo>
                    <a:pt x="738" y="2482"/>
                  </a:lnTo>
                  <a:lnTo>
                    <a:pt x="757" y="2470"/>
                  </a:lnTo>
                  <a:lnTo>
                    <a:pt x="773" y="2460"/>
                  </a:lnTo>
                  <a:lnTo>
                    <a:pt x="785" y="2451"/>
                  </a:lnTo>
                  <a:lnTo>
                    <a:pt x="789" y="2446"/>
                  </a:lnTo>
                  <a:lnTo>
                    <a:pt x="793" y="2440"/>
                  </a:lnTo>
                  <a:lnTo>
                    <a:pt x="797" y="2433"/>
                  </a:lnTo>
                  <a:lnTo>
                    <a:pt x="799" y="2426"/>
                  </a:lnTo>
                  <a:lnTo>
                    <a:pt x="803" y="2410"/>
                  </a:lnTo>
                  <a:lnTo>
                    <a:pt x="806" y="2396"/>
                  </a:lnTo>
                  <a:lnTo>
                    <a:pt x="809" y="2390"/>
                  </a:lnTo>
                  <a:lnTo>
                    <a:pt x="811" y="2384"/>
                  </a:lnTo>
                  <a:lnTo>
                    <a:pt x="814" y="2380"/>
                  </a:lnTo>
                  <a:lnTo>
                    <a:pt x="818" y="2375"/>
                  </a:lnTo>
                  <a:lnTo>
                    <a:pt x="823" y="2371"/>
                  </a:lnTo>
                  <a:lnTo>
                    <a:pt x="828" y="2369"/>
                  </a:lnTo>
                  <a:lnTo>
                    <a:pt x="833" y="2366"/>
                  </a:lnTo>
                  <a:lnTo>
                    <a:pt x="839" y="2364"/>
                  </a:lnTo>
                  <a:lnTo>
                    <a:pt x="845" y="2362"/>
                  </a:lnTo>
                  <a:lnTo>
                    <a:pt x="852" y="2358"/>
                  </a:lnTo>
                  <a:lnTo>
                    <a:pt x="861" y="2353"/>
                  </a:lnTo>
                  <a:lnTo>
                    <a:pt x="869" y="2347"/>
                  </a:lnTo>
                  <a:lnTo>
                    <a:pt x="883" y="2336"/>
                  </a:lnTo>
                  <a:lnTo>
                    <a:pt x="894" y="2324"/>
                  </a:lnTo>
                  <a:lnTo>
                    <a:pt x="901" y="2312"/>
                  </a:lnTo>
                  <a:lnTo>
                    <a:pt x="907" y="2295"/>
                  </a:lnTo>
                  <a:lnTo>
                    <a:pt x="914" y="2276"/>
                  </a:lnTo>
                  <a:lnTo>
                    <a:pt x="925" y="2257"/>
                  </a:lnTo>
                  <a:lnTo>
                    <a:pt x="938" y="2236"/>
                  </a:lnTo>
                  <a:lnTo>
                    <a:pt x="955" y="2214"/>
                  </a:lnTo>
                  <a:lnTo>
                    <a:pt x="971" y="2192"/>
                  </a:lnTo>
                  <a:lnTo>
                    <a:pt x="987" y="2170"/>
                  </a:lnTo>
                  <a:lnTo>
                    <a:pt x="1000" y="2154"/>
                  </a:lnTo>
                  <a:lnTo>
                    <a:pt x="1015" y="2135"/>
                  </a:lnTo>
                  <a:lnTo>
                    <a:pt x="1031" y="2117"/>
                  </a:lnTo>
                  <a:lnTo>
                    <a:pt x="1046" y="2101"/>
                  </a:lnTo>
                  <a:lnTo>
                    <a:pt x="1052" y="2095"/>
                  </a:lnTo>
                  <a:lnTo>
                    <a:pt x="1057" y="2093"/>
                  </a:lnTo>
                  <a:lnTo>
                    <a:pt x="1059" y="2093"/>
                  </a:lnTo>
                  <a:lnTo>
                    <a:pt x="1061" y="2093"/>
                  </a:lnTo>
                  <a:lnTo>
                    <a:pt x="1063" y="2095"/>
                  </a:lnTo>
                  <a:lnTo>
                    <a:pt x="1065" y="2100"/>
                  </a:lnTo>
                  <a:lnTo>
                    <a:pt x="1070" y="2111"/>
                  </a:lnTo>
                  <a:lnTo>
                    <a:pt x="1075" y="2124"/>
                  </a:lnTo>
                  <a:lnTo>
                    <a:pt x="1080" y="2137"/>
                  </a:lnTo>
                  <a:lnTo>
                    <a:pt x="1083" y="2148"/>
                  </a:lnTo>
                  <a:lnTo>
                    <a:pt x="1088" y="2161"/>
                  </a:lnTo>
                  <a:lnTo>
                    <a:pt x="1094" y="2176"/>
                  </a:lnTo>
                  <a:lnTo>
                    <a:pt x="1100" y="2192"/>
                  </a:lnTo>
                  <a:lnTo>
                    <a:pt x="1104" y="2204"/>
                  </a:lnTo>
                  <a:lnTo>
                    <a:pt x="1109" y="2213"/>
                  </a:lnTo>
                  <a:lnTo>
                    <a:pt x="1114" y="2221"/>
                  </a:lnTo>
                  <a:lnTo>
                    <a:pt x="1120" y="2229"/>
                  </a:lnTo>
                  <a:lnTo>
                    <a:pt x="1126" y="2235"/>
                  </a:lnTo>
                  <a:lnTo>
                    <a:pt x="1129" y="2239"/>
                  </a:lnTo>
                  <a:lnTo>
                    <a:pt x="1132" y="2244"/>
                  </a:lnTo>
                  <a:lnTo>
                    <a:pt x="1134" y="2251"/>
                  </a:lnTo>
                  <a:lnTo>
                    <a:pt x="1135" y="2260"/>
                  </a:lnTo>
                  <a:lnTo>
                    <a:pt x="1135" y="2268"/>
                  </a:lnTo>
                  <a:lnTo>
                    <a:pt x="1135" y="2271"/>
                  </a:lnTo>
                  <a:lnTo>
                    <a:pt x="1138" y="2269"/>
                  </a:lnTo>
                  <a:lnTo>
                    <a:pt x="1144" y="2262"/>
                  </a:lnTo>
                  <a:lnTo>
                    <a:pt x="1148" y="2254"/>
                  </a:lnTo>
                  <a:lnTo>
                    <a:pt x="1152" y="2246"/>
                  </a:lnTo>
                  <a:lnTo>
                    <a:pt x="1153" y="2237"/>
                  </a:lnTo>
                  <a:lnTo>
                    <a:pt x="1154" y="2227"/>
                  </a:lnTo>
                  <a:lnTo>
                    <a:pt x="1157" y="2218"/>
                  </a:lnTo>
                  <a:lnTo>
                    <a:pt x="1159" y="2211"/>
                  </a:lnTo>
                  <a:lnTo>
                    <a:pt x="1162" y="2202"/>
                  </a:lnTo>
                  <a:lnTo>
                    <a:pt x="1165" y="2192"/>
                  </a:lnTo>
                  <a:lnTo>
                    <a:pt x="1165" y="2185"/>
                  </a:lnTo>
                  <a:lnTo>
                    <a:pt x="1165" y="2180"/>
                  </a:lnTo>
                  <a:lnTo>
                    <a:pt x="1164" y="2175"/>
                  </a:lnTo>
                  <a:lnTo>
                    <a:pt x="1163" y="2170"/>
                  </a:lnTo>
                  <a:lnTo>
                    <a:pt x="1158" y="2162"/>
                  </a:lnTo>
                  <a:lnTo>
                    <a:pt x="1153" y="2151"/>
                  </a:lnTo>
                  <a:lnTo>
                    <a:pt x="1150" y="2138"/>
                  </a:lnTo>
                  <a:lnTo>
                    <a:pt x="1145" y="2122"/>
                  </a:lnTo>
                  <a:lnTo>
                    <a:pt x="1141" y="2105"/>
                  </a:lnTo>
                  <a:lnTo>
                    <a:pt x="1140" y="2087"/>
                  </a:lnTo>
                  <a:lnTo>
                    <a:pt x="1140" y="2065"/>
                  </a:lnTo>
                  <a:lnTo>
                    <a:pt x="1143" y="2035"/>
                  </a:lnTo>
                  <a:lnTo>
                    <a:pt x="1145" y="2004"/>
                  </a:lnTo>
                  <a:lnTo>
                    <a:pt x="1147" y="1979"/>
                  </a:lnTo>
                  <a:lnTo>
                    <a:pt x="1151" y="1958"/>
                  </a:lnTo>
                  <a:lnTo>
                    <a:pt x="1157" y="1934"/>
                  </a:lnTo>
                  <a:lnTo>
                    <a:pt x="1163" y="1909"/>
                  </a:lnTo>
                  <a:lnTo>
                    <a:pt x="1170" y="1885"/>
                  </a:lnTo>
                  <a:lnTo>
                    <a:pt x="1175" y="1864"/>
                  </a:lnTo>
                  <a:lnTo>
                    <a:pt x="1178" y="1844"/>
                  </a:lnTo>
                  <a:lnTo>
                    <a:pt x="1181" y="1824"/>
                  </a:lnTo>
                  <a:lnTo>
                    <a:pt x="1185" y="1809"/>
                  </a:lnTo>
                  <a:lnTo>
                    <a:pt x="1189" y="1803"/>
                  </a:lnTo>
                  <a:lnTo>
                    <a:pt x="1192" y="1798"/>
                  </a:lnTo>
                  <a:lnTo>
                    <a:pt x="1198" y="1795"/>
                  </a:lnTo>
                  <a:lnTo>
                    <a:pt x="1206" y="1792"/>
                  </a:lnTo>
                  <a:lnTo>
                    <a:pt x="1219" y="1791"/>
                  </a:lnTo>
                  <a:lnTo>
                    <a:pt x="1233" y="1792"/>
                  </a:lnTo>
                  <a:lnTo>
                    <a:pt x="1245" y="1792"/>
                  </a:lnTo>
                  <a:lnTo>
                    <a:pt x="1255" y="1792"/>
                  </a:lnTo>
                  <a:lnTo>
                    <a:pt x="1259" y="1791"/>
                  </a:lnTo>
                  <a:lnTo>
                    <a:pt x="1264" y="1789"/>
                  </a:lnTo>
                  <a:lnTo>
                    <a:pt x="1267" y="1786"/>
                  </a:lnTo>
                  <a:lnTo>
                    <a:pt x="1271" y="1783"/>
                  </a:lnTo>
                  <a:lnTo>
                    <a:pt x="1274" y="1778"/>
                  </a:lnTo>
                  <a:lnTo>
                    <a:pt x="1277" y="1771"/>
                  </a:lnTo>
                  <a:lnTo>
                    <a:pt x="1280" y="1761"/>
                  </a:lnTo>
                  <a:lnTo>
                    <a:pt x="1283" y="1752"/>
                  </a:lnTo>
                  <a:lnTo>
                    <a:pt x="1288" y="1732"/>
                  </a:lnTo>
                  <a:lnTo>
                    <a:pt x="1290" y="1713"/>
                  </a:lnTo>
                  <a:lnTo>
                    <a:pt x="1290" y="1696"/>
                  </a:lnTo>
                  <a:lnTo>
                    <a:pt x="1290" y="1679"/>
                  </a:lnTo>
                  <a:lnTo>
                    <a:pt x="1289" y="1671"/>
                  </a:lnTo>
                  <a:lnTo>
                    <a:pt x="1288" y="1663"/>
                  </a:lnTo>
                  <a:lnTo>
                    <a:pt x="1285" y="1655"/>
                  </a:lnTo>
                  <a:lnTo>
                    <a:pt x="1282" y="1647"/>
                  </a:lnTo>
                  <a:lnTo>
                    <a:pt x="1273" y="1632"/>
                  </a:lnTo>
                  <a:lnTo>
                    <a:pt x="1263" y="1615"/>
                  </a:lnTo>
                  <a:lnTo>
                    <a:pt x="1252" y="1601"/>
                  </a:lnTo>
                  <a:lnTo>
                    <a:pt x="1244" y="1590"/>
                  </a:lnTo>
                  <a:lnTo>
                    <a:pt x="1238" y="1582"/>
                  </a:lnTo>
                  <a:lnTo>
                    <a:pt x="1236" y="1576"/>
                  </a:lnTo>
                  <a:lnTo>
                    <a:pt x="1238" y="1574"/>
                  </a:lnTo>
                  <a:lnTo>
                    <a:pt x="1238" y="1573"/>
                  </a:lnTo>
                  <a:lnTo>
                    <a:pt x="1240" y="1571"/>
                  </a:lnTo>
                  <a:lnTo>
                    <a:pt x="1242" y="1570"/>
                  </a:lnTo>
                  <a:lnTo>
                    <a:pt x="1247" y="1569"/>
                  </a:lnTo>
                  <a:lnTo>
                    <a:pt x="1251" y="1568"/>
                  </a:lnTo>
                  <a:lnTo>
                    <a:pt x="1252" y="1567"/>
                  </a:lnTo>
                  <a:lnTo>
                    <a:pt x="1253" y="1564"/>
                  </a:lnTo>
                  <a:lnTo>
                    <a:pt x="1254" y="1561"/>
                  </a:lnTo>
                  <a:lnTo>
                    <a:pt x="1254" y="1557"/>
                  </a:lnTo>
                  <a:lnTo>
                    <a:pt x="1254" y="1546"/>
                  </a:lnTo>
                  <a:lnTo>
                    <a:pt x="1253" y="1538"/>
                  </a:lnTo>
                  <a:lnTo>
                    <a:pt x="1252" y="1531"/>
                  </a:lnTo>
                  <a:lnTo>
                    <a:pt x="1250" y="1524"/>
                  </a:lnTo>
                  <a:lnTo>
                    <a:pt x="1247" y="1517"/>
                  </a:lnTo>
                  <a:lnTo>
                    <a:pt x="1246" y="1511"/>
                  </a:lnTo>
                  <a:lnTo>
                    <a:pt x="1245" y="1504"/>
                  </a:lnTo>
                  <a:lnTo>
                    <a:pt x="1244" y="1496"/>
                  </a:lnTo>
                  <a:lnTo>
                    <a:pt x="1244" y="1488"/>
                  </a:lnTo>
                  <a:lnTo>
                    <a:pt x="1244" y="1479"/>
                  </a:lnTo>
                  <a:lnTo>
                    <a:pt x="1242" y="1467"/>
                  </a:lnTo>
                  <a:lnTo>
                    <a:pt x="1241" y="1451"/>
                  </a:lnTo>
                  <a:lnTo>
                    <a:pt x="1241" y="1435"/>
                  </a:lnTo>
                  <a:lnTo>
                    <a:pt x="1242" y="1419"/>
                  </a:lnTo>
                  <a:lnTo>
                    <a:pt x="1246" y="1405"/>
                  </a:lnTo>
                  <a:lnTo>
                    <a:pt x="1248" y="1392"/>
                  </a:lnTo>
                  <a:lnTo>
                    <a:pt x="1253" y="1381"/>
                  </a:lnTo>
                  <a:lnTo>
                    <a:pt x="1258" y="1369"/>
                  </a:lnTo>
                  <a:lnTo>
                    <a:pt x="1264" y="1356"/>
                  </a:lnTo>
                  <a:lnTo>
                    <a:pt x="1267" y="1343"/>
                  </a:lnTo>
                  <a:lnTo>
                    <a:pt x="1272" y="1331"/>
                  </a:lnTo>
                  <a:lnTo>
                    <a:pt x="1278" y="1321"/>
                  </a:lnTo>
                  <a:lnTo>
                    <a:pt x="1284" y="1311"/>
                  </a:lnTo>
                  <a:lnTo>
                    <a:pt x="1289" y="1299"/>
                  </a:lnTo>
                  <a:lnTo>
                    <a:pt x="1292" y="1286"/>
                  </a:lnTo>
                  <a:lnTo>
                    <a:pt x="1295" y="1271"/>
                  </a:lnTo>
                  <a:lnTo>
                    <a:pt x="1296" y="1255"/>
                  </a:lnTo>
                  <a:lnTo>
                    <a:pt x="1295" y="1242"/>
                  </a:lnTo>
                  <a:lnTo>
                    <a:pt x="1295" y="1237"/>
                  </a:lnTo>
                  <a:lnTo>
                    <a:pt x="1295" y="1233"/>
                  </a:lnTo>
                  <a:lnTo>
                    <a:pt x="1296" y="1229"/>
                  </a:lnTo>
                  <a:lnTo>
                    <a:pt x="1297" y="1225"/>
                  </a:lnTo>
                  <a:lnTo>
                    <a:pt x="1302" y="1221"/>
                  </a:lnTo>
                  <a:lnTo>
                    <a:pt x="1308" y="1216"/>
                  </a:lnTo>
                  <a:lnTo>
                    <a:pt x="1314" y="1212"/>
                  </a:lnTo>
                  <a:lnTo>
                    <a:pt x="1322" y="1209"/>
                  </a:lnTo>
                  <a:lnTo>
                    <a:pt x="1330" y="1202"/>
                  </a:lnTo>
                  <a:lnTo>
                    <a:pt x="1340" y="1193"/>
                  </a:lnTo>
                  <a:lnTo>
                    <a:pt x="1348" y="1183"/>
                  </a:lnTo>
                  <a:lnTo>
                    <a:pt x="1354" y="1172"/>
                  </a:lnTo>
                  <a:lnTo>
                    <a:pt x="1358" y="1162"/>
                  </a:lnTo>
                  <a:lnTo>
                    <a:pt x="1359" y="1152"/>
                  </a:lnTo>
                  <a:lnTo>
                    <a:pt x="1358" y="1140"/>
                  </a:lnTo>
                  <a:lnTo>
                    <a:pt x="1355" y="1126"/>
                  </a:lnTo>
                  <a:lnTo>
                    <a:pt x="1352" y="1111"/>
                  </a:lnTo>
                  <a:lnTo>
                    <a:pt x="1348" y="1099"/>
                  </a:lnTo>
                  <a:lnTo>
                    <a:pt x="1347" y="1094"/>
                  </a:lnTo>
                  <a:lnTo>
                    <a:pt x="1347" y="1089"/>
                  </a:lnTo>
                  <a:lnTo>
                    <a:pt x="1347" y="1083"/>
                  </a:lnTo>
                  <a:lnTo>
                    <a:pt x="1348" y="1079"/>
                  </a:lnTo>
                  <a:lnTo>
                    <a:pt x="1351" y="1071"/>
                  </a:lnTo>
                  <a:lnTo>
                    <a:pt x="1354" y="1065"/>
                  </a:lnTo>
                  <a:lnTo>
                    <a:pt x="1360" y="1060"/>
                  </a:lnTo>
                  <a:lnTo>
                    <a:pt x="1366" y="1053"/>
                  </a:lnTo>
                  <a:lnTo>
                    <a:pt x="1372" y="1045"/>
                  </a:lnTo>
                  <a:lnTo>
                    <a:pt x="1377" y="1035"/>
                  </a:lnTo>
                  <a:lnTo>
                    <a:pt x="1381" y="1026"/>
                  </a:lnTo>
                  <a:lnTo>
                    <a:pt x="1390" y="1014"/>
                  </a:lnTo>
                  <a:lnTo>
                    <a:pt x="1397" y="1002"/>
                  </a:lnTo>
                  <a:lnTo>
                    <a:pt x="1402" y="994"/>
                  </a:lnTo>
                  <a:lnTo>
                    <a:pt x="1403" y="989"/>
                  </a:lnTo>
                  <a:lnTo>
                    <a:pt x="1403" y="983"/>
                  </a:lnTo>
                  <a:lnTo>
                    <a:pt x="1402" y="977"/>
                  </a:lnTo>
                  <a:lnTo>
                    <a:pt x="1400" y="971"/>
                  </a:lnTo>
                  <a:lnTo>
                    <a:pt x="1399" y="964"/>
                  </a:lnTo>
                  <a:lnTo>
                    <a:pt x="1397" y="957"/>
                  </a:lnTo>
                  <a:lnTo>
                    <a:pt x="1393" y="951"/>
                  </a:lnTo>
                  <a:lnTo>
                    <a:pt x="1390" y="946"/>
                  </a:lnTo>
                  <a:lnTo>
                    <a:pt x="1383" y="938"/>
                  </a:lnTo>
                  <a:lnTo>
                    <a:pt x="1377" y="932"/>
                  </a:lnTo>
                  <a:lnTo>
                    <a:pt x="1370" y="928"/>
                  </a:lnTo>
                  <a:lnTo>
                    <a:pt x="1361" y="926"/>
                  </a:lnTo>
                  <a:lnTo>
                    <a:pt x="1354" y="922"/>
                  </a:lnTo>
                  <a:lnTo>
                    <a:pt x="1348" y="916"/>
                  </a:lnTo>
                  <a:lnTo>
                    <a:pt x="1342" y="910"/>
                  </a:lnTo>
                  <a:lnTo>
                    <a:pt x="1335" y="903"/>
                  </a:lnTo>
                  <a:lnTo>
                    <a:pt x="1324" y="893"/>
                  </a:lnTo>
                  <a:lnTo>
                    <a:pt x="1315" y="881"/>
                  </a:lnTo>
                  <a:lnTo>
                    <a:pt x="1302" y="866"/>
                  </a:lnTo>
                  <a:lnTo>
                    <a:pt x="1285" y="852"/>
                  </a:lnTo>
                  <a:lnTo>
                    <a:pt x="1277" y="845"/>
                  </a:lnTo>
                  <a:lnTo>
                    <a:pt x="1269" y="836"/>
                  </a:lnTo>
                  <a:lnTo>
                    <a:pt x="1260" y="827"/>
                  </a:lnTo>
                  <a:lnTo>
                    <a:pt x="1252" y="818"/>
                  </a:lnTo>
                  <a:lnTo>
                    <a:pt x="1238" y="799"/>
                  </a:lnTo>
                  <a:lnTo>
                    <a:pt x="1227" y="784"/>
                  </a:lnTo>
                  <a:lnTo>
                    <a:pt x="1216" y="771"/>
                  </a:lnTo>
                  <a:lnTo>
                    <a:pt x="1204" y="760"/>
                  </a:lnTo>
                  <a:lnTo>
                    <a:pt x="1197" y="754"/>
                  </a:lnTo>
                  <a:lnTo>
                    <a:pt x="1190" y="748"/>
                  </a:lnTo>
                  <a:lnTo>
                    <a:pt x="1182" y="742"/>
                  </a:lnTo>
                  <a:lnTo>
                    <a:pt x="1172" y="737"/>
                  </a:lnTo>
                  <a:lnTo>
                    <a:pt x="1159" y="726"/>
                  </a:lnTo>
                  <a:lnTo>
                    <a:pt x="1148" y="717"/>
                  </a:lnTo>
                  <a:lnTo>
                    <a:pt x="1145" y="716"/>
                  </a:lnTo>
                  <a:lnTo>
                    <a:pt x="1141" y="716"/>
                  </a:lnTo>
                  <a:lnTo>
                    <a:pt x="1137" y="717"/>
                  </a:lnTo>
                  <a:lnTo>
                    <a:pt x="1132" y="719"/>
                  </a:lnTo>
                  <a:lnTo>
                    <a:pt x="1121" y="725"/>
                  </a:lnTo>
                  <a:lnTo>
                    <a:pt x="1110" y="727"/>
                  </a:lnTo>
                  <a:lnTo>
                    <a:pt x="1103" y="729"/>
                  </a:lnTo>
                  <a:lnTo>
                    <a:pt x="1097" y="729"/>
                  </a:lnTo>
                  <a:lnTo>
                    <a:pt x="1095" y="730"/>
                  </a:lnTo>
                  <a:lnTo>
                    <a:pt x="1093" y="731"/>
                  </a:lnTo>
                  <a:lnTo>
                    <a:pt x="1093" y="733"/>
                  </a:lnTo>
                  <a:lnTo>
                    <a:pt x="1093" y="736"/>
                  </a:lnTo>
                  <a:lnTo>
                    <a:pt x="1094" y="745"/>
                  </a:lnTo>
                  <a:lnTo>
                    <a:pt x="1094" y="757"/>
                  </a:lnTo>
                  <a:lnTo>
                    <a:pt x="1093" y="763"/>
                  </a:lnTo>
                  <a:lnTo>
                    <a:pt x="1091" y="769"/>
                  </a:lnTo>
                  <a:lnTo>
                    <a:pt x="1089" y="774"/>
                  </a:lnTo>
                  <a:lnTo>
                    <a:pt x="1085" y="777"/>
                  </a:lnTo>
                  <a:lnTo>
                    <a:pt x="1076" y="782"/>
                  </a:lnTo>
                  <a:lnTo>
                    <a:pt x="1068" y="788"/>
                  </a:lnTo>
                  <a:lnTo>
                    <a:pt x="1064" y="792"/>
                  </a:lnTo>
                  <a:lnTo>
                    <a:pt x="1062" y="795"/>
                  </a:lnTo>
                  <a:lnTo>
                    <a:pt x="1061" y="799"/>
                  </a:lnTo>
                  <a:lnTo>
                    <a:pt x="1062" y="803"/>
                  </a:lnTo>
                  <a:lnTo>
                    <a:pt x="1064" y="813"/>
                  </a:lnTo>
                  <a:lnTo>
                    <a:pt x="1064" y="823"/>
                  </a:lnTo>
                  <a:lnTo>
                    <a:pt x="1064" y="827"/>
                  </a:lnTo>
                  <a:lnTo>
                    <a:pt x="1062" y="831"/>
                  </a:lnTo>
                  <a:lnTo>
                    <a:pt x="1059" y="836"/>
                  </a:lnTo>
                  <a:lnTo>
                    <a:pt x="1056" y="838"/>
                  </a:lnTo>
                  <a:lnTo>
                    <a:pt x="1045" y="847"/>
                  </a:lnTo>
                  <a:lnTo>
                    <a:pt x="1028" y="858"/>
                  </a:lnTo>
                  <a:lnTo>
                    <a:pt x="1012" y="869"/>
                  </a:lnTo>
                  <a:lnTo>
                    <a:pt x="999" y="876"/>
                  </a:lnTo>
                  <a:lnTo>
                    <a:pt x="994" y="877"/>
                  </a:lnTo>
                  <a:lnTo>
                    <a:pt x="989" y="878"/>
                  </a:lnTo>
                  <a:lnTo>
                    <a:pt x="984" y="878"/>
                  </a:lnTo>
                  <a:lnTo>
                    <a:pt x="978" y="877"/>
                  </a:lnTo>
                  <a:lnTo>
                    <a:pt x="970" y="874"/>
                  </a:lnTo>
                  <a:lnTo>
                    <a:pt x="962" y="870"/>
                  </a:lnTo>
                  <a:lnTo>
                    <a:pt x="956" y="868"/>
                  </a:lnTo>
                  <a:lnTo>
                    <a:pt x="949" y="866"/>
                  </a:lnTo>
                  <a:lnTo>
                    <a:pt x="946" y="868"/>
                  </a:lnTo>
                  <a:lnTo>
                    <a:pt x="943" y="869"/>
                  </a:lnTo>
                  <a:lnTo>
                    <a:pt x="940" y="872"/>
                  </a:lnTo>
                  <a:lnTo>
                    <a:pt x="939" y="876"/>
                  </a:lnTo>
                  <a:lnTo>
                    <a:pt x="938" y="885"/>
                  </a:lnTo>
                  <a:lnTo>
                    <a:pt x="937" y="896"/>
                  </a:lnTo>
                  <a:lnTo>
                    <a:pt x="936" y="901"/>
                  </a:lnTo>
                  <a:lnTo>
                    <a:pt x="935" y="906"/>
                  </a:lnTo>
                  <a:lnTo>
                    <a:pt x="932" y="909"/>
                  </a:lnTo>
                  <a:lnTo>
                    <a:pt x="929" y="912"/>
                  </a:lnTo>
                  <a:lnTo>
                    <a:pt x="925" y="914"/>
                  </a:lnTo>
                  <a:lnTo>
                    <a:pt x="920" y="915"/>
                  </a:lnTo>
                  <a:lnTo>
                    <a:pt x="917" y="916"/>
                  </a:lnTo>
                  <a:lnTo>
                    <a:pt x="912" y="916"/>
                  </a:lnTo>
                  <a:lnTo>
                    <a:pt x="906" y="915"/>
                  </a:lnTo>
                  <a:lnTo>
                    <a:pt x="901" y="914"/>
                  </a:lnTo>
                  <a:lnTo>
                    <a:pt x="895" y="912"/>
                  </a:lnTo>
                  <a:lnTo>
                    <a:pt x="889" y="908"/>
                  </a:lnTo>
                  <a:lnTo>
                    <a:pt x="883" y="905"/>
                  </a:lnTo>
                  <a:lnTo>
                    <a:pt x="876" y="902"/>
                  </a:lnTo>
                  <a:lnTo>
                    <a:pt x="869" y="902"/>
                  </a:lnTo>
                  <a:lnTo>
                    <a:pt x="862" y="903"/>
                  </a:lnTo>
                  <a:lnTo>
                    <a:pt x="848" y="907"/>
                  </a:lnTo>
                  <a:lnTo>
                    <a:pt x="837" y="913"/>
                  </a:lnTo>
                  <a:lnTo>
                    <a:pt x="832" y="915"/>
                  </a:lnTo>
                  <a:lnTo>
                    <a:pt x="828" y="916"/>
                  </a:lnTo>
                  <a:lnTo>
                    <a:pt x="820" y="918"/>
                  </a:lnTo>
                  <a:lnTo>
                    <a:pt x="814" y="918"/>
                  </a:lnTo>
                  <a:lnTo>
                    <a:pt x="807" y="918"/>
                  </a:lnTo>
                  <a:lnTo>
                    <a:pt x="800" y="916"/>
                  </a:lnTo>
                  <a:lnTo>
                    <a:pt x="793" y="915"/>
                  </a:lnTo>
                  <a:lnTo>
                    <a:pt x="786" y="913"/>
                  </a:lnTo>
                  <a:lnTo>
                    <a:pt x="772" y="907"/>
                  </a:lnTo>
                  <a:lnTo>
                    <a:pt x="760" y="901"/>
                  </a:lnTo>
                  <a:lnTo>
                    <a:pt x="750" y="896"/>
                  </a:lnTo>
                  <a:lnTo>
                    <a:pt x="743" y="891"/>
                  </a:lnTo>
                  <a:lnTo>
                    <a:pt x="740" y="889"/>
                  </a:lnTo>
                  <a:lnTo>
                    <a:pt x="737" y="888"/>
                  </a:lnTo>
                  <a:lnTo>
                    <a:pt x="734" y="888"/>
                  </a:lnTo>
                  <a:lnTo>
                    <a:pt x="730" y="889"/>
                  </a:lnTo>
                  <a:lnTo>
                    <a:pt x="728" y="891"/>
                  </a:lnTo>
                  <a:lnTo>
                    <a:pt x="724" y="895"/>
                  </a:lnTo>
                  <a:lnTo>
                    <a:pt x="723" y="899"/>
                  </a:lnTo>
                  <a:lnTo>
                    <a:pt x="722" y="903"/>
                  </a:lnTo>
                  <a:lnTo>
                    <a:pt x="719" y="913"/>
                  </a:lnTo>
                  <a:lnTo>
                    <a:pt x="717" y="921"/>
                  </a:lnTo>
                  <a:lnTo>
                    <a:pt x="716" y="925"/>
                  </a:lnTo>
                  <a:lnTo>
                    <a:pt x="712" y="927"/>
                  </a:lnTo>
                  <a:lnTo>
                    <a:pt x="710" y="931"/>
                  </a:lnTo>
                  <a:lnTo>
                    <a:pt x="705" y="933"/>
                  </a:lnTo>
                  <a:lnTo>
                    <a:pt x="693" y="941"/>
                  </a:lnTo>
                  <a:lnTo>
                    <a:pt x="681" y="950"/>
                  </a:lnTo>
                  <a:lnTo>
                    <a:pt x="669" y="959"/>
                  </a:lnTo>
                  <a:lnTo>
                    <a:pt x="661" y="966"/>
                  </a:lnTo>
                  <a:lnTo>
                    <a:pt x="654" y="972"/>
                  </a:lnTo>
                  <a:lnTo>
                    <a:pt x="646" y="976"/>
                  </a:lnTo>
                  <a:lnTo>
                    <a:pt x="641" y="976"/>
                  </a:lnTo>
                  <a:lnTo>
                    <a:pt x="636" y="976"/>
                  </a:lnTo>
                  <a:lnTo>
                    <a:pt x="631" y="975"/>
                  </a:lnTo>
                  <a:lnTo>
                    <a:pt x="627" y="971"/>
                  </a:lnTo>
                  <a:lnTo>
                    <a:pt x="616" y="965"/>
                  </a:lnTo>
                  <a:lnTo>
                    <a:pt x="606" y="960"/>
                  </a:lnTo>
                  <a:lnTo>
                    <a:pt x="600" y="959"/>
                  </a:lnTo>
                  <a:lnTo>
                    <a:pt x="596" y="958"/>
                  </a:lnTo>
                  <a:lnTo>
                    <a:pt x="590" y="958"/>
                  </a:lnTo>
                  <a:lnTo>
                    <a:pt x="584" y="959"/>
                  </a:lnTo>
                  <a:lnTo>
                    <a:pt x="577" y="959"/>
                  </a:lnTo>
                  <a:lnTo>
                    <a:pt x="572" y="959"/>
                  </a:lnTo>
                  <a:lnTo>
                    <a:pt x="568" y="957"/>
                  </a:lnTo>
                  <a:lnTo>
                    <a:pt x="566" y="956"/>
                  </a:lnTo>
                  <a:lnTo>
                    <a:pt x="561" y="950"/>
                  </a:lnTo>
                  <a:lnTo>
                    <a:pt x="558" y="943"/>
                  </a:lnTo>
                  <a:lnTo>
                    <a:pt x="554" y="937"/>
                  </a:lnTo>
                  <a:lnTo>
                    <a:pt x="549" y="931"/>
                  </a:lnTo>
                  <a:lnTo>
                    <a:pt x="543" y="926"/>
                  </a:lnTo>
                  <a:lnTo>
                    <a:pt x="536" y="922"/>
                  </a:lnTo>
                  <a:lnTo>
                    <a:pt x="529" y="919"/>
                  </a:lnTo>
                  <a:lnTo>
                    <a:pt x="523" y="914"/>
                  </a:lnTo>
                  <a:lnTo>
                    <a:pt x="522" y="910"/>
                  </a:lnTo>
                  <a:lnTo>
                    <a:pt x="521" y="907"/>
                  </a:lnTo>
                  <a:lnTo>
                    <a:pt x="520" y="902"/>
                  </a:lnTo>
                  <a:lnTo>
                    <a:pt x="520" y="896"/>
                  </a:lnTo>
                  <a:lnTo>
                    <a:pt x="523" y="882"/>
                  </a:lnTo>
                  <a:lnTo>
                    <a:pt x="526" y="869"/>
                  </a:lnTo>
                  <a:lnTo>
                    <a:pt x="527" y="863"/>
                  </a:lnTo>
                  <a:lnTo>
                    <a:pt x="527" y="858"/>
                  </a:lnTo>
                  <a:lnTo>
                    <a:pt x="526" y="855"/>
                  </a:lnTo>
                  <a:lnTo>
                    <a:pt x="523" y="852"/>
                  </a:lnTo>
                  <a:lnTo>
                    <a:pt x="517" y="850"/>
                  </a:lnTo>
                  <a:lnTo>
                    <a:pt x="510" y="846"/>
                  </a:lnTo>
                  <a:lnTo>
                    <a:pt x="508" y="843"/>
                  </a:lnTo>
                  <a:lnTo>
                    <a:pt x="505" y="840"/>
                  </a:lnTo>
                  <a:lnTo>
                    <a:pt x="503" y="836"/>
                  </a:lnTo>
                  <a:lnTo>
                    <a:pt x="501" y="831"/>
                  </a:lnTo>
                  <a:lnTo>
                    <a:pt x="495" y="818"/>
                  </a:lnTo>
                  <a:lnTo>
                    <a:pt x="488" y="805"/>
                  </a:lnTo>
                  <a:lnTo>
                    <a:pt x="479" y="792"/>
                  </a:lnTo>
                  <a:lnTo>
                    <a:pt x="474" y="781"/>
                  </a:lnTo>
                  <a:lnTo>
                    <a:pt x="470" y="770"/>
                  </a:lnTo>
                  <a:lnTo>
                    <a:pt x="467" y="758"/>
                  </a:lnTo>
                  <a:lnTo>
                    <a:pt x="466" y="751"/>
                  </a:lnTo>
                  <a:lnTo>
                    <a:pt x="464" y="745"/>
                  </a:lnTo>
                  <a:lnTo>
                    <a:pt x="461" y="740"/>
                  </a:lnTo>
                  <a:lnTo>
                    <a:pt x="458" y="736"/>
                  </a:lnTo>
                  <a:lnTo>
                    <a:pt x="451" y="730"/>
                  </a:lnTo>
                  <a:lnTo>
                    <a:pt x="446" y="723"/>
                  </a:lnTo>
                  <a:lnTo>
                    <a:pt x="444" y="719"/>
                  </a:lnTo>
                  <a:lnTo>
                    <a:pt x="442" y="716"/>
                  </a:lnTo>
                  <a:lnTo>
                    <a:pt x="442" y="711"/>
                  </a:lnTo>
                  <a:lnTo>
                    <a:pt x="442" y="705"/>
                  </a:lnTo>
                  <a:lnTo>
                    <a:pt x="442" y="692"/>
                  </a:lnTo>
                  <a:lnTo>
                    <a:pt x="440" y="680"/>
                  </a:lnTo>
                  <a:lnTo>
                    <a:pt x="438" y="674"/>
                  </a:lnTo>
                  <a:lnTo>
                    <a:pt x="435" y="668"/>
                  </a:lnTo>
                  <a:lnTo>
                    <a:pt x="432" y="663"/>
                  </a:lnTo>
                  <a:lnTo>
                    <a:pt x="427" y="658"/>
                  </a:lnTo>
                  <a:lnTo>
                    <a:pt x="422" y="654"/>
                  </a:lnTo>
                  <a:lnTo>
                    <a:pt x="419" y="649"/>
                  </a:lnTo>
                  <a:lnTo>
                    <a:pt x="415" y="645"/>
                  </a:lnTo>
                  <a:lnTo>
                    <a:pt x="414" y="641"/>
                  </a:lnTo>
                  <a:lnTo>
                    <a:pt x="411" y="636"/>
                  </a:lnTo>
                  <a:lnTo>
                    <a:pt x="411" y="631"/>
                  </a:lnTo>
                  <a:lnTo>
                    <a:pt x="411" y="628"/>
                  </a:lnTo>
                  <a:lnTo>
                    <a:pt x="411" y="622"/>
                  </a:lnTo>
                  <a:lnTo>
                    <a:pt x="413" y="617"/>
                  </a:lnTo>
                  <a:lnTo>
                    <a:pt x="415" y="613"/>
                  </a:lnTo>
                  <a:lnTo>
                    <a:pt x="417" y="609"/>
                  </a:lnTo>
                  <a:lnTo>
                    <a:pt x="421" y="605"/>
                  </a:lnTo>
                  <a:lnTo>
                    <a:pt x="423" y="601"/>
                  </a:lnTo>
                  <a:lnTo>
                    <a:pt x="427" y="597"/>
                  </a:lnTo>
                  <a:lnTo>
                    <a:pt x="429" y="592"/>
                  </a:lnTo>
                  <a:lnTo>
                    <a:pt x="430" y="586"/>
                  </a:lnTo>
                  <a:lnTo>
                    <a:pt x="434" y="574"/>
                  </a:lnTo>
                  <a:lnTo>
                    <a:pt x="438" y="565"/>
                  </a:lnTo>
                  <a:lnTo>
                    <a:pt x="438" y="561"/>
                  </a:lnTo>
                  <a:lnTo>
                    <a:pt x="438" y="559"/>
                  </a:lnTo>
                  <a:lnTo>
                    <a:pt x="436" y="557"/>
                  </a:lnTo>
                  <a:lnTo>
                    <a:pt x="433" y="557"/>
                  </a:lnTo>
                  <a:lnTo>
                    <a:pt x="420" y="560"/>
                  </a:lnTo>
                  <a:lnTo>
                    <a:pt x="404" y="562"/>
                  </a:lnTo>
                  <a:lnTo>
                    <a:pt x="388" y="566"/>
                  </a:lnTo>
                  <a:lnTo>
                    <a:pt x="375" y="567"/>
                  </a:lnTo>
                  <a:lnTo>
                    <a:pt x="364" y="567"/>
                  </a:lnTo>
                  <a:lnTo>
                    <a:pt x="354" y="565"/>
                  </a:lnTo>
                  <a:lnTo>
                    <a:pt x="351" y="563"/>
                  </a:lnTo>
                  <a:lnTo>
                    <a:pt x="347" y="561"/>
                  </a:lnTo>
                  <a:lnTo>
                    <a:pt x="345" y="557"/>
                  </a:lnTo>
                  <a:lnTo>
                    <a:pt x="344" y="554"/>
                  </a:lnTo>
                  <a:lnTo>
                    <a:pt x="343" y="546"/>
                  </a:lnTo>
                  <a:lnTo>
                    <a:pt x="340" y="538"/>
                  </a:lnTo>
                  <a:lnTo>
                    <a:pt x="338" y="536"/>
                  </a:lnTo>
                  <a:lnTo>
                    <a:pt x="335" y="534"/>
                  </a:lnTo>
                  <a:lnTo>
                    <a:pt x="333" y="531"/>
                  </a:lnTo>
                  <a:lnTo>
                    <a:pt x="329" y="530"/>
                  </a:lnTo>
                  <a:lnTo>
                    <a:pt x="322" y="528"/>
                  </a:lnTo>
                  <a:lnTo>
                    <a:pt x="318" y="524"/>
                  </a:lnTo>
                  <a:lnTo>
                    <a:pt x="315" y="518"/>
                  </a:lnTo>
                  <a:lnTo>
                    <a:pt x="313" y="510"/>
                  </a:lnTo>
                  <a:lnTo>
                    <a:pt x="308" y="498"/>
                  </a:lnTo>
                  <a:lnTo>
                    <a:pt x="300" y="484"/>
                  </a:lnTo>
                  <a:lnTo>
                    <a:pt x="296" y="478"/>
                  </a:lnTo>
                  <a:lnTo>
                    <a:pt x="291" y="472"/>
                  </a:lnTo>
                  <a:lnTo>
                    <a:pt x="288" y="468"/>
                  </a:lnTo>
                  <a:lnTo>
                    <a:pt x="285" y="467"/>
                  </a:lnTo>
                  <a:lnTo>
                    <a:pt x="283" y="468"/>
                  </a:lnTo>
                  <a:lnTo>
                    <a:pt x="280" y="473"/>
                  </a:lnTo>
                  <a:lnTo>
                    <a:pt x="277" y="479"/>
                  </a:lnTo>
                  <a:lnTo>
                    <a:pt x="274" y="487"/>
                  </a:lnTo>
                  <a:lnTo>
                    <a:pt x="266" y="504"/>
                  </a:lnTo>
                  <a:lnTo>
                    <a:pt x="262" y="518"/>
                  </a:lnTo>
                  <a:lnTo>
                    <a:pt x="255" y="532"/>
                  </a:lnTo>
                  <a:lnTo>
                    <a:pt x="245" y="552"/>
                  </a:lnTo>
                  <a:lnTo>
                    <a:pt x="237" y="569"/>
                  </a:lnTo>
                  <a:lnTo>
                    <a:pt x="230" y="582"/>
                  </a:lnTo>
                  <a:lnTo>
                    <a:pt x="226" y="587"/>
                  </a:lnTo>
                  <a:lnTo>
                    <a:pt x="222" y="591"/>
                  </a:lnTo>
                  <a:lnTo>
                    <a:pt x="218" y="593"/>
                  </a:lnTo>
                  <a:lnTo>
                    <a:pt x="213" y="595"/>
                  </a:lnTo>
                  <a:lnTo>
                    <a:pt x="203" y="597"/>
                  </a:lnTo>
                  <a:lnTo>
                    <a:pt x="194" y="598"/>
                  </a:lnTo>
                  <a:lnTo>
                    <a:pt x="190" y="597"/>
                  </a:lnTo>
                  <a:lnTo>
                    <a:pt x="186" y="595"/>
                  </a:lnTo>
                  <a:lnTo>
                    <a:pt x="182" y="593"/>
                  </a:lnTo>
                  <a:lnTo>
                    <a:pt x="177" y="591"/>
                  </a:lnTo>
                  <a:lnTo>
                    <a:pt x="168" y="582"/>
                  </a:lnTo>
                  <a:lnTo>
                    <a:pt x="159" y="573"/>
                  </a:lnTo>
                  <a:lnTo>
                    <a:pt x="153" y="562"/>
                  </a:lnTo>
                  <a:lnTo>
                    <a:pt x="149" y="552"/>
                  </a:lnTo>
                  <a:lnTo>
                    <a:pt x="144" y="548"/>
                  </a:lnTo>
                  <a:lnTo>
                    <a:pt x="139" y="544"/>
                  </a:lnTo>
                  <a:lnTo>
                    <a:pt x="133" y="541"/>
                  </a:lnTo>
                  <a:lnTo>
                    <a:pt x="124" y="538"/>
                  </a:lnTo>
                  <a:lnTo>
                    <a:pt x="105" y="535"/>
                  </a:lnTo>
                  <a:lnTo>
                    <a:pt x="90" y="531"/>
                  </a:lnTo>
                  <a:lnTo>
                    <a:pt x="79" y="528"/>
                  </a:lnTo>
                  <a:lnTo>
                    <a:pt x="69" y="522"/>
                  </a:lnTo>
                  <a:lnTo>
                    <a:pt x="61" y="515"/>
                  </a:lnTo>
                  <a:lnTo>
                    <a:pt x="52" y="509"/>
                  </a:lnTo>
                  <a:lnTo>
                    <a:pt x="49" y="506"/>
                  </a:lnTo>
                  <a:lnTo>
                    <a:pt x="43" y="505"/>
                  </a:lnTo>
                  <a:lnTo>
                    <a:pt x="37" y="504"/>
                  </a:lnTo>
                  <a:lnTo>
                    <a:pt x="29" y="505"/>
                  </a:lnTo>
                  <a:lnTo>
                    <a:pt x="14" y="506"/>
                  </a:lnTo>
                  <a:lnTo>
                    <a:pt x="6" y="506"/>
                  </a:lnTo>
                  <a:lnTo>
                    <a:pt x="4" y="506"/>
                  </a:lnTo>
                  <a:lnTo>
                    <a:pt x="3" y="505"/>
                  </a:lnTo>
                  <a:lnTo>
                    <a:pt x="1" y="503"/>
                  </a:lnTo>
                  <a:lnTo>
                    <a:pt x="0" y="499"/>
                  </a:lnTo>
                  <a:lnTo>
                    <a:pt x="0" y="496"/>
                  </a:lnTo>
                  <a:lnTo>
                    <a:pt x="3" y="492"/>
                  </a:lnTo>
                  <a:lnTo>
                    <a:pt x="5" y="487"/>
                  </a:lnTo>
                  <a:lnTo>
                    <a:pt x="8" y="484"/>
                  </a:lnTo>
                  <a:lnTo>
                    <a:pt x="18" y="473"/>
                  </a:lnTo>
                  <a:lnTo>
                    <a:pt x="31" y="460"/>
                  </a:lnTo>
                  <a:lnTo>
                    <a:pt x="45" y="443"/>
                  </a:lnTo>
                  <a:lnTo>
                    <a:pt x="61" y="426"/>
                  </a:lnTo>
                  <a:lnTo>
                    <a:pt x="69" y="416"/>
                  </a:lnTo>
                  <a:lnTo>
                    <a:pt x="76" y="406"/>
                  </a:lnTo>
                  <a:lnTo>
                    <a:pt x="82" y="397"/>
                  </a:lnTo>
                  <a:lnTo>
                    <a:pt x="88" y="386"/>
                  </a:lnTo>
                  <a:lnTo>
                    <a:pt x="98" y="367"/>
                  </a:lnTo>
                  <a:lnTo>
                    <a:pt x="102" y="353"/>
                  </a:lnTo>
                  <a:lnTo>
                    <a:pt x="105" y="340"/>
                  </a:lnTo>
                  <a:lnTo>
                    <a:pt x="106" y="328"/>
                  </a:lnTo>
                  <a:lnTo>
                    <a:pt x="106" y="316"/>
                  </a:lnTo>
                  <a:lnTo>
                    <a:pt x="108" y="303"/>
                  </a:lnTo>
                  <a:lnTo>
                    <a:pt x="111" y="297"/>
                  </a:lnTo>
                  <a:lnTo>
                    <a:pt x="114" y="292"/>
                  </a:lnTo>
                  <a:lnTo>
                    <a:pt x="118" y="289"/>
                  </a:lnTo>
                  <a:lnTo>
                    <a:pt x="121" y="285"/>
                  </a:lnTo>
                  <a:lnTo>
                    <a:pt x="126" y="284"/>
                  </a:lnTo>
                  <a:lnTo>
                    <a:pt x="129" y="282"/>
                  </a:lnTo>
                  <a:lnTo>
                    <a:pt x="131" y="279"/>
                  </a:lnTo>
                  <a:lnTo>
                    <a:pt x="132" y="276"/>
                  </a:lnTo>
                  <a:lnTo>
                    <a:pt x="133" y="269"/>
                  </a:lnTo>
                  <a:lnTo>
                    <a:pt x="132" y="258"/>
                  </a:lnTo>
                  <a:lnTo>
                    <a:pt x="130" y="252"/>
                  </a:lnTo>
                  <a:lnTo>
                    <a:pt x="127" y="247"/>
                  </a:lnTo>
                  <a:lnTo>
                    <a:pt x="124" y="244"/>
                  </a:lnTo>
                  <a:lnTo>
                    <a:pt x="120" y="241"/>
                  </a:lnTo>
                  <a:lnTo>
                    <a:pt x="112" y="238"/>
                  </a:lnTo>
                  <a:lnTo>
                    <a:pt x="105" y="237"/>
                  </a:lnTo>
                  <a:lnTo>
                    <a:pt x="98" y="235"/>
                  </a:lnTo>
                  <a:lnTo>
                    <a:pt x="93" y="232"/>
                  </a:lnTo>
                  <a:lnTo>
                    <a:pt x="90" y="229"/>
                  </a:lnTo>
                  <a:lnTo>
                    <a:pt x="88" y="226"/>
                  </a:lnTo>
                  <a:lnTo>
                    <a:pt x="87" y="222"/>
                  </a:lnTo>
                  <a:lnTo>
                    <a:pt x="87" y="216"/>
                  </a:lnTo>
                  <a:lnTo>
                    <a:pt x="86" y="210"/>
                  </a:lnTo>
                  <a:lnTo>
                    <a:pt x="83" y="206"/>
                  </a:lnTo>
                  <a:lnTo>
                    <a:pt x="80" y="201"/>
                  </a:lnTo>
                  <a:lnTo>
                    <a:pt x="76" y="196"/>
                  </a:lnTo>
                  <a:lnTo>
                    <a:pt x="68" y="189"/>
                  </a:lnTo>
                  <a:lnTo>
                    <a:pt x="60" y="184"/>
                  </a:lnTo>
                  <a:lnTo>
                    <a:pt x="50" y="179"/>
                  </a:lnTo>
                  <a:lnTo>
                    <a:pt x="41" y="174"/>
                  </a:lnTo>
                  <a:lnTo>
                    <a:pt x="37" y="169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5" y="160"/>
                  </a:lnTo>
                  <a:lnTo>
                    <a:pt x="39" y="158"/>
                  </a:lnTo>
                  <a:lnTo>
                    <a:pt x="49" y="1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湖北">
              <a:extLst>
                <a:ext uri="{FF2B5EF4-FFF2-40B4-BE49-F238E27FC236}">
                  <a16:creationId xmlns:a16="http://schemas.microsoft.com/office/drawing/2014/main" id="{67A87F4C-0595-624B-1A91-259236873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543" y="4400780"/>
              <a:ext cx="762009" cy="476275"/>
            </a:xfrm>
            <a:custGeom>
              <a:avLst/>
              <a:gdLst>
                <a:gd name="T0" fmla="*/ 2776 w 2869"/>
                <a:gd name="T1" fmla="*/ 1214 h 1815"/>
                <a:gd name="T2" fmla="*/ 2734 w 2869"/>
                <a:gd name="T3" fmla="*/ 1076 h 1815"/>
                <a:gd name="T4" fmla="*/ 2776 w 2869"/>
                <a:gd name="T5" fmla="*/ 956 h 1815"/>
                <a:gd name="T6" fmla="*/ 2706 w 2869"/>
                <a:gd name="T7" fmla="*/ 850 h 1815"/>
                <a:gd name="T8" fmla="*/ 2570 w 2869"/>
                <a:gd name="T9" fmla="*/ 763 h 1815"/>
                <a:gd name="T10" fmla="*/ 2494 w 2869"/>
                <a:gd name="T11" fmla="*/ 724 h 1815"/>
                <a:gd name="T12" fmla="*/ 2402 w 2869"/>
                <a:gd name="T13" fmla="*/ 735 h 1815"/>
                <a:gd name="T14" fmla="*/ 2267 w 2869"/>
                <a:gd name="T15" fmla="*/ 659 h 1815"/>
                <a:gd name="T16" fmla="*/ 2102 w 2869"/>
                <a:gd name="T17" fmla="*/ 596 h 1815"/>
                <a:gd name="T18" fmla="*/ 2015 w 2869"/>
                <a:gd name="T19" fmla="*/ 592 h 1815"/>
                <a:gd name="T20" fmla="*/ 1971 w 2869"/>
                <a:gd name="T21" fmla="*/ 457 h 1815"/>
                <a:gd name="T22" fmla="*/ 1939 w 2869"/>
                <a:gd name="T23" fmla="*/ 341 h 1815"/>
                <a:gd name="T24" fmla="*/ 1794 w 2869"/>
                <a:gd name="T25" fmla="*/ 377 h 1815"/>
                <a:gd name="T26" fmla="*/ 1662 w 2869"/>
                <a:gd name="T27" fmla="*/ 364 h 1815"/>
                <a:gd name="T28" fmla="*/ 1370 w 2869"/>
                <a:gd name="T29" fmla="*/ 356 h 1815"/>
                <a:gd name="T30" fmla="*/ 1187 w 2869"/>
                <a:gd name="T31" fmla="*/ 289 h 1815"/>
                <a:gd name="T32" fmla="*/ 1052 w 2869"/>
                <a:gd name="T33" fmla="*/ 146 h 1815"/>
                <a:gd name="T34" fmla="*/ 945 w 2869"/>
                <a:gd name="T35" fmla="*/ 4 h 1815"/>
                <a:gd name="T36" fmla="*/ 824 w 2869"/>
                <a:gd name="T37" fmla="*/ 43 h 1815"/>
                <a:gd name="T38" fmla="*/ 675 w 2869"/>
                <a:gd name="T39" fmla="*/ 30 h 1815"/>
                <a:gd name="T40" fmla="*/ 435 w 2869"/>
                <a:gd name="T41" fmla="*/ 7 h 1815"/>
                <a:gd name="T42" fmla="*/ 519 w 2869"/>
                <a:gd name="T43" fmla="*/ 101 h 1815"/>
                <a:gd name="T44" fmla="*/ 656 w 2869"/>
                <a:gd name="T45" fmla="*/ 195 h 1815"/>
                <a:gd name="T46" fmla="*/ 583 w 2869"/>
                <a:gd name="T47" fmla="*/ 305 h 1815"/>
                <a:gd name="T48" fmla="*/ 444 w 2869"/>
                <a:gd name="T49" fmla="*/ 341 h 1815"/>
                <a:gd name="T50" fmla="*/ 451 w 2869"/>
                <a:gd name="T51" fmla="*/ 530 h 1815"/>
                <a:gd name="T52" fmla="*/ 498 w 2869"/>
                <a:gd name="T53" fmla="*/ 705 h 1815"/>
                <a:gd name="T54" fmla="*/ 649 w 2869"/>
                <a:gd name="T55" fmla="*/ 804 h 1815"/>
                <a:gd name="T56" fmla="*/ 631 w 2869"/>
                <a:gd name="T57" fmla="*/ 1055 h 1815"/>
                <a:gd name="T58" fmla="*/ 453 w 2869"/>
                <a:gd name="T59" fmla="*/ 1121 h 1815"/>
                <a:gd name="T60" fmla="*/ 351 w 2869"/>
                <a:gd name="T61" fmla="*/ 1154 h 1815"/>
                <a:gd name="T62" fmla="*/ 233 w 2869"/>
                <a:gd name="T63" fmla="*/ 1135 h 1815"/>
                <a:gd name="T64" fmla="*/ 104 w 2869"/>
                <a:gd name="T65" fmla="*/ 1164 h 1815"/>
                <a:gd name="T66" fmla="*/ 44 w 2869"/>
                <a:gd name="T67" fmla="*/ 1284 h 1815"/>
                <a:gd name="T68" fmla="*/ 54 w 2869"/>
                <a:gd name="T69" fmla="*/ 1462 h 1815"/>
                <a:gd name="T70" fmla="*/ 54 w 2869"/>
                <a:gd name="T71" fmla="*/ 1545 h 1815"/>
                <a:gd name="T72" fmla="*/ 169 w 2869"/>
                <a:gd name="T73" fmla="*/ 1580 h 1815"/>
                <a:gd name="T74" fmla="*/ 213 w 2869"/>
                <a:gd name="T75" fmla="*/ 1718 h 1815"/>
                <a:gd name="T76" fmla="*/ 314 w 2869"/>
                <a:gd name="T77" fmla="*/ 1807 h 1815"/>
                <a:gd name="T78" fmla="*/ 359 w 2869"/>
                <a:gd name="T79" fmla="*/ 1706 h 1815"/>
                <a:gd name="T80" fmla="*/ 485 w 2869"/>
                <a:gd name="T81" fmla="*/ 1586 h 1815"/>
                <a:gd name="T82" fmla="*/ 672 w 2869"/>
                <a:gd name="T83" fmla="*/ 1524 h 1815"/>
                <a:gd name="T84" fmla="*/ 835 w 2869"/>
                <a:gd name="T85" fmla="*/ 1528 h 1815"/>
                <a:gd name="T86" fmla="*/ 776 w 2869"/>
                <a:gd name="T87" fmla="*/ 1402 h 1815"/>
                <a:gd name="T88" fmla="*/ 891 w 2869"/>
                <a:gd name="T89" fmla="*/ 1362 h 1815"/>
                <a:gd name="T90" fmla="*/ 1093 w 2869"/>
                <a:gd name="T91" fmla="*/ 1429 h 1815"/>
                <a:gd name="T92" fmla="*/ 1278 w 2869"/>
                <a:gd name="T93" fmla="*/ 1471 h 1815"/>
                <a:gd name="T94" fmla="*/ 1405 w 2869"/>
                <a:gd name="T95" fmla="*/ 1574 h 1815"/>
                <a:gd name="T96" fmla="*/ 1504 w 2869"/>
                <a:gd name="T97" fmla="*/ 1589 h 1815"/>
                <a:gd name="T98" fmla="*/ 1654 w 2869"/>
                <a:gd name="T99" fmla="*/ 1511 h 1815"/>
                <a:gd name="T100" fmla="*/ 1732 w 2869"/>
                <a:gd name="T101" fmla="*/ 1543 h 1815"/>
                <a:gd name="T102" fmla="*/ 1751 w 2869"/>
                <a:gd name="T103" fmla="*/ 1646 h 1815"/>
                <a:gd name="T104" fmla="*/ 1919 w 2869"/>
                <a:gd name="T105" fmla="*/ 1478 h 1815"/>
                <a:gd name="T106" fmla="*/ 1970 w 2869"/>
                <a:gd name="T107" fmla="*/ 1598 h 1815"/>
                <a:gd name="T108" fmla="*/ 1982 w 2869"/>
                <a:gd name="T109" fmla="*/ 1733 h 1815"/>
                <a:gd name="T110" fmla="*/ 2044 w 2869"/>
                <a:gd name="T111" fmla="*/ 1796 h 1815"/>
                <a:gd name="T112" fmla="*/ 2182 w 2869"/>
                <a:gd name="T113" fmla="*/ 1726 h 1815"/>
                <a:gd name="T114" fmla="*/ 2350 w 2869"/>
                <a:gd name="T115" fmla="*/ 1644 h 1815"/>
                <a:gd name="T116" fmla="*/ 2436 w 2869"/>
                <a:gd name="T117" fmla="*/ 1588 h 1815"/>
                <a:gd name="T118" fmla="*/ 2520 w 2869"/>
                <a:gd name="T119" fmla="*/ 1573 h 1815"/>
                <a:gd name="T120" fmla="*/ 2592 w 2869"/>
                <a:gd name="T121" fmla="*/ 1519 h 1815"/>
                <a:gd name="T122" fmla="*/ 2772 w 2869"/>
                <a:gd name="T123" fmla="*/ 1466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9" h="1815">
                  <a:moveTo>
                    <a:pt x="2867" y="1427"/>
                  </a:moveTo>
                  <a:lnTo>
                    <a:pt x="2869" y="1424"/>
                  </a:lnTo>
                  <a:lnTo>
                    <a:pt x="2869" y="1422"/>
                  </a:lnTo>
                  <a:lnTo>
                    <a:pt x="2864" y="1405"/>
                  </a:lnTo>
                  <a:lnTo>
                    <a:pt x="2862" y="1396"/>
                  </a:lnTo>
                  <a:lnTo>
                    <a:pt x="2859" y="1386"/>
                  </a:lnTo>
                  <a:lnTo>
                    <a:pt x="2858" y="1377"/>
                  </a:lnTo>
                  <a:lnTo>
                    <a:pt x="2856" y="1367"/>
                  </a:lnTo>
                  <a:lnTo>
                    <a:pt x="2853" y="1359"/>
                  </a:lnTo>
                  <a:lnTo>
                    <a:pt x="2851" y="1351"/>
                  </a:lnTo>
                  <a:lnTo>
                    <a:pt x="2851" y="1343"/>
                  </a:lnTo>
                  <a:lnTo>
                    <a:pt x="2851" y="1335"/>
                  </a:lnTo>
                  <a:lnTo>
                    <a:pt x="2851" y="1327"/>
                  </a:lnTo>
                  <a:lnTo>
                    <a:pt x="2851" y="1318"/>
                  </a:lnTo>
                  <a:lnTo>
                    <a:pt x="2851" y="1309"/>
                  </a:lnTo>
                  <a:lnTo>
                    <a:pt x="2850" y="1299"/>
                  </a:lnTo>
                  <a:lnTo>
                    <a:pt x="2848" y="1290"/>
                  </a:lnTo>
                  <a:lnTo>
                    <a:pt x="2845" y="1280"/>
                  </a:lnTo>
                  <a:lnTo>
                    <a:pt x="2841" y="1270"/>
                  </a:lnTo>
                  <a:lnTo>
                    <a:pt x="2835" y="1260"/>
                  </a:lnTo>
                  <a:lnTo>
                    <a:pt x="2829" y="1252"/>
                  </a:lnTo>
                  <a:lnTo>
                    <a:pt x="2819" y="1238"/>
                  </a:lnTo>
                  <a:lnTo>
                    <a:pt x="2810" y="1228"/>
                  </a:lnTo>
                  <a:lnTo>
                    <a:pt x="2795" y="1221"/>
                  </a:lnTo>
                  <a:lnTo>
                    <a:pt x="2780" y="1216"/>
                  </a:lnTo>
                  <a:lnTo>
                    <a:pt x="2776" y="1214"/>
                  </a:lnTo>
                  <a:lnTo>
                    <a:pt x="2774" y="1210"/>
                  </a:lnTo>
                  <a:lnTo>
                    <a:pt x="2772" y="1205"/>
                  </a:lnTo>
                  <a:lnTo>
                    <a:pt x="2771" y="1200"/>
                  </a:lnTo>
                  <a:lnTo>
                    <a:pt x="2770" y="1195"/>
                  </a:lnTo>
                  <a:lnTo>
                    <a:pt x="2770" y="1189"/>
                  </a:lnTo>
                  <a:lnTo>
                    <a:pt x="2771" y="1183"/>
                  </a:lnTo>
                  <a:lnTo>
                    <a:pt x="2772" y="1177"/>
                  </a:lnTo>
                  <a:lnTo>
                    <a:pt x="2776" y="1167"/>
                  </a:lnTo>
                  <a:lnTo>
                    <a:pt x="2778" y="1158"/>
                  </a:lnTo>
                  <a:lnTo>
                    <a:pt x="2778" y="1154"/>
                  </a:lnTo>
                  <a:lnTo>
                    <a:pt x="2778" y="1150"/>
                  </a:lnTo>
                  <a:lnTo>
                    <a:pt x="2776" y="1145"/>
                  </a:lnTo>
                  <a:lnTo>
                    <a:pt x="2772" y="1140"/>
                  </a:lnTo>
                  <a:lnTo>
                    <a:pt x="2769" y="1135"/>
                  </a:lnTo>
                  <a:lnTo>
                    <a:pt x="2766" y="1131"/>
                  </a:lnTo>
                  <a:lnTo>
                    <a:pt x="2764" y="1126"/>
                  </a:lnTo>
                  <a:lnTo>
                    <a:pt x="2763" y="1121"/>
                  </a:lnTo>
                  <a:lnTo>
                    <a:pt x="2762" y="1112"/>
                  </a:lnTo>
                  <a:lnTo>
                    <a:pt x="2762" y="1103"/>
                  </a:lnTo>
                  <a:lnTo>
                    <a:pt x="2759" y="1095"/>
                  </a:lnTo>
                  <a:lnTo>
                    <a:pt x="2757" y="1089"/>
                  </a:lnTo>
                  <a:lnTo>
                    <a:pt x="2752" y="1085"/>
                  </a:lnTo>
                  <a:lnTo>
                    <a:pt x="2746" y="1083"/>
                  </a:lnTo>
                  <a:lnTo>
                    <a:pt x="2741" y="1082"/>
                  </a:lnTo>
                  <a:lnTo>
                    <a:pt x="2738" y="1080"/>
                  </a:lnTo>
                  <a:lnTo>
                    <a:pt x="2734" y="1076"/>
                  </a:lnTo>
                  <a:lnTo>
                    <a:pt x="2731" y="1072"/>
                  </a:lnTo>
                  <a:lnTo>
                    <a:pt x="2727" y="1068"/>
                  </a:lnTo>
                  <a:lnTo>
                    <a:pt x="2724" y="1063"/>
                  </a:lnTo>
                  <a:lnTo>
                    <a:pt x="2722" y="1058"/>
                  </a:lnTo>
                  <a:lnTo>
                    <a:pt x="2720" y="1052"/>
                  </a:lnTo>
                  <a:lnTo>
                    <a:pt x="2719" y="1046"/>
                  </a:lnTo>
                  <a:lnTo>
                    <a:pt x="2719" y="1040"/>
                  </a:lnTo>
                  <a:lnTo>
                    <a:pt x="2719" y="1036"/>
                  </a:lnTo>
                  <a:lnTo>
                    <a:pt x="2720" y="1031"/>
                  </a:lnTo>
                  <a:lnTo>
                    <a:pt x="2722" y="1027"/>
                  </a:lnTo>
                  <a:lnTo>
                    <a:pt x="2725" y="1024"/>
                  </a:lnTo>
                  <a:lnTo>
                    <a:pt x="2727" y="1020"/>
                  </a:lnTo>
                  <a:lnTo>
                    <a:pt x="2731" y="1017"/>
                  </a:lnTo>
                  <a:lnTo>
                    <a:pt x="2738" y="1011"/>
                  </a:lnTo>
                  <a:lnTo>
                    <a:pt x="2743" y="1006"/>
                  </a:lnTo>
                  <a:lnTo>
                    <a:pt x="2745" y="1001"/>
                  </a:lnTo>
                  <a:lnTo>
                    <a:pt x="2746" y="994"/>
                  </a:lnTo>
                  <a:lnTo>
                    <a:pt x="2745" y="986"/>
                  </a:lnTo>
                  <a:lnTo>
                    <a:pt x="2744" y="977"/>
                  </a:lnTo>
                  <a:lnTo>
                    <a:pt x="2745" y="974"/>
                  </a:lnTo>
                  <a:lnTo>
                    <a:pt x="2746" y="971"/>
                  </a:lnTo>
                  <a:lnTo>
                    <a:pt x="2749" y="968"/>
                  </a:lnTo>
                  <a:lnTo>
                    <a:pt x="2752" y="965"/>
                  </a:lnTo>
                  <a:lnTo>
                    <a:pt x="2762" y="962"/>
                  </a:lnTo>
                  <a:lnTo>
                    <a:pt x="2769" y="959"/>
                  </a:lnTo>
                  <a:lnTo>
                    <a:pt x="2776" y="956"/>
                  </a:lnTo>
                  <a:lnTo>
                    <a:pt x="2783" y="949"/>
                  </a:lnTo>
                  <a:lnTo>
                    <a:pt x="2793" y="938"/>
                  </a:lnTo>
                  <a:lnTo>
                    <a:pt x="2803" y="929"/>
                  </a:lnTo>
                  <a:lnTo>
                    <a:pt x="2813" y="919"/>
                  </a:lnTo>
                  <a:lnTo>
                    <a:pt x="2819" y="912"/>
                  </a:lnTo>
                  <a:lnTo>
                    <a:pt x="2820" y="908"/>
                  </a:lnTo>
                  <a:lnTo>
                    <a:pt x="2820" y="905"/>
                  </a:lnTo>
                  <a:lnTo>
                    <a:pt x="2819" y="902"/>
                  </a:lnTo>
                  <a:lnTo>
                    <a:pt x="2816" y="899"/>
                  </a:lnTo>
                  <a:lnTo>
                    <a:pt x="2808" y="895"/>
                  </a:lnTo>
                  <a:lnTo>
                    <a:pt x="2799" y="892"/>
                  </a:lnTo>
                  <a:lnTo>
                    <a:pt x="2789" y="889"/>
                  </a:lnTo>
                  <a:lnTo>
                    <a:pt x="2780" y="883"/>
                  </a:lnTo>
                  <a:lnTo>
                    <a:pt x="2775" y="880"/>
                  </a:lnTo>
                  <a:lnTo>
                    <a:pt x="2770" y="876"/>
                  </a:lnTo>
                  <a:lnTo>
                    <a:pt x="2766" y="872"/>
                  </a:lnTo>
                  <a:lnTo>
                    <a:pt x="2764" y="867"/>
                  </a:lnTo>
                  <a:lnTo>
                    <a:pt x="2758" y="857"/>
                  </a:lnTo>
                  <a:lnTo>
                    <a:pt x="2751" y="849"/>
                  </a:lnTo>
                  <a:lnTo>
                    <a:pt x="2747" y="847"/>
                  </a:lnTo>
                  <a:lnTo>
                    <a:pt x="2743" y="845"/>
                  </a:lnTo>
                  <a:lnTo>
                    <a:pt x="2737" y="844"/>
                  </a:lnTo>
                  <a:lnTo>
                    <a:pt x="2731" y="845"/>
                  </a:lnTo>
                  <a:lnTo>
                    <a:pt x="2720" y="849"/>
                  </a:lnTo>
                  <a:lnTo>
                    <a:pt x="2709" y="850"/>
                  </a:lnTo>
                  <a:lnTo>
                    <a:pt x="2706" y="850"/>
                  </a:lnTo>
                  <a:lnTo>
                    <a:pt x="2701" y="848"/>
                  </a:lnTo>
                  <a:lnTo>
                    <a:pt x="2698" y="845"/>
                  </a:lnTo>
                  <a:lnTo>
                    <a:pt x="2694" y="842"/>
                  </a:lnTo>
                  <a:lnTo>
                    <a:pt x="2687" y="832"/>
                  </a:lnTo>
                  <a:lnTo>
                    <a:pt x="2682" y="824"/>
                  </a:lnTo>
                  <a:lnTo>
                    <a:pt x="2678" y="822"/>
                  </a:lnTo>
                  <a:lnTo>
                    <a:pt x="2676" y="819"/>
                  </a:lnTo>
                  <a:lnTo>
                    <a:pt x="2674" y="819"/>
                  </a:lnTo>
                  <a:lnTo>
                    <a:pt x="2670" y="819"/>
                  </a:lnTo>
                  <a:lnTo>
                    <a:pt x="2656" y="826"/>
                  </a:lnTo>
                  <a:lnTo>
                    <a:pt x="2640" y="837"/>
                  </a:lnTo>
                  <a:lnTo>
                    <a:pt x="2637" y="838"/>
                  </a:lnTo>
                  <a:lnTo>
                    <a:pt x="2632" y="837"/>
                  </a:lnTo>
                  <a:lnTo>
                    <a:pt x="2629" y="835"/>
                  </a:lnTo>
                  <a:lnTo>
                    <a:pt x="2624" y="830"/>
                  </a:lnTo>
                  <a:lnTo>
                    <a:pt x="2617" y="819"/>
                  </a:lnTo>
                  <a:lnTo>
                    <a:pt x="2608" y="807"/>
                  </a:lnTo>
                  <a:lnTo>
                    <a:pt x="2602" y="793"/>
                  </a:lnTo>
                  <a:lnTo>
                    <a:pt x="2598" y="781"/>
                  </a:lnTo>
                  <a:lnTo>
                    <a:pt x="2595" y="775"/>
                  </a:lnTo>
                  <a:lnTo>
                    <a:pt x="2593" y="772"/>
                  </a:lnTo>
                  <a:lnTo>
                    <a:pt x="2589" y="768"/>
                  </a:lnTo>
                  <a:lnTo>
                    <a:pt x="2585" y="767"/>
                  </a:lnTo>
                  <a:lnTo>
                    <a:pt x="2579" y="766"/>
                  </a:lnTo>
                  <a:lnTo>
                    <a:pt x="2574" y="765"/>
                  </a:lnTo>
                  <a:lnTo>
                    <a:pt x="2570" y="763"/>
                  </a:lnTo>
                  <a:lnTo>
                    <a:pt x="2567" y="761"/>
                  </a:lnTo>
                  <a:lnTo>
                    <a:pt x="2563" y="757"/>
                  </a:lnTo>
                  <a:lnTo>
                    <a:pt x="2562" y="754"/>
                  </a:lnTo>
                  <a:lnTo>
                    <a:pt x="2562" y="750"/>
                  </a:lnTo>
                  <a:lnTo>
                    <a:pt x="2562" y="748"/>
                  </a:lnTo>
                  <a:lnTo>
                    <a:pt x="2562" y="747"/>
                  </a:lnTo>
                  <a:lnTo>
                    <a:pt x="2562" y="746"/>
                  </a:lnTo>
                  <a:lnTo>
                    <a:pt x="2561" y="744"/>
                  </a:lnTo>
                  <a:lnTo>
                    <a:pt x="2558" y="744"/>
                  </a:lnTo>
                  <a:lnTo>
                    <a:pt x="2552" y="746"/>
                  </a:lnTo>
                  <a:lnTo>
                    <a:pt x="2542" y="750"/>
                  </a:lnTo>
                  <a:lnTo>
                    <a:pt x="2532" y="753"/>
                  </a:lnTo>
                  <a:lnTo>
                    <a:pt x="2524" y="754"/>
                  </a:lnTo>
                  <a:lnTo>
                    <a:pt x="2520" y="754"/>
                  </a:lnTo>
                  <a:lnTo>
                    <a:pt x="2518" y="753"/>
                  </a:lnTo>
                  <a:lnTo>
                    <a:pt x="2517" y="751"/>
                  </a:lnTo>
                  <a:lnTo>
                    <a:pt x="2516" y="749"/>
                  </a:lnTo>
                  <a:lnTo>
                    <a:pt x="2516" y="744"/>
                  </a:lnTo>
                  <a:lnTo>
                    <a:pt x="2514" y="742"/>
                  </a:lnTo>
                  <a:lnTo>
                    <a:pt x="2512" y="741"/>
                  </a:lnTo>
                  <a:lnTo>
                    <a:pt x="2508" y="741"/>
                  </a:lnTo>
                  <a:lnTo>
                    <a:pt x="2504" y="741"/>
                  </a:lnTo>
                  <a:lnTo>
                    <a:pt x="2500" y="740"/>
                  </a:lnTo>
                  <a:lnTo>
                    <a:pt x="2497" y="736"/>
                  </a:lnTo>
                  <a:lnTo>
                    <a:pt x="2494" y="729"/>
                  </a:lnTo>
                  <a:lnTo>
                    <a:pt x="2494" y="724"/>
                  </a:lnTo>
                  <a:lnTo>
                    <a:pt x="2494" y="719"/>
                  </a:lnTo>
                  <a:lnTo>
                    <a:pt x="2495" y="713"/>
                  </a:lnTo>
                  <a:lnTo>
                    <a:pt x="2497" y="709"/>
                  </a:lnTo>
                  <a:lnTo>
                    <a:pt x="2499" y="698"/>
                  </a:lnTo>
                  <a:lnTo>
                    <a:pt x="2500" y="687"/>
                  </a:lnTo>
                  <a:lnTo>
                    <a:pt x="2499" y="683"/>
                  </a:lnTo>
                  <a:lnTo>
                    <a:pt x="2498" y="678"/>
                  </a:lnTo>
                  <a:lnTo>
                    <a:pt x="2494" y="674"/>
                  </a:lnTo>
                  <a:lnTo>
                    <a:pt x="2489" y="671"/>
                  </a:lnTo>
                  <a:lnTo>
                    <a:pt x="2485" y="668"/>
                  </a:lnTo>
                  <a:lnTo>
                    <a:pt x="2480" y="666"/>
                  </a:lnTo>
                  <a:lnTo>
                    <a:pt x="2474" y="666"/>
                  </a:lnTo>
                  <a:lnTo>
                    <a:pt x="2469" y="666"/>
                  </a:lnTo>
                  <a:lnTo>
                    <a:pt x="2465" y="669"/>
                  </a:lnTo>
                  <a:lnTo>
                    <a:pt x="2461" y="674"/>
                  </a:lnTo>
                  <a:lnTo>
                    <a:pt x="2459" y="680"/>
                  </a:lnTo>
                  <a:lnTo>
                    <a:pt x="2457" y="687"/>
                  </a:lnTo>
                  <a:lnTo>
                    <a:pt x="2454" y="703"/>
                  </a:lnTo>
                  <a:lnTo>
                    <a:pt x="2451" y="717"/>
                  </a:lnTo>
                  <a:lnTo>
                    <a:pt x="2449" y="722"/>
                  </a:lnTo>
                  <a:lnTo>
                    <a:pt x="2445" y="725"/>
                  </a:lnTo>
                  <a:lnTo>
                    <a:pt x="2442" y="728"/>
                  </a:lnTo>
                  <a:lnTo>
                    <a:pt x="2437" y="729"/>
                  </a:lnTo>
                  <a:lnTo>
                    <a:pt x="2426" y="731"/>
                  </a:lnTo>
                  <a:lnTo>
                    <a:pt x="2416" y="732"/>
                  </a:lnTo>
                  <a:lnTo>
                    <a:pt x="2402" y="735"/>
                  </a:lnTo>
                  <a:lnTo>
                    <a:pt x="2387" y="738"/>
                  </a:lnTo>
                  <a:lnTo>
                    <a:pt x="2380" y="740"/>
                  </a:lnTo>
                  <a:lnTo>
                    <a:pt x="2373" y="740"/>
                  </a:lnTo>
                  <a:lnTo>
                    <a:pt x="2367" y="740"/>
                  </a:lnTo>
                  <a:lnTo>
                    <a:pt x="2360" y="737"/>
                  </a:lnTo>
                  <a:lnTo>
                    <a:pt x="2354" y="735"/>
                  </a:lnTo>
                  <a:lnTo>
                    <a:pt x="2346" y="730"/>
                  </a:lnTo>
                  <a:lnTo>
                    <a:pt x="2337" y="725"/>
                  </a:lnTo>
                  <a:lnTo>
                    <a:pt x="2329" y="718"/>
                  </a:lnTo>
                  <a:lnTo>
                    <a:pt x="2314" y="706"/>
                  </a:lnTo>
                  <a:lnTo>
                    <a:pt x="2303" y="696"/>
                  </a:lnTo>
                  <a:lnTo>
                    <a:pt x="2299" y="691"/>
                  </a:lnTo>
                  <a:lnTo>
                    <a:pt x="2296" y="688"/>
                  </a:lnTo>
                  <a:lnTo>
                    <a:pt x="2293" y="686"/>
                  </a:lnTo>
                  <a:lnTo>
                    <a:pt x="2291" y="686"/>
                  </a:lnTo>
                  <a:lnTo>
                    <a:pt x="2285" y="687"/>
                  </a:lnTo>
                  <a:lnTo>
                    <a:pt x="2278" y="692"/>
                  </a:lnTo>
                  <a:lnTo>
                    <a:pt x="2273" y="694"/>
                  </a:lnTo>
                  <a:lnTo>
                    <a:pt x="2270" y="694"/>
                  </a:lnTo>
                  <a:lnTo>
                    <a:pt x="2267" y="693"/>
                  </a:lnTo>
                  <a:lnTo>
                    <a:pt x="2264" y="691"/>
                  </a:lnTo>
                  <a:lnTo>
                    <a:pt x="2262" y="687"/>
                  </a:lnTo>
                  <a:lnTo>
                    <a:pt x="2261" y="683"/>
                  </a:lnTo>
                  <a:lnTo>
                    <a:pt x="2261" y="678"/>
                  </a:lnTo>
                  <a:lnTo>
                    <a:pt x="2261" y="674"/>
                  </a:lnTo>
                  <a:lnTo>
                    <a:pt x="2267" y="659"/>
                  </a:lnTo>
                  <a:lnTo>
                    <a:pt x="2274" y="643"/>
                  </a:lnTo>
                  <a:lnTo>
                    <a:pt x="2274" y="633"/>
                  </a:lnTo>
                  <a:lnTo>
                    <a:pt x="2274" y="621"/>
                  </a:lnTo>
                  <a:lnTo>
                    <a:pt x="2273" y="616"/>
                  </a:lnTo>
                  <a:lnTo>
                    <a:pt x="2271" y="611"/>
                  </a:lnTo>
                  <a:lnTo>
                    <a:pt x="2267" y="609"/>
                  </a:lnTo>
                  <a:lnTo>
                    <a:pt x="2264" y="608"/>
                  </a:lnTo>
                  <a:lnTo>
                    <a:pt x="2248" y="616"/>
                  </a:lnTo>
                  <a:lnTo>
                    <a:pt x="2232" y="623"/>
                  </a:lnTo>
                  <a:lnTo>
                    <a:pt x="2218" y="624"/>
                  </a:lnTo>
                  <a:lnTo>
                    <a:pt x="2203" y="623"/>
                  </a:lnTo>
                  <a:lnTo>
                    <a:pt x="2189" y="622"/>
                  </a:lnTo>
                  <a:lnTo>
                    <a:pt x="2179" y="620"/>
                  </a:lnTo>
                  <a:lnTo>
                    <a:pt x="2171" y="614"/>
                  </a:lnTo>
                  <a:lnTo>
                    <a:pt x="2159" y="603"/>
                  </a:lnTo>
                  <a:lnTo>
                    <a:pt x="2148" y="592"/>
                  </a:lnTo>
                  <a:lnTo>
                    <a:pt x="2140" y="583"/>
                  </a:lnTo>
                  <a:lnTo>
                    <a:pt x="2136" y="579"/>
                  </a:lnTo>
                  <a:lnTo>
                    <a:pt x="2133" y="576"/>
                  </a:lnTo>
                  <a:lnTo>
                    <a:pt x="2129" y="573"/>
                  </a:lnTo>
                  <a:lnTo>
                    <a:pt x="2126" y="572"/>
                  </a:lnTo>
                  <a:lnTo>
                    <a:pt x="2122" y="572"/>
                  </a:lnTo>
                  <a:lnTo>
                    <a:pt x="2119" y="573"/>
                  </a:lnTo>
                  <a:lnTo>
                    <a:pt x="2115" y="577"/>
                  </a:lnTo>
                  <a:lnTo>
                    <a:pt x="2110" y="581"/>
                  </a:lnTo>
                  <a:lnTo>
                    <a:pt x="2102" y="596"/>
                  </a:lnTo>
                  <a:lnTo>
                    <a:pt x="2094" y="609"/>
                  </a:lnTo>
                  <a:lnTo>
                    <a:pt x="2089" y="615"/>
                  </a:lnTo>
                  <a:lnTo>
                    <a:pt x="2084" y="621"/>
                  </a:lnTo>
                  <a:lnTo>
                    <a:pt x="2078" y="625"/>
                  </a:lnTo>
                  <a:lnTo>
                    <a:pt x="2073" y="629"/>
                  </a:lnTo>
                  <a:lnTo>
                    <a:pt x="2063" y="635"/>
                  </a:lnTo>
                  <a:lnTo>
                    <a:pt x="2053" y="637"/>
                  </a:lnTo>
                  <a:lnTo>
                    <a:pt x="2050" y="637"/>
                  </a:lnTo>
                  <a:lnTo>
                    <a:pt x="2047" y="636"/>
                  </a:lnTo>
                  <a:lnTo>
                    <a:pt x="2045" y="635"/>
                  </a:lnTo>
                  <a:lnTo>
                    <a:pt x="2044" y="633"/>
                  </a:lnTo>
                  <a:lnTo>
                    <a:pt x="2043" y="624"/>
                  </a:lnTo>
                  <a:lnTo>
                    <a:pt x="2043" y="615"/>
                  </a:lnTo>
                  <a:lnTo>
                    <a:pt x="2044" y="604"/>
                  </a:lnTo>
                  <a:lnTo>
                    <a:pt x="2045" y="591"/>
                  </a:lnTo>
                  <a:lnTo>
                    <a:pt x="2044" y="586"/>
                  </a:lnTo>
                  <a:lnTo>
                    <a:pt x="2043" y="583"/>
                  </a:lnTo>
                  <a:lnTo>
                    <a:pt x="2040" y="579"/>
                  </a:lnTo>
                  <a:lnTo>
                    <a:pt x="2038" y="578"/>
                  </a:lnTo>
                  <a:lnTo>
                    <a:pt x="2034" y="578"/>
                  </a:lnTo>
                  <a:lnTo>
                    <a:pt x="2032" y="579"/>
                  </a:lnTo>
                  <a:lnTo>
                    <a:pt x="2028" y="580"/>
                  </a:lnTo>
                  <a:lnTo>
                    <a:pt x="2026" y="583"/>
                  </a:lnTo>
                  <a:lnTo>
                    <a:pt x="2022" y="587"/>
                  </a:lnTo>
                  <a:lnTo>
                    <a:pt x="2018" y="591"/>
                  </a:lnTo>
                  <a:lnTo>
                    <a:pt x="2015" y="592"/>
                  </a:lnTo>
                  <a:lnTo>
                    <a:pt x="2013" y="592"/>
                  </a:lnTo>
                  <a:lnTo>
                    <a:pt x="2010" y="591"/>
                  </a:lnTo>
                  <a:lnTo>
                    <a:pt x="2008" y="590"/>
                  </a:lnTo>
                  <a:lnTo>
                    <a:pt x="2004" y="584"/>
                  </a:lnTo>
                  <a:lnTo>
                    <a:pt x="2002" y="577"/>
                  </a:lnTo>
                  <a:lnTo>
                    <a:pt x="2000" y="567"/>
                  </a:lnTo>
                  <a:lnTo>
                    <a:pt x="1997" y="558"/>
                  </a:lnTo>
                  <a:lnTo>
                    <a:pt x="1994" y="547"/>
                  </a:lnTo>
                  <a:lnTo>
                    <a:pt x="1990" y="540"/>
                  </a:lnTo>
                  <a:lnTo>
                    <a:pt x="1987" y="535"/>
                  </a:lnTo>
                  <a:lnTo>
                    <a:pt x="1983" y="533"/>
                  </a:lnTo>
                  <a:lnTo>
                    <a:pt x="1978" y="530"/>
                  </a:lnTo>
                  <a:lnTo>
                    <a:pt x="1975" y="529"/>
                  </a:lnTo>
                  <a:lnTo>
                    <a:pt x="1972" y="527"/>
                  </a:lnTo>
                  <a:lnTo>
                    <a:pt x="1971" y="522"/>
                  </a:lnTo>
                  <a:lnTo>
                    <a:pt x="1971" y="516"/>
                  </a:lnTo>
                  <a:lnTo>
                    <a:pt x="1971" y="510"/>
                  </a:lnTo>
                  <a:lnTo>
                    <a:pt x="1970" y="504"/>
                  </a:lnTo>
                  <a:lnTo>
                    <a:pt x="1966" y="497"/>
                  </a:lnTo>
                  <a:lnTo>
                    <a:pt x="1964" y="494"/>
                  </a:lnTo>
                  <a:lnTo>
                    <a:pt x="1963" y="490"/>
                  </a:lnTo>
                  <a:lnTo>
                    <a:pt x="1962" y="486"/>
                  </a:lnTo>
                  <a:lnTo>
                    <a:pt x="1963" y="482"/>
                  </a:lnTo>
                  <a:lnTo>
                    <a:pt x="1964" y="472"/>
                  </a:lnTo>
                  <a:lnTo>
                    <a:pt x="1969" y="461"/>
                  </a:lnTo>
                  <a:lnTo>
                    <a:pt x="1971" y="457"/>
                  </a:lnTo>
                  <a:lnTo>
                    <a:pt x="1972" y="452"/>
                  </a:lnTo>
                  <a:lnTo>
                    <a:pt x="1972" y="447"/>
                  </a:lnTo>
                  <a:lnTo>
                    <a:pt x="1972" y="444"/>
                  </a:lnTo>
                  <a:lnTo>
                    <a:pt x="1970" y="439"/>
                  </a:lnTo>
                  <a:lnTo>
                    <a:pt x="1965" y="433"/>
                  </a:lnTo>
                  <a:lnTo>
                    <a:pt x="1960" y="427"/>
                  </a:lnTo>
                  <a:lnTo>
                    <a:pt x="1958" y="420"/>
                  </a:lnTo>
                  <a:lnTo>
                    <a:pt x="1957" y="415"/>
                  </a:lnTo>
                  <a:lnTo>
                    <a:pt x="1957" y="412"/>
                  </a:lnTo>
                  <a:lnTo>
                    <a:pt x="1958" y="409"/>
                  </a:lnTo>
                  <a:lnTo>
                    <a:pt x="1959" y="407"/>
                  </a:lnTo>
                  <a:lnTo>
                    <a:pt x="1964" y="401"/>
                  </a:lnTo>
                  <a:lnTo>
                    <a:pt x="1968" y="394"/>
                  </a:lnTo>
                  <a:lnTo>
                    <a:pt x="1970" y="390"/>
                  </a:lnTo>
                  <a:lnTo>
                    <a:pt x="1970" y="385"/>
                  </a:lnTo>
                  <a:lnTo>
                    <a:pt x="1971" y="381"/>
                  </a:lnTo>
                  <a:lnTo>
                    <a:pt x="1970" y="377"/>
                  </a:lnTo>
                  <a:lnTo>
                    <a:pt x="1966" y="365"/>
                  </a:lnTo>
                  <a:lnTo>
                    <a:pt x="1963" y="351"/>
                  </a:lnTo>
                  <a:lnTo>
                    <a:pt x="1960" y="345"/>
                  </a:lnTo>
                  <a:lnTo>
                    <a:pt x="1959" y="340"/>
                  </a:lnTo>
                  <a:lnTo>
                    <a:pt x="1957" y="339"/>
                  </a:lnTo>
                  <a:lnTo>
                    <a:pt x="1956" y="338"/>
                  </a:lnTo>
                  <a:lnTo>
                    <a:pt x="1952" y="338"/>
                  </a:lnTo>
                  <a:lnTo>
                    <a:pt x="1949" y="339"/>
                  </a:lnTo>
                  <a:lnTo>
                    <a:pt x="1939" y="341"/>
                  </a:lnTo>
                  <a:lnTo>
                    <a:pt x="1931" y="346"/>
                  </a:lnTo>
                  <a:lnTo>
                    <a:pt x="1915" y="360"/>
                  </a:lnTo>
                  <a:lnTo>
                    <a:pt x="1897" y="377"/>
                  </a:lnTo>
                  <a:lnTo>
                    <a:pt x="1894" y="379"/>
                  </a:lnTo>
                  <a:lnTo>
                    <a:pt x="1889" y="382"/>
                  </a:lnTo>
                  <a:lnTo>
                    <a:pt x="1884" y="384"/>
                  </a:lnTo>
                  <a:lnTo>
                    <a:pt x="1881" y="384"/>
                  </a:lnTo>
                  <a:lnTo>
                    <a:pt x="1873" y="385"/>
                  </a:lnTo>
                  <a:lnTo>
                    <a:pt x="1865" y="385"/>
                  </a:lnTo>
                  <a:lnTo>
                    <a:pt x="1861" y="385"/>
                  </a:lnTo>
                  <a:lnTo>
                    <a:pt x="1858" y="387"/>
                  </a:lnTo>
                  <a:lnTo>
                    <a:pt x="1855" y="390"/>
                  </a:lnTo>
                  <a:lnTo>
                    <a:pt x="1849" y="395"/>
                  </a:lnTo>
                  <a:lnTo>
                    <a:pt x="1846" y="397"/>
                  </a:lnTo>
                  <a:lnTo>
                    <a:pt x="1843" y="400"/>
                  </a:lnTo>
                  <a:lnTo>
                    <a:pt x="1838" y="401"/>
                  </a:lnTo>
                  <a:lnTo>
                    <a:pt x="1834" y="402"/>
                  </a:lnTo>
                  <a:lnTo>
                    <a:pt x="1831" y="403"/>
                  </a:lnTo>
                  <a:lnTo>
                    <a:pt x="1826" y="402"/>
                  </a:lnTo>
                  <a:lnTo>
                    <a:pt x="1823" y="401"/>
                  </a:lnTo>
                  <a:lnTo>
                    <a:pt x="1818" y="400"/>
                  </a:lnTo>
                  <a:lnTo>
                    <a:pt x="1813" y="397"/>
                  </a:lnTo>
                  <a:lnTo>
                    <a:pt x="1808" y="394"/>
                  </a:lnTo>
                  <a:lnTo>
                    <a:pt x="1804" y="390"/>
                  </a:lnTo>
                  <a:lnTo>
                    <a:pt x="1800" y="387"/>
                  </a:lnTo>
                  <a:lnTo>
                    <a:pt x="1794" y="377"/>
                  </a:lnTo>
                  <a:lnTo>
                    <a:pt x="1789" y="369"/>
                  </a:lnTo>
                  <a:lnTo>
                    <a:pt x="1785" y="360"/>
                  </a:lnTo>
                  <a:lnTo>
                    <a:pt x="1780" y="356"/>
                  </a:lnTo>
                  <a:lnTo>
                    <a:pt x="1773" y="352"/>
                  </a:lnTo>
                  <a:lnTo>
                    <a:pt x="1764" y="351"/>
                  </a:lnTo>
                  <a:lnTo>
                    <a:pt x="1758" y="351"/>
                  </a:lnTo>
                  <a:lnTo>
                    <a:pt x="1755" y="352"/>
                  </a:lnTo>
                  <a:lnTo>
                    <a:pt x="1751" y="353"/>
                  </a:lnTo>
                  <a:lnTo>
                    <a:pt x="1749" y="354"/>
                  </a:lnTo>
                  <a:lnTo>
                    <a:pt x="1744" y="359"/>
                  </a:lnTo>
                  <a:lnTo>
                    <a:pt x="1741" y="364"/>
                  </a:lnTo>
                  <a:lnTo>
                    <a:pt x="1738" y="368"/>
                  </a:lnTo>
                  <a:lnTo>
                    <a:pt x="1736" y="369"/>
                  </a:lnTo>
                  <a:lnTo>
                    <a:pt x="1733" y="370"/>
                  </a:lnTo>
                  <a:lnTo>
                    <a:pt x="1731" y="371"/>
                  </a:lnTo>
                  <a:lnTo>
                    <a:pt x="1725" y="370"/>
                  </a:lnTo>
                  <a:lnTo>
                    <a:pt x="1720" y="366"/>
                  </a:lnTo>
                  <a:lnTo>
                    <a:pt x="1717" y="363"/>
                  </a:lnTo>
                  <a:lnTo>
                    <a:pt x="1714" y="360"/>
                  </a:lnTo>
                  <a:lnTo>
                    <a:pt x="1708" y="357"/>
                  </a:lnTo>
                  <a:lnTo>
                    <a:pt x="1699" y="354"/>
                  </a:lnTo>
                  <a:lnTo>
                    <a:pt x="1693" y="353"/>
                  </a:lnTo>
                  <a:lnTo>
                    <a:pt x="1687" y="354"/>
                  </a:lnTo>
                  <a:lnTo>
                    <a:pt x="1681" y="356"/>
                  </a:lnTo>
                  <a:lnTo>
                    <a:pt x="1675" y="358"/>
                  </a:lnTo>
                  <a:lnTo>
                    <a:pt x="1662" y="364"/>
                  </a:lnTo>
                  <a:lnTo>
                    <a:pt x="1648" y="368"/>
                  </a:lnTo>
                  <a:lnTo>
                    <a:pt x="1634" y="372"/>
                  </a:lnTo>
                  <a:lnTo>
                    <a:pt x="1619" y="378"/>
                  </a:lnTo>
                  <a:lnTo>
                    <a:pt x="1613" y="381"/>
                  </a:lnTo>
                  <a:lnTo>
                    <a:pt x="1606" y="383"/>
                  </a:lnTo>
                  <a:lnTo>
                    <a:pt x="1600" y="384"/>
                  </a:lnTo>
                  <a:lnTo>
                    <a:pt x="1596" y="385"/>
                  </a:lnTo>
                  <a:lnTo>
                    <a:pt x="1584" y="384"/>
                  </a:lnTo>
                  <a:lnTo>
                    <a:pt x="1572" y="382"/>
                  </a:lnTo>
                  <a:lnTo>
                    <a:pt x="1556" y="381"/>
                  </a:lnTo>
                  <a:lnTo>
                    <a:pt x="1537" y="379"/>
                  </a:lnTo>
                  <a:lnTo>
                    <a:pt x="1516" y="381"/>
                  </a:lnTo>
                  <a:lnTo>
                    <a:pt x="1496" y="383"/>
                  </a:lnTo>
                  <a:lnTo>
                    <a:pt x="1479" y="387"/>
                  </a:lnTo>
                  <a:lnTo>
                    <a:pt x="1466" y="390"/>
                  </a:lnTo>
                  <a:lnTo>
                    <a:pt x="1456" y="391"/>
                  </a:lnTo>
                  <a:lnTo>
                    <a:pt x="1445" y="393"/>
                  </a:lnTo>
                  <a:lnTo>
                    <a:pt x="1439" y="391"/>
                  </a:lnTo>
                  <a:lnTo>
                    <a:pt x="1434" y="390"/>
                  </a:lnTo>
                  <a:lnTo>
                    <a:pt x="1428" y="389"/>
                  </a:lnTo>
                  <a:lnTo>
                    <a:pt x="1423" y="387"/>
                  </a:lnTo>
                  <a:lnTo>
                    <a:pt x="1411" y="379"/>
                  </a:lnTo>
                  <a:lnTo>
                    <a:pt x="1397" y="372"/>
                  </a:lnTo>
                  <a:lnTo>
                    <a:pt x="1384" y="366"/>
                  </a:lnTo>
                  <a:lnTo>
                    <a:pt x="1376" y="360"/>
                  </a:lnTo>
                  <a:lnTo>
                    <a:pt x="1370" y="356"/>
                  </a:lnTo>
                  <a:lnTo>
                    <a:pt x="1364" y="351"/>
                  </a:lnTo>
                  <a:lnTo>
                    <a:pt x="1354" y="349"/>
                  </a:lnTo>
                  <a:lnTo>
                    <a:pt x="1341" y="347"/>
                  </a:lnTo>
                  <a:lnTo>
                    <a:pt x="1334" y="347"/>
                  </a:lnTo>
                  <a:lnTo>
                    <a:pt x="1329" y="346"/>
                  </a:lnTo>
                  <a:lnTo>
                    <a:pt x="1325" y="345"/>
                  </a:lnTo>
                  <a:lnTo>
                    <a:pt x="1321" y="343"/>
                  </a:lnTo>
                  <a:lnTo>
                    <a:pt x="1315" y="337"/>
                  </a:lnTo>
                  <a:lnTo>
                    <a:pt x="1308" y="331"/>
                  </a:lnTo>
                  <a:lnTo>
                    <a:pt x="1298" y="325"/>
                  </a:lnTo>
                  <a:lnTo>
                    <a:pt x="1288" y="321"/>
                  </a:lnTo>
                  <a:lnTo>
                    <a:pt x="1276" y="319"/>
                  </a:lnTo>
                  <a:lnTo>
                    <a:pt x="1265" y="318"/>
                  </a:lnTo>
                  <a:lnTo>
                    <a:pt x="1260" y="316"/>
                  </a:lnTo>
                  <a:lnTo>
                    <a:pt x="1256" y="315"/>
                  </a:lnTo>
                  <a:lnTo>
                    <a:pt x="1251" y="313"/>
                  </a:lnTo>
                  <a:lnTo>
                    <a:pt x="1247" y="310"/>
                  </a:lnTo>
                  <a:lnTo>
                    <a:pt x="1241" y="302"/>
                  </a:lnTo>
                  <a:lnTo>
                    <a:pt x="1235" y="293"/>
                  </a:lnTo>
                  <a:lnTo>
                    <a:pt x="1233" y="289"/>
                  </a:lnTo>
                  <a:lnTo>
                    <a:pt x="1229" y="288"/>
                  </a:lnTo>
                  <a:lnTo>
                    <a:pt x="1225" y="287"/>
                  </a:lnTo>
                  <a:lnTo>
                    <a:pt x="1220" y="288"/>
                  </a:lnTo>
                  <a:lnTo>
                    <a:pt x="1208" y="290"/>
                  </a:lnTo>
                  <a:lnTo>
                    <a:pt x="1196" y="290"/>
                  </a:lnTo>
                  <a:lnTo>
                    <a:pt x="1187" y="289"/>
                  </a:lnTo>
                  <a:lnTo>
                    <a:pt x="1178" y="286"/>
                  </a:lnTo>
                  <a:lnTo>
                    <a:pt x="1170" y="281"/>
                  </a:lnTo>
                  <a:lnTo>
                    <a:pt x="1159" y="272"/>
                  </a:lnTo>
                  <a:lnTo>
                    <a:pt x="1149" y="262"/>
                  </a:lnTo>
                  <a:lnTo>
                    <a:pt x="1139" y="251"/>
                  </a:lnTo>
                  <a:lnTo>
                    <a:pt x="1132" y="242"/>
                  </a:lnTo>
                  <a:lnTo>
                    <a:pt x="1126" y="233"/>
                  </a:lnTo>
                  <a:lnTo>
                    <a:pt x="1121" y="225"/>
                  </a:lnTo>
                  <a:lnTo>
                    <a:pt x="1115" y="213"/>
                  </a:lnTo>
                  <a:lnTo>
                    <a:pt x="1114" y="207"/>
                  </a:lnTo>
                  <a:lnTo>
                    <a:pt x="1113" y="202"/>
                  </a:lnTo>
                  <a:lnTo>
                    <a:pt x="1113" y="198"/>
                  </a:lnTo>
                  <a:lnTo>
                    <a:pt x="1113" y="193"/>
                  </a:lnTo>
                  <a:lnTo>
                    <a:pt x="1114" y="189"/>
                  </a:lnTo>
                  <a:lnTo>
                    <a:pt x="1115" y="187"/>
                  </a:lnTo>
                  <a:lnTo>
                    <a:pt x="1115" y="183"/>
                  </a:lnTo>
                  <a:lnTo>
                    <a:pt x="1114" y="181"/>
                  </a:lnTo>
                  <a:lnTo>
                    <a:pt x="1113" y="179"/>
                  </a:lnTo>
                  <a:lnTo>
                    <a:pt x="1109" y="176"/>
                  </a:lnTo>
                  <a:lnTo>
                    <a:pt x="1106" y="175"/>
                  </a:lnTo>
                  <a:lnTo>
                    <a:pt x="1102" y="174"/>
                  </a:lnTo>
                  <a:lnTo>
                    <a:pt x="1090" y="170"/>
                  </a:lnTo>
                  <a:lnTo>
                    <a:pt x="1077" y="164"/>
                  </a:lnTo>
                  <a:lnTo>
                    <a:pt x="1064" y="157"/>
                  </a:lnTo>
                  <a:lnTo>
                    <a:pt x="1056" y="150"/>
                  </a:lnTo>
                  <a:lnTo>
                    <a:pt x="1052" y="146"/>
                  </a:lnTo>
                  <a:lnTo>
                    <a:pt x="1050" y="142"/>
                  </a:lnTo>
                  <a:lnTo>
                    <a:pt x="1049" y="136"/>
                  </a:lnTo>
                  <a:lnTo>
                    <a:pt x="1048" y="129"/>
                  </a:lnTo>
                  <a:lnTo>
                    <a:pt x="1046" y="117"/>
                  </a:lnTo>
                  <a:lnTo>
                    <a:pt x="1048" y="105"/>
                  </a:lnTo>
                  <a:lnTo>
                    <a:pt x="1048" y="100"/>
                  </a:lnTo>
                  <a:lnTo>
                    <a:pt x="1046" y="97"/>
                  </a:lnTo>
                  <a:lnTo>
                    <a:pt x="1045" y="93"/>
                  </a:lnTo>
                  <a:lnTo>
                    <a:pt x="1044" y="89"/>
                  </a:lnTo>
                  <a:lnTo>
                    <a:pt x="1042" y="87"/>
                  </a:lnTo>
                  <a:lnTo>
                    <a:pt x="1039" y="83"/>
                  </a:lnTo>
                  <a:lnTo>
                    <a:pt x="1036" y="82"/>
                  </a:lnTo>
                  <a:lnTo>
                    <a:pt x="1032" y="80"/>
                  </a:lnTo>
                  <a:lnTo>
                    <a:pt x="1024" y="76"/>
                  </a:lnTo>
                  <a:lnTo>
                    <a:pt x="1018" y="72"/>
                  </a:lnTo>
                  <a:lnTo>
                    <a:pt x="1013" y="67"/>
                  </a:lnTo>
                  <a:lnTo>
                    <a:pt x="1011" y="61"/>
                  </a:lnTo>
                  <a:lnTo>
                    <a:pt x="1008" y="54"/>
                  </a:lnTo>
                  <a:lnTo>
                    <a:pt x="1006" y="48"/>
                  </a:lnTo>
                  <a:lnTo>
                    <a:pt x="1002" y="42"/>
                  </a:lnTo>
                  <a:lnTo>
                    <a:pt x="996" y="36"/>
                  </a:lnTo>
                  <a:lnTo>
                    <a:pt x="981" y="24"/>
                  </a:lnTo>
                  <a:lnTo>
                    <a:pt x="962" y="9"/>
                  </a:lnTo>
                  <a:lnTo>
                    <a:pt x="952" y="1"/>
                  </a:lnTo>
                  <a:lnTo>
                    <a:pt x="949" y="0"/>
                  </a:lnTo>
                  <a:lnTo>
                    <a:pt x="945" y="4"/>
                  </a:lnTo>
                  <a:lnTo>
                    <a:pt x="939" y="12"/>
                  </a:lnTo>
                  <a:lnTo>
                    <a:pt x="935" y="18"/>
                  </a:lnTo>
                  <a:lnTo>
                    <a:pt x="931" y="19"/>
                  </a:lnTo>
                  <a:lnTo>
                    <a:pt x="927" y="19"/>
                  </a:lnTo>
                  <a:lnTo>
                    <a:pt x="923" y="17"/>
                  </a:lnTo>
                  <a:lnTo>
                    <a:pt x="919" y="16"/>
                  </a:lnTo>
                  <a:lnTo>
                    <a:pt x="916" y="17"/>
                  </a:lnTo>
                  <a:lnTo>
                    <a:pt x="911" y="18"/>
                  </a:lnTo>
                  <a:lnTo>
                    <a:pt x="907" y="19"/>
                  </a:lnTo>
                  <a:lnTo>
                    <a:pt x="899" y="25"/>
                  </a:lnTo>
                  <a:lnTo>
                    <a:pt x="889" y="32"/>
                  </a:lnTo>
                  <a:lnTo>
                    <a:pt x="873" y="43"/>
                  </a:lnTo>
                  <a:lnTo>
                    <a:pt x="861" y="50"/>
                  </a:lnTo>
                  <a:lnTo>
                    <a:pt x="860" y="53"/>
                  </a:lnTo>
                  <a:lnTo>
                    <a:pt x="857" y="54"/>
                  </a:lnTo>
                  <a:lnTo>
                    <a:pt x="855" y="54"/>
                  </a:lnTo>
                  <a:lnTo>
                    <a:pt x="851" y="55"/>
                  </a:lnTo>
                  <a:lnTo>
                    <a:pt x="849" y="54"/>
                  </a:lnTo>
                  <a:lnTo>
                    <a:pt x="847" y="53"/>
                  </a:lnTo>
                  <a:lnTo>
                    <a:pt x="844" y="51"/>
                  </a:lnTo>
                  <a:lnTo>
                    <a:pt x="842" y="48"/>
                  </a:lnTo>
                  <a:lnTo>
                    <a:pt x="839" y="44"/>
                  </a:lnTo>
                  <a:lnTo>
                    <a:pt x="836" y="42"/>
                  </a:lnTo>
                  <a:lnTo>
                    <a:pt x="834" y="42"/>
                  </a:lnTo>
                  <a:lnTo>
                    <a:pt x="829" y="43"/>
                  </a:lnTo>
                  <a:lnTo>
                    <a:pt x="824" y="43"/>
                  </a:lnTo>
                  <a:lnTo>
                    <a:pt x="820" y="41"/>
                  </a:lnTo>
                  <a:lnTo>
                    <a:pt x="819" y="36"/>
                  </a:lnTo>
                  <a:lnTo>
                    <a:pt x="817" y="26"/>
                  </a:lnTo>
                  <a:lnTo>
                    <a:pt x="816" y="16"/>
                  </a:lnTo>
                  <a:lnTo>
                    <a:pt x="812" y="9"/>
                  </a:lnTo>
                  <a:lnTo>
                    <a:pt x="809" y="5"/>
                  </a:lnTo>
                  <a:lnTo>
                    <a:pt x="805" y="1"/>
                  </a:lnTo>
                  <a:lnTo>
                    <a:pt x="803" y="1"/>
                  </a:lnTo>
                  <a:lnTo>
                    <a:pt x="800" y="1"/>
                  </a:lnTo>
                  <a:lnTo>
                    <a:pt x="798" y="1"/>
                  </a:lnTo>
                  <a:lnTo>
                    <a:pt x="796" y="3"/>
                  </a:lnTo>
                  <a:lnTo>
                    <a:pt x="790" y="7"/>
                  </a:lnTo>
                  <a:lnTo>
                    <a:pt x="785" y="13"/>
                  </a:lnTo>
                  <a:lnTo>
                    <a:pt x="779" y="18"/>
                  </a:lnTo>
                  <a:lnTo>
                    <a:pt x="773" y="22"/>
                  </a:lnTo>
                  <a:lnTo>
                    <a:pt x="766" y="24"/>
                  </a:lnTo>
                  <a:lnTo>
                    <a:pt x="756" y="26"/>
                  </a:lnTo>
                  <a:lnTo>
                    <a:pt x="744" y="26"/>
                  </a:lnTo>
                  <a:lnTo>
                    <a:pt x="734" y="28"/>
                  </a:lnTo>
                  <a:lnTo>
                    <a:pt x="722" y="30"/>
                  </a:lnTo>
                  <a:lnTo>
                    <a:pt x="708" y="34"/>
                  </a:lnTo>
                  <a:lnTo>
                    <a:pt x="700" y="35"/>
                  </a:lnTo>
                  <a:lnTo>
                    <a:pt x="694" y="36"/>
                  </a:lnTo>
                  <a:lnTo>
                    <a:pt x="689" y="35"/>
                  </a:lnTo>
                  <a:lnTo>
                    <a:pt x="684" y="34"/>
                  </a:lnTo>
                  <a:lnTo>
                    <a:pt x="675" y="30"/>
                  </a:lnTo>
                  <a:lnTo>
                    <a:pt x="667" y="25"/>
                  </a:lnTo>
                  <a:lnTo>
                    <a:pt x="664" y="22"/>
                  </a:lnTo>
                  <a:lnTo>
                    <a:pt x="658" y="19"/>
                  </a:lnTo>
                  <a:lnTo>
                    <a:pt x="652" y="18"/>
                  </a:lnTo>
                  <a:lnTo>
                    <a:pt x="646" y="17"/>
                  </a:lnTo>
                  <a:lnTo>
                    <a:pt x="633" y="16"/>
                  </a:lnTo>
                  <a:lnTo>
                    <a:pt x="622" y="17"/>
                  </a:lnTo>
                  <a:lnTo>
                    <a:pt x="611" y="18"/>
                  </a:lnTo>
                  <a:lnTo>
                    <a:pt x="598" y="18"/>
                  </a:lnTo>
                  <a:lnTo>
                    <a:pt x="583" y="17"/>
                  </a:lnTo>
                  <a:lnTo>
                    <a:pt x="568" y="13"/>
                  </a:lnTo>
                  <a:lnTo>
                    <a:pt x="553" y="10"/>
                  </a:lnTo>
                  <a:lnTo>
                    <a:pt x="538" y="7"/>
                  </a:lnTo>
                  <a:lnTo>
                    <a:pt x="523" y="7"/>
                  </a:lnTo>
                  <a:lnTo>
                    <a:pt x="516" y="7"/>
                  </a:lnTo>
                  <a:lnTo>
                    <a:pt x="510" y="5"/>
                  </a:lnTo>
                  <a:lnTo>
                    <a:pt x="501" y="3"/>
                  </a:lnTo>
                  <a:lnTo>
                    <a:pt x="495" y="1"/>
                  </a:lnTo>
                  <a:lnTo>
                    <a:pt x="489" y="0"/>
                  </a:lnTo>
                  <a:lnTo>
                    <a:pt x="483" y="1"/>
                  </a:lnTo>
                  <a:lnTo>
                    <a:pt x="477" y="3"/>
                  </a:lnTo>
                  <a:lnTo>
                    <a:pt x="467" y="5"/>
                  </a:lnTo>
                  <a:lnTo>
                    <a:pt x="459" y="7"/>
                  </a:lnTo>
                  <a:lnTo>
                    <a:pt x="451" y="7"/>
                  </a:lnTo>
                  <a:lnTo>
                    <a:pt x="441" y="7"/>
                  </a:lnTo>
                  <a:lnTo>
                    <a:pt x="435" y="7"/>
                  </a:lnTo>
                  <a:lnTo>
                    <a:pt x="431" y="9"/>
                  </a:lnTo>
                  <a:lnTo>
                    <a:pt x="425" y="11"/>
                  </a:lnTo>
                  <a:lnTo>
                    <a:pt x="420" y="15"/>
                  </a:lnTo>
                  <a:lnTo>
                    <a:pt x="412" y="20"/>
                  </a:lnTo>
                  <a:lnTo>
                    <a:pt x="406" y="28"/>
                  </a:lnTo>
                  <a:lnTo>
                    <a:pt x="404" y="31"/>
                  </a:lnTo>
                  <a:lnTo>
                    <a:pt x="402" y="34"/>
                  </a:lnTo>
                  <a:lnTo>
                    <a:pt x="402" y="37"/>
                  </a:lnTo>
                  <a:lnTo>
                    <a:pt x="402" y="41"/>
                  </a:lnTo>
                  <a:lnTo>
                    <a:pt x="403" y="44"/>
                  </a:lnTo>
                  <a:lnTo>
                    <a:pt x="404" y="48"/>
                  </a:lnTo>
                  <a:lnTo>
                    <a:pt x="408" y="50"/>
                  </a:lnTo>
                  <a:lnTo>
                    <a:pt x="413" y="51"/>
                  </a:lnTo>
                  <a:lnTo>
                    <a:pt x="427" y="55"/>
                  </a:lnTo>
                  <a:lnTo>
                    <a:pt x="446" y="57"/>
                  </a:lnTo>
                  <a:lnTo>
                    <a:pt x="465" y="60"/>
                  </a:lnTo>
                  <a:lnTo>
                    <a:pt x="480" y="62"/>
                  </a:lnTo>
                  <a:lnTo>
                    <a:pt x="488" y="63"/>
                  </a:lnTo>
                  <a:lnTo>
                    <a:pt x="494" y="66"/>
                  </a:lnTo>
                  <a:lnTo>
                    <a:pt x="500" y="69"/>
                  </a:lnTo>
                  <a:lnTo>
                    <a:pt x="505" y="73"/>
                  </a:lnTo>
                  <a:lnTo>
                    <a:pt x="510" y="78"/>
                  </a:lnTo>
                  <a:lnTo>
                    <a:pt x="514" y="81"/>
                  </a:lnTo>
                  <a:lnTo>
                    <a:pt x="516" y="86"/>
                  </a:lnTo>
                  <a:lnTo>
                    <a:pt x="517" y="91"/>
                  </a:lnTo>
                  <a:lnTo>
                    <a:pt x="519" y="101"/>
                  </a:lnTo>
                  <a:lnTo>
                    <a:pt x="519" y="118"/>
                  </a:lnTo>
                  <a:lnTo>
                    <a:pt x="517" y="136"/>
                  </a:lnTo>
                  <a:lnTo>
                    <a:pt x="517" y="152"/>
                  </a:lnTo>
                  <a:lnTo>
                    <a:pt x="517" y="160"/>
                  </a:lnTo>
                  <a:lnTo>
                    <a:pt x="519" y="164"/>
                  </a:lnTo>
                  <a:lnTo>
                    <a:pt x="521" y="167"/>
                  </a:lnTo>
                  <a:lnTo>
                    <a:pt x="523" y="168"/>
                  </a:lnTo>
                  <a:lnTo>
                    <a:pt x="529" y="169"/>
                  </a:lnTo>
                  <a:lnTo>
                    <a:pt x="535" y="167"/>
                  </a:lnTo>
                  <a:lnTo>
                    <a:pt x="547" y="163"/>
                  </a:lnTo>
                  <a:lnTo>
                    <a:pt x="560" y="160"/>
                  </a:lnTo>
                  <a:lnTo>
                    <a:pt x="566" y="160"/>
                  </a:lnTo>
                  <a:lnTo>
                    <a:pt x="571" y="161"/>
                  </a:lnTo>
                  <a:lnTo>
                    <a:pt x="574" y="163"/>
                  </a:lnTo>
                  <a:lnTo>
                    <a:pt x="577" y="165"/>
                  </a:lnTo>
                  <a:lnTo>
                    <a:pt x="580" y="168"/>
                  </a:lnTo>
                  <a:lnTo>
                    <a:pt x="585" y="171"/>
                  </a:lnTo>
                  <a:lnTo>
                    <a:pt x="592" y="173"/>
                  </a:lnTo>
                  <a:lnTo>
                    <a:pt x="601" y="174"/>
                  </a:lnTo>
                  <a:lnTo>
                    <a:pt x="610" y="173"/>
                  </a:lnTo>
                  <a:lnTo>
                    <a:pt x="620" y="173"/>
                  </a:lnTo>
                  <a:lnTo>
                    <a:pt x="628" y="175"/>
                  </a:lnTo>
                  <a:lnTo>
                    <a:pt x="634" y="177"/>
                  </a:lnTo>
                  <a:lnTo>
                    <a:pt x="643" y="186"/>
                  </a:lnTo>
                  <a:lnTo>
                    <a:pt x="652" y="192"/>
                  </a:lnTo>
                  <a:lnTo>
                    <a:pt x="656" y="195"/>
                  </a:lnTo>
                  <a:lnTo>
                    <a:pt x="658" y="198"/>
                  </a:lnTo>
                  <a:lnTo>
                    <a:pt x="658" y="202"/>
                  </a:lnTo>
                  <a:lnTo>
                    <a:pt x="658" y="208"/>
                  </a:lnTo>
                  <a:lnTo>
                    <a:pt x="656" y="218"/>
                  </a:lnTo>
                  <a:lnTo>
                    <a:pt x="658" y="228"/>
                  </a:lnTo>
                  <a:lnTo>
                    <a:pt x="662" y="247"/>
                  </a:lnTo>
                  <a:lnTo>
                    <a:pt x="668" y="263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6" y="282"/>
                  </a:lnTo>
                  <a:lnTo>
                    <a:pt x="664" y="284"/>
                  </a:lnTo>
                  <a:lnTo>
                    <a:pt x="661" y="284"/>
                  </a:lnTo>
                  <a:lnTo>
                    <a:pt x="656" y="284"/>
                  </a:lnTo>
                  <a:lnTo>
                    <a:pt x="649" y="284"/>
                  </a:lnTo>
                  <a:lnTo>
                    <a:pt x="645" y="286"/>
                  </a:lnTo>
                  <a:lnTo>
                    <a:pt x="641" y="289"/>
                  </a:lnTo>
                  <a:lnTo>
                    <a:pt x="637" y="294"/>
                  </a:lnTo>
                  <a:lnTo>
                    <a:pt x="631" y="300"/>
                  </a:lnTo>
                  <a:lnTo>
                    <a:pt x="624" y="306"/>
                  </a:lnTo>
                  <a:lnTo>
                    <a:pt x="616" y="313"/>
                  </a:lnTo>
                  <a:lnTo>
                    <a:pt x="609" y="318"/>
                  </a:lnTo>
                  <a:lnTo>
                    <a:pt x="605" y="319"/>
                  </a:lnTo>
                  <a:lnTo>
                    <a:pt x="602" y="318"/>
                  </a:lnTo>
                  <a:lnTo>
                    <a:pt x="597" y="315"/>
                  </a:lnTo>
                  <a:lnTo>
                    <a:pt x="592" y="313"/>
                  </a:lnTo>
                  <a:lnTo>
                    <a:pt x="583" y="305"/>
                  </a:lnTo>
                  <a:lnTo>
                    <a:pt x="574" y="296"/>
                  </a:lnTo>
                  <a:lnTo>
                    <a:pt x="570" y="294"/>
                  </a:lnTo>
                  <a:lnTo>
                    <a:pt x="566" y="291"/>
                  </a:lnTo>
                  <a:lnTo>
                    <a:pt x="563" y="291"/>
                  </a:lnTo>
                  <a:lnTo>
                    <a:pt x="559" y="291"/>
                  </a:lnTo>
                  <a:lnTo>
                    <a:pt x="552" y="294"/>
                  </a:lnTo>
                  <a:lnTo>
                    <a:pt x="546" y="299"/>
                  </a:lnTo>
                  <a:lnTo>
                    <a:pt x="540" y="303"/>
                  </a:lnTo>
                  <a:lnTo>
                    <a:pt x="535" y="306"/>
                  </a:lnTo>
                  <a:lnTo>
                    <a:pt x="530" y="305"/>
                  </a:lnTo>
                  <a:lnTo>
                    <a:pt x="523" y="302"/>
                  </a:lnTo>
                  <a:lnTo>
                    <a:pt x="515" y="300"/>
                  </a:lnTo>
                  <a:lnTo>
                    <a:pt x="505" y="300"/>
                  </a:lnTo>
                  <a:lnTo>
                    <a:pt x="496" y="300"/>
                  </a:lnTo>
                  <a:lnTo>
                    <a:pt x="488" y="299"/>
                  </a:lnTo>
                  <a:lnTo>
                    <a:pt x="482" y="297"/>
                  </a:lnTo>
                  <a:lnTo>
                    <a:pt x="475" y="297"/>
                  </a:lnTo>
                  <a:lnTo>
                    <a:pt x="471" y="297"/>
                  </a:lnTo>
                  <a:lnTo>
                    <a:pt x="469" y="299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6" y="312"/>
                  </a:lnTo>
                  <a:lnTo>
                    <a:pt x="450" y="322"/>
                  </a:lnTo>
                  <a:lnTo>
                    <a:pt x="447" y="328"/>
                  </a:lnTo>
                  <a:lnTo>
                    <a:pt x="445" y="335"/>
                  </a:lnTo>
                  <a:lnTo>
                    <a:pt x="444" y="341"/>
                  </a:lnTo>
                  <a:lnTo>
                    <a:pt x="444" y="349"/>
                  </a:lnTo>
                  <a:lnTo>
                    <a:pt x="444" y="354"/>
                  </a:lnTo>
                  <a:lnTo>
                    <a:pt x="442" y="360"/>
                  </a:lnTo>
                  <a:lnTo>
                    <a:pt x="441" y="364"/>
                  </a:lnTo>
                  <a:lnTo>
                    <a:pt x="440" y="368"/>
                  </a:lnTo>
                  <a:lnTo>
                    <a:pt x="437" y="372"/>
                  </a:lnTo>
                  <a:lnTo>
                    <a:pt x="432" y="376"/>
                  </a:lnTo>
                  <a:lnTo>
                    <a:pt x="426" y="382"/>
                  </a:lnTo>
                  <a:lnTo>
                    <a:pt x="421" y="390"/>
                  </a:lnTo>
                  <a:lnTo>
                    <a:pt x="419" y="396"/>
                  </a:lnTo>
                  <a:lnTo>
                    <a:pt x="416" y="403"/>
                  </a:lnTo>
                  <a:lnTo>
                    <a:pt x="416" y="409"/>
                  </a:lnTo>
                  <a:lnTo>
                    <a:pt x="416" y="417"/>
                  </a:lnTo>
                  <a:lnTo>
                    <a:pt x="417" y="425"/>
                  </a:lnTo>
                  <a:lnTo>
                    <a:pt x="420" y="431"/>
                  </a:lnTo>
                  <a:lnTo>
                    <a:pt x="423" y="435"/>
                  </a:lnTo>
                  <a:lnTo>
                    <a:pt x="427" y="440"/>
                  </a:lnTo>
                  <a:lnTo>
                    <a:pt x="435" y="446"/>
                  </a:lnTo>
                  <a:lnTo>
                    <a:pt x="442" y="452"/>
                  </a:lnTo>
                  <a:lnTo>
                    <a:pt x="445" y="455"/>
                  </a:lnTo>
                  <a:lnTo>
                    <a:pt x="447" y="460"/>
                  </a:lnTo>
                  <a:lnTo>
                    <a:pt x="448" y="466"/>
                  </a:lnTo>
                  <a:lnTo>
                    <a:pt x="450" y="475"/>
                  </a:lnTo>
                  <a:lnTo>
                    <a:pt x="451" y="490"/>
                  </a:lnTo>
                  <a:lnTo>
                    <a:pt x="452" y="508"/>
                  </a:lnTo>
                  <a:lnTo>
                    <a:pt x="451" y="530"/>
                  </a:lnTo>
                  <a:lnTo>
                    <a:pt x="450" y="560"/>
                  </a:lnTo>
                  <a:lnTo>
                    <a:pt x="450" y="576"/>
                  </a:lnTo>
                  <a:lnTo>
                    <a:pt x="451" y="591"/>
                  </a:lnTo>
                  <a:lnTo>
                    <a:pt x="451" y="604"/>
                  </a:lnTo>
                  <a:lnTo>
                    <a:pt x="453" y="615"/>
                  </a:lnTo>
                  <a:lnTo>
                    <a:pt x="454" y="627"/>
                  </a:lnTo>
                  <a:lnTo>
                    <a:pt x="454" y="637"/>
                  </a:lnTo>
                  <a:lnTo>
                    <a:pt x="452" y="646"/>
                  </a:lnTo>
                  <a:lnTo>
                    <a:pt x="448" y="654"/>
                  </a:lnTo>
                  <a:lnTo>
                    <a:pt x="444" y="662"/>
                  </a:lnTo>
                  <a:lnTo>
                    <a:pt x="440" y="667"/>
                  </a:lnTo>
                  <a:lnTo>
                    <a:pt x="440" y="668"/>
                  </a:lnTo>
                  <a:lnTo>
                    <a:pt x="442" y="669"/>
                  </a:lnTo>
                  <a:lnTo>
                    <a:pt x="446" y="669"/>
                  </a:lnTo>
                  <a:lnTo>
                    <a:pt x="451" y="668"/>
                  </a:lnTo>
                  <a:lnTo>
                    <a:pt x="457" y="668"/>
                  </a:lnTo>
                  <a:lnTo>
                    <a:pt x="463" y="669"/>
                  </a:lnTo>
                  <a:lnTo>
                    <a:pt x="469" y="671"/>
                  </a:lnTo>
                  <a:lnTo>
                    <a:pt x="476" y="672"/>
                  </a:lnTo>
                  <a:lnTo>
                    <a:pt x="482" y="675"/>
                  </a:lnTo>
                  <a:lnTo>
                    <a:pt x="488" y="678"/>
                  </a:lnTo>
                  <a:lnTo>
                    <a:pt x="491" y="680"/>
                  </a:lnTo>
                  <a:lnTo>
                    <a:pt x="495" y="684"/>
                  </a:lnTo>
                  <a:lnTo>
                    <a:pt x="496" y="688"/>
                  </a:lnTo>
                  <a:lnTo>
                    <a:pt x="498" y="697"/>
                  </a:lnTo>
                  <a:lnTo>
                    <a:pt x="498" y="705"/>
                  </a:lnTo>
                  <a:lnTo>
                    <a:pt x="500" y="716"/>
                  </a:lnTo>
                  <a:lnTo>
                    <a:pt x="500" y="725"/>
                  </a:lnTo>
                  <a:lnTo>
                    <a:pt x="501" y="735"/>
                  </a:lnTo>
                  <a:lnTo>
                    <a:pt x="502" y="742"/>
                  </a:lnTo>
                  <a:lnTo>
                    <a:pt x="504" y="747"/>
                  </a:lnTo>
                  <a:lnTo>
                    <a:pt x="508" y="749"/>
                  </a:lnTo>
                  <a:lnTo>
                    <a:pt x="511" y="750"/>
                  </a:lnTo>
                  <a:lnTo>
                    <a:pt x="517" y="753"/>
                  </a:lnTo>
                  <a:lnTo>
                    <a:pt x="523" y="754"/>
                  </a:lnTo>
                  <a:lnTo>
                    <a:pt x="534" y="755"/>
                  </a:lnTo>
                  <a:lnTo>
                    <a:pt x="542" y="755"/>
                  </a:lnTo>
                  <a:lnTo>
                    <a:pt x="548" y="755"/>
                  </a:lnTo>
                  <a:lnTo>
                    <a:pt x="555" y="756"/>
                  </a:lnTo>
                  <a:lnTo>
                    <a:pt x="564" y="757"/>
                  </a:lnTo>
                  <a:lnTo>
                    <a:pt x="571" y="761"/>
                  </a:lnTo>
                  <a:lnTo>
                    <a:pt x="587" y="775"/>
                  </a:lnTo>
                  <a:lnTo>
                    <a:pt x="605" y="793"/>
                  </a:lnTo>
                  <a:lnTo>
                    <a:pt x="608" y="795"/>
                  </a:lnTo>
                  <a:lnTo>
                    <a:pt x="611" y="798"/>
                  </a:lnTo>
                  <a:lnTo>
                    <a:pt x="614" y="799"/>
                  </a:lnTo>
                  <a:lnTo>
                    <a:pt x="617" y="799"/>
                  </a:lnTo>
                  <a:lnTo>
                    <a:pt x="626" y="799"/>
                  </a:lnTo>
                  <a:lnTo>
                    <a:pt x="635" y="798"/>
                  </a:lnTo>
                  <a:lnTo>
                    <a:pt x="640" y="798"/>
                  </a:lnTo>
                  <a:lnTo>
                    <a:pt x="645" y="800"/>
                  </a:lnTo>
                  <a:lnTo>
                    <a:pt x="649" y="804"/>
                  </a:lnTo>
                  <a:lnTo>
                    <a:pt x="653" y="809"/>
                  </a:lnTo>
                  <a:lnTo>
                    <a:pt x="656" y="814"/>
                  </a:lnTo>
                  <a:lnTo>
                    <a:pt x="659" y="822"/>
                  </a:lnTo>
                  <a:lnTo>
                    <a:pt x="661" y="829"/>
                  </a:lnTo>
                  <a:lnTo>
                    <a:pt x="664" y="837"/>
                  </a:lnTo>
                  <a:lnTo>
                    <a:pt x="666" y="860"/>
                  </a:lnTo>
                  <a:lnTo>
                    <a:pt x="666" y="885"/>
                  </a:lnTo>
                  <a:lnTo>
                    <a:pt x="665" y="896"/>
                  </a:lnTo>
                  <a:lnTo>
                    <a:pt x="664" y="907"/>
                  </a:lnTo>
                  <a:lnTo>
                    <a:pt x="661" y="917"/>
                  </a:lnTo>
                  <a:lnTo>
                    <a:pt x="658" y="925"/>
                  </a:lnTo>
                  <a:lnTo>
                    <a:pt x="654" y="931"/>
                  </a:lnTo>
                  <a:lnTo>
                    <a:pt x="652" y="937"/>
                  </a:lnTo>
                  <a:lnTo>
                    <a:pt x="652" y="943"/>
                  </a:lnTo>
                  <a:lnTo>
                    <a:pt x="652" y="949"/>
                  </a:lnTo>
                  <a:lnTo>
                    <a:pt x="653" y="961"/>
                  </a:lnTo>
                  <a:lnTo>
                    <a:pt x="656" y="970"/>
                  </a:lnTo>
                  <a:lnTo>
                    <a:pt x="659" y="980"/>
                  </a:lnTo>
                  <a:lnTo>
                    <a:pt x="660" y="992"/>
                  </a:lnTo>
                  <a:lnTo>
                    <a:pt x="660" y="1003"/>
                  </a:lnTo>
                  <a:lnTo>
                    <a:pt x="656" y="1015"/>
                  </a:lnTo>
                  <a:lnTo>
                    <a:pt x="652" y="1027"/>
                  </a:lnTo>
                  <a:lnTo>
                    <a:pt x="645" y="1039"/>
                  </a:lnTo>
                  <a:lnTo>
                    <a:pt x="641" y="1045"/>
                  </a:lnTo>
                  <a:lnTo>
                    <a:pt x="636" y="1050"/>
                  </a:lnTo>
                  <a:lnTo>
                    <a:pt x="631" y="1055"/>
                  </a:lnTo>
                  <a:lnTo>
                    <a:pt x="626" y="1058"/>
                  </a:lnTo>
                  <a:lnTo>
                    <a:pt x="621" y="1060"/>
                  </a:lnTo>
                  <a:lnTo>
                    <a:pt x="617" y="1063"/>
                  </a:lnTo>
                  <a:lnTo>
                    <a:pt x="612" y="1063"/>
                  </a:lnTo>
                  <a:lnTo>
                    <a:pt x="609" y="1063"/>
                  </a:lnTo>
                  <a:lnTo>
                    <a:pt x="605" y="1062"/>
                  </a:lnTo>
                  <a:lnTo>
                    <a:pt x="602" y="1059"/>
                  </a:lnTo>
                  <a:lnTo>
                    <a:pt x="598" y="1056"/>
                  </a:lnTo>
                  <a:lnTo>
                    <a:pt x="593" y="1051"/>
                  </a:lnTo>
                  <a:lnTo>
                    <a:pt x="587" y="1047"/>
                  </a:lnTo>
                  <a:lnTo>
                    <a:pt x="580" y="1044"/>
                  </a:lnTo>
                  <a:lnTo>
                    <a:pt x="572" y="1041"/>
                  </a:lnTo>
                  <a:lnTo>
                    <a:pt x="564" y="1041"/>
                  </a:lnTo>
                  <a:lnTo>
                    <a:pt x="553" y="1041"/>
                  </a:lnTo>
                  <a:lnTo>
                    <a:pt x="543" y="1043"/>
                  </a:lnTo>
                  <a:lnTo>
                    <a:pt x="533" y="1045"/>
                  </a:lnTo>
                  <a:lnTo>
                    <a:pt x="522" y="1050"/>
                  </a:lnTo>
                  <a:lnTo>
                    <a:pt x="513" y="1055"/>
                  </a:lnTo>
                  <a:lnTo>
                    <a:pt x="504" y="1060"/>
                  </a:lnTo>
                  <a:lnTo>
                    <a:pt x="496" y="1068"/>
                  </a:lnTo>
                  <a:lnTo>
                    <a:pt x="489" y="1075"/>
                  </a:lnTo>
                  <a:lnTo>
                    <a:pt x="477" y="1089"/>
                  </a:lnTo>
                  <a:lnTo>
                    <a:pt x="470" y="1101"/>
                  </a:lnTo>
                  <a:lnTo>
                    <a:pt x="464" y="1110"/>
                  </a:lnTo>
                  <a:lnTo>
                    <a:pt x="457" y="1119"/>
                  </a:lnTo>
                  <a:lnTo>
                    <a:pt x="453" y="1121"/>
                  </a:lnTo>
                  <a:lnTo>
                    <a:pt x="450" y="1125"/>
                  </a:lnTo>
                  <a:lnTo>
                    <a:pt x="446" y="1126"/>
                  </a:lnTo>
                  <a:lnTo>
                    <a:pt x="442" y="1127"/>
                  </a:lnTo>
                  <a:lnTo>
                    <a:pt x="435" y="1128"/>
                  </a:lnTo>
                  <a:lnTo>
                    <a:pt x="428" y="1132"/>
                  </a:lnTo>
                  <a:lnTo>
                    <a:pt x="420" y="1137"/>
                  </a:lnTo>
                  <a:lnTo>
                    <a:pt x="410" y="1144"/>
                  </a:lnTo>
                  <a:lnTo>
                    <a:pt x="400" y="1156"/>
                  </a:lnTo>
                  <a:lnTo>
                    <a:pt x="390" y="1167"/>
                  </a:lnTo>
                  <a:lnTo>
                    <a:pt x="382" y="1181"/>
                  </a:lnTo>
                  <a:lnTo>
                    <a:pt x="378" y="1192"/>
                  </a:lnTo>
                  <a:lnTo>
                    <a:pt x="376" y="1197"/>
                  </a:lnTo>
                  <a:lnTo>
                    <a:pt x="375" y="1201"/>
                  </a:lnTo>
                  <a:lnTo>
                    <a:pt x="372" y="1203"/>
                  </a:lnTo>
                  <a:lnTo>
                    <a:pt x="370" y="1205"/>
                  </a:lnTo>
                  <a:lnTo>
                    <a:pt x="369" y="1205"/>
                  </a:lnTo>
                  <a:lnTo>
                    <a:pt x="366" y="1205"/>
                  </a:lnTo>
                  <a:lnTo>
                    <a:pt x="364" y="1204"/>
                  </a:lnTo>
                  <a:lnTo>
                    <a:pt x="363" y="1202"/>
                  </a:lnTo>
                  <a:lnTo>
                    <a:pt x="360" y="1197"/>
                  </a:lnTo>
                  <a:lnTo>
                    <a:pt x="358" y="1189"/>
                  </a:lnTo>
                  <a:lnTo>
                    <a:pt x="356" y="1181"/>
                  </a:lnTo>
                  <a:lnTo>
                    <a:pt x="356" y="1171"/>
                  </a:lnTo>
                  <a:lnTo>
                    <a:pt x="354" y="1163"/>
                  </a:lnTo>
                  <a:lnTo>
                    <a:pt x="352" y="1157"/>
                  </a:lnTo>
                  <a:lnTo>
                    <a:pt x="351" y="1154"/>
                  </a:lnTo>
                  <a:lnTo>
                    <a:pt x="349" y="1153"/>
                  </a:lnTo>
                  <a:lnTo>
                    <a:pt x="346" y="1152"/>
                  </a:lnTo>
                  <a:lnTo>
                    <a:pt x="344" y="1152"/>
                  </a:lnTo>
                  <a:lnTo>
                    <a:pt x="338" y="1153"/>
                  </a:lnTo>
                  <a:lnTo>
                    <a:pt x="332" y="1156"/>
                  </a:lnTo>
                  <a:lnTo>
                    <a:pt x="326" y="1162"/>
                  </a:lnTo>
                  <a:lnTo>
                    <a:pt x="319" y="1169"/>
                  </a:lnTo>
                  <a:lnTo>
                    <a:pt x="310" y="1176"/>
                  </a:lnTo>
                  <a:lnTo>
                    <a:pt x="303" y="1182"/>
                  </a:lnTo>
                  <a:lnTo>
                    <a:pt x="299" y="1184"/>
                  </a:lnTo>
                  <a:lnTo>
                    <a:pt x="295" y="1185"/>
                  </a:lnTo>
                  <a:lnTo>
                    <a:pt x="291" y="1185"/>
                  </a:lnTo>
                  <a:lnTo>
                    <a:pt x="287" y="1184"/>
                  </a:lnTo>
                  <a:lnTo>
                    <a:pt x="283" y="1183"/>
                  </a:lnTo>
                  <a:lnTo>
                    <a:pt x="280" y="1181"/>
                  </a:lnTo>
                  <a:lnTo>
                    <a:pt x="277" y="1178"/>
                  </a:lnTo>
                  <a:lnTo>
                    <a:pt x="275" y="1175"/>
                  </a:lnTo>
                  <a:lnTo>
                    <a:pt x="270" y="1166"/>
                  </a:lnTo>
                  <a:lnTo>
                    <a:pt x="264" y="1153"/>
                  </a:lnTo>
                  <a:lnTo>
                    <a:pt x="262" y="1147"/>
                  </a:lnTo>
                  <a:lnTo>
                    <a:pt x="257" y="1143"/>
                  </a:lnTo>
                  <a:lnTo>
                    <a:pt x="252" y="1139"/>
                  </a:lnTo>
                  <a:lnTo>
                    <a:pt x="247" y="1137"/>
                  </a:lnTo>
                  <a:lnTo>
                    <a:pt x="243" y="1135"/>
                  </a:lnTo>
                  <a:lnTo>
                    <a:pt x="238" y="1135"/>
                  </a:lnTo>
                  <a:lnTo>
                    <a:pt x="233" y="1135"/>
                  </a:lnTo>
                  <a:lnTo>
                    <a:pt x="228" y="1137"/>
                  </a:lnTo>
                  <a:lnTo>
                    <a:pt x="224" y="1140"/>
                  </a:lnTo>
                  <a:lnTo>
                    <a:pt x="219" y="1144"/>
                  </a:lnTo>
                  <a:lnTo>
                    <a:pt x="213" y="1150"/>
                  </a:lnTo>
                  <a:lnTo>
                    <a:pt x="208" y="1156"/>
                  </a:lnTo>
                  <a:lnTo>
                    <a:pt x="196" y="1171"/>
                  </a:lnTo>
                  <a:lnTo>
                    <a:pt x="186" y="1185"/>
                  </a:lnTo>
                  <a:lnTo>
                    <a:pt x="180" y="1192"/>
                  </a:lnTo>
                  <a:lnTo>
                    <a:pt x="174" y="1197"/>
                  </a:lnTo>
                  <a:lnTo>
                    <a:pt x="169" y="1202"/>
                  </a:lnTo>
                  <a:lnTo>
                    <a:pt x="164" y="1204"/>
                  </a:lnTo>
                  <a:lnTo>
                    <a:pt x="160" y="1207"/>
                  </a:lnTo>
                  <a:lnTo>
                    <a:pt x="155" y="1207"/>
                  </a:lnTo>
                  <a:lnTo>
                    <a:pt x="150" y="1207"/>
                  </a:lnTo>
                  <a:lnTo>
                    <a:pt x="146" y="1207"/>
                  </a:lnTo>
                  <a:lnTo>
                    <a:pt x="143" y="1205"/>
                  </a:lnTo>
                  <a:lnTo>
                    <a:pt x="138" y="1203"/>
                  </a:lnTo>
                  <a:lnTo>
                    <a:pt x="135" y="1200"/>
                  </a:lnTo>
                  <a:lnTo>
                    <a:pt x="131" y="1196"/>
                  </a:lnTo>
                  <a:lnTo>
                    <a:pt x="124" y="1189"/>
                  </a:lnTo>
                  <a:lnTo>
                    <a:pt x="119" y="1181"/>
                  </a:lnTo>
                  <a:lnTo>
                    <a:pt x="114" y="1173"/>
                  </a:lnTo>
                  <a:lnTo>
                    <a:pt x="110" y="1167"/>
                  </a:lnTo>
                  <a:lnTo>
                    <a:pt x="107" y="1165"/>
                  </a:lnTo>
                  <a:lnTo>
                    <a:pt x="105" y="1164"/>
                  </a:lnTo>
                  <a:lnTo>
                    <a:pt x="104" y="1164"/>
                  </a:lnTo>
                  <a:lnTo>
                    <a:pt x="101" y="1166"/>
                  </a:lnTo>
                  <a:lnTo>
                    <a:pt x="98" y="1173"/>
                  </a:lnTo>
                  <a:lnTo>
                    <a:pt x="95" y="1183"/>
                  </a:lnTo>
                  <a:lnTo>
                    <a:pt x="93" y="1192"/>
                  </a:lnTo>
                  <a:lnTo>
                    <a:pt x="88" y="1203"/>
                  </a:lnTo>
                  <a:lnTo>
                    <a:pt x="86" y="1208"/>
                  </a:lnTo>
                  <a:lnTo>
                    <a:pt x="83" y="1210"/>
                  </a:lnTo>
                  <a:lnTo>
                    <a:pt x="80" y="1211"/>
                  </a:lnTo>
                  <a:lnTo>
                    <a:pt x="75" y="1213"/>
                  </a:lnTo>
                  <a:lnTo>
                    <a:pt x="66" y="1211"/>
                  </a:lnTo>
                  <a:lnTo>
                    <a:pt x="53" y="1208"/>
                  </a:lnTo>
                  <a:lnTo>
                    <a:pt x="45" y="1208"/>
                  </a:lnTo>
                  <a:lnTo>
                    <a:pt x="39" y="1209"/>
                  </a:lnTo>
                  <a:lnTo>
                    <a:pt x="34" y="1211"/>
                  </a:lnTo>
                  <a:lnTo>
                    <a:pt x="29" y="1216"/>
                  </a:lnTo>
                  <a:lnTo>
                    <a:pt x="19" y="1226"/>
                  </a:lnTo>
                  <a:lnTo>
                    <a:pt x="13" y="1236"/>
                  </a:lnTo>
                  <a:lnTo>
                    <a:pt x="9" y="1245"/>
                  </a:lnTo>
                  <a:lnTo>
                    <a:pt x="7" y="1251"/>
                  </a:lnTo>
                  <a:lnTo>
                    <a:pt x="7" y="1254"/>
                  </a:lnTo>
                  <a:lnTo>
                    <a:pt x="9" y="1257"/>
                  </a:lnTo>
                  <a:lnTo>
                    <a:pt x="11" y="1259"/>
                  </a:lnTo>
                  <a:lnTo>
                    <a:pt x="14" y="1263"/>
                  </a:lnTo>
                  <a:lnTo>
                    <a:pt x="23" y="1268"/>
                  </a:lnTo>
                  <a:lnTo>
                    <a:pt x="34" y="1276"/>
                  </a:lnTo>
                  <a:lnTo>
                    <a:pt x="44" y="1284"/>
                  </a:lnTo>
                  <a:lnTo>
                    <a:pt x="54" y="1293"/>
                  </a:lnTo>
                  <a:lnTo>
                    <a:pt x="58" y="1298"/>
                  </a:lnTo>
                  <a:lnTo>
                    <a:pt x="61" y="1304"/>
                  </a:lnTo>
                  <a:lnTo>
                    <a:pt x="63" y="1309"/>
                  </a:lnTo>
                  <a:lnTo>
                    <a:pt x="66" y="1314"/>
                  </a:lnTo>
                  <a:lnTo>
                    <a:pt x="67" y="1327"/>
                  </a:lnTo>
                  <a:lnTo>
                    <a:pt x="68" y="1343"/>
                  </a:lnTo>
                  <a:lnTo>
                    <a:pt x="68" y="1353"/>
                  </a:lnTo>
                  <a:lnTo>
                    <a:pt x="67" y="1359"/>
                  </a:lnTo>
                  <a:lnTo>
                    <a:pt x="66" y="1365"/>
                  </a:lnTo>
                  <a:lnTo>
                    <a:pt x="64" y="1368"/>
                  </a:lnTo>
                  <a:lnTo>
                    <a:pt x="61" y="1374"/>
                  </a:lnTo>
                  <a:lnTo>
                    <a:pt x="56" y="1383"/>
                  </a:lnTo>
                  <a:lnTo>
                    <a:pt x="54" y="1386"/>
                  </a:lnTo>
                  <a:lnTo>
                    <a:pt x="54" y="1390"/>
                  </a:lnTo>
                  <a:lnTo>
                    <a:pt x="55" y="1392"/>
                  </a:lnTo>
                  <a:lnTo>
                    <a:pt x="56" y="1394"/>
                  </a:lnTo>
                  <a:lnTo>
                    <a:pt x="60" y="1402"/>
                  </a:lnTo>
                  <a:lnTo>
                    <a:pt x="63" y="1412"/>
                  </a:lnTo>
                  <a:lnTo>
                    <a:pt x="64" y="1419"/>
                  </a:lnTo>
                  <a:lnTo>
                    <a:pt x="64" y="1427"/>
                  </a:lnTo>
                  <a:lnTo>
                    <a:pt x="63" y="1435"/>
                  </a:lnTo>
                  <a:lnTo>
                    <a:pt x="62" y="1442"/>
                  </a:lnTo>
                  <a:lnTo>
                    <a:pt x="60" y="1449"/>
                  </a:lnTo>
                  <a:lnTo>
                    <a:pt x="57" y="1456"/>
                  </a:lnTo>
                  <a:lnTo>
                    <a:pt x="54" y="1462"/>
                  </a:lnTo>
                  <a:lnTo>
                    <a:pt x="49" y="1466"/>
                  </a:lnTo>
                  <a:lnTo>
                    <a:pt x="44" y="1469"/>
                  </a:lnTo>
                  <a:lnTo>
                    <a:pt x="38" y="1473"/>
                  </a:lnTo>
                  <a:lnTo>
                    <a:pt x="32" y="1475"/>
                  </a:lnTo>
                  <a:lnTo>
                    <a:pt x="25" y="1478"/>
                  </a:lnTo>
                  <a:lnTo>
                    <a:pt x="13" y="1480"/>
                  </a:lnTo>
                  <a:lnTo>
                    <a:pt x="4" y="1484"/>
                  </a:lnTo>
                  <a:lnTo>
                    <a:pt x="3" y="1486"/>
                  </a:lnTo>
                  <a:lnTo>
                    <a:pt x="0" y="1487"/>
                  </a:lnTo>
                  <a:lnTo>
                    <a:pt x="0" y="1490"/>
                  </a:lnTo>
                  <a:lnTo>
                    <a:pt x="0" y="1492"/>
                  </a:lnTo>
                  <a:lnTo>
                    <a:pt x="1" y="1497"/>
                  </a:lnTo>
                  <a:lnTo>
                    <a:pt x="6" y="1500"/>
                  </a:lnTo>
                  <a:lnTo>
                    <a:pt x="11" y="1505"/>
                  </a:lnTo>
                  <a:lnTo>
                    <a:pt x="17" y="1510"/>
                  </a:lnTo>
                  <a:lnTo>
                    <a:pt x="20" y="1517"/>
                  </a:lnTo>
                  <a:lnTo>
                    <a:pt x="25" y="1526"/>
                  </a:lnTo>
                  <a:lnTo>
                    <a:pt x="29" y="1536"/>
                  </a:lnTo>
                  <a:lnTo>
                    <a:pt x="32" y="1544"/>
                  </a:lnTo>
                  <a:lnTo>
                    <a:pt x="35" y="1547"/>
                  </a:lnTo>
                  <a:lnTo>
                    <a:pt x="37" y="1549"/>
                  </a:lnTo>
                  <a:lnTo>
                    <a:pt x="39" y="1550"/>
                  </a:lnTo>
                  <a:lnTo>
                    <a:pt x="42" y="1551"/>
                  </a:lnTo>
                  <a:lnTo>
                    <a:pt x="45" y="1550"/>
                  </a:lnTo>
                  <a:lnTo>
                    <a:pt x="50" y="1549"/>
                  </a:lnTo>
                  <a:lnTo>
                    <a:pt x="54" y="1545"/>
                  </a:lnTo>
                  <a:lnTo>
                    <a:pt x="58" y="1538"/>
                  </a:lnTo>
                  <a:lnTo>
                    <a:pt x="63" y="1528"/>
                  </a:lnTo>
                  <a:lnTo>
                    <a:pt x="67" y="1516"/>
                  </a:lnTo>
                  <a:lnTo>
                    <a:pt x="73" y="1505"/>
                  </a:lnTo>
                  <a:lnTo>
                    <a:pt x="78" y="1497"/>
                  </a:lnTo>
                  <a:lnTo>
                    <a:pt x="85" y="1492"/>
                  </a:lnTo>
                  <a:lnTo>
                    <a:pt x="93" y="1490"/>
                  </a:lnTo>
                  <a:lnTo>
                    <a:pt x="97" y="1488"/>
                  </a:lnTo>
                  <a:lnTo>
                    <a:pt x="99" y="1488"/>
                  </a:lnTo>
                  <a:lnTo>
                    <a:pt x="102" y="1490"/>
                  </a:lnTo>
                  <a:lnTo>
                    <a:pt x="104" y="1491"/>
                  </a:lnTo>
                  <a:lnTo>
                    <a:pt x="106" y="1497"/>
                  </a:lnTo>
                  <a:lnTo>
                    <a:pt x="106" y="1506"/>
                  </a:lnTo>
                  <a:lnTo>
                    <a:pt x="106" y="1519"/>
                  </a:lnTo>
                  <a:lnTo>
                    <a:pt x="106" y="1534"/>
                  </a:lnTo>
                  <a:lnTo>
                    <a:pt x="107" y="1542"/>
                  </a:lnTo>
                  <a:lnTo>
                    <a:pt x="110" y="1548"/>
                  </a:lnTo>
                  <a:lnTo>
                    <a:pt x="113" y="1553"/>
                  </a:lnTo>
                  <a:lnTo>
                    <a:pt x="118" y="1557"/>
                  </a:lnTo>
                  <a:lnTo>
                    <a:pt x="127" y="1564"/>
                  </a:lnTo>
                  <a:lnTo>
                    <a:pt x="138" y="1568"/>
                  </a:lnTo>
                  <a:lnTo>
                    <a:pt x="148" y="1570"/>
                  </a:lnTo>
                  <a:lnTo>
                    <a:pt x="157" y="1574"/>
                  </a:lnTo>
                  <a:lnTo>
                    <a:pt x="162" y="1575"/>
                  </a:lnTo>
                  <a:lnTo>
                    <a:pt x="165" y="1578"/>
                  </a:lnTo>
                  <a:lnTo>
                    <a:pt x="169" y="1580"/>
                  </a:lnTo>
                  <a:lnTo>
                    <a:pt x="173" y="1583"/>
                  </a:lnTo>
                  <a:lnTo>
                    <a:pt x="179" y="1594"/>
                  </a:lnTo>
                  <a:lnTo>
                    <a:pt x="186" y="1610"/>
                  </a:lnTo>
                  <a:lnTo>
                    <a:pt x="188" y="1618"/>
                  </a:lnTo>
                  <a:lnTo>
                    <a:pt x="189" y="1626"/>
                  </a:lnTo>
                  <a:lnTo>
                    <a:pt x="189" y="1633"/>
                  </a:lnTo>
                  <a:lnTo>
                    <a:pt x="188" y="1639"/>
                  </a:lnTo>
                  <a:lnTo>
                    <a:pt x="186" y="1644"/>
                  </a:lnTo>
                  <a:lnTo>
                    <a:pt x="184" y="1649"/>
                  </a:lnTo>
                  <a:lnTo>
                    <a:pt x="184" y="1652"/>
                  </a:lnTo>
                  <a:lnTo>
                    <a:pt x="186" y="1657"/>
                  </a:lnTo>
                  <a:lnTo>
                    <a:pt x="189" y="1664"/>
                  </a:lnTo>
                  <a:lnTo>
                    <a:pt x="195" y="1671"/>
                  </a:lnTo>
                  <a:lnTo>
                    <a:pt x="198" y="1675"/>
                  </a:lnTo>
                  <a:lnTo>
                    <a:pt x="199" y="1679"/>
                  </a:lnTo>
                  <a:lnTo>
                    <a:pt x="200" y="1682"/>
                  </a:lnTo>
                  <a:lnTo>
                    <a:pt x="201" y="1686"/>
                  </a:lnTo>
                  <a:lnTo>
                    <a:pt x="200" y="1695"/>
                  </a:lnTo>
                  <a:lnTo>
                    <a:pt x="199" y="1706"/>
                  </a:lnTo>
                  <a:lnTo>
                    <a:pt x="198" y="1711"/>
                  </a:lnTo>
                  <a:lnTo>
                    <a:pt x="199" y="1714"/>
                  </a:lnTo>
                  <a:lnTo>
                    <a:pt x="201" y="1717"/>
                  </a:lnTo>
                  <a:lnTo>
                    <a:pt x="204" y="1719"/>
                  </a:lnTo>
                  <a:lnTo>
                    <a:pt x="206" y="1719"/>
                  </a:lnTo>
                  <a:lnTo>
                    <a:pt x="209" y="1719"/>
                  </a:lnTo>
                  <a:lnTo>
                    <a:pt x="213" y="1718"/>
                  </a:lnTo>
                  <a:lnTo>
                    <a:pt x="217" y="1717"/>
                  </a:lnTo>
                  <a:lnTo>
                    <a:pt x="224" y="1712"/>
                  </a:lnTo>
                  <a:lnTo>
                    <a:pt x="231" y="1707"/>
                  </a:lnTo>
                  <a:lnTo>
                    <a:pt x="238" y="1700"/>
                  </a:lnTo>
                  <a:lnTo>
                    <a:pt x="243" y="1694"/>
                  </a:lnTo>
                  <a:lnTo>
                    <a:pt x="247" y="1688"/>
                  </a:lnTo>
                  <a:lnTo>
                    <a:pt x="251" y="1685"/>
                  </a:lnTo>
                  <a:lnTo>
                    <a:pt x="252" y="1685"/>
                  </a:lnTo>
                  <a:lnTo>
                    <a:pt x="255" y="1686"/>
                  </a:lnTo>
                  <a:lnTo>
                    <a:pt x="257" y="1687"/>
                  </a:lnTo>
                  <a:lnTo>
                    <a:pt x="259" y="1689"/>
                  </a:lnTo>
                  <a:lnTo>
                    <a:pt x="263" y="1694"/>
                  </a:lnTo>
                  <a:lnTo>
                    <a:pt x="265" y="1699"/>
                  </a:lnTo>
                  <a:lnTo>
                    <a:pt x="267" y="1704"/>
                  </a:lnTo>
                  <a:lnTo>
                    <a:pt x="269" y="1709"/>
                  </a:lnTo>
                  <a:lnTo>
                    <a:pt x="271" y="1724"/>
                  </a:lnTo>
                  <a:lnTo>
                    <a:pt x="272" y="1739"/>
                  </a:lnTo>
                  <a:lnTo>
                    <a:pt x="274" y="1756"/>
                  </a:lnTo>
                  <a:lnTo>
                    <a:pt x="276" y="1770"/>
                  </a:lnTo>
                  <a:lnTo>
                    <a:pt x="277" y="1776"/>
                  </a:lnTo>
                  <a:lnTo>
                    <a:pt x="281" y="1782"/>
                  </a:lnTo>
                  <a:lnTo>
                    <a:pt x="284" y="1788"/>
                  </a:lnTo>
                  <a:lnTo>
                    <a:pt x="289" y="1793"/>
                  </a:lnTo>
                  <a:lnTo>
                    <a:pt x="300" y="1801"/>
                  </a:lnTo>
                  <a:lnTo>
                    <a:pt x="309" y="1805"/>
                  </a:lnTo>
                  <a:lnTo>
                    <a:pt x="314" y="1807"/>
                  </a:lnTo>
                  <a:lnTo>
                    <a:pt x="318" y="1808"/>
                  </a:lnTo>
                  <a:lnTo>
                    <a:pt x="320" y="1808"/>
                  </a:lnTo>
                  <a:lnTo>
                    <a:pt x="321" y="1807"/>
                  </a:lnTo>
                  <a:lnTo>
                    <a:pt x="322" y="1806"/>
                  </a:lnTo>
                  <a:lnTo>
                    <a:pt x="324" y="1803"/>
                  </a:lnTo>
                  <a:lnTo>
                    <a:pt x="327" y="1794"/>
                  </a:lnTo>
                  <a:lnTo>
                    <a:pt x="331" y="1789"/>
                  </a:lnTo>
                  <a:lnTo>
                    <a:pt x="333" y="1786"/>
                  </a:lnTo>
                  <a:lnTo>
                    <a:pt x="335" y="1783"/>
                  </a:lnTo>
                  <a:lnTo>
                    <a:pt x="337" y="1778"/>
                  </a:lnTo>
                  <a:lnTo>
                    <a:pt x="337" y="1772"/>
                  </a:lnTo>
                  <a:lnTo>
                    <a:pt x="338" y="1768"/>
                  </a:lnTo>
                  <a:lnTo>
                    <a:pt x="339" y="1764"/>
                  </a:lnTo>
                  <a:lnTo>
                    <a:pt x="340" y="1761"/>
                  </a:lnTo>
                  <a:lnTo>
                    <a:pt x="343" y="1758"/>
                  </a:lnTo>
                  <a:lnTo>
                    <a:pt x="346" y="1756"/>
                  </a:lnTo>
                  <a:lnTo>
                    <a:pt x="351" y="1755"/>
                  </a:lnTo>
                  <a:lnTo>
                    <a:pt x="354" y="1753"/>
                  </a:lnTo>
                  <a:lnTo>
                    <a:pt x="359" y="1751"/>
                  </a:lnTo>
                  <a:lnTo>
                    <a:pt x="362" y="1747"/>
                  </a:lnTo>
                  <a:lnTo>
                    <a:pt x="364" y="1743"/>
                  </a:lnTo>
                  <a:lnTo>
                    <a:pt x="362" y="1734"/>
                  </a:lnTo>
                  <a:lnTo>
                    <a:pt x="359" y="1724"/>
                  </a:lnTo>
                  <a:lnTo>
                    <a:pt x="358" y="1718"/>
                  </a:lnTo>
                  <a:lnTo>
                    <a:pt x="358" y="1712"/>
                  </a:lnTo>
                  <a:lnTo>
                    <a:pt x="359" y="1706"/>
                  </a:lnTo>
                  <a:lnTo>
                    <a:pt x="362" y="1701"/>
                  </a:lnTo>
                  <a:lnTo>
                    <a:pt x="370" y="1695"/>
                  </a:lnTo>
                  <a:lnTo>
                    <a:pt x="376" y="1692"/>
                  </a:lnTo>
                  <a:lnTo>
                    <a:pt x="381" y="1689"/>
                  </a:lnTo>
                  <a:lnTo>
                    <a:pt x="383" y="1687"/>
                  </a:lnTo>
                  <a:lnTo>
                    <a:pt x="385" y="1685"/>
                  </a:lnTo>
                  <a:lnTo>
                    <a:pt x="387" y="1682"/>
                  </a:lnTo>
                  <a:lnTo>
                    <a:pt x="387" y="1676"/>
                  </a:lnTo>
                  <a:lnTo>
                    <a:pt x="387" y="1668"/>
                  </a:lnTo>
                  <a:lnTo>
                    <a:pt x="387" y="1662"/>
                  </a:lnTo>
                  <a:lnTo>
                    <a:pt x="387" y="1655"/>
                  </a:lnTo>
                  <a:lnTo>
                    <a:pt x="388" y="1649"/>
                  </a:lnTo>
                  <a:lnTo>
                    <a:pt x="390" y="1644"/>
                  </a:lnTo>
                  <a:lnTo>
                    <a:pt x="396" y="1635"/>
                  </a:lnTo>
                  <a:lnTo>
                    <a:pt x="403" y="1623"/>
                  </a:lnTo>
                  <a:lnTo>
                    <a:pt x="410" y="1611"/>
                  </a:lnTo>
                  <a:lnTo>
                    <a:pt x="416" y="1602"/>
                  </a:lnTo>
                  <a:lnTo>
                    <a:pt x="421" y="1597"/>
                  </a:lnTo>
                  <a:lnTo>
                    <a:pt x="427" y="1591"/>
                  </a:lnTo>
                  <a:lnTo>
                    <a:pt x="434" y="1586"/>
                  </a:lnTo>
                  <a:lnTo>
                    <a:pt x="441" y="1583"/>
                  </a:lnTo>
                  <a:lnTo>
                    <a:pt x="456" y="1582"/>
                  </a:lnTo>
                  <a:lnTo>
                    <a:pt x="469" y="1582"/>
                  </a:lnTo>
                  <a:lnTo>
                    <a:pt x="478" y="1585"/>
                  </a:lnTo>
                  <a:lnTo>
                    <a:pt x="484" y="1586"/>
                  </a:lnTo>
                  <a:lnTo>
                    <a:pt x="485" y="1586"/>
                  </a:lnTo>
                  <a:lnTo>
                    <a:pt x="488" y="1585"/>
                  </a:lnTo>
                  <a:lnTo>
                    <a:pt x="491" y="1582"/>
                  </a:lnTo>
                  <a:lnTo>
                    <a:pt x="494" y="1580"/>
                  </a:lnTo>
                  <a:lnTo>
                    <a:pt x="497" y="1576"/>
                  </a:lnTo>
                  <a:lnTo>
                    <a:pt x="500" y="1572"/>
                  </a:lnTo>
                  <a:lnTo>
                    <a:pt x="503" y="1566"/>
                  </a:lnTo>
                  <a:lnTo>
                    <a:pt x="504" y="1560"/>
                  </a:lnTo>
                  <a:lnTo>
                    <a:pt x="507" y="1553"/>
                  </a:lnTo>
                  <a:lnTo>
                    <a:pt x="509" y="1547"/>
                  </a:lnTo>
                  <a:lnTo>
                    <a:pt x="513" y="1541"/>
                  </a:lnTo>
                  <a:lnTo>
                    <a:pt x="517" y="1536"/>
                  </a:lnTo>
                  <a:lnTo>
                    <a:pt x="523" y="1531"/>
                  </a:lnTo>
                  <a:lnTo>
                    <a:pt x="532" y="1528"/>
                  </a:lnTo>
                  <a:lnTo>
                    <a:pt x="541" y="1525"/>
                  </a:lnTo>
                  <a:lnTo>
                    <a:pt x="553" y="1523"/>
                  </a:lnTo>
                  <a:lnTo>
                    <a:pt x="576" y="1523"/>
                  </a:lnTo>
                  <a:lnTo>
                    <a:pt x="593" y="1524"/>
                  </a:lnTo>
                  <a:lnTo>
                    <a:pt x="602" y="1525"/>
                  </a:lnTo>
                  <a:lnTo>
                    <a:pt x="609" y="1525"/>
                  </a:lnTo>
                  <a:lnTo>
                    <a:pt x="616" y="1524"/>
                  </a:lnTo>
                  <a:lnTo>
                    <a:pt x="624" y="1523"/>
                  </a:lnTo>
                  <a:lnTo>
                    <a:pt x="639" y="1518"/>
                  </a:lnTo>
                  <a:lnTo>
                    <a:pt x="652" y="1517"/>
                  </a:lnTo>
                  <a:lnTo>
                    <a:pt x="659" y="1518"/>
                  </a:lnTo>
                  <a:lnTo>
                    <a:pt x="666" y="1520"/>
                  </a:lnTo>
                  <a:lnTo>
                    <a:pt x="672" y="1524"/>
                  </a:lnTo>
                  <a:lnTo>
                    <a:pt x="679" y="1530"/>
                  </a:lnTo>
                  <a:lnTo>
                    <a:pt x="698" y="1550"/>
                  </a:lnTo>
                  <a:lnTo>
                    <a:pt x="709" y="1564"/>
                  </a:lnTo>
                  <a:lnTo>
                    <a:pt x="712" y="1569"/>
                  </a:lnTo>
                  <a:lnTo>
                    <a:pt x="718" y="1572"/>
                  </a:lnTo>
                  <a:lnTo>
                    <a:pt x="724" y="1572"/>
                  </a:lnTo>
                  <a:lnTo>
                    <a:pt x="731" y="1572"/>
                  </a:lnTo>
                  <a:lnTo>
                    <a:pt x="736" y="1575"/>
                  </a:lnTo>
                  <a:lnTo>
                    <a:pt x="742" y="1578"/>
                  </a:lnTo>
                  <a:lnTo>
                    <a:pt x="747" y="1576"/>
                  </a:lnTo>
                  <a:lnTo>
                    <a:pt x="750" y="1575"/>
                  </a:lnTo>
                  <a:lnTo>
                    <a:pt x="753" y="1572"/>
                  </a:lnTo>
                  <a:lnTo>
                    <a:pt x="757" y="1567"/>
                  </a:lnTo>
                  <a:lnTo>
                    <a:pt x="761" y="1561"/>
                  </a:lnTo>
                  <a:lnTo>
                    <a:pt x="766" y="1557"/>
                  </a:lnTo>
                  <a:lnTo>
                    <a:pt x="772" y="1555"/>
                  </a:lnTo>
                  <a:lnTo>
                    <a:pt x="778" y="1554"/>
                  </a:lnTo>
                  <a:lnTo>
                    <a:pt x="786" y="1553"/>
                  </a:lnTo>
                  <a:lnTo>
                    <a:pt x="796" y="1551"/>
                  </a:lnTo>
                  <a:lnTo>
                    <a:pt x="805" y="1550"/>
                  </a:lnTo>
                  <a:lnTo>
                    <a:pt x="815" y="1547"/>
                  </a:lnTo>
                  <a:lnTo>
                    <a:pt x="820" y="1544"/>
                  </a:lnTo>
                  <a:lnTo>
                    <a:pt x="825" y="1542"/>
                  </a:lnTo>
                  <a:lnTo>
                    <a:pt x="829" y="1537"/>
                  </a:lnTo>
                  <a:lnTo>
                    <a:pt x="832" y="1532"/>
                  </a:lnTo>
                  <a:lnTo>
                    <a:pt x="835" y="1528"/>
                  </a:lnTo>
                  <a:lnTo>
                    <a:pt x="836" y="1523"/>
                  </a:lnTo>
                  <a:lnTo>
                    <a:pt x="837" y="1518"/>
                  </a:lnTo>
                  <a:lnTo>
                    <a:pt x="836" y="1513"/>
                  </a:lnTo>
                  <a:lnTo>
                    <a:pt x="835" y="1509"/>
                  </a:lnTo>
                  <a:lnTo>
                    <a:pt x="832" y="1504"/>
                  </a:lnTo>
                  <a:lnTo>
                    <a:pt x="830" y="1499"/>
                  </a:lnTo>
                  <a:lnTo>
                    <a:pt x="826" y="1496"/>
                  </a:lnTo>
                  <a:lnTo>
                    <a:pt x="818" y="1487"/>
                  </a:lnTo>
                  <a:lnTo>
                    <a:pt x="809" y="1480"/>
                  </a:lnTo>
                  <a:lnTo>
                    <a:pt x="799" y="1473"/>
                  </a:lnTo>
                  <a:lnTo>
                    <a:pt x="791" y="1466"/>
                  </a:lnTo>
                  <a:lnTo>
                    <a:pt x="785" y="1459"/>
                  </a:lnTo>
                  <a:lnTo>
                    <a:pt x="781" y="1452"/>
                  </a:lnTo>
                  <a:lnTo>
                    <a:pt x="780" y="1448"/>
                  </a:lnTo>
                  <a:lnTo>
                    <a:pt x="780" y="1444"/>
                  </a:lnTo>
                  <a:lnTo>
                    <a:pt x="781" y="1441"/>
                  </a:lnTo>
                  <a:lnTo>
                    <a:pt x="782" y="1438"/>
                  </a:lnTo>
                  <a:lnTo>
                    <a:pt x="787" y="1434"/>
                  </a:lnTo>
                  <a:lnTo>
                    <a:pt x="792" y="1431"/>
                  </a:lnTo>
                  <a:lnTo>
                    <a:pt x="794" y="1430"/>
                  </a:lnTo>
                  <a:lnTo>
                    <a:pt x="793" y="1428"/>
                  </a:lnTo>
                  <a:lnTo>
                    <a:pt x="792" y="1424"/>
                  </a:lnTo>
                  <a:lnTo>
                    <a:pt x="790" y="1421"/>
                  </a:lnTo>
                  <a:lnTo>
                    <a:pt x="784" y="1412"/>
                  </a:lnTo>
                  <a:lnTo>
                    <a:pt x="778" y="1405"/>
                  </a:lnTo>
                  <a:lnTo>
                    <a:pt x="776" y="1402"/>
                  </a:lnTo>
                  <a:lnTo>
                    <a:pt x="776" y="1398"/>
                  </a:lnTo>
                  <a:lnTo>
                    <a:pt x="776" y="1394"/>
                  </a:lnTo>
                  <a:lnTo>
                    <a:pt x="778" y="1392"/>
                  </a:lnTo>
                  <a:lnTo>
                    <a:pt x="782" y="1386"/>
                  </a:lnTo>
                  <a:lnTo>
                    <a:pt x="791" y="1380"/>
                  </a:lnTo>
                  <a:lnTo>
                    <a:pt x="797" y="1378"/>
                  </a:lnTo>
                  <a:lnTo>
                    <a:pt x="803" y="1377"/>
                  </a:lnTo>
                  <a:lnTo>
                    <a:pt x="811" y="1375"/>
                  </a:lnTo>
                  <a:lnTo>
                    <a:pt x="818" y="1377"/>
                  </a:lnTo>
                  <a:lnTo>
                    <a:pt x="826" y="1378"/>
                  </a:lnTo>
                  <a:lnTo>
                    <a:pt x="835" y="1380"/>
                  </a:lnTo>
                  <a:lnTo>
                    <a:pt x="842" y="1383"/>
                  </a:lnTo>
                  <a:lnTo>
                    <a:pt x="848" y="1386"/>
                  </a:lnTo>
                  <a:lnTo>
                    <a:pt x="853" y="1390"/>
                  </a:lnTo>
                  <a:lnTo>
                    <a:pt x="857" y="1392"/>
                  </a:lnTo>
                  <a:lnTo>
                    <a:pt x="863" y="1394"/>
                  </a:lnTo>
                  <a:lnTo>
                    <a:pt x="868" y="1394"/>
                  </a:lnTo>
                  <a:lnTo>
                    <a:pt x="872" y="1394"/>
                  </a:lnTo>
                  <a:lnTo>
                    <a:pt x="875" y="1393"/>
                  </a:lnTo>
                  <a:lnTo>
                    <a:pt x="878" y="1391"/>
                  </a:lnTo>
                  <a:lnTo>
                    <a:pt x="879" y="1386"/>
                  </a:lnTo>
                  <a:lnTo>
                    <a:pt x="881" y="1378"/>
                  </a:lnTo>
                  <a:lnTo>
                    <a:pt x="882" y="1370"/>
                  </a:lnTo>
                  <a:lnTo>
                    <a:pt x="885" y="1367"/>
                  </a:lnTo>
                  <a:lnTo>
                    <a:pt x="887" y="1365"/>
                  </a:lnTo>
                  <a:lnTo>
                    <a:pt x="891" y="1362"/>
                  </a:lnTo>
                  <a:lnTo>
                    <a:pt x="895" y="1361"/>
                  </a:lnTo>
                  <a:lnTo>
                    <a:pt x="908" y="1360"/>
                  </a:lnTo>
                  <a:lnTo>
                    <a:pt x="922" y="1360"/>
                  </a:lnTo>
                  <a:lnTo>
                    <a:pt x="929" y="1361"/>
                  </a:lnTo>
                  <a:lnTo>
                    <a:pt x="933" y="1362"/>
                  </a:lnTo>
                  <a:lnTo>
                    <a:pt x="938" y="1365"/>
                  </a:lnTo>
                  <a:lnTo>
                    <a:pt x="939" y="1367"/>
                  </a:lnTo>
                  <a:lnTo>
                    <a:pt x="943" y="1375"/>
                  </a:lnTo>
                  <a:lnTo>
                    <a:pt x="945" y="1385"/>
                  </a:lnTo>
                  <a:lnTo>
                    <a:pt x="948" y="1389"/>
                  </a:lnTo>
                  <a:lnTo>
                    <a:pt x="950" y="1392"/>
                  </a:lnTo>
                  <a:lnTo>
                    <a:pt x="952" y="1394"/>
                  </a:lnTo>
                  <a:lnTo>
                    <a:pt x="955" y="1396"/>
                  </a:lnTo>
                  <a:lnTo>
                    <a:pt x="967" y="1394"/>
                  </a:lnTo>
                  <a:lnTo>
                    <a:pt x="983" y="1394"/>
                  </a:lnTo>
                  <a:lnTo>
                    <a:pt x="1004" y="1394"/>
                  </a:lnTo>
                  <a:lnTo>
                    <a:pt x="1023" y="1394"/>
                  </a:lnTo>
                  <a:lnTo>
                    <a:pt x="1036" y="1396"/>
                  </a:lnTo>
                  <a:lnTo>
                    <a:pt x="1050" y="1398"/>
                  </a:lnTo>
                  <a:lnTo>
                    <a:pt x="1064" y="1403"/>
                  </a:lnTo>
                  <a:lnTo>
                    <a:pt x="1077" y="1410"/>
                  </a:lnTo>
                  <a:lnTo>
                    <a:pt x="1081" y="1412"/>
                  </a:lnTo>
                  <a:lnTo>
                    <a:pt x="1084" y="1415"/>
                  </a:lnTo>
                  <a:lnTo>
                    <a:pt x="1088" y="1418"/>
                  </a:lnTo>
                  <a:lnTo>
                    <a:pt x="1090" y="1424"/>
                  </a:lnTo>
                  <a:lnTo>
                    <a:pt x="1093" y="1429"/>
                  </a:lnTo>
                  <a:lnTo>
                    <a:pt x="1096" y="1434"/>
                  </a:lnTo>
                  <a:lnTo>
                    <a:pt x="1099" y="1437"/>
                  </a:lnTo>
                  <a:lnTo>
                    <a:pt x="1101" y="1438"/>
                  </a:lnTo>
                  <a:lnTo>
                    <a:pt x="1106" y="1440"/>
                  </a:lnTo>
                  <a:lnTo>
                    <a:pt x="1109" y="1442"/>
                  </a:lnTo>
                  <a:lnTo>
                    <a:pt x="1111" y="1447"/>
                  </a:lnTo>
                  <a:lnTo>
                    <a:pt x="1113" y="1450"/>
                  </a:lnTo>
                  <a:lnTo>
                    <a:pt x="1115" y="1454"/>
                  </a:lnTo>
                  <a:lnTo>
                    <a:pt x="1120" y="1455"/>
                  </a:lnTo>
                  <a:lnTo>
                    <a:pt x="1125" y="1455"/>
                  </a:lnTo>
                  <a:lnTo>
                    <a:pt x="1128" y="1453"/>
                  </a:lnTo>
                  <a:lnTo>
                    <a:pt x="1132" y="1450"/>
                  </a:lnTo>
                  <a:lnTo>
                    <a:pt x="1135" y="1448"/>
                  </a:lnTo>
                  <a:lnTo>
                    <a:pt x="1140" y="1448"/>
                  </a:lnTo>
                  <a:lnTo>
                    <a:pt x="1146" y="1450"/>
                  </a:lnTo>
                  <a:lnTo>
                    <a:pt x="1162" y="1457"/>
                  </a:lnTo>
                  <a:lnTo>
                    <a:pt x="1177" y="1462"/>
                  </a:lnTo>
                  <a:lnTo>
                    <a:pt x="1191" y="1462"/>
                  </a:lnTo>
                  <a:lnTo>
                    <a:pt x="1208" y="1461"/>
                  </a:lnTo>
                  <a:lnTo>
                    <a:pt x="1226" y="1460"/>
                  </a:lnTo>
                  <a:lnTo>
                    <a:pt x="1242" y="1459"/>
                  </a:lnTo>
                  <a:lnTo>
                    <a:pt x="1250" y="1459"/>
                  </a:lnTo>
                  <a:lnTo>
                    <a:pt x="1256" y="1460"/>
                  </a:lnTo>
                  <a:lnTo>
                    <a:pt x="1261" y="1462"/>
                  </a:lnTo>
                  <a:lnTo>
                    <a:pt x="1267" y="1465"/>
                  </a:lnTo>
                  <a:lnTo>
                    <a:pt x="1278" y="1471"/>
                  </a:lnTo>
                  <a:lnTo>
                    <a:pt x="1290" y="1476"/>
                  </a:lnTo>
                  <a:lnTo>
                    <a:pt x="1303" y="1485"/>
                  </a:lnTo>
                  <a:lnTo>
                    <a:pt x="1317" y="1493"/>
                  </a:lnTo>
                  <a:lnTo>
                    <a:pt x="1329" y="1501"/>
                  </a:lnTo>
                  <a:lnTo>
                    <a:pt x="1339" y="1510"/>
                  </a:lnTo>
                  <a:lnTo>
                    <a:pt x="1345" y="1516"/>
                  </a:lnTo>
                  <a:lnTo>
                    <a:pt x="1349" y="1519"/>
                  </a:lnTo>
                  <a:lnTo>
                    <a:pt x="1354" y="1522"/>
                  </a:lnTo>
                  <a:lnTo>
                    <a:pt x="1358" y="1522"/>
                  </a:lnTo>
                  <a:lnTo>
                    <a:pt x="1360" y="1523"/>
                  </a:lnTo>
                  <a:lnTo>
                    <a:pt x="1363" y="1523"/>
                  </a:lnTo>
                  <a:lnTo>
                    <a:pt x="1364" y="1525"/>
                  </a:lnTo>
                  <a:lnTo>
                    <a:pt x="1365" y="1528"/>
                  </a:lnTo>
                  <a:lnTo>
                    <a:pt x="1367" y="1534"/>
                  </a:lnTo>
                  <a:lnTo>
                    <a:pt x="1371" y="1542"/>
                  </a:lnTo>
                  <a:lnTo>
                    <a:pt x="1373" y="1549"/>
                  </a:lnTo>
                  <a:lnTo>
                    <a:pt x="1377" y="1555"/>
                  </a:lnTo>
                  <a:lnTo>
                    <a:pt x="1378" y="1557"/>
                  </a:lnTo>
                  <a:lnTo>
                    <a:pt x="1380" y="1559"/>
                  </a:lnTo>
                  <a:lnTo>
                    <a:pt x="1384" y="1560"/>
                  </a:lnTo>
                  <a:lnTo>
                    <a:pt x="1388" y="1560"/>
                  </a:lnTo>
                  <a:lnTo>
                    <a:pt x="1393" y="1561"/>
                  </a:lnTo>
                  <a:lnTo>
                    <a:pt x="1397" y="1563"/>
                  </a:lnTo>
                  <a:lnTo>
                    <a:pt x="1401" y="1567"/>
                  </a:lnTo>
                  <a:lnTo>
                    <a:pt x="1404" y="1572"/>
                  </a:lnTo>
                  <a:lnTo>
                    <a:pt x="1405" y="1574"/>
                  </a:lnTo>
                  <a:lnTo>
                    <a:pt x="1408" y="1575"/>
                  </a:lnTo>
                  <a:lnTo>
                    <a:pt x="1410" y="1576"/>
                  </a:lnTo>
                  <a:lnTo>
                    <a:pt x="1412" y="1576"/>
                  </a:lnTo>
                  <a:lnTo>
                    <a:pt x="1418" y="1575"/>
                  </a:lnTo>
                  <a:lnTo>
                    <a:pt x="1423" y="1572"/>
                  </a:lnTo>
                  <a:lnTo>
                    <a:pt x="1426" y="1569"/>
                  </a:lnTo>
                  <a:lnTo>
                    <a:pt x="1428" y="1567"/>
                  </a:lnTo>
                  <a:lnTo>
                    <a:pt x="1431" y="1566"/>
                  </a:lnTo>
                  <a:lnTo>
                    <a:pt x="1435" y="1564"/>
                  </a:lnTo>
                  <a:lnTo>
                    <a:pt x="1439" y="1566"/>
                  </a:lnTo>
                  <a:lnTo>
                    <a:pt x="1441" y="1567"/>
                  </a:lnTo>
                  <a:lnTo>
                    <a:pt x="1445" y="1572"/>
                  </a:lnTo>
                  <a:lnTo>
                    <a:pt x="1448" y="1578"/>
                  </a:lnTo>
                  <a:lnTo>
                    <a:pt x="1453" y="1589"/>
                  </a:lnTo>
                  <a:lnTo>
                    <a:pt x="1455" y="1600"/>
                  </a:lnTo>
                  <a:lnTo>
                    <a:pt x="1456" y="1608"/>
                  </a:lnTo>
                  <a:lnTo>
                    <a:pt x="1456" y="1617"/>
                  </a:lnTo>
                  <a:lnTo>
                    <a:pt x="1456" y="1620"/>
                  </a:lnTo>
                  <a:lnTo>
                    <a:pt x="1458" y="1622"/>
                  </a:lnTo>
                  <a:lnTo>
                    <a:pt x="1460" y="1623"/>
                  </a:lnTo>
                  <a:lnTo>
                    <a:pt x="1464" y="1623"/>
                  </a:lnTo>
                  <a:lnTo>
                    <a:pt x="1472" y="1619"/>
                  </a:lnTo>
                  <a:lnTo>
                    <a:pt x="1481" y="1613"/>
                  </a:lnTo>
                  <a:lnTo>
                    <a:pt x="1490" y="1606"/>
                  </a:lnTo>
                  <a:lnTo>
                    <a:pt x="1497" y="1598"/>
                  </a:lnTo>
                  <a:lnTo>
                    <a:pt x="1504" y="1589"/>
                  </a:lnTo>
                  <a:lnTo>
                    <a:pt x="1509" y="1582"/>
                  </a:lnTo>
                  <a:lnTo>
                    <a:pt x="1512" y="1579"/>
                  </a:lnTo>
                  <a:lnTo>
                    <a:pt x="1516" y="1576"/>
                  </a:lnTo>
                  <a:lnTo>
                    <a:pt x="1521" y="1574"/>
                  </a:lnTo>
                  <a:lnTo>
                    <a:pt x="1527" y="1573"/>
                  </a:lnTo>
                  <a:lnTo>
                    <a:pt x="1540" y="1573"/>
                  </a:lnTo>
                  <a:lnTo>
                    <a:pt x="1553" y="1575"/>
                  </a:lnTo>
                  <a:lnTo>
                    <a:pt x="1566" y="1578"/>
                  </a:lnTo>
                  <a:lnTo>
                    <a:pt x="1575" y="1581"/>
                  </a:lnTo>
                  <a:lnTo>
                    <a:pt x="1585" y="1585"/>
                  </a:lnTo>
                  <a:lnTo>
                    <a:pt x="1592" y="1588"/>
                  </a:lnTo>
                  <a:lnTo>
                    <a:pt x="1596" y="1589"/>
                  </a:lnTo>
                  <a:lnTo>
                    <a:pt x="1598" y="1589"/>
                  </a:lnTo>
                  <a:lnTo>
                    <a:pt x="1600" y="1589"/>
                  </a:lnTo>
                  <a:lnTo>
                    <a:pt x="1603" y="1588"/>
                  </a:lnTo>
                  <a:lnTo>
                    <a:pt x="1606" y="1583"/>
                  </a:lnTo>
                  <a:lnTo>
                    <a:pt x="1612" y="1575"/>
                  </a:lnTo>
                  <a:lnTo>
                    <a:pt x="1628" y="1561"/>
                  </a:lnTo>
                  <a:lnTo>
                    <a:pt x="1642" y="1547"/>
                  </a:lnTo>
                  <a:lnTo>
                    <a:pt x="1644" y="1542"/>
                  </a:lnTo>
                  <a:lnTo>
                    <a:pt x="1647" y="1537"/>
                  </a:lnTo>
                  <a:lnTo>
                    <a:pt x="1648" y="1534"/>
                  </a:lnTo>
                  <a:lnTo>
                    <a:pt x="1649" y="1529"/>
                  </a:lnTo>
                  <a:lnTo>
                    <a:pt x="1649" y="1522"/>
                  </a:lnTo>
                  <a:lnTo>
                    <a:pt x="1650" y="1516"/>
                  </a:lnTo>
                  <a:lnTo>
                    <a:pt x="1654" y="1511"/>
                  </a:lnTo>
                  <a:lnTo>
                    <a:pt x="1661" y="1506"/>
                  </a:lnTo>
                  <a:lnTo>
                    <a:pt x="1664" y="1503"/>
                  </a:lnTo>
                  <a:lnTo>
                    <a:pt x="1669" y="1500"/>
                  </a:lnTo>
                  <a:lnTo>
                    <a:pt x="1674" y="1500"/>
                  </a:lnTo>
                  <a:lnTo>
                    <a:pt x="1678" y="1501"/>
                  </a:lnTo>
                  <a:lnTo>
                    <a:pt x="1680" y="1505"/>
                  </a:lnTo>
                  <a:lnTo>
                    <a:pt x="1682" y="1509"/>
                  </a:lnTo>
                  <a:lnTo>
                    <a:pt x="1684" y="1513"/>
                  </a:lnTo>
                  <a:lnTo>
                    <a:pt x="1685" y="1518"/>
                  </a:lnTo>
                  <a:lnTo>
                    <a:pt x="1687" y="1530"/>
                  </a:lnTo>
                  <a:lnTo>
                    <a:pt x="1687" y="1543"/>
                  </a:lnTo>
                  <a:lnTo>
                    <a:pt x="1689" y="1542"/>
                  </a:lnTo>
                  <a:lnTo>
                    <a:pt x="1697" y="1536"/>
                  </a:lnTo>
                  <a:lnTo>
                    <a:pt x="1705" y="1528"/>
                  </a:lnTo>
                  <a:lnTo>
                    <a:pt x="1711" y="1518"/>
                  </a:lnTo>
                  <a:lnTo>
                    <a:pt x="1714" y="1511"/>
                  </a:lnTo>
                  <a:lnTo>
                    <a:pt x="1719" y="1504"/>
                  </a:lnTo>
                  <a:lnTo>
                    <a:pt x="1722" y="1501"/>
                  </a:lnTo>
                  <a:lnTo>
                    <a:pt x="1725" y="1500"/>
                  </a:lnTo>
                  <a:lnTo>
                    <a:pt x="1729" y="1500"/>
                  </a:lnTo>
                  <a:lnTo>
                    <a:pt x="1731" y="1504"/>
                  </a:lnTo>
                  <a:lnTo>
                    <a:pt x="1732" y="1511"/>
                  </a:lnTo>
                  <a:lnTo>
                    <a:pt x="1733" y="1524"/>
                  </a:lnTo>
                  <a:lnTo>
                    <a:pt x="1733" y="1530"/>
                  </a:lnTo>
                  <a:lnTo>
                    <a:pt x="1733" y="1537"/>
                  </a:lnTo>
                  <a:lnTo>
                    <a:pt x="1732" y="1543"/>
                  </a:lnTo>
                  <a:lnTo>
                    <a:pt x="1731" y="1548"/>
                  </a:lnTo>
                  <a:lnTo>
                    <a:pt x="1725" y="1556"/>
                  </a:lnTo>
                  <a:lnTo>
                    <a:pt x="1719" y="1563"/>
                  </a:lnTo>
                  <a:lnTo>
                    <a:pt x="1712" y="1570"/>
                  </a:lnTo>
                  <a:lnTo>
                    <a:pt x="1705" y="1575"/>
                  </a:lnTo>
                  <a:lnTo>
                    <a:pt x="1694" y="1583"/>
                  </a:lnTo>
                  <a:lnTo>
                    <a:pt x="1689" y="1589"/>
                  </a:lnTo>
                  <a:lnTo>
                    <a:pt x="1691" y="1599"/>
                  </a:lnTo>
                  <a:lnTo>
                    <a:pt x="1693" y="1608"/>
                  </a:lnTo>
                  <a:lnTo>
                    <a:pt x="1695" y="1619"/>
                  </a:lnTo>
                  <a:lnTo>
                    <a:pt x="1699" y="1630"/>
                  </a:lnTo>
                  <a:lnTo>
                    <a:pt x="1700" y="1633"/>
                  </a:lnTo>
                  <a:lnTo>
                    <a:pt x="1704" y="1635"/>
                  </a:lnTo>
                  <a:lnTo>
                    <a:pt x="1706" y="1636"/>
                  </a:lnTo>
                  <a:lnTo>
                    <a:pt x="1711" y="1633"/>
                  </a:lnTo>
                  <a:lnTo>
                    <a:pt x="1720" y="1629"/>
                  </a:lnTo>
                  <a:lnTo>
                    <a:pt x="1727" y="1627"/>
                  </a:lnTo>
                  <a:lnTo>
                    <a:pt x="1731" y="1627"/>
                  </a:lnTo>
                  <a:lnTo>
                    <a:pt x="1735" y="1629"/>
                  </a:lnTo>
                  <a:lnTo>
                    <a:pt x="1737" y="1632"/>
                  </a:lnTo>
                  <a:lnTo>
                    <a:pt x="1739" y="1636"/>
                  </a:lnTo>
                  <a:lnTo>
                    <a:pt x="1743" y="1644"/>
                  </a:lnTo>
                  <a:lnTo>
                    <a:pt x="1745" y="1649"/>
                  </a:lnTo>
                  <a:lnTo>
                    <a:pt x="1748" y="1649"/>
                  </a:lnTo>
                  <a:lnTo>
                    <a:pt x="1749" y="1649"/>
                  </a:lnTo>
                  <a:lnTo>
                    <a:pt x="1751" y="1646"/>
                  </a:lnTo>
                  <a:lnTo>
                    <a:pt x="1754" y="1644"/>
                  </a:lnTo>
                  <a:lnTo>
                    <a:pt x="1760" y="1637"/>
                  </a:lnTo>
                  <a:lnTo>
                    <a:pt x="1764" y="1635"/>
                  </a:lnTo>
                  <a:lnTo>
                    <a:pt x="1767" y="1633"/>
                  </a:lnTo>
                  <a:lnTo>
                    <a:pt x="1769" y="1635"/>
                  </a:lnTo>
                  <a:lnTo>
                    <a:pt x="1771" y="1636"/>
                  </a:lnTo>
                  <a:lnTo>
                    <a:pt x="1774" y="1637"/>
                  </a:lnTo>
                  <a:lnTo>
                    <a:pt x="1776" y="1639"/>
                  </a:lnTo>
                  <a:lnTo>
                    <a:pt x="1780" y="1639"/>
                  </a:lnTo>
                  <a:lnTo>
                    <a:pt x="1782" y="1639"/>
                  </a:lnTo>
                  <a:lnTo>
                    <a:pt x="1785" y="1637"/>
                  </a:lnTo>
                  <a:lnTo>
                    <a:pt x="1790" y="1631"/>
                  </a:lnTo>
                  <a:lnTo>
                    <a:pt x="1796" y="1622"/>
                  </a:lnTo>
                  <a:lnTo>
                    <a:pt x="1806" y="1606"/>
                  </a:lnTo>
                  <a:lnTo>
                    <a:pt x="1818" y="1587"/>
                  </a:lnTo>
                  <a:lnTo>
                    <a:pt x="1831" y="1566"/>
                  </a:lnTo>
                  <a:lnTo>
                    <a:pt x="1844" y="1548"/>
                  </a:lnTo>
                  <a:lnTo>
                    <a:pt x="1853" y="1537"/>
                  </a:lnTo>
                  <a:lnTo>
                    <a:pt x="1863" y="1525"/>
                  </a:lnTo>
                  <a:lnTo>
                    <a:pt x="1875" y="1513"/>
                  </a:lnTo>
                  <a:lnTo>
                    <a:pt x="1887" y="1500"/>
                  </a:lnTo>
                  <a:lnTo>
                    <a:pt x="1900" y="1488"/>
                  </a:lnTo>
                  <a:lnTo>
                    <a:pt x="1912" y="1478"/>
                  </a:lnTo>
                  <a:lnTo>
                    <a:pt x="1915" y="1475"/>
                  </a:lnTo>
                  <a:lnTo>
                    <a:pt x="1918" y="1475"/>
                  </a:lnTo>
                  <a:lnTo>
                    <a:pt x="1919" y="1478"/>
                  </a:lnTo>
                  <a:lnTo>
                    <a:pt x="1919" y="1484"/>
                  </a:lnTo>
                  <a:lnTo>
                    <a:pt x="1920" y="1494"/>
                  </a:lnTo>
                  <a:lnTo>
                    <a:pt x="1921" y="1506"/>
                  </a:lnTo>
                  <a:lnTo>
                    <a:pt x="1922" y="1517"/>
                  </a:lnTo>
                  <a:lnTo>
                    <a:pt x="1924" y="1526"/>
                  </a:lnTo>
                  <a:lnTo>
                    <a:pt x="1924" y="1532"/>
                  </a:lnTo>
                  <a:lnTo>
                    <a:pt x="1925" y="1536"/>
                  </a:lnTo>
                  <a:lnTo>
                    <a:pt x="1927" y="1538"/>
                  </a:lnTo>
                  <a:lnTo>
                    <a:pt x="1930" y="1539"/>
                  </a:lnTo>
                  <a:lnTo>
                    <a:pt x="1936" y="1539"/>
                  </a:lnTo>
                  <a:lnTo>
                    <a:pt x="1946" y="1538"/>
                  </a:lnTo>
                  <a:lnTo>
                    <a:pt x="1952" y="1538"/>
                  </a:lnTo>
                  <a:lnTo>
                    <a:pt x="1958" y="1538"/>
                  </a:lnTo>
                  <a:lnTo>
                    <a:pt x="1963" y="1539"/>
                  </a:lnTo>
                  <a:lnTo>
                    <a:pt x="1968" y="1541"/>
                  </a:lnTo>
                  <a:lnTo>
                    <a:pt x="1972" y="1543"/>
                  </a:lnTo>
                  <a:lnTo>
                    <a:pt x="1976" y="1545"/>
                  </a:lnTo>
                  <a:lnTo>
                    <a:pt x="1980" y="1549"/>
                  </a:lnTo>
                  <a:lnTo>
                    <a:pt x="1981" y="1554"/>
                  </a:lnTo>
                  <a:lnTo>
                    <a:pt x="1983" y="1561"/>
                  </a:lnTo>
                  <a:lnTo>
                    <a:pt x="1983" y="1567"/>
                  </a:lnTo>
                  <a:lnTo>
                    <a:pt x="1982" y="1572"/>
                  </a:lnTo>
                  <a:lnTo>
                    <a:pt x="1981" y="1578"/>
                  </a:lnTo>
                  <a:lnTo>
                    <a:pt x="1976" y="1587"/>
                  </a:lnTo>
                  <a:lnTo>
                    <a:pt x="1971" y="1594"/>
                  </a:lnTo>
                  <a:lnTo>
                    <a:pt x="1970" y="1598"/>
                  </a:lnTo>
                  <a:lnTo>
                    <a:pt x="1970" y="1601"/>
                  </a:lnTo>
                  <a:lnTo>
                    <a:pt x="1971" y="1604"/>
                  </a:lnTo>
                  <a:lnTo>
                    <a:pt x="1972" y="1607"/>
                  </a:lnTo>
                  <a:lnTo>
                    <a:pt x="1980" y="1613"/>
                  </a:lnTo>
                  <a:lnTo>
                    <a:pt x="1989" y="1618"/>
                  </a:lnTo>
                  <a:lnTo>
                    <a:pt x="1994" y="1622"/>
                  </a:lnTo>
                  <a:lnTo>
                    <a:pt x="1997" y="1626"/>
                  </a:lnTo>
                  <a:lnTo>
                    <a:pt x="2000" y="1630"/>
                  </a:lnTo>
                  <a:lnTo>
                    <a:pt x="2001" y="1635"/>
                  </a:lnTo>
                  <a:lnTo>
                    <a:pt x="2001" y="1641"/>
                  </a:lnTo>
                  <a:lnTo>
                    <a:pt x="2000" y="1645"/>
                  </a:lnTo>
                  <a:lnTo>
                    <a:pt x="1997" y="1650"/>
                  </a:lnTo>
                  <a:lnTo>
                    <a:pt x="1994" y="1654"/>
                  </a:lnTo>
                  <a:lnTo>
                    <a:pt x="1983" y="1663"/>
                  </a:lnTo>
                  <a:lnTo>
                    <a:pt x="1971" y="1676"/>
                  </a:lnTo>
                  <a:lnTo>
                    <a:pt x="1960" y="1688"/>
                  </a:lnTo>
                  <a:lnTo>
                    <a:pt x="1952" y="1698"/>
                  </a:lnTo>
                  <a:lnTo>
                    <a:pt x="1949" y="1705"/>
                  </a:lnTo>
                  <a:lnTo>
                    <a:pt x="1946" y="1712"/>
                  </a:lnTo>
                  <a:lnTo>
                    <a:pt x="1946" y="1715"/>
                  </a:lnTo>
                  <a:lnTo>
                    <a:pt x="1946" y="1719"/>
                  </a:lnTo>
                  <a:lnTo>
                    <a:pt x="1949" y="1721"/>
                  </a:lnTo>
                  <a:lnTo>
                    <a:pt x="1951" y="1723"/>
                  </a:lnTo>
                  <a:lnTo>
                    <a:pt x="1966" y="1726"/>
                  </a:lnTo>
                  <a:lnTo>
                    <a:pt x="1980" y="1731"/>
                  </a:lnTo>
                  <a:lnTo>
                    <a:pt x="1982" y="1733"/>
                  </a:lnTo>
                  <a:lnTo>
                    <a:pt x="1982" y="1736"/>
                  </a:lnTo>
                  <a:lnTo>
                    <a:pt x="1982" y="1740"/>
                  </a:lnTo>
                  <a:lnTo>
                    <a:pt x="1981" y="1744"/>
                  </a:lnTo>
                  <a:lnTo>
                    <a:pt x="1978" y="1753"/>
                  </a:lnTo>
                  <a:lnTo>
                    <a:pt x="1976" y="1764"/>
                  </a:lnTo>
                  <a:lnTo>
                    <a:pt x="1976" y="1770"/>
                  </a:lnTo>
                  <a:lnTo>
                    <a:pt x="1977" y="1776"/>
                  </a:lnTo>
                  <a:lnTo>
                    <a:pt x="1980" y="1782"/>
                  </a:lnTo>
                  <a:lnTo>
                    <a:pt x="1982" y="1787"/>
                  </a:lnTo>
                  <a:lnTo>
                    <a:pt x="1989" y="1796"/>
                  </a:lnTo>
                  <a:lnTo>
                    <a:pt x="1995" y="1802"/>
                  </a:lnTo>
                  <a:lnTo>
                    <a:pt x="2002" y="1806"/>
                  </a:lnTo>
                  <a:lnTo>
                    <a:pt x="2009" y="1806"/>
                  </a:lnTo>
                  <a:lnTo>
                    <a:pt x="2012" y="1806"/>
                  </a:lnTo>
                  <a:lnTo>
                    <a:pt x="2014" y="1805"/>
                  </a:lnTo>
                  <a:lnTo>
                    <a:pt x="2015" y="1803"/>
                  </a:lnTo>
                  <a:lnTo>
                    <a:pt x="2016" y="1801"/>
                  </a:lnTo>
                  <a:lnTo>
                    <a:pt x="2018" y="1795"/>
                  </a:lnTo>
                  <a:lnTo>
                    <a:pt x="2020" y="1790"/>
                  </a:lnTo>
                  <a:lnTo>
                    <a:pt x="2021" y="1787"/>
                  </a:lnTo>
                  <a:lnTo>
                    <a:pt x="2023" y="1786"/>
                  </a:lnTo>
                  <a:lnTo>
                    <a:pt x="2025" y="1784"/>
                  </a:lnTo>
                  <a:lnTo>
                    <a:pt x="2028" y="1783"/>
                  </a:lnTo>
                  <a:lnTo>
                    <a:pt x="2033" y="1786"/>
                  </a:lnTo>
                  <a:lnTo>
                    <a:pt x="2039" y="1790"/>
                  </a:lnTo>
                  <a:lnTo>
                    <a:pt x="2044" y="1796"/>
                  </a:lnTo>
                  <a:lnTo>
                    <a:pt x="2048" y="1803"/>
                  </a:lnTo>
                  <a:lnTo>
                    <a:pt x="2053" y="1809"/>
                  </a:lnTo>
                  <a:lnTo>
                    <a:pt x="2057" y="1814"/>
                  </a:lnTo>
                  <a:lnTo>
                    <a:pt x="2058" y="1815"/>
                  </a:lnTo>
                  <a:lnTo>
                    <a:pt x="2060" y="1815"/>
                  </a:lnTo>
                  <a:lnTo>
                    <a:pt x="2063" y="1815"/>
                  </a:lnTo>
                  <a:lnTo>
                    <a:pt x="2065" y="1814"/>
                  </a:lnTo>
                  <a:lnTo>
                    <a:pt x="2072" y="1808"/>
                  </a:lnTo>
                  <a:lnTo>
                    <a:pt x="2077" y="1806"/>
                  </a:lnTo>
                  <a:lnTo>
                    <a:pt x="2082" y="1805"/>
                  </a:lnTo>
                  <a:lnTo>
                    <a:pt x="2084" y="1806"/>
                  </a:lnTo>
                  <a:lnTo>
                    <a:pt x="2085" y="1805"/>
                  </a:lnTo>
                  <a:lnTo>
                    <a:pt x="2088" y="1797"/>
                  </a:lnTo>
                  <a:lnTo>
                    <a:pt x="2089" y="1789"/>
                  </a:lnTo>
                  <a:lnTo>
                    <a:pt x="2094" y="1781"/>
                  </a:lnTo>
                  <a:lnTo>
                    <a:pt x="2113" y="1762"/>
                  </a:lnTo>
                  <a:lnTo>
                    <a:pt x="2128" y="1746"/>
                  </a:lnTo>
                  <a:lnTo>
                    <a:pt x="2130" y="1743"/>
                  </a:lnTo>
                  <a:lnTo>
                    <a:pt x="2134" y="1739"/>
                  </a:lnTo>
                  <a:lnTo>
                    <a:pt x="2136" y="1737"/>
                  </a:lnTo>
                  <a:lnTo>
                    <a:pt x="2140" y="1734"/>
                  </a:lnTo>
                  <a:lnTo>
                    <a:pt x="2148" y="1732"/>
                  </a:lnTo>
                  <a:lnTo>
                    <a:pt x="2157" y="1730"/>
                  </a:lnTo>
                  <a:lnTo>
                    <a:pt x="2167" y="1728"/>
                  </a:lnTo>
                  <a:lnTo>
                    <a:pt x="2177" y="1727"/>
                  </a:lnTo>
                  <a:lnTo>
                    <a:pt x="2182" y="1726"/>
                  </a:lnTo>
                  <a:lnTo>
                    <a:pt x="2186" y="1724"/>
                  </a:lnTo>
                  <a:lnTo>
                    <a:pt x="2190" y="1720"/>
                  </a:lnTo>
                  <a:lnTo>
                    <a:pt x="2192" y="1714"/>
                  </a:lnTo>
                  <a:lnTo>
                    <a:pt x="2196" y="1702"/>
                  </a:lnTo>
                  <a:lnTo>
                    <a:pt x="2197" y="1690"/>
                  </a:lnTo>
                  <a:lnTo>
                    <a:pt x="2198" y="1685"/>
                  </a:lnTo>
                  <a:lnTo>
                    <a:pt x="2199" y="1680"/>
                  </a:lnTo>
                  <a:lnTo>
                    <a:pt x="2202" y="1676"/>
                  </a:lnTo>
                  <a:lnTo>
                    <a:pt x="2204" y="1674"/>
                  </a:lnTo>
                  <a:lnTo>
                    <a:pt x="2209" y="1671"/>
                  </a:lnTo>
                  <a:lnTo>
                    <a:pt x="2214" y="1671"/>
                  </a:lnTo>
                  <a:lnTo>
                    <a:pt x="2218" y="1671"/>
                  </a:lnTo>
                  <a:lnTo>
                    <a:pt x="2224" y="1671"/>
                  </a:lnTo>
                  <a:lnTo>
                    <a:pt x="2235" y="1673"/>
                  </a:lnTo>
                  <a:lnTo>
                    <a:pt x="2245" y="1676"/>
                  </a:lnTo>
                  <a:lnTo>
                    <a:pt x="2256" y="1677"/>
                  </a:lnTo>
                  <a:lnTo>
                    <a:pt x="2273" y="1679"/>
                  </a:lnTo>
                  <a:lnTo>
                    <a:pt x="2281" y="1677"/>
                  </a:lnTo>
                  <a:lnTo>
                    <a:pt x="2291" y="1676"/>
                  </a:lnTo>
                  <a:lnTo>
                    <a:pt x="2299" y="1674"/>
                  </a:lnTo>
                  <a:lnTo>
                    <a:pt x="2306" y="1671"/>
                  </a:lnTo>
                  <a:lnTo>
                    <a:pt x="2318" y="1663"/>
                  </a:lnTo>
                  <a:lnTo>
                    <a:pt x="2329" y="1654"/>
                  </a:lnTo>
                  <a:lnTo>
                    <a:pt x="2336" y="1649"/>
                  </a:lnTo>
                  <a:lnTo>
                    <a:pt x="2342" y="1645"/>
                  </a:lnTo>
                  <a:lnTo>
                    <a:pt x="2350" y="1644"/>
                  </a:lnTo>
                  <a:lnTo>
                    <a:pt x="2359" y="1645"/>
                  </a:lnTo>
                  <a:lnTo>
                    <a:pt x="2367" y="1646"/>
                  </a:lnTo>
                  <a:lnTo>
                    <a:pt x="2375" y="1648"/>
                  </a:lnTo>
                  <a:lnTo>
                    <a:pt x="2384" y="1648"/>
                  </a:lnTo>
                  <a:lnTo>
                    <a:pt x="2392" y="1646"/>
                  </a:lnTo>
                  <a:lnTo>
                    <a:pt x="2406" y="1643"/>
                  </a:lnTo>
                  <a:lnTo>
                    <a:pt x="2421" y="1638"/>
                  </a:lnTo>
                  <a:lnTo>
                    <a:pt x="2426" y="1635"/>
                  </a:lnTo>
                  <a:lnTo>
                    <a:pt x="2432" y="1631"/>
                  </a:lnTo>
                  <a:lnTo>
                    <a:pt x="2437" y="1627"/>
                  </a:lnTo>
                  <a:lnTo>
                    <a:pt x="2440" y="1625"/>
                  </a:lnTo>
                  <a:lnTo>
                    <a:pt x="2441" y="1622"/>
                  </a:lnTo>
                  <a:lnTo>
                    <a:pt x="2441" y="1619"/>
                  </a:lnTo>
                  <a:lnTo>
                    <a:pt x="2437" y="1617"/>
                  </a:lnTo>
                  <a:lnTo>
                    <a:pt x="2432" y="1616"/>
                  </a:lnTo>
                  <a:lnTo>
                    <a:pt x="2426" y="1614"/>
                  </a:lnTo>
                  <a:lnTo>
                    <a:pt x="2422" y="1612"/>
                  </a:lnTo>
                  <a:lnTo>
                    <a:pt x="2419" y="1610"/>
                  </a:lnTo>
                  <a:lnTo>
                    <a:pt x="2418" y="1607"/>
                  </a:lnTo>
                  <a:lnTo>
                    <a:pt x="2418" y="1604"/>
                  </a:lnTo>
                  <a:lnTo>
                    <a:pt x="2418" y="1601"/>
                  </a:lnTo>
                  <a:lnTo>
                    <a:pt x="2419" y="1598"/>
                  </a:lnTo>
                  <a:lnTo>
                    <a:pt x="2422" y="1595"/>
                  </a:lnTo>
                  <a:lnTo>
                    <a:pt x="2425" y="1591"/>
                  </a:lnTo>
                  <a:lnTo>
                    <a:pt x="2430" y="1588"/>
                  </a:lnTo>
                  <a:lnTo>
                    <a:pt x="2436" y="1588"/>
                  </a:lnTo>
                  <a:lnTo>
                    <a:pt x="2443" y="1591"/>
                  </a:lnTo>
                  <a:lnTo>
                    <a:pt x="2447" y="1592"/>
                  </a:lnTo>
                  <a:lnTo>
                    <a:pt x="2450" y="1593"/>
                  </a:lnTo>
                  <a:lnTo>
                    <a:pt x="2453" y="1593"/>
                  </a:lnTo>
                  <a:lnTo>
                    <a:pt x="2454" y="1592"/>
                  </a:lnTo>
                  <a:lnTo>
                    <a:pt x="2455" y="1589"/>
                  </a:lnTo>
                  <a:lnTo>
                    <a:pt x="2455" y="1587"/>
                  </a:lnTo>
                  <a:lnTo>
                    <a:pt x="2454" y="1585"/>
                  </a:lnTo>
                  <a:lnTo>
                    <a:pt x="2453" y="1581"/>
                  </a:lnTo>
                  <a:lnTo>
                    <a:pt x="2451" y="1578"/>
                  </a:lnTo>
                  <a:lnTo>
                    <a:pt x="2451" y="1574"/>
                  </a:lnTo>
                  <a:lnTo>
                    <a:pt x="2453" y="1570"/>
                  </a:lnTo>
                  <a:lnTo>
                    <a:pt x="2455" y="1568"/>
                  </a:lnTo>
                  <a:lnTo>
                    <a:pt x="2460" y="1563"/>
                  </a:lnTo>
                  <a:lnTo>
                    <a:pt x="2467" y="1560"/>
                  </a:lnTo>
                  <a:lnTo>
                    <a:pt x="2474" y="1559"/>
                  </a:lnTo>
                  <a:lnTo>
                    <a:pt x="2484" y="1560"/>
                  </a:lnTo>
                  <a:lnTo>
                    <a:pt x="2487" y="1561"/>
                  </a:lnTo>
                  <a:lnTo>
                    <a:pt x="2492" y="1563"/>
                  </a:lnTo>
                  <a:lnTo>
                    <a:pt x="2497" y="1566"/>
                  </a:lnTo>
                  <a:lnTo>
                    <a:pt x="2501" y="1569"/>
                  </a:lnTo>
                  <a:lnTo>
                    <a:pt x="2505" y="1573"/>
                  </a:lnTo>
                  <a:lnTo>
                    <a:pt x="2510" y="1574"/>
                  </a:lnTo>
                  <a:lnTo>
                    <a:pt x="2513" y="1575"/>
                  </a:lnTo>
                  <a:lnTo>
                    <a:pt x="2517" y="1574"/>
                  </a:lnTo>
                  <a:lnTo>
                    <a:pt x="2520" y="1573"/>
                  </a:lnTo>
                  <a:lnTo>
                    <a:pt x="2523" y="1569"/>
                  </a:lnTo>
                  <a:lnTo>
                    <a:pt x="2523" y="1566"/>
                  </a:lnTo>
                  <a:lnTo>
                    <a:pt x="2524" y="1561"/>
                  </a:lnTo>
                  <a:lnTo>
                    <a:pt x="2522" y="1549"/>
                  </a:lnTo>
                  <a:lnTo>
                    <a:pt x="2520" y="1536"/>
                  </a:lnTo>
                  <a:lnTo>
                    <a:pt x="2518" y="1530"/>
                  </a:lnTo>
                  <a:lnTo>
                    <a:pt x="2517" y="1524"/>
                  </a:lnTo>
                  <a:lnTo>
                    <a:pt x="2514" y="1519"/>
                  </a:lnTo>
                  <a:lnTo>
                    <a:pt x="2512" y="1517"/>
                  </a:lnTo>
                  <a:lnTo>
                    <a:pt x="2510" y="1513"/>
                  </a:lnTo>
                  <a:lnTo>
                    <a:pt x="2508" y="1511"/>
                  </a:lnTo>
                  <a:lnTo>
                    <a:pt x="2507" y="1509"/>
                  </a:lnTo>
                  <a:lnTo>
                    <a:pt x="2508" y="1507"/>
                  </a:lnTo>
                  <a:lnTo>
                    <a:pt x="2510" y="1505"/>
                  </a:lnTo>
                  <a:lnTo>
                    <a:pt x="2512" y="1504"/>
                  </a:lnTo>
                  <a:lnTo>
                    <a:pt x="2516" y="1504"/>
                  </a:lnTo>
                  <a:lnTo>
                    <a:pt x="2520" y="1504"/>
                  </a:lnTo>
                  <a:lnTo>
                    <a:pt x="2532" y="1506"/>
                  </a:lnTo>
                  <a:lnTo>
                    <a:pt x="2544" y="1510"/>
                  </a:lnTo>
                  <a:lnTo>
                    <a:pt x="2556" y="1513"/>
                  </a:lnTo>
                  <a:lnTo>
                    <a:pt x="2563" y="1518"/>
                  </a:lnTo>
                  <a:lnTo>
                    <a:pt x="2568" y="1519"/>
                  </a:lnTo>
                  <a:lnTo>
                    <a:pt x="2573" y="1520"/>
                  </a:lnTo>
                  <a:lnTo>
                    <a:pt x="2579" y="1520"/>
                  </a:lnTo>
                  <a:lnTo>
                    <a:pt x="2585" y="1520"/>
                  </a:lnTo>
                  <a:lnTo>
                    <a:pt x="2592" y="1519"/>
                  </a:lnTo>
                  <a:lnTo>
                    <a:pt x="2598" y="1517"/>
                  </a:lnTo>
                  <a:lnTo>
                    <a:pt x="2602" y="1515"/>
                  </a:lnTo>
                  <a:lnTo>
                    <a:pt x="2607" y="1511"/>
                  </a:lnTo>
                  <a:lnTo>
                    <a:pt x="2613" y="1504"/>
                  </a:lnTo>
                  <a:lnTo>
                    <a:pt x="2620" y="1493"/>
                  </a:lnTo>
                  <a:lnTo>
                    <a:pt x="2624" y="1486"/>
                  </a:lnTo>
                  <a:lnTo>
                    <a:pt x="2627" y="1476"/>
                  </a:lnTo>
                  <a:lnTo>
                    <a:pt x="2631" y="1466"/>
                  </a:lnTo>
                  <a:lnTo>
                    <a:pt x="2633" y="1453"/>
                  </a:lnTo>
                  <a:lnTo>
                    <a:pt x="2637" y="1442"/>
                  </a:lnTo>
                  <a:lnTo>
                    <a:pt x="2639" y="1436"/>
                  </a:lnTo>
                  <a:lnTo>
                    <a:pt x="2643" y="1433"/>
                  </a:lnTo>
                  <a:lnTo>
                    <a:pt x="2646" y="1430"/>
                  </a:lnTo>
                  <a:lnTo>
                    <a:pt x="2659" y="1430"/>
                  </a:lnTo>
                  <a:lnTo>
                    <a:pt x="2680" y="1429"/>
                  </a:lnTo>
                  <a:lnTo>
                    <a:pt x="2700" y="1425"/>
                  </a:lnTo>
                  <a:lnTo>
                    <a:pt x="2713" y="1423"/>
                  </a:lnTo>
                  <a:lnTo>
                    <a:pt x="2721" y="1424"/>
                  </a:lnTo>
                  <a:lnTo>
                    <a:pt x="2727" y="1425"/>
                  </a:lnTo>
                  <a:lnTo>
                    <a:pt x="2734" y="1431"/>
                  </a:lnTo>
                  <a:lnTo>
                    <a:pt x="2741" y="1438"/>
                  </a:lnTo>
                  <a:lnTo>
                    <a:pt x="2746" y="1446"/>
                  </a:lnTo>
                  <a:lnTo>
                    <a:pt x="2752" y="1452"/>
                  </a:lnTo>
                  <a:lnTo>
                    <a:pt x="2758" y="1457"/>
                  </a:lnTo>
                  <a:lnTo>
                    <a:pt x="2766" y="1463"/>
                  </a:lnTo>
                  <a:lnTo>
                    <a:pt x="2772" y="1466"/>
                  </a:lnTo>
                  <a:lnTo>
                    <a:pt x="2781" y="1468"/>
                  </a:lnTo>
                  <a:lnTo>
                    <a:pt x="2790" y="1469"/>
                  </a:lnTo>
                  <a:lnTo>
                    <a:pt x="2801" y="1469"/>
                  </a:lnTo>
                  <a:lnTo>
                    <a:pt x="2809" y="1468"/>
                  </a:lnTo>
                  <a:lnTo>
                    <a:pt x="2816" y="1467"/>
                  </a:lnTo>
                  <a:lnTo>
                    <a:pt x="2821" y="1466"/>
                  </a:lnTo>
                  <a:lnTo>
                    <a:pt x="2826" y="1465"/>
                  </a:lnTo>
                  <a:lnTo>
                    <a:pt x="2833" y="1461"/>
                  </a:lnTo>
                  <a:lnTo>
                    <a:pt x="2841" y="1457"/>
                  </a:lnTo>
                  <a:lnTo>
                    <a:pt x="2848" y="1455"/>
                  </a:lnTo>
                  <a:lnTo>
                    <a:pt x="2867" y="14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山东">
              <a:extLst>
                <a:ext uri="{FF2B5EF4-FFF2-40B4-BE49-F238E27FC236}">
                  <a16:creationId xmlns:a16="http://schemas.microsoft.com/office/drawing/2014/main" id="{3AFE1FE3-035C-9504-3688-F1CE09D56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151" y="3791148"/>
              <a:ext cx="685808" cy="438173"/>
            </a:xfrm>
            <a:custGeom>
              <a:avLst/>
              <a:gdLst>
                <a:gd name="T0" fmla="*/ 831 w 2606"/>
                <a:gd name="T1" fmla="*/ 153 h 1671"/>
                <a:gd name="T2" fmla="*/ 614 w 2606"/>
                <a:gd name="T3" fmla="*/ 197 h 1671"/>
                <a:gd name="T4" fmla="*/ 432 w 2606"/>
                <a:gd name="T5" fmla="*/ 342 h 1671"/>
                <a:gd name="T6" fmla="*/ 367 w 2606"/>
                <a:gd name="T7" fmla="*/ 411 h 1671"/>
                <a:gd name="T8" fmla="*/ 252 w 2606"/>
                <a:gd name="T9" fmla="*/ 665 h 1671"/>
                <a:gd name="T10" fmla="*/ 153 w 2606"/>
                <a:gd name="T11" fmla="*/ 883 h 1671"/>
                <a:gd name="T12" fmla="*/ 157 w 2606"/>
                <a:gd name="T13" fmla="*/ 1075 h 1671"/>
                <a:gd name="T14" fmla="*/ 237 w 2606"/>
                <a:gd name="T15" fmla="*/ 1070 h 1671"/>
                <a:gd name="T16" fmla="*/ 400 w 2606"/>
                <a:gd name="T17" fmla="*/ 1024 h 1671"/>
                <a:gd name="T18" fmla="*/ 286 w 2606"/>
                <a:gd name="T19" fmla="*/ 1117 h 1671"/>
                <a:gd name="T20" fmla="*/ 164 w 2606"/>
                <a:gd name="T21" fmla="*/ 1251 h 1671"/>
                <a:gd name="T22" fmla="*/ 27 w 2606"/>
                <a:gd name="T23" fmla="*/ 1393 h 1671"/>
                <a:gd name="T24" fmla="*/ 73 w 2606"/>
                <a:gd name="T25" fmla="*/ 1491 h 1671"/>
                <a:gd name="T26" fmla="*/ 213 w 2606"/>
                <a:gd name="T27" fmla="*/ 1586 h 1671"/>
                <a:gd name="T28" fmla="*/ 427 w 2606"/>
                <a:gd name="T29" fmla="*/ 1633 h 1671"/>
                <a:gd name="T30" fmla="*/ 550 w 2606"/>
                <a:gd name="T31" fmla="*/ 1564 h 1671"/>
                <a:gd name="T32" fmla="*/ 658 w 2606"/>
                <a:gd name="T33" fmla="*/ 1426 h 1671"/>
                <a:gd name="T34" fmla="*/ 701 w 2606"/>
                <a:gd name="T35" fmla="*/ 1437 h 1671"/>
                <a:gd name="T36" fmla="*/ 811 w 2606"/>
                <a:gd name="T37" fmla="*/ 1602 h 1671"/>
                <a:gd name="T38" fmla="*/ 1004 w 2606"/>
                <a:gd name="T39" fmla="*/ 1657 h 1671"/>
                <a:gd name="T40" fmla="*/ 1063 w 2606"/>
                <a:gd name="T41" fmla="*/ 1579 h 1671"/>
                <a:gd name="T42" fmla="*/ 1187 w 2606"/>
                <a:gd name="T43" fmla="*/ 1652 h 1671"/>
                <a:gd name="T44" fmla="*/ 1275 w 2606"/>
                <a:gd name="T45" fmla="*/ 1602 h 1671"/>
                <a:gd name="T46" fmla="*/ 1378 w 2606"/>
                <a:gd name="T47" fmla="*/ 1499 h 1671"/>
                <a:gd name="T48" fmla="*/ 1489 w 2606"/>
                <a:gd name="T49" fmla="*/ 1343 h 1671"/>
                <a:gd name="T50" fmla="*/ 1623 w 2606"/>
                <a:gd name="T51" fmla="*/ 1208 h 1671"/>
                <a:gd name="T52" fmla="*/ 1675 w 2606"/>
                <a:gd name="T53" fmla="*/ 1085 h 1671"/>
                <a:gd name="T54" fmla="*/ 1741 w 2606"/>
                <a:gd name="T55" fmla="*/ 1026 h 1671"/>
                <a:gd name="T56" fmla="*/ 1774 w 2606"/>
                <a:gd name="T57" fmla="*/ 964 h 1671"/>
                <a:gd name="T58" fmla="*/ 1824 w 2606"/>
                <a:gd name="T59" fmla="*/ 913 h 1671"/>
                <a:gd name="T60" fmla="*/ 1774 w 2606"/>
                <a:gd name="T61" fmla="*/ 823 h 1671"/>
                <a:gd name="T62" fmla="*/ 1847 w 2606"/>
                <a:gd name="T63" fmla="*/ 800 h 1671"/>
                <a:gd name="T64" fmla="*/ 1886 w 2606"/>
                <a:gd name="T65" fmla="*/ 879 h 1671"/>
                <a:gd name="T66" fmla="*/ 1982 w 2606"/>
                <a:gd name="T67" fmla="*/ 800 h 1671"/>
                <a:gd name="T68" fmla="*/ 2006 w 2606"/>
                <a:gd name="T69" fmla="*/ 675 h 1671"/>
                <a:gd name="T70" fmla="*/ 2040 w 2606"/>
                <a:gd name="T71" fmla="*/ 681 h 1671"/>
                <a:gd name="T72" fmla="*/ 1990 w 2606"/>
                <a:gd name="T73" fmla="*/ 641 h 1671"/>
                <a:gd name="T74" fmla="*/ 2059 w 2606"/>
                <a:gd name="T75" fmla="*/ 628 h 1671"/>
                <a:gd name="T76" fmla="*/ 2204 w 2606"/>
                <a:gd name="T77" fmla="*/ 495 h 1671"/>
                <a:gd name="T78" fmla="*/ 2241 w 2606"/>
                <a:gd name="T79" fmla="*/ 531 h 1671"/>
                <a:gd name="T80" fmla="*/ 2373 w 2606"/>
                <a:gd name="T81" fmla="*/ 397 h 1671"/>
                <a:gd name="T82" fmla="*/ 2440 w 2606"/>
                <a:gd name="T83" fmla="*/ 381 h 1671"/>
                <a:gd name="T84" fmla="*/ 2536 w 2606"/>
                <a:gd name="T85" fmla="*/ 458 h 1671"/>
                <a:gd name="T86" fmla="*/ 2541 w 2606"/>
                <a:gd name="T87" fmla="*/ 376 h 1671"/>
                <a:gd name="T88" fmla="*/ 2579 w 2606"/>
                <a:gd name="T89" fmla="*/ 294 h 1671"/>
                <a:gd name="T90" fmla="*/ 2592 w 2606"/>
                <a:gd name="T91" fmla="*/ 187 h 1671"/>
                <a:gd name="T92" fmla="*/ 2428 w 2606"/>
                <a:gd name="T93" fmla="*/ 162 h 1671"/>
                <a:gd name="T94" fmla="*/ 2347 w 2606"/>
                <a:gd name="T95" fmla="*/ 220 h 1671"/>
                <a:gd name="T96" fmla="*/ 2188 w 2606"/>
                <a:gd name="T97" fmla="*/ 212 h 1671"/>
                <a:gd name="T98" fmla="*/ 2070 w 2606"/>
                <a:gd name="T99" fmla="*/ 138 h 1671"/>
                <a:gd name="T100" fmla="*/ 1975 w 2606"/>
                <a:gd name="T101" fmla="*/ 81 h 1671"/>
                <a:gd name="T102" fmla="*/ 1761 w 2606"/>
                <a:gd name="T103" fmla="*/ 159 h 1671"/>
                <a:gd name="T104" fmla="*/ 1734 w 2606"/>
                <a:gd name="T105" fmla="*/ 264 h 1671"/>
                <a:gd name="T106" fmla="*/ 1665 w 2606"/>
                <a:gd name="T107" fmla="*/ 376 h 1671"/>
                <a:gd name="T108" fmla="*/ 1427 w 2606"/>
                <a:gd name="T109" fmla="*/ 440 h 1671"/>
                <a:gd name="T110" fmla="*/ 1344 w 2606"/>
                <a:gd name="T111" fmla="*/ 226 h 1671"/>
                <a:gd name="T112" fmla="*/ 1369 w 2606"/>
                <a:gd name="T113" fmla="*/ 142 h 1671"/>
                <a:gd name="T114" fmla="*/ 1251 w 2606"/>
                <a:gd name="T115" fmla="*/ 4 h 1671"/>
                <a:gd name="T116" fmla="*/ 1145 w 2606"/>
                <a:gd name="T117" fmla="*/ 42 h 1671"/>
                <a:gd name="T118" fmla="*/ 1023 w 2606"/>
                <a:gd name="T119" fmla="*/ 115 h 1671"/>
                <a:gd name="T120" fmla="*/ 961 w 2606"/>
                <a:gd name="T121" fmla="*/ 51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6" h="1671">
                  <a:moveTo>
                    <a:pt x="923" y="0"/>
                  </a:moveTo>
                  <a:lnTo>
                    <a:pt x="923" y="12"/>
                  </a:lnTo>
                  <a:lnTo>
                    <a:pt x="921" y="27"/>
                  </a:lnTo>
                  <a:lnTo>
                    <a:pt x="918" y="36"/>
                  </a:lnTo>
                  <a:lnTo>
                    <a:pt x="913" y="43"/>
                  </a:lnTo>
                  <a:lnTo>
                    <a:pt x="906" y="50"/>
                  </a:lnTo>
                  <a:lnTo>
                    <a:pt x="898" y="56"/>
                  </a:lnTo>
                  <a:lnTo>
                    <a:pt x="892" y="60"/>
                  </a:lnTo>
                  <a:lnTo>
                    <a:pt x="885" y="64"/>
                  </a:lnTo>
                  <a:lnTo>
                    <a:pt x="874" y="71"/>
                  </a:lnTo>
                  <a:lnTo>
                    <a:pt x="865" y="80"/>
                  </a:lnTo>
                  <a:lnTo>
                    <a:pt x="860" y="83"/>
                  </a:lnTo>
                  <a:lnTo>
                    <a:pt x="856" y="88"/>
                  </a:lnTo>
                  <a:lnTo>
                    <a:pt x="853" y="93"/>
                  </a:lnTo>
                  <a:lnTo>
                    <a:pt x="850" y="98"/>
                  </a:lnTo>
                  <a:lnTo>
                    <a:pt x="848" y="102"/>
                  </a:lnTo>
                  <a:lnTo>
                    <a:pt x="847" y="107"/>
                  </a:lnTo>
                  <a:lnTo>
                    <a:pt x="843" y="118"/>
                  </a:lnTo>
                  <a:lnTo>
                    <a:pt x="840" y="127"/>
                  </a:lnTo>
                  <a:lnTo>
                    <a:pt x="837" y="137"/>
                  </a:lnTo>
                  <a:lnTo>
                    <a:pt x="835" y="145"/>
                  </a:lnTo>
                  <a:lnTo>
                    <a:pt x="833" y="150"/>
                  </a:lnTo>
                  <a:lnTo>
                    <a:pt x="831" y="153"/>
                  </a:lnTo>
                  <a:lnTo>
                    <a:pt x="829" y="157"/>
                  </a:lnTo>
                  <a:lnTo>
                    <a:pt x="827" y="159"/>
                  </a:lnTo>
                  <a:lnTo>
                    <a:pt x="822" y="163"/>
                  </a:lnTo>
                  <a:lnTo>
                    <a:pt x="817" y="164"/>
                  </a:lnTo>
                  <a:lnTo>
                    <a:pt x="812" y="165"/>
                  </a:lnTo>
                  <a:lnTo>
                    <a:pt x="806" y="167"/>
                  </a:lnTo>
                  <a:lnTo>
                    <a:pt x="795" y="169"/>
                  </a:lnTo>
                  <a:lnTo>
                    <a:pt x="784" y="170"/>
                  </a:lnTo>
                  <a:lnTo>
                    <a:pt x="772" y="173"/>
                  </a:lnTo>
                  <a:lnTo>
                    <a:pt x="760" y="174"/>
                  </a:lnTo>
                  <a:lnTo>
                    <a:pt x="747" y="175"/>
                  </a:lnTo>
                  <a:lnTo>
                    <a:pt x="732" y="177"/>
                  </a:lnTo>
                  <a:lnTo>
                    <a:pt x="720" y="180"/>
                  </a:lnTo>
                  <a:lnTo>
                    <a:pt x="707" y="183"/>
                  </a:lnTo>
                  <a:lnTo>
                    <a:pt x="693" y="186"/>
                  </a:lnTo>
                  <a:lnTo>
                    <a:pt x="679" y="189"/>
                  </a:lnTo>
                  <a:lnTo>
                    <a:pt x="666" y="190"/>
                  </a:lnTo>
                  <a:lnTo>
                    <a:pt x="654" y="190"/>
                  </a:lnTo>
                  <a:lnTo>
                    <a:pt x="642" y="192"/>
                  </a:lnTo>
                  <a:lnTo>
                    <a:pt x="630" y="193"/>
                  </a:lnTo>
                  <a:lnTo>
                    <a:pt x="625" y="194"/>
                  </a:lnTo>
                  <a:lnTo>
                    <a:pt x="620" y="195"/>
                  </a:lnTo>
                  <a:lnTo>
                    <a:pt x="614" y="197"/>
                  </a:lnTo>
                  <a:lnTo>
                    <a:pt x="608" y="201"/>
                  </a:lnTo>
                  <a:lnTo>
                    <a:pt x="603" y="205"/>
                  </a:lnTo>
                  <a:lnTo>
                    <a:pt x="598" y="209"/>
                  </a:lnTo>
                  <a:lnTo>
                    <a:pt x="594" y="215"/>
                  </a:lnTo>
                  <a:lnTo>
                    <a:pt x="590" y="222"/>
                  </a:lnTo>
                  <a:lnTo>
                    <a:pt x="576" y="250"/>
                  </a:lnTo>
                  <a:lnTo>
                    <a:pt x="563" y="274"/>
                  </a:lnTo>
                  <a:lnTo>
                    <a:pt x="557" y="284"/>
                  </a:lnTo>
                  <a:lnTo>
                    <a:pt x="548" y="294"/>
                  </a:lnTo>
                  <a:lnTo>
                    <a:pt x="540" y="302"/>
                  </a:lnTo>
                  <a:lnTo>
                    <a:pt x="531" y="310"/>
                  </a:lnTo>
                  <a:lnTo>
                    <a:pt x="512" y="325"/>
                  </a:lnTo>
                  <a:lnTo>
                    <a:pt x="499" y="335"/>
                  </a:lnTo>
                  <a:lnTo>
                    <a:pt x="491" y="339"/>
                  </a:lnTo>
                  <a:lnTo>
                    <a:pt x="484" y="340"/>
                  </a:lnTo>
                  <a:lnTo>
                    <a:pt x="477" y="339"/>
                  </a:lnTo>
                  <a:lnTo>
                    <a:pt x="468" y="337"/>
                  </a:lnTo>
                  <a:lnTo>
                    <a:pt x="459" y="333"/>
                  </a:lnTo>
                  <a:lnTo>
                    <a:pt x="452" y="331"/>
                  </a:lnTo>
                  <a:lnTo>
                    <a:pt x="446" y="331"/>
                  </a:lnTo>
                  <a:lnTo>
                    <a:pt x="440" y="333"/>
                  </a:lnTo>
                  <a:lnTo>
                    <a:pt x="437" y="337"/>
                  </a:lnTo>
                  <a:lnTo>
                    <a:pt x="432" y="342"/>
                  </a:lnTo>
                  <a:lnTo>
                    <a:pt x="427" y="352"/>
                  </a:lnTo>
                  <a:lnTo>
                    <a:pt x="421" y="363"/>
                  </a:lnTo>
                  <a:lnTo>
                    <a:pt x="419" y="370"/>
                  </a:lnTo>
                  <a:lnTo>
                    <a:pt x="418" y="375"/>
                  </a:lnTo>
                  <a:lnTo>
                    <a:pt x="418" y="379"/>
                  </a:lnTo>
                  <a:lnTo>
                    <a:pt x="419" y="384"/>
                  </a:lnTo>
                  <a:lnTo>
                    <a:pt x="421" y="390"/>
                  </a:lnTo>
                  <a:lnTo>
                    <a:pt x="425" y="396"/>
                  </a:lnTo>
                  <a:lnTo>
                    <a:pt x="427" y="400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28" y="407"/>
                  </a:lnTo>
                  <a:lnTo>
                    <a:pt x="426" y="409"/>
                  </a:lnTo>
                  <a:lnTo>
                    <a:pt x="424" y="411"/>
                  </a:lnTo>
                  <a:lnTo>
                    <a:pt x="419" y="414"/>
                  </a:lnTo>
                  <a:lnTo>
                    <a:pt x="415" y="415"/>
                  </a:lnTo>
                  <a:lnTo>
                    <a:pt x="412" y="415"/>
                  </a:lnTo>
                  <a:lnTo>
                    <a:pt x="407" y="415"/>
                  </a:lnTo>
                  <a:lnTo>
                    <a:pt x="399" y="413"/>
                  </a:lnTo>
                  <a:lnTo>
                    <a:pt x="389" y="411"/>
                  </a:lnTo>
                  <a:lnTo>
                    <a:pt x="380" y="410"/>
                  </a:lnTo>
                  <a:lnTo>
                    <a:pt x="371" y="410"/>
                  </a:lnTo>
                  <a:lnTo>
                    <a:pt x="367" y="411"/>
                  </a:lnTo>
                  <a:lnTo>
                    <a:pt x="363" y="414"/>
                  </a:lnTo>
                  <a:lnTo>
                    <a:pt x="358" y="417"/>
                  </a:lnTo>
                  <a:lnTo>
                    <a:pt x="354" y="422"/>
                  </a:lnTo>
                  <a:lnTo>
                    <a:pt x="346" y="434"/>
                  </a:lnTo>
                  <a:lnTo>
                    <a:pt x="338" y="448"/>
                  </a:lnTo>
                  <a:lnTo>
                    <a:pt x="330" y="466"/>
                  </a:lnTo>
                  <a:lnTo>
                    <a:pt x="321" y="485"/>
                  </a:lnTo>
                  <a:lnTo>
                    <a:pt x="313" y="508"/>
                  </a:lnTo>
                  <a:lnTo>
                    <a:pt x="306" y="533"/>
                  </a:lnTo>
                  <a:lnTo>
                    <a:pt x="301" y="555"/>
                  </a:lnTo>
                  <a:lnTo>
                    <a:pt x="296" y="574"/>
                  </a:lnTo>
                  <a:lnTo>
                    <a:pt x="294" y="580"/>
                  </a:lnTo>
                  <a:lnTo>
                    <a:pt x="292" y="586"/>
                  </a:lnTo>
                  <a:lnTo>
                    <a:pt x="288" y="591"/>
                  </a:lnTo>
                  <a:lnTo>
                    <a:pt x="285" y="597"/>
                  </a:lnTo>
                  <a:lnTo>
                    <a:pt x="277" y="606"/>
                  </a:lnTo>
                  <a:lnTo>
                    <a:pt x="271" y="616"/>
                  </a:lnTo>
                  <a:lnTo>
                    <a:pt x="267" y="630"/>
                  </a:lnTo>
                  <a:lnTo>
                    <a:pt x="263" y="644"/>
                  </a:lnTo>
                  <a:lnTo>
                    <a:pt x="261" y="650"/>
                  </a:lnTo>
                  <a:lnTo>
                    <a:pt x="258" y="656"/>
                  </a:lnTo>
                  <a:lnTo>
                    <a:pt x="256" y="661"/>
                  </a:lnTo>
                  <a:lnTo>
                    <a:pt x="252" y="665"/>
                  </a:lnTo>
                  <a:lnTo>
                    <a:pt x="235" y="676"/>
                  </a:lnTo>
                  <a:lnTo>
                    <a:pt x="214" y="688"/>
                  </a:lnTo>
                  <a:lnTo>
                    <a:pt x="204" y="694"/>
                  </a:lnTo>
                  <a:lnTo>
                    <a:pt x="194" y="701"/>
                  </a:lnTo>
                  <a:lnTo>
                    <a:pt x="185" y="711"/>
                  </a:lnTo>
                  <a:lnTo>
                    <a:pt x="178" y="722"/>
                  </a:lnTo>
                  <a:lnTo>
                    <a:pt x="162" y="747"/>
                  </a:lnTo>
                  <a:lnTo>
                    <a:pt x="147" y="774"/>
                  </a:lnTo>
                  <a:lnTo>
                    <a:pt x="140" y="787"/>
                  </a:lnTo>
                  <a:lnTo>
                    <a:pt x="134" y="799"/>
                  </a:lnTo>
                  <a:lnTo>
                    <a:pt x="129" y="812"/>
                  </a:lnTo>
                  <a:lnTo>
                    <a:pt x="126" y="823"/>
                  </a:lnTo>
                  <a:lnTo>
                    <a:pt x="125" y="832"/>
                  </a:lnTo>
                  <a:lnTo>
                    <a:pt x="125" y="842"/>
                  </a:lnTo>
                  <a:lnTo>
                    <a:pt x="125" y="850"/>
                  </a:lnTo>
                  <a:lnTo>
                    <a:pt x="126" y="856"/>
                  </a:lnTo>
                  <a:lnTo>
                    <a:pt x="130" y="867"/>
                  </a:lnTo>
                  <a:lnTo>
                    <a:pt x="132" y="874"/>
                  </a:lnTo>
                  <a:lnTo>
                    <a:pt x="135" y="876"/>
                  </a:lnTo>
                  <a:lnTo>
                    <a:pt x="137" y="877"/>
                  </a:lnTo>
                  <a:lnTo>
                    <a:pt x="140" y="880"/>
                  </a:lnTo>
                  <a:lnTo>
                    <a:pt x="143" y="881"/>
                  </a:lnTo>
                  <a:lnTo>
                    <a:pt x="153" y="883"/>
                  </a:lnTo>
                  <a:lnTo>
                    <a:pt x="163" y="889"/>
                  </a:lnTo>
                  <a:lnTo>
                    <a:pt x="169" y="893"/>
                  </a:lnTo>
                  <a:lnTo>
                    <a:pt x="174" y="898"/>
                  </a:lnTo>
                  <a:lnTo>
                    <a:pt x="179" y="902"/>
                  </a:lnTo>
                  <a:lnTo>
                    <a:pt x="182" y="908"/>
                  </a:lnTo>
                  <a:lnTo>
                    <a:pt x="188" y="919"/>
                  </a:lnTo>
                  <a:lnTo>
                    <a:pt x="193" y="931"/>
                  </a:lnTo>
                  <a:lnTo>
                    <a:pt x="198" y="947"/>
                  </a:lnTo>
                  <a:lnTo>
                    <a:pt x="200" y="958"/>
                  </a:lnTo>
                  <a:lnTo>
                    <a:pt x="203" y="965"/>
                  </a:lnTo>
                  <a:lnTo>
                    <a:pt x="204" y="974"/>
                  </a:lnTo>
                  <a:lnTo>
                    <a:pt x="204" y="986"/>
                  </a:lnTo>
                  <a:lnTo>
                    <a:pt x="200" y="1001"/>
                  </a:lnTo>
                  <a:lnTo>
                    <a:pt x="197" y="1010"/>
                  </a:lnTo>
                  <a:lnTo>
                    <a:pt x="192" y="1021"/>
                  </a:lnTo>
                  <a:lnTo>
                    <a:pt x="187" y="1029"/>
                  </a:lnTo>
                  <a:lnTo>
                    <a:pt x="182" y="1035"/>
                  </a:lnTo>
                  <a:lnTo>
                    <a:pt x="173" y="1043"/>
                  </a:lnTo>
                  <a:lnTo>
                    <a:pt x="164" y="1050"/>
                  </a:lnTo>
                  <a:lnTo>
                    <a:pt x="162" y="1054"/>
                  </a:lnTo>
                  <a:lnTo>
                    <a:pt x="160" y="1060"/>
                  </a:lnTo>
                  <a:lnTo>
                    <a:pt x="159" y="1068"/>
                  </a:lnTo>
                  <a:lnTo>
                    <a:pt x="157" y="1075"/>
                  </a:lnTo>
                  <a:lnTo>
                    <a:pt x="157" y="1091"/>
                  </a:lnTo>
                  <a:lnTo>
                    <a:pt x="156" y="1106"/>
                  </a:lnTo>
                  <a:lnTo>
                    <a:pt x="157" y="1110"/>
                  </a:lnTo>
                  <a:lnTo>
                    <a:pt x="160" y="1114"/>
                  </a:lnTo>
                  <a:lnTo>
                    <a:pt x="164" y="1116"/>
                  </a:lnTo>
                  <a:lnTo>
                    <a:pt x="169" y="1116"/>
                  </a:lnTo>
                  <a:lnTo>
                    <a:pt x="174" y="1115"/>
                  </a:lnTo>
                  <a:lnTo>
                    <a:pt x="180" y="1113"/>
                  </a:lnTo>
                  <a:lnTo>
                    <a:pt x="184" y="1108"/>
                  </a:lnTo>
                  <a:lnTo>
                    <a:pt x="186" y="1101"/>
                  </a:lnTo>
                  <a:lnTo>
                    <a:pt x="187" y="1089"/>
                  </a:lnTo>
                  <a:lnTo>
                    <a:pt x="186" y="1075"/>
                  </a:lnTo>
                  <a:lnTo>
                    <a:pt x="186" y="1069"/>
                  </a:lnTo>
                  <a:lnTo>
                    <a:pt x="187" y="1063"/>
                  </a:lnTo>
                  <a:lnTo>
                    <a:pt x="189" y="1057"/>
                  </a:lnTo>
                  <a:lnTo>
                    <a:pt x="192" y="1052"/>
                  </a:lnTo>
                  <a:lnTo>
                    <a:pt x="195" y="1052"/>
                  </a:lnTo>
                  <a:lnTo>
                    <a:pt x="201" y="1053"/>
                  </a:lnTo>
                  <a:lnTo>
                    <a:pt x="207" y="1056"/>
                  </a:lnTo>
                  <a:lnTo>
                    <a:pt x="214" y="1059"/>
                  </a:lnTo>
                  <a:lnTo>
                    <a:pt x="224" y="1064"/>
                  </a:lnTo>
                  <a:lnTo>
                    <a:pt x="232" y="1069"/>
                  </a:lnTo>
                  <a:lnTo>
                    <a:pt x="237" y="1070"/>
                  </a:lnTo>
                  <a:lnTo>
                    <a:pt x="241" y="1070"/>
                  </a:lnTo>
                  <a:lnTo>
                    <a:pt x="244" y="1070"/>
                  </a:lnTo>
                  <a:lnTo>
                    <a:pt x="248" y="1068"/>
                  </a:lnTo>
                  <a:lnTo>
                    <a:pt x="256" y="1060"/>
                  </a:lnTo>
                  <a:lnTo>
                    <a:pt x="269" y="1051"/>
                  </a:lnTo>
                  <a:lnTo>
                    <a:pt x="286" y="1040"/>
                  </a:lnTo>
                  <a:lnTo>
                    <a:pt x="307" y="1029"/>
                  </a:lnTo>
                  <a:lnTo>
                    <a:pt x="327" y="1021"/>
                  </a:lnTo>
                  <a:lnTo>
                    <a:pt x="343" y="1014"/>
                  </a:lnTo>
                  <a:lnTo>
                    <a:pt x="357" y="1007"/>
                  </a:lnTo>
                  <a:lnTo>
                    <a:pt x="371" y="1000"/>
                  </a:lnTo>
                  <a:lnTo>
                    <a:pt x="386" y="991"/>
                  </a:lnTo>
                  <a:lnTo>
                    <a:pt x="396" y="987"/>
                  </a:lnTo>
                  <a:lnTo>
                    <a:pt x="405" y="984"/>
                  </a:lnTo>
                  <a:lnTo>
                    <a:pt x="409" y="984"/>
                  </a:lnTo>
                  <a:lnTo>
                    <a:pt x="412" y="986"/>
                  </a:lnTo>
                  <a:lnTo>
                    <a:pt x="413" y="986"/>
                  </a:lnTo>
                  <a:lnTo>
                    <a:pt x="413" y="988"/>
                  </a:lnTo>
                  <a:lnTo>
                    <a:pt x="413" y="989"/>
                  </a:lnTo>
                  <a:lnTo>
                    <a:pt x="412" y="999"/>
                  </a:lnTo>
                  <a:lnTo>
                    <a:pt x="407" y="1012"/>
                  </a:lnTo>
                  <a:lnTo>
                    <a:pt x="405" y="1019"/>
                  </a:lnTo>
                  <a:lnTo>
                    <a:pt x="400" y="1024"/>
                  </a:lnTo>
                  <a:lnTo>
                    <a:pt x="395" y="1027"/>
                  </a:lnTo>
                  <a:lnTo>
                    <a:pt x="389" y="1031"/>
                  </a:lnTo>
                  <a:lnTo>
                    <a:pt x="376" y="1034"/>
                  </a:lnTo>
                  <a:lnTo>
                    <a:pt x="364" y="1035"/>
                  </a:lnTo>
                  <a:lnTo>
                    <a:pt x="359" y="1038"/>
                  </a:lnTo>
                  <a:lnTo>
                    <a:pt x="356" y="1040"/>
                  </a:lnTo>
                  <a:lnTo>
                    <a:pt x="352" y="1043"/>
                  </a:lnTo>
                  <a:lnTo>
                    <a:pt x="349" y="1047"/>
                  </a:lnTo>
                  <a:lnTo>
                    <a:pt x="345" y="1052"/>
                  </a:lnTo>
                  <a:lnTo>
                    <a:pt x="344" y="1058"/>
                  </a:lnTo>
                  <a:lnTo>
                    <a:pt x="342" y="1064"/>
                  </a:lnTo>
                  <a:lnTo>
                    <a:pt x="340" y="1071"/>
                  </a:lnTo>
                  <a:lnTo>
                    <a:pt x="339" y="1077"/>
                  </a:lnTo>
                  <a:lnTo>
                    <a:pt x="336" y="1081"/>
                  </a:lnTo>
                  <a:lnTo>
                    <a:pt x="333" y="1084"/>
                  </a:lnTo>
                  <a:lnTo>
                    <a:pt x="329" y="1087"/>
                  </a:lnTo>
                  <a:lnTo>
                    <a:pt x="319" y="1089"/>
                  </a:lnTo>
                  <a:lnTo>
                    <a:pt x="310" y="1089"/>
                  </a:lnTo>
                  <a:lnTo>
                    <a:pt x="305" y="1090"/>
                  </a:lnTo>
                  <a:lnTo>
                    <a:pt x="300" y="1094"/>
                  </a:lnTo>
                  <a:lnTo>
                    <a:pt x="296" y="1098"/>
                  </a:lnTo>
                  <a:lnTo>
                    <a:pt x="293" y="1104"/>
                  </a:lnTo>
                  <a:lnTo>
                    <a:pt x="286" y="1117"/>
                  </a:lnTo>
                  <a:lnTo>
                    <a:pt x="281" y="1129"/>
                  </a:lnTo>
                  <a:lnTo>
                    <a:pt x="279" y="1134"/>
                  </a:lnTo>
                  <a:lnTo>
                    <a:pt x="276" y="1138"/>
                  </a:lnTo>
                  <a:lnTo>
                    <a:pt x="274" y="1141"/>
                  </a:lnTo>
                  <a:lnTo>
                    <a:pt x="270" y="1142"/>
                  </a:lnTo>
                  <a:lnTo>
                    <a:pt x="262" y="1145"/>
                  </a:lnTo>
                  <a:lnTo>
                    <a:pt x="252" y="1144"/>
                  </a:lnTo>
                  <a:lnTo>
                    <a:pt x="248" y="1144"/>
                  </a:lnTo>
                  <a:lnTo>
                    <a:pt x="242" y="1145"/>
                  </a:lnTo>
                  <a:lnTo>
                    <a:pt x="237" y="1146"/>
                  </a:lnTo>
                  <a:lnTo>
                    <a:pt x="232" y="1148"/>
                  </a:lnTo>
                  <a:lnTo>
                    <a:pt x="223" y="1154"/>
                  </a:lnTo>
                  <a:lnTo>
                    <a:pt x="216" y="1161"/>
                  </a:lnTo>
                  <a:lnTo>
                    <a:pt x="203" y="1172"/>
                  </a:lnTo>
                  <a:lnTo>
                    <a:pt x="189" y="1184"/>
                  </a:lnTo>
                  <a:lnTo>
                    <a:pt x="184" y="1191"/>
                  </a:lnTo>
                  <a:lnTo>
                    <a:pt x="178" y="1198"/>
                  </a:lnTo>
                  <a:lnTo>
                    <a:pt x="173" y="1204"/>
                  </a:lnTo>
                  <a:lnTo>
                    <a:pt x="168" y="1215"/>
                  </a:lnTo>
                  <a:lnTo>
                    <a:pt x="164" y="1226"/>
                  </a:lnTo>
                  <a:lnTo>
                    <a:pt x="163" y="1235"/>
                  </a:lnTo>
                  <a:lnTo>
                    <a:pt x="163" y="1243"/>
                  </a:lnTo>
                  <a:lnTo>
                    <a:pt x="164" y="1251"/>
                  </a:lnTo>
                  <a:lnTo>
                    <a:pt x="164" y="1255"/>
                  </a:lnTo>
                  <a:lnTo>
                    <a:pt x="163" y="1259"/>
                  </a:lnTo>
                  <a:lnTo>
                    <a:pt x="160" y="1264"/>
                  </a:lnTo>
                  <a:lnTo>
                    <a:pt x="155" y="1268"/>
                  </a:lnTo>
                  <a:lnTo>
                    <a:pt x="144" y="1278"/>
                  </a:lnTo>
                  <a:lnTo>
                    <a:pt x="136" y="1285"/>
                  </a:lnTo>
                  <a:lnTo>
                    <a:pt x="129" y="1290"/>
                  </a:lnTo>
                  <a:lnTo>
                    <a:pt x="124" y="1292"/>
                  </a:lnTo>
                  <a:lnTo>
                    <a:pt x="119" y="1293"/>
                  </a:lnTo>
                  <a:lnTo>
                    <a:pt x="113" y="1293"/>
                  </a:lnTo>
                  <a:lnTo>
                    <a:pt x="109" y="1295"/>
                  </a:lnTo>
                  <a:lnTo>
                    <a:pt x="100" y="1298"/>
                  </a:lnTo>
                  <a:lnTo>
                    <a:pt x="92" y="1304"/>
                  </a:lnTo>
                  <a:lnTo>
                    <a:pt x="80" y="1314"/>
                  </a:lnTo>
                  <a:lnTo>
                    <a:pt x="75" y="1319"/>
                  </a:lnTo>
                  <a:lnTo>
                    <a:pt x="72" y="1325"/>
                  </a:lnTo>
                  <a:lnTo>
                    <a:pt x="69" y="1330"/>
                  </a:lnTo>
                  <a:lnTo>
                    <a:pt x="68" y="1335"/>
                  </a:lnTo>
                  <a:lnTo>
                    <a:pt x="66" y="1344"/>
                  </a:lnTo>
                  <a:lnTo>
                    <a:pt x="62" y="1353"/>
                  </a:lnTo>
                  <a:lnTo>
                    <a:pt x="54" y="1365"/>
                  </a:lnTo>
                  <a:lnTo>
                    <a:pt x="41" y="1379"/>
                  </a:lnTo>
                  <a:lnTo>
                    <a:pt x="27" y="1393"/>
                  </a:lnTo>
                  <a:lnTo>
                    <a:pt x="17" y="1404"/>
                  </a:lnTo>
                  <a:lnTo>
                    <a:pt x="14" y="1407"/>
                  </a:lnTo>
                  <a:lnTo>
                    <a:pt x="11" y="1412"/>
                  </a:lnTo>
                  <a:lnTo>
                    <a:pt x="10" y="1418"/>
                  </a:lnTo>
                  <a:lnTo>
                    <a:pt x="10" y="1423"/>
                  </a:lnTo>
                  <a:lnTo>
                    <a:pt x="10" y="1434"/>
                  </a:lnTo>
                  <a:lnTo>
                    <a:pt x="10" y="1443"/>
                  </a:lnTo>
                  <a:lnTo>
                    <a:pt x="9" y="1449"/>
                  </a:lnTo>
                  <a:lnTo>
                    <a:pt x="8" y="1455"/>
                  </a:lnTo>
                  <a:lnTo>
                    <a:pt x="5" y="1461"/>
                  </a:lnTo>
                  <a:lnTo>
                    <a:pt x="3" y="1468"/>
                  </a:lnTo>
                  <a:lnTo>
                    <a:pt x="0" y="1474"/>
                  </a:lnTo>
                  <a:lnTo>
                    <a:pt x="0" y="1478"/>
                  </a:lnTo>
                  <a:lnTo>
                    <a:pt x="4" y="1479"/>
                  </a:lnTo>
                  <a:lnTo>
                    <a:pt x="11" y="1481"/>
                  </a:lnTo>
                  <a:lnTo>
                    <a:pt x="22" y="1485"/>
                  </a:lnTo>
                  <a:lnTo>
                    <a:pt x="34" y="1488"/>
                  </a:lnTo>
                  <a:lnTo>
                    <a:pt x="44" y="1492"/>
                  </a:lnTo>
                  <a:lnTo>
                    <a:pt x="54" y="1494"/>
                  </a:lnTo>
                  <a:lnTo>
                    <a:pt x="60" y="1494"/>
                  </a:lnTo>
                  <a:lnTo>
                    <a:pt x="65" y="1494"/>
                  </a:lnTo>
                  <a:lnTo>
                    <a:pt x="68" y="1493"/>
                  </a:lnTo>
                  <a:lnTo>
                    <a:pt x="73" y="1491"/>
                  </a:lnTo>
                  <a:lnTo>
                    <a:pt x="80" y="1487"/>
                  </a:lnTo>
                  <a:lnTo>
                    <a:pt x="87" y="1484"/>
                  </a:lnTo>
                  <a:lnTo>
                    <a:pt x="92" y="1482"/>
                  </a:lnTo>
                  <a:lnTo>
                    <a:pt x="97" y="1482"/>
                  </a:lnTo>
                  <a:lnTo>
                    <a:pt x="100" y="1484"/>
                  </a:lnTo>
                  <a:lnTo>
                    <a:pt x="105" y="1485"/>
                  </a:lnTo>
                  <a:lnTo>
                    <a:pt x="110" y="1486"/>
                  </a:lnTo>
                  <a:lnTo>
                    <a:pt x="113" y="1489"/>
                  </a:lnTo>
                  <a:lnTo>
                    <a:pt x="117" y="1493"/>
                  </a:lnTo>
                  <a:lnTo>
                    <a:pt x="122" y="1499"/>
                  </a:lnTo>
                  <a:lnTo>
                    <a:pt x="129" y="1512"/>
                  </a:lnTo>
                  <a:lnTo>
                    <a:pt x="137" y="1526"/>
                  </a:lnTo>
                  <a:lnTo>
                    <a:pt x="142" y="1533"/>
                  </a:lnTo>
                  <a:lnTo>
                    <a:pt x="147" y="1539"/>
                  </a:lnTo>
                  <a:lnTo>
                    <a:pt x="153" y="1544"/>
                  </a:lnTo>
                  <a:lnTo>
                    <a:pt x="159" y="1547"/>
                  </a:lnTo>
                  <a:lnTo>
                    <a:pt x="173" y="1549"/>
                  </a:lnTo>
                  <a:lnTo>
                    <a:pt x="188" y="1554"/>
                  </a:lnTo>
                  <a:lnTo>
                    <a:pt x="195" y="1557"/>
                  </a:lnTo>
                  <a:lnTo>
                    <a:pt x="201" y="1561"/>
                  </a:lnTo>
                  <a:lnTo>
                    <a:pt x="206" y="1567"/>
                  </a:lnTo>
                  <a:lnTo>
                    <a:pt x="210" y="1573"/>
                  </a:lnTo>
                  <a:lnTo>
                    <a:pt x="213" y="1586"/>
                  </a:lnTo>
                  <a:lnTo>
                    <a:pt x="217" y="1598"/>
                  </a:lnTo>
                  <a:lnTo>
                    <a:pt x="222" y="1611"/>
                  </a:lnTo>
                  <a:lnTo>
                    <a:pt x="226" y="1625"/>
                  </a:lnTo>
                  <a:lnTo>
                    <a:pt x="231" y="1631"/>
                  </a:lnTo>
                  <a:lnTo>
                    <a:pt x="235" y="1637"/>
                  </a:lnTo>
                  <a:lnTo>
                    <a:pt x="239" y="1642"/>
                  </a:lnTo>
                  <a:lnTo>
                    <a:pt x="245" y="1645"/>
                  </a:lnTo>
                  <a:lnTo>
                    <a:pt x="251" y="1649"/>
                  </a:lnTo>
                  <a:lnTo>
                    <a:pt x="257" y="1651"/>
                  </a:lnTo>
                  <a:lnTo>
                    <a:pt x="263" y="1652"/>
                  </a:lnTo>
                  <a:lnTo>
                    <a:pt x="269" y="1652"/>
                  </a:lnTo>
                  <a:lnTo>
                    <a:pt x="286" y="1652"/>
                  </a:lnTo>
                  <a:lnTo>
                    <a:pt x="307" y="1651"/>
                  </a:lnTo>
                  <a:lnTo>
                    <a:pt x="329" y="1650"/>
                  </a:lnTo>
                  <a:lnTo>
                    <a:pt x="345" y="1651"/>
                  </a:lnTo>
                  <a:lnTo>
                    <a:pt x="357" y="1652"/>
                  </a:lnTo>
                  <a:lnTo>
                    <a:pt x="367" y="1652"/>
                  </a:lnTo>
                  <a:lnTo>
                    <a:pt x="375" y="1650"/>
                  </a:lnTo>
                  <a:lnTo>
                    <a:pt x="384" y="1645"/>
                  </a:lnTo>
                  <a:lnTo>
                    <a:pt x="396" y="1639"/>
                  </a:lnTo>
                  <a:lnTo>
                    <a:pt x="412" y="1634"/>
                  </a:lnTo>
                  <a:lnTo>
                    <a:pt x="419" y="1633"/>
                  </a:lnTo>
                  <a:lnTo>
                    <a:pt x="427" y="1633"/>
                  </a:lnTo>
                  <a:lnTo>
                    <a:pt x="434" y="1633"/>
                  </a:lnTo>
                  <a:lnTo>
                    <a:pt x="440" y="1634"/>
                  </a:lnTo>
                  <a:lnTo>
                    <a:pt x="451" y="1638"/>
                  </a:lnTo>
                  <a:lnTo>
                    <a:pt x="462" y="1644"/>
                  </a:lnTo>
                  <a:lnTo>
                    <a:pt x="470" y="1649"/>
                  </a:lnTo>
                  <a:lnTo>
                    <a:pt x="478" y="1652"/>
                  </a:lnTo>
                  <a:lnTo>
                    <a:pt x="487" y="1656"/>
                  </a:lnTo>
                  <a:lnTo>
                    <a:pt x="491" y="1657"/>
                  </a:lnTo>
                  <a:lnTo>
                    <a:pt x="494" y="1657"/>
                  </a:lnTo>
                  <a:lnTo>
                    <a:pt x="496" y="1655"/>
                  </a:lnTo>
                  <a:lnTo>
                    <a:pt x="500" y="1650"/>
                  </a:lnTo>
                  <a:lnTo>
                    <a:pt x="504" y="1644"/>
                  </a:lnTo>
                  <a:lnTo>
                    <a:pt x="509" y="1637"/>
                  </a:lnTo>
                  <a:lnTo>
                    <a:pt x="514" y="1632"/>
                  </a:lnTo>
                  <a:lnTo>
                    <a:pt x="525" y="1624"/>
                  </a:lnTo>
                  <a:lnTo>
                    <a:pt x="538" y="1614"/>
                  </a:lnTo>
                  <a:lnTo>
                    <a:pt x="544" y="1611"/>
                  </a:lnTo>
                  <a:lnTo>
                    <a:pt x="547" y="1607"/>
                  </a:lnTo>
                  <a:lnTo>
                    <a:pt x="548" y="1601"/>
                  </a:lnTo>
                  <a:lnTo>
                    <a:pt x="547" y="1590"/>
                  </a:lnTo>
                  <a:lnTo>
                    <a:pt x="547" y="1582"/>
                  </a:lnTo>
                  <a:lnTo>
                    <a:pt x="547" y="1573"/>
                  </a:lnTo>
                  <a:lnTo>
                    <a:pt x="550" y="1564"/>
                  </a:lnTo>
                  <a:lnTo>
                    <a:pt x="553" y="1558"/>
                  </a:lnTo>
                  <a:lnTo>
                    <a:pt x="560" y="1547"/>
                  </a:lnTo>
                  <a:lnTo>
                    <a:pt x="565" y="1536"/>
                  </a:lnTo>
                  <a:lnTo>
                    <a:pt x="569" y="1524"/>
                  </a:lnTo>
                  <a:lnTo>
                    <a:pt x="571" y="1512"/>
                  </a:lnTo>
                  <a:lnTo>
                    <a:pt x="575" y="1506"/>
                  </a:lnTo>
                  <a:lnTo>
                    <a:pt x="579" y="1501"/>
                  </a:lnTo>
                  <a:lnTo>
                    <a:pt x="586" y="1497"/>
                  </a:lnTo>
                  <a:lnTo>
                    <a:pt x="596" y="1492"/>
                  </a:lnTo>
                  <a:lnTo>
                    <a:pt x="614" y="1485"/>
                  </a:lnTo>
                  <a:lnTo>
                    <a:pt x="630" y="1478"/>
                  </a:lnTo>
                  <a:lnTo>
                    <a:pt x="641" y="1473"/>
                  </a:lnTo>
                  <a:lnTo>
                    <a:pt x="654" y="1467"/>
                  </a:lnTo>
                  <a:lnTo>
                    <a:pt x="666" y="1462"/>
                  </a:lnTo>
                  <a:lnTo>
                    <a:pt x="677" y="1456"/>
                  </a:lnTo>
                  <a:lnTo>
                    <a:pt x="679" y="1455"/>
                  </a:lnTo>
                  <a:lnTo>
                    <a:pt x="680" y="1454"/>
                  </a:lnTo>
                  <a:lnTo>
                    <a:pt x="680" y="1453"/>
                  </a:lnTo>
                  <a:lnTo>
                    <a:pt x="680" y="1450"/>
                  </a:lnTo>
                  <a:lnTo>
                    <a:pt x="679" y="1447"/>
                  </a:lnTo>
                  <a:lnTo>
                    <a:pt x="676" y="1443"/>
                  </a:lnTo>
                  <a:lnTo>
                    <a:pt x="666" y="1434"/>
                  </a:lnTo>
                  <a:lnTo>
                    <a:pt x="658" y="1426"/>
                  </a:lnTo>
                  <a:lnTo>
                    <a:pt x="648" y="1415"/>
                  </a:lnTo>
                  <a:lnTo>
                    <a:pt x="636" y="1399"/>
                  </a:lnTo>
                  <a:lnTo>
                    <a:pt x="630" y="1390"/>
                  </a:lnTo>
                  <a:lnTo>
                    <a:pt x="625" y="1380"/>
                  </a:lnTo>
                  <a:lnTo>
                    <a:pt x="621" y="1372"/>
                  </a:lnTo>
                  <a:lnTo>
                    <a:pt x="617" y="1363"/>
                  </a:lnTo>
                  <a:lnTo>
                    <a:pt x="616" y="1356"/>
                  </a:lnTo>
                  <a:lnTo>
                    <a:pt x="615" y="1348"/>
                  </a:lnTo>
                  <a:lnTo>
                    <a:pt x="615" y="1341"/>
                  </a:lnTo>
                  <a:lnTo>
                    <a:pt x="616" y="1335"/>
                  </a:lnTo>
                  <a:lnTo>
                    <a:pt x="617" y="1330"/>
                  </a:lnTo>
                  <a:lnTo>
                    <a:pt x="619" y="1328"/>
                  </a:lnTo>
                  <a:lnTo>
                    <a:pt x="621" y="1329"/>
                  </a:lnTo>
                  <a:lnTo>
                    <a:pt x="625" y="1333"/>
                  </a:lnTo>
                  <a:lnTo>
                    <a:pt x="629" y="1348"/>
                  </a:lnTo>
                  <a:lnTo>
                    <a:pt x="636" y="1367"/>
                  </a:lnTo>
                  <a:lnTo>
                    <a:pt x="641" y="1378"/>
                  </a:lnTo>
                  <a:lnTo>
                    <a:pt x="648" y="1387"/>
                  </a:lnTo>
                  <a:lnTo>
                    <a:pt x="655" y="1397"/>
                  </a:lnTo>
                  <a:lnTo>
                    <a:pt x="666" y="1406"/>
                  </a:lnTo>
                  <a:lnTo>
                    <a:pt x="677" y="1416"/>
                  </a:lnTo>
                  <a:lnTo>
                    <a:pt x="689" y="1426"/>
                  </a:lnTo>
                  <a:lnTo>
                    <a:pt x="701" y="1437"/>
                  </a:lnTo>
                  <a:lnTo>
                    <a:pt x="713" y="1450"/>
                  </a:lnTo>
                  <a:lnTo>
                    <a:pt x="734" y="1474"/>
                  </a:lnTo>
                  <a:lnTo>
                    <a:pt x="751" y="1494"/>
                  </a:lnTo>
                  <a:lnTo>
                    <a:pt x="761" y="1507"/>
                  </a:lnTo>
                  <a:lnTo>
                    <a:pt x="776" y="1520"/>
                  </a:lnTo>
                  <a:lnTo>
                    <a:pt x="781" y="1527"/>
                  </a:lnTo>
                  <a:lnTo>
                    <a:pt x="787" y="1535"/>
                  </a:lnTo>
                  <a:lnTo>
                    <a:pt x="792" y="1541"/>
                  </a:lnTo>
                  <a:lnTo>
                    <a:pt x="793" y="1547"/>
                  </a:lnTo>
                  <a:lnTo>
                    <a:pt x="791" y="1556"/>
                  </a:lnTo>
                  <a:lnTo>
                    <a:pt x="785" y="1570"/>
                  </a:lnTo>
                  <a:lnTo>
                    <a:pt x="781" y="1577"/>
                  </a:lnTo>
                  <a:lnTo>
                    <a:pt x="780" y="1585"/>
                  </a:lnTo>
                  <a:lnTo>
                    <a:pt x="779" y="1587"/>
                  </a:lnTo>
                  <a:lnTo>
                    <a:pt x="779" y="1589"/>
                  </a:lnTo>
                  <a:lnTo>
                    <a:pt x="780" y="1592"/>
                  </a:lnTo>
                  <a:lnTo>
                    <a:pt x="781" y="1594"/>
                  </a:lnTo>
                  <a:lnTo>
                    <a:pt x="785" y="1598"/>
                  </a:lnTo>
                  <a:lnTo>
                    <a:pt x="789" y="1600"/>
                  </a:lnTo>
                  <a:lnTo>
                    <a:pt x="792" y="1601"/>
                  </a:lnTo>
                  <a:lnTo>
                    <a:pt x="796" y="1602"/>
                  </a:lnTo>
                  <a:lnTo>
                    <a:pt x="803" y="1602"/>
                  </a:lnTo>
                  <a:lnTo>
                    <a:pt x="811" y="1602"/>
                  </a:lnTo>
                  <a:lnTo>
                    <a:pt x="819" y="1600"/>
                  </a:lnTo>
                  <a:lnTo>
                    <a:pt x="828" y="1599"/>
                  </a:lnTo>
                  <a:lnTo>
                    <a:pt x="836" y="1599"/>
                  </a:lnTo>
                  <a:lnTo>
                    <a:pt x="843" y="1599"/>
                  </a:lnTo>
                  <a:lnTo>
                    <a:pt x="855" y="1602"/>
                  </a:lnTo>
                  <a:lnTo>
                    <a:pt x="866" y="1606"/>
                  </a:lnTo>
                  <a:lnTo>
                    <a:pt x="875" y="1611"/>
                  </a:lnTo>
                  <a:lnTo>
                    <a:pt x="885" y="1615"/>
                  </a:lnTo>
                  <a:lnTo>
                    <a:pt x="894" y="1621"/>
                  </a:lnTo>
                  <a:lnTo>
                    <a:pt x="903" y="1627"/>
                  </a:lnTo>
                  <a:lnTo>
                    <a:pt x="911" y="1634"/>
                  </a:lnTo>
                  <a:lnTo>
                    <a:pt x="919" y="1643"/>
                  </a:lnTo>
                  <a:lnTo>
                    <a:pt x="924" y="1648"/>
                  </a:lnTo>
                  <a:lnTo>
                    <a:pt x="930" y="1652"/>
                  </a:lnTo>
                  <a:lnTo>
                    <a:pt x="937" y="1655"/>
                  </a:lnTo>
                  <a:lnTo>
                    <a:pt x="943" y="1658"/>
                  </a:lnTo>
                  <a:lnTo>
                    <a:pt x="950" y="1659"/>
                  </a:lnTo>
                  <a:lnTo>
                    <a:pt x="959" y="1659"/>
                  </a:lnTo>
                  <a:lnTo>
                    <a:pt x="966" y="1659"/>
                  </a:lnTo>
                  <a:lnTo>
                    <a:pt x="974" y="1658"/>
                  </a:lnTo>
                  <a:lnTo>
                    <a:pt x="986" y="1658"/>
                  </a:lnTo>
                  <a:lnTo>
                    <a:pt x="998" y="1658"/>
                  </a:lnTo>
                  <a:lnTo>
                    <a:pt x="1004" y="1657"/>
                  </a:lnTo>
                  <a:lnTo>
                    <a:pt x="1007" y="1656"/>
                  </a:lnTo>
                  <a:lnTo>
                    <a:pt x="1010" y="1655"/>
                  </a:lnTo>
                  <a:lnTo>
                    <a:pt x="1011" y="1652"/>
                  </a:lnTo>
                  <a:lnTo>
                    <a:pt x="1011" y="1650"/>
                  </a:lnTo>
                  <a:lnTo>
                    <a:pt x="1012" y="1648"/>
                  </a:lnTo>
                  <a:lnTo>
                    <a:pt x="1012" y="1643"/>
                  </a:lnTo>
                  <a:lnTo>
                    <a:pt x="1014" y="1639"/>
                  </a:lnTo>
                  <a:lnTo>
                    <a:pt x="1018" y="1636"/>
                  </a:lnTo>
                  <a:lnTo>
                    <a:pt x="1023" y="1633"/>
                  </a:lnTo>
                  <a:lnTo>
                    <a:pt x="1026" y="1632"/>
                  </a:lnTo>
                  <a:lnTo>
                    <a:pt x="1030" y="1631"/>
                  </a:lnTo>
                  <a:lnTo>
                    <a:pt x="1033" y="1632"/>
                  </a:lnTo>
                  <a:lnTo>
                    <a:pt x="1037" y="1633"/>
                  </a:lnTo>
                  <a:lnTo>
                    <a:pt x="1038" y="1634"/>
                  </a:lnTo>
                  <a:lnTo>
                    <a:pt x="1041" y="1634"/>
                  </a:lnTo>
                  <a:lnTo>
                    <a:pt x="1042" y="1633"/>
                  </a:lnTo>
                  <a:lnTo>
                    <a:pt x="1043" y="1631"/>
                  </a:lnTo>
                  <a:lnTo>
                    <a:pt x="1047" y="1625"/>
                  </a:lnTo>
                  <a:lnTo>
                    <a:pt x="1049" y="1618"/>
                  </a:lnTo>
                  <a:lnTo>
                    <a:pt x="1054" y="1600"/>
                  </a:lnTo>
                  <a:lnTo>
                    <a:pt x="1056" y="1590"/>
                  </a:lnTo>
                  <a:lnTo>
                    <a:pt x="1058" y="1585"/>
                  </a:lnTo>
                  <a:lnTo>
                    <a:pt x="1063" y="1579"/>
                  </a:lnTo>
                  <a:lnTo>
                    <a:pt x="1068" y="1574"/>
                  </a:lnTo>
                  <a:lnTo>
                    <a:pt x="1074" y="1569"/>
                  </a:lnTo>
                  <a:lnTo>
                    <a:pt x="1081" y="1566"/>
                  </a:lnTo>
                  <a:lnTo>
                    <a:pt x="1089" y="1562"/>
                  </a:lnTo>
                  <a:lnTo>
                    <a:pt x="1096" y="1560"/>
                  </a:lnTo>
                  <a:lnTo>
                    <a:pt x="1105" y="1558"/>
                  </a:lnTo>
                  <a:lnTo>
                    <a:pt x="1114" y="1557"/>
                  </a:lnTo>
                  <a:lnTo>
                    <a:pt x="1123" y="1558"/>
                  </a:lnTo>
                  <a:lnTo>
                    <a:pt x="1131" y="1560"/>
                  </a:lnTo>
                  <a:lnTo>
                    <a:pt x="1138" y="1561"/>
                  </a:lnTo>
                  <a:lnTo>
                    <a:pt x="1145" y="1563"/>
                  </a:lnTo>
                  <a:lnTo>
                    <a:pt x="1150" y="1568"/>
                  </a:lnTo>
                  <a:lnTo>
                    <a:pt x="1154" y="1571"/>
                  </a:lnTo>
                  <a:lnTo>
                    <a:pt x="1156" y="1577"/>
                  </a:lnTo>
                  <a:lnTo>
                    <a:pt x="1157" y="1583"/>
                  </a:lnTo>
                  <a:lnTo>
                    <a:pt x="1159" y="1588"/>
                  </a:lnTo>
                  <a:lnTo>
                    <a:pt x="1163" y="1593"/>
                  </a:lnTo>
                  <a:lnTo>
                    <a:pt x="1165" y="1596"/>
                  </a:lnTo>
                  <a:lnTo>
                    <a:pt x="1171" y="1605"/>
                  </a:lnTo>
                  <a:lnTo>
                    <a:pt x="1177" y="1614"/>
                  </a:lnTo>
                  <a:lnTo>
                    <a:pt x="1181" y="1626"/>
                  </a:lnTo>
                  <a:lnTo>
                    <a:pt x="1184" y="1639"/>
                  </a:lnTo>
                  <a:lnTo>
                    <a:pt x="1187" y="1652"/>
                  </a:lnTo>
                  <a:lnTo>
                    <a:pt x="1190" y="1662"/>
                  </a:lnTo>
                  <a:lnTo>
                    <a:pt x="1193" y="1667"/>
                  </a:lnTo>
                  <a:lnTo>
                    <a:pt x="1196" y="1669"/>
                  </a:lnTo>
                  <a:lnTo>
                    <a:pt x="1200" y="1671"/>
                  </a:lnTo>
                  <a:lnTo>
                    <a:pt x="1203" y="1671"/>
                  </a:lnTo>
                  <a:lnTo>
                    <a:pt x="1208" y="1671"/>
                  </a:lnTo>
                  <a:lnTo>
                    <a:pt x="1213" y="1670"/>
                  </a:lnTo>
                  <a:lnTo>
                    <a:pt x="1217" y="1668"/>
                  </a:lnTo>
                  <a:lnTo>
                    <a:pt x="1221" y="1665"/>
                  </a:lnTo>
                  <a:lnTo>
                    <a:pt x="1228" y="1658"/>
                  </a:lnTo>
                  <a:lnTo>
                    <a:pt x="1234" y="1655"/>
                  </a:lnTo>
                  <a:lnTo>
                    <a:pt x="1243" y="1651"/>
                  </a:lnTo>
                  <a:lnTo>
                    <a:pt x="1253" y="1650"/>
                  </a:lnTo>
                  <a:lnTo>
                    <a:pt x="1258" y="1649"/>
                  </a:lnTo>
                  <a:lnTo>
                    <a:pt x="1263" y="1648"/>
                  </a:lnTo>
                  <a:lnTo>
                    <a:pt x="1266" y="1646"/>
                  </a:lnTo>
                  <a:lnTo>
                    <a:pt x="1269" y="1644"/>
                  </a:lnTo>
                  <a:lnTo>
                    <a:pt x="1271" y="1642"/>
                  </a:lnTo>
                  <a:lnTo>
                    <a:pt x="1272" y="1637"/>
                  </a:lnTo>
                  <a:lnTo>
                    <a:pt x="1274" y="1632"/>
                  </a:lnTo>
                  <a:lnTo>
                    <a:pt x="1274" y="1626"/>
                  </a:lnTo>
                  <a:lnTo>
                    <a:pt x="1274" y="1615"/>
                  </a:lnTo>
                  <a:lnTo>
                    <a:pt x="1275" y="1602"/>
                  </a:lnTo>
                  <a:lnTo>
                    <a:pt x="1275" y="1587"/>
                  </a:lnTo>
                  <a:lnTo>
                    <a:pt x="1276" y="1571"/>
                  </a:lnTo>
                  <a:lnTo>
                    <a:pt x="1277" y="1560"/>
                  </a:lnTo>
                  <a:lnTo>
                    <a:pt x="1280" y="1550"/>
                  </a:lnTo>
                  <a:lnTo>
                    <a:pt x="1283" y="1543"/>
                  </a:lnTo>
                  <a:lnTo>
                    <a:pt x="1287" y="1537"/>
                  </a:lnTo>
                  <a:lnTo>
                    <a:pt x="1294" y="1530"/>
                  </a:lnTo>
                  <a:lnTo>
                    <a:pt x="1301" y="1525"/>
                  </a:lnTo>
                  <a:lnTo>
                    <a:pt x="1308" y="1522"/>
                  </a:lnTo>
                  <a:lnTo>
                    <a:pt x="1314" y="1519"/>
                  </a:lnTo>
                  <a:lnTo>
                    <a:pt x="1321" y="1518"/>
                  </a:lnTo>
                  <a:lnTo>
                    <a:pt x="1328" y="1518"/>
                  </a:lnTo>
                  <a:lnTo>
                    <a:pt x="1335" y="1518"/>
                  </a:lnTo>
                  <a:lnTo>
                    <a:pt x="1341" y="1519"/>
                  </a:lnTo>
                  <a:lnTo>
                    <a:pt x="1350" y="1522"/>
                  </a:lnTo>
                  <a:lnTo>
                    <a:pt x="1357" y="1523"/>
                  </a:lnTo>
                  <a:lnTo>
                    <a:pt x="1363" y="1523"/>
                  </a:lnTo>
                  <a:lnTo>
                    <a:pt x="1370" y="1522"/>
                  </a:lnTo>
                  <a:lnTo>
                    <a:pt x="1375" y="1520"/>
                  </a:lnTo>
                  <a:lnTo>
                    <a:pt x="1378" y="1518"/>
                  </a:lnTo>
                  <a:lnTo>
                    <a:pt x="1381" y="1514"/>
                  </a:lnTo>
                  <a:lnTo>
                    <a:pt x="1382" y="1510"/>
                  </a:lnTo>
                  <a:lnTo>
                    <a:pt x="1378" y="1499"/>
                  </a:lnTo>
                  <a:lnTo>
                    <a:pt x="1372" y="1488"/>
                  </a:lnTo>
                  <a:lnTo>
                    <a:pt x="1371" y="1482"/>
                  </a:lnTo>
                  <a:lnTo>
                    <a:pt x="1371" y="1476"/>
                  </a:lnTo>
                  <a:lnTo>
                    <a:pt x="1372" y="1472"/>
                  </a:lnTo>
                  <a:lnTo>
                    <a:pt x="1377" y="1466"/>
                  </a:lnTo>
                  <a:lnTo>
                    <a:pt x="1388" y="1454"/>
                  </a:lnTo>
                  <a:lnTo>
                    <a:pt x="1398" y="1442"/>
                  </a:lnTo>
                  <a:lnTo>
                    <a:pt x="1402" y="1435"/>
                  </a:lnTo>
                  <a:lnTo>
                    <a:pt x="1406" y="1428"/>
                  </a:lnTo>
                  <a:lnTo>
                    <a:pt x="1408" y="1419"/>
                  </a:lnTo>
                  <a:lnTo>
                    <a:pt x="1409" y="1410"/>
                  </a:lnTo>
                  <a:lnTo>
                    <a:pt x="1409" y="1393"/>
                  </a:lnTo>
                  <a:lnTo>
                    <a:pt x="1408" y="1379"/>
                  </a:lnTo>
                  <a:lnTo>
                    <a:pt x="1410" y="1374"/>
                  </a:lnTo>
                  <a:lnTo>
                    <a:pt x="1413" y="1369"/>
                  </a:lnTo>
                  <a:lnTo>
                    <a:pt x="1417" y="1367"/>
                  </a:lnTo>
                  <a:lnTo>
                    <a:pt x="1426" y="1365"/>
                  </a:lnTo>
                  <a:lnTo>
                    <a:pt x="1444" y="1361"/>
                  </a:lnTo>
                  <a:lnTo>
                    <a:pt x="1460" y="1358"/>
                  </a:lnTo>
                  <a:lnTo>
                    <a:pt x="1467" y="1355"/>
                  </a:lnTo>
                  <a:lnTo>
                    <a:pt x="1474" y="1352"/>
                  </a:lnTo>
                  <a:lnTo>
                    <a:pt x="1482" y="1348"/>
                  </a:lnTo>
                  <a:lnTo>
                    <a:pt x="1489" y="1343"/>
                  </a:lnTo>
                  <a:lnTo>
                    <a:pt x="1498" y="1336"/>
                  </a:lnTo>
                  <a:lnTo>
                    <a:pt x="1509" y="1330"/>
                  </a:lnTo>
                  <a:lnTo>
                    <a:pt x="1516" y="1328"/>
                  </a:lnTo>
                  <a:lnTo>
                    <a:pt x="1522" y="1327"/>
                  </a:lnTo>
                  <a:lnTo>
                    <a:pt x="1529" y="1327"/>
                  </a:lnTo>
                  <a:lnTo>
                    <a:pt x="1537" y="1327"/>
                  </a:lnTo>
                  <a:lnTo>
                    <a:pt x="1554" y="1330"/>
                  </a:lnTo>
                  <a:lnTo>
                    <a:pt x="1568" y="1334"/>
                  </a:lnTo>
                  <a:lnTo>
                    <a:pt x="1573" y="1329"/>
                  </a:lnTo>
                  <a:lnTo>
                    <a:pt x="1577" y="1325"/>
                  </a:lnTo>
                  <a:lnTo>
                    <a:pt x="1579" y="1319"/>
                  </a:lnTo>
                  <a:lnTo>
                    <a:pt x="1581" y="1315"/>
                  </a:lnTo>
                  <a:lnTo>
                    <a:pt x="1583" y="1299"/>
                  </a:lnTo>
                  <a:lnTo>
                    <a:pt x="1581" y="1280"/>
                  </a:lnTo>
                  <a:lnTo>
                    <a:pt x="1581" y="1271"/>
                  </a:lnTo>
                  <a:lnTo>
                    <a:pt x="1583" y="1262"/>
                  </a:lnTo>
                  <a:lnTo>
                    <a:pt x="1585" y="1254"/>
                  </a:lnTo>
                  <a:lnTo>
                    <a:pt x="1589" y="1247"/>
                  </a:lnTo>
                  <a:lnTo>
                    <a:pt x="1599" y="1236"/>
                  </a:lnTo>
                  <a:lnTo>
                    <a:pt x="1609" y="1227"/>
                  </a:lnTo>
                  <a:lnTo>
                    <a:pt x="1617" y="1220"/>
                  </a:lnTo>
                  <a:lnTo>
                    <a:pt x="1622" y="1211"/>
                  </a:lnTo>
                  <a:lnTo>
                    <a:pt x="1623" y="1208"/>
                  </a:lnTo>
                  <a:lnTo>
                    <a:pt x="1624" y="1205"/>
                  </a:lnTo>
                  <a:lnTo>
                    <a:pt x="1627" y="1203"/>
                  </a:lnTo>
                  <a:lnTo>
                    <a:pt x="1629" y="1202"/>
                  </a:lnTo>
                  <a:lnTo>
                    <a:pt x="1634" y="1202"/>
                  </a:lnTo>
                  <a:lnTo>
                    <a:pt x="1639" y="1202"/>
                  </a:lnTo>
                  <a:lnTo>
                    <a:pt x="1641" y="1202"/>
                  </a:lnTo>
                  <a:lnTo>
                    <a:pt x="1642" y="1202"/>
                  </a:lnTo>
                  <a:lnTo>
                    <a:pt x="1644" y="1199"/>
                  </a:lnTo>
                  <a:lnTo>
                    <a:pt x="1646" y="1197"/>
                  </a:lnTo>
                  <a:lnTo>
                    <a:pt x="1647" y="1189"/>
                  </a:lnTo>
                  <a:lnTo>
                    <a:pt x="1648" y="1177"/>
                  </a:lnTo>
                  <a:lnTo>
                    <a:pt x="1648" y="1161"/>
                  </a:lnTo>
                  <a:lnTo>
                    <a:pt x="1648" y="1142"/>
                  </a:lnTo>
                  <a:lnTo>
                    <a:pt x="1648" y="1126"/>
                  </a:lnTo>
                  <a:lnTo>
                    <a:pt x="1649" y="1115"/>
                  </a:lnTo>
                  <a:lnTo>
                    <a:pt x="1650" y="1111"/>
                  </a:lnTo>
                  <a:lnTo>
                    <a:pt x="1652" y="1107"/>
                  </a:lnTo>
                  <a:lnTo>
                    <a:pt x="1655" y="1102"/>
                  </a:lnTo>
                  <a:lnTo>
                    <a:pt x="1658" y="1098"/>
                  </a:lnTo>
                  <a:lnTo>
                    <a:pt x="1661" y="1094"/>
                  </a:lnTo>
                  <a:lnTo>
                    <a:pt x="1666" y="1090"/>
                  </a:lnTo>
                  <a:lnTo>
                    <a:pt x="1671" y="1088"/>
                  </a:lnTo>
                  <a:lnTo>
                    <a:pt x="1675" y="1085"/>
                  </a:lnTo>
                  <a:lnTo>
                    <a:pt x="1680" y="1085"/>
                  </a:lnTo>
                  <a:lnTo>
                    <a:pt x="1685" y="1087"/>
                  </a:lnTo>
                  <a:lnTo>
                    <a:pt x="1690" y="1088"/>
                  </a:lnTo>
                  <a:lnTo>
                    <a:pt x="1696" y="1090"/>
                  </a:lnTo>
                  <a:lnTo>
                    <a:pt x="1702" y="1092"/>
                  </a:lnTo>
                  <a:lnTo>
                    <a:pt x="1707" y="1094"/>
                  </a:lnTo>
                  <a:lnTo>
                    <a:pt x="1712" y="1095"/>
                  </a:lnTo>
                  <a:lnTo>
                    <a:pt x="1718" y="1094"/>
                  </a:lnTo>
                  <a:lnTo>
                    <a:pt x="1724" y="1092"/>
                  </a:lnTo>
                  <a:lnTo>
                    <a:pt x="1730" y="1089"/>
                  </a:lnTo>
                  <a:lnTo>
                    <a:pt x="1736" y="1085"/>
                  </a:lnTo>
                  <a:lnTo>
                    <a:pt x="1741" y="1082"/>
                  </a:lnTo>
                  <a:lnTo>
                    <a:pt x="1744" y="1078"/>
                  </a:lnTo>
                  <a:lnTo>
                    <a:pt x="1748" y="1073"/>
                  </a:lnTo>
                  <a:lnTo>
                    <a:pt x="1749" y="1070"/>
                  </a:lnTo>
                  <a:lnTo>
                    <a:pt x="1748" y="1066"/>
                  </a:lnTo>
                  <a:lnTo>
                    <a:pt x="1743" y="1059"/>
                  </a:lnTo>
                  <a:lnTo>
                    <a:pt x="1737" y="1051"/>
                  </a:lnTo>
                  <a:lnTo>
                    <a:pt x="1735" y="1045"/>
                  </a:lnTo>
                  <a:lnTo>
                    <a:pt x="1734" y="1040"/>
                  </a:lnTo>
                  <a:lnTo>
                    <a:pt x="1734" y="1035"/>
                  </a:lnTo>
                  <a:lnTo>
                    <a:pt x="1737" y="1029"/>
                  </a:lnTo>
                  <a:lnTo>
                    <a:pt x="1741" y="1026"/>
                  </a:lnTo>
                  <a:lnTo>
                    <a:pt x="1744" y="1024"/>
                  </a:lnTo>
                  <a:lnTo>
                    <a:pt x="1748" y="1022"/>
                  </a:lnTo>
                  <a:lnTo>
                    <a:pt x="1751" y="1024"/>
                  </a:lnTo>
                  <a:lnTo>
                    <a:pt x="1759" y="1027"/>
                  </a:lnTo>
                  <a:lnTo>
                    <a:pt x="1763" y="1032"/>
                  </a:lnTo>
                  <a:lnTo>
                    <a:pt x="1766" y="1033"/>
                  </a:lnTo>
                  <a:lnTo>
                    <a:pt x="1768" y="1034"/>
                  </a:lnTo>
                  <a:lnTo>
                    <a:pt x="1770" y="1034"/>
                  </a:lnTo>
                  <a:lnTo>
                    <a:pt x="1773" y="1033"/>
                  </a:lnTo>
                  <a:lnTo>
                    <a:pt x="1775" y="1032"/>
                  </a:lnTo>
                  <a:lnTo>
                    <a:pt x="1778" y="1028"/>
                  </a:lnTo>
                  <a:lnTo>
                    <a:pt x="1779" y="1024"/>
                  </a:lnTo>
                  <a:lnTo>
                    <a:pt x="1780" y="1018"/>
                  </a:lnTo>
                  <a:lnTo>
                    <a:pt x="1782" y="1005"/>
                  </a:lnTo>
                  <a:lnTo>
                    <a:pt x="1782" y="994"/>
                  </a:lnTo>
                  <a:lnTo>
                    <a:pt x="1782" y="989"/>
                  </a:lnTo>
                  <a:lnTo>
                    <a:pt x="1781" y="984"/>
                  </a:lnTo>
                  <a:lnTo>
                    <a:pt x="1780" y="981"/>
                  </a:lnTo>
                  <a:lnTo>
                    <a:pt x="1779" y="977"/>
                  </a:lnTo>
                  <a:lnTo>
                    <a:pt x="1776" y="974"/>
                  </a:lnTo>
                  <a:lnTo>
                    <a:pt x="1775" y="970"/>
                  </a:lnTo>
                  <a:lnTo>
                    <a:pt x="1774" y="966"/>
                  </a:lnTo>
                  <a:lnTo>
                    <a:pt x="1774" y="964"/>
                  </a:lnTo>
                  <a:lnTo>
                    <a:pt x="1775" y="961"/>
                  </a:lnTo>
                  <a:lnTo>
                    <a:pt x="1776" y="959"/>
                  </a:lnTo>
                  <a:lnTo>
                    <a:pt x="1779" y="958"/>
                  </a:lnTo>
                  <a:lnTo>
                    <a:pt x="1782" y="957"/>
                  </a:lnTo>
                  <a:lnTo>
                    <a:pt x="1798" y="956"/>
                  </a:lnTo>
                  <a:lnTo>
                    <a:pt x="1812" y="955"/>
                  </a:lnTo>
                  <a:lnTo>
                    <a:pt x="1818" y="953"/>
                  </a:lnTo>
                  <a:lnTo>
                    <a:pt x="1824" y="952"/>
                  </a:lnTo>
                  <a:lnTo>
                    <a:pt x="1830" y="950"/>
                  </a:lnTo>
                  <a:lnTo>
                    <a:pt x="1835" y="947"/>
                  </a:lnTo>
                  <a:lnTo>
                    <a:pt x="1838" y="944"/>
                  </a:lnTo>
                  <a:lnTo>
                    <a:pt x="1843" y="938"/>
                  </a:lnTo>
                  <a:lnTo>
                    <a:pt x="1845" y="932"/>
                  </a:lnTo>
                  <a:lnTo>
                    <a:pt x="1848" y="926"/>
                  </a:lnTo>
                  <a:lnTo>
                    <a:pt x="1848" y="920"/>
                  </a:lnTo>
                  <a:lnTo>
                    <a:pt x="1847" y="915"/>
                  </a:lnTo>
                  <a:lnTo>
                    <a:pt x="1845" y="914"/>
                  </a:lnTo>
                  <a:lnTo>
                    <a:pt x="1844" y="913"/>
                  </a:lnTo>
                  <a:lnTo>
                    <a:pt x="1842" y="912"/>
                  </a:lnTo>
                  <a:lnTo>
                    <a:pt x="1839" y="913"/>
                  </a:lnTo>
                  <a:lnTo>
                    <a:pt x="1833" y="913"/>
                  </a:lnTo>
                  <a:lnTo>
                    <a:pt x="1829" y="914"/>
                  </a:lnTo>
                  <a:lnTo>
                    <a:pt x="1824" y="913"/>
                  </a:lnTo>
                  <a:lnTo>
                    <a:pt x="1820" y="913"/>
                  </a:lnTo>
                  <a:lnTo>
                    <a:pt x="1818" y="911"/>
                  </a:lnTo>
                  <a:lnTo>
                    <a:pt x="1817" y="909"/>
                  </a:lnTo>
                  <a:lnTo>
                    <a:pt x="1817" y="906"/>
                  </a:lnTo>
                  <a:lnTo>
                    <a:pt x="1819" y="902"/>
                  </a:lnTo>
                  <a:lnTo>
                    <a:pt x="1823" y="895"/>
                  </a:lnTo>
                  <a:lnTo>
                    <a:pt x="1824" y="888"/>
                  </a:lnTo>
                  <a:lnTo>
                    <a:pt x="1824" y="884"/>
                  </a:lnTo>
                  <a:lnTo>
                    <a:pt x="1823" y="881"/>
                  </a:lnTo>
                  <a:lnTo>
                    <a:pt x="1820" y="879"/>
                  </a:lnTo>
                  <a:lnTo>
                    <a:pt x="1818" y="876"/>
                  </a:lnTo>
                  <a:lnTo>
                    <a:pt x="1811" y="875"/>
                  </a:lnTo>
                  <a:lnTo>
                    <a:pt x="1803" y="874"/>
                  </a:lnTo>
                  <a:lnTo>
                    <a:pt x="1798" y="874"/>
                  </a:lnTo>
                  <a:lnTo>
                    <a:pt x="1793" y="874"/>
                  </a:lnTo>
                  <a:lnTo>
                    <a:pt x="1790" y="871"/>
                  </a:lnTo>
                  <a:lnTo>
                    <a:pt x="1786" y="869"/>
                  </a:lnTo>
                  <a:lnTo>
                    <a:pt x="1782" y="864"/>
                  </a:lnTo>
                  <a:lnTo>
                    <a:pt x="1780" y="858"/>
                  </a:lnTo>
                  <a:lnTo>
                    <a:pt x="1778" y="850"/>
                  </a:lnTo>
                  <a:lnTo>
                    <a:pt x="1775" y="840"/>
                  </a:lnTo>
                  <a:lnTo>
                    <a:pt x="1774" y="831"/>
                  </a:lnTo>
                  <a:lnTo>
                    <a:pt x="1774" y="823"/>
                  </a:lnTo>
                  <a:lnTo>
                    <a:pt x="1775" y="814"/>
                  </a:lnTo>
                  <a:lnTo>
                    <a:pt x="1776" y="808"/>
                  </a:lnTo>
                  <a:lnTo>
                    <a:pt x="1779" y="804"/>
                  </a:lnTo>
                  <a:lnTo>
                    <a:pt x="1784" y="800"/>
                  </a:lnTo>
                  <a:lnTo>
                    <a:pt x="1790" y="798"/>
                  </a:lnTo>
                  <a:lnTo>
                    <a:pt x="1795" y="797"/>
                  </a:lnTo>
                  <a:lnTo>
                    <a:pt x="1801" y="795"/>
                  </a:lnTo>
                  <a:lnTo>
                    <a:pt x="1806" y="798"/>
                  </a:lnTo>
                  <a:lnTo>
                    <a:pt x="1811" y="800"/>
                  </a:lnTo>
                  <a:lnTo>
                    <a:pt x="1813" y="804"/>
                  </a:lnTo>
                  <a:lnTo>
                    <a:pt x="1817" y="814"/>
                  </a:lnTo>
                  <a:lnTo>
                    <a:pt x="1820" y="823"/>
                  </a:lnTo>
                  <a:lnTo>
                    <a:pt x="1823" y="826"/>
                  </a:lnTo>
                  <a:lnTo>
                    <a:pt x="1825" y="829"/>
                  </a:lnTo>
                  <a:lnTo>
                    <a:pt x="1829" y="830"/>
                  </a:lnTo>
                  <a:lnTo>
                    <a:pt x="1832" y="830"/>
                  </a:lnTo>
                  <a:lnTo>
                    <a:pt x="1835" y="829"/>
                  </a:lnTo>
                  <a:lnTo>
                    <a:pt x="1837" y="824"/>
                  </a:lnTo>
                  <a:lnTo>
                    <a:pt x="1838" y="819"/>
                  </a:lnTo>
                  <a:lnTo>
                    <a:pt x="1839" y="813"/>
                  </a:lnTo>
                  <a:lnTo>
                    <a:pt x="1842" y="807"/>
                  </a:lnTo>
                  <a:lnTo>
                    <a:pt x="1845" y="801"/>
                  </a:lnTo>
                  <a:lnTo>
                    <a:pt x="1847" y="800"/>
                  </a:lnTo>
                  <a:lnTo>
                    <a:pt x="1849" y="798"/>
                  </a:lnTo>
                  <a:lnTo>
                    <a:pt x="1851" y="797"/>
                  </a:lnTo>
                  <a:lnTo>
                    <a:pt x="1855" y="797"/>
                  </a:lnTo>
                  <a:lnTo>
                    <a:pt x="1861" y="798"/>
                  </a:lnTo>
                  <a:lnTo>
                    <a:pt x="1866" y="799"/>
                  </a:lnTo>
                  <a:lnTo>
                    <a:pt x="1869" y="802"/>
                  </a:lnTo>
                  <a:lnTo>
                    <a:pt x="1872" y="806"/>
                  </a:lnTo>
                  <a:lnTo>
                    <a:pt x="1873" y="811"/>
                  </a:lnTo>
                  <a:lnTo>
                    <a:pt x="1874" y="814"/>
                  </a:lnTo>
                  <a:lnTo>
                    <a:pt x="1874" y="819"/>
                  </a:lnTo>
                  <a:lnTo>
                    <a:pt x="1874" y="824"/>
                  </a:lnTo>
                  <a:lnTo>
                    <a:pt x="1870" y="832"/>
                  </a:lnTo>
                  <a:lnTo>
                    <a:pt x="1866" y="842"/>
                  </a:lnTo>
                  <a:lnTo>
                    <a:pt x="1861" y="850"/>
                  </a:lnTo>
                  <a:lnTo>
                    <a:pt x="1856" y="857"/>
                  </a:lnTo>
                  <a:lnTo>
                    <a:pt x="1854" y="863"/>
                  </a:lnTo>
                  <a:lnTo>
                    <a:pt x="1854" y="871"/>
                  </a:lnTo>
                  <a:lnTo>
                    <a:pt x="1854" y="875"/>
                  </a:lnTo>
                  <a:lnTo>
                    <a:pt x="1855" y="879"/>
                  </a:lnTo>
                  <a:lnTo>
                    <a:pt x="1857" y="881"/>
                  </a:lnTo>
                  <a:lnTo>
                    <a:pt x="1860" y="882"/>
                  </a:lnTo>
                  <a:lnTo>
                    <a:pt x="1870" y="882"/>
                  </a:lnTo>
                  <a:lnTo>
                    <a:pt x="1886" y="879"/>
                  </a:lnTo>
                  <a:lnTo>
                    <a:pt x="1894" y="876"/>
                  </a:lnTo>
                  <a:lnTo>
                    <a:pt x="1902" y="874"/>
                  </a:lnTo>
                  <a:lnTo>
                    <a:pt x="1910" y="870"/>
                  </a:lnTo>
                  <a:lnTo>
                    <a:pt x="1916" y="867"/>
                  </a:lnTo>
                  <a:lnTo>
                    <a:pt x="1926" y="858"/>
                  </a:lnTo>
                  <a:lnTo>
                    <a:pt x="1936" y="850"/>
                  </a:lnTo>
                  <a:lnTo>
                    <a:pt x="1940" y="846"/>
                  </a:lnTo>
                  <a:lnTo>
                    <a:pt x="1946" y="843"/>
                  </a:lnTo>
                  <a:lnTo>
                    <a:pt x="1951" y="840"/>
                  </a:lnTo>
                  <a:lnTo>
                    <a:pt x="1957" y="840"/>
                  </a:lnTo>
                  <a:lnTo>
                    <a:pt x="1970" y="840"/>
                  </a:lnTo>
                  <a:lnTo>
                    <a:pt x="1982" y="842"/>
                  </a:lnTo>
                  <a:lnTo>
                    <a:pt x="1988" y="842"/>
                  </a:lnTo>
                  <a:lnTo>
                    <a:pt x="1993" y="842"/>
                  </a:lnTo>
                  <a:lnTo>
                    <a:pt x="1995" y="840"/>
                  </a:lnTo>
                  <a:lnTo>
                    <a:pt x="1998" y="839"/>
                  </a:lnTo>
                  <a:lnTo>
                    <a:pt x="1999" y="837"/>
                  </a:lnTo>
                  <a:lnTo>
                    <a:pt x="1998" y="835"/>
                  </a:lnTo>
                  <a:lnTo>
                    <a:pt x="1996" y="830"/>
                  </a:lnTo>
                  <a:lnTo>
                    <a:pt x="1995" y="826"/>
                  </a:lnTo>
                  <a:lnTo>
                    <a:pt x="1990" y="817"/>
                  </a:lnTo>
                  <a:lnTo>
                    <a:pt x="1987" y="808"/>
                  </a:lnTo>
                  <a:lnTo>
                    <a:pt x="1982" y="800"/>
                  </a:lnTo>
                  <a:lnTo>
                    <a:pt x="1977" y="788"/>
                  </a:lnTo>
                  <a:lnTo>
                    <a:pt x="1976" y="781"/>
                  </a:lnTo>
                  <a:lnTo>
                    <a:pt x="1975" y="776"/>
                  </a:lnTo>
                  <a:lnTo>
                    <a:pt x="1975" y="770"/>
                  </a:lnTo>
                  <a:lnTo>
                    <a:pt x="1975" y="767"/>
                  </a:lnTo>
                  <a:lnTo>
                    <a:pt x="1981" y="761"/>
                  </a:lnTo>
                  <a:lnTo>
                    <a:pt x="1987" y="757"/>
                  </a:lnTo>
                  <a:lnTo>
                    <a:pt x="1990" y="755"/>
                  </a:lnTo>
                  <a:lnTo>
                    <a:pt x="1992" y="753"/>
                  </a:lnTo>
                  <a:lnTo>
                    <a:pt x="1993" y="749"/>
                  </a:lnTo>
                  <a:lnTo>
                    <a:pt x="1992" y="744"/>
                  </a:lnTo>
                  <a:lnTo>
                    <a:pt x="1987" y="735"/>
                  </a:lnTo>
                  <a:lnTo>
                    <a:pt x="1980" y="725"/>
                  </a:lnTo>
                  <a:lnTo>
                    <a:pt x="1977" y="720"/>
                  </a:lnTo>
                  <a:lnTo>
                    <a:pt x="1976" y="715"/>
                  </a:lnTo>
                  <a:lnTo>
                    <a:pt x="1975" y="707"/>
                  </a:lnTo>
                  <a:lnTo>
                    <a:pt x="1976" y="699"/>
                  </a:lnTo>
                  <a:lnTo>
                    <a:pt x="1980" y="691"/>
                  </a:lnTo>
                  <a:lnTo>
                    <a:pt x="1983" y="686"/>
                  </a:lnTo>
                  <a:lnTo>
                    <a:pt x="1987" y="681"/>
                  </a:lnTo>
                  <a:lnTo>
                    <a:pt x="1992" y="679"/>
                  </a:lnTo>
                  <a:lnTo>
                    <a:pt x="2000" y="676"/>
                  </a:lnTo>
                  <a:lnTo>
                    <a:pt x="2006" y="675"/>
                  </a:lnTo>
                  <a:lnTo>
                    <a:pt x="2009" y="676"/>
                  </a:lnTo>
                  <a:lnTo>
                    <a:pt x="2012" y="678"/>
                  </a:lnTo>
                  <a:lnTo>
                    <a:pt x="2014" y="680"/>
                  </a:lnTo>
                  <a:lnTo>
                    <a:pt x="2017" y="682"/>
                  </a:lnTo>
                  <a:lnTo>
                    <a:pt x="2020" y="691"/>
                  </a:lnTo>
                  <a:lnTo>
                    <a:pt x="2023" y="699"/>
                  </a:lnTo>
                  <a:lnTo>
                    <a:pt x="2024" y="709"/>
                  </a:lnTo>
                  <a:lnTo>
                    <a:pt x="2026" y="715"/>
                  </a:lnTo>
                  <a:lnTo>
                    <a:pt x="2030" y="719"/>
                  </a:lnTo>
                  <a:lnTo>
                    <a:pt x="2034" y="723"/>
                  </a:lnTo>
                  <a:lnTo>
                    <a:pt x="2037" y="724"/>
                  </a:lnTo>
                  <a:lnTo>
                    <a:pt x="2039" y="724"/>
                  </a:lnTo>
                  <a:lnTo>
                    <a:pt x="2042" y="724"/>
                  </a:lnTo>
                  <a:lnTo>
                    <a:pt x="2044" y="724"/>
                  </a:lnTo>
                  <a:lnTo>
                    <a:pt x="2046" y="723"/>
                  </a:lnTo>
                  <a:lnTo>
                    <a:pt x="2047" y="720"/>
                  </a:lnTo>
                  <a:lnTo>
                    <a:pt x="2047" y="717"/>
                  </a:lnTo>
                  <a:lnTo>
                    <a:pt x="2047" y="713"/>
                  </a:lnTo>
                  <a:lnTo>
                    <a:pt x="2045" y="703"/>
                  </a:lnTo>
                  <a:lnTo>
                    <a:pt x="2040" y="693"/>
                  </a:lnTo>
                  <a:lnTo>
                    <a:pt x="2039" y="688"/>
                  </a:lnTo>
                  <a:lnTo>
                    <a:pt x="2039" y="684"/>
                  </a:lnTo>
                  <a:lnTo>
                    <a:pt x="2040" y="681"/>
                  </a:lnTo>
                  <a:lnTo>
                    <a:pt x="2044" y="679"/>
                  </a:lnTo>
                  <a:lnTo>
                    <a:pt x="2049" y="676"/>
                  </a:lnTo>
                  <a:lnTo>
                    <a:pt x="2052" y="673"/>
                  </a:lnTo>
                  <a:lnTo>
                    <a:pt x="2056" y="671"/>
                  </a:lnTo>
                  <a:lnTo>
                    <a:pt x="2059" y="667"/>
                  </a:lnTo>
                  <a:lnTo>
                    <a:pt x="2062" y="662"/>
                  </a:lnTo>
                  <a:lnTo>
                    <a:pt x="2064" y="659"/>
                  </a:lnTo>
                  <a:lnTo>
                    <a:pt x="2064" y="655"/>
                  </a:lnTo>
                  <a:lnTo>
                    <a:pt x="2064" y="653"/>
                  </a:lnTo>
                  <a:lnTo>
                    <a:pt x="2063" y="650"/>
                  </a:lnTo>
                  <a:lnTo>
                    <a:pt x="2061" y="647"/>
                  </a:lnTo>
                  <a:lnTo>
                    <a:pt x="2057" y="646"/>
                  </a:lnTo>
                  <a:lnTo>
                    <a:pt x="2052" y="643"/>
                  </a:lnTo>
                  <a:lnTo>
                    <a:pt x="2043" y="640"/>
                  </a:lnTo>
                  <a:lnTo>
                    <a:pt x="2034" y="636"/>
                  </a:lnTo>
                  <a:lnTo>
                    <a:pt x="2030" y="636"/>
                  </a:lnTo>
                  <a:lnTo>
                    <a:pt x="2024" y="636"/>
                  </a:lnTo>
                  <a:lnTo>
                    <a:pt x="2018" y="637"/>
                  </a:lnTo>
                  <a:lnTo>
                    <a:pt x="2012" y="638"/>
                  </a:lnTo>
                  <a:lnTo>
                    <a:pt x="2001" y="642"/>
                  </a:lnTo>
                  <a:lnTo>
                    <a:pt x="1994" y="643"/>
                  </a:lnTo>
                  <a:lnTo>
                    <a:pt x="1992" y="643"/>
                  </a:lnTo>
                  <a:lnTo>
                    <a:pt x="1990" y="641"/>
                  </a:lnTo>
                  <a:lnTo>
                    <a:pt x="1990" y="638"/>
                  </a:lnTo>
                  <a:lnTo>
                    <a:pt x="1990" y="634"/>
                  </a:lnTo>
                  <a:lnTo>
                    <a:pt x="1992" y="629"/>
                  </a:lnTo>
                  <a:lnTo>
                    <a:pt x="1993" y="624"/>
                  </a:lnTo>
                  <a:lnTo>
                    <a:pt x="1995" y="618"/>
                  </a:lnTo>
                  <a:lnTo>
                    <a:pt x="1999" y="612"/>
                  </a:lnTo>
                  <a:lnTo>
                    <a:pt x="2002" y="608"/>
                  </a:lnTo>
                  <a:lnTo>
                    <a:pt x="2007" y="604"/>
                  </a:lnTo>
                  <a:lnTo>
                    <a:pt x="2012" y="602"/>
                  </a:lnTo>
                  <a:lnTo>
                    <a:pt x="2018" y="600"/>
                  </a:lnTo>
                  <a:lnTo>
                    <a:pt x="2027" y="598"/>
                  </a:lnTo>
                  <a:lnTo>
                    <a:pt x="2037" y="598"/>
                  </a:lnTo>
                  <a:lnTo>
                    <a:pt x="2043" y="599"/>
                  </a:lnTo>
                  <a:lnTo>
                    <a:pt x="2047" y="603"/>
                  </a:lnTo>
                  <a:lnTo>
                    <a:pt x="2049" y="604"/>
                  </a:lnTo>
                  <a:lnTo>
                    <a:pt x="2049" y="608"/>
                  </a:lnTo>
                  <a:lnTo>
                    <a:pt x="2049" y="610"/>
                  </a:lnTo>
                  <a:lnTo>
                    <a:pt x="2049" y="613"/>
                  </a:lnTo>
                  <a:lnTo>
                    <a:pt x="2047" y="618"/>
                  </a:lnTo>
                  <a:lnTo>
                    <a:pt x="2049" y="621"/>
                  </a:lnTo>
                  <a:lnTo>
                    <a:pt x="2050" y="623"/>
                  </a:lnTo>
                  <a:lnTo>
                    <a:pt x="2052" y="625"/>
                  </a:lnTo>
                  <a:lnTo>
                    <a:pt x="2059" y="628"/>
                  </a:lnTo>
                  <a:lnTo>
                    <a:pt x="2068" y="627"/>
                  </a:lnTo>
                  <a:lnTo>
                    <a:pt x="2076" y="623"/>
                  </a:lnTo>
                  <a:lnTo>
                    <a:pt x="2088" y="616"/>
                  </a:lnTo>
                  <a:lnTo>
                    <a:pt x="2093" y="612"/>
                  </a:lnTo>
                  <a:lnTo>
                    <a:pt x="2097" y="608"/>
                  </a:lnTo>
                  <a:lnTo>
                    <a:pt x="2101" y="603"/>
                  </a:lnTo>
                  <a:lnTo>
                    <a:pt x="2103" y="599"/>
                  </a:lnTo>
                  <a:lnTo>
                    <a:pt x="2106" y="592"/>
                  </a:lnTo>
                  <a:lnTo>
                    <a:pt x="2109" y="587"/>
                  </a:lnTo>
                  <a:lnTo>
                    <a:pt x="2119" y="583"/>
                  </a:lnTo>
                  <a:lnTo>
                    <a:pt x="2141" y="572"/>
                  </a:lnTo>
                  <a:lnTo>
                    <a:pt x="2150" y="568"/>
                  </a:lnTo>
                  <a:lnTo>
                    <a:pt x="2160" y="564"/>
                  </a:lnTo>
                  <a:lnTo>
                    <a:pt x="2172" y="559"/>
                  </a:lnTo>
                  <a:lnTo>
                    <a:pt x="2184" y="554"/>
                  </a:lnTo>
                  <a:lnTo>
                    <a:pt x="2189" y="550"/>
                  </a:lnTo>
                  <a:lnTo>
                    <a:pt x="2193" y="547"/>
                  </a:lnTo>
                  <a:lnTo>
                    <a:pt x="2195" y="542"/>
                  </a:lnTo>
                  <a:lnTo>
                    <a:pt x="2197" y="537"/>
                  </a:lnTo>
                  <a:lnTo>
                    <a:pt x="2200" y="524"/>
                  </a:lnTo>
                  <a:lnTo>
                    <a:pt x="2203" y="510"/>
                  </a:lnTo>
                  <a:lnTo>
                    <a:pt x="2203" y="502"/>
                  </a:lnTo>
                  <a:lnTo>
                    <a:pt x="2204" y="495"/>
                  </a:lnTo>
                  <a:lnTo>
                    <a:pt x="2206" y="491"/>
                  </a:lnTo>
                  <a:lnTo>
                    <a:pt x="2207" y="487"/>
                  </a:lnTo>
                  <a:lnTo>
                    <a:pt x="2208" y="485"/>
                  </a:lnTo>
                  <a:lnTo>
                    <a:pt x="2210" y="485"/>
                  </a:lnTo>
                  <a:lnTo>
                    <a:pt x="2221" y="489"/>
                  </a:lnTo>
                  <a:lnTo>
                    <a:pt x="2232" y="492"/>
                  </a:lnTo>
                  <a:lnTo>
                    <a:pt x="2238" y="490"/>
                  </a:lnTo>
                  <a:lnTo>
                    <a:pt x="2244" y="487"/>
                  </a:lnTo>
                  <a:lnTo>
                    <a:pt x="2246" y="486"/>
                  </a:lnTo>
                  <a:lnTo>
                    <a:pt x="2248" y="485"/>
                  </a:lnTo>
                  <a:lnTo>
                    <a:pt x="2252" y="485"/>
                  </a:lnTo>
                  <a:lnTo>
                    <a:pt x="2253" y="487"/>
                  </a:lnTo>
                  <a:lnTo>
                    <a:pt x="2256" y="489"/>
                  </a:lnTo>
                  <a:lnTo>
                    <a:pt x="2256" y="491"/>
                  </a:lnTo>
                  <a:lnTo>
                    <a:pt x="2256" y="492"/>
                  </a:lnTo>
                  <a:lnTo>
                    <a:pt x="2254" y="493"/>
                  </a:lnTo>
                  <a:lnTo>
                    <a:pt x="2251" y="498"/>
                  </a:lnTo>
                  <a:lnTo>
                    <a:pt x="2247" y="507"/>
                  </a:lnTo>
                  <a:lnTo>
                    <a:pt x="2244" y="516"/>
                  </a:lnTo>
                  <a:lnTo>
                    <a:pt x="2241" y="522"/>
                  </a:lnTo>
                  <a:lnTo>
                    <a:pt x="2240" y="524"/>
                  </a:lnTo>
                  <a:lnTo>
                    <a:pt x="2240" y="527"/>
                  </a:lnTo>
                  <a:lnTo>
                    <a:pt x="2241" y="531"/>
                  </a:lnTo>
                  <a:lnTo>
                    <a:pt x="2244" y="536"/>
                  </a:lnTo>
                  <a:lnTo>
                    <a:pt x="2246" y="540"/>
                  </a:lnTo>
                  <a:lnTo>
                    <a:pt x="2248" y="541"/>
                  </a:lnTo>
                  <a:lnTo>
                    <a:pt x="2252" y="542"/>
                  </a:lnTo>
                  <a:lnTo>
                    <a:pt x="2254" y="541"/>
                  </a:lnTo>
                  <a:lnTo>
                    <a:pt x="2261" y="540"/>
                  </a:lnTo>
                  <a:lnTo>
                    <a:pt x="2266" y="537"/>
                  </a:lnTo>
                  <a:lnTo>
                    <a:pt x="2272" y="534"/>
                  </a:lnTo>
                  <a:lnTo>
                    <a:pt x="2277" y="529"/>
                  </a:lnTo>
                  <a:lnTo>
                    <a:pt x="2280" y="522"/>
                  </a:lnTo>
                  <a:lnTo>
                    <a:pt x="2285" y="515"/>
                  </a:lnTo>
                  <a:lnTo>
                    <a:pt x="2291" y="499"/>
                  </a:lnTo>
                  <a:lnTo>
                    <a:pt x="2296" y="490"/>
                  </a:lnTo>
                  <a:lnTo>
                    <a:pt x="2301" y="482"/>
                  </a:lnTo>
                  <a:lnTo>
                    <a:pt x="2311" y="470"/>
                  </a:lnTo>
                  <a:lnTo>
                    <a:pt x="2322" y="454"/>
                  </a:lnTo>
                  <a:lnTo>
                    <a:pt x="2333" y="440"/>
                  </a:lnTo>
                  <a:lnTo>
                    <a:pt x="2342" y="424"/>
                  </a:lnTo>
                  <a:lnTo>
                    <a:pt x="2352" y="410"/>
                  </a:lnTo>
                  <a:lnTo>
                    <a:pt x="2357" y="405"/>
                  </a:lnTo>
                  <a:lnTo>
                    <a:pt x="2361" y="401"/>
                  </a:lnTo>
                  <a:lnTo>
                    <a:pt x="2367" y="398"/>
                  </a:lnTo>
                  <a:lnTo>
                    <a:pt x="2373" y="397"/>
                  </a:lnTo>
                  <a:lnTo>
                    <a:pt x="2376" y="398"/>
                  </a:lnTo>
                  <a:lnTo>
                    <a:pt x="2379" y="400"/>
                  </a:lnTo>
                  <a:lnTo>
                    <a:pt x="2382" y="402"/>
                  </a:lnTo>
                  <a:lnTo>
                    <a:pt x="2383" y="404"/>
                  </a:lnTo>
                  <a:lnTo>
                    <a:pt x="2386" y="411"/>
                  </a:lnTo>
                  <a:lnTo>
                    <a:pt x="2390" y="420"/>
                  </a:lnTo>
                  <a:lnTo>
                    <a:pt x="2392" y="428"/>
                  </a:lnTo>
                  <a:lnTo>
                    <a:pt x="2396" y="436"/>
                  </a:lnTo>
                  <a:lnTo>
                    <a:pt x="2399" y="444"/>
                  </a:lnTo>
                  <a:lnTo>
                    <a:pt x="2404" y="448"/>
                  </a:lnTo>
                  <a:lnTo>
                    <a:pt x="2410" y="449"/>
                  </a:lnTo>
                  <a:lnTo>
                    <a:pt x="2415" y="451"/>
                  </a:lnTo>
                  <a:lnTo>
                    <a:pt x="2420" y="448"/>
                  </a:lnTo>
                  <a:lnTo>
                    <a:pt x="2423" y="446"/>
                  </a:lnTo>
                  <a:lnTo>
                    <a:pt x="2427" y="442"/>
                  </a:lnTo>
                  <a:lnTo>
                    <a:pt x="2430" y="439"/>
                  </a:lnTo>
                  <a:lnTo>
                    <a:pt x="2431" y="434"/>
                  </a:lnTo>
                  <a:lnTo>
                    <a:pt x="2433" y="430"/>
                  </a:lnTo>
                  <a:lnTo>
                    <a:pt x="2433" y="416"/>
                  </a:lnTo>
                  <a:lnTo>
                    <a:pt x="2434" y="397"/>
                  </a:lnTo>
                  <a:lnTo>
                    <a:pt x="2435" y="389"/>
                  </a:lnTo>
                  <a:lnTo>
                    <a:pt x="2439" y="382"/>
                  </a:lnTo>
                  <a:lnTo>
                    <a:pt x="2440" y="381"/>
                  </a:lnTo>
                  <a:lnTo>
                    <a:pt x="2443" y="379"/>
                  </a:lnTo>
                  <a:lnTo>
                    <a:pt x="2446" y="378"/>
                  </a:lnTo>
                  <a:lnTo>
                    <a:pt x="2449" y="379"/>
                  </a:lnTo>
                  <a:lnTo>
                    <a:pt x="2453" y="382"/>
                  </a:lnTo>
                  <a:lnTo>
                    <a:pt x="2456" y="385"/>
                  </a:lnTo>
                  <a:lnTo>
                    <a:pt x="2458" y="389"/>
                  </a:lnTo>
                  <a:lnTo>
                    <a:pt x="2459" y="394"/>
                  </a:lnTo>
                  <a:lnTo>
                    <a:pt x="2459" y="405"/>
                  </a:lnTo>
                  <a:lnTo>
                    <a:pt x="2459" y="419"/>
                  </a:lnTo>
                  <a:lnTo>
                    <a:pt x="2458" y="432"/>
                  </a:lnTo>
                  <a:lnTo>
                    <a:pt x="2458" y="444"/>
                  </a:lnTo>
                  <a:lnTo>
                    <a:pt x="2458" y="449"/>
                  </a:lnTo>
                  <a:lnTo>
                    <a:pt x="2460" y="454"/>
                  </a:lnTo>
                  <a:lnTo>
                    <a:pt x="2461" y="458"/>
                  </a:lnTo>
                  <a:lnTo>
                    <a:pt x="2465" y="461"/>
                  </a:lnTo>
                  <a:lnTo>
                    <a:pt x="2471" y="465"/>
                  </a:lnTo>
                  <a:lnTo>
                    <a:pt x="2478" y="466"/>
                  </a:lnTo>
                  <a:lnTo>
                    <a:pt x="2485" y="466"/>
                  </a:lnTo>
                  <a:lnTo>
                    <a:pt x="2492" y="466"/>
                  </a:lnTo>
                  <a:lnTo>
                    <a:pt x="2506" y="464"/>
                  </a:lnTo>
                  <a:lnTo>
                    <a:pt x="2516" y="461"/>
                  </a:lnTo>
                  <a:lnTo>
                    <a:pt x="2525" y="460"/>
                  </a:lnTo>
                  <a:lnTo>
                    <a:pt x="2536" y="458"/>
                  </a:lnTo>
                  <a:lnTo>
                    <a:pt x="2542" y="457"/>
                  </a:lnTo>
                  <a:lnTo>
                    <a:pt x="2547" y="454"/>
                  </a:lnTo>
                  <a:lnTo>
                    <a:pt x="2553" y="451"/>
                  </a:lnTo>
                  <a:lnTo>
                    <a:pt x="2560" y="446"/>
                  </a:lnTo>
                  <a:lnTo>
                    <a:pt x="2562" y="444"/>
                  </a:lnTo>
                  <a:lnTo>
                    <a:pt x="2565" y="440"/>
                  </a:lnTo>
                  <a:lnTo>
                    <a:pt x="2566" y="438"/>
                  </a:lnTo>
                  <a:lnTo>
                    <a:pt x="2566" y="434"/>
                  </a:lnTo>
                  <a:lnTo>
                    <a:pt x="2566" y="428"/>
                  </a:lnTo>
                  <a:lnTo>
                    <a:pt x="2565" y="421"/>
                  </a:lnTo>
                  <a:lnTo>
                    <a:pt x="2563" y="415"/>
                  </a:lnTo>
                  <a:lnTo>
                    <a:pt x="2562" y="408"/>
                  </a:lnTo>
                  <a:lnTo>
                    <a:pt x="2562" y="402"/>
                  </a:lnTo>
                  <a:lnTo>
                    <a:pt x="2565" y="396"/>
                  </a:lnTo>
                  <a:lnTo>
                    <a:pt x="2574" y="378"/>
                  </a:lnTo>
                  <a:lnTo>
                    <a:pt x="2579" y="366"/>
                  </a:lnTo>
                  <a:lnTo>
                    <a:pt x="2579" y="365"/>
                  </a:lnTo>
                  <a:lnTo>
                    <a:pt x="2576" y="364"/>
                  </a:lnTo>
                  <a:lnTo>
                    <a:pt x="2574" y="365"/>
                  </a:lnTo>
                  <a:lnTo>
                    <a:pt x="2569" y="366"/>
                  </a:lnTo>
                  <a:lnTo>
                    <a:pt x="2560" y="370"/>
                  </a:lnTo>
                  <a:lnTo>
                    <a:pt x="2548" y="375"/>
                  </a:lnTo>
                  <a:lnTo>
                    <a:pt x="2541" y="376"/>
                  </a:lnTo>
                  <a:lnTo>
                    <a:pt x="2536" y="376"/>
                  </a:lnTo>
                  <a:lnTo>
                    <a:pt x="2531" y="376"/>
                  </a:lnTo>
                  <a:lnTo>
                    <a:pt x="2528" y="375"/>
                  </a:lnTo>
                  <a:lnTo>
                    <a:pt x="2524" y="372"/>
                  </a:lnTo>
                  <a:lnTo>
                    <a:pt x="2522" y="369"/>
                  </a:lnTo>
                  <a:lnTo>
                    <a:pt x="2522" y="363"/>
                  </a:lnTo>
                  <a:lnTo>
                    <a:pt x="2522" y="357"/>
                  </a:lnTo>
                  <a:lnTo>
                    <a:pt x="2523" y="350"/>
                  </a:lnTo>
                  <a:lnTo>
                    <a:pt x="2525" y="342"/>
                  </a:lnTo>
                  <a:lnTo>
                    <a:pt x="2528" y="337"/>
                  </a:lnTo>
                  <a:lnTo>
                    <a:pt x="2532" y="332"/>
                  </a:lnTo>
                  <a:lnTo>
                    <a:pt x="2537" y="327"/>
                  </a:lnTo>
                  <a:lnTo>
                    <a:pt x="2543" y="325"/>
                  </a:lnTo>
                  <a:lnTo>
                    <a:pt x="2550" y="322"/>
                  </a:lnTo>
                  <a:lnTo>
                    <a:pt x="2557" y="321"/>
                  </a:lnTo>
                  <a:lnTo>
                    <a:pt x="2562" y="320"/>
                  </a:lnTo>
                  <a:lnTo>
                    <a:pt x="2566" y="319"/>
                  </a:lnTo>
                  <a:lnTo>
                    <a:pt x="2568" y="316"/>
                  </a:lnTo>
                  <a:lnTo>
                    <a:pt x="2571" y="315"/>
                  </a:lnTo>
                  <a:lnTo>
                    <a:pt x="2573" y="310"/>
                  </a:lnTo>
                  <a:lnTo>
                    <a:pt x="2575" y="304"/>
                  </a:lnTo>
                  <a:lnTo>
                    <a:pt x="2578" y="300"/>
                  </a:lnTo>
                  <a:lnTo>
                    <a:pt x="2579" y="294"/>
                  </a:lnTo>
                  <a:lnTo>
                    <a:pt x="2579" y="291"/>
                  </a:lnTo>
                  <a:lnTo>
                    <a:pt x="2578" y="288"/>
                  </a:lnTo>
                  <a:lnTo>
                    <a:pt x="2576" y="285"/>
                  </a:lnTo>
                  <a:lnTo>
                    <a:pt x="2575" y="282"/>
                  </a:lnTo>
                  <a:lnTo>
                    <a:pt x="2569" y="274"/>
                  </a:lnTo>
                  <a:lnTo>
                    <a:pt x="2563" y="265"/>
                  </a:lnTo>
                  <a:lnTo>
                    <a:pt x="2559" y="257"/>
                  </a:lnTo>
                  <a:lnTo>
                    <a:pt x="2556" y="249"/>
                  </a:lnTo>
                  <a:lnTo>
                    <a:pt x="2556" y="245"/>
                  </a:lnTo>
                  <a:lnTo>
                    <a:pt x="2559" y="240"/>
                  </a:lnTo>
                  <a:lnTo>
                    <a:pt x="2561" y="237"/>
                  </a:lnTo>
                  <a:lnTo>
                    <a:pt x="2565" y="232"/>
                  </a:lnTo>
                  <a:lnTo>
                    <a:pt x="2573" y="225"/>
                  </a:lnTo>
                  <a:lnTo>
                    <a:pt x="2579" y="220"/>
                  </a:lnTo>
                  <a:lnTo>
                    <a:pt x="2594" y="213"/>
                  </a:lnTo>
                  <a:lnTo>
                    <a:pt x="2605" y="207"/>
                  </a:lnTo>
                  <a:lnTo>
                    <a:pt x="2606" y="205"/>
                  </a:lnTo>
                  <a:lnTo>
                    <a:pt x="2606" y="202"/>
                  </a:lnTo>
                  <a:lnTo>
                    <a:pt x="2605" y="199"/>
                  </a:lnTo>
                  <a:lnTo>
                    <a:pt x="2604" y="196"/>
                  </a:lnTo>
                  <a:lnTo>
                    <a:pt x="2599" y="192"/>
                  </a:lnTo>
                  <a:lnTo>
                    <a:pt x="2594" y="188"/>
                  </a:lnTo>
                  <a:lnTo>
                    <a:pt x="2592" y="187"/>
                  </a:lnTo>
                  <a:lnTo>
                    <a:pt x="2588" y="187"/>
                  </a:lnTo>
                  <a:lnTo>
                    <a:pt x="2585" y="187"/>
                  </a:lnTo>
                  <a:lnTo>
                    <a:pt x="2580" y="188"/>
                  </a:lnTo>
                  <a:lnTo>
                    <a:pt x="2571" y="193"/>
                  </a:lnTo>
                  <a:lnTo>
                    <a:pt x="2561" y="199"/>
                  </a:lnTo>
                  <a:lnTo>
                    <a:pt x="2553" y="205"/>
                  </a:lnTo>
                  <a:lnTo>
                    <a:pt x="2544" y="209"/>
                  </a:lnTo>
                  <a:lnTo>
                    <a:pt x="2540" y="212"/>
                  </a:lnTo>
                  <a:lnTo>
                    <a:pt x="2535" y="213"/>
                  </a:lnTo>
                  <a:lnTo>
                    <a:pt x="2530" y="213"/>
                  </a:lnTo>
                  <a:lnTo>
                    <a:pt x="2525" y="213"/>
                  </a:lnTo>
                  <a:lnTo>
                    <a:pt x="2513" y="213"/>
                  </a:lnTo>
                  <a:lnTo>
                    <a:pt x="2500" y="212"/>
                  </a:lnTo>
                  <a:lnTo>
                    <a:pt x="2488" y="212"/>
                  </a:lnTo>
                  <a:lnTo>
                    <a:pt x="2479" y="213"/>
                  </a:lnTo>
                  <a:lnTo>
                    <a:pt x="2471" y="212"/>
                  </a:lnTo>
                  <a:lnTo>
                    <a:pt x="2464" y="209"/>
                  </a:lnTo>
                  <a:lnTo>
                    <a:pt x="2458" y="206"/>
                  </a:lnTo>
                  <a:lnTo>
                    <a:pt x="2454" y="200"/>
                  </a:lnTo>
                  <a:lnTo>
                    <a:pt x="2448" y="190"/>
                  </a:lnTo>
                  <a:lnTo>
                    <a:pt x="2439" y="175"/>
                  </a:lnTo>
                  <a:lnTo>
                    <a:pt x="2434" y="168"/>
                  </a:lnTo>
                  <a:lnTo>
                    <a:pt x="2428" y="162"/>
                  </a:lnTo>
                  <a:lnTo>
                    <a:pt x="2423" y="157"/>
                  </a:lnTo>
                  <a:lnTo>
                    <a:pt x="2418" y="155"/>
                  </a:lnTo>
                  <a:lnTo>
                    <a:pt x="2409" y="152"/>
                  </a:lnTo>
                  <a:lnTo>
                    <a:pt x="2397" y="151"/>
                  </a:lnTo>
                  <a:lnTo>
                    <a:pt x="2386" y="152"/>
                  </a:lnTo>
                  <a:lnTo>
                    <a:pt x="2377" y="153"/>
                  </a:lnTo>
                  <a:lnTo>
                    <a:pt x="2372" y="156"/>
                  </a:lnTo>
                  <a:lnTo>
                    <a:pt x="2368" y="161"/>
                  </a:lnTo>
                  <a:lnTo>
                    <a:pt x="2365" y="165"/>
                  </a:lnTo>
                  <a:lnTo>
                    <a:pt x="2362" y="171"/>
                  </a:lnTo>
                  <a:lnTo>
                    <a:pt x="2361" y="178"/>
                  </a:lnTo>
                  <a:lnTo>
                    <a:pt x="2360" y="184"/>
                  </a:lnTo>
                  <a:lnTo>
                    <a:pt x="2360" y="192"/>
                  </a:lnTo>
                  <a:lnTo>
                    <a:pt x="2361" y="197"/>
                  </a:lnTo>
                  <a:lnTo>
                    <a:pt x="2361" y="202"/>
                  </a:lnTo>
                  <a:lnTo>
                    <a:pt x="2361" y="207"/>
                  </a:lnTo>
                  <a:lnTo>
                    <a:pt x="2360" y="211"/>
                  </a:lnTo>
                  <a:lnTo>
                    <a:pt x="2359" y="214"/>
                  </a:lnTo>
                  <a:lnTo>
                    <a:pt x="2358" y="216"/>
                  </a:lnTo>
                  <a:lnTo>
                    <a:pt x="2355" y="218"/>
                  </a:lnTo>
                  <a:lnTo>
                    <a:pt x="2353" y="219"/>
                  </a:lnTo>
                  <a:lnTo>
                    <a:pt x="2349" y="220"/>
                  </a:lnTo>
                  <a:lnTo>
                    <a:pt x="2347" y="220"/>
                  </a:lnTo>
                  <a:lnTo>
                    <a:pt x="2345" y="219"/>
                  </a:lnTo>
                  <a:lnTo>
                    <a:pt x="2342" y="218"/>
                  </a:lnTo>
                  <a:lnTo>
                    <a:pt x="2340" y="216"/>
                  </a:lnTo>
                  <a:lnTo>
                    <a:pt x="2335" y="212"/>
                  </a:lnTo>
                  <a:lnTo>
                    <a:pt x="2330" y="206"/>
                  </a:lnTo>
                  <a:lnTo>
                    <a:pt x="2328" y="203"/>
                  </a:lnTo>
                  <a:lnTo>
                    <a:pt x="2324" y="202"/>
                  </a:lnTo>
                  <a:lnTo>
                    <a:pt x="2321" y="201"/>
                  </a:lnTo>
                  <a:lnTo>
                    <a:pt x="2316" y="201"/>
                  </a:lnTo>
                  <a:lnTo>
                    <a:pt x="2311" y="201"/>
                  </a:lnTo>
                  <a:lnTo>
                    <a:pt x="2307" y="202"/>
                  </a:lnTo>
                  <a:lnTo>
                    <a:pt x="2301" y="203"/>
                  </a:lnTo>
                  <a:lnTo>
                    <a:pt x="2296" y="206"/>
                  </a:lnTo>
                  <a:lnTo>
                    <a:pt x="2284" y="212"/>
                  </a:lnTo>
                  <a:lnTo>
                    <a:pt x="2267" y="216"/>
                  </a:lnTo>
                  <a:lnTo>
                    <a:pt x="2250" y="221"/>
                  </a:lnTo>
                  <a:lnTo>
                    <a:pt x="2235" y="225"/>
                  </a:lnTo>
                  <a:lnTo>
                    <a:pt x="2225" y="226"/>
                  </a:lnTo>
                  <a:lnTo>
                    <a:pt x="2215" y="225"/>
                  </a:lnTo>
                  <a:lnTo>
                    <a:pt x="2204" y="222"/>
                  </a:lnTo>
                  <a:lnTo>
                    <a:pt x="2195" y="220"/>
                  </a:lnTo>
                  <a:lnTo>
                    <a:pt x="2191" y="216"/>
                  </a:lnTo>
                  <a:lnTo>
                    <a:pt x="2188" y="212"/>
                  </a:lnTo>
                  <a:lnTo>
                    <a:pt x="2182" y="205"/>
                  </a:lnTo>
                  <a:lnTo>
                    <a:pt x="2177" y="197"/>
                  </a:lnTo>
                  <a:lnTo>
                    <a:pt x="2171" y="189"/>
                  </a:lnTo>
                  <a:lnTo>
                    <a:pt x="2166" y="182"/>
                  </a:lnTo>
                  <a:lnTo>
                    <a:pt x="2162" y="176"/>
                  </a:lnTo>
                  <a:lnTo>
                    <a:pt x="2157" y="171"/>
                  </a:lnTo>
                  <a:lnTo>
                    <a:pt x="2152" y="169"/>
                  </a:lnTo>
                  <a:lnTo>
                    <a:pt x="2147" y="169"/>
                  </a:lnTo>
                  <a:lnTo>
                    <a:pt x="2144" y="169"/>
                  </a:lnTo>
                  <a:lnTo>
                    <a:pt x="2140" y="169"/>
                  </a:lnTo>
                  <a:lnTo>
                    <a:pt x="2133" y="173"/>
                  </a:lnTo>
                  <a:lnTo>
                    <a:pt x="2126" y="176"/>
                  </a:lnTo>
                  <a:lnTo>
                    <a:pt x="2119" y="178"/>
                  </a:lnTo>
                  <a:lnTo>
                    <a:pt x="2110" y="178"/>
                  </a:lnTo>
                  <a:lnTo>
                    <a:pt x="2099" y="176"/>
                  </a:lnTo>
                  <a:lnTo>
                    <a:pt x="2083" y="171"/>
                  </a:lnTo>
                  <a:lnTo>
                    <a:pt x="2080" y="169"/>
                  </a:lnTo>
                  <a:lnTo>
                    <a:pt x="2076" y="167"/>
                  </a:lnTo>
                  <a:lnTo>
                    <a:pt x="2074" y="164"/>
                  </a:lnTo>
                  <a:lnTo>
                    <a:pt x="2072" y="161"/>
                  </a:lnTo>
                  <a:lnTo>
                    <a:pt x="2071" y="153"/>
                  </a:lnTo>
                  <a:lnTo>
                    <a:pt x="2070" y="145"/>
                  </a:lnTo>
                  <a:lnTo>
                    <a:pt x="2070" y="138"/>
                  </a:lnTo>
                  <a:lnTo>
                    <a:pt x="2070" y="131"/>
                  </a:lnTo>
                  <a:lnTo>
                    <a:pt x="2069" y="127"/>
                  </a:lnTo>
                  <a:lnTo>
                    <a:pt x="2068" y="125"/>
                  </a:lnTo>
                  <a:lnTo>
                    <a:pt x="2066" y="123"/>
                  </a:lnTo>
                  <a:lnTo>
                    <a:pt x="2064" y="121"/>
                  </a:lnTo>
                  <a:lnTo>
                    <a:pt x="2058" y="120"/>
                  </a:lnTo>
                  <a:lnTo>
                    <a:pt x="2052" y="119"/>
                  </a:lnTo>
                  <a:lnTo>
                    <a:pt x="2046" y="120"/>
                  </a:lnTo>
                  <a:lnTo>
                    <a:pt x="2040" y="121"/>
                  </a:lnTo>
                  <a:lnTo>
                    <a:pt x="2034" y="123"/>
                  </a:lnTo>
                  <a:lnTo>
                    <a:pt x="2028" y="123"/>
                  </a:lnTo>
                  <a:lnTo>
                    <a:pt x="2024" y="123"/>
                  </a:lnTo>
                  <a:lnTo>
                    <a:pt x="2018" y="121"/>
                  </a:lnTo>
                  <a:lnTo>
                    <a:pt x="2013" y="119"/>
                  </a:lnTo>
                  <a:lnTo>
                    <a:pt x="2009" y="117"/>
                  </a:lnTo>
                  <a:lnTo>
                    <a:pt x="2005" y="112"/>
                  </a:lnTo>
                  <a:lnTo>
                    <a:pt x="2001" y="107"/>
                  </a:lnTo>
                  <a:lnTo>
                    <a:pt x="1995" y="96"/>
                  </a:lnTo>
                  <a:lnTo>
                    <a:pt x="1989" y="86"/>
                  </a:lnTo>
                  <a:lnTo>
                    <a:pt x="1987" y="85"/>
                  </a:lnTo>
                  <a:lnTo>
                    <a:pt x="1984" y="82"/>
                  </a:lnTo>
                  <a:lnTo>
                    <a:pt x="1980" y="82"/>
                  </a:lnTo>
                  <a:lnTo>
                    <a:pt x="1975" y="81"/>
                  </a:lnTo>
                  <a:lnTo>
                    <a:pt x="1964" y="82"/>
                  </a:lnTo>
                  <a:lnTo>
                    <a:pt x="1956" y="83"/>
                  </a:lnTo>
                  <a:lnTo>
                    <a:pt x="1946" y="85"/>
                  </a:lnTo>
                  <a:lnTo>
                    <a:pt x="1933" y="87"/>
                  </a:lnTo>
                  <a:lnTo>
                    <a:pt x="1920" y="89"/>
                  </a:lnTo>
                  <a:lnTo>
                    <a:pt x="1908" y="92"/>
                  </a:lnTo>
                  <a:lnTo>
                    <a:pt x="1899" y="96"/>
                  </a:lnTo>
                  <a:lnTo>
                    <a:pt x="1889" y="104"/>
                  </a:lnTo>
                  <a:lnTo>
                    <a:pt x="1881" y="111"/>
                  </a:lnTo>
                  <a:lnTo>
                    <a:pt x="1872" y="118"/>
                  </a:lnTo>
                  <a:lnTo>
                    <a:pt x="1862" y="125"/>
                  </a:lnTo>
                  <a:lnTo>
                    <a:pt x="1854" y="129"/>
                  </a:lnTo>
                  <a:lnTo>
                    <a:pt x="1845" y="130"/>
                  </a:lnTo>
                  <a:lnTo>
                    <a:pt x="1839" y="131"/>
                  </a:lnTo>
                  <a:lnTo>
                    <a:pt x="1826" y="132"/>
                  </a:lnTo>
                  <a:lnTo>
                    <a:pt x="1813" y="137"/>
                  </a:lnTo>
                  <a:lnTo>
                    <a:pt x="1798" y="142"/>
                  </a:lnTo>
                  <a:lnTo>
                    <a:pt x="1780" y="144"/>
                  </a:lnTo>
                  <a:lnTo>
                    <a:pt x="1775" y="145"/>
                  </a:lnTo>
                  <a:lnTo>
                    <a:pt x="1770" y="148"/>
                  </a:lnTo>
                  <a:lnTo>
                    <a:pt x="1767" y="150"/>
                  </a:lnTo>
                  <a:lnTo>
                    <a:pt x="1765" y="153"/>
                  </a:lnTo>
                  <a:lnTo>
                    <a:pt x="1761" y="159"/>
                  </a:lnTo>
                  <a:lnTo>
                    <a:pt x="1759" y="164"/>
                  </a:lnTo>
                  <a:lnTo>
                    <a:pt x="1757" y="165"/>
                  </a:lnTo>
                  <a:lnTo>
                    <a:pt x="1759" y="167"/>
                  </a:lnTo>
                  <a:lnTo>
                    <a:pt x="1760" y="168"/>
                  </a:lnTo>
                  <a:lnTo>
                    <a:pt x="1761" y="169"/>
                  </a:lnTo>
                  <a:lnTo>
                    <a:pt x="1767" y="171"/>
                  </a:lnTo>
                  <a:lnTo>
                    <a:pt x="1774" y="171"/>
                  </a:lnTo>
                  <a:lnTo>
                    <a:pt x="1782" y="173"/>
                  </a:lnTo>
                  <a:lnTo>
                    <a:pt x="1791" y="176"/>
                  </a:lnTo>
                  <a:lnTo>
                    <a:pt x="1793" y="178"/>
                  </a:lnTo>
                  <a:lnTo>
                    <a:pt x="1795" y="182"/>
                  </a:lnTo>
                  <a:lnTo>
                    <a:pt x="1797" y="184"/>
                  </a:lnTo>
                  <a:lnTo>
                    <a:pt x="1798" y="188"/>
                  </a:lnTo>
                  <a:lnTo>
                    <a:pt x="1797" y="193"/>
                  </a:lnTo>
                  <a:lnTo>
                    <a:pt x="1794" y="197"/>
                  </a:lnTo>
                  <a:lnTo>
                    <a:pt x="1791" y="205"/>
                  </a:lnTo>
                  <a:lnTo>
                    <a:pt x="1786" y="212"/>
                  </a:lnTo>
                  <a:lnTo>
                    <a:pt x="1776" y="225"/>
                  </a:lnTo>
                  <a:lnTo>
                    <a:pt x="1767" y="234"/>
                  </a:lnTo>
                  <a:lnTo>
                    <a:pt x="1757" y="241"/>
                  </a:lnTo>
                  <a:lnTo>
                    <a:pt x="1749" y="249"/>
                  </a:lnTo>
                  <a:lnTo>
                    <a:pt x="1741" y="256"/>
                  </a:lnTo>
                  <a:lnTo>
                    <a:pt x="1734" y="264"/>
                  </a:lnTo>
                  <a:lnTo>
                    <a:pt x="1727" y="274"/>
                  </a:lnTo>
                  <a:lnTo>
                    <a:pt x="1718" y="281"/>
                  </a:lnTo>
                  <a:lnTo>
                    <a:pt x="1709" y="287"/>
                  </a:lnTo>
                  <a:lnTo>
                    <a:pt x="1698" y="293"/>
                  </a:lnTo>
                  <a:lnTo>
                    <a:pt x="1685" y="297"/>
                  </a:lnTo>
                  <a:lnTo>
                    <a:pt x="1671" y="302"/>
                  </a:lnTo>
                  <a:lnTo>
                    <a:pt x="1665" y="304"/>
                  </a:lnTo>
                  <a:lnTo>
                    <a:pt x="1660" y="307"/>
                  </a:lnTo>
                  <a:lnTo>
                    <a:pt x="1655" y="309"/>
                  </a:lnTo>
                  <a:lnTo>
                    <a:pt x="1653" y="313"/>
                  </a:lnTo>
                  <a:lnTo>
                    <a:pt x="1650" y="316"/>
                  </a:lnTo>
                  <a:lnTo>
                    <a:pt x="1650" y="320"/>
                  </a:lnTo>
                  <a:lnTo>
                    <a:pt x="1652" y="322"/>
                  </a:lnTo>
                  <a:lnTo>
                    <a:pt x="1653" y="326"/>
                  </a:lnTo>
                  <a:lnTo>
                    <a:pt x="1658" y="332"/>
                  </a:lnTo>
                  <a:lnTo>
                    <a:pt x="1662" y="337"/>
                  </a:lnTo>
                  <a:lnTo>
                    <a:pt x="1667" y="345"/>
                  </a:lnTo>
                  <a:lnTo>
                    <a:pt x="1671" y="354"/>
                  </a:lnTo>
                  <a:lnTo>
                    <a:pt x="1672" y="359"/>
                  </a:lnTo>
                  <a:lnTo>
                    <a:pt x="1672" y="364"/>
                  </a:lnTo>
                  <a:lnTo>
                    <a:pt x="1671" y="369"/>
                  </a:lnTo>
                  <a:lnTo>
                    <a:pt x="1668" y="371"/>
                  </a:lnTo>
                  <a:lnTo>
                    <a:pt x="1665" y="376"/>
                  </a:lnTo>
                  <a:lnTo>
                    <a:pt x="1661" y="379"/>
                  </a:lnTo>
                  <a:lnTo>
                    <a:pt x="1659" y="385"/>
                  </a:lnTo>
                  <a:lnTo>
                    <a:pt x="1655" y="394"/>
                  </a:lnTo>
                  <a:lnTo>
                    <a:pt x="1649" y="404"/>
                  </a:lnTo>
                  <a:lnTo>
                    <a:pt x="1641" y="415"/>
                  </a:lnTo>
                  <a:lnTo>
                    <a:pt x="1636" y="420"/>
                  </a:lnTo>
                  <a:lnTo>
                    <a:pt x="1630" y="424"/>
                  </a:lnTo>
                  <a:lnTo>
                    <a:pt x="1625" y="427"/>
                  </a:lnTo>
                  <a:lnTo>
                    <a:pt x="1620" y="428"/>
                  </a:lnTo>
                  <a:lnTo>
                    <a:pt x="1606" y="430"/>
                  </a:lnTo>
                  <a:lnTo>
                    <a:pt x="1589" y="434"/>
                  </a:lnTo>
                  <a:lnTo>
                    <a:pt x="1568" y="438"/>
                  </a:lnTo>
                  <a:lnTo>
                    <a:pt x="1551" y="440"/>
                  </a:lnTo>
                  <a:lnTo>
                    <a:pt x="1532" y="442"/>
                  </a:lnTo>
                  <a:lnTo>
                    <a:pt x="1510" y="445"/>
                  </a:lnTo>
                  <a:lnTo>
                    <a:pt x="1491" y="446"/>
                  </a:lnTo>
                  <a:lnTo>
                    <a:pt x="1478" y="447"/>
                  </a:lnTo>
                  <a:lnTo>
                    <a:pt x="1466" y="448"/>
                  </a:lnTo>
                  <a:lnTo>
                    <a:pt x="1452" y="448"/>
                  </a:lnTo>
                  <a:lnTo>
                    <a:pt x="1445" y="448"/>
                  </a:lnTo>
                  <a:lnTo>
                    <a:pt x="1438" y="447"/>
                  </a:lnTo>
                  <a:lnTo>
                    <a:pt x="1432" y="445"/>
                  </a:lnTo>
                  <a:lnTo>
                    <a:pt x="1427" y="440"/>
                  </a:lnTo>
                  <a:lnTo>
                    <a:pt x="1423" y="435"/>
                  </a:lnTo>
                  <a:lnTo>
                    <a:pt x="1421" y="433"/>
                  </a:lnTo>
                  <a:lnTo>
                    <a:pt x="1417" y="430"/>
                  </a:lnTo>
                  <a:lnTo>
                    <a:pt x="1414" y="429"/>
                  </a:lnTo>
                  <a:lnTo>
                    <a:pt x="1406" y="426"/>
                  </a:lnTo>
                  <a:lnTo>
                    <a:pt x="1396" y="419"/>
                  </a:lnTo>
                  <a:lnTo>
                    <a:pt x="1383" y="410"/>
                  </a:lnTo>
                  <a:lnTo>
                    <a:pt x="1370" y="402"/>
                  </a:lnTo>
                  <a:lnTo>
                    <a:pt x="1364" y="398"/>
                  </a:lnTo>
                  <a:lnTo>
                    <a:pt x="1358" y="394"/>
                  </a:lnTo>
                  <a:lnTo>
                    <a:pt x="1352" y="388"/>
                  </a:lnTo>
                  <a:lnTo>
                    <a:pt x="1347" y="382"/>
                  </a:lnTo>
                  <a:lnTo>
                    <a:pt x="1344" y="371"/>
                  </a:lnTo>
                  <a:lnTo>
                    <a:pt x="1339" y="353"/>
                  </a:lnTo>
                  <a:lnTo>
                    <a:pt x="1337" y="333"/>
                  </a:lnTo>
                  <a:lnTo>
                    <a:pt x="1334" y="309"/>
                  </a:lnTo>
                  <a:lnTo>
                    <a:pt x="1333" y="285"/>
                  </a:lnTo>
                  <a:lnTo>
                    <a:pt x="1333" y="264"/>
                  </a:lnTo>
                  <a:lnTo>
                    <a:pt x="1333" y="255"/>
                  </a:lnTo>
                  <a:lnTo>
                    <a:pt x="1334" y="246"/>
                  </a:lnTo>
                  <a:lnTo>
                    <a:pt x="1337" y="239"/>
                  </a:lnTo>
                  <a:lnTo>
                    <a:pt x="1338" y="233"/>
                  </a:lnTo>
                  <a:lnTo>
                    <a:pt x="1344" y="226"/>
                  </a:lnTo>
                  <a:lnTo>
                    <a:pt x="1348" y="219"/>
                  </a:lnTo>
                  <a:lnTo>
                    <a:pt x="1354" y="213"/>
                  </a:lnTo>
                  <a:lnTo>
                    <a:pt x="1359" y="208"/>
                  </a:lnTo>
                  <a:lnTo>
                    <a:pt x="1364" y="203"/>
                  </a:lnTo>
                  <a:lnTo>
                    <a:pt x="1368" y="200"/>
                  </a:lnTo>
                  <a:lnTo>
                    <a:pt x="1370" y="196"/>
                  </a:lnTo>
                  <a:lnTo>
                    <a:pt x="1371" y="192"/>
                  </a:lnTo>
                  <a:lnTo>
                    <a:pt x="1372" y="184"/>
                  </a:lnTo>
                  <a:lnTo>
                    <a:pt x="1373" y="180"/>
                  </a:lnTo>
                  <a:lnTo>
                    <a:pt x="1375" y="177"/>
                  </a:lnTo>
                  <a:lnTo>
                    <a:pt x="1377" y="176"/>
                  </a:lnTo>
                  <a:lnTo>
                    <a:pt x="1378" y="175"/>
                  </a:lnTo>
                  <a:lnTo>
                    <a:pt x="1381" y="174"/>
                  </a:lnTo>
                  <a:lnTo>
                    <a:pt x="1383" y="174"/>
                  </a:lnTo>
                  <a:lnTo>
                    <a:pt x="1384" y="171"/>
                  </a:lnTo>
                  <a:lnTo>
                    <a:pt x="1385" y="169"/>
                  </a:lnTo>
                  <a:lnTo>
                    <a:pt x="1385" y="165"/>
                  </a:lnTo>
                  <a:lnTo>
                    <a:pt x="1384" y="162"/>
                  </a:lnTo>
                  <a:lnTo>
                    <a:pt x="1383" y="158"/>
                  </a:lnTo>
                  <a:lnTo>
                    <a:pt x="1382" y="155"/>
                  </a:lnTo>
                  <a:lnTo>
                    <a:pt x="1379" y="151"/>
                  </a:lnTo>
                  <a:lnTo>
                    <a:pt x="1373" y="148"/>
                  </a:lnTo>
                  <a:lnTo>
                    <a:pt x="1369" y="142"/>
                  </a:lnTo>
                  <a:lnTo>
                    <a:pt x="1366" y="139"/>
                  </a:lnTo>
                  <a:lnTo>
                    <a:pt x="1365" y="136"/>
                  </a:lnTo>
                  <a:lnTo>
                    <a:pt x="1364" y="132"/>
                  </a:lnTo>
                  <a:lnTo>
                    <a:pt x="1363" y="127"/>
                  </a:lnTo>
                  <a:lnTo>
                    <a:pt x="1363" y="124"/>
                  </a:lnTo>
                  <a:lnTo>
                    <a:pt x="1360" y="118"/>
                  </a:lnTo>
                  <a:lnTo>
                    <a:pt x="1358" y="113"/>
                  </a:lnTo>
                  <a:lnTo>
                    <a:pt x="1356" y="108"/>
                  </a:lnTo>
                  <a:lnTo>
                    <a:pt x="1348" y="100"/>
                  </a:lnTo>
                  <a:lnTo>
                    <a:pt x="1341" y="93"/>
                  </a:lnTo>
                  <a:lnTo>
                    <a:pt x="1334" y="86"/>
                  </a:lnTo>
                  <a:lnTo>
                    <a:pt x="1328" y="77"/>
                  </a:lnTo>
                  <a:lnTo>
                    <a:pt x="1324" y="69"/>
                  </a:lnTo>
                  <a:lnTo>
                    <a:pt x="1320" y="61"/>
                  </a:lnTo>
                  <a:lnTo>
                    <a:pt x="1314" y="52"/>
                  </a:lnTo>
                  <a:lnTo>
                    <a:pt x="1307" y="41"/>
                  </a:lnTo>
                  <a:lnTo>
                    <a:pt x="1299" y="29"/>
                  </a:lnTo>
                  <a:lnTo>
                    <a:pt x="1291" y="19"/>
                  </a:lnTo>
                  <a:lnTo>
                    <a:pt x="1283" y="13"/>
                  </a:lnTo>
                  <a:lnTo>
                    <a:pt x="1274" y="8"/>
                  </a:lnTo>
                  <a:lnTo>
                    <a:pt x="1264" y="6"/>
                  </a:lnTo>
                  <a:lnTo>
                    <a:pt x="1255" y="4"/>
                  </a:lnTo>
                  <a:lnTo>
                    <a:pt x="1251" y="4"/>
                  </a:lnTo>
                  <a:lnTo>
                    <a:pt x="1246" y="4"/>
                  </a:lnTo>
                  <a:lnTo>
                    <a:pt x="1242" y="5"/>
                  </a:lnTo>
                  <a:lnTo>
                    <a:pt x="1238" y="6"/>
                  </a:lnTo>
                  <a:lnTo>
                    <a:pt x="1234" y="8"/>
                  </a:lnTo>
                  <a:lnTo>
                    <a:pt x="1231" y="11"/>
                  </a:lnTo>
                  <a:lnTo>
                    <a:pt x="1228" y="14"/>
                  </a:lnTo>
                  <a:lnTo>
                    <a:pt x="1226" y="19"/>
                  </a:lnTo>
                  <a:lnTo>
                    <a:pt x="1224" y="29"/>
                  </a:lnTo>
                  <a:lnTo>
                    <a:pt x="1220" y="39"/>
                  </a:lnTo>
                  <a:lnTo>
                    <a:pt x="1218" y="45"/>
                  </a:lnTo>
                  <a:lnTo>
                    <a:pt x="1215" y="50"/>
                  </a:lnTo>
                  <a:lnTo>
                    <a:pt x="1212" y="54"/>
                  </a:lnTo>
                  <a:lnTo>
                    <a:pt x="1207" y="58"/>
                  </a:lnTo>
                  <a:lnTo>
                    <a:pt x="1198" y="63"/>
                  </a:lnTo>
                  <a:lnTo>
                    <a:pt x="1192" y="68"/>
                  </a:lnTo>
                  <a:lnTo>
                    <a:pt x="1184" y="70"/>
                  </a:lnTo>
                  <a:lnTo>
                    <a:pt x="1180" y="70"/>
                  </a:lnTo>
                  <a:lnTo>
                    <a:pt x="1173" y="57"/>
                  </a:lnTo>
                  <a:lnTo>
                    <a:pt x="1162" y="41"/>
                  </a:lnTo>
                  <a:lnTo>
                    <a:pt x="1157" y="39"/>
                  </a:lnTo>
                  <a:lnTo>
                    <a:pt x="1154" y="39"/>
                  </a:lnTo>
                  <a:lnTo>
                    <a:pt x="1149" y="41"/>
                  </a:lnTo>
                  <a:lnTo>
                    <a:pt x="1145" y="42"/>
                  </a:lnTo>
                  <a:lnTo>
                    <a:pt x="1137" y="47"/>
                  </a:lnTo>
                  <a:lnTo>
                    <a:pt x="1129" y="52"/>
                  </a:lnTo>
                  <a:lnTo>
                    <a:pt x="1119" y="57"/>
                  </a:lnTo>
                  <a:lnTo>
                    <a:pt x="1110" y="61"/>
                  </a:lnTo>
                  <a:lnTo>
                    <a:pt x="1098" y="62"/>
                  </a:lnTo>
                  <a:lnTo>
                    <a:pt x="1088" y="61"/>
                  </a:lnTo>
                  <a:lnTo>
                    <a:pt x="1074" y="50"/>
                  </a:lnTo>
                  <a:lnTo>
                    <a:pt x="1063" y="41"/>
                  </a:lnTo>
                  <a:lnTo>
                    <a:pt x="1060" y="42"/>
                  </a:lnTo>
                  <a:lnTo>
                    <a:pt x="1058" y="44"/>
                  </a:lnTo>
                  <a:lnTo>
                    <a:pt x="1057" y="48"/>
                  </a:lnTo>
                  <a:lnTo>
                    <a:pt x="1056" y="52"/>
                  </a:lnTo>
                  <a:lnTo>
                    <a:pt x="1056" y="62"/>
                  </a:lnTo>
                  <a:lnTo>
                    <a:pt x="1056" y="73"/>
                  </a:lnTo>
                  <a:lnTo>
                    <a:pt x="1055" y="82"/>
                  </a:lnTo>
                  <a:lnTo>
                    <a:pt x="1052" y="92"/>
                  </a:lnTo>
                  <a:lnTo>
                    <a:pt x="1048" y="100"/>
                  </a:lnTo>
                  <a:lnTo>
                    <a:pt x="1043" y="108"/>
                  </a:lnTo>
                  <a:lnTo>
                    <a:pt x="1041" y="111"/>
                  </a:lnTo>
                  <a:lnTo>
                    <a:pt x="1038" y="112"/>
                  </a:lnTo>
                  <a:lnTo>
                    <a:pt x="1035" y="114"/>
                  </a:lnTo>
                  <a:lnTo>
                    <a:pt x="1031" y="114"/>
                  </a:lnTo>
                  <a:lnTo>
                    <a:pt x="1023" y="115"/>
                  </a:lnTo>
                  <a:lnTo>
                    <a:pt x="1016" y="114"/>
                  </a:lnTo>
                  <a:lnTo>
                    <a:pt x="1009" y="113"/>
                  </a:lnTo>
                  <a:lnTo>
                    <a:pt x="1003" y="111"/>
                  </a:lnTo>
                  <a:lnTo>
                    <a:pt x="999" y="110"/>
                  </a:lnTo>
                  <a:lnTo>
                    <a:pt x="997" y="108"/>
                  </a:lnTo>
                  <a:lnTo>
                    <a:pt x="995" y="105"/>
                  </a:lnTo>
                  <a:lnTo>
                    <a:pt x="994" y="101"/>
                  </a:lnTo>
                  <a:lnTo>
                    <a:pt x="994" y="99"/>
                  </a:lnTo>
                  <a:lnTo>
                    <a:pt x="997" y="95"/>
                  </a:lnTo>
                  <a:lnTo>
                    <a:pt x="999" y="93"/>
                  </a:lnTo>
                  <a:lnTo>
                    <a:pt x="1003" y="90"/>
                  </a:lnTo>
                  <a:lnTo>
                    <a:pt x="1006" y="88"/>
                  </a:lnTo>
                  <a:lnTo>
                    <a:pt x="1010" y="83"/>
                  </a:lnTo>
                  <a:lnTo>
                    <a:pt x="1011" y="79"/>
                  </a:lnTo>
                  <a:lnTo>
                    <a:pt x="1012" y="71"/>
                  </a:lnTo>
                  <a:lnTo>
                    <a:pt x="1012" y="66"/>
                  </a:lnTo>
                  <a:lnTo>
                    <a:pt x="1010" y="61"/>
                  </a:lnTo>
                  <a:lnTo>
                    <a:pt x="1006" y="57"/>
                  </a:lnTo>
                  <a:lnTo>
                    <a:pt x="1000" y="55"/>
                  </a:lnTo>
                  <a:lnTo>
                    <a:pt x="992" y="52"/>
                  </a:lnTo>
                  <a:lnTo>
                    <a:pt x="981" y="51"/>
                  </a:lnTo>
                  <a:lnTo>
                    <a:pt x="969" y="51"/>
                  </a:lnTo>
                  <a:lnTo>
                    <a:pt x="961" y="51"/>
                  </a:lnTo>
                  <a:lnTo>
                    <a:pt x="957" y="51"/>
                  </a:lnTo>
                  <a:lnTo>
                    <a:pt x="955" y="50"/>
                  </a:lnTo>
                  <a:lnTo>
                    <a:pt x="955" y="49"/>
                  </a:lnTo>
                  <a:lnTo>
                    <a:pt x="955" y="48"/>
                  </a:lnTo>
                  <a:lnTo>
                    <a:pt x="956" y="45"/>
                  </a:lnTo>
                  <a:lnTo>
                    <a:pt x="959" y="43"/>
                  </a:lnTo>
                  <a:lnTo>
                    <a:pt x="963" y="41"/>
                  </a:lnTo>
                  <a:lnTo>
                    <a:pt x="968" y="39"/>
                  </a:lnTo>
                  <a:lnTo>
                    <a:pt x="974" y="37"/>
                  </a:lnTo>
                  <a:lnTo>
                    <a:pt x="978" y="33"/>
                  </a:lnTo>
                  <a:lnTo>
                    <a:pt x="979" y="30"/>
                  </a:lnTo>
                  <a:lnTo>
                    <a:pt x="980" y="26"/>
                  </a:lnTo>
                  <a:lnTo>
                    <a:pt x="978" y="23"/>
                  </a:lnTo>
                  <a:lnTo>
                    <a:pt x="975" y="19"/>
                  </a:lnTo>
                  <a:lnTo>
                    <a:pt x="972" y="17"/>
                  </a:lnTo>
                  <a:lnTo>
                    <a:pt x="966" y="14"/>
                  </a:lnTo>
                  <a:lnTo>
                    <a:pt x="955" y="11"/>
                  </a:lnTo>
                  <a:lnTo>
                    <a:pt x="944" y="6"/>
                  </a:lnTo>
                  <a:lnTo>
                    <a:pt x="934" y="3"/>
                  </a:lnTo>
                  <a:lnTo>
                    <a:pt x="92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安徽">
              <a:extLst>
                <a:ext uri="{FF2B5EF4-FFF2-40B4-BE49-F238E27FC236}">
                  <a16:creationId xmlns:a16="http://schemas.microsoft.com/office/drawing/2014/main" id="{96E60E48-D7EB-4A3C-3B5B-6E14754E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201" y="4210270"/>
              <a:ext cx="466731" cy="600106"/>
            </a:xfrm>
            <a:custGeom>
              <a:avLst/>
              <a:gdLst>
                <a:gd name="T0" fmla="*/ 1649 w 1769"/>
                <a:gd name="T1" fmla="*/ 1386 h 2242"/>
                <a:gd name="T2" fmla="*/ 1461 w 1769"/>
                <a:gd name="T3" fmla="*/ 1420 h 2242"/>
                <a:gd name="T4" fmla="*/ 1473 w 1769"/>
                <a:gd name="T5" fmla="*/ 1325 h 2242"/>
                <a:gd name="T6" fmla="*/ 1439 w 1769"/>
                <a:gd name="T7" fmla="*/ 1249 h 2242"/>
                <a:gd name="T8" fmla="*/ 1392 w 1769"/>
                <a:gd name="T9" fmla="*/ 1223 h 2242"/>
                <a:gd name="T10" fmla="*/ 1288 w 1769"/>
                <a:gd name="T11" fmla="*/ 1146 h 2242"/>
                <a:gd name="T12" fmla="*/ 1360 w 1769"/>
                <a:gd name="T13" fmla="*/ 1005 h 2242"/>
                <a:gd name="T14" fmla="*/ 1344 w 1769"/>
                <a:gd name="T15" fmla="*/ 878 h 2242"/>
                <a:gd name="T16" fmla="*/ 1471 w 1769"/>
                <a:gd name="T17" fmla="*/ 840 h 2242"/>
                <a:gd name="T18" fmla="*/ 1553 w 1769"/>
                <a:gd name="T19" fmla="*/ 767 h 2242"/>
                <a:gd name="T20" fmla="*/ 1424 w 1769"/>
                <a:gd name="T21" fmla="*/ 673 h 2242"/>
                <a:gd name="T22" fmla="*/ 1371 w 1769"/>
                <a:gd name="T23" fmla="*/ 774 h 2242"/>
                <a:gd name="T24" fmla="*/ 1205 w 1769"/>
                <a:gd name="T25" fmla="*/ 692 h 2242"/>
                <a:gd name="T26" fmla="*/ 1137 w 1769"/>
                <a:gd name="T27" fmla="*/ 604 h 2242"/>
                <a:gd name="T28" fmla="*/ 1087 w 1769"/>
                <a:gd name="T29" fmla="*/ 525 h 2242"/>
                <a:gd name="T30" fmla="*/ 1130 w 1769"/>
                <a:gd name="T31" fmla="*/ 414 h 2242"/>
                <a:gd name="T32" fmla="*/ 997 w 1769"/>
                <a:gd name="T33" fmla="*/ 364 h 2242"/>
                <a:gd name="T34" fmla="*/ 950 w 1769"/>
                <a:gd name="T35" fmla="*/ 270 h 2242"/>
                <a:gd name="T36" fmla="*/ 873 w 1769"/>
                <a:gd name="T37" fmla="*/ 247 h 2242"/>
                <a:gd name="T38" fmla="*/ 730 w 1769"/>
                <a:gd name="T39" fmla="*/ 208 h 2242"/>
                <a:gd name="T40" fmla="*/ 648 w 1769"/>
                <a:gd name="T41" fmla="*/ 99 h 2242"/>
                <a:gd name="T42" fmla="*/ 482 w 1769"/>
                <a:gd name="T43" fmla="*/ 0 h 2242"/>
                <a:gd name="T44" fmla="*/ 456 w 1769"/>
                <a:gd name="T45" fmla="*/ 137 h 2242"/>
                <a:gd name="T46" fmla="*/ 553 w 1769"/>
                <a:gd name="T47" fmla="*/ 232 h 2242"/>
                <a:gd name="T48" fmla="*/ 519 w 1769"/>
                <a:gd name="T49" fmla="*/ 357 h 2242"/>
                <a:gd name="T50" fmla="*/ 391 w 1769"/>
                <a:gd name="T51" fmla="*/ 371 h 2242"/>
                <a:gd name="T52" fmla="*/ 284 w 1769"/>
                <a:gd name="T53" fmla="*/ 272 h 2242"/>
                <a:gd name="T54" fmla="*/ 230 w 1769"/>
                <a:gd name="T55" fmla="*/ 364 h 2242"/>
                <a:gd name="T56" fmla="*/ 235 w 1769"/>
                <a:gd name="T57" fmla="*/ 488 h 2242"/>
                <a:gd name="T58" fmla="*/ 147 w 1769"/>
                <a:gd name="T59" fmla="*/ 617 h 2242"/>
                <a:gd name="T60" fmla="*/ 12 w 1769"/>
                <a:gd name="T61" fmla="*/ 694 h 2242"/>
                <a:gd name="T62" fmla="*/ 37 w 1769"/>
                <a:gd name="T63" fmla="*/ 796 h 2242"/>
                <a:gd name="T64" fmla="*/ 106 w 1769"/>
                <a:gd name="T65" fmla="*/ 902 h 2242"/>
                <a:gd name="T66" fmla="*/ 193 w 1769"/>
                <a:gd name="T67" fmla="*/ 941 h 2242"/>
                <a:gd name="T68" fmla="*/ 311 w 1769"/>
                <a:gd name="T69" fmla="*/ 959 h 2242"/>
                <a:gd name="T70" fmla="*/ 366 w 1769"/>
                <a:gd name="T71" fmla="*/ 944 h 2242"/>
                <a:gd name="T72" fmla="*/ 383 w 1769"/>
                <a:gd name="T73" fmla="*/ 1211 h 2242"/>
                <a:gd name="T74" fmla="*/ 232 w 1769"/>
                <a:gd name="T75" fmla="*/ 1329 h 2242"/>
                <a:gd name="T76" fmla="*/ 261 w 1769"/>
                <a:gd name="T77" fmla="*/ 1514 h 2242"/>
                <a:gd name="T78" fmla="*/ 391 w 1769"/>
                <a:gd name="T79" fmla="*/ 1542 h 2242"/>
                <a:gd name="T80" fmla="*/ 406 w 1769"/>
                <a:gd name="T81" fmla="*/ 1657 h 2242"/>
                <a:gd name="T82" fmla="*/ 371 w 1769"/>
                <a:gd name="T83" fmla="*/ 1763 h 2242"/>
                <a:gd name="T84" fmla="*/ 415 w 1769"/>
                <a:gd name="T85" fmla="*/ 1878 h 2242"/>
                <a:gd name="T86" fmla="*/ 495 w 1769"/>
                <a:gd name="T87" fmla="*/ 2046 h 2242"/>
                <a:gd name="T88" fmla="*/ 580 w 1769"/>
                <a:gd name="T89" fmla="*/ 2122 h 2242"/>
                <a:gd name="T90" fmla="*/ 750 w 1769"/>
                <a:gd name="T91" fmla="*/ 2007 h 2242"/>
                <a:gd name="T92" fmla="*/ 740 w 1769"/>
                <a:gd name="T93" fmla="*/ 2123 h 2242"/>
                <a:gd name="T94" fmla="*/ 804 w 1769"/>
                <a:gd name="T95" fmla="*/ 2201 h 2242"/>
                <a:gd name="T96" fmla="*/ 872 w 1769"/>
                <a:gd name="T97" fmla="*/ 2095 h 2242"/>
                <a:gd name="T98" fmla="*/ 967 w 1769"/>
                <a:gd name="T99" fmla="*/ 2084 h 2242"/>
                <a:gd name="T100" fmla="*/ 1103 w 1769"/>
                <a:gd name="T101" fmla="*/ 2191 h 2242"/>
                <a:gd name="T102" fmla="*/ 1263 w 1769"/>
                <a:gd name="T103" fmla="*/ 2188 h 2242"/>
                <a:gd name="T104" fmla="*/ 1359 w 1769"/>
                <a:gd name="T105" fmla="*/ 2189 h 2242"/>
                <a:gd name="T106" fmla="*/ 1427 w 1769"/>
                <a:gd name="T107" fmla="*/ 2137 h 2242"/>
                <a:gd name="T108" fmla="*/ 1523 w 1769"/>
                <a:gd name="T109" fmla="*/ 1998 h 2242"/>
                <a:gd name="T110" fmla="*/ 1539 w 1769"/>
                <a:gd name="T111" fmla="*/ 1883 h 2242"/>
                <a:gd name="T112" fmla="*/ 1587 w 1769"/>
                <a:gd name="T113" fmla="*/ 1817 h 2242"/>
                <a:gd name="T114" fmla="*/ 1703 w 1769"/>
                <a:gd name="T115" fmla="*/ 1778 h 2242"/>
                <a:gd name="T116" fmla="*/ 1671 w 1769"/>
                <a:gd name="T117" fmla="*/ 1673 h 2242"/>
                <a:gd name="T118" fmla="*/ 1729 w 1769"/>
                <a:gd name="T119" fmla="*/ 1612 h 2242"/>
                <a:gd name="T120" fmla="*/ 1766 w 1769"/>
                <a:gd name="T121" fmla="*/ 1444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9" h="2242">
                  <a:moveTo>
                    <a:pt x="1750" y="1441"/>
                  </a:moveTo>
                  <a:lnTo>
                    <a:pt x="1743" y="1437"/>
                  </a:lnTo>
                  <a:lnTo>
                    <a:pt x="1736" y="1432"/>
                  </a:lnTo>
                  <a:lnTo>
                    <a:pt x="1731" y="1430"/>
                  </a:lnTo>
                  <a:lnTo>
                    <a:pt x="1725" y="1429"/>
                  </a:lnTo>
                  <a:lnTo>
                    <a:pt x="1718" y="1430"/>
                  </a:lnTo>
                  <a:lnTo>
                    <a:pt x="1711" y="1431"/>
                  </a:lnTo>
                  <a:lnTo>
                    <a:pt x="1695" y="1433"/>
                  </a:lnTo>
                  <a:lnTo>
                    <a:pt x="1682" y="1435"/>
                  </a:lnTo>
                  <a:lnTo>
                    <a:pt x="1676" y="1433"/>
                  </a:lnTo>
                  <a:lnTo>
                    <a:pt x="1673" y="1431"/>
                  </a:lnTo>
                  <a:lnTo>
                    <a:pt x="1671" y="1429"/>
                  </a:lnTo>
                  <a:lnTo>
                    <a:pt x="1668" y="1424"/>
                  </a:lnTo>
                  <a:lnTo>
                    <a:pt x="1666" y="1414"/>
                  </a:lnTo>
                  <a:lnTo>
                    <a:pt x="1666" y="1404"/>
                  </a:lnTo>
                  <a:lnTo>
                    <a:pt x="1666" y="1393"/>
                  </a:lnTo>
                  <a:lnTo>
                    <a:pt x="1665" y="1386"/>
                  </a:lnTo>
                  <a:lnTo>
                    <a:pt x="1663" y="1383"/>
                  </a:lnTo>
                  <a:lnTo>
                    <a:pt x="1662" y="1382"/>
                  </a:lnTo>
                  <a:lnTo>
                    <a:pt x="1661" y="1381"/>
                  </a:lnTo>
                  <a:lnTo>
                    <a:pt x="1660" y="1381"/>
                  </a:lnTo>
                  <a:lnTo>
                    <a:pt x="1649" y="1386"/>
                  </a:lnTo>
                  <a:lnTo>
                    <a:pt x="1635" y="1395"/>
                  </a:lnTo>
                  <a:lnTo>
                    <a:pt x="1630" y="1397"/>
                  </a:lnTo>
                  <a:lnTo>
                    <a:pt x="1625" y="1398"/>
                  </a:lnTo>
                  <a:lnTo>
                    <a:pt x="1622" y="1397"/>
                  </a:lnTo>
                  <a:lnTo>
                    <a:pt x="1617" y="1397"/>
                  </a:lnTo>
                  <a:lnTo>
                    <a:pt x="1610" y="1393"/>
                  </a:lnTo>
                  <a:lnTo>
                    <a:pt x="1600" y="1388"/>
                  </a:lnTo>
                  <a:lnTo>
                    <a:pt x="1596" y="1386"/>
                  </a:lnTo>
                  <a:lnTo>
                    <a:pt x="1592" y="1386"/>
                  </a:lnTo>
                  <a:lnTo>
                    <a:pt x="1590" y="1387"/>
                  </a:lnTo>
                  <a:lnTo>
                    <a:pt x="1587" y="1389"/>
                  </a:lnTo>
                  <a:lnTo>
                    <a:pt x="1581" y="1397"/>
                  </a:lnTo>
                  <a:lnTo>
                    <a:pt x="1573" y="1404"/>
                  </a:lnTo>
                  <a:lnTo>
                    <a:pt x="1566" y="1407"/>
                  </a:lnTo>
                  <a:lnTo>
                    <a:pt x="1558" y="1411"/>
                  </a:lnTo>
                  <a:lnTo>
                    <a:pt x="1547" y="1412"/>
                  </a:lnTo>
                  <a:lnTo>
                    <a:pt x="1535" y="1414"/>
                  </a:lnTo>
                  <a:lnTo>
                    <a:pt x="1512" y="1416"/>
                  </a:lnTo>
                  <a:lnTo>
                    <a:pt x="1496" y="1418"/>
                  </a:lnTo>
                  <a:lnTo>
                    <a:pt x="1483" y="1419"/>
                  </a:lnTo>
                  <a:lnTo>
                    <a:pt x="1468" y="1420"/>
                  </a:lnTo>
                  <a:lnTo>
                    <a:pt x="1461" y="1420"/>
                  </a:lnTo>
                  <a:lnTo>
                    <a:pt x="1455" y="1419"/>
                  </a:lnTo>
                  <a:lnTo>
                    <a:pt x="1452" y="1418"/>
                  </a:lnTo>
                  <a:lnTo>
                    <a:pt x="1449" y="1416"/>
                  </a:lnTo>
                  <a:lnTo>
                    <a:pt x="1447" y="1410"/>
                  </a:lnTo>
                  <a:lnTo>
                    <a:pt x="1442" y="1404"/>
                  </a:lnTo>
                  <a:lnTo>
                    <a:pt x="1438" y="1399"/>
                  </a:lnTo>
                  <a:lnTo>
                    <a:pt x="1430" y="1394"/>
                  </a:lnTo>
                  <a:lnTo>
                    <a:pt x="1428" y="1391"/>
                  </a:lnTo>
                  <a:lnTo>
                    <a:pt x="1427" y="1388"/>
                  </a:lnTo>
                  <a:lnTo>
                    <a:pt x="1426" y="1385"/>
                  </a:lnTo>
                  <a:lnTo>
                    <a:pt x="1427" y="1381"/>
                  </a:lnTo>
                  <a:lnTo>
                    <a:pt x="1428" y="1379"/>
                  </a:lnTo>
                  <a:lnTo>
                    <a:pt x="1430" y="1375"/>
                  </a:lnTo>
                  <a:lnTo>
                    <a:pt x="1434" y="1373"/>
                  </a:lnTo>
                  <a:lnTo>
                    <a:pt x="1438" y="1372"/>
                  </a:lnTo>
                  <a:lnTo>
                    <a:pt x="1445" y="1369"/>
                  </a:lnTo>
                  <a:lnTo>
                    <a:pt x="1452" y="1364"/>
                  </a:lnTo>
                  <a:lnTo>
                    <a:pt x="1459" y="1359"/>
                  </a:lnTo>
                  <a:lnTo>
                    <a:pt x="1465" y="1348"/>
                  </a:lnTo>
                  <a:lnTo>
                    <a:pt x="1468" y="1341"/>
                  </a:lnTo>
                  <a:lnTo>
                    <a:pt x="1472" y="1334"/>
                  </a:lnTo>
                  <a:lnTo>
                    <a:pt x="1473" y="1325"/>
                  </a:lnTo>
                  <a:lnTo>
                    <a:pt x="1476" y="1317"/>
                  </a:lnTo>
                  <a:lnTo>
                    <a:pt x="1477" y="1301"/>
                  </a:lnTo>
                  <a:lnTo>
                    <a:pt x="1477" y="1291"/>
                  </a:lnTo>
                  <a:lnTo>
                    <a:pt x="1477" y="1279"/>
                  </a:lnTo>
                  <a:lnTo>
                    <a:pt x="1476" y="1262"/>
                  </a:lnTo>
                  <a:lnTo>
                    <a:pt x="1474" y="1254"/>
                  </a:lnTo>
                  <a:lnTo>
                    <a:pt x="1472" y="1247"/>
                  </a:lnTo>
                  <a:lnTo>
                    <a:pt x="1471" y="1244"/>
                  </a:lnTo>
                  <a:lnTo>
                    <a:pt x="1468" y="1242"/>
                  </a:lnTo>
                  <a:lnTo>
                    <a:pt x="1466" y="1241"/>
                  </a:lnTo>
                  <a:lnTo>
                    <a:pt x="1465" y="1240"/>
                  </a:lnTo>
                  <a:lnTo>
                    <a:pt x="1460" y="1240"/>
                  </a:lnTo>
                  <a:lnTo>
                    <a:pt x="1457" y="1241"/>
                  </a:lnTo>
                  <a:lnTo>
                    <a:pt x="1454" y="1243"/>
                  </a:lnTo>
                  <a:lnTo>
                    <a:pt x="1452" y="1247"/>
                  </a:lnTo>
                  <a:lnTo>
                    <a:pt x="1449" y="1249"/>
                  </a:lnTo>
                  <a:lnTo>
                    <a:pt x="1448" y="1253"/>
                  </a:lnTo>
                  <a:lnTo>
                    <a:pt x="1446" y="1254"/>
                  </a:lnTo>
                  <a:lnTo>
                    <a:pt x="1443" y="1255"/>
                  </a:lnTo>
                  <a:lnTo>
                    <a:pt x="1441" y="1254"/>
                  </a:lnTo>
                  <a:lnTo>
                    <a:pt x="1440" y="1252"/>
                  </a:lnTo>
                  <a:lnTo>
                    <a:pt x="1439" y="1249"/>
                  </a:lnTo>
                  <a:lnTo>
                    <a:pt x="1438" y="1246"/>
                  </a:lnTo>
                  <a:lnTo>
                    <a:pt x="1436" y="1238"/>
                  </a:lnTo>
                  <a:lnTo>
                    <a:pt x="1435" y="1230"/>
                  </a:lnTo>
                  <a:lnTo>
                    <a:pt x="1434" y="1228"/>
                  </a:lnTo>
                  <a:lnTo>
                    <a:pt x="1432" y="1227"/>
                  </a:lnTo>
                  <a:lnTo>
                    <a:pt x="1429" y="1228"/>
                  </a:lnTo>
                  <a:lnTo>
                    <a:pt x="1427" y="1230"/>
                  </a:lnTo>
                  <a:lnTo>
                    <a:pt x="1420" y="1237"/>
                  </a:lnTo>
                  <a:lnTo>
                    <a:pt x="1413" y="1246"/>
                  </a:lnTo>
                  <a:lnTo>
                    <a:pt x="1409" y="1250"/>
                  </a:lnTo>
                  <a:lnTo>
                    <a:pt x="1405" y="1253"/>
                  </a:lnTo>
                  <a:lnTo>
                    <a:pt x="1401" y="1254"/>
                  </a:lnTo>
                  <a:lnTo>
                    <a:pt x="1397" y="1255"/>
                  </a:lnTo>
                  <a:lnTo>
                    <a:pt x="1395" y="1255"/>
                  </a:lnTo>
                  <a:lnTo>
                    <a:pt x="1391" y="1254"/>
                  </a:lnTo>
                  <a:lnTo>
                    <a:pt x="1389" y="1252"/>
                  </a:lnTo>
                  <a:lnTo>
                    <a:pt x="1388" y="1248"/>
                  </a:lnTo>
                  <a:lnTo>
                    <a:pt x="1386" y="1243"/>
                  </a:lnTo>
                  <a:lnTo>
                    <a:pt x="1386" y="1240"/>
                  </a:lnTo>
                  <a:lnTo>
                    <a:pt x="1388" y="1236"/>
                  </a:lnTo>
                  <a:lnTo>
                    <a:pt x="1389" y="1231"/>
                  </a:lnTo>
                  <a:lnTo>
                    <a:pt x="1392" y="1223"/>
                  </a:lnTo>
                  <a:lnTo>
                    <a:pt x="1394" y="1215"/>
                  </a:lnTo>
                  <a:lnTo>
                    <a:pt x="1394" y="1211"/>
                  </a:lnTo>
                  <a:lnTo>
                    <a:pt x="1392" y="1208"/>
                  </a:lnTo>
                  <a:lnTo>
                    <a:pt x="1389" y="1205"/>
                  </a:lnTo>
                  <a:lnTo>
                    <a:pt x="1385" y="1204"/>
                  </a:lnTo>
                  <a:lnTo>
                    <a:pt x="1376" y="1202"/>
                  </a:lnTo>
                  <a:lnTo>
                    <a:pt x="1363" y="1202"/>
                  </a:lnTo>
                  <a:lnTo>
                    <a:pt x="1354" y="1202"/>
                  </a:lnTo>
                  <a:lnTo>
                    <a:pt x="1347" y="1200"/>
                  </a:lnTo>
                  <a:lnTo>
                    <a:pt x="1341" y="1198"/>
                  </a:lnTo>
                  <a:lnTo>
                    <a:pt x="1336" y="1194"/>
                  </a:lnTo>
                  <a:lnTo>
                    <a:pt x="1333" y="1191"/>
                  </a:lnTo>
                  <a:lnTo>
                    <a:pt x="1329" y="1186"/>
                  </a:lnTo>
                  <a:lnTo>
                    <a:pt x="1328" y="1179"/>
                  </a:lnTo>
                  <a:lnTo>
                    <a:pt x="1327" y="1172"/>
                  </a:lnTo>
                  <a:lnTo>
                    <a:pt x="1326" y="1167"/>
                  </a:lnTo>
                  <a:lnTo>
                    <a:pt x="1323" y="1164"/>
                  </a:lnTo>
                  <a:lnTo>
                    <a:pt x="1320" y="1160"/>
                  </a:lnTo>
                  <a:lnTo>
                    <a:pt x="1314" y="1158"/>
                  </a:lnTo>
                  <a:lnTo>
                    <a:pt x="1306" y="1154"/>
                  </a:lnTo>
                  <a:lnTo>
                    <a:pt x="1296" y="1150"/>
                  </a:lnTo>
                  <a:lnTo>
                    <a:pt x="1288" y="1146"/>
                  </a:lnTo>
                  <a:lnTo>
                    <a:pt x="1282" y="1141"/>
                  </a:lnTo>
                  <a:lnTo>
                    <a:pt x="1278" y="1136"/>
                  </a:lnTo>
                  <a:lnTo>
                    <a:pt x="1276" y="1133"/>
                  </a:lnTo>
                  <a:lnTo>
                    <a:pt x="1275" y="1128"/>
                  </a:lnTo>
                  <a:lnTo>
                    <a:pt x="1275" y="1124"/>
                  </a:lnTo>
                  <a:lnTo>
                    <a:pt x="1276" y="1116"/>
                  </a:lnTo>
                  <a:lnTo>
                    <a:pt x="1278" y="1108"/>
                  </a:lnTo>
                  <a:lnTo>
                    <a:pt x="1278" y="1098"/>
                  </a:lnTo>
                  <a:lnTo>
                    <a:pt x="1278" y="1090"/>
                  </a:lnTo>
                  <a:lnTo>
                    <a:pt x="1276" y="1083"/>
                  </a:lnTo>
                  <a:lnTo>
                    <a:pt x="1273" y="1079"/>
                  </a:lnTo>
                  <a:lnTo>
                    <a:pt x="1273" y="1078"/>
                  </a:lnTo>
                  <a:lnTo>
                    <a:pt x="1275" y="1076"/>
                  </a:lnTo>
                  <a:lnTo>
                    <a:pt x="1277" y="1073"/>
                  </a:lnTo>
                  <a:lnTo>
                    <a:pt x="1282" y="1071"/>
                  </a:lnTo>
                  <a:lnTo>
                    <a:pt x="1290" y="1065"/>
                  </a:lnTo>
                  <a:lnTo>
                    <a:pt x="1302" y="1057"/>
                  </a:lnTo>
                  <a:lnTo>
                    <a:pt x="1316" y="1046"/>
                  </a:lnTo>
                  <a:lnTo>
                    <a:pt x="1332" y="1035"/>
                  </a:lnTo>
                  <a:lnTo>
                    <a:pt x="1344" y="1025"/>
                  </a:lnTo>
                  <a:lnTo>
                    <a:pt x="1353" y="1015"/>
                  </a:lnTo>
                  <a:lnTo>
                    <a:pt x="1360" y="1005"/>
                  </a:lnTo>
                  <a:lnTo>
                    <a:pt x="1365" y="998"/>
                  </a:lnTo>
                  <a:lnTo>
                    <a:pt x="1369" y="990"/>
                  </a:lnTo>
                  <a:lnTo>
                    <a:pt x="1373" y="982"/>
                  </a:lnTo>
                  <a:lnTo>
                    <a:pt x="1375" y="978"/>
                  </a:lnTo>
                  <a:lnTo>
                    <a:pt x="1375" y="973"/>
                  </a:lnTo>
                  <a:lnTo>
                    <a:pt x="1376" y="969"/>
                  </a:lnTo>
                  <a:lnTo>
                    <a:pt x="1375" y="965"/>
                  </a:lnTo>
                  <a:lnTo>
                    <a:pt x="1373" y="956"/>
                  </a:lnTo>
                  <a:lnTo>
                    <a:pt x="1372" y="944"/>
                  </a:lnTo>
                  <a:lnTo>
                    <a:pt x="1372" y="932"/>
                  </a:lnTo>
                  <a:lnTo>
                    <a:pt x="1372" y="919"/>
                  </a:lnTo>
                  <a:lnTo>
                    <a:pt x="1371" y="907"/>
                  </a:lnTo>
                  <a:lnTo>
                    <a:pt x="1370" y="899"/>
                  </a:lnTo>
                  <a:lnTo>
                    <a:pt x="1367" y="895"/>
                  </a:lnTo>
                  <a:lnTo>
                    <a:pt x="1366" y="891"/>
                  </a:lnTo>
                  <a:lnTo>
                    <a:pt x="1363" y="890"/>
                  </a:lnTo>
                  <a:lnTo>
                    <a:pt x="1359" y="889"/>
                  </a:lnTo>
                  <a:lnTo>
                    <a:pt x="1353" y="888"/>
                  </a:lnTo>
                  <a:lnTo>
                    <a:pt x="1348" y="885"/>
                  </a:lnTo>
                  <a:lnTo>
                    <a:pt x="1346" y="884"/>
                  </a:lnTo>
                  <a:lnTo>
                    <a:pt x="1345" y="882"/>
                  </a:lnTo>
                  <a:lnTo>
                    <a:pt x="1344" y="878"/>
                  </a:lnTo>
                  <a:lnTo>
                    <a:pt x="1342" y="875"/>
                  </a:lnTo>
                  <a:lnTo>
                    <a:pt x="1339" y="864"/>
                  </a:lnTo>
                  <a:lnTo>
                    <a:pt x="1333" y="851"/>
                  </a:lnTo>
                  <a:lnTo>
                    <a:pt x="1332" y="846"/>
                  </a:lnTo>
                  <a:lnTo>
                    <a:pt x="1332" y="843"/>
                  </a:lnTo>
                  <a:lnTo>
                    <a:pt x="1333" y="839"/>
                  </a:lnTo>
                  <a:lnTo>
                    <a:pt x="1334" y="837"/>
                  </a:lnTo>
                  <a:lnTo>
                    <a:pt x="1338" y="836"/>
                  </a:lnTo>
                  <a:lnTo>
                    <a:pt x="1341" y="834"/>
                  </a:lnTo>
                  <a:lnTo>
                    <a:pt x="1346" y="834"/>
                  </a:lnTo>
                  <a:lnTo>
                    <a:pt x="1352" y="834"/>
                  </a:lnTo>
                  <a:lnTo>
                    <a:pt x="1363" y="834"/>
                  </a:lnTo>
                  <a:lnTo>
                    <a:pt x="1373" y="832"/>
                  </a:lnTo>
                  <a:lnTo>
                    <a:pt x="1384" y="830"/>
                  </a:lnTo>
                  <a:lnTo>
                    <a:pt x="1394" y="828"/>
                  </a:lnTo>
                  <a:lnTo>
                    <a:pt x="1408" y="827"/>
                  </a:lnTo>
                  <a:lnTo>
                    <a:pt x="1426" y="827"/>
                  </a:lnTo>
                  <a:lnTo>
                    <a:pt x="1435" y="828"/>
                  </a:lnTo>
                  <a:lnTo>
                    <a:pt x="1445" y="830"/>
                  </a:lnTo>
                  <a:lnTo>
                    <a:pt x="1452" y="832"/>
                  </a:lnTo>
                  <a:lnTo>
                    <a:pt x="1459" y="833"/>
                  </a:lnTo>
                  <a:lnTo>
                    <a:pt x="1471" y="840"/>
                  </a:lnTo>
                  <a:lnTo>
                    <a:pt x="1484" y="849"/>
                  </a:lnTo>
                  <a:lnTo>
                    <a:pt x="1496" y="859"/>
                  </a:lnTo>
                  <a:lnTo>
                    <a:pt x="1505" y="869"/>
                  </a:lnTo>
                  <a:lnTo>
                    <a:pt x="1511" y="876"/>
                  </a:lnTo>
                  <a:lnTo>
                    <a:pt x="1517" y="881"/>
                  </a:lnTo>
                  <a:lnTo>
                    <a:pt x="1521" y="882"/>
                  </a:lnTo>
                  <a:lnTo>
                    <a:pt x="1523" y="883"/>
                  </a:lnTo>
                  <a:lnTo>
                    <a:pt x="1526" y="883"/>
                  </a:lnTo>
                  <a:lnTo>
                    <a:pt x="1527" y="883"/>
                  </a:lnTo>
                  <a:lnTo>
                    <a:pt x="1529" y="881"/>
                  </a:lnTo>
                  <a:lnTo>
                    <a:pt x="1533" y="876"/>
                  </a:lnTo>
                  <a:lnTo>
                    <a:pt x="1535" y="870"/>
                  </a:lnTo>
                  <a:lnTo>
                    <a:pt x="1539" y="862"/>
                  </a:lnTo>
                  <a:lnTo>
                    <a:pt x="1543" y="850"/>
                  </a:lnTo>
                  <a:lnTo>
                    <a:pt x="1549" y="837"/>
                  </a:lnTo>
                  <a:lnTo>
                    <a:pt x="1553" y="830"/>
                  </a:lnTo>
                  <a:lnTo>
                    <a:pt x="1555" y="824"/>
                  </a:lnTo>
                  <a:lnTo>
                    <a:pt x="1556" y="817"/>
                  </a:lnTo>
                  <a:lnTo>
                    <a:pt x="1558" y="811"/>
                  </a:lnTo>
                  <a:lnTo>
                    <a:pt x="1556" y="797"/>
                  </a:lnTo>
                  <a:lnTo>
                    <a:pt x="1555" y="783"/>
                  </a:lnTo>
                  <a:lnTo>
                    <a:pt x="1553" y="767"/>
                  </a:lnTo>
                  <a:lnTo>
                    <a:pt x="1549" y="751"/>
                  </a:lnTo>
                  <a:lnTo>
                    <a:pt x="1548" y="744"/>
                  </a:lnTo>
                  <a:lnTo>
                    <a:pt x="1545" y="738"/>
                  </a:lnTo>
                  <a:lnTo>
                    <a:pt x="1540" y="732"/>
                  </a:lnTo>
                  <a:lnTo>
                    <a:pt x="1535" y="729"/>
                  </a:lnTo>
                  <a:lnTo>
                    <a:pt x="1523" y="721"/>
                  </a:lnTo>
                  <a:lnTo>
                    <a:pt x="1512" y="717"/>
                  </a:lnTo>
                  <a:lnTo>
                    <a:pt x="1503" y="713"/>
                  </a:lnTo>
                  <a:lnTo>
                    <a:pt x="1493" y="707"/>
                  </a:lnTo>
                  <a:lnTo>
                    <a:pt x="1489" y="704"/>
                  </a:lnTo>
                  <a:lnTo>
                    <a:pt x="1485" y="700"/>
                  </a:lnTo>
                  <a:lnTo>
                    <a:pt x="1482" y="696"/>
                  </a:lnTo>
                  <a:lnTo>
                    <a:pt x="1479" y="692"/>
                  </a:lnTo>
                  <a:lnTo>
                    <a:pt x="1474" y="683"/>
                  </a:lnTo>
                  <a:lnTo>
                    <a:pt x="1470" y="676"/>
                  </a:lnTo>
                  <a:lnTo>
                    <a:pt x="1467" y="674"/>
                  </a:lnTo>
                  <a:lnTo>
                    <a:pt x="1465" y="673"/>
                  </a:lnTo>
                  <a:lnTo>
                    <a:pt x="1461" y="671"/>
                  </a:lnTo>
                  <a:lnTo>
                    <a:pt x="1458" y="671"/>
                  </a:lnTo>
                  <a:lnTo>
                    <a:pt x="1446" y="671"/>
                  </a:lnTo>
                  <a:lnTo>
                    <a:pt x="1432" y="671"/>
                  </a:lnTo>
                  <a:lnTo>
                    <a:pt x="1424" y="673"/>
                  </a:lnTo>
                  <a:lnTo>
                    <a:pt x="1417" y="675"/>
                  </a:lnTo>
                  <a:lnTo>
                    <a:pt x="1411" y="677"/>
                  </a:lnTo>
                  <a:lnTo>
                    <a:pt x="1407" y="682"/>
                  </a:lnTo>
                  <a:lnTo>
                    <a:pt x="1403" y="688"/>
                  </a:lnTo>
                  <a:lnTo>
                    <a:pt x="1402" y="694"/>
                  </a:lnTo>
                  <a:lnTo>
                    <a:pt x="1401" y="701"/>
                  </a:lnTo>
                  <a:lnTo>
                    <a:pt x="1401" y="707"/>
                  </a:lnTo>
                  <a:lnTo>
                    <a:pt x="1401" y="713"/>
                  </a:lnTo>
                  <a:lnTo>
                    <a:pt x="1398" y="718"/>
                  </a:lnTo>
                  <a:lnTo>
                    <a:pt x="1396" y="721"/>
                  </a:lnTo>
                  <a:lnTo>
                    <a:pt x="1391" y="725"/>
                  </a:lnTo>
                  <a:lnTo>
                    <a:pt x="1386" y="727"/>
                  </a:lnTo>
                  <a:lnTo>
                    <a:pt x="1384" y="731"/>
                  </a:lnTo>
                  <a:lnTo>
                    <a:pt x="1383" y="734"/>
                  </a:lnTo>
                  <a:lnTo>
                    <a:pt x="1383" y="739"/>
                  </a:lnTo>
                  <a:lnTo>
                    <a:pt x="1384" y="750"/>
                  </a:lnTo>
                  <a:lnTo>
                    <a:pt x="1385" y="761"/>
                  </a:lnTo>
                  <a:lnTo>
                    <a:pt x="1385" y="764"/>
                  </a:lnTo>
                  <a:lnTo>
                    <a:pt x="1383" y="768"/>
                  </a:lnTo>
                  <a:lnTo>
                    <a:pt x="1380" y="770"/>
                  </a:lnTo>
                  <a:lnTo>
                    <a:pt x="1378" y="773"/>
                  </a:lnTo>
                  <a:lnTo>
                    <a:pt x="1371" y="774"/>
                  </a:lnTo>
                  <a:lnTo>
                    <a:pt x="1363" y="775"/>
                  </a:lnTo>
                  <a:lnTo>
                    <a:pt x="1352" y="775"/>
                  </a:lnTo>
                  <a:lnTo>
                    <a:pt x="1338" y="776"/>
                  </a:lnTo>
                  <a:lnTo>
                    <a:pt x="1322" y="778"/>
                  </a:lnTo>
                  <a:lnTo>
                    <a:pt x="1310" y="777"/>
                  </a:lnTo>
                  <a:lnTo>
                    <a:pt x="1301" y="776"/>
                  </a:lnTo>
                  <a:lnTo>
                    <a:pt x="1288" y="776"/>
                  </a:lnTo>
                  <a:lnTo>
                    <a:pt x="1277" y="777"/>
                  </a:lnTo>
                  <a:lnTo>
                    <a:pt x="1269" y="780"/>
                  </a:lnTo>
                  <a:lnTo>
                    <a:pt x="1262" y="782"/>
                  </a:lnTo>
                  <a:lnTo>
                    <a:pt x="1256" y="782"/>
                  </a:lnTo>
                  <a:lnTo>
                    <a:pt x="1249" y="780"/>
                  </a:lnTo>
                  <a:lnTo>
                    <a:pt x="1243" y="775"/>
                  </a:lnTo>
                  <a:lnTo>
                    <a:pt x="1234" y="767"/>
                  </a:lnTo>
                  <a:lnTo>
                    <a:pt x="1222" y="756"/>
                  </a:lnTo>
                  <a:lnTo>
                    <a:pt x="1212" y="743"/>
                  </a:lnTo>
                  <a:lnTo>
                    <a:pt x="1205" y="731"/>
                  </a:lnTo>
                  <a:lnTo>
                    <a:pt x="1200" y="723"/>
                  </a:lnTo>
                  <a:lnTo>
                    <a:pt x="1197" y="714"/>
                  </a:lnTo>
                  <a:lnTo>
                    <a:pt x="1197" y="707"/>
                  </a:lnTo>
                  <a:lnTo>
                    <a:pt x="1197" y="701"/>
                  </a:lnTo>
                  <a:lnTo>
                    <a:pt x="1205" y="692"/>
                  </a:lnTo>
                  <a:lnTo>
                    <a:pt x="1209" y="680"/>
                  </a:lnTo>
                  <a:lnTo>
                    <a:pt x="1201" y="667"/>
                  </a:lnTo>
                  <a:lnTo>
                    <a:pt x="1190" y="650"/>
                  </a:lnTo>
                  <a:lnTo>
                    <a:pt x="1186" y="637"/>
                  </a:lnTo>
                  <a:lnTo>
                    <a:pt x="1183" y="625"/>
                  </a:lnTo>
                  <a:lnTo>
                    <a:pt x="1181" y="614"/>
                  </a:lnTo>
                  <a:lnTo>
                    <a:pt x="1178" y="592"/>
                  </a:lnTo>
                  <a:lnTo>
                    <a:pt x="1177" y="585"/>
                  </a:lnTo>
                  <a:lnTo>
                    <a:pt x="1176" y="579"/>
                  </a:lnTo>
                  <a:lnTo>
                    <a:pt x="1174" y="574"/>
                  </a:lnTo>
                  <a:lnTo>
                    <a:pt x="1171" y="569"/>
                  </a:lnTo>
                  <a:lnTo>
                    <a:pt x="1168" y="567"/>
                  </a:lnTo>
                  <a:lnTo>
                    <a:pt x="1164" y="565"/>
                  </a:lnTo>
                  <a:lnTo>
                    <a:pt x="1161" y="563"/>
                  </a:lnTo>
                  <a:lnTo>
                    <a:pt x="1157" y="563"/>
                  </a:lnTo>
                  <a:lnTo>
                    <a:pt x="1153" y="566"/>
                  </a:lnTo>
                  <a:lnTo>
                    <a:pt x="1150" y="569"/>
                  </a:lnTo>
                  <a:lnTo>
                    <a:pt x="1146" y="576"/>
                  </a:lnTo>
                  <a:lnTo>
                    <a:pt x="1144" y="584"/>
                  </a:lnTo>
                  <a:lnTo>
                    <a:pt x="1142" y="592"/>
                  </a:lnTo>
                  <a:lnTo>
                    <a:pt x="1139" y="598"/>
                  </a:lnTo>
                  <a:lnTo>
                    <a:pt x="1137" y="604"/>
                  </a:lnTo>
                  <a:lnTo>
                    <a:pt x="1133" y="606"/>
                  </a:lnTo>
                  <a:lnTo>
                    <a:pt x="1127" y="610"/>
                  </a:lnTo>
                  <a:lnTo>
                    <a:pt x="1120" y="611"/>
                  </a:lnTo>
                  <a:lnTo>
                    <a:pt x="1113" y="612"/>
                  </a:lnTo>
                  <a:lnTo>
                    <a:pt x="1106" y="612"/>
                  </a:lnTo>
                  <a:lnTo>
                    <a:pt x="1100" y="612"/>
                  </a:lnTo>
                  <a:lnTo>
                    <a:pt x="1098" y="611"/>
                  </a:lnTo>
                  <a:lnTo>
                    <a:pt x="1095" y="609"/>
                  </a:lnTo>
                  <a:lnTo>
                    <a:pt x="1094" y="604"/>
                  </a:lnTo>
                  <a:lnTo>
                    <a:pt x="1092" y="598"/>
                  </a:lnTo>
                  <a:lnTo>
                    <a:pt x="1089" y="592"/>
                  </a:lnTo>
                  <a:lnTo>
                    <a:pt x="1086" y="587"/>
                  </a:lnTo>
                  <a:lnTo>
                    <a:pt x="1081" y="581"/>
                  </a:lnTo>
                  <a:lnTo>
                    <a:pt x="1080" y="576"/>
                  </a:lnTo>
                  <a:lnTo>
                    <a:pt x="1079" y="573"/>
                  </a:lnTo>
                  <a:lnTo>
                    <a:pt x="1077" y="568"/>
                  </a:lnTo>
                  <a:lnTo>
                    <a:pt x="1079" y="565"/>
                  </a:lnTo>
                  <a:lnTo>
                    <a:pt x="1080" y="556"/>
                  </a:lnTo>
                  <a:lnTo>
                    <a:pt x="1081" y="547"/>
                  </a:lnTo>
                  <a:lnTo>
                    <a:pt x="1081" y="537"/>
                  </a:lnTo>
                  <a:lnTo>
                    <a:pt x="1083" y="530"/>
                  </a:lnTo>
                  <a:lnTo>
                    <a:pt x="1087" y="525"/>
                  </a:lnTo>
                  <a:lnTo>
                    <a:pt x="1092" y="519"/>
                  </a:lnTo>
                  <a:lnTo>
                    <a:pt x="1095" y="516"/>
                  </a:lnTo>
                  <a:lnTo>
                    <a:pt x="1096" y="512"/>
                  </a:lnTo>
                  <a:lnTo>
                    <a:pt x="1098" y="510"/>
                  </a:lnTo>
                  <a:lnTo>
                    <a:pt x="1099" y="506"/>
                  </a:lnTo>
                  <a:lnTo>
                    <a:pt x="1098" y="498"/>
                  </a:lnTo>
                  <a:lnTo>
                    <a:pt x="1096" y="488"/>
                  </a:lnTo>
                  <a:lnTo>
                    <a:pt x="1095" y="477"/>
                  </a:lnTo>
                  <a:lnTo>
                    <a:pt x="1096" y="466"/>
                  </a:lnTo>
                  <a:lnTo>
                    <a:pt x="1098" y="459"/>
                  </a:lnTo>
                  <a:lnTo>
                    <a:pt x="1099" y="455"/>
                  </a:lnTo>
                  <a:lnTo>
                    <a:pt x="1103" y="455"/>
                  </a:lnTo>
                  <a:lnTo>
                    <a:pt x="1111" y="458"/>
                  </a:lnTo>
                  <a:lnTo>
                    <a:pt x="1117" y="459"/>
                  </a:lnTo>
                  <a:lnTo>
                    <a:pt x="1125" y="460"/>
                  </a:lnTo>
                  <a:lnTo>
                    <a:pt x="1132" y="460"/>
                  </a:lnTo>
                  <a:lnTo>
                    <a:pt x="1136" y="459"/>
                  </a:lnTo>
                  <a:lnTo>
                    <a:pt x="1136" y="448"/>
                  </a:lnTo>
                  <a:lnTo>
                    <a:pt x="1133" y="434"/>
                  </a:lnTo>
                  <a:lnTo>
                    <a:pt x="1132" y="427"/>
                  </a:lnTo>
                  <a:lnTo>
                    <a:pt x="1131" y="421"/>
                  </a:lnTo>
                  <a:lnTo>
                    <a:pt x="1130" y="414"/>
                  </a:lnTo>
                  <a:lnTo>
                    <a:pt x="1132" y="406"/>
                  </a:lnTo>
                  <a:lnTo>
                    <a:pt x="1134" y="399"/>
                  </a:lnTo>
                  <a:lnTo>
                    <a:pt x="1137" y="391"/>
                  </a:lnTo>
                  <a:lnTo>
                    <a:pt x="1139" y="383"/>
                  </a:lnTo>
                  <a:lnTo>
                    <a:pt x="1139" y="374"/>
                  </a:lnTo>
                  <a:lnTo>
                    <a:pt x="1139" y="370"/>
                  </a:lnTo>
                  <a:lnTo>
                    <a:pt x="1138" y="364"/>
                  </a:lnTo>
                  <a:lnTo>
                    <a:pt x="1137" y="360"/>
                  </a:lnTo>
                  <a:lnTo>
                    <a:pt x="1136" y="357"/>
                  </a:lnTo>
                  <a:lnTo>
                    <a:pt x="1132" y="353"/>
                  </a:lnTo>
                  <a:lnTo>
                    <a:pt x="1128" y="351"/>
                  </a:lnTo>
                  <a:lnTo>
                    <a:pt x="1124" y="351"/>
                  </a:lnTo>
                  <a:lnTo>
                    <a:pt x="1117" y="351"/>
                  </a:lnTo>
                  <a:lnTo>
                    <a:pt x="1108" y="352"/>
                  </a:lnTo>
                  <a:lnTo>
                    <a:pt x="1099" y="354"/>
                  </a:lnTo>
                  <a:lnTo>
                    <a:pt x="1088" y="357"/>
                  </a:lnTo>
                  <a:lnTo>
                    <a:pt x="1077" y="358"/>
                  </a:lnTo>
                  <a:lnTo>
                    <a:pt x="1060" y="361"/>
                  </a:lnTo>
                  <a:lnTo>
                    <a:pt x="1045" y="364"/>
                  </a:lnTo>
                  <a:lnTo>
                    <a:pt x="1030" y="364"/>
                  </a:lnTo>
                  <a:lnTo>
                    <a:pt x="1012" y="364"/>
                  </a:lnTo>
                  <a:lnTo>
                    <a:pt x="997" y="364"/>
                  </a:lnTo>
                  <a:lnTo>
                    <a:pt x="988" y="362"/>
                  </a:lnTo>
                  <a:lnTo>
                    <a:pt x="985" y="360"/>
                  </a:lnTo>
                  <a:lnTo>
                    <a:pt x="982" y="358"/>
                  </a:lnTo>
                  <a:lnTo>
                    <a:pt x="982" y="355"/>
                  </a:lnTo>
                  <a:lnTo>
                    <a:pt x="981" y="351"/>
                  </a:lnTo>
                  <a:lnTo>
                    <a:pt x="982" y="340"/>
                  </a:lnTo>
                  <a:lnTo>
                    <a:pt x="983" y="330"/>
                  </a:lnTo>
                  <a:lnTo>
                    <a:pt x="985" y="320"/>
                  </a:lnTo>
                  <a:lnTo>
                    <a:pt x="986" y="310"/>
                  </a:lnTo>
                  <a:lnTo>
                    <a:pt x="986" y="307"/>
                  </a:lnTo>
                  <a:lnTo>
                    <a:pt x="983" y="304"/>
                  </a:lnTo>
                  <a:lnTo>
                    <a:pt x="981" y="303"/>
                  </a:lnTo>
                  <a:lnTo>
                    <a:pt x="977" y="303"/>
                  </a:lnTo>
                  <a:lnTo>
                    <a:pt x="973" y="303"/>
                  </a:lnTo>
                  <a:lnTo>
                    <a:pt x="969" y="303"/>
                  </a:lnTo>
                  <a:lnTo>
                    <a:pt x="964" y="302"/>
                  </a:lnTo>
                  <a:lnTo>
                    <a:pt x="961" y="301"/>
                  </a:lnTo>
                  <a:lnTo>
                    <a:pt x="956" y="295"/>
                  </a:lnTo>
                  <a:lnTo>
                    <a:pt x="954" y="290"/>
                  </a:lnTo>
                  <a:lnTo>
                    <a:pt x="951" y="283"/>
                  </a:lnTo>
                  <a:lnTo>
                    <a:pt x="951" y="273"/>
                  </a:lnTo>
                  <a:lnTo>
                    <a:pt x="950" y="270"/>
                  </a:lnTo>
                  <a:lnTo>
                    <a:pt x="949" y="265"/>
                  </a:lnTo>
                  <a:lnTo>
                    <a:pt x="947" y="263"/>
                  </a:lnTo>
                  <a:lnTo>
                    <a:pt x="944" y="260"/>
                  </a:lnTo>
                  <a:lnTo>
                    <a:pt x="942" y="259"/>
                  </a:lnTo>
                  <a:lnTo>
                    <a:pt x="938" y="259"/>
                  </a:lnTo>
                  <a:lnTo>
                    <a:pt x="934" y="260"/>
                  </a:lnTo>
                  <a:lnTo>
                    <a:pt x="930" y="260"/>
                  </a:lnTo>
                  <a:lnTo>
                    <a:pt x="922" y="263"/>
                  </a:lnTo>
                  <a:lnTo>
                    <a:pt x="914" y="263"/>
                  </a:lnTo>
                  <a:lnTo>
                    <a:pt x="911" y="261"/>
                  </a:lnTo>
                  <a:lnTo>
                    <a:pt x="909" y="259"/>
                  </a:lnTo>
                  <a:lnTo>
                    <a:pt x="906" y="255"/>
                  </a:lnTo>
                  <a:lnTo>
                    <a:pt x="904" y="251"/>
                  </a:lnTo>
                  <a:lnTo>
                    <a:pt x="903" y="246"/>
                  </a:lnTo>
                  <a:lnTo>
                    <a:pt x="900" y="242"/>
                  </a:lnTo>
                  <a:lnTo>
                    <a:pt x="898" y="240"/>
                  </a:lnTo>
                  <a:lnTo>
                    <a:pt x="895" y="239"/>
                  </a:lnTo>
                  <a:lnTo>
                    <a:pt x="892" y="239"/>
                  </a:lnTo>
                  <a:lnTo>
                    <a:pt x="887" y="239"/>
                  </a:lnTo>
                  <a:lnTo>
                    <a:pt x="884" y="241"/>
                  </a:lnTo>
                  <a:lnTo>
                    <a:pt x="878" y="244"/>
                  </a:lnTo>
                  <a:lnTo>
                    <a:pt x="873" y="247"/>
                  </a:lnTo>
                  <a:lnTo>
                    <a:pt x="867" y="248"/>
                  </a:lnTo>
                  <a:lnTo>
                    <a:pt x="862" y="250"/>
                  </a:lnTo>
                  <a:lnTo>
                    <a:pt x="857" y="250"/>
                  </a:lnTo>
                  <a:lnTo>
                    <a:pt x="854" y="248"/>
                  </a:lnTo>
                  <a:lnTo>
                    <a:pt x="850" y="246"/>
                  </a:lnTo>
                  <a:lnTo>
                    <a:pt x="848" y="242"/>
                  </a:lnTo>
                  <a:lnTo>
                    <a:pt x="846" y="239"/>
                  </a:lnTo>
                  <a:lnTo>
                    <a:pt x="843" y="234"/>
                  </a:lnTo>
                  <a:lnTo>
                    <a:pt x="841" y="231"/>
                  </a:lnTo>
                  <a:lnTo>
                    <a:pt x="838" y="229"/>
                  </a:lnTo>
                  <a:lnTo>
                    <a:pt x="835" y="228"/>
                  </a:lnTo>
                  <a:lnTo>
                    <a:pt x="824" y="228"/>
                  </a:lnTo>
                  <a:lnTo>
                    <a:pt x="811" y="232"/>
                  </a:lnTo>
                  <a:lnTo>
                    <a:pt x="803" y="233"/>
                  </a:lnTo>
                  <a:lnTo>
                    <a:pt x="794" y="233"/>
                  </a:lnTo>
                  <a:lnTo>
                    <a:pt x="785" y="232"/>
                  </a:lnTo>
                  <a:lnTo>
                    <a:pt x="775" y="229"/>
                  </a:lnTo>
                  <a:lnTo>
                    <a:pt x="766" y="226"/>
                  </a:lnTo>
                  <a:lnTo>
                    <a:pt x="756" y="222"/>
                  </a:lnTo>
                  <a:lnTo>
                    <a:pt x="747" y="217"/>
                  </a:lnTo>
                  <a:lnTo>
                    <a:pt x="739" y="213"/>
                  </a:lnTo>
                  <a:lnTo>
                    <a:pt x="730" y="208"/>
                  </a:lnTo>
                  <a:lnTo>
                    <a:pt x="724" y="203"/>
                  </a:lnTo>
                  <a:lnTo>
                    <a:pt x="721" y="198"/>
                  </a:lnTo>
                  <a:lnTo>
                    <a:pt x="718" y="195"/>
                  </a:lnTo>
                  <a:lnTo>
                    <a:pt x="716" y="187"/>
                  </a:lnTo>
                  <a:lnTo>
                    <a:pt x="715" y="179"/>
                  </a:lnTo>
                  <a:lnTo>
                    <a:pt x="712" y="170"/>
                  </a:lnTo>
                  <a:lnTo>
                    <a:pt x="708" y="162"/>
                  </a:lnTo>
                  <a:lnTo>
                    <a:pt x="703" y="152"/>
                  </a:lnTo>
                  <a:lnTo>
                    <a:pt x="697" y="144"/>
                  </a:lnTo>
                  <a:lnTo>
                    <a:pt x="695" y="139"/>
                  </a:lnTo>
                  <a:lnTo>
                    <a:pt x="693" y="135"/>
                  </a:lnTo>
                  <a:lnTo>
                    <a:pt x="693" y="131"/>
                  </a:lnTo>
                  <a:lnTo>
                    <a:pt x="693" y="126"/>
                  </a:lnTo>
                  <a:lnTo>
                    <a:pt x="693" y="116"/>
                  </a:lnTo>
                  <a:lnTo>
                    <a:pt x="693" y="106"/>
                  </a:lnTo>
                  <a:lnTo>
                    <a:pt x="692" y="102"/>
                  </a:lnTo>
                  <a:lnTo>
                    <a:pt x="690" y="99"/>
                  </a:lnTo>
                  <a:lnTo>
                    <a:pt x="686" y="97"/>
                  </a:lnTo>
                  <a:lnTo>
                    <a:pt x="681" y="96"/>
                  </a:lnTo>
                  <a:lnTo>
                    <a:pt x="671" y="97"/>
                  </a:lnTo>
                  <a:lnTo>
                    <a:pt x="655" y="99"/>
                  </a:lnTo>
                  <a:lnTo>
                    <a:pt x="648" y="99"/>
                  </a:lnTo>
                  <a:lnTo>
                    <a:pt x="642" y="97"/>
                  </a:lnTo>
                  <a:lnTo>
                    <a:pt x="636" y="95"/>
                  </a:lnTo>
                  <a:lnTo>
                    <a:pt x="632" y="93"/>
                  </a:lnTo>
                  <a:lnTo>
                    <a:pt x="624" y="86"/>
                  </a:lnTo>
                  <a:lnTo>
                    <a:pt x="618" y="77"/>
                  </a:lnTo>
                  <a:lnTo>
                    <a:pt x="615" y="72"/>
                  </a:lnTo>
                  <a:lnTo>
                    <a:pt x="611" y="70"/>
                  </a:lnTo>
                  <a:lnTo>
                    <a:pt x="607" y="69"/>
                  </a:lnTo>
                  <a:lnTo>
                    <a:pt x="602" y="68"/>
                  </a:lnTo>
                  <a:lnTo>
                    <a:pt x="591" y="67"/>
                  </a:lnTo>
                  <a:lnTo>
                    <a:pt x="578" y="67"/>
                  </a:lnTo>
                  <a:lnTo>
                    <a:pt x="566" y="65"/>
                  </a:lnTo>
                  <a:lnTo>
                    <a:pt x="555" y="62"/>
                  </a:lnTo>
                  <a:lnTo>
                    <a:pt x="551" y="59"/>
                  </a:lnTo>
                  <a:lnTo>
                    <a:pt x="546" y="56"/>
                  </a:lnTo>
                  <a:lnTo>
                    <a:pt x="542" y="52"/>
                  </a:lnTo>
                  <a:lnTo>
                    <a:pt x="539" y="49"/>
                  </a:lnTo>
                  <a:lnTo>
                    <a:pt x="528" y="38"/>
                  </a:lnTo>
                  <a:lnTo>
                    <a:pt x="514" y="23"/>
                  </a:lnTo>
                  <a:lnTo>
                    <a:pt x="500" y="9"/>
                  </a:lnTo>
                  <a:lnTo>
                    <a:pt x="488" y="1"/>
                  </a:lnTo>
                  <a:lnTo>
                    <a:pt x="482" y="0"/>
                  </a:lnTo>
                  <a:lnTo>
                    <a:pt x="476" y="1"/>
                  </a:lnTo>
                  <a:lnTo>
                    <a:pt x="470" y="4"/>
                  </a:lnTo>
                  <a:lnTo>
                    <a:pt x="463" y="7"/>
                  </a:lnTo>
                  <a:lnTo>
                    <a:pt x="450" y="17"/>
                  </a:lnTo>
                  <a:lnTo>
                    <a:pt x="439" y="26"/>
                  </a:lnTo>
                  <a:lnTo>
                    <a:pt x="432" y="34"/>
                  </a:lnTo>
                  <a:lnTo>
                    <a:pt x="425" y="44"/>
                  </a:lnTo>
                  <a:lnTo>
                    <a:pt x="420" y="55"/>
                  </a:lnTo>
                  <a:lnTo>
                    <a:pt x="415" y="65"/>
                  </a:lnTo>
                  <a:lnTo>
                    <a:pt x="412" y="76"/>
                  </a:lnTo>
                  <a:lnTo>
                    <a:pt x="410" y="84"/>
                  </a:lnTo>
                  <a:lnTo>
                    <a:pt x="412" y="90"/>
                  </a:lnTo>
                  <a:lnTo>
                    <a:pt x="414" y="97"/>
                  </a:lnTo>
                  <a:lnTo>
                    <a:pt x="416" y="105"/>
                  </a:lnTo>
                  <a:lnTo>
                    <a:pt x="421" y="112"/>
                  </a:lnTo>
                  <a:lnTo>
                    <a:pt x="426" y="118"/>
                  </a:lnTo>
                  <a:lnTo>
                    <a:pt x="431" y="124"/>
                  </a:lnTo>
                  <a:lnTo>
                    <a:pt x="435" y="127"/>
                  </a:lnTo>
                  <a:lnTo>
                    <a:pt x="440" y="130"/>
                  </a:lnTo>
                  <a:lnTo>
                    <a:pt x="445" y="131"/>
                  </a:lnTo>
                  <a:lnTo>
                    <a:pt x="451" y="133"/>
                  </a:lnTo>
                  <a:lnTo>
                    <a:pt x="456" y="137"/>
                  </a:lnTo>
                  <a:lnTo>
                    <a:pt x="460" y="140"/>
                  </a:lnTo>
                  <a:lnTo>
                    <a:pt x="470" y="149"/>
                  </a:lnTo>
                  <a:lnTo>
                    <a:pt x="478" y="160"/>
                  </a:lnTo>
                  <a:lnTo>
                    <a:pt x="483" y="165"/>
                  </a:lnTo>
                  <a:lnTo>
                    <a:pt x="489" y="168"/>
                  </a:lnTo>
                  <a:lnTo>
                    <a:pt x="495" y="169"/>
                  </a:lnTo>
                  <a:lnTo>
                    <a:pt x="502" y="169"/>
                  </a:lnTo>
                  <a:lnTo>
                    <a:pt x="516" y="165"/>
                  </a:lnTo>
                  <a:lnTo>
                    <a:pt x="529" y="160"/>
                  </a:lnTo>
                  <a:lnTo>
                    <a:pt x="534" y="158"/>
                  </a:lnTo>
                  <a:lnTo>
                    <a:pt x="538" y="156"/>
                  </a:lnTo>
                  <a:lnTo>
                    <a:pt x="541" y="156"/>
                  </a:lnTo>
                  <a:lnTo>
                    <a:pt x="544" y="156"/>
                  </a:lnTo>
                  <a:lnTo>
                    <a:pt x="546" y="159"/>
                  </a:lnTo>
                  <a:lnTo>
                    <a:pt x="547" y="163"/>
                  </a:lnTo>
                  <a:lnTo>
                    <a:pt x="547" y="170"/>
                  </a:lnTo>
                  <a:lnTo>
                    <a:pt x="546" y="181"/>
                  </a:lnTo>
                  <a:lnTo>
                    <a:pt x="546" y="192"/>
                  </a:lnTo>
                  <a:lnTo>
                    <a:pt x="546" y="203"/>
                  </a:lnTo>
                  <a:lnTo>
                    <a:pt x="548" y="213"/>
                  </a:lnTo>
                  <a:lnTo>
                    <a:pt x="551" y="222"/>
                  </a:lnTo>
                  <a:lnTo>
                    <a:pt x="553" y="232"/>
                  </a:lnTo>
                  <a:lnTo>
                    <a:pt x="558" y="240"/>
                  </a:lnTo>
                  <a:lnTo>
                    <a:pt x="564" y="246"/>
                  </a:lnTo>
                  <a:lnTo>
                    <a:pt x="570" y="252"/>
                  </a:lnTo>
                  <a:lnTo>
                    <a:pt x="577" y="258"/>
                  </a:lnTo>
                  <a:lnTo>
                    <a:pt x="582" y="264"/>
                  </a:lnTo>
                  <a:lnTo>
                    <a:pt x="585" y="270"/>
                  </a:lnTo>
                  <a:lnTo>
                    <a:pt x="588" y="277"/>
                  </a:lnTo>
                  <a:lnTo>
                    <a:pt x="591" y="290"/>
                  </a:lnTo>
                  <a:lnTo>
                    <a:pt x="592" y="305"/>
                  </a:lnTo>
                  <a:lnTo>
                    <a:pt x="594" y="313"/>
                  </a:lnTo>
                  <a:lnTo>
                    <a:pt x="592" y="317"/>
                  </a:lnTo>
                  <a:lnTo>
                    <a:pt x="590" y="320"/>
                  </a:lnTo>
                  <a:lnTo>
                    <a:pt x="588" y="322"/>
                  </a:lnTo>
                  <a:lnTo>
                    <a:pt x="579" y="323"/>
                  </a:lnTo>
                  <a:lnTo>
                    <a:pt x="569" y="324"/>
                  </a:lnTo>
                  <a:lnTo>
                    <a:pt x="561" y="327"/>
                  </a:lnTo>
                  <a:lnTo>
                    <a:pt x="554" y="330"/>
                  </a:lnTo>
                  <a:lnTo>
                    <a:pt x="546" y="334"/>
                  </a:lnTo>
                  <a:lnTo>
                    <a:pt x="538" y="340"/>
                  </a:lnTo>
                  <a:lnTo>
                    <a:pt x="531" y="346"/>
                  </a:lnTo>
                  <a:lnTo>
                    <a:pt x="523" y="351"/>
                  </a:lnTo>
                  <a:lnTo>
                    <a:pt x="519" y="357"/>
                  </a:lnTo>
                  <a:lnTo>
                    <a:pt x="515" y="362"/>
                  </a:lnTo>
                  <a:lnTo>
                    <a:pt x="511" y="371"/>
                  </a:lnTo>
                  <a:lnTo>
                    <a:pt x="507" y="377"/>
                  </a:lnTo>
                  <a:lnTo>
                    <a:pt x="504" y="379"/>
                  </a:lnTo>
                  <a:lnTo>
                    <a:pt x="501" y="381"/>
                  </a:lnTo>
                  <a:lnTo>
                    <a:pt x="496" y="383"/>
                  </a:lnTo>
                  <a:lnTo>
                    <a:pt x="490" y="385"/>
                  </a:lnTo>
                  <a:lnTo>
                    <a:pt x="478" y="389"/>
                  </a:lnTo>
                  <a:lnTo>
                    <a:pt x="468" y="395"/>
                  </a:lnTo>
                  <a:lnTo>
                    <a:pt x="456" y="401"/>
                  </a:lnTo>
                  <a:lnTo>
                    <a:pt x="443" y="408"/>
                  </a:lnTo>
                  <a:lnTo>
                    <a:pt x="435" y="410"/>
                  </a:lnTo>
                  <a:lnTo>
                    <a:pt x="428" y="411"/>
                  </a:lnTo>
                  <a:lnTo>
                    <a:pt x="422" y="410"/>
                  </a:lnTo>
                  <a:lnTo>
                    <a:pt x="416" y="406"/>
                  </a:lnTo>
                  <a:lnTo>
                    <a:pt x="412" y="403"/>
                  </a:lnTo>
                  <a:lnTo>
                    <a:pt x="406" y="398"/>
                  </a:lnTo>
                  <a:lnTo>
                    <a:pt x="402" y="392"/>
                  </a:lnTo>
                  <a:lnTo>
                    <a:pt x="397" y="387"/>
                  </a:lnTo>
                  <a:lnTo>
                    <a:pt x="395" y="381"/>
                  </a:lnTo>
                  <a:lnTo>
                    <a:pt x="393" y="376"/>
                  </a:lnTo>
                  <a:lnTo>
                    <a:pt x="391" y="371"/>
                  </a:lnTo>
                  <a:lnTo>
                    <a:pt x="390" y="365"/>
                  </a:lnTo>
                  <a:lnTo>
                    <a:pt x="388" y="359"/>
                  </a:lnTo>
                  <a:lnTo>
                    <a:pt x="387" y="354"/>
                  </a:lnTo>
                  <a:lnTo>
                    <a:pt x="383" y="349"/>
                  </a:lnTo>
                  <a:lnTo>
                    <a:pt x="378" y="346"/>
                  </a:lnTo>
                  <a:lnTo>
                    <a:pt x="370" y="340"/>
                  </a:lnTo>
                  <a:lnTo>
                    <a:pt x="364" y="334"/>
                  </a:lnTo>
                  <a:lnTo>
                    <a:pt x="359" y="326"/>
                  </a:lnTo>
                  <a:lnTo>
                    <a:pt x="356" y="314"/>
                  </a:lnTo>
                  <a:lnTo>
                    <a:pt x="353" y="308"/>
                  </a:lnTo>
                  <a:lnTo>
                    <a:pt x="351" y="303"/>
                  </a:lnTo>
                  <a:lnTo>
                    <a:pt x="347" y="298"/>
                  </a:lnTo>
                  <a:lnTo>
                    <a:pt x="343" y="296"/>
                  </a:lnTo>
                  <a:lnTo>
                    <a:pt x="334" y="294"/>
                  </a:lnTo>
                  <a:lnTo>
                    <a:pt x="327" y="292"/>
                  </a:lnTo>
                  <a:lnTo>
                    <a:pt x="320" y="292"/>
                  </a:lnTo>
                  <a:lnTo>
                    <a:pt x="313" y="291"/>
                  </a:lnTo>
                  <a:lnTo>
                    <a:pt x="306" y="290"/>
                  </a:lnTo>
                  <a:lnTo>
                    <a:pt x="300" y="286"/>
                  </a:lnTo>
                  <a:lnTo>
                    <a:pt x="295" y="280"/>
                  </a:lnTo>
                  <a:lnTo>
                    <a:pt x="289" y="275"/>
                  </a:lnTo>
                  <a:lnTo>
                    <a:pt x="284" y="272"/>
                  </a:lnTo>
                  <a:lnTo>
                    <a:pt x="280" y="270"/>
                  </a:lnTo>
                  <a:lnTo>
                    <a:pt x="274" y="269"/>
                  </a:lnTo>
                  <a:lnTo>
                    <a:pt x="265" y="269"/>
                  </a:lnTo>
                  <a:lnTo>
                    <a:pt x="256" y="270"/>
                  </a:lnTo>
                  <a:lnTo>
                    <a:pt x="248" y="272"/>
                  </a:lnTo>
                  <a:lnTo>
                    <a:pt x="239" y="276"/>
                  </a:lnTo>
                  <a:lnTo>
                    <a:pt x="232" y="282"/>
                  </a:lnTo>
                  <a:lnTo>
                    <a:pt x="226" y="288"/>
                  </a:lnTo>
                  <a:lnTo>
                    <a:pt x="220" y="294"/>
                  </a:lnTo>
                  <a:lnTo>
                    <a:pt x="216" y="302"/>
                  </a:lnTo>
                  <a:lnTo>
                    <a:pt x="213" y="310"/>
                  </a:lnTo>
                  <a:lnTo>
                    <a:pt x="211" y="317"/>
                  </a:lnTo>
                  <a:lnTo>
                    <a:pt x="210" y="326"/>
                  </a:lnTo>
                  <a:lnTo>
                    <a:pt x="210" y="333"/>
                  </a:lnTo>
                  <a:lnTo>
                    <a:pt x="211" y="339"/>
                  </a:lnTo>
                  <a:lnTo>
                    <a:pt x="213" y="343"/>
                  </a:lnTo>
                  <a:lnTo>
                    <a:pt x="216" y="348"/>
                  </a:lnTo>
                  <a:lnTo>
                    <a:pt x="219" y="352"/>
                  </a:lnTo>
                  <a:lnTo>
                    <a:pt x="223" y="354"/>
                  </a:lnTo>
                  <a:lnTo>
                    <a:pt x="225" y="357"/>
                  </a:lnTo>
                  <a:lnTo>
                    <a:pt x="229" y="360"/>
                  </a:lnTo>
                  <a:lnTo>
                    <a:pt x="230" y="364"/>
                  </a:lnTo>
                  <a:lnTo>
                    <a:pt x="230" y="367"/>
                  </a:lnTo>
                  <a:lnTo>
                    <a:pt x="230" y="372"/>
                  </a:lnTo>
                  <a:lnTo>
                    <a:pt x="229" y="376"/>
                  </a:lnTo>
                  <a:lnTo>
                    <a:pt x="227" y="380"/>
                  </a:lnTo>
                  <a:lnTo>
                    <a:pt x="226" y="384"/>
                  </a:lnTo>
                  <a:lnTo>
                    <a:pt x="221" y="392"/>
                  </a:lnTo>
                  <a:lnTo>
                    <a:pt x="219" y="399"/>
                  </a:lnTo>
                  <a:lnTo>
                    <a:pt x="218" y="408"/>
                  </a:lnTo>
                  <a:lnTo>
                    <a:pt x="219" y="416"/>
                  </a:lnTo>
                  <a:lnTo>
                    <a:pt x="220" y="428"/>
                  </a:lnTo>
                  <a:lnTo>
                    <a:pt x="218" y="440"/>
                  </a:lnTo>
                  <a:lnTo>
                    <a:pt x="218" y="446"/>
                  </a:lnTo>
                  <a:lnTo>
                    <a:pt x="219" y="450"/>
                  </a:lnTo>
                  <a:lnTo>
                    <a:pt x="223" y="456"/>
                  </a:lnTo>
                  <a:lnTo>
                    <a:pt x="226" y="462"/>
                  </a:lnTo>
                  <a:lnTo>
                    <a:pt x="232" y="471"/>
                  </a:lnTo>
                  <a:lnTo>
                    <a:pt x="237" y="479"/>
                  </a:lnTo>
                  <a:lnTo>
                    <a:pt x="239" y="483"/>
                  </a:lnTo>
                  <a:lnTo>
                    <a:pt x="239" y="485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5" y="488"/>
                  </a:lnTo>
                  <a:lnTo>
                    <a:pt x="229" y="488"/>
                  </a:lnTo>
                  <a:lnTo>
                    <a:pt x="218" y="488"/>
                  </a:lnTo>
                  <a:lnTo>
                    <a:pt x="207" y="490"/>
                  </a:lnTo>
                  <a:lnTo>
                    <a:pt x="196" y="492"/>
                  </a:lnTo>
                  <a:lnTo>
                    <a:pt x="186" y="494"/>
                  </a:lnTo>
                  <a:lnTo>
                    <a:pt x="181" y="497"/>
                  </a:lnTo>
                  <a:lnTo>
                    <a:pt x="176" y="499"/>
                  </a:lnTo>
                  <a:lnTo>
                    <a:pt x="172" y="503"/>
                  </a:lnTo>
                  <a:lnTo>
                    <a:pt x="167" y="507"/>
                  </a:lnTo>
                  <a:lnTo>
                    <a:pt x="151" y="518"/>
                  </a:lnTo>
                  <a:lnTo>
                    <a:pt x="142" y="524"/>
                  </a:lnTo>
                  <a:lnTo>
                    <a:pt x="139" y="528"/>
                  </a:lnTo>
                  <a:lnTo>
                    <a:pt x="138" y="534"/>
                  </a:lnTo>
                  <a:lnTo>
                    <a:pt x="138" y="542"/>
                  </a:lnTo>
                  <a:lnTo>
                    <a:pt x="138" y="550"/>
                  </a:lnTo>
                  <a:lnTo>
                    <a:pt x="141" y="568"/>
                  </a:lnTo>
                  <a:lnTo>
                    <a:pt x="144" y="582"/>
                  </a:lnTo>
                  <a:lnTo>
                    <a:pt x="148" y="594"/>
                  </a:lnTo>
                  <a:lnTo>
                    <a:pt x="149" y="605"/>
                  </a:lnTo>
                  <a:lnTo>
                    <a:pt x="148" y="610"/>
                  </a:lnTo>
                  <a:lnTo>
                    <a:pt x="148" y="613"/>
                  </a:lnTo>
                  <a:lnTo>
                    <a:pt x="147" y="617"/>
                  </a:lnTo>
                  <a:lnTo>
                    <a:pt x="144" y="620"/>
                  </a:lnTo>
                  <a:lnTo>
                    <a:pt x="141" y="625"/>
                  </a:lnTo>
                  <a:lnTo>
                    <a:pt x="138" y="631"/>
                  </a:lnTo>
                  <a:lnTo>
                    <a:pt x="137" y="639"/>
                  </a:lnTo>
                  <a:lnTo>
                    <a:pt x="137" y="648"/>
                  </a:lnTo>
                  <a:lnTo>
                    <a:pt x="137" y="656"/>
                  </a:lnTo>
                  <a:lnTo>
                    <a:pt x="137" y="666"/>
                  </a:lnTo>
                  <a:lnTo>
                    <a:pt x="136" y="670"/>
                  </a:lnTo>
                  <a:lnTo>
                    <a:pt x="133" y="675"/>
                  </a:lnTo>
                  <a:lnTo>
                    <a:pt x="130" y="680"/>
                  </a:lnTo>
                  <a:lnTo>
                    <a:pt x="125" y="683"/>
                  </a:lnTo>
                  <a:lnTo>
                    <a:pt x="113" y="692"/>
                  </a:lnTo>
                  <a:lnTo>
                    <a:pt x="100" y="699"/>
                  </a:lnTo>
                  <a:lnTo>
                    <a:pt x="86" y="705"/>
                  </a:lnTo>
                  <a:lnTo>
                    <a:pt x="70" y="708"/>
                  </a:lnTo>
                  <a:lnTo>
                    <a:pt x="62" y="710"/>
                  </a:lnTo>
                  <a:lnTo>
                    <a:pt x="55" y="710"/>
                  </a:lnTo>
                  <a:lnTo>
                    <a:pt x="48" y="708"/>
                  </a:lnTo>
                  <a:lnTo>
                    <a:pt x="41" y="706"/>
                  </a:lnTo>
                  <a:lnTo>
                    <a:pt x="28" y="701"/>
                  </a:lnTo>
                  <a:lnTo>
                    <a:pt x="17" y="695"/>
                  </a:lnTo>
                  <a:lnTo>
                    <a:pt x="12" y="694"/>
                  </a:lnTo>
                  <a:lnTo>
                    <a:pt x="9" y="694"/>
                  </a:lnTo>
                  <a:lnTo>
                    <a:pt x="5" y="696"/>
                  </a:lnTo>
                  <a:lnTo>
                    <a:pt x="4" y="700"/>
                  </a:lnTo>
                  <a:lnTo>
                    <a:pt x="3" y="705"/>
                  </a:lnTo>
                  <a:lnTo>
                    <a:pt x="3" y="710"/>
                  </a:lnTo>
                  <a:lnTo>
                    <a:pt x="3" y="715"/>
                  </a:lnTo>
                  <a:lnTo>
                    <a:pt x="4" y="721"/>
                  </a:lnTo>
                  <a:lnTo>
                    <a:pt x="5" y="733"/>
                  </a:lnTo>
                  <a:lnTo>
                    <a:pt x="5" y="744"/>
                  </a:lnTo>
                  <a:lnTo>
                    <a:pt x="4" y="756"/>
                  </a:lnTo>
                  <a:lnTo>
                    <a:pt x="2" y="765"/>
                  </a:lnTo>
                  <a:lnTo>
                    <a:pt x="0" y="770"/>
                  </a:lnTo>
                  <a:lnTo>
                    <a:pt x="0" y="775"/>
                  </a:lnTo>
                  <a:lnTo>
                    <a:pt x="2" y="781"/>
                  </a:lnTo>
                  <a:lnTo>
                    <a:pt x="3" y="786"/>
                  </a:lnTo>
                  <a:lnTo>
                    <a:pt x="5" y="790"/>
                  </a:lnTo>
                  <a:lnTo>
                    <a:pt x="10" y="794"/>
                  </a:lnTo>
                  <a:lnTo>
                    <a:pt x="15" y="796"/>
                  </a:lnTo>
                  <a:lnTo>
                    <a:pt x="21" y="799"/>
                  </a:lnTo>
                  <a:lnTo>
                    <a:pt x="28" y="799"/>
                  </a:lnTo>
                  <a:lnTo>
                    <a:pt x="32" y="797"/>
                  </a:lnTo>
                  <a:lnTo>
                    <a:pt x="37" y="796"/>
                  </a:lnTo>
                  <a:lnTo>
                    <a:pt x="42" y="794"/>
                  </a:lnTo>
                  <a:lnTo>
                    <a:pt x="49" y="790"/>
                  </a:lnTo>
                  <a:lnTo>
                    <a:pt x="57" y="787"/>
                  </a:lnTo>
                  <a:lnTo>
                    <a:pt x="62" y="787"/>
                  </a:lnTo>
                  <a:lnTo>
                    <a:pt x="67" y="788"/>
                  </a:lnTo>
                  <a:lnTo>
                    <a:pt x="72" y="790"/>
                  </a:lnTo>
                  <a:lnTo>
                    <a:pt x="76" y="793"/>
                  </a:lnTo>
                  <a:lnTo>
                    <a:pt x="86" y="799"/>
                  </a:lnTo>
                  <a:lnTo>
                    <a:pt x="93" y="806"/>
                  </a:lnTo>
                  <a:lnTo>
                    <a:pt x="97" y="812"/>
                  </a:lnTo>
                  <a:lnTo>
                    <a:pt x="100" y="820"/>
                  </a:lnTo>
                  <a:lnTo>
                    <a:pt x="101" y="831"/>
                  </a:lnTo>
                  <a:lnTo>
                    <a:pt x="100" y="843"/>
                  </a:lnTo>
                  <a:lnTo>
                    <a:pt x="98" y="859"/>
                  </a:lnTo>
                  <a:lnTo>
                    <a:pt x="94" y="877"/>
                  </a:lnTo>
                  <a:lnTo>
                    <a:pt x="91" y="888"/>
                  </a:lnTo>
                  <a:lnTo>
                    <a:pt x="91" y="893"/>
                  </a:lnTo>
                  <a:lnTo>
                    <a:pt x="94" y="894"/>
                  </a:lnTo>
                  <a:lnTo>
                    <a:pt x="100" y="895"/>
                  </a:lnTo>
                  <a:lnTo>
                    <a:pt x="103" y="897"/>
                  </a:lnTo>
                  <a:lnTo>
                    <a:pt x="105" y="900"/>
                  </a:lnTo>
                  <a:lnTo>
                    <a:pt x="106" y="902"/>
                  </a:lnTo>
                  <a:lnTo>
                    <a:pt x="106" y="907"/>
                  </a:lnTo>
                  <a:lnTo>
                    <a:pt x="106" y="914"/>
                  </a:lnTo>
                  <a:lnTo>
                    <a:pt x="109" y="920"/>
                  </a:lnTo>
                  <a:lnTo>
                    <a:pt x="110" y="922"/>
                  </a:lnTo>
                  <a:lnTo>
                    <a:pt x="112" y="925"/>
                  </a:lnTo>
                  <a:lnTo>
                    <a:pt x="116" y="925"/>
                  </a:lnTo>
                  <a:lnTo>
                    <a:pt x="119" y="926"/>
                  </a:lnTo>
                  <a:lnTo>
                    <a:pt x="128" y="926"/>
                  </a:lnTo>
                  <a:lnTo>
                    <a:pt x="132" y="927"/>
                  </a:lnTo>
                  <a:lnTo>
                    <a:pt x="135" y="928"/>
                  </a:lnTo>
                  <a:lnTo>
                    <a:pt x="137" y="932"/>
                  </a:lnTo>
                  <a:lnTo>
                    <a:pt x="139" y="935"/>
                  </a:lnTo>
                  <a:lnTo>
                    <a:pt x="143" y="939"/>
                  </a:lnTo>
                  <a:lnTo>
                    <a:pt x="145" y="940"/>
                  </a:lnTo>
                  <a:lnTo>
                    <a:pt x="149" y="941"/>
                  </a:lnTo>
                  <a:lnTo>
                    <a:pt x="152" y="941"/>
                  </a:lnTo>
                  <a:lnTo>
                    <a:pt x="157" y="940"/>
                  </a:lnTo>
                  <a:lnTo>
                    <a:pt x="167" y="938"/>
                  </a:lnTo>
                  <a:lnTo>
                    <a:pt x="177" y="937"/>
                  </a:lnTo>
                  <a:lnTo>
                    <a:pt x="182" y="938"/>
                  </a:lnTo>
                  <a:lnTo>
                    <a:pt x="188" y="939"/>
                  </a:lnTo>
                  <a:lnTo>
                    <a:pt x="193" y="941"/>
                  </a:lnTo>
                  <a:lnTo>
                    <a:pt x="199" y="945"/>
                  </a:lnTo>
                  <a:lnTo>
                    <a:pt x="208" y="957"/>
                  </a:lnTo>
                  <a:lnTo>
                    <a:pt x="218" y="969"/>
                  </a:lnTo>
                  <a:lnTo>
                    <a:pt x="227" y="979"/>
                  </a:lnTo>
                  <a:lnTo>
                    <a:pt x="233" y="988"/>
                  </a:lnTo>
                  <a:lnTo>
                    <a:pt x="238" y="991"/>
                  </a:lnTo>
                  <a:lnTo>
                    <a:pt x="243" y="992"/>
                  </a:lnTo>
                  <a:lnTo>
                    <a:pt x="250" y="995"/>
                  </a:lnTo>
                  <a:lnTo>
                    <a:pt x="256" y="996"/>
                  </a:lnTo>
                  <a:lnTo>
                    <a:pt x="263" y="995"/>
                  </a:lnTo>
                  <a:lnTo>
                    <a:pt x="270" y="994"/>
                  </a:lnTo>
                  <a:lnTo>
                    <a:pt x="275" y="991"/>
                  </a:lnTo>
                  <a:lnTo>
                    <a:pt x="280" y="988"/>
                  </a:lnTo>
                  <a:lnTo>
                    <a:pt x="284" y="979"/>
                  </a:lnTo>
                  <a:lnTo>
                    <a:pt x="288" y="971"/>
                  </a:lnTo>
                  <a:lnTo>
                    <a:pt x="289" y="967"/>
                  </a:lnTo>
                  <a:lnTo>
                    <a:pt x="292" y="965"/>
                  </a:lnTo>
                  <a:lnTo>
                    <a:pt x="295" y="963"/>
                  </a:lnTo>
                  <a:lnTo>
                    <a:pt x="299" y="960"/>
                  </a:lnTo>
                  <a:lnTo>
                    <a:pt x="303" y="959"/>
                  </a:lnTo>
                  <a:lnTo>
                    <a:pt x="307" y="958"/>
                  </a:lnTo>
                  <a:lnTo>
                    <a:pt x="311" y="959"/>
                  </a:lnTo>
                  <a:lnTo>
                    <a:pt x="313" y="960"/>
                  </a:lnTo>
                  <a:lnTo>
                    <a:pt x="319" y="963"/>
                  </a:lnTo>
                  <a:lnTo>
                    <a:pt x="326" y="964"/>
                  </a:lnTo>
                  <a:lnTo>
                    <a:pt x="330" y="963"/>
                  </a:lnTo>
                  <a:lnTo>
                    <a:pt x="333" y="962"/>
                  </a:lnTo>
                  <a:lnTo>
                    <a:pt x="336" y="960"/>
                  </a:lnTo>
                  <a:lnTo>
                    <a:pt x="337" y="958"/>
                  </a:lnTo>
                  <a:lnTo>
                    <a:pt x="340" y="952"/>
                  </a:lnTo>
                  <a:lnTo>
                    <a:pt x="345" y="945"/>
                  </a:lnTo>
                  <a:lnTo>
                    <a:pt x="349" y="937"/>
                  </a:lnTo>
                  <a:lnTo>
                    <a:pt x="355" y="928"/>
                  </a:lnTo>
                  <a:lnTo>
                    <a:pt x="361" y="920"/>
                  </a:lnTo>
                  <a:lnTo>
                    <a:pt x="368" y="913"/>
                  </a:lnTo>
                  <a:lnTo>
                    <a:pt x="372" y="908"/>
                  </a:lnTo>
                  <a:lnTo>
                    <a:pt x="378" y="907"/>
                  </a:lnTo>
                  <a:lnTo>
                    <a:pt x="380" y="907"/>
                  </a:lnTo>
                  <a:lnTo>
                    <a:pt x="380" y="908"/>
                  </a:lnTo>
                  <a:lnTo>
                    <a:pt x="378" y="909"/>
                  </a:lnTo>
                  <a:lnTo>
                    <a:pt x="378" y="913"/>
                  </a:lnTo>
                  <a:lnTo>
                    <a:pt x="375" y="919"/>
                  </a:lnTo>
                  <a:lnTo>
                    <a:pt x="372" y="926"/>
                  </a:lnTo>
                  <a:lnTo>
                    <a:pt x="366" y="944"/>
                  </a:lnTo>
                  <a:lnTo>
                    <a:pt x="362" y="958"/>
                  </a:lnTo>
                  <a:lnTo>
                    <a:pt x="361" y="963"/>
                  </a:lnTo>
                  <a:lnTo>
                    <a:pt x="361" y="966"/>
                  </a:lnTo>
                  <a:lnTo>
                    <a:pt x="362" y="971"/>
                  </a:lnTo>
                  <a:lnTo>
                    <a:pt x="363" y="976"/>
                  </a:lnTo>
                  <a:lnTo>
                    <a:pt x="365" y="986"/>
                  </a:lnTo>
                  <a:lnTo>
                    <a:pt x="368" y="998"/>
                  </a:lnTo>
                  <a:lnTo>
                    <a:pt x="370" y="1010"/>
                  </a:lnTo>
                  <a:lnTo>
                    <a:pt x="372" y="1023"/>
                  </a:lnTo>
                  <a:lnTo>
                    <a:pt x="375" y="1041"/>
                  </a:lnTo>
                  <a:lnTo>
                    <a:pt x="376" y="1057"/>
                  </a:lnTo>
                  <a:lnTo>
                    <a:pt x="378" y="1070"/>
                  </a:lnTo>
                  <a:lnTo>
                    <a:pt x="381" y="1084"/>
                  </a:lnTo>
                  <a:lnTo>
                    <a:pt x="383" y="1102"/>
                  </a:lnTo>
                  <a:lnTo>
                    <a:pt x="385" y="1126"/>
                  </a:lnTo>
                  <a:lnTo>
                    <a:pt x="389" y="1149"/>
                  </a:lnTo>
                  <a:lnTo>
                    <a:pt x="391" y="1167"/>
                  </a:lnTo>
                  <a:lnTo>
                    <a:pt x="393" y="1179"/>
                  </a:lnTo>
                  <a:lnTo>
                    <a:pt x="391" y="1190"/>
                  </a:lnTo>
                  <a:lnTo>
                    <a:pt x="388" y="1199"/>
                  </a:lnTo>
                  <a:lnTo>
                    <a:pt x="384" y="1208"/>
                  </a:lnTo>
                  <a:lnTo>
                    <a:pt x="383" y="1211"/>
                  </a:lnTo>
                  <a:lnTo>
                    <a:pt x="383" y="1216"/>
                  </a:lnTo>
                  <a:lnTo>
                    <a:pt x="383" y="1221"/>
                  </a:lnTo>
                  <a:lnTo>
                    <a:pt x="384" y="1227"/>
                  </a:lnTo>
                  <a:lnTo>
                    <a:pt x="385" y="1238"/>
                  </a:lnTo>
                  <a:lnTo>
                    <a:pt x="387" y="1248"/>
                  </a:lnTo>
                  <a:lnTo>
                    <a:pt x="385" y="1252"/>
                  </a:lnTo>
                  <a:lnTo>
                    <a:pt x="382" y="1255"/>
                  </a:lnTo>
                  <a:lnTo>
                    <a:pt x="378" y="1257"/>
                  </a:lnTo>
                  <a:lnTo>
                    <a:pt x="372" y="1259"/>
                  </a:lnTo>
                  <a:lnTo>
                    <a:pt x="358" y="1262"/>
                  </a:lnTo>
                  <a:lnTo>
                    <a:pt x="342" y="1266"/>
                  </a:lnTo>
                  <a:lnTo>
                    <a:pt x="324" y="1272"/>
                  </a:lnTo>
                  <a:lnTo>
                    <a:pt x="307" y="1278"/>
                  </a:lnTo>
                  <a:lnTo>
                    <a:pt x="292" y="1285"/>
                  </a:lnTo>
                  <a:lnTo>
                    <a:pt x="276" y="1291"/>
                  </a:lnTo>
                  <a:lnTo>
                    <a:pt x="269" y="1294"/>
                  </a:lnTo>
                  <a:lnTo>
                    <a:pt x="262" y="1298"/>
                  </a:lnTo>
                  <a:lnTo>
                    <a:pt x="256" y="1304"/>
                  </a:lnTo>
                  <a:lnTo>
                    <a:pt x="249" y="1310"/>
                  </a:lnTo>
                  <a:lnTo>
                    <a:pt x="243" y="1316"/>
                  </a:lnTo>
                  <a:lnTo>
                    <a:pt x="237" y="1323"/>
                  </a:lnTo>
                  <a:lnTo>
                    <a:pt x="232" y="1329"/>
                  </a:lnTo>
                  <a:lnTo>
                    <a:pt x="229" y="1336"/>
                  </a:lnTo>
                  <a:lnTo>
                    <a:pt x="221" y="1351"/>
                  </a:lnTo>
                  <a:lnTo>
                    <a:pt x="217" y="1372"/>
                  </a:lnTo>
                  <a:lnTo>
                    <a:pt x="212" y="1391"/>
                  </a:lnTo>
                  <a:lnTo>
                    <a:pt x="211" y="1406"/>
                  </a:lnTo>
                  <a:lnTo>
                    <a:pt x="207" y="1423"/>
                  </a:lnTo>
                  <a:lnTo>
                    <a:pt x="205" y="1439"/>
                  </a:lnTo>
                  <a:lnTo>
                    <a:pt x="205" y="1444"/>
                  </a:lnTo>
                  <a:lnTo>
                    <a:pt x="206" y="1449"/>
                  </a:lnTo>
                  <a:lnTo>
                    <a:pt x="208" y="1452"/>
                  </a:lnTo>
                  <a:lnTo>
                    <a:pt x="211" y="1456"/>
                  </a:lnTo>
                  <a:lnTo>
                    <a:pt x="214" y="1458"/>
                  </a:lnTo>
                  <a:lnTo>
                    <a:pt x="218" y="1460"/>
                  </a:lnTo>
                  <a:lnTo>
                    <a:pt x="223" y="1461"/>
                  </a:lnTo>
                  <a:lnTo>
                    <a:pt x="229" y="1462"/>
                  </a:lnTo>
                  <a:lnTo>
                    <a:pt x="233" y="1463"/>
                  </a:lnTo>
                  <a:lnTo>
                    <a:pt x="237" y="1467"/>
                  </a:lnTo>
                  <a:lnTo>
                    <a:pt x="239" y="1470"/>
                  </a:lnTo>
                  <a:lnTo>
                    <a:pt x="242" y="1476"/>
                  </a:lnTo>
                  <a:lnTo>
                    <a:pt x="246" y="1488"/>
                  </a:lnTo>
                  <a:lnTo>
                    <a:pt x="252" y="1502"/>
                  </a:lnTo>
                  <a:lnTo>
                    <a:pt x="261" y="1514"/>
                  </a:lnTo>
                  <a:lnTo>
                    <a:pt x="268" y="1525"/>
                  </a:lnTo>
                  <a:lnTo>
                    <a:pt x="273" y="1530"/>
                  </a:lnTo>
                  <a:lnTo>
                    <a:pt x="276" y="1532"/>
                  </a:lnTo>
                  <a:lnTo>
                    <a:pt x="281" y="1533"/>
                  </a:lnTo>
                  <a:lnTo>
                    <a:pt x="284" y="1532"/>
                  </a:lnTo>
                  <a:lnTo>
                    <a:pt x="300" y="1521"/>
                  </a:lnTo>
                  <a:lnTo>
                    <a:pt x="314" y="1514"/>
                  </a:lnTo>
                  <a:lnTo>
                    <a:pt x="318" y="1514"/>
                  </a:lnTo>
                  <a:lnTo>
                    <a:pt x="320" y="1514"/>
                  </a:lnTo>
                  <a:lnTo>
                    <a:pt x="322" y="1517"/>
                  </a:lnTo>
                  <a:lnTo>
                    <a:pt x="326" y="1519"/>
                  </a:lnTo>
                  <a:lnTo>
                    <a:pt x="331" y="1527"/>
                  </a:lnTo>
                  <a:lnTo>
                    <a:pt x="338" y="1537"/>
                  </a:lnTo>
                  <a:lnTo>
                    <a:pt x="342" y="1540"/>
                  </a:lnTo>
                  <a:lnTo>
                    <a:pt x="345" y="1543"/>
                  </a:lnTo>
                  <a:lnTo>
                    <a:pt x="350" y="1545"/>
                  </a:lnTo>
                  <a:lnTo>
                    <a:pt x="353" y="1545"/>
                  </a:lnTo>
                  <a:lnTo>
                    <a:pt x="364" y="1544"/>
                  </a:lnTo>
                  <a:lnTo>
                    <a:pt x="375" y="1540"/>
                  </a:lnTo>
                  <a:lnTo>
                    <a:pt x="381" y="1539"/>
                  </a:lnTo>
                  <a:lnTo>
                    <a:pt x="387" y="1540"/>
                  </a:lnTo>
                  <a:lnTo>
                    <a:pt x="391" y="1542"/>
                  </a:lnTo>
                  <a:lnTo>
                    <a:pt x="395" y="1544"/>
                  </a:lnTo>
                  <a:lnTo>
                    <a:pt x="402" y="1552"/>
                  </a:lnTo>
                  <a:lnTo>
                    <a:pt x="408" y="1562"/>
                  </a:lnTo>
                  <a:lnTo>
                    <a:pt x="410" y="1567"/>
                  </a:lnTo>
                  <a:lnTo>
                    <a:pt x="414" y="1571"/>
                  </a:lnTo>
                  <a:lnTo>
                    <a:pt x="419" y="1575"/>
                  </a:lnTo>
                  <a:lnTo>
                    <a:pt x="424" y="1578"/>
                  </a:lnTo>
                  <a:lnTo>
                    <a:pt x="433" y="1584"/>
                  </a:lnTo>
                  <a:lnTo>
                    <a:pt x="443" y="1587"/>
                  </a:lnTo>
                  <a:lnTo>
                    <a:pt x="452" y="1590"/>
                  </a:lnTo>
                  <a:lnTo>
                    <a:pt x="460" y="1594"/>
                  </a:lnTo>
                  <a:lnTo>
                    <a:pt x="463" y="1597"/>
                  </a:lnTo>
                  <a:lnTo>
                    <a:pt x="464" y="1600"/>
                  </a:lnTo>
                  <a:lnTo>
                    <a:pt x="464" y="1603"/>
                  </a:lnTo>
                  <a:lnTo>
                    <a:pt x="463" y="1607"/>
                  </a:lnTo>
                  <a:lnTo>
                    <a:pt x="457" y="1614"/>
                  </a:lnTo>
                  <a:lnTo>
                    <a:pt x="447" y="1624"/>
                  </a:lnTo>
                  <a:lnTo>
                    <a:pt x="437" y="1633"/>
                  </a:lnTo>
                  <a:lnTo>
                    <a:pt x="427" y="1644"/>
                  </a:lnTo>
                  <a:lnTo>
                    <a:pt x="420" y="1651"/>
                  </a:lnTo>
                  <a:lnTo>
                    <a:pt x="413" y="1654"/>
                  </a:lnTo>
                  <a:lnTo>
                    <a:pt x="406" y="1657"/>
                  </a:lnTo>
                  <a:lnTo>
                    <a:pt x="396" y="1660"/>
                  </a:lnTo>
                  <a:lnTo>
                    <a:pt x="393" y="1663"/>
                  </a:lnTo>
                  <a:lnTo>
                    <a:pt x="390" y="1666"/>
                  </a:lnTo>
                  <a:lnTo>
                    <a:pt x="389" y="1669"/>
                  </a:lnTo>
                  <a:lnTo>
                    <a:pt x="388" y="1672"/>
                  </a:lnTo>
                  <a:lnTo>
                    <a:pt x="389" y="1681"/>
                  </a:lnTo>
                  <a:lnTo>
                    <a:pt x="390" y="1689"/>
                  </a:lnTo>
                  <a:lnTo>
                    <a:pt x="389" y="1696"/>
                  </a:lnTo>
                  <a:lnTo>
                    <a:pt x="387" y="1701"/>
                  </a:lnTo>
                  <a:lnTo>
                    <a:pt x="382" y="1706"/>
                  </a:lnTo>
                  <a:lnTo>
                    <a:pt x="375" y="1712"/>
                  </a:lnTo>
                  <a:lnTo>
                    <a:pt x="371" y="1715"/>
                  </a:lnTo>
                  <a:lnTo>
                    <a:pt x="369" y="1719"/>
                  </a:lnTo>
                  <a:lnTo>
                    <a:pt x="366" y="1722"/>
                  </a:lnTo>
                  <a:lnTo>
                    <a:pt x="364" y="1726"/>
                  </a:lnTo>
                  <a:lnTo>
                    <a:pt x="363" y="1731"/>
                  </a:lnTo>
                  <a:lnTo>
                    <a:pt x="363" y="1735"/>
                  </a:lnTo>
                  <a:lnTo>
                    <a:pt x="363" y="1741"/>
                  </a:lnTo>
                  <a:lnTo>
                    <a:pt x="364" y="1747"/>
                  </a:lnTo>
                  <a:lnTo>
                    <a:pt x="366" y="1753"/>
                  </a:lnTo>
                  <a:lnTo>
                    <a:pt x="368" y="1758"/>
                  </a:lnTo>
                  <a:lnTo>
                    <a:pt x="371" y="1763"/>
                  </a:lnTo>
                  <a:lnTo>
                    <a:pt x="375" y="1767"/>
                  </a:lnTo>
                  <a:lnTo>
                    <a:pt x="378" y="1771"/>
                  </a:lnTo>
                  <a:lnTo>
                    <a:pt x="382" y="1775"/>
                  </a:lnTo>
                  <a:lnTo>
                    <a:pt x="385" y="1777"/>
                  </a:lnTo>
                  <a:lnTo>
                    <a:pt x="390" y="1778"/>
                  </a:lnTo>
                  <a:lnTo>
                    <a:pt x="396" y="1780"/>
                  </a:lnTo>
                  <a:lnTo>
                    <a:pt x="401" y="1784"/>
                  </a:lnTo>
                  <a:lnTo>
                    <a:pt x="403" y="1790"/>
                  </a:lnTo>
                  <a:lnTo>
                    <a:pt x="406" y="1798"/>
                  </a:lnTo>
                  <a:lnTo>
                    <a:pt x="406" y="1807"/>
                  </a:lnTo>
                  <a:lnTo>
                    <a:pt x="407" y="1816"/>
                  </a:lnTo>
                  <a:lnTo>
                    <a:pt x="408" y="1821"/>
                  </a:lnTo>
                  <a:lnTo>
                    <a:pt x="410" y="1826"/>
                  </a:lnTo>
                  <a:lnTo>
                    <a:pt x="413" y="1830"/>
                  </a:lnTo>
                  <a:lnTo>
                    <a:pt x="416" y="1835"/>
                  </a:lnTo>
                  <a:lnTo>
                    <a:pt x="420" y="1840"/>
                  </a:lnTo>
                  <a:lnTo>
                    <a:pt x="422" y="1845"/>
                  </a:lnTo>
                  <a:lnTo>
                    <a:pt x="422" y="1849"/>
                  </a:lnTo>
                  <a:lnTo>
                    <a:pt x="422" y="1853"/>
                  </a:lnTo>
                  <a:lnTo>
                    <a:pt x="420" y="1862"/>
                  </a:lnTo>
                  <a:lnTo>
                    <a:pt x="416" y="1872"/>
                  </a:lnTo>
                  <a:lnTo>
                    <a:pt x="415" y="1878"/>
                  </a:lnTo>
                  <a:lnTo>
                    <a:pt x="414" y="1884"/>
                  </a:lnTo>
                  <a:lnTo>
                    <a:pt x="414" y="1890"/>
                  </a:lnTo>
                  <a:lnTo>
                    <a:pt x="415" y="1895"/>
                  </a:lnTo>
                  <a:lnTo>
                    <a:pt x="416" y="1900"/>
                  </a:lnTo>
                  <a:lnTo>
                    <a:pt x="418" y="1905"/>
                  </a:lnTo>
                  <a:lnTo>
                    <a:pt x="420" y="1909"/>
                  </a:lnTo>
                  <a:lnTo>
                    <a:pt x="424" y="1911"/>
                  </a:lnTo>
                  <a:lnTo>
                    <a:pt x="439" y="1916"/>
                  </a:lnTo>
                  <a:lnTo>
                    <a:pt x="454" y="1923"/>
                  </a:lnTo>
                  <a:lnTo>
                    <a:pt x="463" y="1933"/>
                  </a:lnTo>
                  <a:lnTo>
                    <a:pt x="473" y="1947"/>
                  </a:lnTo>
                  <a:lnTo>
                    <a:pt x="479" y="1955"/>
                  </a:lnTo>
                  <a:lnTo>
                    <a:pt x="485" y="1965"/>
                  </a:lnTo>
                  <a:lnTo>
                    <a:pt x="489" y="1975"/>
                  </a:lnTo>
                  <a:lnTo>
                    <a:pt x="492" y="1985"/>
                  </a:lnTo>
                  <a:lnTo>
                    <a:pt x="494" y="1994"/>
                  </a:lnTo>
                  <a:lnTo>
                    <a:pt x="495" y="2004"/>
                  </a:lnTo>
                  <a:lnTo>
                    <a:pt x="495" y="2013"/>
                  </a:lnTo>
                  <a:lnTo>
                    <a:pt x="495" y="2022"/>
                  </a:lnTo>
                  <a:lnTo>
                    <a:pt x="495" y="2030"/>
                  </a:lnTo>
                  <a:lnTo>
                    <a:pt x="495" y="2038"/>
                  </a:lnTo>
                  <a:lnTo>
                    <a:pt x="495" y="2046"/>
                  </a:lnTo>
                  <a:lnTo>
                    <a:pt x="497" y="2054"/>
                  </a:lnTo>
                  <a:lnTo>
                    <a:pt x="500" y="2065"/>
                  </a:lnTo>
                  <a:lnTo>
                    <a:pt x="503" y="2076"/>
                  </a:lnTo>
                  <a:lnTo>
                    <a:pt x="506" y="2089"/>
                  </a:lnTo>
                  <a:lnTo>
                    <a:pt x="508" y="2104"/>
                  </a:lnTo>
                  <a:lnTo>
                    <a:pt x="509" y="2107"/>
                  </a:lnTo>
                  <a:lnTo>
                    <a:pt x="511" y="2112"/>
                  </a:lnTo>
                  <a:lnTo>
                    <a:pt x="513" y="2114"/>
                  </a:lnTo>
                  <a:lnTo>
                    <a:pt x="516" y="2117"/>
                  </a:lnTo>
                  <a:lnTo>
                    <a:pt x="519" y="2118"/>
                  </a:lnTo>
                  <a:lnTo>
                    <a:pt x="522" y="2118"/>
                  </a:lnTo>
                  <a:lnTo>
                    <a:pt x="527" y="2118"/>
                  </a:lnTo>
                  <a:lnTo>
                    <a:pt x="532" y="2117"/>
                  </a:lnTo>
                  <a:lnTo>
                    <a:pt x="541" y="2116"/>
                  </a:lnTo>
                  <a:lnTo>
                    <a:pt x="550" y="2117"/>
                  </a:lnTo>
                  <a:lnTo>
                    <a:pt x="557" y="2119"/>
                  </a:lnTo>
                  <a:lnTo>
                    <a:pt x="563" y="2122"/>
                  </a:lnTo>
                  <a:lnTo>
                    <a:pt x="567" y="2124"/>
                  </a:lnTo>
                  <a:lnTo>
                    <a:pt x="573" y="2124"/>
                  </a:lnTo>
                  <a:lnTo>
                    <a:pt x="576" y="2124"/>
                  </a:lnTo>
                  <a:lnTo>
                    <a:pt x="578" y="2123"/>
                  </a:lnTo>
                  <a:lnTo>
                    <a:pt x="580" y="2122"/>
                  </a:lnTo>
                  <a:lnTo>
                    <a:pt x="583" y="2118"/>
                  </a:lnTo>
                  <a:lnTo>
                    <a:pt x="591" y="2111"/>
                  </a:lnTo>
                  <a:lnTo>
                    <a:pt x="599" y="2103"/>
                  </a:lnTo>
                  <a:lnTo>
                    <a:pt x="608" y="2095"/>
                  </a:lnTo>
                  <a:lnTo>
                    <a:pt x="617" y="2089"/>
                  </a:lnTo>
                  <a:lnTo>
                    <a:pt x="628" y="2082"/>
                  </a:lnTo>
                  <a:lnTo>
                    <a:pt x="638" y="2078"/>
                  </a:lnTo>
                  <a:lnTo>
                    <a:pt x="647" y="2073"/>
                  </a:lnTo>
                  <a:lnTo>
                    <a:pt x="657" y="2068"/>
                  </a:lnTo>
                  <a:lnTo>
                    <a:pt x="664" y="2065"/>
                  </a:lnTo>
                  <a:lnTo>
                    <a:pt x="671" y="2059"/>
                  </a:lnTo>
                  <a:lnTo>
                    <a:pt x="676" y="2050"/>
                  </a:lnTo>
                  <a:lnTo>
                    <a:pt x="681" y="2042"/>
                  </a:lnTo>
                  <a:lnTo>
                    <a:pt x="686" y="2034"/>
                  </a:lnTo>
                  <a:lnTo>
                    <a:pt x="693" y="2025"/>
                  </a:lnTo>
                  <a:lnTo>
                    <a:pt x="701" y="2018"/>
                  </a:lnTo>
                  <a:lnTo>
                    <a:pt x="710" y="2012"/>
                  </a:lnTo>
                  <a:lnTo>
                    <a:pt x="723" y="2005"/>
                  </a:lnTo>
                  <a:lnTo>
                    <a:pt x="735" y="2002"/>
                  </a:lnTo>
                  <a:lnTo>
                    <a:pt x="740" y="2002"/>
                  </a:lnTo>
                  <a:lnTo>
                    <a:pt x="744" y="2003"/>
                  </a:lnTo>
                  <a:lnTo>
                    <a:pt x="750" y="2007"/>
                  </a:lnTo>
                  <a:lnTo>
                    <a:pt x="755" y="2015"/>
                  </a:lnTo>
                  <a:lnTo>
                    <a:pt x="761" y="2023"/>
                  </a:lnTo>
                  <a:lnTo>
                    <a:pt x="769" y="2030"/>
                  </a:lnTo>
                  <a:lnTo>
                    <a:pt x="774" y="2032"/>
                  </a:lnTo>
                  <a:lnTo>
                    <a:pt x="780" y="2035"/>
                  </a:lnTo>
                  <a:lnTo>
                    <a:pt x="786" y="2035"/>
                  </a:lnTo>
                  <a:lnTo>
                    <a:pt x="791" y="2035"/>
                  </a:lnTo>
                  <a:lnTo>
                    <a:pt x="794" y="2036"/>
                  </a:lnTo>
                  <a:lnTo>
                    <a:pt x="798" y="2037"/>
                  </a:lnTo>
                  <a:lnTo>
                    <a:pt x="800" y="2040"/>
                  </a:lnTo>
                  <a:lnTo>
                    <a:pt x="802" y="2043"/>
                  </a:lnTo>
                  <a:lnTo>
                    <a:pt x="803" y="2053"/>
                  </a:lnTo>
                  <a:lnTo>
                    <a:pt x="802" y="2062"/>
                  </a:lnTo>
                  <a:lnTo>
                    <a:pt x="798" y="2072"/>
                  </a:lnTo>
                  <a:lnTo>
                    <a:pt x="793" y="2080"/>
                  </a:lnTo>
                  <a:lnTo>
                    <a:pt x="786" y="2088"/>
                  </a:lnTo>
                  <a:lnTo>
                    <a:pt x="779" y="2097"/>
                  </a:lnTo>
                  <a:lnTo>
                    <a:pt x="771" y="2104"/>
                  </a:lnTo>
                  <a:lnTo>
                    <a:pt x="762" y="2110"/>
                  </a:lnTo>
                  <a:lnTo>
                    <a:pt x="753" y="2114"/>
                  </a:lnTo>
                  <a:lnTo>
                    <a:pt x="743" y="2119"/>
                  </a:lnTo>
                  <a:lnTo>
                    <a:pt x="740" y="2123"/>
                  </a:lnTo>
                  <a:lnTo>
                    <a:pt x="735" y="2126"/>
                  </a:lnTo>
                  <a:lnTo>
                    <a:pt x="733" y="2131"/>
                  </a:lnTo>
                  <a:lnTo>
                    <a:pt x="729" y="2136"/>
                  </a:lnTo>
                  <a:lnTo>
                    <a:pt x="725" y="2148"/>
                  </a:lnTo>
                  <a:lnTo>
                    <a:pt x="721" y="2161"/>
                  </a:lnTo>
                  <a:lnTo>
                    <a:pt x="717" y="2173"/>
                  </a:lnTo>
                  <a:lnTo>
                    <a:pt x="715" y="2181"/>
                  </a:lnTo>
                  <a:lnTo>
                    <a:pt x="715" y="2183"/>
                  </a:lnTo>
                  <a:lnTo>
                    <a:pt x="715" y="2186"/>
                  </a:lnTo>
                  <a:lnTo>
                    <a:pt x="716" y="2189"/>
                  </a:lnTo>
                  <a:lnTo>
                    <a:pt x="717" y="2192"/>
                  </a:lnTo>
                  <a:lnTo>
                    <a:pt x="723" y="2198"/>
                  </a:lnTo>
                  <a:lnTo>
                    <a:pt x="731" y="2204"/>
                  </a:lnTo>
                  <a:lnTo>
                    <a:pt x="736" y="2207"/>
                  </a:lnTo>
                  <a:lnTo>
                    <a:pt x="742" y="2208"/>
                  </a:lnTo>
                  <a:lnTo>
                    <a:pt x="749" y="2210"/>
                  </a:lnTo>
                  <a:lnTo>
                    <a:pt x="756" y="2211"/>
                  </a:lnTo>
                  <a:lnTo>
                    <a:pt x="769" y="2212"/>
                  </a:lnTo>
                  <a:lnTo>
                    <a:pt x="780" y="2211"/>
                  </a:lnTo>
                  <a:lnTo>
                    <a:pt x="787" y="2210"/>
                  </a:lnTo>
                  <a:lnTo>
                    <a:pt x="797" y="2206"/>
                  </a:lnTo>
                  <a:lnTo>
                    <a:pt x="804" y="2201"/>
                  </a:lnTo>
                  <a:lnTo>
                    <a:pt x="812" y="2193"/>
                  </a:lnTo>
                  <a:lnTo>
                    <a:pt x="821" y="2182"/>
                  </a:lnTo>
                  <a:lnTo>
                    <a:pt x="832" y="2171"/>
                  </a:lnTo>
                  <a:lnTo>
                    <a:pt x="838" y="2166"/>
                  </a:lnTo>
                  <a:lnTo>
                    <a:pt x="846" y="2162"/>
                  </a:lnTo>
                  <a:lnTo>
                    <a:pt x="851" y="2158"/>
                  </a:lnTo>
                  <a:lnTo>
                    <a:pt x="857" y="2156"/>
                  </a:lnTo>
                  <a:lnTo>
                    <a:pt x="867" y="2154"/>
                  </a:lnTo>
                  <a:lnTo>
                    <a:pt x="874" y="2150"/>
                  </a:lnTo>
                  <a:lnTo>
                    <a:pt x="878" y="2148"/>
                  </a:lnTo>
                  <a:lnTo>
                    <a:pt x="880" y="2144"/>
                  </a:lnTo>
                  <a:lnTo>
                    <a:pt x="882" y="2141"/>
                  </a:lnTo>
                  <a:lnTo>
                    <a:pt x="885" y="2136"/>
                  </a:lnTo>
                  <a:lnTo>
                    <a:pt x="886" y="2126"/>
                  </a:lnTo>
                  <a:lnTo>
                    <a:pt x="886" y="2116"/>
                  </a:lnTo>
                  <a:lnTo>
                    <a:pt x="886" y="2112"/>
                  </a:lnTo>
                  <a:lnTo>
                    <a:pt x="884" y="2109"/>
                  </a:lnTo>
                  <a:lnTo>
                    <a:pt x="881" y="2105"/>
                  </a:lnTo>
                  <a:lnTo>
                    <a:pt x="879" y="2103"/>
                  </a:lnTo>
                  <a:lnTo>
                    <a:pt x="875" y="2101"/>
                  </a:lnTo>
                  <a:lnTo>
                    <a:pt x="873" y="2098"/>
                  </a:lnTo>
                  <a:lnTo>
                    <a:pt x="872" y="2095"/>
                  </a:lnTo>
                  <a:lnTo>
                    <a:pt x="871" y="2092"/>
                  </a:lnTo>
                  <a:lnTo>
                    <a:pt x="871" y="2088"/>
                  </a:lnTo>
                  <a:lnTo>
                    <a:pt x="871" y="2085"/>
                  </a:lnTo>
                  <a:lnTo>
                    <a:pt x="873" y="2081"/>
                  </a:lnTo>
                  <a:lnTo>
                    <a:pt x="874" y="2079"/>
                  </a:lnTo>
                  <a:lnTo>
                    <a:pt x="887" y="2062"/>
                  </a:lnTo>
                  <a:lnTo>
                    <a:pt x="900" y="2049"/>
                  </a:lnTo>
                  <a:lnTo>
                    <a:pt x="904" y="2047"/>
                  </a:lnTo>
                  <a:lnTo>
                    <a:pt x="907" y="2046"/>
                  </a:lnTo>
                  <a:lnTo>
                    <a:pt x="912" y="2046"/>
                  </a:lnTo>
                  <a:lnTo>
                    <a:pt x="916" y="2046"/>
                  </a:lnTo>
                  <a:lnTo>
                    <a:pt x="920" y="2047"/>
                  </a:lnTo>
                  <a:lnTo>
                    <a:pt x="924" y="2048"/>
                  </a:lnTo>
                  <a:lnTo>
                    <a:pt x="928" y="2051"/>
                  </a:lnTo>
                  <a:lnTo>
                    <a:pt x="931" y="2056"/>
                  </a:lnTo>
                  <a:lnTo>
                    <a:pt x="936" y="2066"/>
                  </a:lnTo>
                  <a:lnTo>
                    <a:pt x="939" y="2074"/>
                  </a:lnTo>
                  <a:lnTo>
                    <a:pt x="942" y="2078"/>
                  </a:lnTo>
                  <a:lnTo>
                    <a:pt x="944" y="2081"/>
                  </a:lnTo>
                  <a:lnTo>
                    <a:pt x="949" y="2082"/>
                  </a:lnTo>
                  <a:lnTo>
                    <a:pt x="954" y="2084"/>
                  </a:lnTo>
                  <a:lnTo>
                    <a:pt x="967" y="2084"/>
                  </a:lnTo>
                  <a:lnTo>
                    <a:pt x="977" y="2084"/>
                  </a:lnTo>
                  <a:lnTo>
                    <a:pt x="983" y="2085"/>
                  </a:lnTo>
                  <a:lnTo>
                    <a:pt x="988" y="2087"/>
                  </a:lnTo>
                  <a:lnTo>
                    <a:pt x="993" y="2091"/>
                  </a:lnTo>
                  <a:lnTo>
                    <a:pt x="998" y="2097"/>
                  </a:lnTo>
                  <a:lnTo>
                    <a:pt x="1008" y="2111"/>
                  </a:lnTo>
                  <a:lnTo>
                    <a:pt x="1020" y="2130"/>
                  </a:lnTo>
                  <a:lnTo>
                    <a:pt x="1032" y="2149"/>
                  </a:lnTo>
                  <a:lnTo>
                    <a:pt x="1040" y="2164"/>
                  </a:lnTo>
                  <a:lnTo>
                    <a:pt x="1046" y="2176"/>
                  </a:lnTo>
                  <a:lnTo>
                    <a:pt x="1054" y="2183"/>
                  </a:lnTo>
                  <a:lnTo>
                    <a:pt x="1056" y="2186"/>
                  </a:lnTo>
                  <a:lnTo>
                    <a:pt x="1061" y="2186"/>
                  </a:lnTo>
                  <a:lnTo>
                    <a:pt x="1065" y="2186"/>
                  </a:lnTo>
                  <a:lnTo>
                    <a:pt x="1070" y="2185"/>
                  </a:lnTo>
                  <a:lnTo>
                    <a:pt x="1081" y="2180"/>
                  </a:lnTo>
                  <a:lnTo>
                    <a:pt x="1089" y="2179"/>
                  </a:lnTo>
                  <a:lnTo>
                    <a:pt x="1092" y="2179"/>
                  </a:lnTo>
                  <a:lnTo>
                    <a:pt x="1095" y="2180"/>
                  </a:lnTo>
                  <a:lnTo>
                    <a:pt x="1098" y="2182"/>
                  </a:lnTo>
                  <a:lnTo>
                    <a:pt x="1100" y="2186"/>
                  </a:lnTo>
                  <a:lnTo>
                    <a:pt x="1103" y="2191"/>
                  </a:lnTo>
                  <a:lnTo>
                    <a:pt x="1106" y="2193"/>
                  </a:lnTo>
                  <a:lnTo>
                    <a:pt x="1109" y="2195"/>
                  </a:lnTo>
                  <a:lnTo>
                    <a:pt x="1113" y="2195"/>
                  </a:lnTo>
                  <a:lnTo>
                    <a:pt x="1120" y="2195"/>
                  </a:lnTo>
                  <a:lnTo>
                    <a:pt x="1127" y="2193"/>
                  </a:lnTo>
                  <a:lnTo>
                    <a:pt x="1136" y="2191"/>
                  </a:lnTo>
                  <a:lnTo>
                    <a:pt x="1145" y="2189"/>
                  </a:lnTo>
                  <a:lnTo>
                    <a:pt x="1155" y="2189"/>
                  </a:lnTo>
                  <a:lnTo>
                    <a:pt x="1164" y="2192"/>
                  </a:lnTo>
                  <a:lnTo>
                    <a:pt x="1169" y="2193"/>
                  </a:lnTo>
                  <a:lnTo>
                    <a:pt x="1174" y="2193"/>
                  </a:lnTo>
                  <a:lnTo>
                    <a:pt x="1178" y="2193"/>
                  </a:lnTo>
                  <a:lnTo>
                    <a:pt x="1183" y="2193"/>
                  </a:lnTo>
                  <a:lnTo>
                    <a:pt x="1191" y="2191"/>
                  </a:lnTo>
                  <a:lnTo>
                    <a:pt x="1200" y="2186"/>
                  </a:lnTo>
                  <a:lnTo>
                    <a:pt x="1209" y="2182"/>
                  </a:lnTo>
                  <a:lnTo>
                    <a:pt x="1220" y="2179"/>
                  </a:lnTo>
                  <a:lnTo>
                    <a:pt x="1226" y="2179"/>
                  </a:lnTo>
                  <a:lnTo>
                    <a:pt x="1233" y="2179"/>
                  </a:lnTo>
                  <a:lnTo>
                    <a:pt x="1241" y="2180"/>
                  </a:lnTo>
                  <a:lnTo>
                    <a:pt x="1249" y="2182"/>
                  </a:lnTo>
                  <a:lnTo>
                    <a:pt x="1263" y="2188"/>
                  </a:lnTo>
                  <a:lnTo>
                    <a:pt x="1273" y="2193"/>
                  </a:lnTo>
                  <a:lnTo>
                    <a:pt x="1277" y="2195"/>
                  </a:lnTo>
                  <a:lnTo>
                    <a:pt x="1279" y="2199"/>
                  </a:lnTo>
                  <a:lnTo>
                    <a:pt x="1282" y="2202"/>
                  </a:lnTo>
                  <a:lnTo>
                    <a:pt x="1282" y="2208"/>
                  </a:lnTo>
                  <a:lnTo>
                    <a:pt x="1283" y="2219"/>
                  </a:lnTo>
                  <a:lnTo>
                    <a:pt x="1284" y="2227"/>
                  </a:lnTo>
                  <a:lnTo>
                    <a:pt x="1285" y="2231"/>
                  </a:lnTo>
                  <a:lnTo>
                    <a:pt x="1288" y="2234"/>
                  </a:lnTo>
                  <a:lnTo>
                    <a:pt x="1291" y="2237"/>
                  </a:lnTo>
                  <a:lnTo>
                    <a:pt x="1296" y="2239"/>
                  </a:lnTo>
                  <a:lnTo>
                    <a:pt x="1307" y="2242"/>
                  </a:lnTo>
                  <a:lnTo>
                    <a:pt x="1313" y="2242"/>
                  </a:lnTo>
                  <a:lnTo>
                    <a:pt x="1317" y="2239"/>
                  </a:lnTo>
                  <a:lnTo>
                    <a:pt x="1326" y="2234"/>
                  </a:lnTo>
                  <a:lnTo>
                    <a:pt x="1334" y="2227"/>
                  </a:lnTo>
                  <a:lnTo>
                    <a:pt x="1342" y="2218"/>
                  </a:lnTo>
                  <a:lnTo>
                    <a:pt x="1350" y="2206"/>
                  </a:lnTo>
                  <a:lnTo>
                    <a:pt x="1353" y="2198"/>
                  </a:lnTo>
                  <a:lnTo>
                    <a:pt x="1354" y="2194"/>
                  </a:lnTo>
                  <a:lnTo>
                    <a:pt x="1357" y="2192"/>
                  </a:lnTo>
                  <a:lnTo>
                    <a:pt x="1359" y="2189"/>
                  </a:lnTo>
                  <a:lnTo>
                    <a:pt x="1363" y="2187"/>
                  </a:lnTo>
                  <a:lnTo>
                    <a:pt x="1366" y="2186"/>
                  </a:lnTo>
                  <a:lnTo>
                    <a:pt x="1370" y="2185"/>
                  </a:lnTo>
                  <a:lnTo>
                    <a:pt x="1375" y="2183"/>
                  </a:lnTo>
                  <a:lnTo>
                    <a:pt x="1380" y="2183"/>
                  </a:lnTo>
                  <a:lnTo>
                    <a:pt x="1389" y="2183"/>
                  </a:lnTo>
                  <a:lnTo>
                    <a:pt x="1396" y="2181"/>
                  </a:lnTo>
                  <a:lnTo>
                    <a:pt x="1399" y="2177"/>
                  </a:lnTo>
                  <a:lnTo>
                    <a:pt x="1402" y="2174"/>
                  </a:lnTo>
                  <a:lnTo>
                    <a:pt x="1404" y="2170"/>
                  </a:lnTo>
                  <a:lnTo>
                    <a:pt x="1408" y="2168"/>
                  </a:lnTo>
                  <a:lnTo>
                    <a:pt x="1413" y="2167"/>
                  </a:lnTo>
                  <a:lnTo>
                    <a:pt x="1417" y="2167"/>
                  </a:lnTo>
                  <a:lnTo>
                    <a:pt x="1422" y="2166"/>
                  </a:lnTo>
                  <a:lnTo>
                    <a:pt x="1424" y="2163"/>
                  </a:lnTo>
                  <a:lnTo>
                    <a:pt x="1426" y="2161"/>
                  </a:lnTo>
                  <a:lnTo>
                    <a:pt x="1427" y="2158"/>
                  </a:lnTo>
                  <a:lnTo>
                    <a:pt x="1427" y="2155"/>
                  </a:lnTo>
                  <a:lnTo>
                    <a:pt x="1426" y="2151"/>
                  </a:lnTo>
                  <a:lnTo>
                    <a:pt x="1426" y="2147"/>
                  </a:lnTo>
                  <a:lnTo>
                    <a:pt x="1426" y="2142"/>
                  </a:lnTo>
                  <a:lnTo>
                    <a:pt x="1427" y="2137"/>
                  </a:lnTo>
                  <a:lnTo>
                    <a:pt x="1429" y="2132"/>
                  </a:lnTo>
                  <a:lnTo>
                    <a:pt x="1433" y="2129"/>
                  </a:lnTo>
                  <a:lnTo>
                    <a:pt x="1438" y="2125"/>
                  </a:lnTo>
                  <a:lnTo>
                    <a:pt x="1443" y="2122"/>
                  </a:lnTo>
                  <a:lnTo>
                    <a:pt x="1449" y="2118"/>
                  </a:lnTo>
                  <a:lnTo>
                    <a:pt x="1457" y="2114"/>
                  </a:lnTo>
                  <a:lnTo>
                    <a:pt x="1465" y="2111"/>
                  </a:lnTo>
                  <a:lnTo>
                    <a:pt x="1472" y="2106"/>
                  </a:lnTo>
                  <a:lnTo>
                    <a:pt x="1479" y="2100"/>
                  </a:lnTo>
                  <a:lnTo>
                    <a:pt x="1486" y="2094"/>
                  </a:lnTo>
                  <a:lnTo>
                    <a:pt x="1491" y="2088"/>
                  </a:lnTo>
                  <a:lnTo>
                    <a:pt x="1495" y="2082"/>
                  </a:lnTo>
                  <a:lnTo>
                    <a:pt x="1495" y="2076"/>
                  </a:lnTo>
                  <a:lnTo>
                    <a:pt x="1493" y="2066"/>
                  </a:lnTo>
                  <a:lnTo>
                    <a:pt x="1492" y="2054"/>
                  </a:lnTo>
                  <a:lnTo>
                    <a:pt x="1493" y="2049"/>
                  </a:lnTo>
                  <a:lnTo>
                    <a:pt x="1493" y="2043"/>
                  </a:lnTo>
                  <a:lnTo>
                    <a:pt x="1496" y="2038"/>
                  </a:lnTo>
                  <a:lnTo>
                    <a:pt x="1498" y="2034"/>
                  </a:lnTo>
                  <a:lnTo>
                    <a:pt x="1512" y="2018"/>
                  </a:lnTo>
                  <a:lnTo>
                    <a:pt x="1522" y="2005"/>
                  </a:lnTo>
                  <a:lnTo>
                    <a:pt x="1523" y="1998"/>
                  </a:lnTo>
                  <a:lnTo>
                    <a:pt x="1527" y="1993"/>
                  </a:lnTo>
                  <a:lnTo>
                    <a:pt x="1530" y="1988"/>
                  </a:lnTo>
                  <a:lnTo>
                    <a:pt x="1534" y="1986"/>
                  </a:lnTo>
                  <a:lnTo>
                    <a:pt x="1537" y="1983"/>
                  </a:lnTo>
                  <a:lnTo>
                    <a:pt x="1540" y="1978"/>
                  </a:lnTo>
                  <a:lnTo>
                    <a:pt x="1541" y="1969"/>
                  </a:lnTo>
                  <a:lnTo>
                    <a:pt x="1540" y="1959"/>
                  </a:lnTo>
                  <a:lnTo>
                    <a:pt x="1536" y="1948"/>
                  </a:lnTo>
                  <a:lnTo>
                    <a:pt x="1529" y="1936"/>
                  </a:lnTo>
                  <a:lnTo>
                    <a:pt x="1526" y="1931"/>
                  </a:lnTo>
                  <a:lnTo>
                    <a:pt x="1523" y="1925"/>
                  </a:lnTo>
                  <a:lnTo>
                    <a:pt x="1521" y="1921"/>
                  </a:lnTo>
                  <a:lnTo>
                    <a:pt x="1520" y="1915"/>
                  </a:lnTo>
                  <a:lnTo>
                    <a:pt x="1521" y="1904"/>
                  </a:lnTo>
                  <a:lnTo>
                    <a:pt x="1522" y="1896"/>
                  </a:lnTo>
                  <a:lnTo>
                    <a:pt x="1524" y="1892"/>
                  </a:lnTo>
                  <a:lnTo>
                    <a:pt x="1526" y="1890"/>
                  </a:lnTo>
                  <a:lnTo>
                    <a:pt x="1528" y="1887"/>
                  </a:lnTo>
                  <a:lnTo>
                    <a:pt x="1531" y="1886"/>
                  </a:lnTo>
                  <a:lnTo>
                    <a:pt x="1534" y="1886"/>
                  </a:lnTo>
                  <a:lnTo>
                    <a:pt x="1536" y="1884"/>
                  </a:lnTo>
                  <a:lnTo>
                    <a:pt x="1539" y="1883"/>
                  </a:lnTo>
                  <a:lnTo>
                    <a:pt x="1540" y="1879"/>
                  </a:lnTo>
                  <a:lnTo>
                    <a:pt x="1541" y="1877"/>
                  </a:lnTo>
                  <a:lnTo>
                    <a:pt x="1541" y="1873"/>
                  </a:lnTo>
                  <a:lnTo>
                    <a:pt x="1540" y="1870"/>
                  </a:lnTo>
                  <a:lnTo>
                    <a:pt x="1537" y="1866"/>
                  </a:lnTo>
                  <a:lnTo>
                    <a:pt x="1533" y="1860"/>
                  </a:lnTo>
                  <a:lnTo>
                    <a:pt x="1528" y="1853"/>
                  </a:lnTo>
                  <a:lnTo>
                    <a:pt x="1526" y="1849"/>
                  </a:lnTo>
                  <a:lnTo>
                    <a:pt x="1524" y="1846"/>
                  </a:lnTo>
                  <a:lnTo>
                    <a:pt x="1524" y="1840"/>
                  </a:lnTo>
                  <a:lnTo>
                    <a:pt x="1524" y="1835"/>
                  </a:lnTo>
                  <a:lnTo>
                    <a:pt x="1526" y="1828"/>
                  </a:lnTo>
                  <a:lnTo>
                    <a:pt x="1528" y="1822"/>
                  </a:lnTo>
                  <a:lnTo>
                    <a:pt x="1530" y="1817"/>
                  </a:lnTo>
                  <a:lnTo>
                    <a:pt x="1535" y="1813"/>
                  </a:lnTo>
                  <a:lnTo>
                    <a:pt x="1540" y="1809"/>
                  </a:lnTo>
                  <a:lnTo>
                    <a:pt x="1546" y="1807"/>
                  </a:lnTo>
                  <a:lnTo>
                    <a:pt x="1550" y="1805"/>
                  </a:lnTo>
                  <a:lnTo>
                    <a:pt x="1556" y="1808"/>
                  </a:lnTo>
                  <a:lnTo>
                    <a:pt x="1567" y="1813"/>
                  </a:lnTo>
                  <a:lnTo>
                    <a:pt x="1578" y="1816"/>
                  </a:lnTo>
                  <a:lnTo>
                    <a:pt x="1587" y="1817"/>
                  </a:lnTo>
                  <a:lnTo>
                    <a:pt x="1597" y="1817"/>
                  </a:lnTo>
                  <a:lnTo>
                    <a:pt x="1606" y="1816"/>
                  </a:lnTo>
                  <a:lnTo>
                    <a:pt x="1616" y="1816"/>
                  </a:lnTo>
                  <a:lnTo>
                    <a:pt x="1624" y="1818"/>
                  </a:lnTo>
                  <a:lnTo>
                    <a:pt x="1632" y="1822"/>
                  </a:lnTo>
                  <a:lnTo>
                    <a:pt x="1641" y="1826"/>
                  </a:lnTo>
                  <a:lnTo>
                    <a:pt x="1647" y="1827"/>
                  </a:lnTo>
                  <a:lnTo>
                    <a:pt x="1650" y="1827"/>
                  </a:lnTo>
                  <a:lnTo>
                    <a:pt x="1653" y="1826"/>
                  </a:lnTo>
                  <a:lnTo>
                    <a:pt x="1655" y="1822"/>
                  </a:lnTo>
                  <a:lnTo>
                    <a:pt x="1657" y="1817"/>
                  </a:lnTo>
                  <a:lnTo>
                    <a:pt x="1660" y="1809"/>
                  </a:lnTo>
                  <a:lnTo>
                    <a:pt x="1663" y="1801"/>
                  </a:lnTo>
                  <a:lnTo>
                    <a:pt x="1667" y="1798"/>
                  </a:lnTo>
                  <a:lnTo>
                    <a:pt x="1671" y="1796"/>
                  </a:lnTo>
                  <a:lnTo>
                    <a:pt x="1676" y="1794"/>
                  </a:lnTo>
                  <a:lnTo>
                    <a:pt x="1682" y="1792"/>
                  </a:lnTo>
                  <a:lnTo>
                    <a:pt x="1694" y="1789"/>
                  </a:lnTo>
                  <a:lnTo>
                    <a:pt x="1701" y="1786"/>
                  </a:lnTo>
                  <a:lnTo>
                    <a:pt x="1703" y="1784"/>
                  </a:lnTo>
                  <a:lnTo>
                    <a:pt x="1703" y="1782"/>
                  </a:lnTo>
                  <a:lnTo>
                    <a:pt x="1703" y="1778"/>
                  </a:lnTo>
                  <a:lnTo>
                    <a:pt x="1703" y="1773"/>
                  </a:lnTo>
                  <a:lnTo>
                    <a:pt x="1700" y="1760"/>
                  </a:lnTo>
                  <a:lnTo>
                    <a:pt x="1697" y="1747"/>
                  </a:lnTo>
                  <a:lnTo>
                    <a:pt x="1694" y="1740"/>
                  </a:lnTo>
                  <a:lnTo>
                    <a:pt x="1692" y="1735"/>
                  </a:lnTo>
                  <a:lnTo>
                    <a:pt x="1688" y="1731"/>
                  </a:lnTo>
                  <a:lnTo>
                    <a:pt x="1685" y="1728"/>
                  </a:lnTo>
                  <a:lnTo>
                    <a:pt x="1667" y="1722"/>
                  </a:lnTo>
                  <a:lnTo>
                    <a:pt x="1652" y="1716"/>
                  </a:lnTo>
                  <a:lnTo>
                    <a:pt x="1648" y="1713"/>
                  </a:lnTo>
                  <a:lnTo>
                    <a:pt x="1646" y="1707"/>
                  </a:lnTo>
                  <a:lnTo>
                    <a:pt x="1643" y="1701"/>
                  </a:lnTo>
                  <a:lnTo>
                    <a:pt x="1642" y="1695"/>
                  </a:lnTo>
                  <a:lnTo>
                    <a:pt x="1642" y="1688"/>
                  </a:lnTo>
                  <a:lnTo>
                    <a:pt x="1643" y="1683"/>
                  </a:lnTo>
                  <a:lnTo>
                    <a:pt x="1643" y="1681"/>
                  </a:lnTo>
                  <a:lnTo>
                    <a:pt x="1646" y="1679"/>
                  </a:lnTo>
                  <a:lnTo>
                    <a:pt x="1647" y="1678"/>
                  </a:lnTo>
                  <a:lnTo>
                    <a:pt x="1649" y="1677"/>
                  </a:lnTo>
                  <a:lnTo>
                    <a:pt x="1657" y="1676"/>
                  </a:lnTo>
                  <a:lnTo>
                    <a:pt x="1667" y="1675"/>
                  </a:lnTo>
                  <a:lnTo>
                    <a:pt x="1671" y="1673"/>
                  </a:lnTo>
                  <a:lnTo>
                    <a:pt x="1674" y="1671"/>
                  </a:lnTo>
                  <a:lnTo>
                    <a:pt x="1678" y="1668"/>
                  </a:lnTo>
                  <a:lnTo>
                    <a:pt x="1680" y="1664"/>
                  </a:lnTo>
                  <a:lnTo>
                    <a:pt x="1684" y="1656"/>
                  </a:lnTo>
                  <a:lnTo>
                    <a:pt x="1687" y="1650"/>
                  </a:lnTo>
                  <a:lnTo>
                    <a:pt x="1691" y="1649"/>
                  </a:lnTo>
                  <a:lnTo>
                    <a:pt x="1693" y="1649"/>
                  </a:lnTo>
                  <a:lnTo>
                    <a:pt x="1697" y="1650"/>
                  </a:lnTo>
                  <a:lnTo>
                    <a:pt x="1701" y="1652"/>
                  </a:lnTo>
                  <a:lnTo>
                    <a:pt x="1705" y="1656"/>
                  </a:lnTo>
                  <a:lnTo>
                    <a:pt x="1709" y="1657"/>
                  </a:lnTo>
                  <a:lnTo>
                    <a:pt x="1712" y="1658"/>
                  </a:lnTo>
                  <a:lnTo>
                    <a:pt x="1716" y="1658"/>
                  </a:lnTo>
                  <a:lnTo>
                    <a:pt x="1718" y="1657"/>
                  </a:lnTo>
                  <a:lnTo>
                    <a:pt x="1720" y="1656"/>
                  </a:lnTo>
                  <a:lnTo>
                    <a:pt x="1722" y="1653"/>
                  </a:lnTo>
                  <a:lnTo>
                    <a:pt x="1724" y="1651"/>
                  </a:lnTo>
                  <a:lnTo>
                    <a:pt x="1729" y="1644"/>
                  </a:lnTo>
                  <a:lnTo>
                    <a:pt x="1731" y="1635"/>
                  </a:lnTo>
                  <a:lnTo>
                    <a:pt x="1731" y="1627"/>
                  </a:lnTo>
                  <a:lnTo>
                    <a:pt x="1731" y="1619"/>
                  </a:lnTo>
                  <a:lnTo>
                    <a:pt x="1729" y="1612"/>
                  </a:lnTo>
                  <a:lnTo>
                    <a:pt x="1728" y="1605"/>
                  </a:lnTo>
                  <a:lnTo>
                    <a:pt x="1729" y="1602"/>
                  </a:lnTo>
                  <a:lnTo>
                    <a:pt x="1730" y="1600"/>
                  </a:lnTo>
                  <a:lnTo>
                    <a:pt x="1732" y="1599"/>
                  </a:lnTo>
                  <a:lnTo>
                    <a:pt x="1737" y="1599"/>
                  </a:lnTo>
                  <a:lnTo>
                    <a:pt x="1741" y="1597"/>
                  </a:lnTo>
                  <a:lnTo>
                    <a:pt x="1744" y="1597"/>
                  </a:lnTo>
                  <a:lnTo>
                    <a:pt x="1748" y="1595"/>
                  </a:lnTo>
                  <a:lnTo>
                    <a:pt x="1749" y="1593"/>
                  </a:lnTo>
                  <a:lnTo>
                    <a:pt x="1753" y="1586"/>
                  </a:lnTo>
                  <a:lnTo>
                    <a:pt x="1753" y="1576"/>
                  </a:lnTo>
                  <a:lnTo>
                    <a:pt x="1753" y="1563"/>
                  </a:lnTo>
                  <a:lnTo>
                    <a:pt x="1753" y="1549"/>
                  </a:lnTo>
                  <a:lnTo>
                    <a:pt x="1754" y="1534"/>
                  </a:lnTo>
                  <a:lnTo>
                    <a:pt x="1756" y="1524"/>
                  </a:lnTo>
                  <a:lnTo>
                    <a:pt x="1761" y="1513"/>
                  </a:lnTo>
                  <a:lnTo>
                    <a:pt x="1764" y="1499"/>
                  </a:lnTo>
                  <a:lnTo>
                    <a:pt x="1768" y="1484"/>
                  </a:lnTo>
                  <a:lnTo>
                    <a:pt x="1769" y="1473"/>
                  </a:lnTo>
                  <a:lnTo>
                    <a:pt x="1768" y="1458"/>
                  </a:lnTo>
                  <a:lnTo>
                    <a:pt x="1767" y="1446"/>
                  </a:lnTo>
                  <a:lnTo>
                    <a:pt x="1766" y="1444"/>
                  </a:lnTo>
                  <a:lnTo>
                    <a:pt x="1766" y="1442"/>
                  </a:lnTo>
                  <a:lnTo>
                    <a:pt x="1764" y="1442"/>
                  </a:lnTo>
                  <a:lnTo>
                    <a:pt x="1763" y="1442"/>
                  </a:lnTo>
                  <a:lnTo>
                    <a:pt x="1758" y="1443"/>
                  </a:lnTo>
                  <a:lnTo>
                    <a:pt x="1750" y="144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山西">
              <a:extLst>
                <a:ext uri="{FF2B5EF4-FFF2-40B4-BE49-F238E27FC236}">
                  <a16:creationId xmlns:a16="http://schemas.microsoft.com/office/drawing/2014/main" id="{65361DB6-6202-93B4-3737-76C526560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046" y="3514908"/>
              <a:ext cx="371479" cy="723938"/>
            </a:xfrm>
            <a:custGeom>
              <a:avLst/>
              <a:gdLst>
                <a:gd name="T0" fmla="*/ 4 w 1396"/>
                <a:gd name="T1" fmla="*/ 2572 h 2738"/>
                <a:gd name="T2" fmla="*/ 107 w 1396"/>
                <a:gd name="T3" fmla="*/ 2294 h 2738"/>
                <a:gd name="T4" fmla="*/ 76 w 1396"/>
                <a:gd name="T5" fmla="*/ 2117 h 2738"/>
                <a:gd name="T6" fmla="*/ 65 w 1396"/>
                <a:gd name="T7" fmla="*/ 1925 h 2738"/>
                <a:gd name="T8" fmla="*/ 56 w 1396"/>
                <a:gd name="T9" fmla="*/ 1806 h 2738"/>
                <a:gd name="T10" fmla="*/ 45 w 1396"/>
                <a:gd name="T11" fmla="*/ 1717 h 2738"/>
                <a:gd name="T12" fmla="*/ 136 w 1396"/>
                <a:gd name="T13" fmla="*/ 1551 h 2738"/>
                <a:gd name="T14" fmla="*/ 164 w 1396"/>
                <a:gd name="T15" fmla="*/ 1462 h 2738"/>
                <a:gd name="T16" fmla="*/ 149 w 1396"/>
                <a:gd name="T17" fmla="*/ 1362 h 2738"/>
                <a:gd name="T18" fmla="*/ 77 w 1396"/>
                <a:gd name="T19" fmla="*/ 1263 h 2738"/>
                <a:gd name="T20" fmla="*/ 90 w 1396"/>
                <a:gd name="T21" fmla="*/ 1128 h 2738"/>
                <a:gd name="T22" fmla="*/ 163 w 1396"/>
                <a:gd name="T23" fmla="*/ 1049 h 2738"/>
                <a:gd name="T24" fmla="*/ 222 w 1396"/>
                <a:gd name="T25" fmla="*/ 898 h 2738"/>
                <a:gd name="T26" fmla="*/ 251 w 1396"/>
                <a:gd name="T27" fmla="*/ 792 h 2738"/>
                <a:gd name="T28" fmla="*/ 326 w 1396"/>
                <a:gd name="T29" fmla="*/ 674 h 2738"/>
                <a:gd name="T30" fmla="*/ 264 w 1396"/>
                <a:gd name="T31" fmla="*/ 632 h 2738"/>
                <a:gd name="T32" fmla="*/ 363 w 1396"/>
                <a:gd name="T33" fmla="*/ 584 h 2738"/>
                <a:gd name="T34" fmla="*/ 385 w 1396"/>
                <a:gd name="T35" fmla="*/ 513 h 2738"/>
                <a:gd name="T36" fmla="*/ 541 w 1396"/>
                <a:gd name="T37" fmla="*/ 521 h 2738"/>
                <a:gd name="T38" fmla="*/ 625 w 1396"/>
                <a:gd name="T39" fmla="*/ 322 h 2738"/>
                <a:gd name="T40" fmla="*/ 775 w 1396"/>
                <a:gd name="T41" fmla="*/ 268 h 2738"/>
                <a:gd name="T42" fmla="*/ 877 w 1396"/>
                <a:gd name="T43" fmla="*/ 189 h 2738"/>
                <a:gd name="T44" fmla="*/ 1096 w 1396"/>
                <a:gd name="T45" fmla="*/ 164 h 2738"/>
                <a:gd name="T46" fmla="*/ 1218 w 1396"/>
                <a:gd name="T47" fmla="*/ 60 h 2738"/>
                <a:gd name="T48" fmla="*/ 1290 w 1396"/>
                <a:gd name="T49" fmla="*/ 78 h 2738"/>
                <a:gd name="T50" fmla="*/ 1355 w 1396"/>
                <a:gd name="T51" fmla="*/ 164 h 2738"/>
                <a:gd name="T52" fmla="*/ 1318 w 1396"/>
                <a:gd name="T53" fmla="*/ 216 h 2738"/>
                <a:gd name="T54" fmla="*/ 1236 w 1396"/>
                <a:gd name="T55" fmla="*/ 290 h 2738"/>
                <a:gd name="T56" fmla="*/ 1197 w 1396"/>
                <a:gd name="T57" fmla="*/ 317 h 2738"/>
                <a:gd name="T58" fmla="*/ 1249 w 1396"/>
                <a:gd name="T59" fmla="*/ 368 h 2738"/>
                <a:gd name="T60" fmla="*/ 1352 w 1396"/>
                <a:gd name="T61" fmla="*/ 456 h 2738"/>
                <a:gd name="T62" fmla="*/ 1387 w 1396"/>
                <a:gd name="T63" fmla="*/ 564 h 2738"/>
                <a:gd name="T64" fmla="*/ 1372 w 1396"/>
                <a:gd name="T65" fmla="*/ 687 h 2738"/>
                <a:gd name="T66" fmla="*/ 1314 w 1396"/>
                <a:gd name="T67" fmla="*/ 735 h 2738"/>
                <a:gd name="T68" fmla="*/ 1229 w 1396"/>
                <a:gd name="T69" fmla="*/ 715 h 2738"/>
                <a:gd name="T70" fmla="*/ 1176 w 1396"/>
                <a:gd name="T71" fmla="*/ 841 h 2738"/>
                <a:gd name="T72" fmla="*/ 1136 w 1396"/>
                <a:gd name="T73" fmla="*/ 922 h 2738"/>
                <a:gd name="T74" fmla="*/ 1091 w 1396"/>
                <a:gd name="T75" fmla="*/ 1018 h 2738"/>
                <a:gd name="T76" fmla="*/ 1131 w 1396"/>
                <a:gd name="T77" fmla="*/ 1126 h 2738"/>
                <a:gd name="T78" fmla="*/ 1189 w 1396"/>
                <a:gd name="T79" fmla="*/ 1145 h 2738"/>
                <a:gd name="T80" fmla="*/ 1234 w 1396"/>
                <a:gd name="T81" fmla="*/ 1276 h 2738"/>
                <a:gd name="T82" fmla="*/ 1253 w 1396"/>
                <a:gd name="T83" fmla="*/ 1336 h 2738"/>
                <a:gd name="T84" fmla="*/ 1278 w 1396"/>
                <a:gd name="T85" fmla="*/ 1444 h 2738"/>
                <a:gd name="T86" fmla="*/ 1184 w 1396"/>
                <a:gd name="T87" fmla="*/ 1615 h 2738"/>
                <a:gd name="T88" fmla="*/ 1157 w 1396"/>
                <a:gd name="T89" fmla="*/ 1717 h 2738"/>
                <a:gd name="T90" fmla="*/ 1097 w 1396"/>
                <a:gd name="T91" fmla="*/ 1796 h 2738"/>
                <a:gd name="T92" fmla="*/ 1150 w 1396"/>
                <a:gd name="T93" fmla="*/ 1888 h 2738"/>
                <a:gd name="T94" fmla="*/ 1170 w 1396"/>
                <a:gd name="T95" fmla="*/ 2048 h 2738"/>
                <a:gd name="T96" fmla="*/ 1157 w 1396"/>
                <a:gd name="T97" fmla="*/ 2114 h 2738"/>
                <a:gd name="T98" fmla="*/ 1148 w 1396"/>
                <a:gd name="T99" fmla="*/ 2199 h 2738"/>
                <a:gd name="T100" fmla="*/ 1092 w 1396"/>
                <a:gd name="T101" fmla="*/ 2320 h 2738"/>
                <a:gd name="T102" fmla="*/ 1039 w 1396"/>
                <a:gd name="T103" fmla="*/ 2349 h 2738"/>
                <a:gd name="T104" fmla="*/ 959 w 1396"/>
                <a:gd name="T105" fmla="*/ 2390 h 2738"/>
                <a:gd name="T106" fmla="*/ 892 w 1396"/>
                <a:gd name="T107" fmla="*/ 2430 h 2738"/>
                <a:gd name="T108" fmla="*/ 816 w 1396"/>
                <a:gd name="T109" fmla="*/ 2442 h 2738"/>
                <a:gd name="T110" fmla="*/ 661 w 1396"/>
                <a:gd name="T111" fmla="*/ 2430 h 2738"/>
                <a:gd name="T112" fmla="*/ 618 w 1396"/>
                <a:gd name="T113" fmla="*/ 2508 h 2738"/>
                <a:gd name="T114" fmla="*/ 541 w 1396"/>
                <a:gd name="T115" fmla="*/ 2525 h 2738"/>
                <a:gd name="T116" fmla="*/ 446 w 1396"/>
                <a:gd name="T117" fmla="*/ 2620 h 2738"/>
                <a:gd name="T118" fmla="*/ 266 w 1396"/>
                <a:gd name="T119" fmla="*/ 2676 h 2738"/>
                <a:gd name="T120" fmla="*/ 131 w 1396"/>
                <a:gd name="T121" fmla="*/ 2735 h 2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6" h="2738">
                  <a:moveTo>
                    <a:pt x="39" y="2738"/>
                  </a:moveTo>
                  <a:lnTo>
                    <a:pt x="33" y="2738"/>
                  </a:lnTo>
                  <a:lnTo>
                    <a:pt x="27" y="2736"/>
                  </a:lnTo>
                  <a:lnTo>
                    <a:pt x="21" y="2735"/>
                  </a:lnTo>
                  <a:lnTo>
                    <a:pt x="18" y="2731"/>
                  </a:lnTo>
                  <a:lnTo>
                    <a:pt x="13" y="2725"/>
                  </a:lnTo>
                  <a:lnTo>
                    <a:pt x="10" y="2719"/>
                  </a:lnTo>
                  <a:lnTo>
                    <a:pt x="7" y="2711"/>
                  </a:lnTo>
                  <a:lnTo>
                    <a:pt x="5" y="2704"/>
                  </a:lnTo>
                  <a:lnTo>
                    <a:pt x="1" y="2687"/>
                  </a:lnTo>
                  <a:lnTo>
                    <a:pt x="0" y="2673"/>
                  </a:lnTo>
                  <a:lnTo>
                    <a:pt x="0" y="2660"/>
                  </a:lnTo>
                  <a:lnTo>
                    <a:pt x="0" y="2642"/>
                  </a:lnTo>
                  <a:lnTo>
                    <a:pt x="0" y="2623"/>
                  </a:lnTo>
                  <a:lnTo>
                    <a:pt x="0" y="2605"/>
                  </a:lnTo>
                  <a:lnTo>
                    <a:pt x="1" y="2588"/>
                  </a:lnTo>
                  <a:lnTo>
                    <a:pt x="4" y="2572"/>
                  </a:lnTo>
                  <a:lnTo>
                    <a:pt x="7" y="2557"/>
                  </a:lnTo>
                  <a:lnTo>
                    <a:pt x="12" y="2544"/>
                  </a:lnTo>
                  <a:lnTo>
                    <a:pt x="18" y="2531"/>
                  </a:lnTo>
                  <a:lnTo>
                    <a:pt x="21" y="2518"/>
                  </a:lnTo>
                  <a:lnTo>
                    <a:pt x="24" y="2505"/>
                  </a:lnTo>
                  <a:lnTo>
                    <a:pt x="24" y="2493"/>
                  </a:lnTo>
                  <a:lnTo>
                    <a:pt x="26" y="2480"/>
                  </a:lnTo>
                  <a:lnTo>
                    <a:pt x="30" y="2465"/>
                  </a:lnTo>
                  <a:lnTo>
                    <a:pt x="35" y="2448"/>
                  </a:lnTo>
                  <a:lnTo>
                    <a:pt x="40" y="2435"/>
                  </a:lnTo>
                  <a:lnTo>
                    <a:pt x="49" y="2423"/>
                  </a:lnTo>
                  <a:lnTo>
                    <a:pt x="59" y="2408"/>
                  </a:lnTo>
                  <a:lnTo>
                    <a:pt x="71" y="2390"/>
                  </a:lnTo>
                  <a:lnTo>
                    <a:pt x="81" y="2371"/>
                  </a:lnTo>
                  <a:lnTo>
                    <a:pt x="90" y="2348"/>
                  </a:lnTo>
                  <a:lnTo>
                    <a:pt x="100" y="2320"/>
                  </a:lnTo>
                  <a:lnTo>
                    <a:pt x="107" y="2294"/>
                  </a:lnTo>
                  <a:lnTo>
                    <a:pt x="109" y="2276"/>
                  </a:lnTo>
                  <a:lnTo>
                    <a:pt x="108" y="2262"/>
                  </a:lnTo>
                  <a:lnTo>
                    <a:pt x="107" y="2240"/>
                  </a:lnTo>
                  <a:lnTo>
                    <a:pt x="105" y="2218"/>
                  </a:lnTo>
                  <a:lnTo>
                    <a:pt x="103" y="2200"/>
                  </a:lnTo>
                  <a:lnTo>
                    <a:pt x="102" y="2193"/>
                  </a:lnTo>
                  <a:lnTo>
                    <a:pt x="101" y="2188"/>
                  </a:lnTo>
                  <a:lnTo>
                    <a:pt x="100" y="2184"/>
                  </a:lnTo>
                  <a:lnTo>
                    <a:pt x="99" y="2181"/>
                  </a:lnTo>
                  <a:lnTo>
                    <a:pt x="94" y="2177"/>
                  </a:lnTo>
                  <a:lnTo>
                    <a:pt x="89" y="2174"/>
                  </a:lnTo>
                  <a:lnTo>
                    <a:pt x="84" y="2168"/>
                  </a:lnTo>
                  <a:lnTo>
                    <a:pt x="82" y="2158"/>
                  </a:lnTo>
                  <a:lnTo>
                    <a:pt x="81" y="2149"/>
                  </a:lnTo>
                  <a:lnTo>
                    <a:pt x="80" y="2137"/>
                  </a:lnTo>
                  <a:lnTo>
                    <a:pt x="78" y="2126"/>
                  </a:lnTo>
                  <a:lnTo>
                    <a:pt x="76" y="2117"/>
                  </a:lnTo>
                  <a:lnTo>
                    <a:pt x="73" y="2107"/>
                  </a:lnTo>
                  <a:lnTo>
                    <a:pt x="68" y="2094"/>
                  </a:lnTo>
                  <a:lnTo>
                    <a:pt x="64" y="2082"/>
                  </a:lnTo>
                  <a:lnTo>
                    <a:pt x="62" y="2069"/>
                  </a:lnTo>
                  <a:lnTo>
                    <a:pt x="59" y="2057"/>
                  </a:lnTo>
                  <a:lnTo>
                    <a:pt x="58" y="2043"/>
                  </a:lnTo>
                  <a:lnTo>
                    <a:pt x="59" y="2029"/>
                  </a:lnTo>
                  <a:lnTo>
                    <a:pt x="62" y="2013"/>
                  </a:lnTo>
                  <a:lnTo>
                    <a:pt x="65" y="1999"/>
                  </a:lnTo>
                  <a:lnTo>
                    <a:pt x="69" y="1986"/>
                  </a:lnTo>
                  <a:lnTo>
                    <a:pt x="70" y="1980"/>
                  </a:lnTo>
                  <a:lnTo>
                    <a:pt x="71" y="1973"/>
                  </a:lnTo>
                  <a:lnTo>
                    <a:pt x="71" y="1966"/>
                  </a:lnTo>
                  <a:lnTo>
                    <a:pt x="70" y="1960"/>
                  </a:lnTo>
                  <a:lnTo>
                    <a:pt x="69" y="1947"/>
                  </a:lnTo>
                  <a:lnTo>
                    <a:pt x="67" y="1935"/>
                  </a:lnTo>
                  <a:lnTo>
                    <a:pt x="65" y="1925"/>
                  </a:lnTo>
                  <a:lnTo>
                    <a:pt x="65" y="1916"/>
                  </a:lnTo>
                  <a:lnTo>
                    <a:pt x="68" y="1907"/>
                  </a:lnTo>
                  <a:lnTo>
                    <a:pt x="70" y="1898"/>
                  </a:lnTo>
                  <a:lnTo>
                    <a:pt x="73" y="1888"/>
                  </a:lnTo>
                  <a:lnTo>
                    <a:pt x="73" y="1876"/>
                  </a:lnTo>
                  <a:lnTo>
                    <a:pt x="71" y="1872"/>
                  </a:lnTo>
                  <a:lnTo>
                    <a:pt x="70" y="1866"/>
                  </a:lnTo>
                  <a:lnTo>
                    <a:pt x="68" y="1861"/>
                  </a:lnTo>
                  <a:lnTo>
                    <a:pt x="65" y="1856"/>
                  </a:lnTo>
                  <a:lnTo>
                    <a:pt x="61" y="1847"/>
                  </a:lnTo>
                  <a:lnTo>
                    <a:pt x="58" y="1838"/>
                  </a:lnTo>
                  <a:lnTo>
                    <a:pt x="58" y="1830"/>
                  </a:lnTo>
                  <a:lnTo>
                    <a:pt x="58" y="1821"/>
                  </a:lnTo>
                  <a:lnTo>
                    <a:pt x="59" y="1816"/>
                  </a:lnTo>
                  <a:lnTo>
                    <a:pt x="58" y="1812"/>
                  </a:lnTo>
                  <a:lnTo>
                    <a:pt x="57" y="1810"/>
                  </a:lnTo>
                  <a:lnTo>
                    <a:pt x="56" y="1806"/>
                  </a:lnTo>
                  <a:lnTo>
                    <a:pt x="51" y="1803"/>
                  </a:lnTo>
                  <a:lnTo>
                    <a:pt x="45" y="1799"/>
                  </a:lnTo>
                  <a:lnTo>
                    <a:pt x="43" y="1798"/>
                  </a:lnTo>
                  <a:lnTo>
                    <a:pt x="42" y="1796"/>
                  </a:lnTo>
                  <a:lnTo>
                    <a:pt x="40" y="1793"/>
                  </a:lnTo>
                  <a:lnTo>
                    <a:pt x="40" y="1791"/>
                  </a:lnTo>
                  <a:lnTo>
                    <a:pt x="42" y="1784"/>
                  </a:lnTo>
                  <a:lnTo>
                    <a:pt x="45" y="1777"/>
                  </a:lnTo>
                  <a:lnTo>
                    <a:pt x="48" y="1769"/>
                  </a:lnTo>
                  <a:lnTo>
                    <a:pt x="48" y="1762"/>
                  </a:lnTo>
                  <a:lnTo>
                    <a:pt x="45" y="1755"/>
                  </a:lnTo>
                  <a:lnTo>
                    <a:pt x="43" y="1749"/>
                  </a:lnTo>
                  <a:lnTo>
                    <a:pt x="40" y="1745"/>
                  </a:lnTo>
                  <a:lnTo>
                    <a:pt x="40" y="1740"/>
                  </a:lnTo>
                  <a:lnTo>
                    <a:pt x="42" y="1734"/>
                  </a:lnTo>
                  <a:lnTo>
                    <a:pt x="44" y="1727"/>
                  </a:lnTo>
                  <a:lnTo>
                    <a:pt x="45" y="1717"/>
                  </a:lnTo>
                  <a:lnTo>
                    <a:pt x="44" y="1710"/>
                  </a:lnTo>
                  <a:lnTo>
                    <a:pt x="43" y="1703"/>
                  </a:lnTo>
                  <a:lnTo>
                    <a:pt x="40" y="1696"/>
                  </a:lnTo>
                  <a:lnTo>
                    <a:pt x="38" y="1690"/>
                  </a:lnTo>
                  <a:lnTo>
                    <a:pt x="38" y="1684"/>
                  </a:lnTo>
                  <a:lnTo>
                    <a:pt x="40" y="1678"/>
                  </a:lnTo>
                  <a:lnTo>
                    <a:pt x="44" y="1672"/>
                  </a:lnTo>
                  <a:lnTo>
                    <a:pt x="50" y="1666"/>
                  </a:lnTo>
                  <a:lnTo>
                    <a:pt x="59" y="1657"/>
                  </a:lnTo>
                  <a:lnTo>
                    <a:pt x="70" y="1646"/>
                  </a:lnTo>
                  <a:lnTo>
                    <a:pt x="81" y="1635"/>
                  </a:lnTo>
                  <a:lnTo>
                    <a:pt x="90" y="1622"/>
                  </a:lnTo>
                  <a:lnTo>
                    <a:pt x="100" y="1608"/>
                  </a:lnTo>
                  <a:lnTo>
                    <a:pt x="108" y="1595"/>
                  </a:lnTo>
                  <a:lnTo>
                    <a:pt x="114" y="1584"/>
                  </a:lnTo>
                  <a:lnTo>
                    <a:pt x="126" y="1567"/>
                  </a:lnTo>
                  <a:lnTo>
                    <a:pt x="136" y="1551"/>
                  </a:lnTo>
                  <a:lnTo>
                    <a:pt x="137" y="1542"/>
                  </a:lnTo>
                  <a:lnTo>
                    <a:pt x="136" y="1537"/>
                  </a:lnTo>
                  <a:lnTo>
                    <a:pt x="133" y="1532"/>
                  </a:lnTo>
                  <a:lnTo>
                    <a:pt x="128" y="1527"/>
                  </a:lnTo>
                  <a:lnTo>
                    <a:pt x="125" y="1520"/>
                  </a:lnTo>
                  <a:lnTo>
                    <a:pt x="121" y="1514"/>
                  </a:lnTo>
                  <a:lnTo>
                    <a:pt x="119" y="1507"/>
                  </a:lnTo>
                  <a:lnTo>
                    <a:pt x="119" y="1501"/>
                  </a:lnTo>
                  <a:lnTo>
                    <a:pt x="120" y="1498"/>
                  </a:lnTo>
                  <a:lnTo>
                    <a:pt x="121" y="1496"/>
                  </a:lnTo>
                  <a:lnTo>
                    <a:pt x="125" y="1495"/>
                  </a:lnTo>
                  <a:lnTo>
                    <a:pt x="127" y="1493"/>
                  </a:lnTo>
                  <a:lnTo>
                    <a:pt x="136" y="1488"/>
                  </a:lnTo>
                  <a:lnTo>
                    <a:pt x="145" y="1482"/>
                  </a:lnTo>
                  <a:lnTo>
                    <a:pt x="155" y="1475"/>
                  </a:lnTo>
                  <a:lnTo>
                    <a:pt x="162" y="1466"/>
                  </a:lnTo>
                  <a:lnTo>
                    <a:pt x="164" y="1462"/>
                  </a:lnTo>
                  <a:lnTo>
                    <a:pt x="166" y="1457"/>
                  </a:lnTo>
                  <a:lnTo>
                    <a:pt x="169" y="1452"/>
                  </a:lnTo>
                  <a:lnTo>
                    <a:pt x="170" y="1447"/>
                  </a:lnTo>
                  <a:lnTo>
                    <a:pt x="171" y="1437"/>
                  </a:lnTo>
                  <a:lnTo>
                    <a:pt x="171" y="1426"/>
                  </a:lnTo>
                  <a:lnTo>
                    <a:pt x="170" y="1415"/>
                  </a:lnTo>
                  <a:lnTo>
                    <a:pt x="169" y="1405"/>
                  </a:lnTo>
                  <a:lnTo>
                    <a:pt x="168" y="1399"/>
                  </a:lnTo>
                  <a:lnTo>
                    <a:pt x="165" y="1395"/>
                  </a:lnTo>
                  <a:lnTo>
                    <a:pt x="163" y="1391"/>
                  </a:lnTo>
                  <a:lnTo>
                    <a:pt x="161" y="1388"/>
                  </a:lnTo>
                  <a:lnTo>
                    <a:pt x="156" y="1383"/>
                  </a:lnTo>
                  <a:lnTo>
                    <a:pt x="151" y="1380"/>
                  </a:lnTo>
                  <a:lnTo>
                    <a:pt x="147" y="1376"/>
                  </a:lnTo>
                  <a:lnTo>
                    <a:pt x="145" y="1371"/>
                  </a:lnTo>
                  <a:lnTo>
                    <a:pt x="146" y="1368"/>
                  </a:lnTo>
                  <a:lnTo>
                    <a:pt x="149" y="1362"/>
                  </a:lnTo>
                  <a:lnTo>
                    <a:pt x="150" y="1358"/>
                  </a:lnTo>
                  <a:lnTo>
                    <a:pt x="151" y="1355"/>
                  </a:lnTo>
                  <a:lnTo>
                    <a:pt x="150" y="1352"/>
                  </a:lnTo>
                  <a:lnTo>
                    <a:pt x="150" y="1349"/>
                  </a:lnTo>
                  <a:lnTo>
                    <a:pt x="146" y="1344"/>
                  </a:lnTo>
                  <a:lnTo>
                    <a:pt x="143" y="1342"/>
                  </a:lnTo>
                  <a:lnTo>
                    <a:pt x="138" y="1339"/>
                  </a:lnTo>
                  <a:lnTo>
                    <a:pt x="133" y="1338"/>
                  </a:lnTo>
                  <a:lnTo>
                    <a:pt x="128" y="1334"/>
                  </a:lnTo>
                  <a:lnTo>
                    <a:pt x="125" y="1328"/>
                  </a:lnTo>
                  <a:lnTo>
                    <a:pt x="119" y="1313"/>
                  </a:lnTo>
                  <a:lnTo>
                    <a:pt x="111" y="1295"/>
                  </a:lnTo>
                  <a:lnTo>
                    <a:pt x="105" y="1287"/>
                  </a:lnTo>
                  <a:lnTo>
                    <a:pt x="96" y="1279"/>
                  </a:lnTo>
                  <a:lnTo>
                    <a:pt x="88" y="1273"/>
                  </a:lnTo>
                  <a:lnTo>
                    <a:pt x="81" y="1267"/>
                  </a:lnTo>
                  <a:lnTo>
                    <a:pt x="77" y="1263"/>
                  </a:lnTo>
                  <a:lnTo>
                    <a:pt x="75" y="1261"/>
                  </a:lnTo>
                  <a:lnTo>
                    <a:pt x="74" y="1257"/>
                  </a:lnTo>
                  <a:lnTo>
                    <a:pt x="73" y="1254"/>
                  </a:lnTo>
                  <a:lnTo>
                    <a:pt x="73" y="1245"/>
                  </a:lnTo>
                  <a:lnTo>
                    <a:pt x="73" y="1236"/>
                  </a:lnTo>
                  <a:lnTo>
                    <a:pt x="74" y="1223"/>
                  </a:lnTo>
                  <a:lnTo>
                    <a:pt x="75" y="1208"/>
                  </a:lnTo>
                  <a:lnTo>
                    <a:pt x="75" y="1193"/>
                  </a:lnTo>
                  <a:lnTo>
                    <a:pt x="74" y="1181"/>
                  </a:lnTo>
                  <a:lnTo>
                    <a:pt x="74" y="1172"/>
                  </a:lnTo>
                  <a:lnTo>
                    <a:pt x="75" y="1164"/>
                  </a:lnTo>
                  <a:lnTo>
                    <a:pt x="78" y="1157"/>
                  </a:lnTo>
                  <a:lnTo>
                    <a:pt x="82" y="1151"/>
                  </a:lnTo>
                  <a:lnTo>
                    <a:pt x="86" y="1147"/>
                  </a:lnTo>
                  <a:lnTo>
                    <a:pt x="88" y="1141"/>
                  </a:lnTo>
                  <a:lnTo>
                    <a:pt x="89" y="1135"/>
                  </a:lnTo>
                  <a:lnTo>
                    <a:pt x="90" y="1128"/>
                  </a:lnTo>
                  <a:lnTo>
                    <a:pt x="90" y="1124"/>
                  </a:lnTo>
                  <a:lnTo>
                    <a:pt x="92" y="1120"/>
                  </a:lnTo>
                  <a:lnTo>
                    <a:pt x="93" y="1118"/>
                  </a:lnTo>
                  <a:lnTo>
                    <a:pt x="95" y="1116"/>
                  </a:lnTo>
                  <a:lnTo>
                    <a:pt x="101" y="1112"/>
                  </a:lnTo>
                  <a:lnTo>
                    <a:pt x="108" y="1111"/>
                  </a:lnTo>
                  <a:lnTo>
                    <a:pt x="117" y="1109"/>
                  </a:lnTo>
                  <a:lnTo>
                    <a:pt x="122" y="1105"/>
                  </a:lnTo>
                  <a:lnTo>
                    <a:pt x="130" y="1100"/>
                  </a:lnTo>
                  <a:lnTo>
                    <a:pt x="136" y="1094"/>
                  </a:lnTo>
                  <a:lnTo>
                    <a:pt x="141" y="1087"/>
                  </a:lnTo>
                  <a:lnTo>
                    <a:pt x="149" y="1078"/>
                  </a:lnTo>
                  <a:lnTo>
                    <a:pt x="153" y="1068"/>
                  </a:lnTo>
                  <a:lnTo>
                    <a:pt x="156" y="1061"/>
                  </a:lnTo>
                  <a:lnTo>
                    <a:pt x="157" y="1056"/>
                  </a:lnTo>
                  <a:lnTo>
                    <a:pt x="159" y="1053"/>
                  </a:lnTo>
                  <a:lnTo>
                    <a:pt x="163" y="1049"/>
                  </a:lnTo>
                  <a:lnTo>
                    <a:pt x="168" y="1048"/>
                  </a:lnTo>
                  <a:lnTo>
                    <a:pt x="172" y="1047"/>
                  </a:lnTo>
                  <a:lnTo>
                    <a:pt x="177" y="1044"/>
                  </a:lnTo>
                  <a:lnTo>
                    <a:pt x="183" y="1041"/>
                  </a:lnTo>
                  <a:lnTo>
                    <a:pt x="189" y="1033"/>
                  </a:lnTo>
                  <a:lnTo>
                    <a:pt x="194" y="1024"/>
                  </a:lnTo>
                  <a:lnTo>
                    <a:pt x="197" y="1015"/>
                  </a:lnTo>
                  <a:lnTo>
                    <a:pt x="199" y="1006"/>
                  </a:lnTo>
                  <a:lnTo>
                    <a:pt x="199" y="996"/>
                  </a:lnTo>
                  <a:lnTo>
                    <a:pt x="200" y="984"/>
                  </a:lnTo>
                  <a:lnTo>
                    <a:pt x="201" y="970"/>
                  </a:lnTo>
                  <a:lnTo>
                    <a:pt x="204" y="956"/>
                  </a:lnTo>
                  <a:lnTo>
                    <a:pt x="209" y="943"/>
                  </a:lnTo>
                  <a:lnTo>
                    <a:pt x="213" y="933"/>
                  </a:lnTo>
                  <a:lnTo>
                    <a:pt x="216" y="922"/>
                  </a:lnTo>
                  <a:lnTo>
                    <a:pt x="219" y="911"/>
                  </a:lnTo>
                  <a:lnTo>
                    <a:pt x="222" y="898"/>
                  </a:lnTo>
                  <a:lnTo>
                    <a:pt x="226" y="886"/>
                  </a:lnTo>
                  <a:lnTo>
                    <a:pt x="233" y="876"/>
                  </a:lnTo>
                  <a:lnTo>
                    <a:pt x="239" y="866"/>
                  </a:lnTo>
                  <a:lnTo>
                    <a:pt x="244" y="857"/>
                  </a:lnTo>
                  <a:lnTo>
                    <a:pt x="245" y="852"/>
                  </a:lnTo>
                  <a:lnTo>
                    <a:pt x="246" y="847"/>
                  </a:lnTo>
                  <a:lnTo>
                    <a:pt x="246" y="842"/>
                  </a:lnTo>
                  <a:lnTo>
                    <a:pt x="245" y="836"/>
                  </a:lnTo>
                  <a:lnTo>
                    <a:pt x="243" y="827"/>
                  </a:lnTo>
                  <a:lnTo>
                    <a:pt x="240" y="819"/>
                  </a:lnTo>
                  <a:lnTo>
                    <a:pt x="238" y="811"/>
                  </a:lnTo>
                  <a:lnTo>
                    <a:pt x="237" y="806"/>
                  </a:lnTo>
                  <a:lnTo>
                    <a:pt x="238" y="803"/>
                  </a:lnTo>
                  <a:lnTo>
                    <a:pt x="239" y="801"/>
                  </a:lnTo>
                  <a:lnTo>
                    <a:pt x="240" y="798"/>
                  </a:lnTo>
                  <a:lnTo>
                    <a:pt x="243" y="797"/>
                  </a:lnTo>
                  <a:lnTo>
                    <a:pt x="251" y="792"/>
                  </a:lnTo>
                  <a:lnTo>
                    <a:pt x="262" y="787"/>
                  </a:lnTo>
                  <a:lnTo>
                    <a:pt x="271" y="781"/>
                  </a:lnTo>
                  <a:lnTo>
                    <a:pt x="278" y="773"/>
                  </a:lnTo>
                  <a:lnTo>
                    <a:pt x="283" y="767"/>
                  </a:lnTo>
                  <a:lnTo>
                    <a:pt x="287" y="758"/>
                  </a:lnTo>
                  <a:lnTo>
                    <a:pt x="288" y="748"/>
                  </a:lnTo>
                  <a:lnTo>
                    <a:pt x="289" y="738"/>
                  </a:lnTo>
                  <a:lnTo>
                    <a:pt x="290" y="727"/>
                  </a:lnTo>
                  <a:lnTo>
                    <a:pt x="291" y="715"/>
                  </a:lnTo>
                  <a:lnTo>
                    <a:pt x="295" y="703"/>
                  </a:lnTo>
                  <a:lnTo>
                    <a:pt x="300" y="691"/>
                  </a:lnTo>
                  <a:lnTo>
                    <a:pt x="302" y="687"/>
                  </a:lnTo>
                  <a:lnTo>
                    <a:pt x="306" y="683"/>
                  </a:lnTo>
                  <a:lnTo>
                    <a:pt x="309" y="681"/>
                  </a:lnTo>
                  <a:lnTo>
                    <a:pt x="313" y="680"/>
                  </a:lnTo>
                  <a:lnTo>
                    <a:pt x="320" y="677"/>
                  </a:lnTo>
                  <a:lnTo>
                    <a:pt x="326" y="674"/>
                  </a:lnTo>
                  <a:lnTo>
                    <a:pt x="328" y="671"/>
                  </a:lnTo>
                  <a:lnTo>
                    <a:pt x="329" y="669"/>
                  </a:lnTo>
                  <a:lnTo>
                    <a:pt x="329" y="665"/>
                  </a:lnTo>
                  <a:lnTo>
                    <a:pt x="329" y="662"/>
                  </a:lnTo>
                  <a:lnTo>
                    <a:pt x="326" y="653"/>
                  </a:lnTo>
                  <a:lnTo>
                    <a:pt x="321" y="646"/>
                  </a:lnTo>
                  <a:lnTo>
                    <a:pt x="316" y="641"/>
                  </a:lnTo>
                  <a:lnTo>
                    <a:pt x="311" y="639"/>
                  </a:lnTo>
                  <a:lnTo>
                    <a:pt x="306" y="638"/>
                  </a:lnTo>
                  <a:lnTo>
                    <a:pt x="297" y="638"/>
                  </a:lnTo>
                  <a:lnTo>
                    <a:pt x="288" y="639"/>
                  </a:lnTo>
                  <a:lnTo>
                    <a:pt x="278" y="640"/>
                  </a:lnTo>
                  <a:lnTo>
                    <a:pt x="273" y="639"/>
                  </a:lnTo>
                  <a:lnTo>
                    <a:pt x="270" y="639"/>
                  </a:lnTo>
                  <a:lnTo>
                    <a:pt x="267" y="638"/>
                  </a:lnTo>
                  <a:lnTo>
                    <a:pt x="265" y="636"/>
                  </a:lnTo>
                  <a:lnTo>
                    <a:pt x="264" y="632"/>
                  </a:lnTo>
                  <a:lnTo>
                    <a:pt x="264" y="628"/>
                  </a:lnTo>
                  <a:lnTo>
                    <a:pt x="266" y="626"/>
                  </a:lnTo>
                  <a:lnTo>
                    <a:pt x="267" y="625"/>
                  </a:lnTo>
                  <a:lnTo>
                    <a:pt x="273" y="620"/>
                  </a:lnTo>
                  <a:lnTo>
                    <a:pt x="279" y="615"/>
                  </a:lnTo>
                  <a:lnTo>
                    <a:pt x="292" y="613"/>
                  </a:lnTo>
                  <a:lnTo>
                    <a:pt x="307" y="612"/>
                  </a:lnTo>
                  <a:lnTo>
                    <a:pt x="322" y="612"/>
                  </a:lnTo>
                  <a:lnTo>
                    <a:pt x="336" y="612"/>
                  </a:lnTo>
                  <a:lnTo>
                    <a:pt x="342" y="612"/>
                  </a:lnTo>
                  <a:lnTo>
                    <a:pt x="347" y="612"/>
                  </a:lnTo>
                  <a:lnTo>
                    <a:pt x="351" y="611"/>
                  </a:lnTo>
                  <a:lnTo>
                    <a:pt x="353" y="609"/>
                  </a:lnTo>
                  <a:lnTo>
                    <a:pt x="355" y="605"/>
                  </a:lnTo>
                  <a:lnTo>
                    <a:pt x="358" y="596"/>
                  </a:lnTo>
                  <a:lnTo>
                    <a:pt x="360" y="589"/>
                  </a:lnTo>
                  <a:lnTo>
                    <a:pt x="363" y="584"/>
                  </a:lnTo>
                  <a:lnTo>
                    <a:pt x="367" y="581"/>
                  </a:lnTo>
                  <a:lnTo>
                    <a:pt x="373" y="577"/>
                  </a:lnTo>
                  <a:lnTo>
                    <a:pt x="376" y="575"/>
                  </a:lnTo>
                  <a:lnTo>
                    <a:pt x="378" y="573"/>
                  </a:lnTo>
                  <a:lnTo>
                    <a:pt x="380" y="570"/>
                  </a:lnTo>
                  <a:lnTo>
                    <a:pt x="382" y="567"/>
                  </a:lnTo>
                  <a:lnTo>
                    <a:pt x="383" y="561"/>
                  </a:lnTo>
                  <a:lnTo>
                    <a:pt x="383" y="554"/>
                  </a:lnTo>
                  <a:lnTo>
                    <a:pt x="380" y="542"/>
                  </a:lnTo>
                  <a:lnTo>
                    <a:pt x="379" y="535"/>
                  </a:lnTo>
                  <a:lnTo>
                    <a:pt x="379" y="530"/>
                  </a:lnTo>
                  <a:lnTo>
                    <a:pt x="377" y="524"/>
                  </a:lnTo>
                  <a:lnTo>
                    <a:pt x="377" y="520"/>
                  </a:lnTo>
                  <a:lnTo>
                    <a:pt x="377" y="518"/>
                  </a:lnTo>
                  <a:lnTo>
                    <a:pt x="378" y="516"/>
                  </a:lnTo>
                  <a:lnTo>
                    <a:pt x="380" y="513"/>
                  </a:lnTo>
                  <a:lnTo>
                    <a:pt x="385" y="513"/>
                  </a:lnTo>
                  <a:lnTo>
                    <a:pt x="392" y="513"/>
                  </a:lnTo>
                  <a:lnTo>
                    <a:pt x="401" y="514"/>
                  </a:lnTo>
                  <a:lnTo>
                    <a:pt x="410" y="517"/>
                  </a:lnTo>
                  <a:lnTo>
                    <a:pt x="432" y="521"/>
                  </a:lnTo>
                  <a:lnTo>
                    <a:pt x="452" y="526"/>
                  </a:lnTo>
                  <a:lnTo>
                    <a:pt x="462" y="526"/>
                  </a:lnTo>
                  <a:lnTo>
                    <a:pt x="474" y="525"/>
                  </a:lnTo>
                  <a:lnTo>
                    <a:pt x="480" y="525"/>
                  </a:lnTo>
                  <a:lnTo>
                    <a:pt x="486" y="525"/>
                  </a:lnTo>
                  <a:lnTo>
                    <a:pt x="492" y="526"/>
                  </a:lnTo>
                  <a:lnTo>
                    <a:pt x="497" y="529"/>
                  </a:lnTo>
                  <a:lnTo>
                    <a:pt x="504" y="529"/>
                  </a:lnTo>
                  <a:lnTo>
                    <a:pt x="514" y="527"/>
                  </a:lnTo>
                  <a:lnTo>
                    <a:pt x="524" y="525"/>
                  </a:lnTo>
                  <a:lnTo>
                    <a:pt x="531" y="524"/>
                  </a:lnTo>
                  <a:lnTo>
                    <a:pt x="536" y="524"/>
                  </a:lnTo>
                  <a:lnTo>
                    <a:pt x="541" y="521"/>
                  </a:lnTo>
                  <a:lnTo>
                    <a:pt x="546" y="520"/>
                  </a:lnTo>
                  <a:lnTo>
                    <a:pt x="549" y="517"/>
                  </a:lnTo>
                  <a:lnTo>
                    <a:pt x="552" y="513"/>
                  </a:lnTo>
                  <a:lnTo>
                    <a:pt x="555" y="510"/>
                  </a:lnTo>
                  <a:lnTo>
                    <a:pt x="556" y="505"/>
                  </a:lnTo>
                  <a:lnTo>
                    <a:pt x="558" y="500"/>
                  </a:lnTo>
                  <a:lnTo>
                    <a:pt x="560" y="488"/>
                  </a:lnTo>
                  <a:lnTo>
                    <a:pt x="565" y="477"/>
                  </a:lnTo>
                  <a:lnTo>
                    <a:pt x="568" y="469"/>
                  </a:lnTo>
                  <a:lnTo>
                    <a:pt x="571" y="462"/>
                  </a:lnTo>
                  <a:lnTo>
                    <a:pt x="573" y="450"/>
                  </a:lnTo>
                  <a:lnTo>
                    <a:pt x="578" y="437"/>
                  </a:lnTo>
                  <a:lnTo>
                    <a:pt x="581" y="425"/>
                  </a:lnTo>
                  <a:lnTo>
                    <a:pt x="586" y="413"/>
                  </a:lnTo>
                  <a:lnTo>
                    <a:pt x="596" y="388"/>
                  </a:lnTo>
                  <a:lnTo>
                    <a:pt x="610" y="355"/>
                  </a:lnTo>
                  <a:lnTo>
                    <a:pt x="625" y="322"/>
                  </a:lnTo>
                  <a:lnTo>
                    <a:pt x="637" y="294"/>
                  </a:lnTo>
                  <a:lnTo>
                    <a:pt x="646" y="271"/>
                  </a:lnTo>
                  <a:lnTo>
                    <a:pt x="655" y="247"/>
                  </a:lnTo>
                  <a:lnTo>
                    <a:pt x="661" y="237"/>
                  </a:lnTo>
                  <a:lnTo>
                    <a:pt x="668" y="229"/>
                  </a:lnTo>
                  <a:lnTo>
                    <a:pt x="673" y="225"/>
                  </a:lnTo>
                  <a:lnTo>
                    <a:pt x="676" y="223"/>
                  </a:lnTo>
                  <a:lnTo>
                    <a:pt x="682" y="221"/>
                  </a:lnTo>
                  <a:lnTo>
                    <a:pt x="688" y="220"/>
                  </a:lnTo>
                  <a:lnTo>
                    <a:pt x="694" y="220"/>
                  </a:lnTo>
                  <a:lnTo>
                    <a:pt x="700" y="221"/>
                  </a:lnTo>
                  <a:lnTo>
                    <a:pt x="706" y="222"/>
                  </a:lnTo>
                  <a:lnTo>
                    <a:pt x="713" y="224"/>
                  </a:lnTo>
                  <a:lnTo>
                    <a:pt x="725" y="230"/>
                  </a:lnTo>
                  <a:lnTo>
                    <a:pt x="737" y="237"/>
                  </a:lnTo>
                  <a:lnTo>
                    <a:pt x="758" y="254"/>
                  </a:lnTo>
                  <a:lnTo>
                    <a:pt x="775" y="268"/>
                  </a:lnTo>
                  <a:lnTo>
                    <a:pt x="779" y="271"/>
                  </a:lnTo>
                  <a:lnTo>
                    <a:pt x="782" y="273"/>
                  </a:lnTo>
                  <a:lnTo>
                    <a:pt x="787" y="274"/>
                  </a:lnTo>
                  <a:lnTo>
                    <a:pt x="792" y="274"/>
                  </a:lnTo>
                  <a:lnTo>
                    <a:pt x="801" y="274"/>
                  </a:lnTo>
                  <a:lnTo>
                    <a:pt x="811" y="272"/>
                  </a:lnTo>
                  <a:lnTo>
                    <a:pt x="820" y="268"/>
                  </a:lnTo>
                  <a:lnTo>
                    <a:pt x="829" y="262"/>
                  </a:lnTo>
                  <a:lnTo>
                    <a:pt x="836" y="255"/>
                  </a:lnTo>
                  <a:lnTo>
                    <a:pt x="840" y="248"/>
                  </a:lnTo>
                  <a:lnTo>
                    <a:pt x="846" y="229"/>
                  </a:lnTo>
                  <a:lnTo>
                    <a:pt x="856" y="210"/>
                  </a:lnTo>
                  <a:lnTo>
                    <a:pt x="858" y="205"/>
                  </a:lnTo>
                  <a:lnTo>
                    <a:pt x="862" y="201"/>
                  </a:lnTo>
                  <a:lnTo>
                    <a:pt x="867" y="196"/>
                  </a:lnTo>
                  <a:lnTo>
                    <a:pt x="871" y="192"/>
                  </a:lnTo>
                  <a:lnTo>
                    <a:pt x="877" y="189"/>
                  </a:lnTo>
                  <a:lnTo>
                    <a:pt x="884" y="185"/>
                  </a:lnTo>
                  <a:lnTo>
                    <a:pt x="893" y="183"/>
                  </a:lnTo>
                  <a:lnTo>
                    <a:pt x="901" y="180"/>
                  </a:lnTo>
                  <a:lnTo>
                    <a:pt x="919" y="178"/>
                  </a:lnTo>
                  <a:lnTo>
                    <a:pt x="932" y="177"/>
                  </a:lnTo>
                  <a:lnTo>
                    <a:pt x="944" y="177"/>
                  </a:lnTo>
                  <a:lnTo>
                    <a:pt x="953" y="178"/>
                  </a:lnTo>
                  <a:lnTo>
                    <a:pt x="974" y="180"/>
                  </a:lnTo>
                  <a:lnTo>
                    <a:pt x="1000" y="183"/>
                  </a:lnTo>
                  <a:lnTo>
                    <a:pt x="1019" y="184"/>
                  </a:lnTo>
                  <a:lnTo>
                    <a:pt x="1038" y="185"/>
                  </a:lnTo>
                  <a:lnTo>
                    <a:pt x="1047" y="185"/>
                  </a:lnTo>
                  <a:lnTo>
                    <a:pt x="1056" y="185"/>
                  </a:lnTo>
                  <a:lnTo>
                    <a:pt x="1064" y="184"/>
                  </a:lnTo>
                  <a:lnTo>
                    <a:pt x="1071" y="183"/>
                  </a:lnTo>
                  <a:lnTo>
                    <a:pt x="1084" y="174"/>
                  </a:lnTo>
                  <a:lnTo>
                    <a:pt x="1096" y="164"/>
                  </a:lnTo>
                  <a:lnTo>
                    <a:pt x="1100" y="160"/>
                  </a:lnTo>
                  <a:lnTo>
                    <a:pt x="1104" y="155"/>
                  </a:lnTo>
                  <a:lnTo>
                    <a:pt x="1108" y="148"/>
                  </a:lnTo>
                  <a:lnTo>
                    <a:pt x="1112" y="140"/>
                  </a:lnTo>
                  <a:lnTo>
                    <a:pt x="1116" y="133"/>
                  </a:lnTo>
                  <a:lnTo>
                    <a:pt x="1121" y="126"/>
                  </a:lnTo>
                  <a:lnTo>
                    <a:pt x="1125" y="120"/>
                  </a:lnTo>
                  <a:lnTo>
                    <a:pt x="1129" y="117"/>
                  </a:lnTo>
                  <a:lnTo>
                    <a:pt x="1145" y="116"/>
                  </a:lnTo>
                  <a:lnTo>
                    <a:pt x="1161" y="117"/>
                  </a:lnTo>
                  <a:lnTo>
                    <a:pt x="1170" y="116"/>
                  </a:lnTo>
                  <a:lnTo>
                    <a:pt x="1178" y="114"/>
                  </a:lnTo>
                  <a:lnTo>
                    <a:pt x="1185" y="108"/>
                  </a:lnTo>
                  <a:lnTo>
                    <a:pt x="1191" y="102"/>
                  </a:lnTo>
                  <a:lnTo>
                    <a:pt x="1203" y="89"/>
                  </a:lnTo>
                  <a:lnTo>
                    <a:pt x="1213" y="72"/>
                  </a:lnTo>
                  <a:lnTo>
                    <a:pt x="1218" y="60"/>
                  </a:lnTo>
                  <a:lnTo>
                    <a:pt x="1222" y="48"/>
                  </a:lnTo>
                  <a:lnTo>
                    <a:pt x="1226" y="37"/>
                  </a:lnTo>
                  <a:lnTo>
                    <a:pt x="1229" y="25"/>
                  </a:lnTo>
                  <a:lnTo>
                    <a:pt x="1232" y="15"/>
                  </a:lnTo>
                  <a:lnTo>
                    <a:pt x="1235" y="8"/>
                  </a:lnTo>
                  <a:lnTo>
                    <a:pt x="1238" y="4"/>
                  </a:lnTo>
                  <a:lnTo>
                    <a:pt x="1239" y="1"/>
                  </a:lnTo>
                  <a:lnTo>
                    <a:pt x="1240" y="0"/>
                  </a:lnTo>
                  <a:lnTo>
                    <a:pt x="1241" y="1"/>
                  </a:lnTo>
                  <a:lnTo>
                    <a:pt x="1243" y="8"/>
                  </a:lnTo>
                  <a:lnTo>
                    <a:pt x="1251" y="22"/>
                  </a:lnTo>
                  <a:lnTo>
                    <a:pt x="1259" y="35"/>
                  </a:lnTo>
                  <a:lnTo>
                    <a:pt x="1268" y="45"/>
                  </a:lnTo>
                  <a:lnTo>
                    <a:pt x="1277" y="54"/>
                  </a:lnTo>
                  <a:lnTo>
                    <a:pt x="1284" y="65"/>
                  </a:lnTo>
                  <a:lnTo>
                    <a:pt x="1287" y="71"/>
                  </a:lnTo>
                  <a:lnTo>
                    <a:pt x="1290" y="78"/>
                  </a:lnTo>
                  <a:lnTo>
                    <a:pt x="1292" y="85"/>
                  </a:lnTo>
                  <a:lnTo>
                    <a:pt x="1293" y="92"/>
                  </a:lnTo>
                  <a:lnTo>
                    <a:pt x="1296" y="110"/>
                  </a:lnTo>
                  <a:lnTo>
                    <a:pt x="1298" y="127"/>
                  </a:lnTo>
                  <a:lnTo>
                    <a:pt x="1299" y="135"/>
                  </a:lnTo>
                  <a:lnTo>
                    <a:pt x="1302" y="142"/>
                  </a:lnTo>
                  <a:lnTo>
                    <a:pt x="1303" y="148"/>
                  </a:lnTo>
                  <a:lnTo>
                    <a:pt x="1306" y="153"/>
                  </a:lnTo>
                  <a:lnTo>
                    <a:pt x="1310" y="157"/>
                  </a:lnTo>
                  <a:lnTo>
                    <a:pt x="1314" y="160"/>
                  </a:lnTo>
                  <a:lnTo>
                    <a:pt x="1320" y="162"/>
                  </a:lnTo>
                  <a:lnTo>
                    <a:pt x="1325" y="165"/>
                  </a:lnTo>
                  <a:lnTo>
                    <a:pt x="1331" y="166"/>
                  </a:lnTo>
                  <a:lnTo>
                    <a:pt x="1337" y="167"/>
                  </a:lnTo>
                  <a:lnTo>
                    <a:pt x="1342" y="167"/>
                  </a:lnTo>
                  <a:lnTo>
                    <a:pt x="1347" y="166"/>
                  </a:lnTo>
                  <a:lnTo>
                    <a:pt x="1355" y="164"/>
                  </a:lnTo>
                  <a:lnTo>
                    <a:pt x="1364" y="161"/>
                  </a:lnTo>
                  <a:lnTo>
                    <a:pt x="1368" y="161"/>
                  </a:lnTo>
                  <a:lnTo>
                    <a:pt x="1372" y="161"/>
                  </a:lnTo>
                  <a:lnTo>
                    <a:pt x="1374" y="162"/>
                  </a:lnTo>
                  <a:lnTo>
                    <a:pt x="1377" y="165"/>
                  </a:lnTo>
                  <a:lnTo>
                    <a:pt x="1379" y="167"/>
                  </a:lnTo>
                  <a:lnTo>
                    <a:pt x="1380" y="171"/>
                  </a:lnTo>
                  <a:lnTo>
                    <a:pt x="1380" y="174"/>
                  </a:lnTo>
                  <a:lnTo>
                    <a:pt x="1380" y="178"/>
                  </a:lnTo>
                  <a:lnTo>
                    <a:pt x="1378" y="185"/>
                  </a:lnTo>
                  <a:lnTo>
                    <a:pt x="1372" y="193"/>
                  </a:lnTo>
                  <a:lnTo>
                    <a:pt x="1368" y="198"/>
                  </a:lnTo>
                  <a:lnTo>
                    <a:pt x="1364" y="202"/>
                  </a:lnTo>
                  <a:lnTo>
                    <a:pt x="1358" y="205"/>
                  </a:lnTo>
                  <a:lnTo>
                    <a:pt x="1352" y="208"/>
                  </a:lnTo>
                  <a:lnTo>
                    <a:pt x="1336" y="212"/>
                  </a:lnTo>
                  <a:lnTo>
                    <a:pt x="1318" y="216"/>
                  </a:lnTo>
                  <a:lnTo>
                    <a:pt x="1303" y="220"/>
                  </a:lnTo>
                  <a:lnTo>
                    <a:pt x="1292" y="222"/>
                  </a:lnTo>
                  <a:lnTo>
                    <a:pt x="1284" y="227"/>
                  </a:lnTo>
                  <a:lnTo>
                    <a:pt x="1277" y="233"/>
                  </a:lnTo>
                  <a:lnTo>
                    <a:pt x="1268" y="239"/>
                  </a:lnTo>
                  <a:lnTo>
                    <a:pt x="1261" y="241"/>
                  </a:lnTo>
                  <a:lnTo>
                    <a:pt x="1254" y="242"/>
                  </a:lnTo>
                  <a:lnTo>
                    <a:pt x="1243" y="243"/>
                  </a:lnTo>
                  <a:lnTo>
                    <a:pt x="1239" y="245"/>
                  </a:lnTo>
                  <a:lnTo>
                    <a:pt x="1236" y="248"/>
                  </a:lnTo>
                  <a:lnTo>
                    <a:pt x="1235" y="252"/>
                  </a:lnTo>
                  <a:lnTo>
                    <a:pt x="1236" y="256"/>
                  </a:lnTo>
                  <a:lnTo>
                    <a:pt x="1238" y="268"/>
                  </a:lnTo>
                  <a:lnTo>
                    <a:pt x="1240" y="278"/>
                  </a:lnTo>
                  <a:lnTo>
                    <a:pt x="1240" y="283"/>
                  </a:lnTo>
                  <a:lnTo>
                    <a:pt x="1239" y="286"/>
                  </a:lnTo>
                  <a:lnTo>
                    <a:pt x="1236" y="290"/>
                  </a:lnTo>
                  <a:lnTo>
                    <a:pt x="1234" y="291"/>
                  </a:lnTo>
                  <a:lnTo>
                    <a:pt x="1230" y="292"/>
                  </a:lnTo>
                  <a:lnTo>
                    <a:pt x="1227" y="292"/>
                  </a:lnTo>
                  <a:lnTo>
                    <a:pt x="1223" y="291"/>
                  </a:lnTo>
                  <a:lnTo>
                    <a:pt x="1220" y="288"/>
                  </a:lnTo>
                  <a:lnTo>
                    <a:pt x="1214" y="284"/>
                  </a:lnTo>
                  <a:lnTo>
                    <a:pt x="1209" y="283"/>
                  </a:lnTo>
                  <a:lnTo>
                    <a:pt x="1208" y="283"/>
                  </a:lnTo>
                  <a:lnTo>
                    <a:pt x="1207" y="284"/>
                  </a:lnTo>
                  <a:lnTo>
                    <a:pt x="1205" y="286"/>
                  </a:lnTo>
                  <a:lnTo>
                    <a:pt x="1204" y="290"/>
                  </a:lnTo>
                  <a:lnTo>
                    <a:pt x="1204" y="296"/>
                  </a:lnTo>
                  <a:lnTo>
                    <a:pt x="1203" y="303"/>
                  </a:lnTo>
                  <a:lnTo>
                    <a:pt x="1203" y="306"/>
                  </a:lnTo>
                  <a:lnTo>
                    <a:pt x="1202" y="310"/>
                  </a:lnTo>
                  <a:lnTo>
                    <a:pt x="1199" y="313"/>
                  </a:lnTo>
                  <a:lnTo>
                    <a:pt x="1197" y="317"/>
                  </a:lnTo>
                  <a:lnTo>
                    <a:pt x="1194" y="321"/>
                  </a:lnTo>
                  <a:lnTo>
                    <a:pt x="1192" y="323"/>
                  </a:lnTo>
                  <a:lnTo>
                    <a:pt x="1192" y="327"/>
                  </a:lnTo>
                  <a:lnTo>
                    <a:pt x="1194" y="329"/>
                  </a:lnTo>
                  <a:lnTo>
                    <a:pt x="1195" y="330"/>
                  </a:lnTo>
                  <a:lnTo>
                    <a:pt x="1197" y="331"/>
                  </a:lnTo>
                  <a:lnTo>
                    <a:pt x="1201" y="332"/>
                  </a:lnTo>
                  <a:lnTo>
                    <a:pt x="1205" y="332"/>
                  </a:lnTo>
                  <a:lnTo>
                    <a:pt x="1214" y="331"/>
                  </a:lnTo>
                  <a:lnTo>
                    <a:pt x="1218" y="334"/>
                  </a:lnTo>
                  <a:lnTo>
                    <a:pt x="1221" y="337"/>
                  </a:lnTo>
                  <a:lnTo>
                    <a:pt x="1224" y="344"/>
                  </a:lnTo>
                  <a:lnTo>
                    <a:pt x="1227" y="348"/>
                  </a:lnTo>
                  <a:lnTo>
                    <a:pt x="1229" y="353"/>
                  </a:lnTo>
                  <a:lnTo>
                    <a:pt x="1233" y="357"/>
                  </a:lnTo>
                  <a:lnTo>
                    <a:pt x="1238" y="361"/>
                  </a:lnTo>
                  <a:lnTo>
                    <a:pt x="1249" y="368"/>
                  </a:lnTo>
                  <a:lnTo>
                    <a:pt x="1262" y="375"/>
                  </a:lnTo>
                  <a:lnTo>
                    <a:pt x="1278" y="380"/>
                  </a:lnTo>
                  <a:lnTo>
                    <a:pt x="1292" y="384"/>
                  </a:lnTo>
                  <a:lnTo>
                    <a:pt x="1304" y="384"/>
                  </a:lnTo>
                  <a:lnTo>
                    <a:pt x="1315" y="382"/>
                  </a:lnTo>
                  <a:lnTo>
                    <a:pt x="1324" y="381"/>
                  </a:lnTo>
                  <a:lnTo>
                    <a:pt x="1334" y="382"/>
                  </a:lnTo>
                  <a:lnTo>
                    <a:pt x="1339" y="382"/>
                  </a:lnTo>
                  <a:lnTo>
                    <a:pt x="1343" y="385"/>
                  </a:lnTo>
                  <a:lnTo>
                    <a:pt x="1346" y="387"/>
                  </a:lnTo>
                  <a:lnTo>
                    <a:pt x="1349" y="391"/>
                  </a:lnTo>
                  <a:lnTo>
                    <a:pt x="1350" y="397"/>
                  </a:lnTo>
                  <a:lnTo>
                    <a:pt x="1352" y="404"/>
                  </a:lnTo>
                  <a:lnTo>
                    <a:pt x="1353" y="412"/>
                  </a:lnTo>
                  <a:lnTo>
                    <a:pt x="1353" y="420"/>
                  </a:lnTo>
                  <a:lnTo>
                    <a:pt x="1353" y="438"/>
                  </a:lnTo>
                  <a:lnTo>
                    <a:pt x="1352" y="456"/>
                  </a:lnTo>
                  <a:lnTo>
                    <a:pt x="1352" y="463"/>
                  </a:lnTo>
                  <a:lnTo>
                    <a:pt x="1353" y="469"/>
                  </a:lnTo>
                  <a:lnTo>
                    <a:pt x="1355" y="474"/>
                  </a:lnTo>
                  <a:lnTo>
                    <a:pt x="1359" y="479"/>
                  </a:lnTo>
                  <a:lnTo>
                    <a:pt x="1367" y="486"/>
                  </a:lnTo>
                  <a:lnTo>
                    <a:pt x="1377" y="493"/>
                  </a:lnTo>
                  <a:lnTo>
                    <a:pt x="1381" y="498"/>
                  </a:lnTo>
                  <a:lnTo>
                    <a:pt x="1386" y="501"/>
                  </a:lnTo>
                  <a:lnTo>
                    <a:pt x="1388" y="506"/>
                  </a:lnTo>
                  <a:lnTo>
                    <a:pt x="1391" y="510"/>
                  </a:lnTo>
                  <a:lnTo>
                    <a:pt x="1394" y="520"/>
                  </a:lnTo>
                  <a:lnTo>
                    <a:pt x="1396" y="533"/>
                  </a:lnTo>
                  <a:lnTo>
                    <a:pt x="1396" y="540"/>
                  </a:lnTo>
                  <a:lnTo>
                    <a:pt x="1394" y="546"/>
                  </a:lnTo>
                  <a:lnTo>
                    <a:pt x="1393" y="551"/>
                  </a:lnTo>
                  <a:lnTo>
                    <a:pt x="1391" y="556"/>
                  </a:lnTo>
                  <a:lnTo>
                    <a:pt x="1387" y="564"/>
                  </a:lnTo>
                  <a:lnTo>
                    <a:pt x="1383" y="576"/>
                  </a:lnTo>
                  <a:lnTo>
                    <a:pt x="1379" y="589"/>
                  </a:lnTo>
                  <a:lnTo>
                    <a:pt x="1379" y="602"/>
                  </a:lnTo>
                  <a:lnTo>
                    <a:pt x="1378" y="613"/>
                  </a:lnTo>
                  <a:lnTo>
                    <a:pt x="1377" y="624"/>
                  </a:lnTo>
                  <a:lnTo>
                    <a:pt x="1375" y="632"/>
                  </a:lnTo>
                  <a:lnTo>
                    <a:pt x="1374" y="643"/>
                  </a:lnTo>
                  <a:lnTo>
                    <a:pt x="1377" y="653"/>
                  </a:lnTo>
                  <a:lnTo>
                    <a:pt x="1380" y="665"/>
                  </a:lnTo>
                  <a:lnTo>
                    <a:pt x="1381" y="670"/>
                  </a:lnTo>
                  <a:lnTo>
                    <a:pt x="1383" y="675"/>
                  </a:lnTo>
                  <a:lnTo>
                    <a:pt x="1383" y="678"/>
                  </a:lnTo>
                  <a:lnTo>
                    <a:pt x="1383" y="681"/>
                  </a:lnTo>
                  <a:lnTo>
                    <a:pt x="1380" y="683"/>
                  </a:lnTo>
                  <a:lnTo>
                    <a:pt x="1379" y="685"/>
                  </a:lnTo>
                  <a:lnTo>
                    <a:pt x="1375" y="687"/>
                  </a:lnTo>
                  <a:lnTo>
                    <a:pt x="1372" y="687"/>
                  </a:lnTo>
                  <a:lnTo>
                    <a:pt x="1365" y="689"/>
                  </a:lnTo>
                  <a:lnTo>
                    <a:pt x="1359" y="694"/>
                  </a:lnTo>
                  <a:lnTo>
                    <a:pt x="1356" y="696"/>
                  </a:lnTo>
                  <a:lnTo>
                    <a:pt x="1354" y="699"/>
                  </a:lnTo>
                  <a:lnTo>
                    <a:pt x="1352" y="702"/>
                  </a:lnTo>
                  <a:lnTo>
                    <a:pt x="1352" y="707"/>
                  </a:lnTo>
                  <a:lnTo>
                    <a:pt x="1349" y="713"/>
                  </a:lnTo>
                  <a:lnTo>
                    <a:pt x="1347" y="718"/>
                  </a:lnTo>
                  <a:lnTo>
                    <a:pt x="1345" y="719"/>
                  </a:lnTo>
                  <a:lnTo>
                    <a:pt x="1341" y="720"/>
                  </a:lnTo>
                  <a:lnTo>
                    <a:pt x="1337" y="720"/>
                  </a:lnTo>
                  <a:lnTo>
                    <a:pt x="1331" y="720"/>
                  </a:lnTo>
                  <a:lnTo>
                    <a:pt x="1327" y="720"/>
                  </a:lnTo>
                  <a:lnTo>
                    <a:pt x="1323" y="722"/>
                  </a:lnTo>
                  <a:lnTo>
                    <a:pt x="1320" y="726"/>
                  </a:lnTo>
                  <a:lnTo>
                    <a:pt x="1317" y="731"/>
                  </a:lnTo>
                  <a:lnTo>
                    <a:pt x="1314" y="735"/>
                  </a:lnTo>
                  <a:lnTo>
                    <a:pt x="1310" y="740"/>
                  </a:lnTo>
                  <a:lnTo>
                    <a:pt x="1305" y="744"/>
                  </a:lnTo>
                  <a:lnTo>
                    <a:pt x="1299" y="747"/>
                  </a:lnTo>
                  <a:lnTo>
                    <a:pt x="1293" y="750"/>
                  </a:lnTo>
                  <a:lnTo>
                    <a:pt x="1286" y="751"/>
                  </a:lnTo>
                  <a:lnTo>
                    <a:pt x="1280" y="750"/>
                  </a:lnTo>
                  <a:lnTo>
                    <a:pt x="1273" y="747"/>
                  </a:lnTo>
                  <a:lnTo>
                    <a:pt x="1267" y="745"/>
                  </a:lnTo>
                  <a:lnTo>
                    <a:pt x="1262" y="741"/>
                  </a:lnTo>
                  <a:lnTo>
                    <a:pt x="1258" y="737"/>
                  </a:lnTo>
                  <a:lnTo>
                    <a:pt x="1254" y="732"/>
                  </a:lnTo>
                  <a:lnTo>
                    <a:pt x="1251" y="727"/>
                  </a:lnTo>
                  <a:lnTo>
                    <a:pt x="1247" y="722"/>
                  </a:lnTo>
                  <a:lnTo>
                    <a:pt x="1243" y="720"/>
                  </a:lnTo>
                  <a:lnTo>
                    <a:pt x="1239" y="718"/>
                  </a:lnTo>
                  <a:lnTo>
                    <a:pt x="1234" y="715"/>
                  </a:lnTo>
                  <a:lnTo>
                    <a:pt x="1229" y="715"/>
                  </a:lnTo>
                  <a:lnTo>
                    <a:pt x="1224" y="716"/>
                  </a:lnTo>
                  <a:lnTo>
                    <a:pt x="1220" y="719"/>
                  </a:lnTo>
                  <a:lnTo>
                    <a:pt x="1208" y="728"/>
                  </a:lnTo>
                  <a:lnTo>
                    <a:pt x="1194" y="741"/>
                  </a:lnTo>
                  <a:lnTo>
                    <a:pt x="1178" y="757"/>
                  </a:lnTo>
                  <a:lnTo>
                    <a:pt x="1164" y="770"/>
                  </a:lnTo>
                  <a:lnTo>
                    <a:pt x="1159" y="776"/>
                  </a:lnTo>
                  <a:lnTo>
                    <a:pt x="1155" y="782"/>
                  </a:lnTo>
                  <a:lnTo>
                    <a:pt x="1153" y="789"/>
                  </a:lnTo>
                  <a:lnTo>
                    <a:pt x="1152" y="796"/>
                  </a:lnTo>
                  <a:lnTo>
                    <a:pt x="1152" y="803"/>
                  </a:lnTo>
                  <a:lnTo>
                    <a:pt x="1153" y="809"/>
                  </a:lnTo>
                  <a:lnTo>
                    <a:pt x="1155" y="815"/>
                  </a:lnTo>
                  <a:lnTo>
                    <a:pt x="1158" y="819"/>
                  </a:lnTo>
                  <a:lnTo>
                    <a:pt x="1164" y="826"/>
                  </a:lnTo>
                  <a:lnTo>
                    <a:pt x="1172" y="835"/>
                  </a:lnTo>
                  <a:lnTo>
                    <a:pt x="1176" y="841"/>
                  </a:lnTo>
                  <a:lnTo>
                    <a:pt x="1179" y="846"/>
                  </a:lnTo>
                  <a:lnTo>
                    <a:pt x="1182" y="851"/>
                  </a:lnTo>
                  <a:lnTo>
                    <a:pt x="1183" y="855"/>
                  </a:lnTo>
                  <a:lnTo>
                    <a:pt x="1184" y="860"/>
                  </a:lnTo>
                  <a:lnTo>
                    <a:pt x="1184" y="866"/>
                  </a:lnTo>
                  <a:lnTo>
                    <a:pt x="1183" y="873"/>
                  </a:lnTo>
                  <a:lnTo>
                    <a:pt x="1182" y="879"/>
                  </a:lnTo>
                  <a:lnTo>
                    <a:pt x="1179" y="885"/>
                  </a:lnTo>
                  <a:lnTo>
                    <a:pt x="1176" y="891"/>
                  </a:lnTo>
                  <a:lnTo>
                    <a:pt x="1171" y="895"/>
                  </a:lnTo>
                  <a:lnTo>
                    <a:pt x="1164" y="897"/>
                  </a:lnTo>
                  <a:lnTo>
                    <a:pt x="1158" y="898"/>
                  </a:lnTo>
                  <a:lnTo>
                    <a:pt x="1152" y="901"/>
                  </a:lnTo>
                  <a:lnTo>
                    <a:pt x="1147" y="903"/>
                  </a:lnTo>
                  <a:lnTo>
                    <a:pt x="1144" y="907"/>
                  </a:lnTo>
                  <a:lnTo>
                    <a:pt x="1139" y="914"/>
                  </a:lnTo>
                  <a:lnTo>
                    <a:pt x="1136" y="922"/>
                  </a:lnTo>
                  <a:lnTo>
                    <a:pt x="1134" y="929"/>
                  </a:lnTo>
                  <a:lnTo>
                    <a:pt x="1131" y="933"/>
                  </a:lnTo>
                  <a:lnTo>
                    <a:pt x="1125" y="934"/>
                  </a:lnTo>
                  <a:lnTo>
                    <a:pt x="1116" y="935"/>
                  </a:lnTo>
                  <a:lnTo>
                    <a:pt x="1112" y="936"/>
                  </a:lnTo>
                  <a:lnTo>
                    <a:pt x="1107" y="939"/>
                  </a:lnTo>
                  <a:lnTo>
                    <a:pt x="1103" y="942"/>
                  </a:lnTo>
                  <a:lnTo>
                    <a:pt x="1101" y="946"/>
                  </a:lnTo>
                  <a:lnTo>
                    <a:pt x="1097" y="949"/>
                  </a:lnTo>
                  <a:lnTo>
                    <a:pt x="1096" y="954"/>
                  </a:lnTo>
                  <a:lnTo>
                    <a:pt x="1095" y="959"/>
                  </a:lnTo>
                  <a:lnTo>
                    <a:pt x="1094" y="965"/>
                  </a:lnTo>
                  <a:lnTo>
                    <a:pt x="1094" y="975"/>
                  </a:lnTo>
                  <a:lnTo>
                    <a:pt x="1094" y="987"/>
                  </a:lnTo>
                  <a:lnTo>
                    <a:pt x="1095" y="998"/>
                  </a:lnTo>
                  <a:lnTo>
                    <a:pt x="1095" y="1009"/>
                  </a:lnTo>
                  <a:lnTo>
                    <a:pt x="1091" y="1018"/>
                  </a:lnTo>
                  <a:lnTo>
                    <a:pt x="1088" y="1029"/>
                  </a:lnTo>
                  <a:lnTo>
                    <a:pt x="1085" y="1035"/>
                  </a:lnTo>
                  <a:lnTo>
                    <a:pt x="1084" y="1041"/>
                  </a:lnTo>
                  <a:lnTo>
                    <a:pt x="1084" y="1046"/>
                  </a:lnTo>
                  <a:lnTo>
                    <a:pt x="1087" y="1050"/>
                  </a:lnTo>
                  <a:lnTo>
                    <a:pt x="1089" y="1061"/>
                  </a:lnTo>
                  <a:lnTo>
                    <a:pt x="1091" y="1072"/>
                  </a:lnTo>
                  <a:lnTo>
                    <a:pt x="1092" y="1084"/>
                  </a:lnTo>
                  <a:lnTo>
                    <a:pt x="1094" y="1098"/>
                  </a:lnTo>
                  <a:lnTo>
                    <a:pt x="1095" y="1105"/>
                  </a:lnTo>
                  <a:lnTo>
                    <a:pt x="1097" y="1111"/>
                  </a:lnTo>
                  <a:lnTo>
                    <a:pt x="1101" y="1116"/>
                  </a:lnTo>
                  <a:lnTo>
                    <a:pt x="1104" y="1119"/>
                  </a:lnTo>
                  <a:lnTo>
                    <a:pt x="1110" y="1123"/>
                  </a:lnTo>
                  <a:lnTo>
                    <a:pt x="1116" y="1125"/>
                  </a:lnTo>
                  <a:lnTo>
                    <a:pt x="1122" y="1126"/>
                  </a:lnTo>
                  <a:lnTo>
                    <a:pt x="1131" y="1126"/>
                  </a:lnTo>
                  <a:lnTo>
                    <a:pt x="1136" y="1126"/>
                  </a:lnTo>
                  <a:lnTo>
                    <a:pt x="1141" y="1128"/>
                  </a:lnTo>
                  <a:lnTo>
                    <a:pt x="1145" y="1129"/>
                  </a:lnTo>
                  <a:lnTo>
                    <a:pt x="1147" y="1130"/>
                  </a:lnTo>
                  <a:lnTo>
                    <a:pt x="1150" y="1136"/>
                  </a:lnTo>
                  <a:lnTo>
                    <a:pt x="1152" y="1143"/>
                  </a:lnTo>
                  <a:lnTo>
                    <a:pt x="1154" y="1145"/>
                  </a:lnTo>
                  <a:lnTo>
                    <a:pt x="1157" y="1148"/>
                  </a:lnTo>
                  <a:lnTo>
                    <a:pt x="1159" y="1149"/>
                  </a:lnTo>
                  <a:lnTo>
                    <a:pt x="1161" y="1150"/>
                  </a:lnTo>
                  <a:lnTo>
                    <a:pt x="1167" y="1149"/>
                  </a:lnTo>
                  <a:lnTo>
                    <a:pt x="1175" y="1145"/>
                  </a:lnTo>
                  <a:lnTo>
                    <a:pt x="1178" y="1143"/>
                  </a:lnTo>
                  <a:lnTo>
                    <a:pt x="1182" y="1142"/>
                  </a:lnTo>
                  <a:lnTo>
                    <a:pt x="1185" y="1143"/>
                  </a:lnTo>
                  <a:lnTo>
                    <a:pt x="1186" y="1143"/>
                  </a:lnTo>
                  <a:lnTo>
                    <a:pt x="1189" y="1145"/>
                  </a:lnTo>
                  <a:lnTo>
                    <a:pt x="1189" y="1148"/>
                  </a:lnTo>
                  <a:lnTo>
                    <a:pt x="1189" y="1151"/>
                  </a:lnTo>
                  <a:lnTo>
                    <a:pt x="1188" y="1156"/>
                  </a:lnTo>
                  <a:lnTo>
                    <a:pt x="1186" y="1160"/>
                  </a:lnTo>
                  <a:lnTo>
                    <a:pt x="1186" y="1164"/>
                  </a:lnTo>
                  <a:lnTo>
                    <a:pt x="1186" y="1168"/>
                  </a:lnTo>
                  <a:lnTo>
                    <a:pt x="1188" y="1172"/>
                  </a:lnTo>
                  <a:lnTo>
                    <a:pt x="1192" y="1179"/>
                  </a:lnTo>
                  <a:lnTo>
                    <a:pt x="1198" y="1187"/>
                  </a:lnTo>
                  <a:lnTo>
                    <a:pt x="1201" y="1192"/>
                  </a:lnTo>
                  <a:lnTo>
                    <a:pt x="1204" y="1199"/>
                  </a:lnTo>
                  <a:lnTo>
                    <a:pt x="1207" y="1206"/>
                  </a:lnTo>
                  <a:lnTo>
                    <a:pt x="1209" y="1216"/>
                  </a:lnTo>
                  <a:lnTo>
                    <a:pt x="1215" y="1236"/>
                  </a:lnTo>
                  <a:lnTo>
                    <a:pt x="1222" y="1257"/>
                  </a:lnTo>
                  <a:lnTo>
                    <a:pt x="1228" y="1268"/>
                  </a:lnTo>
                  <a:lnTo>
                    <a:pt x="1234" y="1276"/>
                  </a:lnTo>
                  <a:lnTo>
                    <a:pt x="1240" y="1283"/>
                  </a:lnTo>
                  <a:lnTo>
                    <a:pt x="1246" y="1288"/>
                  </a:lnTo>
                  <a:lnTo>
                    <a:pt x="1257" y="1296"/>
                  </a:lnTo>
                  <a:lnTo>
                    <a:pt x="1267" y="1304"/>
                  </a:lnTo>
                  <a:lnTo>
                    <a:pt x="1268" y="1306"/>
                  </a:lnTo>
                  <a:lnTo>
                    <a:pt x="1270" y="1308"/>
                  </a:lnTo>
                  <a:lnTo>
                    <a:pt x="1271" y="1309"/>
                  </a:lnTo>
                  <a:lnTo>
                    <a:pt x="1270" y="1312"/>
                  </a:lnTo>
                  <a:lnTo>
                    <a:pt x="1267" y="1314"/>
                  </a:lnTo>
                  <a:lnTo>
                    <a:pt x="1262" y="1317"/>
                  </a:lnTo>
                  <a:lnTo>
                    <a:pt x="1258" y="1319"/>
                  </a:lnTo>
                  <a:lnTo>
                    <a:pt x="1253" y="1321"/>
                  </a:lnTo>
                  <a:lnTo>
                    <a:pt x="1249" y="1325"/>
                  </a:lnTo>
                  <a:lnTo>
                    <a:pt x="1248" y="1328"/>
                  </a:lnTo>
                  <a:lnTo>
                    <a:pt x="1249" y="1331"/>
                  </a:lnTo>
                  <a:lnTo>
                    <a:pt x="1251" y="1333"/>
                  </a:lnTo>
                  <a:lnTo>
                    <a:pt x="1253" y="1336"/>
                  </a:lnTo>
                  <a:lnTo>
                    <a:pt x="1257" y="1337"/>
                  </a:lnTo>
                  <a:lnTo>
                    <a:pt x="1265" y="1338"/>
                  </a:lnTo>
                  <a:lnTo>
                    <a:pt x="1278" y="1338"/>
                  </a:lnTo>
                  <a:lnTo>
                    <a:pt x="1284" y="1338"/>
                  </a:lnTo>
                  <a:lnTo>
                    <a:pt x="1290" y="1338"/>
                  </a:lnTo>
                  <a:lnTo>
                    <a:pt x="1295" y="1339"/>
                  </a:lnTo>
                  <a:lnTo>
                    <a:pt x="1298" y="1342"/>
                  </a:lnTo>
                  <a:lnTo>
                    <a:pt x="1302" y="1344"/>
                  </a:lnTo>
                  <a:lnTo>
                    <a:pt x="1304" y="1346"/>
                  </a:lnTo>
                  <a:lnTo>
                    <a:pt x="1306" y="1350"/>
                  </a:lnTo>
                  <a:lnTo>
                    <a:pt x="1308" y="1353"/>
                  </a:lnTo>
                  <a:lnTo>
                    <a:pt x="1306" y="1364"/>
                  </a:lnTo>
                  <a:lnTo>
                    <a:pt x="1304" y="1377"/>
                  </a:lnTo>
                  <a:lnTo>
                    <a:pt x="1299" y="1393"/>
                  </a:lnTo>
                  <a:lnTo>
                    <a:pt x="1292" y="1409"/>
                  </a:lnTo>
                  <a:lnTo>
                    <a:pt x="1285" y="1426"/>
                  </a:lnTo>
                  <a:lnTo>
                    <a:pt x="1278" y="1444"/>
                  </a:lnTo>
                  <a:lnTo>
                    <a:pt x="1268" y="1460"/>
                  </a:lnTo>
                  <a:lnTo>
                    <a:pt x="1259" y="1476"/>
                  </a:lnTo>
                  <a:lnTo>
                    <a:pt x="1249" y="1490"/>
                  </a:lnTo>
                  <a:lnTo>
                    <a:pt x="1239" y="1506"/>
                  </a:lnTo>
                  <a:lnTo>
                    <a:pt x="1234" y="1515"/>
                  </a:lnTo>
                  <a:lnTo>
                    <a:pt x="1230" y="1523"/>
                  </a:lnTo>
                  <a:lnTo>
                    <a:pt x="1227" y="1532"/>
                  </a:lnTo>
                  <a:lnTo>
                    <a:pt x="1224" y="1539"/>
                  </a:lnTo>
                  <a:lnTo>
                    <a:pt x="1221" y="1553"/>
                  </a:lnTo>
                  <a:lnTo>
                    <a:pt x="1216" y="1565"/>
                  </a:lnTo>
                  <a:lnTo>
                    <a:pt x="1209" y="1576"/>
                  </a:lnTo>
                  <a:lnTo>
                    <a:pt x="1201" y="1584"/>
                  </a:lnTo>
                  <a:lnTo>
                    <a:pt x="1192" y="1592"/>
                  </a:lnTo>
                  <a:lnTo>
                    <a:pt x="1186" y="1601"/>
                  </a:lnTo>
                  <a:lnTo>
                    <a:pt x="1185" y="1605"/>
                  </a:lnTo>
                  <a:lnTo>
                    <a:pt x="1184" y="1610"/>
                  </a:lnTo>
                  <a:lnTo>
                    <a:pt x="1184" y="1615"/>
                  </a:lnTo>
                  <a:lnTo>
                    <a:pt x="1184" y="1620"/>
                  </a:lnTo>
                  <a:lnTo>
                    <a:pt x="1186" y="1633"/>
                  </a:lnTo>
                  <a:lnTo>
                    <a:pt x="1188" y="1648"/>
                  </a:lnTo>
                  <a:lnTo>
                    <a:pt x="1190" y="1665"/>
                  </a:lnTo>
                  <a:lnTo>
                    <a:pt x="1190" y="1680"/>
                  </a:lnTo>
                  <a:lnTo>
                    <a:pt x="1190" y="1687"/>
                  </a:lnTo>
                  <a:lnTo>
                    <a:pt x="1189" y="1693"/>
                  </a:lnTo>
                  <a:lnTo>
                    <a:pt x="1188" y="1699"/>
                  </a:lnTo>
                  <a:lnTo>
                    <a:pt x="1185" y="1703"/>
                  </a:lnTo>
                  <a:lnTo>
                    <a:pt x="1182" y="1706"/>
                  </a:lnTo>
                  <a:lnTo>
                    <a:pt x="1178" y="1709"/>
                  </a:lnTo>
                  <a:lnTo>
                    <a:pt x="1173" y="1709"/>
                  </a:lnTo>
                  <a:lnTo>
                    <a:pt x="1169" y="1709"/>
                  </a:lnTo>
                  <a:lnTo>
                    <a:pt x="1164" y="1709"/>
                  </a:lnTo>
                  <a:lnTo>
                    <a:pt x="1160" y="1711"/>
                  </a:lnTo>
                  <a:lnTo>
                    <a:pt x="1159" y="1714"/>
                  </a:lnTo>
                  <a:lnTo>
                    <a:pt x="1157" y="1717"/>
                  </a:lnTo>
                  <a:lnTo>
                    <a:pt x="1155" y="1727"/>
                  </a:lnTo>
                  <a:lnTo>
                    <a:pt x="1153" y="1737"/>
                  </a:lnTo>
                  <a:lnTo>
                    <a:pt x="1152" y="1741"/>
                  </a:lnTo>
                  <a:lnTo>
                    <a:pt x="1148" y="1746"/>
                  </a:lnTo>
                  <a:lnTo>
                    <a:pt x="1144" y="1750"/>
                  </a:lnTo>
                  <a:lnTo>
                    <a:pt x="1138" y="1755"/>
                  </a:lnTo>
                  <a:lnTo>
                    <a:pt x="1131" y="1759"/>
                  </a:lnTo>
                  <a:lnTo>
                    <a:pt x="1125" y="1761"/>
                  </a:lnTo>
                  <a:lnTo>
                    <a:pt x="1117" y="1764"/>
                  </a:lnTo>
                  <a:lnTo>
                    <a:pt x="1112" y="1765"/>
                  </a:lnTo>
                  <a:lnTo>
                    <a:pt x="1107" y="1765"/>
                  </a:lnTo>
                  <a:lnTo>
                    <a:pt x="1102" y="1766"/>
                  </a:lnTo>
                  <a:lnTo>
                    <a:pt x="1100" y="1768"/>
                  </a:lnTo>
                  <a:lnTo>
                    <a:pt x="1098" y="1769"/>
                  </a:lnTo>
                  <a:lnTo>
                    <a:pt x="1098" y="1777"/>
                  </a:lnTo>
                  <a:lnTo>
                    <a:pt x="1098" y="1786"/>
                  </a:lnTo>
                  <a:lnTo>
                    <a:pt x="1097" y="1796"/>
                  </a:lnTo>
                  <a:lnTo>
                    <a:pt x="1098" y="1803"/>
                  </a:lnTo>
                  <a:lnTo>
                    <a:pt x="1101" y="1807"/>
                  </a:lnTo>
                  <a:lnTo>
                    <a:pt x="1104" y="1811"/>
                  </a:lnTo>
                  <a:lnTo>
                    <a:pt x="1110" y="1816"/>
                  </a:lnTo>
                  <a:lnTo>
                    <a:pt x="1119" y="1821"/>
                  </a:lnTo>
                  <a:lnTo>
                    <a:pt x="1122" y="1823"/>
                  </a:lnTo>
                  <a:lnTo>
                    <a:pt x="1126" y="1825"/>
                  </a:lnTo>
                  <a:lnTo>
                    <a:pt x="1128" y="1829"/>
                  </a:lnTo>
                  <a:lnTo>
                    <a:pt x="1131" y="1831"/>
                  </a:lnTo>
                  <a:lnTo>
                    <a:pt x="1133" y="1838"/>
                  </a:lnTo>
                  <a:lnTo>
                    <a:pt x="1133" y="1844"/>
                  </a:lnTo>
                  <a:lnTo>
                    <a:pt x="1132" y="1859"/>
                  </a:lnTo>
                  <a:lnTo>
                    <a:pt x="1132" y="1870"/>
                  </a:lnTo>
                  <a:lnTo>
                    <a:pt x="1134" y="1875"/>
                  </a:lnTo>
                  <a:lnTo>
                    <a:pt x="1139" y="1880"/>
                  </a:lnTo>
                  <a:lnTo>
                    <a:pt x="1144" y="1885"/>
                  </a:lnTo>
                  <a:lnTo>
                    <a:pt x="1150" y="1888"/>
                  </a:lnTo>
                  <a:lnTo>
                    <a:pt x="1163" y="1895"/>
                  </a:lnTo>
                  <a:lnTo>
                    <a:pt x="1177" y="1901"/>
                  </a:lnTo>
                  <a:lnTo>
                    <a:pt x="1182" y="1904"/>
                  </a:lnTo>
                  <a:lnTo>
                    <a:pt x="1184" y="1907"/>
                  </a:lnTo>
                  <a:lnTo>
                    <a:pt x="1186" y="1911"/>
                  </a:lnTo>
                  <a:lnTo>
                    <a:pt x="1189" y="1914"/>
                  </a:lnTo>
                  <a:lnTo>
                    <a:pt x="1189" y="1919"/>
                  </a:lnTo>
                  <a:lnTo>
                    <a:pt x="1189" y="1926"/>
                  </a:lnTo>
                  <a:lnTo>
                    <a:pt x="1189" y="1932"/>
                  </a:lnTo>
                  <a:lnTo>
                    <a:pt x="1188" y="1939"/>
                  </a:lnTo>
                  <a:lnTo>
                    <a:pt x="1184" y="1954"/>
                  </a:lnTo>
                  <a:lnTo>
                    <a:pt x="1180" y="1964"/>
                  </a:lnTo>
                  <a:lnTo>
                    <a:pt x="1178" y="1980"/>
                  </a:lnTo>
                  <a:lnTo>
                    <a:pt x="1176" y="1996"/>
                  </a:lnTo>
                  <a:lnTo>
                    <a:pt x="1173" y="2016"/>
                  </a:lnTo>
                  <a:lnTo>
                    <a:pt x="1172" y="2032"/>
                  </a:lnTo>
                  <a:lnTo>
                    <a:pt x="1170" y="2048"/>
                  </a:lnTo>
                  <a:lnTo>
                    <a:pt x="1170" y="2062"/>
                  </a:lnTo>
                  <a:lnTo>
                    <a:pt x="1170" y="2068"/>
                  </a:lnTo>
                  <a:lnTo>
                    <a:pt x="1171" y="2073"/>
                  </a:lnTo>
                  <a:lnTo>
                    <a:pt x="1172" y="2077"/>
                  </a:lnTo>
                  <a:lnTo>
                    <a:pt x="1173" y="2080"/>
                  </a:lnTo>
                  <a:lnTo>
                    <a:pt x="1177" y="2087"/>
                  </a:lnTo>
                  <a:lnTo>
                    <a:pt x="1178" y="2093"/>
                  </a:lnTo>
                  <a:lnTo>
                    <a:pt x="1177" y="2095"/>
                  </a:lnTo>
                  <a:lnTo>
                    <a:pt x="1176" y="2098"/>
                  </a:lnTo>
                  <a:lnTo>
                    <a:pt x="1173" y="2099"/>
                  </a:lnTo>
                  <a:lnTo>
                    <a:pt x="1170" y="2099"/>
                  </a:lnTo>
                  <a:lnTo>
                    <a:pt x="1167" y="2100"/>
                  </a:lnTo>
                  <a:lnTo>
                    <a:pt x="1164" y="2100"/>
                  </a:lnTo>
                  <a:lnTo>
                    <a:pt x="1161" y="2101"/>
                  </a:lnTo>
                  <a:lnTo>
                    <a:pt x="1160" y="2103"/>
                  </a:lnTo>
                  <a:lnTo>
                    <a:pt x="1158" y="2108"/>
                  </a:lnTo>
                  <a:lnTo>
                    <a:pt x="1157" y="2114"/>
                  </a:lnTo>
                  <a:lnTo>
                    <a:pt x="1158" y="2122"/>
                  </a:lnTo>
                  <a:lnTo>
                    <a:pt x="1160" y="2132"/>
                  </a:lnTo>
                  <a:lnTo>
                    <a:pt x="1164" y="2143"/>
                  </a:lnTo>
                  <a:lnTo>
                    <a:pt x="1166" y="2151"/>
                  </a:lnTo>
                  <a:lnTo>
                    <a:pt x="1167" y="2156"/>
                  </a:lnTo>
                  <a:lnTo>
                    <a:pt x="1169" y="2158"/>
                  </a:lnTo>
                  <a:lnTo>
                    <a:pt x="1167" y="2162"/>
                  </a:lnTo>
                  <a:lnTo>
                    <a:pt x="1166" y="2164"/>
                  </a:lnTo>
                  <a:lnTo>
                    <a:pt x="1161" y="2168"/>
                  </a:lnTo>
                  <a:lnTo>
                    <a:pt x="1153" y="2171"/>
                  </a:lnTo>
                  <a:lnTo>
                    <a:pt x="1150" y="2172"/>
                  </a:lnTo>
                  <a:lnTo>
                    <a:pt x="1146" y="2174"/>
                  </a:lnTo>
                  <a:lnTo>
                    <a:pt x="1145" y="2176"/>
                  </a:lnTo>
                  <a:lnTo>
                    <a:pt x="1144" y="2178"/>
                  </a:lnTo>
                  <a:lnTo>
                    <a:pt x="1144" y="2183"/>
                  </a:lnTo>
                  <a:lnTo>
                    <a:pt x="1145" y="2189"/>
                  </a:lnTo>
                  <a:lnTo>
                    <a:pt x="1148" y="2199"/>
                  </a:lnTo>
                  <a:lnTo>
                    <a:pt x="1152" y="2210"/>
                  </a:lnTo>
                  <a:lnTo>
                    <a:pt x="1155" y="2224"/>
                  </a:lnTo>
                  <a:lnTo>
                    <a:pt x="1158" y="2237"/>
                  </a:lnTo>
                  <a:lnTo>
                    <a:pt x="1158" y="2245"/>
                  </a:lnTo>
                  <a:lnTo>
                    <a:pt x="1155" y="2251"/>
                  </a:lnTo>
                  <a:lnTo>
                    <a:pt x="1152" y="2253"/>
                  </a:lnTo>
                  <a:lnTo>
                    <a:pt x="1146" y="2253"/>
                  </a:lnTo>
                  <a:lnTo>
                    <a:pt x="1142" y="2254"/>
                  </a:lnTo>
                  <a:lnTo>
                    <a:pt x="1140" y="2257"/>
                  </a:lnTo>
                  <a:lnTo>
                    <a:pt x="1138" y="2259"/>
                  </a:lnTo>
                  <a:lnTo>
                    <a:pt x="1135" y="2264"/>
                  </a:lnTo>
                  <a:lnTo>
                    <a:pt x="1131" y="2276"/>
                  </a:lnTo>
                  <a:lnTo>
                    <a:pt x="1122" y="2292"/>
                  </a:lnTo>
                  <a:lnTo>
                    <a:pt x="1116" y="2301"/>
                  </a:lnTo>
                  <a:lnTo>
                    <a:pt x="1109" y="2309"/>
                  </a:lnTo>
                  <a:lnTo>
                    <a:pt x="1101" y="2315"/>
                  </a:lnTo>
                  <a:lnTo>
                    <a:pt x="1092" y="2320"/>
                  </a:lnTo>
                  <a:lnTo>
                    <a:pt x="1085" y="2323"/>
                  </a:lnTo>
                  <a:lnTo>
                    <a:pt x="1078" y="2326"/>
                  </a:lnTo>
                  <a:lnTo>
                    <a:pt x="1071" y="2327"/>
                  </a:lnTo>
                  <a:lnTo>
                    <a:pt x="1066" y="2327"/>
                  </a:lnTo>
                  <a:lnTo>
                    <a:pt x="1062" y="2327"/>
                  </a:lnTo>
                  <a:lnTo>
                    <a:pt x="1058" y="2327"/>
                  </a:lnTo>
                  <a:lnTo>
                    <a:pt x="1056" y="2328"/>
                  </a:lnTo>
                  <a:lnTo>
                    <a:pt x="1053" y="2329"/>
                  </a:lnTo>
                  <a:lnTo>
                    <a:pt x="1051" y="2332"/>
                  </a:lnTo>
                  <a:lnTo>
                    <a:pt x="1051" y="2335"/>
                  </a:lnTo>
                  <a:lnTo>
                    <a:pt x="1051" y="2339"/>
                  </a:lnTo>
                  <a:lnTo>
                    <a:pt x="1052" y="2344"/>
                  </a:lnTo>
                  <a:lnTo>
                    <a:pt x="1053" y="2347"/>
                  </a:lnTo>
                  <a:lnTo>
                    <a:pt x="1052" y="2349"/>
                  </a:lnTo>
                  <a:lnTo>
                    <a:pt x="1050" y="2351"/>
                  </a:lnTo>
                  <a:lnTo>
                    <a:pt x="1047" y="2352"/>
                  </a:lnTo>
                  <a:lnTo>
                    <a:pt x="1039" y="2349"/>
                  </a:lnTo>
                  <a:lnTo>
                    <a:pt x="1031" y="2347"/>
                  </a:lnTo>
                  <a:lnTo>
                    <a:pt x="1027" y="2347"/>
                  </a:lnTo>
                  <a:lnTo>
                    <a:pt x="1024" y="2348"/>
                  </a:lnTo>
                  <a:lnTo>
                    <a:pt x="1020" y="2351"/>
                  </a:lnTo>
                  <a:lnTo>
                    <a:pt x="1018" y="2353"/>
                  </a:lnTo>
                  <a:lnTo>
                    <a:pt x="1010" y="2361"/>
                  </a:lnTo>
                  <a:lnTo>
                    <a:pt x="1005" y="2371"/>
                  </a:lnTo>
                  <a:lnTo>
                    <a:pt x="1000" y="2380"/>
                  </a:lnTo>
                  <a:lnTo>
                    <a:pt x="994" y="2390"/>
                  </a:lnTo>
                  <a:lnTo>
                    <a:pt x="990" y="2395"/>
                  </a:lnTo>
                  <a:lnTo>
                    <a:pt x="988" y="2397"/>
                  </a:lnTo>
                  <a:lnTo>
                    <a:pt x="986" y="2399"/>
                  </a:lnTo>
                  <a:lnTo>
                    <a:pt x="983" y="2399"/>
                  </a:lnTo>
                  <a:lnTo>
                    <a:pt x="978" y="2397"/>
                  </a:lnTo>
                  <a:lnTo>
                    <a:pt x="974" y="2393"/>
                  </a:lnTo>
                  <a:lnTo>
                    <a:pt x="968" y="2391"/>
                  </a:lnTo>
                  <a:lnTo>
                    <a:pt x="959" y="2390"/>
                  </a:lnTo>
                  <a:lnTo>
                    <a:pt x="955" y="2391"/>
                  </a:lnTo>
                  <a:lnTo>
                    <a:pt x="952" y="2392"/>
                  </a:lnTo>
                  <a:lnTo>
                    <a:pt x="951" y="2395"/>
                  </a:lnTo>
                  <a:lnTo>
                    <a:pt x="950" y="2398"/>
                  </a:lnTo>
                  <a:lnTo>
                    <a:pt x="951" y="2405"/>
                  </a:lnTo>
                  <a:lnTo>
                    <a:pt x="951" y="2412"/>
                  </a:lnTo>
                  <a:lnTo>
                    <a:pt x="950" y="2417"/>
                  </a:lnTo>
                  <a:lnTo>
                    <a:pt x="947" y="2420"/>
                  </a:lnTo>
                  <a:lnTo>
                    <a:pt x="943" y="2423"/>
                  </a:lnTo>
                  <a:lnTo>
                    <a:pt x="937" y="2426"/>
                  </a:lnTo>
                  <a:lnTo>
                    <a:pt x="931" y="2428"/>
                  </a:lnTo>
                  <a:lnTo>
                    <a:pt x="924" y="2429"/>
                  </a:lnTo>
                  <a:lnTo>
                    <a:pt x="915" y="2429"/>
                  </a:lnTo>
                  <a:lnTo>
                    <a:pt x="908" y="2429"/>
                  </a:lnTo>
                  <a:lnTo>
                    <a:pt x="901" y="2429"/>
                  </a:lnTo>
                  <a:lnTo>
                    <a:pt x="895" y="2429"/>
                  </a:lnTo>
                  <a:lnTo>
                    <a:pt x="892" y="2430"/>
                  </a:lnTo>
                  <a:lnTo>
                    <a:pt x="888" y="2432"/>
                  </a:lnTo>
                  <a:lnTo>
                    <a:pt x="882" y="2436"/>
                  </a:lnTo>
                  <a:lnTo>
                    <a:pt x="876" y="2441"/>
                  </a:lnTo>
                  <a:lnTo>
                    <a:pt x="873" y="2443"/>
                  </a:lnTo>
                  <a:lnTo>
                    <a:pt x="869" y="2445"/>
                  </a:lnTo>
                  <a:lnTo>
                    <a:pt x="864" y="2445"/>
                  </a:lnTo>
                  <a:lnTo>
                    <a:pt x="859" y="2443"/>
                  </a:lnTo>
                  <a:lnTo>
                    <a:pt x="855" y="2441"/>
                  </a:lnTo>
                  <a:lnTo>
                    <a:pt x="850" y="2439"/>
                  </a:lnTo>
                  <a:lnTo>
                    <a:pt x="845" y="2436"/>
                  </a:lnTo>
                  <a:lnTo>
                    <a:pt x="840" y="2433"/>
                  </a:lnTo>
                  <a:lnTo>
                    <a:pt x="837" y="2429"/>
                  </a:lnTo>
                  <a:lnTo>
                    <a:pt x="833" y="2429"/>
                  </a:lnTo>
                  <a:lnTo>
                    <a:pt x="830" y="2429"/>
                  </a:lnTo>
                  <a:lnTo>
                    <a:pt x="826" y="2432"/>
                  </a:lnTo>
                  <a:lnTo>
                    <a:pt x="820" y="2437"/>
                  </a:lnTo>
                  <a:lnTo>
                    <a:pt x="816" y="2442"/>
                  </a:lnTo>
                  <a:lnTo>
                    <a:pt x="813" y="2445"/>
                  </a:lnTo>
                  <a:lnTo>
                    <a:pt x="807" y="2446"/>
                  </a:lnTo>
                  <a:lnTo>
                    <a:pt x="800" y="2446"/>
                  </a:lnTo>
                  <a:lnTo>
                    <a:pt x="793" y="2446"/>
                  </a:lnTo>
                  <a:lnTo>
                    <a:pt x="775" y="2446"/>
                  </a:lnTo>
                  <a:lnTo>
                    <a:pt x="760" y="2446"/>
                  </a:lnTo>
                  <a:lnTo>
                    <a:pt x="744" y="2447"/>
                  </a:lnTo>
                  <a:lnTo>
                    <a:pt x="728" y="2447"/>
                  </a:lnTo>
                  <a:lnTo>
                    <a:pt x="719" y="2447"/>
                  </a:lnTo>
                  <a:lnTo>
                    <a:pt x="712" y="2447"/>
                  </a:lnTo>
                  <a:lnTo>
                    <a:pt x="707" y="2446"/>
                  </a:lnTo>
                  <a:lnTo>
                    <a:pt x="704" y="2445"/>
                  </a:lnTo>
                  <a:lnTo>
                    <a:pt x="699" y="2441"/>
                  </a:lnTo>
                  <a:lnTo>
                    <a:pt x="692" y="2440"/>
                  </a:lnTo>
                  <a:lnTo>
                    <a:pt x="685" y="2439"/>
                  </a:lnTo>
                  <a:lnTo>
                    <a:pt x="675" y="2437"/>
                  </a:lnTo>
                  <a:lnTo>
                    <a:pt x="661" y="2430"/>
                  </a:lnTo>
                  <a:lnTo>
                    <a:pt x="643" y="2421"/>
                  </a:lnTo>
                  <a:lnTo>
                    <a:pt x="637" y="2421"/>
                  </a:lnTo>
                  <a:lnTo>
                    <a:pt x="631" y="2422"/>
                  </a:lnTo>
                  <a:lnTo>
                    <a:pt x="628" y="2424"/>
                  </a:lnTo>
                  <a:lnTo>
                    <a:pt x="624" y="2428"/>
                  </a:lnTo>
                  <a:lnTo>
                    <a:pt x="619" y="2436"/>
                  </a:lnTo>
                  <a:lnTo>
                    <a:pt x="616" y="2445"/>
                  </a:lnTo>
                  <a:lnTo>
                    <a:pt x="615" y="2448"/>
                  </a:lnTo>
                  <a:lnTo>
                    <a:pt x="615" y="2453"/>
                  </a:lnTo>
                  <a:lnTo>
                    <a:pt x="615" y="2458"/>
                  </a:lnTo>
                  <a:lnTo>
                    <a:pt x="615" y="2462"/>
                  </a:lnTo>
                  <a:lnTo>
                    <a:pt x="617" y="2471"/>
                  </a:lnTo>
                  <a:lnTo>
                    <a:pt x="619" y="2481"/>
                  </a:lnTo>
                  <a:lnTo>
                    <a:pt x="621" y="2486"/>
                  </a:lnTo>
                  <a:lnTo>
                    <a:pt x="621" y="2493"/>
                  </a:lnTo>
                  <a:lnTo>
                    <a:pt x="619" y="2500"/>
                  </a:lnTo>
                  <a:lnTo>
                    <a:pt x="618" y="2508"/>
                  </a:lnTo>
                  <a:lnTo>
                    <a:pt x="616" y="2515"/>
                  </a:lnTo>
                  <a:lnTo>
                    <a:pt x="615" y="2519"/>
                  </a:lnTo>
                  <a:lnTo>
                    <a:pt x="613" y="2523"/>
                  </a:lnTo>
                  <a:lnTo>
                    <a:pt x="612" y="2525"/>
                  </a:lnTo>
                  <a:lnTo>
                    <a:pt x="611" y="2524"/>
                  </a:lnTo>
                  <a:lnTo>
                    <a:pt x="609" y="2522"/>
                  </a:lnTo>
                  <a:lnTo>
                    <a:pt x="606" y="2519"/>
                  </a:lnTo>
                  <a:lnTo>
                    <a:pt x="603" y="2517"/>
                  </a:lnTo>
                  <a:lnTo>
                    <a:pt x="599" y="2516"/>
                  </a:lnTo>
                  <a:lnTo>
                    <a:pt x="594" y="2515"/>
                  </a:lnTo>
                  <a:lnTo>
                    <a:pt x="583" y="2514"/>
                  </a:lnTo>
                  <a:lnTo>
                    <a:pt x="569" y="2514"/>
                  </a:lnTo>
                  <a:lnTo>
                    <a:pt x="562" y="2515"/>
                  </a:lnTo>
                  <a:lnTo>
                    <a:pt x="556" y="2516"/>
                  </a:lnTo>
                  <a:lnTo>
                    <a:pt x="550" y="2518"/>
                  </a:lnTo>
                  <a:lnTo>
                    <a:pt x="547" y="2519"/>
                  </a:lnTo>
                  <a:lnTo>
                    <a:pt x="541" y="2525"/>
                  </a:lnTo>
                  <a:lnTo>
                    <a:pt x="535" y="2531"/>
                  </a:lnTo>
                  <a:lnTo>
                    <a:pt x="528" y="2538"/>
                  </a:lnTo>
                  <a:lnTo>
                    <a:pt x="520" y="2543"/>
                  </a:lnTo>
                  <a:lnTo>
                    <a:pt x="512" y="2547"/>
                  </a:lnTo>
                  <a:lnTo>
                    <a:pt x="505" y="2549"/>
                  </a:lnTo>
                  <a:lnTo>
                    <a:pt x="502" y="2552"/>
                  </a:lnTo>
                  <a:lnTo>
                    <a:pt x="498" y="2555"/>
                  </a:lnTo>
                  <a:lnTo>
                    <a:pt x="496" y="2560"/>
                  </a:lnTo>
                  <a:lnTo>
                    <a:pt x="495" y="2565"/>
                  </a:lnTo>
                  <a:lnTo>
                    <a:pt x="493" y="2569"/>
                  </a:lnTo>
                  <a:lnTo>
                    <a:pt x="491" y="2573"/>
                  </a:lnTo>
                  <a:lnTo>
                    <a:pt x="487" y="2577"/>
                  </a:lnTo>
                  <a:lnTo>
                    <a:pt x="483" y="2581"/>
                  </a:lnTo>
                  <a:lnTo>
                    <a:pt x="472" y="2597"/>
                  </a:lnTo>
                  <a:lnTo>
                    <a:pt x="458" y="2613"/>
                  </a:lnTo>
                  <a:lnTo>
                    <a:pt x="453" y="2617"/>
                  </a:lnTo>
                  <a:lnTo>
                    <a:pt x="446" y="2620"/>
                  </a:lnTo>
                  <a:lnTo>
                    <a:pt x="437" y="2623"/>
                  </a:lnTo>
                  <a:lnTo>
                    <a:pt x="428" y="2625"/>
                  </a:lnTo>
                  <a:lnTo>
                    <a:pt x="407" y="2630"/>
                  </a:lnTo>
                  <a:lnTo>
                    <a:pt x="386" y="2632"/>
                  </a:lnTo>
                  <a:lnTo>
                    <a:pt x="370" y="2635"/>
                  </a:lnTo>
                  <a:lnTo>
                    <a:pt x="354" y="2637"/>
                  </a:lnTo>
                  <a:lnTo>
                    <a:pt x="340" y="2640"/>
                  </a:lnTo>
                  <a:lnTo>
                    <a:pt x="328" y="2642"/>
                  </a:lnTo>
                  <a:lnTo>
                    <a:pt x="322" y="2643"/>
                  </a:lnTo>
                  <a:lnTo>
                    <a:pt x="317" y="2644"/>
                  </a:lnTo>
                  <a:lnTo>
                    <a:pt x="313" y="2647"/>
                  </a:lnTo>
                  <a:lnTo>
                    <a:pt x="309" y="2649"/>
                  </a:lnTo>
                  <a:lnTo>
                    <a:pt x="302" y="2654"/>
                  </a:lnTo>
                  <a:lnTo>
                    <a:pt x="296" y="2661"/>
                  </a:lnTo>
                  <a:lnTo>
                    <a:pt x="288" y="2667"/>
                  </a:lnTo>
                  <a:lnTo>
                    <a:pt x="277" y="2673"/>
                  </a:lnTo>
                  <a:lnTo>
                    <a:pt x="266" y="2676"/>
                  </a:lnTo>
                  <a:lnTo>
                    <a:pt x="257" y="2679"/>
                  </a:lnTo>
                  <a:lnTo>
                    <a:pt x="248" y="2680"/>
                  </a:lnTo>
                  <a:lnTo>
                    <a:pt x="240" y="2682"/>
                  </a:lnTo>
                  <a:lnTo>
                    <a:pt x="233" y="2686"/>
                  </a:lnTo>
                  <a:lnTo>
                    <a:pt x="227" y="2689"/>
                  </a:lnTo>
                  <a:lnTo>
                    <a:pt x="222" y="2694"/>
                  </a:lnTo>
                  <a:lnTo>
                    <a:pt x="216" y="2699"/>
                  </a:lnTo>
                  <a:lnTo>
                    <a:pt x="207" y="2704"/>
                  </a:lnTo>
                  <a:lnTo>
                    <a:pt x="196" y="2707"/>
                  </a:lnTo>
                  <a:lnTo>
                    <a:pt x="184" y="2710"/>
                  </a:lnTo>
                  <a:lnTo>
                    <a:pt x="175" y="2714"/>
                  </a:lnTo>
                  <a:lnTo>
                    <a:pt x="166" y="2719"/>
                  </a:lnTo>
                  <a:lnTo>
                    <a:pt x="158" y="2725"/>
                  </a:lnTo>
                  <a:lnTo>
                    <a:pt x="153" y="2729"/>
                  </a:lnTo>
                  <a:lnTo>
                    <a:pt x="147" y="2731"/>
                  </a:lnTo>
                  <a:lnTo>
                    <a:pt x="139" y="2733"/>
                  </a:lnTo>
                  <a:lnTo>
                    <a:pt x="131" y="2735"/>
                  </a:lnTo>
                  <a:lnTo>
                    <a:pt x="111" y="2736"/>
                  </a:lnTo>
                  <a:lnTo>
                    <a:pt x="92" y="2737"/>
                  </a:lnTo>
                  <a:lnTo>
                    <a:pt x="78" y="2737"/>
                  </a:lnTo>
                  <a:lnTo>
                    <a:pt x="65" y="2738"/>
                  </a:lnTo>
                  <a:lnTo>
                    <a:pt x="52" y="2738"/>
                  </a:lnTo>
                  <a:lnTo>
                    <a:pt x="39" y="27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吉林">
              <a:extLst>
                <a:ext uri="{FF2B5EF4-FFF2-40B4-BE49-F238E27FC236}">
                  <a16:creationId xmlns:a16="http://schemas.microsoft.com/office/drawing/2014/main" id="{9304C893-08DB-0847-CEA4-B9A6095FE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932" y="2800496"/>
              <a:ext cx="809635" cy="600106"/>
            </a:xfrm>
            <a:custGeom>
              <a:avLst/>
              <a:gdLst>
                <a:gd name="T0" fmla="*/ 3049 w 3070"/>
                <a:gd name="T1" fmla="*/ 1066 h 2270"/>
                <a:gd name="T2" fmla="*/ 2912 w 3070"/>
                <a:gd name="T3" fmla="*/ 1134 h 2270"/>
                <a:gd name="T4" fmla="*/ 2939 w 3070"/>
                <a:gd name="T5" fmla="*/ 1241 h 2270"/>
                <a:gd name="T6" fmla="*/ 2898 w 3070"/>
                <a:gd name="T7" fmla="*/ 1258 h 2270"/>
                <a:gd name="T8" fmla="*/ 2808 w 3070"/>
                <a:gd name="T9" fmla="*/ 1144 h 2270"/>
                <a:gd name="T10" fmla="*/ 2698 w 3070"/>
                <a:gd name="T11" fmla="*/ 1099 h 2270"/>
                <a:gd name="T12" fmla="*/ 2672 w 3070"/>
                <a:gd name="T13" fmla="*/ 1361 h 2270"/>
                <a:gd name="T14" fmla="*/ 2561 w 3070"/>
                <a:gd name="T15" fmla="*/ 1389 h 2270"/>
                <a:gd name="T16" fmla="*/ 2456 w 3070"/>
                <a:gd name="T17" fmla="*/ 1597 h 2270"/>
                <a:gd name="T18" fmla="*/ 2264 w 3070"/>
                <a:gd name="T19" fmla="*/ 1629 h 2270"/>
                <a:gd name="T20" fmla="*/ 2260 w 3070"/>
                <a:gd name="T21" fmla="*/ 1775 h 2270"/>
                <a:gd name="T22" fmla="*/ 2242 w 3070"/>
                <a:gd name="T23" fmla="*/ 1913 h 2270"/>
                <a:gd name="T24" fmla="*/ 2009 w 3070"/>
                <a:gd name="T25" fmla="*/ 1932 h 2270"/>
                <a:gd name="T26" fmla="*/ 1914 w 3070"/>
                <a:gd name="T27" fmla="*/ 1860 h 2270"/>
                <a:gd name="T28" fmla="*/ 1833 w 3070"/>
                <a:gd name="T29" fmla="*/ 1849 h 2270"/>
                <a:gd name="T30" fmla="*/ 1760 w 3070"/>
                <a:gd name="T31" fmla="*/ 1980 h 2270"/>
                <a:gd name="T32" fmla="*/ 1688 w 3070"/>
                <a:gd name="T33" fmla="*/ 2138 h 2270"/>
                <a:gd name="T34" fmla="*/ 1572 w 3070"/>
                <a:gd name="T35" fmla="*/ 2264 h 2270"/>
                <a:gd name="T36" fmla="*/ 1532 w 3070"/>
                <a:gd name="T37" fmla="*/ 2213 h 2270"/>
                <a:gd name="T38" fmla="*/ 1513 w 3070"/>
                <a:gd name="T39" fmla="*/ 2111 h 2270"/>
                <a:gd name="T40" fmla="*/ 1364 w 3070"/>
                <a:gd name="T41" fmla="*/ 1935 h 2270"/>
                <a:gd name="T42" fmla="*/ 1373 w 3070"/>
                <a:gd name="T43" fmla="*/ 1725 h 2270"/>
                <a:gd name="T44" fmla="*/ 1272 w 3070"/>
                <a:gd name="T45" fmla="*/ 1660 h 2270"/>
                <a:gd name="T46" fmla="*/ 1194 w 3070"/>
                <a:gd name="T47" fmla="*/ 1540 h 2270"/>
                <a:gd name="T48" fmla="*/ 1128 w 3070"/>
                <a:gd name="T49" fmla="*/ 1391 h 2270"/>
                <a:gd name="T50" fmla="*/ 1005 w 3070"/>
                <a:gd name="T51" fmla="*/ 1471 h 2270"/>
                <a:gd name="T52" fmla="*/ 986 w 3070"/>
                <a:gd name="T53" fmla="*/ 1381 h 2270"/>
                <a:gd name="T54" fmla="*/ 814 w 3070"/>
                <a:gd name="T55" fmla="*/ 1271 h 2270"/>
                <a:gd name="T56" fmla="*/ 697 w 3070"/>
                <a:gd name="T57" fmla="*/ 1273 h 2270"/>
                <a:gd name="T58" fmla="*/ 677 w 3070"/>
                <a:gd name="T59" fmla="*/ 1175 h 2270"/>
                <a:gd name="T60" fmla="*/ 599 w 3070"/>
                <a:gd name="T61" fmla="*/ 972 h 2270"/>
                <a:gd name="T62" fmla="*/ 463 w 3070"/>
                <a:gd name="T63" fmla="*/ 828 h 2270"/>
                <a:gd name="T64" fmla="*/ 253 w 3070"/>
                <a:gd name="T65" fmla="*/ 865 h 2270"/>
                <a:gd name="T66" fmla="*/ 182 w 3070"/>
                <a:gd name="T67" fmla="*/ 740 h 2270"/>
                <a:gd name="T68" fmla="*/ 191 w 3070"/>
                <a:gd name="T69" fmla="*/ 534 h 2270"/>
                <a:gd name="T70" fmla="*/ 102 w 3070"/>
                <a:gd name="T71" fmla="*/ 366 h 2270"/>
                <a:gd name="T72" fmla="*/ 31 w 3070"/>
                <a:gd name="T73" fmla="*/ 286 h 2270"/>
                <a:gd name="T74" fmla="*/ 95 w 3070"/>
                <a:gd name="T75" fmla="*/ 214 h 2270"/>
                <a:gd name="T76" fmla="*/ 236 w 3070"/>
                <a:gd name="T77" fmla="*/ 229 h 2270"/>
                <a:gd name="T78" fmla="*/ 319 w 3070"/>
                <a:gd name="T79" fmla="*/ 154 h 2270"/>
                <a:gd name="T80" fmla="*/ 441 w 3070"/>
                <a:gd name="T81" fmla="*/ 45 h 2270"/>
                <a:gd name="T82" fmla="*/ 627 w 3070"/>
                <a:gd name="T83" fmla="*/ 1 h 2270"/>
                <a:gd name="T84" fmla="*/ 692 w 3070"/>
                <a:gd name="T85" fmla="*/ 161 h 2270"/>
                <a:gd name="T86" fmla="*/ 851 w 3070"/>
                <a:gd name="T87" fmla="*/ 350 h 2270"/>
                <a:gd name="T88" fmla="*/ 1017 w 3070"/>
                <a:gd name="T89" fmla="*/ 300 h 2270"/>
                <a:gd name="T90" fmla="*/ 1169 w 3070"/>
                <a:gd name="T91" fmla="*/ 275 h 2270"/>
                <a:gd name="T92" fmla="*/ 1297 w 3070"/>
                <a:gd name="T93" fmla="*/ 387 h 2270"/>
                <a:gd name="T94" fmla="*/ 1532 w 3070"/>
                <a:gd name="T95" fmla="*/ 342 h 2270"/>
                <a:gd name="T96" fmla="*/ 1685 w 3070"/>
                <a:gd name="T97" fmla="*/ 452 h 2270"/>
                <a:gd name="T98" fmla="*/ 1715 w 3070"/>
                <a:gd name="T99" fmla="*/ 600 h 2270"/>
                <a:gd name="T100" fmla="*/ 1848 w 3070"/>
                <a:gd name="T101" fmla="*/ 583 h 2270"/>
                <a:gd name="T102" fmla="*/ 1909 w 3070"/>
                <a:gd name="T103" fmla="*/ 738 h 2270"/>
                <a:gd name="T104" fmla="*/ 2029 w 3070"/>
                <a:gd name="T105" fmla="*/ 723 h 2270"/>
                <a:gd name="T106" fmla="*/ 2085 w 3070"/>
                <a:gd name="T107" fmla="*/ 562 h 2270"/>
                <a:gd name="T108" fmla="*/ 2236 w 3070"/>
                <a:gd name="T109" fmla="*/ 802 h 2270"/>
                <a:gd name="T110" fmla="*/ 2365 w 3070"/>
                <a:gd name="T111" fmla="*/ 929 h 2270"/>
                <a:gd name="T112" fmla="*/ 2443 w 3070"/>
                <a:gd name="T113" fmla="*/ 798 h 2270"/>
                <a:gd name="T114" fmla="*/ 2599 w 3070"/>
                <a:gd name="T115" fmla="*/ 669 h 2270"/>
                <a:gd name="T116" fmla="*/ 2722 w 3070"/>
                <a:gd name="T117" fmla="*/ 632 h 2270"/>
                <a:gd name="T118" fmla="*/ 2797 w 3070"/>
                <a:gd name="T119" fmla="*/ 789 h 2270"/>
                <a:gd name="T120" fmla="*/ 2968 w 3070"/>
                <a:gd name="T121" fmla="*/ 823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0" h="2270">
                  <a:moveTo>
                    <a:pt x="3067" y="833"/>
                  </a:moveTo>
                  <a:lnTo>
                    <a:pt x="3069" y="846"/>
                  </a:lnTo>
                  <a:lnTo>
                    <a:pt x="3070" y="859"/>
                  </a:lnTo>
                  <a:lnTo>
                    <a:pt x="3070" y="874"/>
                  </a:lnTo>
                  <a:lnTo>
                    <a:pt x="3069" y="890"/>
                  </a:lnTo>
                  <a:lnTo>
                    <a:pt x="3067" y="912"/>
                  </a:lnTo>
                  <a:lnTo>
                    <a:pt x="3065" y="937"/>
                  </a:lnTo>
                  <a:lnTo>
                    <a:pt x="3064" y="949"/>
                  </a:lnTo>
                  <a:lnTo>
                    <a:pt x="3063" y="960"/>
                  </a:lnTo>
                  <a:lnTo>
                    <a:pt x="3062" y="970"/>
                  </a:lnTo>
                  <a:lnTo>
                    <a:pt x="3060" y="977"/>
                  </a:lnTo>
                  <a:lnTo>
                    <a:pt x="3055" y="989"/>
                  </a:lnTo>
                  <a:lnTo>
                    <a:pt x="3049" y="997"/>
                  </a:lnTo>
                  <a:lnTo>
                    <a:pt x="3048" y="1000"/>
                  </a:lnTo>
                  <a:lnTo>
                    <a:pt x="3045" y="1005"/>
                  </a:lnTo>
                  <a:lnTo>
                    <a:pt x="3044" y="1010"/>
                  </a:lnTo>
                  <a:lnTo>
                    <a:pt x="3044" y="1015"/>
                  </a:lnTo>
                  <a:lnTo>
                    <a:pt x="3044" y="1024"/>
                  </a:lnTo>
                  <a:lnTo>
                    <a:pt x="3048" y="1034"/>
                  </a:lnTo>
                  <a:lnTo>
                    <a:pt x="3050" y="1041"/>
                  </a:lnTo>
                  <a:lnTo>
                    <a:pt x="3054" y="1048"/>
                  </a:lnTo>
                  <a:lnTo>
                    <a:pt x="3056" y="1054"/>
                  </a:lnTo>
                  <a:lnTo>
                    <a:pt x="3056" y="1060"/>
                  </a:lnTo>
                  <a:lnTo>
                    <a:pt x="3056" y="1062"/>
                  </a:lnTo>
                  <a:lnTo>
                    <a:pt x="3055" y="1065"/>
                  </a:lnTo>
                  <a:lnTo>
                    <a:pt x="3052" y="1066"/>
                  </a:lnTo>
                  <a:lnTo>
                    <a:pt x="3049" y="1066"/>
                  </a:lnTo>
                  <a:lnTo>
                    <a:pt x="3042" y="1063"/>
                  </a:lnTo>
                  <a:lnTo>
                    <a:pt x="3036" y="1062"/>
                  </a:lnTo>
                  <a:lnTo>
                    <a:pt x="3031" y="1062"/>
                  </a:lnTo>
                  <a:lnTo>
                    <a:pt x="3027" y="1063"/>
                  </a:lnTo>
                  <a:lnTo>
                    <a:pt x="3026" y="1063"/>
                  </a:lnTo>
                  <a:lnTo>
                    <a:pt x="3026" y="1065"/>
                  </a:lnTo>
                  <a:lnTo>
                    <a:pt x="3027" y="1066"/>
                  </a:lnTo>
                  <a:lnTo>
                    <a:pt x="3027" y="1067"/>
                  </a:lnTo>
                  <a:lnTo>
                    <a:pt x="3031" y="1071"/>
                  </a:lnTo>
                  <a:lnTo>
                    <a:pt x="3033" y="1075"/>
                  </a:lnTo>
                  <a:lnTo>
                    <a:pt x="3036" y="1080"/>
                  </a:lnTo>
                  <a:lnTo>
                    <a:pt x="3036" y="1085"/>
                  </a:lnTo>
                  <a:lnTo>
                    <a:pt x="3035" y="1087"/>
                  </a:lnTo>
                  <a:lnTo>
                    <a:pt x="3032" y="1090"/>
                  </a:lnTo>
                  <a:lnTo>
                    <a:pt x="3026" y="1092"/>
                  </a:lnTo>
                  <a:lnTo>
                    <a:pt x="3019" y="1095"/>
                  </a:lnTo>
                  <a:lnTo>
                    <a:pt x="3004" y="1100"/>
                  </a:lnTo>
                  <a:lnTo>
                    <a:pt x="2991" y="1105"/>
                  </a:lnTo>
                  <a:lnTo>
                    <a:pt x="2979" y="1110"/>
                  </a:lnTo>
                  <a:lnTo>
                    <a:pt x="2966" y="1116"/>
                  </a:lnTo>
                  <a:lnTo>
                    <a:pt x="2954" y="1122"/>
                  </a:lnTo>
                  <a:lnTo>
                    <a:pt x="2948" y="1125"/>
                  </a:lnTo>
                  <a:lnTo>
                    <a:pt x="2943" y="1126"/>
                  </a:lnTo>
                  <a:lnTo>
                    <a:pt x="2935" y="1126"/>
                  </a:lnTo>
                  <a:lnTo>
                    <a:pt x="2924" y="1128"/>
                  </a:lnTo>
                  <a:lnTo>
                    <a:pt x="2917" y="1130"/>
                  </a:lnTo>
                  <a:lnTo>
                    <a:pt x="2912" y="1134"/>
                  </a:lnTo>
                  <a:lnTo>
                    <a:pt x="2907" y="1139"/>
                  </a:lnTo>
                  <a:lnTo>
                    <a:pt x="2901" y="1149"/>
                  </a:lnTo>
                  <a:lnTo>
                    <a:pt x="2893" y="1158"/>
                  </a:lnTo>
                  <a:lnTo>
                    <a:pt x="2885" y="1169"/>
                  </a:lnTo>
                  <a:lnTo>
                    <a:pt x="2876" y="1176"/>
                  </a:lnTo>
                  <a:lnTo>
                    <a:pt x="2872" y="1179"/>
                  </a:lnTo>
                  <a:lnTo>
                    <a:pt x="2869" y="1182"/>
                  </a:lnTo>
                  <a:lnTo>
                    <a:pt x="2867" y="1186"/>
                  </a:lnTo>
                  <a:lnTo>
                    <a:pt x="2866" y="1189"/>
                  </a:lnTo>
                  <a:lnTo>
                    <a:pt x="2866" y="1192"/>
                  </a:lnTo>
                  <a:lnTo>
                    <a:pt x="2868" y="1195"/>
                  </a:lnTo>
                  <a:lnTo>
                    <a:pt x="2871" y="1198"/>
                  </a:lnTo>
                  <a:lnTo>
                    <a:pt x="2875" y="1199"/>
                  </a:lnTo>
                  <a:lnTo>
                    <a:pt x="2885" y="1199"/>
                  </a:lnTo>
                  <a:lnTo>
                    <a:pt x="2892" y="1198"/>
                  </a:lnTo>
                  <a:lnTo>
                    <a:pt x="2899" y="1194"/>
                  </a:lnTo>
                  <a:lnTo>
                    <a:pt x="2905" y="1191"/>
                  </a:lnTo>
                  <a:lnTo>
                    <a:pt x="2907" y="1191"/>
                  </a:lnTo>
                  <a:lnTo>
                    <a:pt x="2910" y="1191"/>
                  </a:lnTo>
                  <a:lnTo>
                    <a:pt x="2912" y="1192"/>
                  </a:lnTo>
                  <a:lnTo>
                    <a:pt x="2916" y="1193"/>
                  </a:lnTo>
                  <a:lnTo>
                    <a:pt x="2922" y="1201"/>
                  </a:lnTo>
                  <a:lnTo>
                    <a:pt x="2926" y="1212"/>
                  </a:lnTo>
                  <a:lnTo>
                    <a:pt x="2932" y="1223"/>
                  </a:lnTo>
                  <a:lnTo>
                    <a:pt x="2937" y="1232"/>
                  </a:lnTo>
                  <a:lnTo>
                    <a:pt x="2938" y="1236"/>
                  </a:lnTo>
                  <a:lnTo>
                    <a:pt x="2939" y="1241"/>
                  </a:lnTo>
                  <a:lnTo>
                    <a:pt x="2941" y="1244"/>
                  </a:lnTo>
                  <a:lnTo>
                    <a:pt x="2941" y="1250"/>
                  </a:lnTo>
                  <a:lnTo>
                    <a:pt x="2938" y="1258"/>
                  </a:lnTo>
                  <a:lnTo>
                    <a:pt x="2937" y="1267"/>
                  </a:lnTo>
                  <a:lnTo>
                    <a:pt x="2948" y="1283"/>
                  </a:lnTo>
                  <a:lnTo>
                    <a:pt x="2961" y="1300"/>
                  </a:lnTo>
                  <a:lnTo>
                    <a:pt x="2963" y="1303"/>
                  </a:lnTo>
                  <a:lnTo>
                    <a:pt x="2964" y="1307"/>
                  </a:lnTo>
                  <a:lnTo>
                    <a:pt x="2964" y="1309"/>
                  </a:lnTo>
                  <a:lnTo>
                    <a:pt x="2964" y="1312"/>
                  </a:lnTo>
                  <a:lnTo>
                    <a:pt x="2962" y="1313"/>
                  </a:lnTo>
                  <a:lnTo>
                    <a:pt x="2961" y="1314"/>
                  </a:lnTo>
                  <a:lnTo>
                    <a:pt x="2954" y="1311"/>
                  </a:lnTo>
                  <a:lnTo>
                    <a:pt x="2942" y="1300"/>
                  </a:lnTo>
                  <a:lnTo>
                    <a:pt x="2930" y="1287"/>
                  </a:lnTo>
                  <a:lnTo>
                    <a:pt x="2924" y="1277"/>
                  </a:lnTo>
                  <a:lnTo>
                    <a:pt x="2920" y="1269"/>
                  </a:lnTo>
                  <a:lnTo>
                    <a:pt x="2917" y="1258"/>
                  </a:lnTo>
                  <a:lnTo>
                    <a:pt x="2912" y="1249"/>
                  </a:lnTo>
                  <a:lnTo>
                    <a:pt x="2907" y="1244"/>
                  </a:lnTo>
                  <a:lnTo>
                    <a:pt x="2904" y="1242"/>
                  </a:lnTo>
                  <a:lnTo>
                    <a:pt x="2900" y="1242"/>
                  </a:lnTo>
                  <a:lnTo>
                    <a:pt x="2899" y="1243"/>
                  </a:lnTo>
                  <a:lnTo>
                    <a:pt x="2898" y="1245"/>
                  </a:lnTo>
                  <a:lnTo>
                    <a:pt x="2898" y="1249"/>
                  </a:lnTo>
                  <a:lnTo>
                    <a:pt x="2898" y="1254"/>
                  </a:lnTo>
                  <a:lnTo>
                    <a:pt x="2898" y="1258"/>
                  </a:lnTo>
                  <a:lnTo>
                    <a:pt x="2895" y="1262"/>
                  </a:lnTo>
                  <a:lnTo>
                    <a:pt x="2893" y="1264"/>
                  </a:lnTo>
                  <a:lnTo>
                    <a:pt x="2890" y="1265"/>
                  </a:lnTo>
                  <a:lnTo>
                    <a:pt x="2885" y="1265"/>
                  </a:lnTo>
                  <a:lnTo>
                    <a:pt x="2881" y="1264"/>
                  </a:lnTo>
                  <a:lnTo>
                    <a:pt x="2879" y="1261"/>
                  </a:lnTo>
                  <a:lnTo>
                    <a:pt x="2878" y="1256"/>
                  </a:lnTo>
                  <a:lnTo>
                    <a:pt x="2878" y="1251"/>
                  </a:lnTo>
                  <a:lnTo>
                    <a:pt x="2876" y="1248"/>
                  </a:lnTo>
                  <a:lnTo>
                    <a:pt x="2875" y="1244"/>
                  </a:lnTo>
                  <a:lnTo>
                    <a:pt x="2873" y="1243"/>
                  </a:lnTo>
                  <a:lnTo>
                    <a:pt x="2867" y="1241"/>
                  </a:lnTo>
                  <a:lnTo>
                    <a:pt x="2857" y="1238"/>
                  </a:lnTo>
                  <a:lnTo>
                    <a:pt x="2851" y="1237"/>
                  </a:lnTo>
                  <a:lnTo>
                    <a:pt x="2846" y="1235"/>
                  </a:lnTo>
                  <a:lnTo>
                    <a:pt x="2838" y="1231"/>
                  </a:lnTo>
                  <a:lnTo>
                    <a:pt x="2832" y="1226"/>
                  </a:lnTo>
                  <a:lnTo>
                    <a:pt x="2827" y="1221"/>
                  </a:lnTo>
                  <a:lnTo>
                    <a:pt x="2821" y="1216"/>
                  </a:lnTo>
                  <a:lnTo>
                    <a:pt x="2816" y="1208"/>
                  </a:lnTo>
                  <a:lnTo>
                    <a:pt x="2813" y="1201"/>
                  </a:lnTo>
                  <a:lnTo>
                    <a:pt x="2811" y="1194"/>
                  </a:lnTo>
                  <a:lnTo>
                    <a:pt x="2810" y="1186"/>
                  </a:lnTo>
                  <a:lnTo>
                    <a:pt x="2809" y="1178"/>
                  </a:lnTo>
                  <a:lnTo>
                    <a:pt x="2809" y="1169"/>
                  </a:lnTo>
                  <a:lnTo>
                    <a:pt x="2808" y="1155"/>
                  </a:lnTo>
                  <a:lnTo>
                    <a:pt x="2808" y="1144"/>
                  </a:lnTo>
                  <a:lnTo>
                    <a:pt x="2806" y="1141"/>
                  </a:lnTo>
                  <a:lnTo>
                    <a:pt x="2805" y="1137"/>
                  </a:lnTo>
                  <a:lnTo>
                    <a:pt x="2804" y="1134"/>
                  </a:lnTo>
                  <a:lnTo>
                    <a:pt x="2802" y="1132"/>
                  </a:lnTo>
                  <a:lnTo>
                    <a:pt x="2798" y="1130"/>
                  </a:lnTo>
                  <a:lnTo>
                    <a:pt x="2794" y="1130"/>
                  </a:lnTo>
                  <a:lnTo>
                    <a:pt x="2790" y="1130"/>
                  </a:lnTo>
                  <a:lnTo>
                    <a:pt x="2785" y="1130"/>
                  </a:lnTo>
                  <a:lnTo>
                    <a:pt x="2772" y="1134"/>
                  </a:lnTo>
                  <a:lnTo>
                    <a:pt x="2760" y="1135"/>
                  </a:lnTo>
                  <a:lnTo>
                    <a:pt x="2755" y="1134"/>
                  </a:lnTo>
                  <a:lnTo>
                    <a:pt x="2752" y="1132"/>
                  </a:lnTo>
                  <a:lnTo>
                    <a:pt x="2750" y="1130"/>
                  </a:lnTo>
                  <a:lnTo>
                    <a:pt x="2750" y="1125"/>
                  </a:lnTo>
                  <a:lnTo>
                    <a:pt x="2752" y="1122"/>
                  </a:lnTo>
                  <a:lnTo>
                    <a:pt x="2750" y="1118"/>
                  </a:lnTo>
                  <a:lnTo>
                    <a:pt x="2749" y="1115"/>
                  </a:lnTo>
                  <a:lnTo>
                    <a:pt x="2746" y="1112"/>
                  </a:lnTo>
                  <a:lnTo>
                    <a:pt x="2737" y="1110"/>
                  </a:lnTo>
                  <a:lnTo>
                    <a:pt x="2728" y="1110"/>
                  </a:lnTo>
                  <a:lnTo>
                    <a:pt x="2723" y="1110"/>
                  </a:lnTo>
                  <a:lnTo>
                    <a:pt x="2718" y="1109"/>
                  </a:lnTo>
                  <a:lnTo>
                    <a:pt x="2716" y="1106"/>
                  </a:lnTo>
                  <a:lnTo>
                    <a:pt x="2714" y="1104"/>
                  </a:lnTo>
                  <a:lnTo>
                    <a:pt x="2710" y="1100"/>
                  </a:lnTo>
                  <a:lnTo>
                    <a:pt x="2704" y="1098"/>
                  </a:lnTo>
                  <a:lnTo>
                    <a:pt x="2698" y="1099"/>
                  </a:lnTo>
                  <a:lnTo>
                    <a:pt x="2692" y="1103"/>
                  </a:lnTo>
                  <a:lnTo>
                    <a:pt x="2687" y="1107"/>
                  </a:lnTo>
                  <a:lnTo>
                    <a:pt x="2682" y="1112"/>
                  </a:lnTo>
                  <a:lnTo>
                    <a:pt x="2679" y="1116"/>
                  </a:lnTo>
                  <a:lnTo>
                    <a:pt x="2677" y="1120"/>
                  </a:lnTo>
                  <a:lnTo>
                    <a:pt x="2676" y="1128"/>
                  </a:lnTo>
                  <a:lnTo>
                    <a:pt x="2673" y="1135"/>
                  </a:lnTo>
                  <a:lnTo>
                    <a:pt x="2671" y="1151"/>
                  </a:lnTo>
                  <a:lnTo>
                    <a:pt x="2671" y="1167"/>
                  </a:lnTo>
                  <a:lnTo>
                    <a:pt x="2671" y="1181"/>
                  </a:lnTo>
                  <a:lnTo>
                    <a:pt x="2671" y="1200"/>
                  </a:lnTo>
                  <a:lnTo>
                    <a:pt x="2671" y="1218"/>
                  </a:lnTo>
                  <a:lnTo>
                    <a:pt x="2674" y="1233"/>
                  </a:lnTo>
                  <a:lnTo>
                    <a:pt x="2677" y="1246"/>
                  </a:lnTo>
                  <a:lnTo>
                    <a:pt x="2679" y="1257"/>
                  </a:lnTo>
                  <a:lnTo>
                    <a:pt x="2679" y="1269"/>
                  </a:lnTo>
                  <a:lnTo>
                    <a:pt x="2678" y="1281"/>
                  </a:lnTo>
                  <a:lnTo>
                    <a:pt x="2674" y="1293"/>
                  </a:lnTo>
                  <a:lnTo>
                    <a:pt x="2672" y="1301"/>
                  </a:lnTo>
                  <a:lnTo>
                    <a:pt x="2672" y="1308"/>
                  </a:lnTo>
                  <a:lnTo>
                    <a:pt x="2673" y="1320"/>
                  </a:lnTo>
                  <a:lnTo>
                    <a:pt x="2676" y="1331"/>
                  </a:lnTo>
                  <a:lnTo>
                    <a:pt x="2677" y="1339"/>
                  </a:lnTo>
                  <a:lnTo>
                    <a:pt x="2678" y="1346"/>
                  </a:lnTo>
                  <a:lnTo>
                    <a:pt x="2677" y="1353"/>
                  </a:lnTo>
                  <a:lnTo>
                    <a:pt x="2676" y="1357"/>
                  </a:lnTo>
                  <a:lnTo>
                    <a:pt x="2672" y="1361"/>
                  </a:lnTo>
                  <a:lnTo>
                    <a:pt x="2668" y="1362"/>
                  </a:lnTo>
                  <a:lnTo>
                    <a:pt x="2665" y="1363"/>
                  </a:lnTo>
                  <a:lnTo>
                    <a:pt x="2657" y="1365"/>
                  </a:lnTo>
                  <a:lnTo>
                    <a:pt x="2649" y="1366"/>
                  </a:lnTo>
                  <a:lnTo>
                    <a:pt x="2647" y="1368"/>
                  </a:lnTo>
                  <a:lnTo>
                    <a:pt x="2645" y="1369"/>
                  </a:lnTo>
                  <a:lnTo>
                    <a:pt x="2643" y="1371"/>
                  </a:lnTo>
                  <a:lnTo>
                    <a:pt x="2642" y="1374"/>
                  </a:lnTo>
                  <a:lnTo>
                    <a:pt x="2640" y="1381"/>
                  </a:lnTo>
                  <a:lnTo>
                    <a:pt x="2640" y="1389"/>
                  </a:lnTo>
                  <a:lnTo>
                    <a:pt x="2640" y="1394"/>
                  </a:lnTo>
                  <a:lnTo>
                    <a:pt x="2639" y="1397"/>
                  </a:lnTo>
                  <a:lnTo>
                    <a:pt x="2638" y="1402"/>
                  </a:lnTo>
                  <a:lnTo>
                    <a:pt x="2636" y="1405"/>
                  </a:lnTo>
                  <a:lnTo>
                    <a:pt x="2634" y="1407"/>
                  </a:lnTo>
                  <a:lnTo>
                    <a:pt x="2630" y="1408"/>
                  </a:lnTo>
                  <a:lnTo>
                    <a:pt x="2626" y="1408"/>
                  </a:lnTo>
                  <a:lnTo>
                    <a:pt x="2620" y="1405"/>
                  </a:lnTo>
                  <a:lnTo>
                    <a:pt x="2607" y="1397"/>
                  </a:lnTo>
                  <a:lnTo>
                    <a:pt x="2595" y="1390"/>
                  </a:lnTo>
                  <a:lnTo>
                    <a:pt x="2589" y="1388"/>
                  </a:lnTo>
                  <a:lnTo>
                    <a:pt x="2584" y="1386"/>
                  </a:lnTo>
                  <a:lnTo>
                    <a:pt x="2579" y="1384"/>
                  </a:lnTo>
                  <a:lnTo>
                    <a:pt x="2576" y="1384"/>
                  </a:lnTo>
                  <a:lnTo>
                    <a:pt x="2569" y="1386"/>
                  </a:lnTo>
                  <a:lnTo>
                    <a:pt x="2563" y="1388"/>
                  </a:lnTo>
                  <a:lnTo>
                    <a:pt x="2561" y="1389"/>
                  </a:lnTo>
                  <a:lnTo>
                    <a:pt x="2559" y="1391"/>
                  </a:lnTo>
                  <a:lnTo>
                    <a:pt x="2558" y="1394"/>
                  </a:lnTo>
                  <a:lnTo>
                    <a:pt x="2557" y="1397"/>
                  </a:lnTo>
                  <a:lnTo>
                    <a:pt x="2555" y="1405"/>
                  </a:lnTo>
                  <a:lnTo>
                    <a:pt x="2552" y="1412"/>
                  </a:lnTo>
                  <a:lnTo>
                    <a:pt x="2547" y="1418"/>
                  </a:lnTo>
                  <a:lnTo>
                    <a:pt x="2542" y="1422"/>
                  </a:lnTo>
                  <a:lnTo>
                    <a:pt x="2539" y="1427"/>
                  </a:lnTo>
                  <a:lnTo>
                    <a:pt x="2534" y="1433"/>
                  </a:lnTo>
                  <a:lnTo>
                    <a:pt x="2532" y="1441"/>
                  </a:lnTo>
                  <a:lnTo>
                    <a:pt x="2532" y="1451"/>
                  </a:lnTo>
                  <a:lnTo>
                    <a:pt x="2532" y="1464"/>
                  </a:lnTo>
                  <a:lnTo>
                    <a:pt x="2532" y="1479"/>
                  </a:lnTo>
                  <a:lnTo>
                    <a:pt x="2532" y="1488"/>
                  </a:lnTo>
                  <a:lnTo>
                    <a:pt x="2531" y="1495"/>
                  </a:lnTo>
                  <a:lnTo>
                    <a:pt x="2529" y="1500"/>
                  </a:lnTo>
                  <a:lnTo>
                    <a:pt x="2528" y="1503"/>
                  </a:lnTo>
                  <a:lnTo>
                    <a:pt x="2522" y="1512"/>
                  </a:lnTo>
                  <a:lnTo>
                    <a:pt x="2514" y="1521"/>
                  </a:lnTo>
                  <a:lnTo>
                    <a:pt x="2506" y="1532"/>
                  </a:lnTo>
                  <a:lnTo>
                    <a:pt x="2496" y="1541"/>
                  </a:lnTo>
                  <a:lnTo>
                    <a:pt x="2488" y="1552"/>
                  </a:lnTo>
                  <a:lnTo>
                    <a:pt x="2481" y="1566"/>
                  </a:lnTo>
                  <a:lnTo>
                    <a:pt x="2473" y="1579"/>
                  </a:lnTo>
                  <a:lnTo>
                    <a:pt x="2468" y="1589"/>
                  </a:lnTo>
                  <a:lnTo>
                    <a:pt x="2462" y="1594"/>
                  </a:lnTo>
                  <a:lnTo>
                    <a:pt x="2456" y="1597"/>
                  </a:lnTo>
                  <a:lnTo>
                    <a:pt x="2451" y="1598"/>
                  </a:lnTo>
                  <a:lnTo>
                    <a:pt x="2446" y="1598"/>
                  </a:lnTo>
                  <a:lnTo>
                    <a:pt x="2440" y="1598"/>
                  </a:lnTo>
                  <a:lnTo>
                    <a:pt x="2433" y="1597"/>
                  </a:lnTo>
                  <a:lnTo>
                    <a:pt x="2425" y="1596"/>
                  </a:lnTo>
                  <a:lnTo>
                    <a:pt x="2418" y="1595"/>
                  </a:lnTo>
                  <a:lnTo>
                    <a:pt x="2409" y="1595"/>
                  </a:lnTo>
                  <a:lnTo>
                    <a:pt x="2402" y="1596"/>
                  </a:lnTo>
                  <a:lnTo>
                    <a:pt x="2394" y="1597"/>
                  </a:lnTo>
                  <a:lnTo>
                    <a:pt x="2387" y="1599"/>
                  </a:lnTo>
                  <a:lnTo>
                    <a:pt x="2380" y="1603"/>
                  </a:lnTo>
                  <a:lnTo>
                    <a:pt x="2372" y="1607"/>
                  </a:lnTo>
                  <a:lnTo>
                    <a:pt x="2366" y="1611"/>
                  </a:lnTo>
                  <a:lnTo>
                    <a:pt x="2361" y="1615"/>
                  </a:lnTo>
                  <a:lnTo>
                    <a:pt x="2358" y="1617"/>
                  </a:lnTo>
                  <a:lnTo>
                    <a:pt x="2356" y="1618"/>
                  </a:lnTo>
                  <a:lnTo>
                    <a:pt x="2353" y="1618"/>
                  </a:lnTo>
                  <a:lnTo>
                    <a:pt x="2351" y="1617"/>
                  </a:lnTo>
                  <a:lnTo>
                    <a:pt x="2349" y="1616"/>
                  </a:lnTo>
                  <a:lnTo>
                    <a:pt x="2343" y="1616"/>
                  </a:lnTo>
                  <a:lnTo>
                    <a:pt x="2336" y="1617"/>
                  </a:lnTo>
                  <a:lnTo>
                    <a:pt x="2325" y="1620"/>
                  </a:lnTo>
                  <a:lnTo>
                    <a:pt x="2314" y="1622"/>
                  </a:lnTo>
                  <a:lnTo>
                    <a:pt x="2303" y="1623"/>
                  </a:lnTo>
                  <a:lnTo>
                    <a:pt x="2290" y="1624"/>
                  </a:lnTo>
                  <a:lnTo>
                    <a:pt x="2275" y="1627"/>
                  </a:lnTo>
                  <a:lnTo>
                    <a:pt x="2264" y="1629"/>
                  </a:lnTo>
                  <a:lnTo>
                    <a:pt x="2250" y="1630"/>
                  </a:lnTo>
                  <a:lnTo>
                    <a:pt x="2232" y="1633"/>
                  </a:lnTo>
                  <a:lnTo>
                    <a:pt x="2211" y="1636"/>
                  </a:lnTo>
                  <a:lnTo>
                    <a:pt x="2201" y="1639"/>
                  </a:lnTo>
                  <a:lnTo>
                    <a:pt x="2194" y="1641"/>
                  </a:lnTo>
                  <a:lnTo>
                    <a:pt x="2189" y="1643"/>
                  </a:lnTo>
                  <a:lnTo>
                    <a:pt x="2188" y="1647"/>
                  </a:lnTo>
                  <a:lnTo>
                    <a:pt x="2187" y="1651"/>
                  </a:lnTo>
                  <a:lnTo>
                    <a:pt x="2188" y="1653"/>
                  </a:lnTo>
                  <a:lnTo>
                    <a:pt x="2189" y="1655"/>
                  </a:lnTo>
                  <a:lnTo>
                    <a:pt x="2191" y="1658"/>
                  </a:lnTo>
                  <a:lnTo>
                    <a:pt x="2196" y="1665"/>
                  </a:lnTo>
                  <a:lnTo>
                    <a:pt x="2206" y="1671"/>
                  </a:lnTo>
                  <a:lnTo>
                    <a:pt x="2211" y="1674"/>
                  </a:lnTo>
                  <a:lnTo>
                    <a:pt x="2214" y="1679"/>
                  </a:lnTo>
                  <a:lnTo>
                    <a:pt x="2217" y="1689"/>
                  </a:lnTo>
                  <a:lnTo>
                    <a:pt x="2219" y="1708"/>
                  </a:lnTo>
                  <a:lnTo>
                    <a:pt x="2219" y="1711"/>
                  </a:lnTo>
                  <a:lnTo>
                    <a:pt x="2221" y="1723"/>
                  </a:lnTo>
                  <a:lnTo>
                    <a:pt x="2224" y="1736"/>
                  </a:lnTo>
                  <a:lnTo>
                    <a:pt x="2227" y="1747"/>
                  </a:lnTo>
                  <a:lnTo>
                    <a:pt x="2232" y="1756"/>
                  </a:lnTo>
                  <a:lnTo>
                    <a:pt x="2239" y="1765"/>
                  </a:lnTo>
                  <a:lnTo>
                    <a:pt x="2244" y="1768"/>
                  </a:lnTo>
                  <a:lnTo>
                    <a:pt x="2249" y="1771"/>
                  </a:lnTo>
                  <a:lnTo>
                    <a:pt x="2254" y="1773"/>
                  </a:lnTo>
                  <a:lnTo>
                    <a:pt x="2260" y="1775"/>
                  </a:lnTo>
                  <a:lnTo>
                    <a:pt x="2271" y="1779"/>
                  </a:lnTo>
                  <a:lnTo>
                    <a:pt x="2283" y="1784"/>
                  </a:lnTo>
                  <a:lnTo>
                    <a:pt x="2288" y="1786"/>
                  </a:lnTo>
                  <a:lnTo>
                    <a:pt x="2292" y="1790"/>
                  </a:lnTo>
                  <a:lnTo>
                    <a:pt x="2295" y="1793"/>
                  </a:lnTo>
                  <a:lnTo>
                    <a:pt x="2298" y="1797"/>
                  </a:lnTo>
                  <a:lnTo>
                    <a:pt x="2302" y="1811"/>
                  </a:lnTo>
                  <a:lnTo>
                    <a:pt x="2307" y="1821"/>
                  </a:lnTo>
                  <a:lnTo>
                    <a:pt x="2309" y="1825"/>
                  </a:lnTo>
                  <a:lnTo>
                    <a:pt x="2312" y="1831"/>
                  </a:lnTo>
                  <a:lnTo>
                    <a:pt x="2313" y="1836"/>
                  </a:lnTo>
                  <a:lnTo>
                    <a:pt x="2313" y="1840"/>
                  </a:lnTo>
                  <a:lnTo>
                    <a:pt x="2312" y="1844"/>
                  </a:lnTo>
                  <a:lnTo>
                    <a:pt x="2311" y="1849"/>
                  </a:lnTo>
                  <a:lnTo>
                    <a:pt x="2306" y="1859"/>
                  </a:lnTo>
                  <a:lnTo>
                    <a:pt x="2302" y="1868"/>
                  </a:lnTo>
                  <a:lnTo>
                    <a:pt x="2299" y="1878"/>
                  </a:lnTo>
                  <a:lnTo>
                    <a:pt x="2296" y="1888"/>
                  </a:lnTo>
                  <a:lnTo>
                    <a:pt x="2295" y="1897"/>
                  </a:lnTo>
                  <a:lnTo>
                    <a:pt x="2292" y="1904"/>
                  </a:lnTo>
                  <a:lnTo>
                    <a:pt x="2288" y="1910"/>
                  </a:lnTo>
                  <a:lnTo>
                    <a:pt x="2281" y="1916"/>
                  </a:lnTo>
                  <a:lnTo>
                    <a:pt x="2275" y="1918"/>
                  </a:lnTo>
                  <a:lnTo>
                    <a:pt x="2269" y="1919"/>
                  </a:lnTo>
                  <a:lnTo>
                    <a:pt x="2263" y="1919"/>
                  </a:lnTo>
                  <a:lnTo>
                    <a:pt x="2257" y="1918"/>
                  </a:lnTo>
                  <a:lnTo>
                    <a:pt x="2242" y="1913"/>
                  </a:lnTo>
                  <a:lnTo>
                    <a:pt x="2223" y="1905"/>
                  </a:lnTo>
                  <a:lnTo>
                    <a:pt x="2216" y="1904"/>
                  </a:lnTo>
                  <a:lnTo>
                    <a:pt x="2210" y="1903"/>
                  </a:lnTo>
                  <a:lnTo>
                    <a:pt x="2204" y="1904"/>
                  </a:lnTo>
                  <a:lnTo>
                    <a:pt x="2200" y="1905"/>
                  </a:lnTo>
                  <a:lnTo>
                    <a:pt x="2192" y="1910"/>
                  </a:lnTo>
                  <a:lnTo>
                    <a:pt x="2185" y="1917"/>
                  </a:lnTo>
                  <a:lnTo>
                    <a:pt x="2181" y="1919"/>
                  </a:lnTo>
                  <a:lnTo>
                    <a:pt x="2175" y="1922"/>
                  </a:lnTo>
                  <a:lnTo>
                    <a:pt x="2170" y="1924"/>
                  </a:lnTo>
                  <a:lnTo>
                    <a:pt x="2163" y="1926"/>
                  </a:lnTo>
                  <a:lnTo>
                    <a:pt x="2150" y="1929"/>
                  </a:lnTo>
                  <a:lnTo>
                    <a:pt x="2135" y="1931"/>
                  </a:lnTo>
                  <a:lnTo>
                    <a:pt x="2120" y="1935"/>
                  </a:lnTo>
                  <a:lnTo>
                    <a:pt x="2107" y="1936"/>
                  </a:lnTo>
                  <a:lnTo>
                    <a:pt x="2101" y="1937"/>
                  </a:lnTo>
                  <a:lnTo>
                    <a:pt x="2097" y="1936"/>
                  </a:lnTo>
                  <a:lnTo>
                    <a:pt x="2091" y="1936"/>
                  </a:lnTo>
                  <a:lnTo>
                    <a:pt x="2087" y="1933"/>
                  </a:lnTo>
                  <a:lnTo>
                    <a:pt x="2079" y="1931"/>
                  </a:lnTo>
                  <a:lnTo>
                    <a:pt x="2069" y="1929"/>
                  </a:lnTo>
                  <a:lnTo>
                    <a:pt x="2057" y="1929"/>
                  </a:lnTo>
                  <a:lnTo>
                    <a:pt x="2042" y="1932"/>
                  </a:lnTo>
                  <a:lnTo>
                    <a:pt x="2032" y="1933"/>
                  </a:lnTo>
                  <a:lnTo>
                    <a:pt x="2024" y="1935"/>
                  </a:lnTo>
                  <a:lnTo>
                    <a:pt x="2016" y="1933"/>
                  </a:lnTo>
                  <a:lnTo>
                    <a:pt x="2009" y="1932"/>
                  </a:lnTo>
                  <a:lnTo>
                    <a:pt x="2003" y="1930"/>
                  </a:lnTo>
                  <a:lnTo>
                    <a:pt x="1998" y="1926"/>
                  </a:lnTo>
                  <a:lnTo>
                    <a:pt x="1994" y="1923"/>
                  </a:lnTo>
                  <a:lnTo>
                    <a:pt x="1991" y="1917"/>
                  </a:lnTo>
                  <a:lnTo>
                    <a:pt x="1988" y="1912"/>
                  </a:lnTo>
                  <a:lnTo>
                    <a:pt x="1985" y="1908"/>
                  </a:lnTo>
                  <a:lnTo>
                    <a:pt x="1981" y="1906"/>
                  </a:lnTo>
                  <a:lnTo>
                    <a:pt x="1978" y="1906"/>
                  </a:lnTo>
                  <a:lnTo>
                    <a:pt x="1968" y="1906"/>
                  </a:lnTo>
                  <a:lnTo>
                    <a:pt x="1956" y="1907"/>
                  </a:lnTo>
                  <a:lnTo>
                    <a:pt x="1950" y="1907"/>
                  </a:lnTo>
                  <a:lnTo>
                    <a:pt x="1947" y="1906"/>
                  </a:lnTo>
                  <a:lnTo>
                    <a:pt x="1943" y="1904"/>
                  </a:lnTo>
                  <a:lnTo>
                    <a:pt x="1941" y="1903"/>
                  </a:lnTo>
                  <a:lnTo>
                    <a:pt x="1940" y="1900"/>
                  </a:lnTo>
                  <a:lnTo>
                    <a:pt x="1940" y="1898"/>
                  </a:lnTo>
                  <a:lnTo>
                    <a:pt x="1941" y="1895"/>
                  </a:lnTo>
                  <a:lnTo>
                    <a:pt x="1942" y="1893"/>
                  </a:lnTo>
                  <a:lnTo>
                    <a:pt x="1946" y="1889"/>
                  </a:lnTo>
                  <a:lnTo>
                    <a:pt x="1948" y="1886"/>
                  </a:lnTo>
                  <a:lnTo>
                    <a:pt x="1949" y="1884"/>
                  </a:lnTo>
                  <a:lnTo>
                    <a:pt x="1948" y="1879"/>
                  </a:lnTo>
                  <a:lnTo>
                    <a:pt x="1944" y="1875"/>
                  </a:lnTo>
                  <a:lnTo>
                    <a:pt x="1937" y="1872"/>
                  </a:lnTo>
                  <a:lnTo>
                    <a:pt x="1928" y="1868"/>
                  </a:lnTo>
                  <a:lnTo>
                    <a:pt x="1918" y="1863"/>
                  </a:lnTo>
                  <a:lnTo>
                    <a:pt x="1914" y="1860"/>
                  </a:lnTo>
                  <a:lnTo>
                    <a:pt x="1910" y="1857"/>
                  </a:lnTo>
                  <a:lnTo>
                    <a:pt x="1908" y="1854"/>
                  </a:lnTo>
                  <a:lnTo>
                    <a:pt x="1906" y="1851"/>
                  </a:lnTo>
                  <a:lnTo>
                    <a:pt x="1905" y="1844"/>
                  </a:lnTo>
                  <a:lnTo>
                    <a:pt x="1905" y="1837"/>
                  </a:lnTo>
                  <a:lnTo>
                    <a:pt x="1905" y="1834"/>
                  </a:lnTo>
                  <a:lnTo>
                    <a:pt x="1904" y="1831"/>
                  </a:lnTo>
                  <a:lnTo>
                    <a:pt x="1903" y="1830"/>
                  </a:lnTo>
                  <a:lnTo>
                    <a:pt x="1900" y="1828"/>
                  </a:lnTo>
                  <a:lnTo>
                    <a:pt x="1893" y="1826"/>
                  </a:lnTo>
                  <a:lnTo>
                    <a:pt x="1886" y="1825"/>
                  </a:lnTo>
                  <a:lnTo>
                    <a:pt x="1879" y="1824"/>
                  </a:lnTo>
                  <a:lnTo>
                    <a:pt x="1872" y="1822"/>
                  </a:lnTo>
                  <a:lnTo>
                    <a:pt x="1868" y="1821"/>
                  </a:lnTo>
                  <a:lnTo>
                    <a:pt x="1865" y="1818"/>
                  </a:lnTo>
                  <a:lnTo>
                    <a:pt x="1861" y="1815"/>
                  </a:lnTo>
                  <a:lnTo>
                    <a:pt x="1858" y="1811"/>
                  </a:lnTo>
                  <a:lnTo>
                    <a:pt x="1855" y="1807"/>
                  </a:lnTo>
                  <a:lnTo>
                    <a:pt x="1853" y="1807"/>
                  </a:lnTo>
                  <a:lnTo>
                    <a:pt x="1851" y="1809"/>
                  </a:lnTo>
                  <a:lnTo>
                    <a:pt x="1851" y="1812"/>
                  </a:lnTo>
                  <a:lnTo>
                    <a:pt x="1849" y="1815"/>
                  </a:lnTo>
                  <a:lnTo>
                    <a:pt x="1849" y="1818"/>
                  </a:lnTo>
                  <a:lnTo>
                    <a:pt x="1845" y="1831"/>
                  </a:lnTo>
                  <a:lnTo>
                    <a:pt x="1839" y="1845"/>
                  </a:lnTo>
                  <a:lnTo>
                    <a:pt x="1836" y="1848"/>
                  </a:lnTo>
                  <a:lnTo>
                    <a:pt x="1833" y="1849"/>
                  </a:lnTo>
                  <a:lnTo>
                    <a:pt x="1829" y="1849"/>
                  </a:lnTo>
                  <a:lnTo>
                    <a:pt x="1826" y="1849"/>
                  </a:lnTo>
                  <a:lnTo>
                    <a:pt x="1818" y="1848"/>
                  </a:lnTo>
                  <a:lnTo>
                    <a:pt x="1811" y="1847"/>
                  </a:lnTo>
                  <a:lnTo>
                    <a:pt x="1808" y="1847"/>
                  </a:lnTo>
                  <a:lnTo>
                    <a:pt x="1804" y="1848"/>
                  </a:lnTo>
                  <a:lnTo>
                    <a:pt x="1801" y="1851"/>
                  </a:lnTo>
                  <a:lnTo>
                    <a:pt x="1799" y="1859"/>
                  </a:lnTo>
                  <a:lnTo>
                    <a:pt x="1797" y="1866"/>
                  </a:lnTo>
                  <a:lnTo>
                    <a:pt x="1795" y="1872"/>
                  </a:lnTo>
                  <a:lnTo>
                    <a:pt x="1791" y="1876"/>
                  </a:lnTo>
                  <a:lnTo>
                    <a:pt x="1786" y="1880"/>
                  </a:lnTo>
                  <a:lnTo>
                    <a:pt x="1782" y="1885"/>
                  </a:lnTo>
                  <a:lnTo>
                    <a:pt x="1774" y="1892"/>
                  </a:lnTo>
                  <a:lnTo>
                    <a:pt x="1771" y="1897"/>
                  </a:lnTo>
                  <a:lnTo>
                    <a:pt x="1769" y="1900"/>
                  </a:lnTo>
                  <a:lnTo>
                    <a:pt x="1767" y="1905"/>
                  </a:lnTo>
                  <a:lnTo>
                    <a:pt x="1767" y="1910"/>
                  </a:lnTo>
                  <a:lnTo>
                    <a:pt x="1770" y="1917"/>
                  </a:lnTo>
                  <a:lnTo>
                    <a:pt x="1773" y="1922"/>
                  </a:lnTo>
                  <a:lnTo>
                    <a:pt x="1774" y="1925"/>
                  </a:lnTo>
                  <a:lnTo>
                    <a:pt x="1774" y="1929"/>
                  </a:lnTo>
                  <a:lnTo>
                    <a:pt x="1774" y="1933"/>
                  </a:lnTo>
                  <a:lnTo>
                    <a:pt x="1773" y="1941"/>
                  </a:lnTo>
                  <a:lnTo>
                    <a:pt x="1770" y="1956"/>
                  </a:lnTo>
                  <a:lnTo>
                    <a:pt x="1765" y="1969"/>
                  </a:lnTo>
                  <a:lnTo>
                    <a:pt x="1760" y="1980"/>
                  </a:lnTo>
                  <a:lnTo>
                    <a:pt x="1758" y="1992"/>
                  </a:lnTo>
                  <a:lnTo>
                    <a:pt x="1758" y="1995"/>
                  </a:lnTo>
                  <a:lnTo>
                    <a:pt x="1759" y="1999"/>
                  </a:lnTo>
                  <a:lnTo>
                    <a:pt x="1760" y="2001"/>
                  </a:lnTo>
                  <a:lnTo>
                    <a:pt x="1761" y="2005"/>
                  </a:lnTo>
                  <a:lnTo>
                    <a:pt x="1765" y="2008"/>
                  </a:lnTo>
                  <a:lnTo>
                    <a:pt x="1767" y="2014"/>
                  </a:lnTo>
                  <a:lnTo>
                    <a:pt x="1766" y="2015"/>
                  </a:lnTo>
                  <a:lnTo>
                    <a:pt x="1765" y="2018"/>
                  </a:lnTo>
                  <a:lnTo>
                    <a:pt x="1761" y="2019"/>
                  </a:lnTo>
                  <a:lnTo>
                    <a:pt x="1757" y="2019"/>
                  </a:lnTo>
                  <a:lnTo>
                    <a:pt x="1751" y="2019"/>
                  </a:lnTo>
                  <a:lnTo>
                    <a:pt x="1747" y="2019"/>
                  </a:lnTo>
                  <a:lnTo>
                    <a:pt x="1742" y="2020"/>
                  </a:lnTo>
                  <a:lnTo>
                    <a:pt x="1740" y="2021"/>
                  </a:lnTo>
                  <a:lnTo>
                    <a:pt x="1736" y="2025"/>
                  </a:lnTo>
                  <a:lnTo>
                    <a:pt x="1734" y="2027"/>
                  </a:lnTo>
                  <a:lnTo>
                    <a:pt x="1732" y="2032"/>
                  </a:lnTo>
                  <a:lnTo>
                    <a:pt x="1729" y="2037"/>
                  </a:lnTo>
                  <a:lnTo>
                    <a:pt x="1723" y="2052"/>
                  </a:lnTo>
                  <a:lnTo>
                    <a:pt x="1716" y="2073"/>
                  </a:lnTo>
                  <a:lnTo>
                    <a:pt x="1709" y="2095"/>
                  </a:lnTo>
                  <a:lnTo>
                    <a:pt x="1703" y="2114"/>
                  </a:lnTo>
                  <a:lnTo>
                    <a:pt x="1700" y="2122"/>
                  </a:lnTo>
                  <a:lnTo>
                    <a:pt x="1696" y="2128"/>
                  </a:lnTo>
                  <a:lnTo>
                    <a:pt x="1691" y="2134"/>
                  </a:lnTo>
                  <a:lnTo>
                    <a:pt x="1688" y="2138"/>
                  </a:lnTo>
                  <a:lnTo>
                    <a:pt x="1677" y="2146"/>
                  </a:lnTo>
                  <a:lnTo>
                    <a:pt x="1668" y="2157"/>
                  </a:lnTo>
                  <a:lnTo>
                    <a:pt x="1663" y="2162"/>
                  </a:lnTo>
                  <a:lnTo>
                    <a:pt x="1659" y="2168"/>
                  </a:lnTo>
                  <a:lnTo>
                    <a:pt x="1658" y="2172"/>
                  </a:lnTo>
                  <a:lnTo>
                    <a:pt x="1657" y="2177"/>
                  </a:lnTo>
                  <a:lnTo>
                    <a:pt x="1656" y="2185"/>
                  </a:lnTo>
                  <a:lnTo>
                    <a:pt x="1651" y="2194"/>
                  </a:lnTo>
                  <a:lnTo>
                    <a:pt x="1648" y="2197"/>
                  </a:lnTo>
                  <a:lnTo>
                    <a:pt x="1647" y="2202"/>
                  </a:lnTo>
                  <a:lnTo>
                    <a:pt x="1646" y="2208"/>
                  </a:lnTo>
                  <a:lnTo>
                    <a:pt x="1646" y="2213"/>
                  </a:lnTo>
                  <a:lnTo>
                    <a:pt x="1645" y="2223"/>
                  </a:lnTo>
                  <a:lnTo>
                    <a:pt x="1644" y="2233"/>
                  </a:lnTo>
                  <a:lnTo>
                    <a:pt x="1641" y="2237"/>
                  </a:lnTo>
                  <a:lnTo>
                    <a:pt x="1638" y="2239"/>
                  </a:lnTo>
                  <a:lnTo>
                    <a:pt x="1634" y="2241"/>
                  </a:lnTo>
                  <a:lnTo>
                    <a:pt x="1631" y="2244"/>
                  </a:lnTo>
                  <a:lnTo>
                    <a:pt x="1621" y="2245"/>
                  </a:lnTo>
                  <a:lnTo>
                    <a:pt x="1613" y="2246"/>
                  </a:lnTo>
                  <a:lnTo>
                    <a:pt x="1604" y="2246"/>
                  </a:lnTo>
                  <a:lnTo>
                    <a:pt x="1597" y="2247"/>
                  </a:lnTo>
                  <a:lnTo>
                    <a:pt x="1593" y="2248"/>
                  </a:lnTo>
                  <a:lnTo>
                    <a:pt x="1588" y="2251"/>
                  </a:lnTo>
                  <a:lnTo>
                    <a:pt x="1583" y="2254"/>
                  </a:lnTo>
                  <a:lnTo>
                    <a:pt x="1578" y="2258"/>
                  </a:lnTo>
                  <a:lnTo>
                    <a:pt x="1572" y="2264"/>
                  </a:lnTo>
                  <a:lnTo>
                    <a:pt x="1566" y="2267"/>
                  </a:lnTo>
                  <a:lnTo>
                    <a:pt x="1562" y="2269"/>
                  </a:lnTo>
                  <a:lnTo>
                    <a:pt x="1557" y="2270"/>
                  </a:lnTo>
                  <a:lnTo>
                    <a:pt x="1551" y="2270"/>
                  </a:lnTo>
                  <a:lnTo>
                    <a:pt x="1546" y="2269"/>
                  </a:lnTo>
                  <a:lnTo>
                    <a:pt x="1540" y="2265"/>
                  </a:lnTo>
                  <a:lnTo>
                    <a:pt x="1533" y="2263"/>
                  </a:lnTo>
                  <a:lnTo>
                    <a:pt x="1527" y="2262"/>
                  </a:lnTo>
                  <a:lnTo>
                    <a:pt x="1522" y="2262"/>
                  </a:lnTo>
                  <a:lnTo>
                    <a:pt x="1518" y="2263"/>
                  </a:lnTo>
                  <a:lnTo>
                    <a:pt x="1514" y="2264"/>
                  </a:lnTo>
                  <a:lnTo>
                    <a:pt x="1507" y="2266"/>
                  </a:lnTo>
                  <a:lnTo>
                    <a:pt x="1501" y="2267"/>
                  </a:lnTo>
                  <a:lnTo>
                    <a:pt x="1498" y="2267"/>
                  </a:lnTo>
                  <a:lnTo>
                    <a:pt x="1495" y="2267"/>
                  </a:lnTo>
                  <a:lnTo>
                    <a:pt x="1493" y="2266"/>
                  </a:lnTo>
                  <a:lnTo>
                    <a:pt x="1490" y="2265"/>
                  </a:lnTo>
                  <a:lnTo>
                    <a:pt x="1489" y="2263"/>
                  </a:lnTo>
                  <a:lnTo>
                    <a:pt x="1489" y="2262"/>
                  </a:lnTo>
                  <a:lnTo>
                    <a:pt x="1490" y="2259"/>
                  </a:lnTo>
                  <a:lnTo>
                    <a:pt x="1492" y="2257"/>
                  </a:lnTo>
                  <a:lnTo>
                    <a:pt x="1496" y="2252"/>
                  </a:lnTo>
                  <a:lnTo>
                    <a:pt x="1503" y="2246"/>
                  </a:lnTo>
                  <a:lnTo>
                    <a:pt x="1517" y="2232"/>
                  </a:lnTo>
                  <a:lnTo>
                    <a:pt x="1527" y="2220"/>
                  </a:lnTo>
                  <a:lnTo>
                    <a:pt x="1530" y="2216"/>
                  </a:lnTo>
                  <a:lnTo>
                    <a:pt x="1532" y="2213"/>
                  </a:lnTo>
                  <a:lnTo>
                    <a:pt x="1533" y="2209"/>
                  </a:lnTo>
                  <a:lnTo>
                    <a:pt x="1533" y="2206"/>
                  </a:lnTo>
                  <a:lnTo>
                    <a:pt x="1532" y="2200"/>
                  </a:lnTo>
                  <a:lnTo>
                    <a:pt x="1531" y="2191"/>
                  </a:lnTo>
                  <a:lnTo>
                    <a:pt x="1528" y="2184"/>
                  </a:lnTo>
                  <a:lnTo>
                    <a:pt x="1527" y="2177"/>
                  </a:lnTo>
                  <a:lnTo>
                    <a:pt x="1527" y="2174"/>
                  </a:lnTo>
                  <a:lnTo>
                    <a:pt x="1527" y="2171"/>
                  </a:lnTo>
                  <a:lnTo>
                    <a:pt x="1528" y="2169"/>
                  </a:lnTo>
                  <a:lnTo>
                    <a:pt x="1531" y="2166"/>
                  </a:lnTo>
                  <a:lnTo>
                    <a:pt x="1536" y="2162"/>
                  </a:lnTo>
                  <a:lnTo>
                    <a:pt x="1539" y="2156"/>
                  </a:lnTo>
                  <a:lnTo>
                    <a:pt x="1539" y="2153"/>
                  </a:lnTo>
                  <a:lnTo>
                    <a:pt x="1538" y="2151"/>
                  </a:lnTo>
                  <a:lnTo>
                    <a:pt x="1536" y="2149"/>
                  </a:lnTo>
                  <a:lnTo>
                    <a:pt x="1531" y="2145"/>
                  </a:lnTo>
                  <a:lnTo>
                    <a:pt x="1526" y="2143"/>
                  </a:lnTo>
                  <a:lnTo>
                    <a:pt x="1525" y="2140"/>
                  </a:lnTo>
                  <a:lnTo>
                    <a:pt x="1525" y="2136"/>
                  </a:lnTo>
                  <a:lnTo>
                    <a:pt x="1526" y="2132"/>
                  </a:lnTo>
                  <a:lnTo>
                    <a:pt x="1531" y="2122"/>
                  </a:lnTo>
                  <a:lnTo>
                    <a:pt x="1533" y="2113"/>
                  </a:lnTo>
                  <a:lnTo>
                    <a:pt x="1532" y="2112"/>
                  </a:lnTo>
                  <a:lnTo>
                    <a:pt x="1530" y="2111"/>
                  </a:lnTo>
                  <a:lnTo>
                    <a:pt x="1526" y="2109"/>
                  </a:lnTo>
                  <a:lnTo>
                    <a:pt x="1522" y="2109"/>
                  </a:lnTo>
                  <a:lnTo>
                    <a:pt x="1513" y="2111"/>
                  </a:lnTo>
                  <a:lnTo>
                    <a:pt x="1507" y="2111"/>
                  </a:lnTo>
                  <a:lnTo>
                    <a:pt x="1499" y="2111"/>
                  </a:lnTo>
                  <a:lnTo>
                    <a:pt x="1492" y="2108"/>
                  </a:lnTo>
                  <a:lnTo>
                    <a:pt x="1486" y="2105"/>
                  </a:lnTo>
                  <a:lnTo>
                    <a:pt x="1480" y="2099"/>
                  </a:lnTo>
                  <a:lnTo>
                    <a:pt x="1473" y="2088"/>
                  </a:lnTo>
                  <a:lnTo>
                    <a:pt x="1464" y="2071"/>
                  </a:lnTo>
                  <a:lnTo>
                    <a:pt x="1455" y="2051"/>
                  </a:lnTo>
                  <a:lnTo>
                    <a:pt x="1448" y="2034"/>
                  </a:lnTo>
                  <a:lnTo>
                    <a:pt x="1439" y="2019"/>
                  </a:lnTo>
                  <a:lnTo>
                    <a:pt x="1432" y="2006"/>
                  </a:lnTo>
                  <a:lnTo>
                    <a:pt x="1424" y="1994"/>
                  </a:lnTo>
                  <a:lnTo>
                    <a:pt x="1418" y="1985"/>
                  </a:lnTo>
                  <a:lnTo>
                    <a:pt x="1413" y="1975"/>
                  </a:lnTo>
                  <a:lnTo>
                    <a:pt x="1410" y="1964"/>
                  </a:lnTo>
                  <a:lnTo>
                    <a:pt x="1408" y="1955"/>
                  </a:lnTo>
                  <a:lnTo>
                    <a:pt x="1408" y="1945"/>
                  </a:lnTo>
                  <a:lnTo>
                    <a:pt x="1408" y="1943"/>
                  </a:lnTo>
                  <a:lnTo>
                    <a:pt x="1408" y="1942"/>
                  </a:lnTo>
                  <a:lnTo>
                    <a:pt x="1407" y="1941"/>
                  </a:lnTo>
                  <a:lnTo>
                    <a:pt x="1406" y="1939"/>
                  </a:lnTo>
                  <a:lnTo>
                    <a:pt x="1401" y="1938"/>
                  </a:lnTo>
                  <a:lnTo>
                    <a:pt x="1396" y="1938"/>
                  </a:lnTo>
                  <a:lnTo>
                    <a:pt x="1383" y="1938"/>
                  </a:lnTo>
                  <a:lnTo>
                    <a:pt x="1372" y="1937"/>
                  </a:lnTo>
                  <a:lnTo>
                    <a:pt x="1367" y="1936"/>
                  </a:lnTo>
                  <a:lnTo>
                    <a:pt x="1364" y="1935"/>
                  </a:lnTo>
                  <a:lnTo>
                    <a:pt x="1362" y="1931"/>
                  </a:lnTo>
                  <a:lnTo>
                    <a:pt x="1362" y="1928"/>
                  </a:lnTo>
                  <a:lnTo>
                    <a:pt x="1362" y="1918"/>
                  </a:lnTo>
                  <a:lnTo>
                    <a:pt x="1362" y="1907"/>
                  </a:lnTo>
                  <a:lnTo>
                    <a:pt x="1352" y="1889"/>
                  </a:lnTo>
                  <a:lnTo>
                    <a:pt x="1344" y="1878"/>
                  </a:lnTo>
                  <a:lnTo>
                    <a:pt x="1343" y="1868"/>
                  </a:lnTo>
                  <a:lnTo>
                    <a:pt x="1342" y="1856"/>
                  </a:lnTo>
                  <a:lnTo>
                    <a:pt x="1341" y="1843"/>
                  </a:lnTo>
                  <a:lnTo>
                    <a:pt x="1338" y="1830"/>
                  </a:lnTo>
                  <a:lnTo>
                    <a:pt x="1338" y="1824"/>
                  </a:lnTo>
                  <a:lnTo>
                    <a:pt x="1338" y="1819"/>
                  </a:lnTo>
                  <a:lnTo>
                    <a:pt x="1338" y="1815"/>
                  </a:lnTo>
                  <a:lnTo>
                    <a:pt x="1339" y="1811"/>
                  </a:lnTo>
                  <a:lnTo>
                    <a:pt x="1344" y="1803"/>
                  </a:lnTo>
                  <a:lnTo>
                    <a:pt x="1348" y="1796"/>
                  </a:lnTo>
                  <a:lnTo>
                    <a:pt x="1354" y="1785"/>
                  </a:lnTo>
                  <a:lnTo>
                    <a:pt x="1363" y="1772"/>
                  </a:lnTo>
                  <a:lnTo>
                    <a:pt x="1373" y="1758"/>
                  </a:lnTo>
                  <a:lnTo>
                    <a:pt x="1380" y="1746"/>
                  </a:lnTo>
                  <a:lnTo>
                    <a:pt x="1382" y="1742"/>
                  </a:lnTo>
                  <a:lnTo>
                    <a:pt x="1383" y="1739"/>
                  </a:lnTo>
                  <a:lnTo>
                    <a:pt x="1383" y="1735"/>
                  </a:lnTo>
                  <a:lnTo>
                    <a:pt x="1382" y="1733"/>
                  </a:lnTo>
                  <a:lnTo>
                    <a:pt x="1380" y="1730"/>
                  </a:lnTo>
                  <a:lnTo>
                    <a:pt x="1376" y="1728"/>
                  </a:lnTo>
                  <a:lnTo>
                    <a:pt x="1373" y="1725"/>
                  </a:lnTo>
                  <a:lnTo>
                    <a:pt x="1368" y="1724"/>
                  </a:lnTo>
                  <a:lnTo>
                    <a:pt x="1358" y="1722"/>
                  </a:lnTo>
                  <a:lnTo>
                    <a:pt x="1351" y="1722"/>
                  </a:lnTo>
                  <a:lnTo>
                    <a:pt x="1348" y="1723"/>
                  </a:lnTo>
                  <a:lnTo>
                    <a:pt x="1345" y="1725"/>
                  </a:lnTo>
                  <a:lnTo>
                    <a:pt x="1343" y="1729"/>
                  </a:lnTo>
                  <a:lnTo>
                    <a:pt x="1341" y="1734"/>
                  </a:lnTo>
                  <a:lnTo>
                    <a:pt x="1339" y="1737"/>
                  </a:lnTo>
                  <a:lnTo>
                    <a:pt x="1337" y="1741"/>
                  </a:lnTo>
                  <a:lnTo>
                    <a:pt x="1336" y="1742"/>
                  </a:lnTo>
                  <a:lnTo>
                    <a:pt x="1335" y="1742"/>
                  </a:lnTo>
                  <a:lnTo>
                    <a:pt x="1332" y="1737"/>
                  </a:lnTo>
                  <a:lnTo>
                    <a:pt x="1331" y="1730"/>
                  </a:lnTo>
                  <a:lnTo>
                    <a:pt x="1329" y="1722"/>
                  </a:lnTo>
                  <a:lnTo>
                    <a:pt x="1325" y="1714"/>
                  </a:lnTo>
                  <a:lnTo>
                    <a:pt x="1320" y="1703"/>
                  </a:lnTo>
                  <a:lnTo>
                    <a:pt x="1314" y="1690"/>
                  </a:lnTo>
                  <a:lnTo>
                    <a:pt x="1312" y="1683"/>
                  </a:lnTo>
                  <a:lnTo>
                    <a:pt x="1309" y="1678"/>
                  </a:lnTo>
                  <a:lnTo>
                    <a:pt x="1305" y="1673"/>
                  </a:lnTo>
                  <a:lnTo>
                    <a:pt x="1301" y="1671"/>
                  </a:lnTo>
                  <a:lnTo>
                    <a:pt x="1292" y="1668"/>
                  </a:lnTo>
                  <a:lnTo>
                    <a:pt x="1282" y="1667"/>
                  </a:lnTo>
                  <a:lnTo>
                    <a:pt x="1278" y="1667"/>
                  </a:lnTo>
                  <a:lnTo>
                    <a:pt x="1275" y="1666"/>
                  </a:lnTo>
                  <a:lnTo>
                    <a:pt x="1273" y="1662"/>
                  </a:lnTo>
                  <a:lnTo>
                    <a:pt x="1272" y="1660"/>
                  </a:lnTo>
                  <a:lnTo>
                    <a:pt x="1272" y="1652"/>
                  </a:lnTo>
                  <a:lnTo>
                    <a:pt x="1272" y="1641"/>
                  </a:lnTo>
                  <a:lnTo>
                    <a:pt x="1270" y="1636"/>
                  </a:lnTo>
                  <a:lnTo>
                    <a:pt x="1269" y="1632"/>
                  </a:lnTo>
                  <a:lnTo>
                    <a:pt x="1267" y="1627"/>
                  </a:lnTo>
                  <a:lnTo>
                    <a:pt x="1265" y="1622"/>
                  </a:lnTo>
                  <a:lnTo>
                    <a:pt x="1256" y="1613"/>
                  </a:lnTo>
                  <a:lnTo>
                    <a:pt x="1248" y="1603"/>
                  </a:lnTo>
                  <a:lnTo>
                    <a:pt x="1244" y="1598"/>
                  </a:lnTo>
                  <a:lnTo>
                    <a:pt x="1241" y="1594"/>
                  </a:lnTo>
                  <a:lnTo>
                    <a:pt x="1240" y="1589"/>
                  </a:lnTo>
                  <a:lnTo>
                    <a:pt x="1238" y="1584"/>
                  </a:lnTo>
                  <a:lnTo>
                    <a:pt x="1236" y="1573"/>
                  </a:lnTo>
                  <a:lnTo>
                    <a:pt x="1236" y="1563"/>
                  </a:lnTo>
                  <a:lnTo>
                    <a:pt x="1235" y="1558"/>
                  </a:lnTo>
                  <a:lnTo>
                    <a:pt x="1234" y="1553"/>
                  </a:lnTo>
                  <a:lnTo>
                    <a:pt x="1232" y="1550"/>
                  </a:lnTo>
                  <a:lnTo>
                    <a:pt x="1230" y="1546"/>
                  </a:lnTo>
                  <a:lnTo>
                    <a:pt x="1228" y="1542"/>
                  </a:lnTo>
                  <a:lnTo>
                    <a:pt x="1225" y="1541"/>
                  </a:lnTo>
                  <a:lnTo>
                    <a:pt x="1222" y="1540"/>
                  </a:lnTo>
                  <a:lnTo>
                    <a:pt x="1218" y="1540"/>
                  </a:lnTo>
                  <a:lnTo>
                    <a:pt x="1211" y="1540"/>
                  </a:lnTo>
                  <a:lnTo>
                    <a:pt x="1204" y="1541"/>
                  </a:lnTo>
                  <a:lnTo>
                    <a:pt x="1202" y="1541"/>
                  </a:lnTo>
                  <a:lnTo>
                    <a:pt x="1198" y="1541"/>
                  </a:lnTo>
                  <a:lnTo>
                    <a:pt x="1194" y="1540"/>
                  </a:lnTo>
                  <a:lnTo>
                    <a:pt x="1191" y="1538"/>
                  </a:lnTo>
                  <a:lnTo>
                    <a:pt x="1187" y="1535"/>
                  </a:lnTo>
                  <a:lnTo>
                    <a:pt x="1186" y="1532"/>
                  </a:lnTo>
                  <a:lnTo>
                    <a:pt x="1184" y="1528"/>
                  </a:lnTo>
                  <a:lnTo>
                    <a:pt x="1182" y="1523"/>
                  </a:lnTo>
                  <a:lnTo>
                    <a:pt x="1180" y="1512"/>
                  </a:lnTo>
                  <a:lnTo>
                    <a:pt x="1177" y="1497"/>
                  </a:lnTo>
                  <a:lnTo>
                    <a:pt x="1174" y="1489"/>
                  </a:lnTo>
                  <a:lnTo>
                    <a:pt x="1169" y="1483"/>
                  </a:lnTo>
                  <a:lnTo>
                    <a:pt x="1165" y="1477"/>
                  </a:lnTo>
                  <a:lnTo>
                    <a:pt x="1160" y="1472"/>
                  </a:lnTo>
                  <a:lnTo>
                    <a:pt x="1150" y="1463"/>
                  </a:lnTo>
                  <a:lnTo>
                    <a:pt x="1143" y="1454"/>
                  </a:lnTo>
                  <a:lnTo>
                    <a:pt x="1141" y="1450"/>
                  </a:lnTo>
                  <a:lnTo>
                    <a:pt x="1140" y="1446"/>
                  </a:lnTo>
                  <a:lnTo>
                    <a:pt x="1140" y="1443"/>
                  </a:lnTo>
                  <a:lnTo>
                    <a:pt x="1141" y="1439"/>
                  </a:lnTo>
                  <a:lnTo>
                    <a:pt x="1143" y="1432"/>
                  </a:lnTo>
                  <a:lnTo>
                    <a:pt x="1146" y="1424"/>
                  </a:lnTo>
                  <a:lnTo>
                    <a:pt x="1146" y="1419"/>
                  </a:lnTo>
                  <a:lnTo>
                    <a:pt x="1144" y="1414"/>
                  </a:lnTo>
                  <a:lnTo>
                    <a:pt x="1143" y="1410"/>
                  </a:lnTo>
                  <a:lnTo>
                    <a:pt x="1142" y="1408"/>
                  </a:lnTo>
                  <a:lnTo>
                    <a:pt x="1137" y="1402"/>
                  </a:lnTo>
                  <a:lnTo>
                    <a:pt x="1133" y="1397"/>
                  </a:lnTo>
                  <a:lnTo>
                    <a:pt x="1129" y="1394"/>
                  </a:lnTo>
                  <a:lnTo>
                    <a:pt x="1128" y="1391"/>
                  </a:lnTo>
                  <a:lnTo>
                    <a:pt x="1127" y="1388"/>
                  </a:lnTo>
                  <a:lnTo>
                    <a:pt x="1125" y="1384"/>
                  </a:lnTo>
                  <a:lnTo>
                    <a:pt x="1127" y="1368"/>
                  </a:lnTo>
                  <a:lnTo>
                    <a:pt x="1129" y="1351"/>
                  </a:lnTo>
                  <a:lnTo>
                    <a:pt x="1129" y="1347"/>
                  </a:lnTo>
                  <a:lnTo>
                    <a:pt x="1127" y="1344"/>
                  </a:lnTo>
                  <a:lnTo>
                    <a:pt x="1124" y="1342"/>
                  </a:lnTo>
                  <a:lnTo>
                    <a:pt x="1122" y="1340"/>
                  </a:lnTo>
                  <a:lnTo>
                    <a:pt x="1116" y="1339"/>
                  </a:lnTo>
                  <a:lnTo>
                    <a:pt x="1110" y="1340"/>
                  </a:lnTo>
                  <a:lnTo>
                    <a:pt x="1104" y="1343"/>
                  </a:lnTo>
                  <a:lnTo>
                    <a:pt x="1099" y="1346"/>
                  </a:lnTo>
                  <a:lnTo>
                    <a:pt x="1095" y="1351"/>
                  </a:lnTo>
                  <a:lnTo>
                    <a:pt x="1090" y="1357"/>
                  </a:lnTo>
                  <a:lnTo>
                    <a:pt x="1083" y="1371"/>
                  </a:lnTo>
                  <a:lnTo>
                    <a:pt x="1073" y="1390"/>
                  </a:lnTo>
                  <a:lnTo>
                    <a:pt x="1065" y="1409"/>
                  </a:lnTo>
                  <a:lnTo>
                    <a:pt x="1058" y="1425"/>
                  </a:lnTo>
                  <a:lnTo>
                    <a:pt x="1051" y="1437"/>
                  </a:lnTo>
                  <a:lnTo>
                    <a:pt x="1043" y="1447"/>
                  </a:lnTo>
                  <a:lnTo>
                    <a:pt x="1035" y="1457"/>
                  </a:lnTo>
                  <a:lnTo>
                    <a:pt x="1027" y="1466"/>
                  </a:lnTo>
                  <a:lnTo>
                    <a:pt x="1022" y="1469"/>
                  </a:lnTo>
                  <a:lnTo>
                    <a:pt x="1018" y="1471"/>
                  </a:lnTo>
                  <a:lnTo>
                    <a:pt x="1014" y="1472"/>
                  </a:lnTo>
                  <a:lnTo>
                    <a:pt x="1010" y="1472"/>
                  </a:lnTo>
                  <a:lnTo>
                    <a:pt x="1005" y="1471"/>
                  </a:lnTo>
                  <a:lnTo>
                    <a:pt x="1002" y="1469"/>
                  </a:lnTo>
                  <a:lnTo>
                    <a:pt x="998" y="1466"/>
                  </a:lnTo>
                  <a:lnTo>
                    <a:pt x="993" y="1464"/>
                  </a:lnTo>
                  <a:lnTo>
                    <a:pt x="990" y="1460"/>
                  </a:lnTo>
                  <a:lnTo>
                    <a:pt x="989" y="1456"/>
                  </a:lnTo>
                  <a:lnTo>
                    <a:pt x="988" y="1452"/>
                  </a:lnTo>
                  <a:lnTo>
                    <a:pt x="988" y="1449"/>
                  </a:lnTo>
                  <a:lnTo>
                    <a:pt x="990" y="1440"/>
                  </a:lnTo>
                  <a:lnTo>
                    <a:pt x="993" y="1435"/>
                  </a:lnTo>
                  <a:lnTo>
                    <a:pt x="996" y="1431"/>
                  </a:lnTo>
                  <a:lnTo>
                    <a:pt x="998" y="1427"/>
                  </a:lnTo>
                  <a:lnTo>
                    <a:pt x="997" y="1425"/>
                  </a:lnTo>
                  <a:lnTo>
                    <a:pt x="996" y="1424"/>
                  </a:lnTo>
                  <a:lnTo>
                    <a:pt x="995" y="1422"/>
                  </a:lnTo>
                  <a:lnTo>
                    <a:pt x="991" y="1421"/>
                  </a:lnTo>
                  <a:lnTo>
                    <a:pt x="985" y="1421"/>
                  </a:lnTo>
                  <a:lnTo>
                    <a:pt x="979" y="1419"/>
                  </a:lnTo>
                  <a:lnTo>
                    <a:pt x="978" y="1418"/>
                  </a:lnTo>
                  <a:lnTo>
                    <a:pt x="977" y="1416"/>
                  </a:lnTo>
                  <a:lnTo>
                    <a:pt x="976" y="1414"/>
                  </a:lnTo>
                  <a:lnTo>
                    <a:pt x="976" y="1412"/>
                  </a:lnTo>
                  <a:lnTo>
                    <a:pt x="977" y="1407"/>
                  </a:lnTo>
                  <a:lnTo>
                    <a:pt x="978" y="1400"/>
                  </a:lnTo>
                  <a:lnTo>
                    <a:pt x="982" y="1394"/>
                  </a:lnTo>
                  <a:lnTo>
                    <a:pt x="985" y="1387"/>
                  </a:lnTo>
                  <a:lnTo>
                    <a:pt x="986" y="1383"/>
                  </a:lnTo>
                  <a:lnTo>
                    <a:pt x="986" y="1381"/>
                  </a:lnTo>
                  <a:lnTo>
                    <a:pt x="986" y="1378"/>
                  </a:lnTo>
                  <a:lnTo>
                    <a:pt x="986" y="1375"/>
                  </a:lnTo>
                  <a:lnTo>
                    <a:pt x="984" y="1372"/>
                  </a:lnTo>
                  <a:lnTo>
                    <a:pt x="982" y="1369"/>
                  </a:lnTo>
                  <a:lnTo>
                    <a:pt x="978" y="1366"/>
                  </a:lnTo>
                  <a:lnTo>
                    <a:pt x="973" y="1363"/>
                  </a:lnTo>
                  <a:lnTo>
                    <a:pt x="967" y="1358"/>
                  </a:lnTo>
                  <a:lnTo>
                    <a:pt x="963" y="1355"/>
                  </a:lnTo>
                  <a:lnTo>
                    <a:pt x="958" y="1350"/>
                  </a:lnTo>
                  <a:lnTo>
                    <a:pt x="954" y="1344"/>
                  </a:lnTo>
                  <a:lnTo>
                    <a:pt x="948" y="1334"/>
                  </a:lnTo>
                  <a:lnTo>
                    <a:pt x="946" y="1325"/>
                  </a:lnTo>
                  <a:lnTo>
                    <a:pt x="945" y="1321"/>
                  </a:lnTo>
                  <a:lnTo>
                    <a:pt x="944" y="1318"/>
                  </a:lnTo>
                  <a:lnTo>
                    <a:pt x="941" y="1315"/>
                  </a:lnTo>
                  <a:lnTo>
                    <a:pt x="939" y="1314"/>
                  </a:lnTo>
                  <a:lnTo>
                    <a:pt x="932" y="1312"/>
                  </a:lnTo>
                  <a:lnTo>
                    <a:pt x="922" y="1311"/>
                  </a:lnTo>
                  <a:lnTo>
                    <a:pt x="911" y="1311"/>
                  </a:lnTo>
                  <a:lnTo>
                    <a:pt x="901" y="1308"/>
                  </a:lnTo>
                  <a:lnTo>
                    <a:pt x="890" y="1307"/>
                  </a:lnTo>
                  <a:lnTo>
                    <a:pt x="879" y="1303"/>
                  </a:lnTo>
                  <a:lnTo>
                    <a:pt x="865" y="1299"/>
                  </a:lnTo>
                  <a:lnTo>
                    <a:pt x="847" y="1290"/>
                  </a:lnTo>
                  <a:lnTo>
                    <a:pt x="831" y="1283"/>
                  </a:lnTo>
                  <a:lnTo>
                    <a:pt x="819" y="1275"/>
                  </a:lnTo>
                  <a:lnTo>
                    <a:pt x="814" y="1271"/>
                  </a:lnTo>
                  <a:lnTo>
                    <a:pt x="809" y="1268"/>
                  </a:lnTo>
                  <a:lnTo>
                    <a:pt x="806" y="1263"/>
                  </a:lnTo>
                  <a:lnTo>
                    <a:pt x="802" y="1257"/>
                  </a:lnTo>
                  <a:lnTo>
                    <a:pt x="796" y="1246"/>
                  </a:lnTo>
                  <a:lnTo>
                    <a:pt x="791" y="1236"/>
                  </a:lnTo>
                  <a:lnTo>
                    <a:pt x="789" y="1231"/>
                  </a:lnTo>
                  <a:lnTo>
                    <a:pt x="783" y="1227"/>
                  </a:lnTo>
                  <a:lnTo>
                    <a:pt x="778" y="1225"/>
                  </a:lnTo>
                  <a:lnTo>
                    <a:pt x="772" y="1224"/>
                  </a:lnTo>
                  <a:lnTo>
                    <a:pt x="769" y="1223"/>
                  </a:lnTo>
                  <a:lnTo>
                    <a:pt x="765" y="1221"/>
                  </a:lnTo>
                  <a:lnTo>
                    <a:pt x="763" y="1221"/>
                  </a:lnTo>
                  <a:lnTo>
                    <a:pt x="759" y="1223"/>
                  </a:lnTo>
                  <a:lnTo>
                    <a:pt x="757" y="1226"/>
                  </a:lnTo>
                  <a:lnTo>
                    <a:pt x="756" y="1231"/>
                  </a:lnTo>
                  <a:lnTo>
                    <a:pt x="755" y="1237"/>
                  </a:lnTo>
                  <a:lnTo>
                    <a:pt x="753" y="1243"/>
                  </a:lnTo>
                  <a:lnTo>
                    <a:pt x="752" y="1250"/>
                  </a:lnTo>
                  <a:lnTo>
                    <a:pt x="750" y="1260"/>
                  </a:lnTo>
                  <a:lnTo>
                    <a:pt x="749" y="1271"/>
                  </a:lnTo>
                  <a:lnTo>
                    <a:pt x="747" y="1283"/>
                  </a:lnTo>
                  <a:lnTo>
                    <a:pt x="747" y="1286"/>
                  </a:lnTo>
                  <a:lnTo>
                    <a:pt x="731" y="1282"/>
                  </a:lnTo>
                  <a:lnTo>
                    <a:pt x="724" y="1281"/>
                  </a:lnTo>
                  <a:lnTo>
                    <a:pt x="717" y="1277"/>
                  </a:lnTo>
                  <a:lnTo>
                    <a:pt x="707" y="1275"/>
                  </a:lnTo>
                  <a:lnTo>
                    <a:pt x="697" y="1273"/>
                  </a:lnTo>
                  <a:lnTo>
                    <a:pt x="687" y="1270"/>
                  </a:lnTo>
                  <a:lnTo>
                    <a:pt x="676" y="1268"/>
                  </a:lnTo>
                  <a:lnTo>
                    <a:pt x="662" y="1264"/>
                  </a:lnTo>
                  <a:lnTo>
                    <a:pt x="648" y="1261"/>
                  </a:lnTo>
                  <a:lnTo>
                    <a:pt x="642" y="1258"/>
                  </a:lnTo>
                  <a:lnTo>
                    <a:pt x="636" y="1256"/>
                  </a:lnTo>
                  <a:lnTo>
                    <a:pt x="631" y="1251"/>
                  </a:lnTo>
                  <a:lnTo>
                    <a:pt x="626" y="1246"/>
                  </a:lnTo>
                  <a:lnTo>
                    <a:pt x="624" y="1241"/>
                  </a:lnTo>
                  <a:lnTo>
                    <a:pt x="623" y="1235"/>
                  </a:lnTo>
                  <a:lnTo>
                    <a:pt x="623" y="1229"/>
                  </a:lnTo>
                  <a:lnTo>
                    <a:pt x="624" y="1224"/>
                  </a:lnTo>
                  <a:lnTo>
                    <a:pt x="626" y="1219"/>
                  </a:lnTo>
                  <a:lnTo>
                    <a:pt x="629" y="1216"/>
                  </a:lnTo>
                  <a:lnTo>
                    <a:pt x="633" y="1212"/>
                  </a:lnTo>
                  <a:lnTo>
                    <a:pt x="637" y="1208"/>
                  </a:lnTo>
                  <a:lnTo>
                    <a:pt x="651" y="1199"/>
                  </a:lnTo>
                  <a:lnTo>
                    <a:pt x="662" y="1191"/>
                  </a:lnTo>
                  <a:lnTo>
                    <a:pt x="665" y="1189"/>
                  </a:lnTo>
                  <a:lnTo>
                    <a:pt x="669" y="1191"/>
                  </a:lnTo>
                  <a:lnTo>
                    <a:pt x="670" y="1192"/>
                  </a:lnTo>
                  <a:lnTo>
                    <a:pt x="673" y="1194"/>
                  </a:lnTo>
                  <a:lnTo>
                    <a:pt x="675" y="1194"/>
                  </a:lnTo>
                  <a:lnTo>
                    <a:pt x="677" y="1192"/>
                  </a:lnTo>
                  <a:lnTo>
                    <a:pt x="678" y="1189"/>
                  </a:lnTo>
                  <a:lnTo>
                    <a:pt x="678" y="1185"/>
                  </a:lnTo>
                  <a:lnTo>
                    <a:pt x="677" y="1175"/>
                  </a:lnTo>
                  <a:lnTo>
                    <a:pt x="676" y="1169"/>
                  </a:lnTo>
                  <a:lnTo>
                    <a:pt x="676" y="1162"/>
                  </a:lnTo>
                  <a:lnTo>
                    <a:pt x="674" y="1154"/>
                  </a:lnTo>
                  <a:lnTo>
                    <a:pt x="671" y="1147"/>
                  </a:lnTo>
                  <a:lnTo>
                    <a:pt x="667" y="1141"/>
                  </a:lnTo>
                  <a:lnTo>
                    <a:pt x="662" y="1135"/>
                  </a:lnTo>
                  <a:lnTo>
                    <a:pt x="657" y="1128"/>
                  </a:lnTo>
                  <a:lnTo>
                    <a:pt x="653" y="1120"/>
                  </a:lnTo>
                  <a:lnTo>
                    <a:pt x="650" y="1112"/>
                  </a:lnTo>
                  <a:lnTo>
                    <a:pt x="646" y="1105"/>
                  </a:lnTo>
                  <a:lnTo>
                    <a:pt x="643" y="1097"/>
                  </a:lnTo>
                  <a:lnTo>
                    <a:pt x="640" y="1088"/>
                  </a:lnTo>
                  <a:lnTo>
                    <a:pt x="639" y="1080"/>
                  </a:lnTo>
                  <a:lnTo>
                    <a:pt x="637" y="1066"/>
                  </a:lnTo>
                  <a:lnTo>
                    <a:pt x="632" y="1052"/>
                  </a:lnTo>
                  <a:lnTo>
                    <a:pt x="629" y="1046"/>
                  </a:lnTo>
                  <a:lnTo>
                    <a:pt x="625" y="1040"/>
                  </a:lnTo>
                  <a:lnTo>
                    <a:pt x="620" y="1035"/>
                  </a:lnTo>
                  <a:lnTo>
                    <a:pt x="615" y="1030"/>
                  </a:lnTo>
                  <a:lnTo>
                    <a:pt x="606" y="1022"/>
                  </a:lnTo>
                  <a:lnTo>
                    <a:pt x="599" y="1013"/>
                  </a:lnTo>
                  <a:lnTo>
                    <a:pt x="596" y="1010"/>
                  </a:lnTo>
                  <a:lnTo>
                    <a:pt x="595" y="1005"/>
                  </a:lnTo>
                  <a:lnTo>
                    <a:pt x="595" y="1000"/>
                  </a:lnTo>
                  <a:lnTo>
                    <a:pt x="595" y="996"/>
                  </a:lnTo>
                  <a:lnTo>
                    <a:pt x="596" y="984"/>
                  </a:lnTo>
                  <a:lnTo>
                    <a:pt x="599" y="972"/>
                  </a:lnTo>
                  <a:lnTo>
                    <a:pt x="600" y="966"/>
                  </a:lnTo>
                  <a:lnTo>
                    <a:pt x="599" y="960"/>
                  </a:lnTo>
                  <a:lnTo>
                    <a:pt x="596" y="954"/>
                  </a:lnTo>
                  <a:lnTo>
                    <a:pt x="593" y="949"/>
                  </a:lnTo>
                  <a:lnTo>
                    <a:pt x="583" y="940"/>
                  </a:lnTo>
                  <a:lnTo>
                    <a:pt x="574" y="928"/>
                  </a:lnTo>
                  <a:lnTo>
                    <a:pt x="563" y="916"/>
                  </a:lnTo>
                  <a:lnTo>
                    <a:pt x="554" y="903"/>
                  </a:lnTo>
                  <a:lnTo>
                    <a:pt x="545" y="891"/>
                  </a:lnTo>
                  <a:lnTo>
                    <a:pt x="536" y="880"/>
                  </a:lnTo>
                  <a:lnTo>
                    <a:pt x="527" y="871"/>
                  </a:lnTo>
                  <a:lnTo>
                    <a:pt x="520" y="863"/>
                  </a:lnTo>
                  <a:lnTo>
                    <a:pt x="517" y="859"/>
                  </a:lnTo>
                  <a:lnTo>
                    <a:pt x="514" y="855"/>
                  </a:lnTo>
                  <a:lnTo>
                    <a:pt x="512" y="851"/>
                  </a:lnTo>
                  <a:lnTo>
                    <a:pt x="511" y="845"/>
                  </a:lnTo>
                  <a:lnTo>
                    <a:pt x="510" y="833"/>
                  </a:lnTo>
                  <a:lnTo>
                    <a:pt x="510" y="822"/>
                  </a:lnTo>
                  <a:lnTo>
                    <a:pt x="511" y="813"/>
                  </a:lnTo>
                  <a:lnTo>
                    <a:pt x="510" y="808"/>
                  </a:lnTo>
                  <a:lnTo>
                    <a:pt x="506" y="807"/>
                  </a:lnTo>
                  <a:lnTo>
                    <a:pt x="499" y="805"/>
                  </a:lnTo>
                  <a:lnTo>
                    <a:pt x="494" y="807"/>
                  </a:lnTo>
                  <a:lnTo>
                    <a:pt x="488" y="809"/>
                  </a:lnTo>
                  <a:lnTo>
                    <a:pt x="482" y="813"/>
                  </a:lnTo>
                  <a:lnTo>
                    <a:pt x="476" y="817"/>
                  </a:lnTo>
                  <a:lnTo>
                    <a:pt x="463" y="828"/>
                  </a:lnTo>
                  <a:lnTo>
                    <a:pt x="451" y="838"/>
                  </a:lnTo>
                  <a:lnTo>
                    <a:pt x="436" y="852"/>
                  </a:lnTo>
                  <a:lnTo>
                    <a:pt x="417" y="873"/>
                  </a:lnTo>
                  <a:lnTo>
                    <a:pt x="396" y="896"/>
                  </a:lnTo>
                  <a:lnTo>
                    <a:pt x="375" y="914"/>
                  </a:lnTo>
                  <a:lnTo>
                    <a:pt x="355" y="929"/>
                  </a:lnTo>
                  <a:lnTo>
                    <a:pt x="335" y="945"/>
                  </a:lnTo>
                  <a:lnTo>
                    <a:pt x="317" y="956"/>
                  </a:lnTo>
                  <a:lnTo>
                    <a:pt x="306" y="965"/>
                  </a:lnTo>
                  <a:lnTo>
                    <a:pt x="303" y="966"/>
                  </a:lnTo>
                  <a:lnTo>
                    <a:pt x="298" y="967"/>
                  </a:lnTo>
                  <a:lnTo>
                    <a:pt x="292" y="967"/>
                  </a:lnTo>
                  <a:lnTo>
                    <a:pt x="286" y="967"/>
                  </a:lnTo>
                  <a:lnTo>
                    <a:pt x="281" y="966"/>
                  </a:lnTo>
                  <a:lnTo>
                    <a:pt x="275" y="962"/>
                  </a:lnTo>
                  <a:lnTo>
                    <a:pt x="270" y="959"/>
                  </a:lnTo>
                  <a:lnTo>
                    <a:pt x="265" y="954"/>
                  </a:lnTo>
                  <a:lnTo>
                    <a:pt x="261" y="948"/>
                  </a:lnTo>
                  <a:lnTo>
                    <a:pt x="259" y="941"/>
                  </a:lnTo>
                  <a:lnTo>
                    <a:pt x="258" y="934"/>
                  </a:lnTo>
                  <a:lnTo>
                    <a:pt x="256" y="926"/>
                  </a:lnTo>
                  <a:lnTo>
                    <a:pt x="255" y="910"/>
                  </a:lnTo>
                  <a:lnTo>
                    <a:pt x="256" y="897"/>
                  </a:lnTo>
                  <a:lnTo>
                    <a:pt x="256" y="885"/>
                  </a:lnTo>
                  <a:lnTo>
                    <a:pt x="256" y="873"/>
                  </a:lnTo>
                  <a:lnTo>
                    <a:pt x="255" y="868"/>
                  </a:lnTo>
                  <a:lnTo>
                    <a:pt x="253" y="865"/>
                  </a:lnTo>
                  <a:lnTo>
                    <a:pt x="249" y="860"/>
                  </a:lnTo>
                  <a:lnTo>
                    <a:pt x="245" y="857"/>
                  </a:lnTo>
                  <a:lnTo>
                    <a:pt x="233" y="851"/>
                  </a:lnTo>
                  <a:lnTo>
                    <a:pt x="221" y="841"/>
                  </a:lnTo>
                  <a:lnTo>
                    <a:pt x="209" y="830"/>
                  </a:lnTo>
                  <a:lnTo>
                    <a:pt x="198" y="817"/>
                  </a:lnTo>
                  <a:lnTo>
                    <a:pt x="193" y="810"/>
                  </a:lnTo>
                  <a:lnTo>
                    <a:pt x="190" y="804"/>
                  </a:lnTo>
                  <a:lnTo>
                    <a:pt x="188" y="798"/>
                  </a:lnTo>
                  <a:lnTo>
                    <a:pt x="185" y="792"/>
                  </a:lnTo>
                  <a:lnTo>
                    <a:pt x="184" y="788"/>
                  </a:lnTo>
                  <a:lnTo>
                    <a:pt x="184" y="782"/>
                  </a:lnTo>
                  <a:lnTo>
                    <a:pt x="184" y="777"/>
                  </a:lnTo>
                  <a:lnTo>
                    <a:pt x="185" y="773"/>
                  </a:lnTo>
                  <a:lnTo>
                    <a:pt x="186" y="765"/>
                  </a:lnTo>
                  <a:lnTo>
                    <a:pt x="188" y="760"/>
                  </a:lnTo>
                  <a:lnTo>
                    <a:pt x="186" y="758"/>
                  </a:lnTo>
                  <a:lnTo>
                    <a:pt x="186" y="757"/>
                  </a:lnTo>
                  <a:lnTo>
                    <a:pt x="184" y="756"/>
                  </a:lnTo>
                  <a:lnTo>
                    <a:pt x="182" y="756"/>
                  </a:lnTo>
                  <a:lnTo>
                    <a:pt x="179" y="754"/>
                  </a:lnTo>
                  <a:lnTo>
                    <a:pt x="178" y="754"/>
                  </a:lnTo>
                  <a:lnTo>
                    <a:pt x="177" y="753"/>
                  </a:lnTo>
                  <a:lnTo>
                    <a:pt x="177" y="751"/>
                  </a:lnTo>
                  <a:lnTo>
                    <a:pt x="178" y="747"/>
                  </a:lnTo>
                  <a:lnTo>
                    <a:pt x="182" y="742"/>
                  </a:lnTo>
                  <a:lnTo>
                    <a:pt x="182" y="740"/>
                  </a:lnTo>
                  <a:lnTo>
                    <a:pt x="182" y="737"/>
                  </a:lnTo>
                  <a:lnTo>
                    <a:pt x="180" y="734"/>
                  </a:lnTo>
                  <a:lnTo>
                    <a:pt x="178" y="731"/>
                  </a:lnTo>
                  <a:lnTo>
                    <a:pt x="173" y="726"/>
                  </a:lnTo>
                  <a:lnTo>
                    <a:pt x="167" y="721"/>
                  </a:lnTo>
                  <a:lnTo>
                    <a:pt x="165" y="718"/>
                  </a:lnTo>
                  <a:lnTo>
                    <a:pt x="163" y="713"/>
                  </a:lnTo>
                  <a:lnTo>
                    <a:pt x="161" y="707"/>
                  </a:lnTo>
                  <a:lnTo>
                    <a:pt x="161" y="700"/>
                  </a:lnTo>
                  <a:lnTo>
                    <a:pt x="161" y="685"/>
                  </a:lnTo>
                  <a:lnTo>
                    <a:pt x="164" y="672"/>
                  </a:lnTo>
                  <a:lnTo>
                    <a:pt x="165" y="659"/>
                  </a:lnTo>
                  <a:lnTo>
                    <a:pt x="164" y="643"/>
                  </a:lnTo>
                  <a:lnTo>
                    <a:pt x="163" y="626"/>
                  </a:lnTo>
                  <a:lnTo>
                    <a:pt x="160" y="612"/>
                  </a:lnTo>
                  <a:lnTo>
                    <a:pt x="160" y="601"/>
                  </a:lnTo>
                  <a:lnTo>
                    <a:pt x="161" y="588"/>
                  </a:lnTo>
                  <a:lnTo>
                    <a:pt x="163" y="582"/>
                  </a:lnTo>
                  <a:lnTo>
                    <a:pt x="164" y="577"/>
                  </a:lnTo>
                  <a:lnTo>
                    <a:pt x="165" y="573"/>
                  </a:lnTo>
                  <a:lnTo>
                    <a:pt x="167" y="568"/>
                  </a:lnTo>
                  <a:lnTo>
                    <a:pt x="174" y="561"/>
                  </a:lnTo>
                  <a:lnTo>
                    <a:pt x="182" y="553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90" y="540"/>
                  </a:lnTo>
                  <a:lnTo>
                    <a:pt x="191" y="534"/>
                  </a:lnTo>
                  <a:lnTo>
                    <a:pt x="192" y="524"/>
                  </a:lnTo>
                  <a:lnTo>
                    <a:pt x="191" y="515"/>
                  </a:lnTo>
                  <a:lnTo>
                    <a:pt x="189" y="511"/>
                  </a:lnTo>
                  <a:lnTo>
                    <a:pt x="188" y="507"/>
                  </a:lnTo>
                  <a:lnTo>
                    <a:pt x="184" y="505"/>
                  </a:lnTo>
                  <a:lnTo>
                    <a:pt x="180" y="501"/>
                  </a:lnTo>
                  <a:lnTo>
                    <a:pt x="173" y="495"/>
                  </a:lnTo>
                  <a:lnTo>
                    <a:pt x="168" y="489"/>
                  </a:lnTo>
                  <a:lnTo>
                    <a:pt x="166" y="485"/>
                  </a:lnTo>
                  <a:lnTo>
                    <a:pt x="165" y="480"/>
                  </a:lnTo>
                  <a:lnTo>
                    <a:pt x="164" y="474"/>
                  </a:lnTo>
                  <a:lnTo>
                    <a:pt x="164" y="468"/>
                  </a:lnTo>
                  <a:lnTo>
                    <a:pt x="164" y="462"/>
                  </a:lnTo>
                  <a:lnTo>
                    <a:pt x="163" y="456"/>
                  </a:lnTo>
                  <a:lnTo>
                    <a:pt x="161" y="450"/>
                  </a:lnTo>
                  <a:lnTo>
                    <a:pt x="159" y="445"/>
                  </a:lnTo>
                  <a:lnTo>
                    <a:pt x="155" y="439"/>
                  </a:lnTo>
                  <a:lnTo>
                    <a:pt x="152" y="435"/>
                  </a:lnTo>
                  <a:lnTo>
                    <a:pt x="146" y="430"/>
                  </a:lnTo>
                  <a:lnTo>
                    <a:pt x="140" y="425"/>
                  </a:lnTo>
                  <a:lnTo>
                    <a:pt x="127" y="414"/>
                  </a:lnTo>
                  <a:lnTo>
                    <a:pt x="116" y="405"/>
                  </a:lnTo>
                  <a:lnTo>
                    <a:pt x="109" y="398"/>
                  </a:lnTo>
                  <a:lnTo>
                    <a:pt x="104" y="389"/>
                  </a:lnTo>
                  <a:lnTo>
                    <a:pt x="102" y="381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59"/>
                  </a:lnTo>
                  <a:lnTo>
                    <a:pt x="101" y="351"/>
                  </a:lnTo>
                  <a:lnTo>
                    <a:pt x="98" y="343"/>
                  </a:lnTo>
                  <a:lnTo>
                    <a:pt x="95" y="336"/>
                  </a:lnTo>
                  <a:lnTo>
                    <a:pt x="91" y="330"/>
                  </a:lnTo>
                  <a:lnTo>
                    <a:pt x="88" y="326"/>
                  </a:lnTo>
                  <a:lnTo>
                    <a:pt x="84" y="324"/>
                  </a:lnTo>
                  <a:lnTo>
                    <a:pt x="81" y="323"/>
                  </a:lnTo>
                  <a:lnTo>
                    <a:pt x="77" y="323"/>
                  </a:lnTo>
                  <a:lnTo>
                    <a:pt x="73" y="324"/>
                  </a:lnTo>
                  <a:lnTo>
                    <a:pt x="70" y="325"/>
                  </a:lnTo>
                  <a:lnTo>
                    <a:pt x="63" y="330"/>
                  </a:lnTo>
                  <a:lnTo>
                    <a:pt x="53" y="335"/>
                  </a:lnTo>
                  <a:lnTo>
                    <a:pt x="44" y="340"/>
                  </a:lnTo>
                  <a:lnTo>
                    <a:pt x="37" y="342"/>
                  </a:lnTo>
                  <a:lnTo>
                    <a:pt x="31" y="341"/>
                  </a:lnTo>
                  <a:lnTo>
                    <a:pt x="22" y="338"/>
                  </a:lnTo>
                  <a:lnTo>
                    <a:pt x="14" y="335"/>
                  </a:lnTo>
                  <a:lnTo>
                    <a:pt x="4" y="329"/>
                  </a:lnTo>
                  <a:lnTo>
                    <a:pt x="2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1" y="313"/>
                  </a:lnTo>
                  <a:lnTo>
                    <a:pt x="7" y="307"/>
                  </a:lnTo>
                  <a:lnTo>
                    <a:pt x="14" y="302"/>
                  </a:lnTo>
                  <a:lnTo>
                    <a:pt x="22" y="296"/>
                  </a:lnTo>
                  <a:lnTo>
                    <a:pt x="31" y="286"/>
                  </a:lnTo>
                  <a:lnTo>
                    <a:pt x="34" y="281"/>
                  </a:lnTo>
                  <a:lnTo>
                    <a:pt x="37" y="277"/>
                  </a:lnTo>
                  <a:lnTo>
                    <a:pt x="39" y="272"/>
                  </a:lnTo>
                  <a:lnTo>
                    <a:pt x="39" y="267"/>
                  </a:lnTo>
                  <a:lnTo>
                    <a:pt x="40" y="256"/>
                  </a:lnTo>
                  <a:lnTo>
                    <a:pt x="40" y="243"/>
                  </a:lnTo>
                  <a:lnTo>
                    <a:pt x="40" y="237"/>
                  </a:lnTo>
                  <a:lnTo>
                    <a:pt x="39" y="231"/>
                  </a:lnTo>
                  <a:lnTo>
                    <a:pt x="38" y="227"/>
                  </a:lnTo>
                  <a:lnTo>
                    <a:pt x="35" y="222"/>
                  </a:lnTo>
                  <a:lnTo>
                    <a:pt x="28" y="215"/>
                  </a:lnTo>
                  <a:lnTo>
                    <a:pt x="23" y="208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7" y="197"/>
                  </a:lnTo>
                  <a:lnTo>
                    <a:pt x="35" y="196"/>
                  </a:lnTo>
                  <a:lnTo>
                    <a:pt x="44" y="197"/>
                  </a:lnTo>
                  <a:lnTo>
                    <a:pt x="53" y="198"/>
                  </a:lnTo>
                  <a:lnTo>
                    <a:pt x="63" y="197"/>
                  </a:lnTo>
                  <a:lnTo>
                    <a:pt x="72" y="195"/>
                  </a:lnTo>
                  <a:lnTo>
                    <a:pt x="78" y="193"/>
                  </a:lnTo>
                  <a:lnTo>
                    <a:pt x="81" y="195"/>
                  </a:lnTo>
                  <a:lnTo>
                    <a:pt x="82" y="196"/>
                  </a:lnTo>
                  <a:lnTo>
                    <a:pt x="84" y="198"/>
                  </a:lnTo>
                  <a:lnTo>
                    <a:pt x="88" y="203"/>
                  </a:lnTo>
                  <a:lnTo>
                    <a:pt x="95" y="214"/>
                  </a:lnTo>
                  <a:lnTo>
                    <a:pt x="104" y="225"/>
                  </a:lnTo>
                  <a:lnTo>
                    <a:pt x="109" y="231"/>
                  </a:lnTo>
                  <a:lnTo>
                    <a:pt x="115" y="237"/>
                  </a:lnTo>
                  <a:lnTo>
                    <a:pt x="121" y="242"/>
                  </a:lnTo>
                  <a:lnTo>
                    <a:pt x="128" y="246"/>
                  </a:lnTo>
                  <a:lnTo>
                    <a:pt x="140" y="252"/>
                  </a:lnTo>
                  <a:lnTo>
                    <a:pt x="151" y="256"/>
                  </a:lnTo>
                  <a:lnTo>
                    <a:pt x="160" y="261"/>
                  </a:lnTo>
                  <a:lnTo>
                    <a:pt x="168" y="267"/>
                  </a:lnTo>
                  <a:lnTo>
                    <a:pt x="177" y="272"/>
                  </a:lnTo>
                  <a:lnTo>
                    <a:pt x="184" y="274"/>
                  </a:lnTo>
                  <a:lnTo>
                    <a:pt x="186" y="273"/>
                  </a:lnTo>
                  <a:lnTo>
                    <a:pt x="189" y="272"/>
                  </a:lnTo>
                  <a:lnTo>
                    <a:pt x="191" y="268"/>
                  </a:lnTo>
                  <a:lnTo>
                    <a:pt x="192" y="263"/>
                  </a:lnTo>
                  <a:lnTo>
                    <a:pt x="193" y="253"/>
                  </a:lnTo>
                  <a:lnTo>
                    <a:pt x="196" y="241"/>
                  </a:lnTo>
                  <a:lnTo>
                    <a:pt x="197" y="236"/>
                  </a:lnTo>
                  <a:lnTo>
                    <a:pt x="199" y="231"/>
                  </a:lnTo>
                  <a:lnTo>
                    <a:pt x="202" y="227"/>
                  </a:lnTo>
                  <a:lnTo>
                    <a:pt x="207" y="223"/>
                  </a:lnTo>
                  <a:lnTo>
                    <a:pt x="211" y="221"/>
                  </a:lnTo>
                  <a:lnTo>
                    <a:pt x="216" y="220"/>
                  </a:lnTo>
                  <a:lnTo>
                    <a:pt x="222" y="220"/>
                  </a:lnTo>
                  <a:lnTo>
                    <a:pt x="227" y="222"/>
                  </a:lnTo>
                  <a:lnTo>
                    <a:pt x="231" y="224"/>
                  </a:lnTo>
                  <a:lnTo>
                    <a:pt x="236" y="229"/>
                  </a:lnTo>
                  <a:lnTo>
                    <a:pt x="239" y="234"/>
                  </a:lnTo>
                  <a:lnTo>
                    <a:pt x="241" y="240"/>
                  </a:lnTo>
                  <a:lnTo>
                    <a:pt x="246" y="253"/>
                  </a:lnTo>
                  <a:lnTo>
                    <a:pt x="251" y="265"/>
                  </a:lnTo>
                  <a:lnTo>
                    <a:pt x="254" y="271"/>
                  </a:lnTo>
                  <a:lnTo>
                    <a:pt x="258" y="275"/>
                  </a:lnTo>
                  <a:lnTo>
                    <a:pt x="262" y="280"/>
                  </a:lnTo>
                  <a:lnTo>
                    <a:pt x="266" y="283"/>
                  </a:lnTo>
                  <a:lnTo>
                    <a:pt x="277" y="286"/>
                  </a:lnTo>
                  <a:lnTo>
                    <a:pt x="287" y="288"/>
                  </a:lnTo>
                  <a:lnTo>
                    <a:pt x="298" y="290"/>
                  </a:lnTo>
                  <a:lnTo>
                    <a:pt x="308" y="292"/>
                  </a:lnTo>
                  <a:lnTo>
                    <a:pt x="314" y="293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7" y="291"/>
                  </a:lnTo>
                  <a:lnTo>
                    <a:pt x="330" y="288"/>
                  </a:lnTo>
                  <a:lnTo>
                    <a:pt x="334" y="285"/>
                  </a:lnTo>
                  <a:lnTo>
                    <a:pt x="336" y="279"/>
                  </a:lnTo>
                  <a:lnTo>
                    <a:pt x="337" y="272"/>
                  </a:lnTo>
                  <a:lnTo>
                    <a:pt x="337" y="254"/>
                  </a:lnTo>
                  <a:lnTo>
                    <a:pt x="336" y="234"/>
                  </a:lnTo>
                  <a:lnTo>
                    <a:pt x="333" y="214"/>
                  </a:lnTo>
                  <a:lnTo>
                    <a:pt x="328" y="196"/>
                  </a:lnTo>
                  <a:lnTo>
                    <a:pt x="323" y="179"/>
                  </a:lnTo>
                  <a:lnTo>
                    <a:pt x="319" y="161"/>
                  </a:lnTo>
                  <a:lnTo>
                    <a:pt x="319" y="154"/>
                  </a:lnTo>
                  <a:lnTo>
                    <a:pt x="319" y="147"/>
                  </a:lnTo>
                  <a:lnTo>
                    <a:pt x="321" y="141"/>
                  </a:lnTo>
                  <a:lnTo>
                    <a:pt x="322" y="136"/>
                  </a:lnTo>
                  <a:lnTo>
                    <a:pt x="325" y="133"/>
                  </a:lnTo>
                  <a:lnTo>
                    <a:pt x="331" y="130"/>
                  </a:lnTo>
                  <a:lnTo>
                    <a:pt x="338" y="128"/>
                  </a:lnTo>
                  <a:lnTo>
                    <a:pt x="347" y="126"/>
                  </a:lnTo>
                  <a:lnTo>
                    <a:pt x="363" y="122"/>
                  </a:lnTo>
                  <a:lnTo>
                    <a:pt x="378" y="120"/>
                  </a:lnTo>
                  <a:lnTo>
                    <a:pt x="387" y="117"/>
                  </a:lnTo>
                  <a:lnTo>
                    <a:pt x="398" y="114"/>
                  </a:lnTo>
                  <a:lnTo>
                    <a:pt x="401" y="110"/>
                  </a:lnTo>
                  <a:lnTo>
                    <a:pt x="405" y="105"/>
                  </a:lnTo>
                  <a:lnTo>
                    <a:pt x="407" y="101"/>
                  </a:lnTo>
                  <a:lnTo>
                    <a:pt x="407" y="94"/>
                  </a:lnTo>
                  <a:lnTo>
                    <a:pt x="407" y="83"/>
                  </a:lnTo>
                  <a:lnTo>
                    <a:pt x="407" y="73"/>
                  </a:lnTo>
                  <a:lnTo>
                    <a:pt x="407" y="61"/>
                  </a:lnTo>
                  <a:lnTo>
                    <a:pt x="407" y="52"/>
                  </a:lnTo>
                  <a:lnTo>
                    <a:pt x="407" y="41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3" y="36"/>
                  </a:lnTo>
                  <a:lnTo>
                    <a:pt x="417" y="39"/>
                  </a:lnTo>
                  <a:lnTo>
                    <a:pt x="429" y="42"/>
                  </a:lnTo>
                  <a:lnTo>
                    <a:pt x="441" y="45"/>
                  </a:lnTo>
                  <a:lnTo>
                    <a:pt x="455" y="46"/>
                  </a:lnTo>
                  <a:lnTo>
                    <a:pt x="472" y="47"/>
                  </a:lnTo>
                  <a:lnTo>
                    <a:pt x="479" y="48"/>
                  </a:lnTo>
                  <a:lnTo>
                    <a:pt x="485" y="48"/>
                  </a:lnTo>
                  <a:lnTo>
                    <a:pt x="489" y="47"/>
                  </a:lnTo>
                  <a:lnTo>
                    <a:pt x="493" y="46"/>
                  </a:lnTo>
                  <a:lnTo>
                    <a:pt x="500" y="41"/>
                  </a:lnTo>
                  <a:lnTo>
                    <a:pt x="507" y="35"/>
                  </a:lnTo>
                  <a:lnTo>
                    <a:pt x="511" y="33"/>
                  </a:lnTo>
                  <a:lnTo>
                    <a:pt x="516" y="31"/>
                  </a:lnTo>
                  <a:lnTo>
                    <a:pt x="519" y="31"/>
                  </a:lnTo>
                  <a:lnTo>
                    <a:pt x="523" y="32"/>
                  </a:lnTo>
                  <a:lnTo>
                    <a:pt x="530" y="34"/>
                  </a:lnTo>
                  <a:lnTo>
                    <a:pt x="538" y="38"/>
                  </a:lnTo>
                  <a:lnTo>
                    <a:pt x="542" y="38"/>
                  </a:lnTo>
                  <a:lnTo>
                    <a:pt x="547" y="36"/>
                  </a:lnTo>
                  <a:lnTo>
                    <a:pt x="552" y="35"/>
                  </a:lnTo>
                  <a:lnTo>
                    <a:pt x="558" y="33"/>
                  </a:lnTo>
                  <a:lnTo>
                    <a:pt x="573" y="27"/>
                  </a:lnTo>
                  <a:lnTo>
                    <a:pt x="589" y="19"/>
                  </a:lnTo>
                  <a:lnTo>
                    <a:pt x="601" y="13"/>
                  </a:lnTo>
                  <a:lnTo>
                    <a:pt x="613" y="7"/>
                  </a:lnTo>
                  <a:lnTo>
                    <a:pt x="619" y="3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1"/>
                  </a:lnTo>
                  <a:lnTo>
                    <a:pt x="631" y="3"/>
                  </a:lnTo>
                  <a:lnTo>
                    <a:pt x="633" y="4"/>
                  </a:lnTo>
                  <a:lnTo>
                    <a:pt x="637" y="7"/>
                  </a:lnTo>
                  <a:lnTo>
                    <a:pt x="642" y="7"/>
                  </a:lnTo>
                  <a:lnTo>
                    <a:pt x="645" y="7"/>
                  </a:lnTo>
                  <a:lnTo>
                    <a:pt x="653" y="8"/>
                  </a:lnTo>
                  <a:lnTo>
                    <a:pt x="662" y="10"/>
                  </a:lnTo>
                  <a:lnTo>
                    <a:pt x="665" y="13"/>
                  </a:lnTo>
                  <a:lnTo>
                    <a:pt x="669" y="16"/>
                  </a:lnTo>
                  <a:lnTo>
                    <a:pt x="670" y="21"/>
                  </a:lnTo>
                  <a:lnTo>
                    <a:pt x="671" y="26"/>
                  </a:lnTo>
                  <a:lnTo>
                    <a:pt x="671" y="39"/>
                  </a:lnTo>
                  <a:lnTo>
                    <a:pt x="673" y="52"/>
                  </a:lnTo>
                  <a:lnTo>
                    <a:pt x="674" y="65"/>
                  </a:lnTo>
                  <a:lnTo>
                    <a:pt x="677" y="77"/>
                  </a:lnTo>
                  <a:lnTo>
                    <a:pt x="687" y="97"/>
                  </a:lnTo>
                  <a:lnTo>
                    <a:pt x="692" y="111"/>
                  </a:lnTo>
                  <a:lnTo>
                    <a:pt x="692" y="118"/>
                  </a:lnTo>
                  <a:lnTo>
                    <a:pt x="689" y="124"/>
                  </a:lnTo>
                  <a:lnTo>
                    <a:pt x="688" y="132"/>
                  </a:lnTo>
                  <a:lnTo>
                    <a:pt x="686" y="139"/>
                  </a:lnTo>
                  <a:lnTo>
                    <a:pt x="683" y="145"/>
                  </a:lnTo>
                  <a:lnTo>
                    <a:pt x="683" y="151"/>
                  </a:lnTo>
                  <a:lnTo>
                    <a:pt x="683" y="153"/>
                  </a:lnTo>
                  <a:lnTo>
                    <a:pt x="686" y="155"/>
                  </a:lnTo>
                  <a:lnTo>
                    <a:pt x="688" y="159"/>
                  </a:lnTo>
                  <a:lnTo>
                    <a:pt x="692" y="161"/>
                  </a:lnTo>
                  <a:lnTo>
                    <a:pt x="699" y="168"/>
                  </a:lnTo>
                  <a:lnTo>
                    <a:pt x="705" y="177"/>
                  </a:lnTo>
                  <a:lnTo>
                    <a:pt x="707" y="181"/>
                  </a:lnTo>
                  <a:lnTo>
                    <a:pt x="709" y="187"/>
                  </a:lnTo>
                  <a:lnTo>
                    <a:pt x="711" y="195"/>
                  </a:lnTo>
                  <a:lnTo>
                    <a:pt x="711" y="202"/>
                  </a:lnTo>
                  <a:lnTo>
                    <a:pt x="711" y="217"/>
                  </a:lnTo>
                  <a:lnTo>
                    <a:pt x="711" y="229"/>
                  </a:lnTo>
                  <a:lnTo>
                    <a:pt x="712" y="234"/>
                  </a:lnTo>
                  <a:lnTo>
                    <a:pt x="713" y="237"/>
                  </a:lnTo>
                  <a:lnTo>
                    <a:pt x="714" y="241"/>
                  </a:lnTo>
                  <a:lnTo>
                    <a:pt x="717" y="244"/>
                  </a:lnTo>
                  <a:lnTo>
                    <a:pt x="722" y="249"/>
                  </a:lnTo>
                  <a:lnTo>
                    <a:pt x="730" y="253"/>
                  </a:lnTo>
                  <a:lnTo>
                    <a:pt x="737" y="259"/>
                  </a:lnTo>
                  <a:lnTo>
                    <a:pt x="741" y="266"/>
                  </a:lnTo>
                  <a:lnTo>
                    <a:pt x="746" y="272"/>
                  </a:lnTo>
                  <a:lnTo>
                    <a:pt x="752" y="277"/>
                  </a:lnTo>
                  <a:lnTo>
                    <a:pt x="759" y="280"/>
                  </a:lnTo>
                  <a:lnTo>
                    <a:pt x="766" y="284"/>
                  </a:lnTo>
                  <a:lnTo>
                    <a:pt x="777" y="288"/>
                  </a:lnTo>
                  <a:lnTo>
                    <a:pt x="790" y="298"/>
                  </a:lnTo>
                  <a:lnTo>
                    <a:pt x="803" y="307"/>
                  </a:lnTo>
                  <a:lnTo>
                    <a:pt x="814" y="317"/>
                  </a:lnTo>
                  <a:lnTo>
                    <a:pt x="831" y="335"/>
                  </a:lnTo>
                  <a:lnTo>
                    <a:pt x="846" y="349"/>
                  </a:lnTo>
                  <a:lnTo>
                    <a:pt x="851" y="350"/>
                  </a:lnTo>
                  <a:lnTo>
                    <a:pt x="856" y="351"/>
                  </a:lnTo>
                  <a:lnTo>
                    <a:pt x="862" y="353"/>
                  </a:lnTo>
                  <a:lnTo>
                    <a:pt x="867" y="353"/>
                  </a:lnTo>
                  <a:lnTo>
                    <a:pt x="881" y="351"/>
                  </a:lnTo>
                  <a:lnTo>
                    <a:pt x="894" y="348"/>
                  </a:lnTo>
                  <a:lnTo>
                    <a:pt x="913" y="342"/>
                  </a:lnTo>
                  <a:lnTo>
                    <a:pt x="925" y="337"/>
                  </a:lnTo>
                  <a:lnTo>
                    <a:pt x="928" y="335"/>
                  </a:lnTo>
                  <a:lnTo>
                    <a:pt x="932" y="332"/>
                  </a:lnTo>
                  <a:lnTo>
                    <a:pt x="936" y="330"/>
                  </a:lnTo>
                  <a:lnTo>
                    <a:pt x="945" y="330"/>
                  </a:lnTo>
                  <a:lnTo>
                    <a:pt x="954" y="329"/>
                  </a:lnTo>
                  <a:lnTo>
                    <a:pt x="963" y="328"/>
                  </a:lnTo>
                  <a:lnTo>
                    <a:pt x="966" y="325"/>
                  </a:lnTo>
                  <a:lnTo>
                    <a:pt x="970" y="323"/>
                  </a:lnTo>
                  <a:lnTo>
                    <a:pt x="972" y="318"/>
                  </a:lnTo>
                  <a:lnTo>
                    <a:pt x="973" y="313"/>
                  </a:lnTo>
                  <a:lnTo>
                    <a:pt x="974" y="303"/>
                  </a:lnTo>
                  <a:lnTo>
                    <a:pt x="978" y="292"/>
                  </a:lnTo>
                  <a:lnTo>
                    <a:pt x="979" y="288"/>
                  </a:lnTo>
                  <a:lnTo>
                    <a:pt x="982" y="286"/>
                  </a:lnTo>
                  <a:lnTo>
                    <a:pt x="984" y="285"/>
                  </a:lnTo>
                  <a:lnTo>
                    <a:pt x="988" y="285"/>
                  </a:lnTo>
                  <a:lnTo>
                    <a:pt x="997" y="288"/>
                  </a:lnTo>
                  <a:lnTo>
                    <a:pt x="1008" y="293"/>
                  </a:lnTo>
                  <a:lnTo>
                    <a:pt x="1013" y="297"/>
                  </a:lnTo>
                  <a:lnTo>
                    <a:pt x="1017" y="300"/>
                  </a:lnTo>
                  <a:lnTo>
                    <a:pt x="1021" y="305"/>
                  </a:lnTo>
                  <a:lnTo>
                    <a:pt x="1024" y="311"/>
                  </a:lnTo>
                  <a:lnTo>
                    <a:pt x="1028" y="317"/>
                  </a:lnTo>
                  <a:lnTo>
                    <a:pt x="1032" y="322"/>
                  </a:lnTo>
                  <a:lnTo>
                    <a:pt x="1035" y="326"/>
                  </a:lnTo>
                  <a:lnTo>
                    <a:pt x="1040" y="330"/>
                  </a:lnTo>
                  <a:lnTo>
                    <a:pt x="1045" y="334"/>
                  </a:lnTo>
                  <a:lnTo>
                    <a:pt x="1049" y="335"/>
                  </a:lnTo>
                  <a:lnTo>
                    <a:pt x="1055" y="336"/>
                  </a:lnTo>
                  <a:lnTo>
                    <a:pt x="1061" y="335"/>
                  </a:lnTo>
                  <a:lnTo>
                    <a:pt x="1073" y="331"/>
                  </a:lnTo>
                  <a:lnTo>
                    <a:pt x="1084" y="326"/>
                  </a:lnTo>
                  <a:lnTo>
                    <a:pt x="1089" y="324"/>
                  </a:lnTo>
                  <a:lnTo>
                    <a:pt x="1095" y="322"/>
                  </a:lnTo>
                  <a:lnTo>
                    <a:pt x="1100" y="319"/>
                  </a:lnTo>
                  <a:lnTo>
                    <a:pt x="1106" y="319"/>
                  </a:lnTo>
                  <a:lnTo>
                    <a:pt x="1121" y="318"/>
                  </a:lnTo>
                  <a:lnTo>
                    <a:pt x="1134" y="316"/>
                  </a:lnTo>
                  <a:lnTo>
                    <a:pt x="1140" y="313"/>
                  </a:lnTo>
                  <a:lnTo>
                    <a:pt x="1143" y="311"/>
                  </a:lnTo>
                  <a:lnTo>
                    <a:pt x="1147" y="309"/>
                  </a:lnTo>
                  <a:lnTo>
                    <a:pt x="1149" y="305"/>
                  </a:lnTo>
                  <a:lnTo>
                    <a:pt x="1152" y="297"/>
                  </a:lnTo>
                  <a:lnTo>
                    <a:pt x="1156" y="287"/>
                  </a:lnTo>
                  <a:lnTo>
                    <a:pt x="1160" y="283"/>
                  </a:lnTo>
                  <a:lnTo>
                    <a:pt x="1163" y="279"/>
                  </a:lnTo>
                  <a:lnTo>
                    <a:pt x="1169" y="275"/>
                  </a:lnTo>
                  <a:lnTo>
                    <a:pt x="1175" y="272"/>
                  </a:lnTo>
                  <a:lnTo>
                    <a:pt x="1185" y="268"/>
                  </a:lnTo>
                  <a:lnTo>
                    <a:pt x="1196" y="266"/>
                  </a:lnTo>
                  <a:lnTo>
                    <a:pt x="1207" y="263"/>
                  </a:lnTo>
                  <a:lnTo>
                    <a:pt x="1218" y="261"/>
                  </a:lnTo>
                  <a:lnTo>
                    <a:pt x="1225" y="260"/>
                  </a:lnTo>
                  <a:lnTo>
                    <a:pt x="1229" y="260"/>
                  </a:lnTo>
                  <a:lnTo>
                    <a:pt x="1229" y="261"/>
                  </a:lnTo>
                  <a:lnTo>
                    <a:pt x="1228" y="267"/>
                  </a:lnTo>
                  <a:lnTo>
                    <a:pt x="1225" y="273"/>
                  </a:lnTo>
                  <a:lnTo>
                    <a:pt x="1224" y="280"/>
                  </a:lnTo>
                  <a:lnTo>
                    <a:pt x="1224" y="287"/>
                  </a:lnTo>
                  <a:lnTo>
                    <a:pt x="1226" y="293"/>
                  </a:lnTo>
                  <a:lnTo>
                    <a:pt x="1230" y="300"/>
                  </a:lnTo>
                  <a:lnTo>
                    <a:pt x="1232" y="307"/>
                  </a:lnTo>
                  <a:lnTo>
                    <a:pt x="1232" y="313"/>
                  </a:lnTo>
                  <a:lnTo>
                    <a:pt x="1232" y="321"/>
                  </a:lnTo>
                  <a:lnTo>
                    <a:pt x="1234" y="326"/>
                  </a:lnTo>
                  <a:lnTo>
                    <a:pt x="1235" y="332"/>
                  </a:lnTo>
                  <a:lnTo>
                    <a:pt x="1238" y="337"/>
                  </a:lnTo>
                  <a:lnTo>
                    <a:pt x="1244" y="343"/>
                  </a:lnTo>
                  <a:lnTo>
                    <a:pt x="1254" y="350"/>
                  </a:lnTo>
                  <a:lnTo>
                    <a:pt x="1265" y="359"/>
                  </a:lnTo>
                  <a:lnTo>
                    <a:pt x="1276" y="367"/>
                  </a:lnTo>
                  <a:lnTo>
                    <a:pt x="1285" y="375"/>
                  </a:lnTo>
                  <a:lnTo>
                    <a:pt x="1291" y="382"/>
                  </a:lnTo>
                  <a:lnTo>
                    <a:pt x="1297" y="387"/>
                  </a:lnTo>
                  <a:lnTo>
                    <a:pt x="1304" y="391"/>
                  </a:lnTo>
                  <a:lnTo>
                    <a:pt x="1312" y="392"/>
                  </a:lnTo>
                  <a:lnTo>
                    <a:pt x="1322" y="392"/>
                  </a:lnTo>
                  <a:lnTo>
                    <a:pt x="1332" y="393"/>
                  </a:lnTo>
                  <a:lnTo>
                    <a:pt x="1342" y="395"/>
                  </a:lnTo>
                  <a:lnTo>
                    <a:pt x="1351" y="399"/>
                  </a:lnTo>
                  <a:lnTo>
                    <a:pt x="1357" y="400"/>
                  </a:lnTo>
                  <a:lnTo>
                    <a:pt x="1363" y="401"/>
                  </a:lnTo>
                  <a:lnTo>
                    <a:pt x="1370" y="403"/>
                  </a:lnTo>
                  <a:lnTo>
                    <a:pt x="1379" y="403"/>
                  </a:lnTo>
                  <a:lnTo>
                    <a:pt x="1387" y="401"/>
                  </a:lnTo>
                  <a:lnTo>
                    <a:pt x="1395" y="399"/>
                  </a:lnTo>
                  <a:lnTo>
                    <a:pt x="1404" y="397"/>
                  </a:lnTo>
                  <a:lnTo>
                    <a:pt x="1412" y="392"/>
                  </a:lnTo>
                  <a:lnTo>
                    <a:pt x="1427" y="382"/>
                  </a:lnTo>
                  <a:lnTo>
                    <a:pt x="1442" y="370"/>
                  </a:lnTo>
                  <a:lnTo>
                    <a:pt x="1455" y="359"/>
                  </a:lnTo>
                  <a:lnTo>
                    <a:pt x="1467" y="348"/>
                  </a:lnTo>
                  <a:lnTo>
                    <a:pt x="1471" y="344"/>
                  </a:lnTo>
                  <a:lnTo>
                    <a:pt x="1476" y="341"/>
                  </a:lnTo>
                  <a:lnTo>
                    <a:pt x="1482" y="338"/>
                  </a:lnTo>
                  <a:lnTo>
                    <a:pt x="1488" y="336"/>
                  </a:lnTo>
                  <a:lnTo>
                    <a:pt x="1500" y="335"/>
                  </a:lnTo>
                  <a:lnTo>
                    <a:pt x="1513" y="336"/>
                  </a:lnTo>
                  <a:lnTo>
                    <a:pt x="1520" y="337"/>
                  </a:lnTo>
                  <a:lnTo>
                    <a:pt x="1526" y="340"/>
                  </a:lnTo>
                  <a:lnTo>
                    <a:pt x="1532" y="342"/>
                  </a:lnTo>
                  <a:lnTo>
                    <a:pt x="1538" y="345"/>
                  </a:lnTo>
                  <a:lnTo>
                    <a:pt x="1547" y="353"/>
                  </a:lnTo>
                  <a:lnTo>
                    <a:pt x="1557" y="360"/>
                  </a:lnTo>
                  <a:lnTo>
                    <a:pt x="1566" y="363"/>
                  </a:lnTo>
                  <a:lnTo>
                    <a:pt x="1574" y="365"/>
                  </a:lnTo>
                  <a:lnTo>
                    <a:pt x="1583" y="363"/>
                  </a:lnTo>
                  <a:lnTo>
                    <a:pt x="1595" y="361"/>
                  </a:lnTo>
                  <a:lnTo>
                    <a:pt x="1607" y="359"/>
                  </a:lnTo>
                  <a:lnTo>
                    <a:pt x="1618" y="359"/>
                  </a:lnTo>
                  <a:lnTo>
                    <a:pt x="1621" y="360"/>
                  </a:lnTo>
                  <a:lnTo>
                    <a:pt x="1625" y="361"/>
                  </a:lnTo>
                  <a:lnTo>
                    <a:pt x="1627" y="363"/>
                  </a:lnTo>
                  <a:lnTo>
                    <a:pt x="1628" y="366"/>
                  </a:lnTo>
                  <a:lnTo>
                    <a:pt x="1631" y="375"/>
                  </a:lnTo>
                  <a:lnTo>
                    <a:pt x="1635" y="386"/>
                  </a:lnTo>
                  <a:lnTo>
                    <a:pt x="1639" y="392"/>
                  </a:lnTo>
                  <a:lnTo>
                    <a:pt x="1643" y="398"/>
                  </a:lnTo>
                  <a:lnTo>
                    <a:pt x="1647" y="404"/>
                  </a:lnTo>
                  <a:lnTo>
                    <a:pt x="1653" y="411"/>
                  </a:lnTo>
                  <a:lnTo>
                    <a:pt x="1663" y="420"/>
                  </a:lnTo>
                  <a:lnTo>
                    <a:pt x="1672" y="430"/>
                  </a:lnTo>
                  <a:lnTo>
                    <a:pt x="1681" y="438"/>
                  </a:lnTo>
                  <a:lnTo>
                    <a:pt x="1688" y="448"/>
                  </a:lnTo>
                  <a:lnTo>
                    <a:pt x="1688" y="450"/>
                  </a:lnTo>
                  <a:lnTo>
                    <a:pt x="1688" y="451"/>
                  </a:lnTo>
                  <a:lnTo>
                    <a:pt x="1687" y="452"/>
                  </a:lnTo>
                  <a:lnTo>
                    <a:pt x="1685" y="452"/>
                  </a:lnTo>
                  <a:lnTo>
                    <a:pt x="1681" y="454"/>
                  </a:lnTo>
                  <a:lnTo>
                    <a:pt x="1677" y="454"/>
                  </a:lnTo>
                  <a:lnTo>
                    <a:pt x="1672" y="455"/>
                  </a:lnTo>
                  <a:lnTo>
                    <a:pt x="1669" y="457"/>
                  </a:lnTo>
                  <a:lnTo>
                    <a:pt x="1664" y="458"/>
                  </a:lnTo>
                  <a:lnTo>
                    <a:pt x="1663" y="462"/>
                  </a:lnTo>
                  <a:lnTo>
                    <a:pt x="1662" y="466"/>
                  </a:lnTo>
                  <a:lnTo>
                    <a:pt x="1660" y="473"/>
                  </a:lnTo>
                  <a:lnTo>
                    <a:pt x="1660" y="481"/>
                  </a:lnTo>
                  <a:lnTo>
                    <a:pt x="1662" y="491"/>
                  </a:lnTo>
                  <a:lnTo>
                    <a:pt x="1663" y="500"/>
                  </a:lnTo>
                  <a:lnTo>
                    <a:pt x="1664" y="510"/>
                  </a:lnTo>
                  <a:lnTo>
                    <a:pt x="1666" y="518"/>
                  </a:lnTo>
                  <a:lnTo>
                    <a:pt x="1670" y="524"/>
                  </a:lnTo>
                  <a:lnTo>
                    <a:pt x="1675" y="534"/>
                  </a:lnTo>
                  <a:lnTo>
                    <a:pt x="1679" y="545"/>
                  </a:lnTo>
                  <a:lnTo>
                    <a:pt x="1682" y="555"/>
                  </a:lnTo>
                  <a:lnTo>
                    <a:pt x="1684" y="567"/>
                  </a:lnTo>
                  <a:lnTo>
                    <a:pt x="1685" y="573"/>
                  </a:lnTo>
                  <a:lnTo>
                    <a:pt x="1687" y="577"/>
                  </a:lnTo>
                  <a:lnTo>
                    <a:pt x="1689" y="583"/>
                  </a:lnTo>
                  <a:lnTo>
                    <a:pt x="1692" y="587"/>
                  </a:lnTo>
                  <a:lnTo>
                    <a:pt x="1697" y="592"/>
                  </a:lnTo>
                  <a:lnTo>
                    <a:pt x="1704" y="596"/>
                  </a:lnTo>
                  <a:lnTo>
                    <a:pt x="1708" y="599"/>
                  </a:lnTo>
                  <a:lnTo>
                    <a:pt x="1711" y="600"/>
                  </a:lnTo>
                  <a:lnTo>
                    <a:pt x="1715" y="600"/>
                  </a:lnTo>
                  <a:lnTo>
                    <a:pt x="1717" y="599"/>
                  </a:lnTo>
                  <a:lnTo>
                    <a:pt x="1723" y="589"/>
                  </a:lnTo>
                  <a:lnTo>
                    <a:pt x="1728" y="578"/>
                  </a:lnTo>
                  <a:lnTo>
                    <a:pt x="1726" y="570"/>
                  </a:lnTo>
                  <a:lnTo>
                    <a:pt x="1725" y="561"/>
                  </a:lnTo>
                  <a:lnTo>
                    <a:pt x="1727" y="559"/>
                  </a:lnTo>
                  <a:lnTo>
                    <a:pt x="1731" y="559"/>
                  </a:lnTo>
                  <a:lnTo>
                    <a:pt x="1739" y="562"/>
                  </a:lnTo>
                  <a:lnTo>
                    <a:pt x="1746" y="565"/>
                  </a:lnTo>
                  <a:lnTo>
                    <a:pt x="1748" y="567"/>
                  </a:lnTo>
                  <a:lnTo>
                    <a:pt x="1752" y="568"/>
                  </a:lnTo>
                  <a:lnTo>
                    <a:pt x="1754" y="568"/>
                  </a:lnTo>
                  <a:lnTo>
                    <a:pt x="1757" y="565"/>
                  </a:lnTo>
                  <a:lnTo>
                    <a:pt x="1763" y="562"/>
                  </a:lnTo>
                  <a:lnTo>
                    <a:pt x="1770" y="559"/>
                  </a:lnTo>
                  <a:lnTo>
                    <a:pt x="1777" y="559"/>
                  </a:lnTo>
                  <a:lnTo>
                    <a:pt x="1784" y="561"/>
                  </a:lnTo>
                  <a:lnTo>
                    <a:pt x="1792" y="561"/>
                  </a:lnTo>
                  <a:lnTo>
                    <a:pt x="1801" y="561"/>
                  </a:lnTo>
                  <a:lnTo>
                    <a:pt x="1809" y="562"/>
                  </a:lnTo>
                  <a:lnTo>
                    <a:pt x="1816" y="564"/>
                  </a:lnTo>
                  <a:lnTo>
                    <a:pt x="1828" y="571"/>
                  </a:lnTo>
                  <a:lnTo>
                    <a:pt x="1839" y="577"/>
                  </a:lnTo>
                  <a:lnTo>
                    <a:pt x="1842" y="578"/>
                  </a:lnTo>
                  <a:lnTo>
                    <a:pt x="1846" y="581"/>
                  </a:lnTo>
                  <a:lnTo>
                    <a:pt x="1847" y="582"/>
                  </a:lnTo>
                  <a:lnTo>
                    <a:pt x="1848" y="583"/>
                  </a:lnTo>
                  <a:lnTo>
                    <a:pt x="1848" y="584"/>
                  </a:lnTo>
                  <a:lnTo>
                    <a:pt x="1847" y="586"/>
                  </a:lnTo>
                  <a:lnTo>
                    <a:pt x="1837" y="594"/>
                  </a:lnTo>
                  <a:lnTo>
                    <a:pt x="1829" y="602"/>
                  </a:lnTo>
                  <a:lnTo>
                    <a:pt x="1828" y="606"/>
                  </a:lnTo>
                  <a:lnTo>
                    <a:pt x="1827" y="611"/>
                  </a:lnTo>
                  <a:lnTo>
                    <a:pt x="1827" y="614"/>
                  </a:lnTo>
                  <a:lnTo>
                    <a:pt x="1827" y="619"/>
                  </a:lnTo>
                  <a:lnTo>
                    <a:pt x="1828" y="624"/>
                  </a:lnTo>
                  <a:lnTo>
                    <a:pt x="1830" y="628"/>
                  </a:lnTo>
                  <a:lnTo>
                    <a:pt x="1833" y="633"/>
                  </a:lnTo>
                  <a:lnTo>
                    <a:pt x="1836" y="638"/>
                  </a:lnTo>
                  <a:lnTo>
                    <a:pt x="1847" y="649"/>
                  </a:lnTo>
                  <a:lnTo>
                    <a:pt x="1859" y="663"/>
                  </a:lnTo>
                  <a:lnTo>
                    <a:pt x="1871" y="676"/>
                  </a:lnTo>
                  <a:lnTo>
                    <a:pt x="1880" y="687"/>
                  </a:lnTo>
                  <a:lnTo>
                    <a:pt x="1885" y="693"/>
                  </a:lnTo>
                  <a:lnTo>
                    <a:pt x="1889" y="700"/>
                  </a:lnTo>
                  <a:lnTo>
                    <a:pt x="1891" y="706"/>
                  </a:lnTo>
                  <a:lnTo>
                    <a:pt x="1892" y="712"/>
                  </a:lnTo>
                  <a:lnTo>
                    <a:pt x="1893" y="719"/>
                  </a:lnTo>
                  <a:lnTo>
                    <a:pt x="1896" y="726"/>
                  </a:lnTo>
                  <a:lnTo>
                    <a:pt x="1897" y="729"/>
                  </a:lnTo>
                  <a:lnTo>
                    <a:pt x="1899" y="732"/>
                  </a:lnTo>
                  <a:lnTo>
                    <a:pt x="1900" y="734"/>
                  </a:lnTo>
                  <a:lnTo>
                    <a:pt x="1904" y="737"/>
                  </a:lnTo>
                  <a:lnTo>
                    <a:pt x="1909" y="738"/>
                  </a:lnTo>
                  <a:lnTo>
                    <a:pt x="1915" y="737"/>
                  </a:lnTo>
                  <a:lnTo>
                    <a:pt x="1921" y="735"/>
                  </a:lnTo>
                  <a:lnTo>
                    <a:pt x="1927" y="733"/>
                  </a:lnTo>
                  <a:lnTo>
                    <a:pt x="1930" y="733"/>
                  </a:lnTo>
                  <a:lnTo>
                    <a:pt x="1933" y="734"/>
                  </a:lnTo>
                  <a:lnTo>
                    <a:pt x="1934" y="735"/>
                  </a:lnTo>
                  <a:lnTo>
                    <a:pt x="1936" y="738"/>
                  </a:lnTo>
                  <a:lnTo>
                    <a:pt x="1939" y="744"/>
                  </a:lnTo>
                  <a:lnTo>
                    <a:pt x="1941" y="750"/>
                  </a:lnTo>
                  <a:lnTo>
                    <a:pt x="1944" y="757"/>
                  </a:lnTo>
                  <a:lnTo>
                    <a:pt x="1952" y="765"/>
                  </a:lnTo>
                  <a:lnTo>
                    <a:pt x="1956" y="769"/>
                  </a:lnTo>
                  <a:lnTo>
                    <a:pt x="1961" y="771"/>
                  </a:lnTo>
                  <a:lnTo>
                    <a:pt x="1968" y="772"/>
                  </a:lnTo>
                  <a:lnTo>
                    <a:pt x="1975" y="772"/>
                  </a:lnTo>
                  <a:lnTo>
                    <a:pt x="1984" y="771"/>
                  </a:lnTo>
                  <a:lnTo>
                    <a:pt x="1992" y="769"/>
                  </a:lnTo>
                  <a:lnTo>
                    <a:pt x="1999" y="765"/>
                  </a:lnTo>
                  <a:lnTo>
                    <a:pt x="2006" y="762"/>
                  </a:lnTo>
                  <a:lnTo>
                    <a:pt x="2019" y="753"/>
                  </a:lnTo>
                  <a:lnTo>
                    <a:pt x="2029" y="747"/>
                  </a:lnTo>
                  <a:lnTo>
                    <a:pt x="2032" y="744"/>
                  </a:lnTo>
                  <a:lnTo>
                    <a:pt x="2034" y="741"/>
                  </a:lnTo>
                  <a:lnTo>
                    <a:pt x="2035" y="739"/>
                  </a:lnTo>
                  <a:lnTo>
                    <a:pt x="2035" y="735"/>
                  </a:lnTo>
                  <a:lnTo>
                    <a:pt x="2032" y="731"/>
                  </a:lnTo>
                  <a:lnTo>
                    <a:pt x="2029" y="723"/>
                  </a:lnTo>
                  <a:lnTo>
                    <a:pt x="2025" y="712"/>
                  </a:lnTo>
                  <a:lnTo>
                    <a:pt x="2023" y="695"/>
                  </a:lnTo>
                  <a:lnTo>
                    <a:pt x="2023" y="679"/>
                  </a:lnTo>
                  <a:lnTo>
                    <a:pt x="2023" y="669"/>
                  </a:lnTo>
                  <a:lnTo>
                    <a:pt x="2023" y="662"/>
                  </a:lnTo>
                  <a:lnTo>
                    <a:pt x="2021" y="655"/>
                  </a:lnTo>
                  <a:lnTo>
                    <a:pt x="2017" y="649"/>
                  </a:lnTo>
                  <a:lnTo>
                    <a:pt x="2012" y="644"/>
                  </a:lnTo>
                  <a:lnTo>
                    <a:pt x="2009" y="639"/>
                  </a:lnTo>
                  <a:lnTo>
                    <a:pt x="2006" y="634"/>
                  </a:lnTo>
                  <a:lnTo>
                    <a:pt x="2007" y="632"/>
                  </a:lnTo>
                  <a:lnTo>
                    <a:pt x="2009" y="631"/>
                  </a:lnTo>
                  <a:lnTo>
                    <a:pt x="2010" y="630"/>
                  </a:lnTo>
                  <a:lnTo>
                    <a:pt x="2013" y="630"/>
                  </a:lnTo>
                  <a:lnTo>
                    <a:pt x="2022" y="632"/>
                  </a:lnTo>
                  <a:lnTo>
                    <a:pt x="2031" y="633"/>
                  </a:lnTo>
                  <a:lnTo>
                    <a:pt x="2035" y="633"/>
                  </a:lnTo>
                  <a:lnTo>
                    <a:pt x="2040" y="632"/>
                  </a:lnTo>
                  <a:lnTo>
                    <a:pt x="2043" y="630"/>
                  </a:lnTo>
                  <a:lnTo>
                    <a:pt x="2046" y="626"/>
                  </a:lnTo>
                  <a:lnTo>
                    <a:pt x="2049" y="616"/>
                  </a:lnTo>
                  <a:lnTo>
                    <a:pt x="2054" y="605"/>
                  </a:lnTo>
                  <a:lnTo>
                    <a:pt x="2059" y="593"/>
                  </a:lnTo>
                  <a:lnTo>
                    <a:pt x="2063" y="584"/>
                  </a:lnTo>
                  <a:lnTo>
                    <a:pt x="2069" y="577"/>
                  </a:lnTo>
                  <a:lnTo>
                    <a:pt x="2078" y="569"/>
                  </a:lnTo>
                  <a:lnTo>
                    <a:pt x="2085" y="562"/>
                  </a:lnTo>
                  <a:lnTo>
                    <a:pt x="2091" y="558"/>
                  </a:lnTo>
                  <a:lnTo>
                    <a:pt x="2094" y="558"/>
                  </a:lnTo>
                  <a:lnTo>
                    <a:pt x="2097" y="559"/>
                  </a:lnTo>
                  <a:lnTo>
                    <a:pt x="2100" y="562"/>
                  </a:lnTo>
                  <a:lnTo>
                    <a:pt x="2103" y="564"/>
                  </a:lnTo>
                  <a:lnTo>
                    <a:pt x="2111" y="571"/>
                  </a:lnTo>
                  <a:lnTo>
                    <a:pt x="2118" y="578"/>
                  </a:lnTo>
                  <a:lnTo>
                    <a:pt x="2124" y="587"/>
                  </a:lnTo>
                  <a:lnTo>
                    <a:pt x="2129" y="596"/>
                  </a:lnTo>
                  <a:lnTo>
                    <a:pt x="2133" y="608"/>
                  </a:lnTo>
                  <a:lnTo>
                    <a:pt x="2136" y="621"/>
                  </a:lnTo>
                  <a:lnTo>
                    <a:pt x="2137" y="639"/>
                  </a:lnTo>
                  <a:lnTo>
                    <a:pt x="2139" y="660"/>
                  </a:lnTo>
                  <a:lnTo>
                    <a:pt x="2142" y="671"/>
                  </a:lnTo>
                  <a:lnTo>
                    <a:pt x="2143" y="681"/>
                  </a:lnTo>
                  <a:lnTo>
                    <a:pt x="2147" y="689"/>
                  </a:lnTo>
                  <a:lnTo>
                    <a:pt x="2150" y="695"/>
                  </a:lnTo>
                  <a:lnTo>
                    <a:pt x="2167" y="713"/>
                  </a:lnTo>
                  <a:lnTo>
                    <a:pt x="2180" y="729"/>
                  </a:lnTo>
                  <a:lnTo>
                    <a:pt x="2185" y="740"/>
                  </a:lnTo>
                  <a:lnTo>
                    <a:pt x="2189" y="754"/>
                  </a:lnTo>
                  <a:lnTo>
                    <a:pt x="2194" y="769"/>
                  </a:lnTo>
                  <a:lnTo>
                    <a:pt x="2200" y="781"/>
                  </a:lnTo>
                  <a:lnTo>
                    <a:pt x="2208" y="789"/>
                  </a:lnTo>
                  <a:lnTo>
                    <a:pt x="2216" y="795"/>
                  </a:lnTo>
                  <a:lnTo>
                    <a:pt x="2225" y="798"/>
                  </a:lnTo>
                  <a:lnTo>
                    <a:pt x="2236" y="802"/>
                  </a:lnTo>
                  <a:lnTo>
                    <a:pt x="2242" y="803"/>
                  </a:lnTo>
                  <a:lnTo>
                    <a:pt x="2246" y="804"/>
                  </a:lnTo>
                  <a:lnTo>
                    <a:pt x="2251" y="807"/>
                  </a:lnTo>
                  <a:lnTo>
                    <a:pt x="2256" y="809"/>
                  </a:lnTo>
                  <a:lnTo>
                    <a:pt x="2261" y="813"/>
                  </a:lnTo>
                  <a:lnTo>
                    <a:pt x="2264" y="817"/>
                  </a:lnTo>
                  <a:lnTo>
                    <a:pt x="2268" y="822"/>
                  </a:lnTo>
                  <a:lnTo>
                    <a:pt x="2270" y="827"/>
                  </a:lnTo>
                  <a:lnTo>
                    <a:pt x="2276" y="841"/>
                  </a:lnTo>
                  <a:lnTo>
                    <a:pt x="2283" y="858"/>
                  </a:lnTo>
                  <a:lnTo>
                    <a:pt x="2290" y="874"/>
                  </a:lnTo>
                  <a:lnTo>
                    <a:pt x="2298" y="889"/>
                  </a:lnTo>
                  <a:lnTo>
                    <a:pt x="2302" y="901"/>
                  </a:lnTo>
                  <a:lnTo>
                    <a:pt x="2307" y="911"/>
                  </a:lnTo>
                  <a:lnTo>
                    <a:pt x="2309" y="915"/>
                  </a:lnTo>
                  <a:lnTo>
                    <a:pt x="2314" y="917"/>
                  </a:lnTo>
                  <a:lnTo>
                    <a:pt x="2319" y="917"/>
                  </a:lnTo>
                  <a:lnTo>
                    <a:pt x="2327" y="915"/>
                  </a:lnTo>
                  <a:lnTo>
                    <a:pt x="2331" y="914"/>
                  </a:lnTo>
                  <a:lnTo>
                    <a:pt x="2334" y="912"/>
                  </a:lnTo>
                  <a:lnTo>
                    <a:pt x="2338" y="912"/>
                  </a:lnTo>
                  <a:lnTo>
                    <a:pt x="2342" y="914"/>
                  </a:lnTo>
                  <a:lnTo>
                    <a:pt x="2347" y="916"/>
                  </a:lnTo>
                  <a:lnTo>
                    <a:pt x="2352" y="920"/>
                  </a:lnTo>
                  <a:lnTo>
                    <a:pt x="2357" y="924"/>
                  </a:lnTo>
                  <a:lnTo>
                    <a:pt x="2361" y="928"/>
                  </a:lnTo>
                  <a:lnTo>
                    <a:pt x="2365" y="929"/>
                  </a:lnTo>
                  <a:lnTo>
                    <a:pt x="2369" y="929"/>
                  </a:lnTo>
                  <a:lnTo>
                    <a:pt x="2387" y="914"/>
                  </a:lnTo>
                  <a:lnTo>
                    <a:pt x="2399" y="901"/>
                  </a:lnTo>
                  <a:lnTo>
                    <a:pt x="2405" y="899"/>
                  </a:lnTo>
                  <a:lnTo>
                    <a:pt x="2409" y="899"/>
                  </a:lnTo>
                  <a:lnTo>
                    <a:pt x="2413" y="901"/>
                  </a:lnTo>
                  <a:lnTo>
                    <a:pt x="2419" y="901"/>
                  </a:lnTo>
                  <a:lnTo>
                    <a:pt x="2421" y="902"/>
                  </a:lnTo>
                  <a:lnTo>
                    <a:pt x="2425" y="901"/>
                  </a:lnTo>
                  <a:lnTo>
                    <a:pt x="2428" y="899"/>
                  </a:lnTo>
                  <a:lnTo>
                    <a:pt x="2431" y="897"/>
                  </a:lnTo>
                  <a:lnTo>
                    <a:pt x="2432" y="893"/>
                  </a:lnTo>
                  <a:lnTo>
                    <a:pt x="2432" y="890"/>
                  </a:lnTo>
                  <a:lnTo>
                    <a:pt x="2432" y="885"/>
                  </a:lnTo>
                  <a:lnTo>
                    <a:pt x="2429" y="880"/>
                  </a:lnTo>
                  <a:lnTo>
                    <a:pt x="2425" y="870"/>
                  </a:lnTo>
                  <a:lnTo>
                    <a:pt x="2420" y="858"/>
                  </a:lnTo>
                  <a:lnTo>
                    <a:pt x="2416" y="845"/>
                  </a:lnTo>
                  <a:lnTo>
                    <a:pt x="2414" y="833"/>
                  </a:lnTo>
                  <a:lnTo>
                    <a:pt x="2414" y="827"/>
                  </a:lnTo>
                  <a:lnTo>
                    <a:pt x="2415" y="821"/>
                  </a:lnTo>
                  <a:lnTo>
                    <a:pt x="2418" y="816"/>
                  </a:lnTo>
                  <a:lnTo>
                    <a:pt x="2420" y="811"/>
                  </a:lnTo>
                  <a:lnTo>
                    <a:pt x="2425" y="807"/>
                  </a:lnTo>
                  <a:lnTo>
                    <a:pt x="2429" y="803"/>
                  </a:lnTo>
                  <a:lnTo>
                    <a:pt x="2437" y="800"/>
                  </a:lnTo>
                  <a:lnTo>
                    <a:pt x="2443" y="798"/>
                  </a:lnTo>
                  <a:lnTo>
                    <a:pt x="2450" y="796"/>
                  </a:lnTo>
                  <a:lnTo>
                    <a:pt x="2457" y="792"/>
                  </a:lnTo>
                  <a:lnTo>
                    <a:pt x="2463" y="788"/>
                  </a:lnTo>
                  <a:lnTo>
                    <a:pt x="2470" y="782"/>
                  </a:lnTo>
                  <a:lnTo>
                    <a:pt x="2481" y="771"/>
                  </a:lnTo>
                  <a:lnTo>
                    <a:pt x="2491" y="760"/>
                  </a:lnTo>
                  <a:lnTo>
                    <a:pt x="2497" y="757"/>
                  </a:lnTo>
                  <a:lnTo>
                    <a:pt x="2503" y="753"/>
                  </a:lnTo>
                  <a:lnTo>
                    <a:pt x="2509" y="751"/>
                  </a:lnTo>
                  <a:lnTo>
                    <a:pt x="2515" y="750"/>
                  </a:lnTo>
                  <a:lnTo>
                    <a:pt x="2528" y="747"/>
                  </a:lnTo>
                  <a:lnTo>
                    <a:pt x="2540" y="746"/>
                  </a:lnTo>
                  <a:lnTo>
                    <a:pt x="2551" y="744"/>
                  </a:lnTo>
                  <a:lnTo>
                    <a:pt x="2560" y="741"/>
                  </a:lnTo>
                  <a:lnTo>
                    <a:pt x="2564" y="739"/>
                  </a:lnTo>
                  <a:lnTo>
                    <a:pt x="2566" y="735"/>
                  </a:lnTo>
                  <a:lnTo>
                    <a:pt x="2569" y="732"/>
                  </a:lnTo>
                  <a:lnTo>
                    <a:pt x="2571" y="727"/>
                  </a:lnTo>
                  <a:lnTo>
                    <a:pt x="2571" y="716"/>
                  </a:lnTo>
                  <a:lnTo>
                    <a:pt x="2571" y="706"/>
                  </a:lnTo>
                  <a:lnTo>
                    <a:pt x="2571" y="700"/>
                  </a:lnTo>
                  <a:lnTo>
                    <a:pt x="2573" y="694"/>
                  </a:lnTo>
                  <a:lnTo>
                    <a:pt x="2576" y="688"/>
                  </a:lnTo>
                  <a:lnTo>
                    <a:pt x="2580" y="682"/>
                  </a:lnTo>
                  <a:lnTo>
                    <a:pt x="2586" y="677"/>
                  </a:lnTo>
                  <a:lnTo>
                    <a:pt x="2594" y="672"/>
                  </a:lnTo>
                  <a:lnTo>
                    <a:pt x="2599" y="669"/>
                  </a:lnTo>
                  <a:lnTo>
                    <a:pt x="2607" y="668"/>
                  </a:lnTo>
                  <a:lnTo>
                    <a:pt x="2614" y="666"/>
                  </a:lnTo>
                  <a:lnTo>
                    <a:pt x="2619" y="668"/>
                  </a:lnTo>
                  <a:lnTo>
                    <a:pt x="2624" y="670"/>
                  </a:lnTo>
                  <a:lnTo>
                    <a:pt x="2628" y="672"/>
                  </a:lnTo>
                  <a:lnTo>
                    <a:pt x="2633" y="682"/>
                  </a:lnTo>
                  <a:lnTo>
                    <a:pt x="2635" y="691"/>
                  </a:lnTo>
                  <a:lnTo>
                    <a:pt x="2638" y="701"/>
                  </a:lnTo>
                  <a:lnTo>
                    <a:pt x="2641" y="712"/>
                  </a:lnTo>
                  <a:lnTo>
                    <a:pt x="2643" y="716"/>
                  </a:lnTo>
                  <a:lnTo>
                    <a:pt x="2647" y="721"/>
                  </a:lnTo>
                  <a:lnTo>
                    <a:pt x="2652" y="726"/>
                  </a:lnTo>
                  <a:lnTo>
                    <a:pt x="2657" y="728"/>
                  </a:lnTo>
                  <a:lnTo>
                    <a:pt x="2661" y="731"/>
                  </a:lnTo>
                  <a:lnTo>
                    <a:pt x="2666" y="731"/>
                  </a:lnTo>
                  <a:lnTo>
                    <a:pt x="2668" y="731"/>
                  </a:lnTo>
                  <a:lnTo>
                    <a:pt x="2670" y="729"/>
                  </a:lnTo>
                  <a:lnTo>
                    <a:pt x="2671" y="727"/>
                  </a:lnTo>
                  <a:lnTo>
                    <a:pt x="2672" y="726"/>
                  </a:lnTo>
                  <a:lnTo>
                    <a:pt x="2678" y="713"/>
                  </a:lnTo>
                  <a:lnTo>
                    <a:pt x="2685" y="697"/>
                  </a:lnTo>
                  <a:lnTo>
                    <a:pt x="2695" y="682"/>
                  </a:lnTo>
                  <a:lnTo>
                    <a:pt x="2701" y="669"/>
                  </a:lnTo>
                  <a:lnTo>
                    <a:pt x="2706" y="657"/>
                  </a:lnTo>
                  <a:lnTo>
                    <a:pt x="2714" y="646"/>
                  </a:lnTo>
                  <a:lnTo>
                    <a:pt x="2718" y="637"/>
                  </a:lnTo>
                  <a:lnTo>
                    <a:pt x="2722" y="632"/>
                  </a:lnTo>
                  <a:lnTo>
                    <a:pt x="2724" y="631"/>
                  </a:lnTo>
                  <a:lnTo>
                    <a:pt x="2725" y="631"/>
                  </a:lnTo>
                  <a:lnTo>
                    <a:pt x="2725" y="633"/>
                  </a:lnTo>
                  <a:lnTo>
                    <a:pt x="2727" y="636"/>
                  </a:lnTo>
                  <a:lnTo>
                    <a:pt x="2728" y="643"/>
                  </a:lnTo>
                  <a:lnTo>
                    <a:pt x="2729" y="652"/>
                  </a:lnTo>
                  <a:lnTo>
                    <a:pt x="2731" y="662"/>
                  </a:lnTo>
                  <a:lnTo>
                    <a:pt x="2735" y="672"/>
                  </a:lnTo>
                  <a:lnTo>
                    <a:pt x="2741" y="682"/>
                  </a:lnTo>
                  <a:lnTo>
                    <a:pt x="2745" y="691"/>
                  </a:lnTo>
                  <a:lnTo>
                    <a:pt x="2748" y="700"/>
                  </a:lnTo>
                  <a:lnTo>
                    <a:pt x="2749" y="708"/>
                  </a:lnTo>
                  <a:lnTo>
                    <a:pt x="2752" y="718"/>
                  </a:lnTo>
                  <a:lnTo>
                    <a:pt x="2753" y="727"/>
                  </a:lnTo>
                  <a:lnTo>
                    <a:pt x="2754" y="739"/>
                  </a:lnTo>
                  <a:lnTo>
                    <a:pt x="2755" y="751"/>
                  </a:lnTo>
                  <a:lnTo>
                    <a:pt x="2756" y="756"/>
                  </a:lnTo>
                  <a:lnTo>
                    <a:pt x="2758" y="759"/>
                  </a:lnTo>
                  <a:lnTo>
                    <a:pt x="2760" y="762"/>
                  </a:lnTo>
                  <a:lnTo>
                    <a:pt x="2762" y="760"/>
                  </a:lnTo>
                  <a:lnTo>
                    <a:pt x="2767" y="758"/>
                  </a:lnTo>
                  <a:lnTo>
                    <a:pt x="2771" y="758"/>
                  </a:lnTo>
                  <a:lnTo>
                    <a:pt x="2775" y="758"/>
                  </a:lnTo>
                  <a:lnTo>
                    <a:pt x="2780" y="760"/>
                  </a:lnTo>
                  <a:lnTo>
                    <a:pt x="2787" y="772"/>
                  </a:lnTo>
                  <a:lnTo>
                    <a:pt x="2794" y="785"/>
                  </a:lnTo>
                  <a:lnTo>
                    <a:pt x="2797" y="789"/>
                  </a:lnTo>
                  <a:lnTo>
                    <a:pt x="2800" y="792"/>
                  </a:lnTo>
                  <a:lnTo>
                    <a:pt x="2805" y="794"/>
                  </a:lnTo>
                  <a:lnTo>
                    <a:pt x="2809" y="796"/>
                  </a:lnTo>
                  <a:lnTo>
                    <a:pt x="2817" y="797"/>
                  </a:lnTo>
                  <a:lnTo>
                    <a:pt x="2824" y="797"/>
                  </a:lnTo>
                  <a:lnTo>
                    <a:pt x="2831" y="797"/>
                  </a:lnTo>
                  <a:lnTo>
                    <a:pt x="2838" y="798"/>
                  </a:lnTo>
                  <a:lnTo>
                    <a:pt x="2846" y="801"/>
                  </a:lnTo>
                  <a:lnTo>
                    <a:pt x="2851" y="805"/>
                  </a:lnTo>
                  <a:lnTo>
                    <a:pt x="2859" y="813"/>
                  </a:lnTo>
                  <a:lnTo>
                    <a:pt x="2867" y="817"/>
                  </a:lnTo>
                  <a:lnTo>
                    <a:pt x="2876" y="822"/>
                  </a:lnTo>
                  <a:lnTo>
                    <a:pt x="2887" y="826"/>
                  </a:lnTo>
                  <a:lnTo>
                    <a:pt x="2898" y="830"/>
                  </a:lnTo>
                  <a:lnTo>
                    <a:pt x="2909" y="838"/>
                  </a:lnTo>
                  <a:lnTo>
                    <a:pt x="2918" y="845"/>
                  </a:lnTo>
                  <a:lnTo>
                    <a:pt x="2928" y="853"/>
                  </a:lnTo>
                  <a:lnTo>
                    <a:pt x="2931" y="855"/>
                  </a:lnTo>
                  <a:lnTo>
                    <a:pt x="2936" y="858"/>
                  </a:lnTo>
                  <a:lnTo>
                    <a:pt x="2941" y="858"/>
                  </a:lnTo>
                  <a:lnTo>
                    <a:pt x="2944" y="858"/>
                  </a:lnTo>
                  <a:lnTo>
                    <a:pt x="2948" y="857"/>
                  </a:lnTo>
                  <a:lnTo>
                    <a:pt x="2951" y="854"/>
                  </a:lnTo>
                  <a:lnTo>
                    <a:pt x="2954" y="851"/>
                  </a:lnTo>
                  <a:lnTo>
                    <a:pt x="2956" y="847"/>
                  </a:lnTo>
                  <a:lnTo>
                    <a:pt x="2961" y="835"/>
                  </a:lnTo>
                  <a:lnTo>
                    <a:pt x="2968" y="823"/>
                  </a:lnTo>
                  <a:lnTo>
                    <a:pt x="2969" y="821"/>
                  </a:lnTo>
                  <a:lnTo>
                    <a:pt x="2972" y="820"/>
                  </a:lnTo>
                  <a:lnTo>
                    <a:pt x="2973" y="820"/>
                  </a:lnTo>
                  <a:lnTo>
                    <a:pt x="2975" y="820"/>
                  </a:lnTo>
                  <a:lnTo>
                    <a:pt x="2980" y="822"/>
                  </a:lnTo>
                  <a:lnTo>
                    <a:pt x="2985" y="826"/>
                  </a:lnTo>
                  <a:lnTo>
                    <a:pt x="2999" y="838"/>
                  </a:lnTo>
                  <a:lnTo>
                    <a:pt x="3013" y="849"/>
                  </a:lnTo>
                  <a:lnTo>
                    <a:pt x="3017" y="853"/>
                  </a:lnTo>
                  <a:lnTo>
                    <a:pt x="3020" y="854"/>
                  </a:lnTo>
                  <a:lnTo>
                    <a:pt x="3023" y="854"/>
                  </a:lnTo>
                  <a:lnTo>
                    <a:pt x="3025" y="854"/>
                  </a:lnTo>
                  <a:lnTo>
                    <a:pt x="3029" y="851"/>
                  </a:lnTo>
                  <a:lnTo>
                    <a:pt x="3033" y="846"/>
                  </a:lnTo>
                  <a:lnTo>
                    <a:pt x="3039" y="840"/>
                  </a:lnTo>
                  <a:lnTo>
                    <a:pt x="3046" y="833"/>
                  </a:lnTo>
                  <a:lnTo>
                    <a:pt x="3051" y="829"/>
                  </a:lnTo>
                  <a:lnTo>
                    <a:pt x="3055" y="826"/>
                  </a:lnTo>
                  <a:lnTo>
                    <a:pt x="3060" y="823"/>
                  </a:lnTo>
                  <a:lnTo>
                    <a:pt x="3062" y="822"/>
                  </a:lnTo>
                  <a:lnTo>
                    <a:pt x="3064" y="826"/>
                  </a:lnTo>
                  <a:lnTo>
                    <a:pt x="3067" y="8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湖南">
              <a:extLst>
                <a:ext uri="{FF2B5EF4-FFF2-40B4-BE49-F238E27FC236}">
                  <a16:creationId xmlns:a16="http://schemas.microsoft.com/office/drawing/2014/main" id="{F3083832-3AA5-A1CC-8F10-EEC96D61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169" y="4762749"/>
              <a:ext cx="552457" cy="628683"/>
            </a:xfrm>
            <a:custGeom>
              <a:avLst/>
              <a:gdLst>
                <a:gd name="T0" fmla="*/ 1870 w 2092"/>
                <a:gd name="T1" fmla="*/ 2073 h 2386"/>
                <a:gd name="T2" fmla="*/ 1729 w 2092"/>
                <a:gd name="T3" fmla="*/ 1997 h 2386"/>
                <a:gd name="T4" fmla="*/ 1575 w 2092"/>
                <a:gd name="T5" fmla="*/ 2103 h 2386"/>
                <a:gd name="T6" fmla="*/ 1639 w 2092"/>
                <a:gd name="T7" fmla="*/ 2220 h 2386"/>
                <a:gd name="T8" fmla="*/ 1554 w 2092"/>
                <a:gd name="T9" fmla="*/ 2265 h 2386"/>
                <a:gd name="T10" fmla="*/ 1347 w 2092"/>
                <a:gd name="T11" fmla="*/ 2157 h 2386"/>
                <a:gd name="T12" fmla="*/ 1280 w 2092"/>
                <a:gd name="T13" fmla="*/ 2308 h 2386"/>
                <a:gd name="T14" fmla="*/ 1071 w 2092"/>
                <a:gd name="T15" fmla="*/ 2386 h 2386"/>
                <a:gd name="T16" fmla="*/ 1030 w 2092"/>
                <a:gd name="T17" fmla="*/ 2244 h 2386"/>
                <a:gd name="T18" fmla="*/ 979 w 2092"/>
                <a:gd name="T19" fmla="*/ 2191 h 2386"/>
                <a:gd name="T20" fmla="*/ 857 w 2092"/>
                <a:gd name="T21" fmla="*/ 2273 h 2386"/>
                <a:gd name="T22" fmla="*/ 897 w 2092"/>
                <a:gd name="T23" fmla="*/ 2110 h 2386"/>
                <a:gd name="T24" fmla="*/ 979 w 2092"/>
                <a:gd name="T25" fmla="*/ 1903 h 2386"/>
                <a:gd name="T26" fmla="*/ 963 w 2092"/>
                <a:gd name="T27" fmla="*/ 1854 h 2386"/>
                <a:gd name="T28" fmla="*/ 948 w 2092"/>
                <a:gd name="T29" fmla="*/ 1737 h 2386"/>
                <a:gd name="T30" fmla="*/ 814 w 2092"/>
                <a:gd name="T31" fmla="*/ 1645 h 2386"/>
                <a:gd name="T32" fmla="*/ 667 w 2092"/>
                <a:gd name="T33" fmla="*/ 1677 h 2386"/>
                <a:gd name="T34" fmla="*/ 555 w 2092"/>
                <a:gd name="T35" fmla="*/ 1815 h 2386"/>
                <a:gd name="T36" fmla="*/ 491 w 2092"/>
                <a:gd name="T37" fmla="*/ 1740 h 2386"/>
                <a:gd name="T38" fmla="*/ 378 w 2092"/>
                <a:gd name="T39" fmla="*/ 1830 h 2386"/>
                <a:gd name="T40" fmla="*/ 346 w 2092"/>
                <a:gd name="T41" fmla="*/ 1810 h 2386"/>
                <a:gd name="T42" fmla="*/ 258 w 2092"/>
                <a:gd name="T43" fmla="*/ 1750 h 2386"/>
                <a:gd name="T44" fmla="*/ 213 w 2092"/>
                <a:gd name="T45" fmla="*/ 1699 h 2386"/>
                <a:gd name="T46" fmla="*/ 230 w 2092"/>
                <a:gd name="T47" fmla="*/ 1494 h 2386"/>
                <a:gd name="T48" fmla="*/ 245 w 2092"/>
                <a:gd name="T49" fmla="*/ 1426 h 2386"/>
                <a:gd name="T50" fmla="*/ 250 w 2092"/>
                <a:gd name="T51" fmla="*/ 1313 h 2386"/>
                <a:gd name="T52" fmla="*/ 121 w 2092"/>
                <a:gd name="T53" fmla="*/ 1321 h 2386"/>
                <a:gd name="T54" fmla="*/ 37 w 2092"/>
                <a:gd name="T55" fmla="*/ 1313 h 2386"/>
                <a:gd name="T56" fmla="*/ 195 w 2092"/>
                <a:gd name="T57" fmla="*/ 1180 h 2386"/>
                <a:gd name="T58" fmla="*/ 196 w 2092"/>
                <a:gd name="T59" fmla="*/ 1038 h 2386"/>
                <a:gd name="T60" fmla="*/ 193 w 2092"/>
                <a:gd name="T61" fmla="*/ 891 h 2386"/>
                <a:gd name="T62" fmla="*/ 180 w 2092"/>
                <a:gd name="T63" fmla="*/ 745 h 2386"/>
                <a:gd name="T64" fmla="*/ 180 w 2092"/>
                <a:gd name="T65" fmla="*/ 632 h 2386"/>
                <a:gd name="T66" fmla="*/ 182 w 2092"/>
                <a:gd name="T67" fmla="*/ 467 h 2386"/>
                <a:gd name="T68" fmla="*/ 208 w 2092"/>
                <a:gd name="T69" fmla="*/ 346 h 2386"/>
                <a:gd name="T70" fmla="*/ 334 w 2092"/>
                <a:gd name="T71" fmla="*/ 226 h 2386"/>
                <a:gd name="T72" fmla="*/ 521 w 2092"/>
                <a:gd name="T73" fmla="*/ 164 h 2386"/>
                <a:gd name="T74" fmla="*/ 684 w 2092"/>
                <a:gd name="T75" fmla="*/ 168 h 2386"/>
                <a:gd name="T76" fmla="*/ 624 w 2092"/>
                <a:gd name="T77" fmla="*/ 38 h 2386"/>
                <a:gd name="T78" fmla="*/ 740 w 2092"/>
                <a:gd name="T79" fmla="*/ 2 h 2386"/>
                <a:gd name="T80" fmla="*/ 942 w 2092"/>
                <a:gd name="T81" fmla="*/ 69 h 2386"/>
                <a:gd name="T82" fmla="*/ 1127 w 2092"/>
                <a:gd name="T83" fmla="*/ 111 h 2386"/>
                <a:gd name="T84" fmla="*/ 1254 w 2092"/>
                <a:gd name="T85" fmla="*/ 214 h 2386"/>
                <a:gd name="T86" fmla="*/ 1353 w 2092"/>
                <a:gd name="T87" fmla="*/ 229 h 2386"/>
                <a:gd name="T88" fmla="*/ 1503 w 2092"/>
                <a:gd name="T89" fmla="*/ 151 h 2386"/>
                <a:gd name="T90" fmla="*/ 1586 w 2092"/>
                <a:gd name="T91" fmla="*/ 162 h 2386"/>
                <a:gd name="T92" fmla="*/ 1597 w 2092"/>
                <a:gd name="T93" fmla="*/ 289 h 2386"/>
                <a:gd name="T94" fmla="*/ 1764 w 2092"/>
                <a:gd name="T95" fmla="*/ 115 h 2386"/>
                <a:gd name="T96" fmla="*/ 1825 w 2092"/>
                <a:gd name="T97" fmla="*/ 227 h 2386"/>
                <a:gd name="T98" fmla="*/ 1815 w 2092"/>
                <a:gd name="T99" fmla="*/ 366 h 2386"/>
                <a:gd name="T100" fmla="*/ 1882 w 2092"/>
                <a:gd name="T101" fmla="*/ 426 h 2386"/>
                <a:gd name="T102" fmla="*/ 1981 w 2092"/>
                <a:gd name="T103" fmla="*/ 521 h 2386"/>
                <a:gd name="T104" fmla="*/ 2037 w 2092"/>
                <a:gd name="T105" fmla="*/ 668 h 2386"/>
                <a:gd name="T106" fmla="*/ 2063 w 2092"/>
                <a:gd name="T107" fmla="*/ 750 h 2386"/>
                <a:gd name="T108" fmla="*/ 1979 w 2092"/>
                <a:gd name="T109" fmla="*/ 883 h 2386"/>
                <a:gd name="T110" fmla="*/ 1824 w 2092"/>
                <a:gd name="T111" fmla="*/ 1070 h 2386"/>
                <a:gd name="T112" fmla="*/ 1848 w 2092"/>
                <a:gd name="T113" fmla="*/ 1160 h 2386"/>
                <a:gd name="T114" fmla="*/ 1930 w 2092"/>
                <a:gd name="T115" fmla="*/ 1195 h 2386"/>
                <a:gd name="T116" fmla="*/ 1932 w 2092"/>
                <a:gd name="T117" fmla="*/ 1439 h 2386"/>
                <a:gd name="T118" fmla="*/ 2025 w 2092"/>
                <a:gd name="T119" fmla="*/ 1594 h 2386"/>
                <a:gd name="T120" fmla="*/ 2083 w 2092"/>
                <a:gd name="T121" fmla="*/ 1677 h 2386"/>
                <a:gd name="T122" fmla="*/ 1982 w 2092"/>
                <a:gd name="T123" fmla="*/ 1883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2386">
                  <a:moveTo>
                    <a:pt x="1994" y="2005"/>
                  </a:moveTo>
                  <a:lnTo>
                    <a:pt x="1989" y="2009"/>
                  </a:lnTo>
                  <a:lnTo>
                    <a:pt x="1983" y="2015"/>
                  </a:lnTo>
                  <a:lnTo>
                    <a:pt x="1979" y="2022"/>
                  </a:lnTo>
                  <a:lnTo>
                    <a:pt x="1978" y="2030"/>
                  </a:lnTo>
                  <a:lnTo>
                    <a:pt x="1976" y="2041"/>
                  </a:lnTo>
                  <a:lnTo>
                    <a:pt x="1971" y="2054"/>
                  </a:lnTo>
                  <a:lnTo>
                    <a:pt x="1968" y="2060"/>
                  </a:lnTo>
                  <a:lnTo>
                    <a:pt x="1963" y="2065"/>
                  </a:lnTo>
                  <a:lnTo>
                    <a:pt x="1957" y="2067"/>
                  </a:lnTo>
                  <a:lnTo>
                    <a:pt x="1951" y="2069"/>
                  </a:lnTo>
                  <a:lnTo>
                    <a:pt x="1944" y="2069"/>
                  </a:lnTo>
                  <a:lnTo>
                    <a:pt x="1938" y="2069"/>
                  </a:lnTo>
                  <a:lnTo>
                    <a:pt x="1933" y="2067"/>
                  </a:lnTo>
                  <a:lnTo>
                    <a:pt x="1928" y="2065"/>
                  </a:lnTo>
                  <a:lnTo>
                    <a:pt x="1924" y="2062"/>
                  </a:lnTo>
                  <a:lnTo>
                    <a:pt x="1920" y="2061"/>
                  </a:lnTo>
                  <a:lnTo>
                    <a:pt x="1914" y="2061"/>
                  </a:lnTo>
                  <a:lnTo>
                    <a:pt x="1909" y="2062"/>
                  </a:lnTo>
                  <a:lnTo>
                    <a:pt x="1900" y="2066"/>
                  </a:lnTo>
                  <a:lnTo>
                    <a:pt x="1893" y="2071"/>
                  </a:lnTo>
                  <a:lnTo>
                    <a:pt x="1888" y="2072"/>
                  </a:lnTo>
                  <a:lnTo>
                    <a:pt x="1884" y="2073"/>
                  </a:lnTo>
                  <a:lnTo>
                    <a:pt x="1880" y="2074"/>
                  </a:lnTo>
                  <a:lnTo>
                    <a:pt x="1875" y="2074"/>
                  </a:lnTo>
                  <a:lnTo>
                    <a:pt x="1870" y="2073"/>
                  </a:lnTo>
                  <a:lnTo>
                    <a:pt x="1865" y="2071"/>
                  </a:lnTo>
                  <a:lnTo>
                    <a:pt x="1862" y="2068"/>
                  </a:lnTo>
                  <a:lnTo>
                    <a:pt x="1859" y="2066"/>
                  </a:lnTo>
                  <a:lnTo>
                    <a:pt x="1856" y="2063"/>
                  </a:lnTo>
                  <a:lnTo>
                    <a:pt x="1853" y="2061"/>
                  </a:lnTo>
                  <a:lnTo>
                    <a:pt x="1851" y="2060"/>
                  </a:lnTo>
                  <a:lnTo>
                    <a:pt x="1848" y="2059"/>
                  </a:lnTo>
                  <a:lnTo>
                    <a:pt x="1838" y="2059"/>
                  </a:lnTo>
                  <a:lnTo>
                    <a:pt x="1825" y="2060"/>
                  </a:lnTo>
                  <a:lnTo>
                    <a:pt x="1818" y="2060"/>
                  </a:lnTo>
                  <a:lnTo>
                    <a:pt x="1811" y="2060"/>
                  </a:lnTo>
                  <a:lnTo>
                    <a:pt x="1806" y="2059"/>
                  </a:lnTo>
                  <a:lnTo>
                    <a:pt x="1801" y="2057"/>
                  </a:lnTo>
                  <a:lnTo>
                    <a:pt x="1792" y="2053"/>
                  </a:lnTo>
                  <a:lnTo>
                    <a:pt x="1783" y="2047"/>
                  </a:lnTo>
                  <a:lnTo>
                    <a:pt x="1774" y="2040"/>
                  </a:lnTo>
                  <a:lnTo>
                    <a:pt x="1764" y="2031"/>
                  </a:lnTo>
                  <a:lnTo>
                    <a:pt x="1761" y="2027"/>
                  </a:lnTo>
                  <a:lnTo>
                    <a:pt x="1757" y="2022"/>
                  </a:lnTo>
                  <a:lnTo>
                    <a:pt x="1755" y="2016"/>
                  </a:lnTo>
                  <a:lnTo>
                    <a:pt x="1752" y="2010"/>
                  </a:lnTo>
                  <a:lnTo>
                    <a:pt x="1750" y="2005"/>
                  </a:lnTo>
                  <a:lnTo>
                    <a:pt x="1746" y="2000"/>
                  </a:lnTo>
                  <a:lnTo>
                    <a:pt x="1743" y="1998"/>
                  </a:lnTo>
                  <a:lnTo>
                    <a:pt x="1739" y="1997"/>
                  </a:lnTo>
                  <a:lnTo>
                    <a:pt x="1729" y="1997"/>
                  </a:lnTo>
                  <a:lnTo>
                    <a:pt x="1718" y="1998"/>
                  </a:lnTo>
                  <a:lnTo>
                    <a:pt x="1707" y="1999"/>
                  </a:lnTo>
                  <a:lnTo>
                    <a:pt x="1699" y="2003"/>
                  </a:lnTo>
                  <a:lnTo>
                    <a:pt x="1691" y="2006"/>
                  </a:lnTo>
                  <a:lnTo>
                    <a:pt x="1686" y="2012"/>
                  </a:lnTo>
                  <a:lnTo>
                    <a:pt x="1680" y="2021"/>
                  </a:lnTo>
                  <a:lnTo>
                    <a:pt x="1675" y="2031"/>
                  </a:lnTo>
                  <a:lnTo>
                    <a:pt x="1669" y="2044"/>
                  </a:lnTo>
                  <a:lnTo>
                    <a:pt x="1666" y="2054"/>
                  </a:lnTo>
                  <a:lnTo>
                    <a:pt x="1663" y="2057"/>
                  </a:lnTo>
                  <a:lnTo>
                    <a:pt x="1660" y="2061"/>
                  </a:lnTo>
                  <a:lnTo>
                    <a:pt x="1656" y="2062"/>
                  </a:lnTo>
                  <a:lnTo>
                    <a:pt x="1651" y="2063"/>
                  </a:lnTo>
                  <a:lnTo>
                    <a:pt x="1642" y="2065"/>
                  </a:lnTo>
                  <a:lnTo>
                    <a:pt x="1634" y="2066"/>
                  </a:lnTo>
                  <a:lnTo>
                    <a:pt x="1616" y="2078"/>
                  </a:lnTo>
                  <a:lnTo>
                    <a:pt x="1600" y="2085"/>
                  </a:lnTo>
                  <a:lnTo>
                    <a:pt x="1593" y="2084"/>
                  </a:lnTo>
                  <a:lnTo>
                    <a:pt x="1586" y="2084"/>
                  </a:lnTo>
                  <a:lnTo>
                    <a:pt x="1582" y="2084"/>
                  </a:lnTo>
                  <a:lnTo>
                    <a:pt x="1580" y="2086"/>
                  </a:lnTo>
                  <a:lnTo>
                    <a:pt x="1578" y="2088"/>
                  </a:lnTo>
                  <a:lnTo>
                    <a:pt x="1575" y="2091"/>
                  </a:lnTo>
                  <a:lnTo>
                    <a:pt x="1575" y="2094"/>
                  </a:lnTo>
                  <a:lnTo>
                    <a:pt x="1574" y="2098"/>
                  </a:lnTo>
                  <a:lnTo>
                    <a:pt x="1575" y="2103"/>
                  </a:lnTo>
                  <a:lnTo>
                    <a:pt x="1576" y="2106"/>
                  </a:lnTo>
                  <a:lnTo>
                    <a:pt x="1579" y="2110"/>
                  </a:lnTo>
                  <a:lnTo>
                    <a:pt x="1582" y="2113"/>
                  </a:lnTo>
                  <a:lnTo>
                    <a:pt x="1587" y="2117"/>
                  </a:lnTo>
                  <a:lnTo>
                    <a:pt x="1593" y="2119"/>
                  </a:lnTo>
                  <a:lnTo>
                    <a:pt x="1600" y="2120"/>
                  </a:lnTo>
                  <a:lnTo>
                    <a:pt x="1607" y="2120"/>
                  </a:lnTo>
                  <a:lnTo>
                    <a:pt x="1615" y="2120"/>
                  </a:lnTo>
                  <a:lnTo>
                    <a:pt x="1622" y="2119"/>
                  </a:lnTo>
                  <a:lnTo>
                    <a:pt x="1629" y="2118"/>
                  </a:lnTo>
                  <a:lnTo>
                    <a:pt x="1634" y="2118"/>
                  </a:lnTo>
                  <a:lnTo>
                    <a:pt x="1638" y="2118"/>
                  </a:lnTo>
                  <a:lnTo>
                    <a:pt x="1642" y="2120"/>
                  </a:lnTo>
                  <a:lnTo>
                    <a:pt x="1644" y="2124"/>
                  </a:lnTo>
                  <a:lnTo>
                    <a:pt x="1644" y="2128"/>
                  </a:lnTo>
                  <a:lnTo>
                    <a:pt x="1644" y="2130"/>
                  </a:lnTo>
                  <a:lnTo>
                    <a:pt x="1644" y="2134"/>
                  </a:lnTo>
                  <a:lnTo>
                    <a:pt x="1641" y="2138"/>
                  </a:lnTo>
                  <a:lnTo>
                    <a:pt x="1635" y="2145"/>
                  </a:lnTo>
                  <a:lnTo>
                    <a:pt x="1632" y="2150"/>
                  </a:lnTo>
                  <a:lnTo>
                    <a:pt x="1630" y="2156"/>
                  </a:lnTo>
                  <a:lnTo>
                    <a:pt x="1630" y="2163"/>
                  </a:lnTo>
                  <a:lnTo>
                    <a:pt x="1631" y="2173"/>
                  </a:lnTo>
                  <a:lnTo>
                    <a:pt x="1634" y="2191"/>
                  </a:lnTo>
                  <a:lnTo>
                    <a:pt x="1636" y="2206"/>
                  </a:lnTo>
                  <a:lnTo>
                    <a:pt x="1639" y="2220"/>
                  </a:lnTo>
                  <a:lnTo>
                    <a:pt x="1643" y="2232"/>
                  </a:lnTo>
                  <a:lnTo>
                    <a:pt x="1648" y="2244"/>
                  </a:lnTo>
                  <a:lnTo>
                    <a:pt x="1653" y="2254"/>
                  </a:lnTo>
                  <a:lnTo>
                    <a:pt x="1653" y="2258"/>
                  </a:lnTo>
                  <a:lnTo>
                    <a:pt x="1653" y="2262"/>
                  </a:lnTo>
                  <a:lnTo>
                    <a:pt x="1650" y="2265"/>
                  </a:lnTo>
                  <a:lnTo>
                    <a:pt x="1647" y="2267"/>
                  </a:lnTo>
                  <a:lnTo>
                    <a:pt x="1643" y="2268"/>
                  </a:lnTo>
                  <a:lnTo>
                    <a:pt x="1638" y="2268"/>
                  </a:lnTo>
                  <a:lnTo>
                    <a:pt x="1635" y="2267"/>
                  </a:lnTo>
                  <a:lnTo>
                    <a:pt x="1631" y="2264"/>
                  </a:lnTo>
                  <a:lnTo>
                    <a:pt x="1628" y="2262"/>
                  </a:lnTo>
                  <a:lnTo>
                    <a:pt x="1624" y="2261"/>
                  </a:lnTo>
                  <a:lnTo>
                    <a:pt x="1619" y="2260"/>
                  </a:lnTo>
                  <a:lnTo>
                    <a:pt x="1613" y="2260"/>
                  </a:lnTo>
                  <a:lnTo>
                    <a:pt x="1606" y="2261"/>
                  </a:lnTo>
                  <a:lnTo>
                    <a:pt x="1598" y="2262"/>
                  </a:lnTo>
                  <a:lnTo>
                    <a:pt x="1590" y="2265"/>
                  </a:lnTo>
                  <a:lnTo>
                    <a:pt x="1579" y="2269"/>
                  </a:lnTo>
                  <a:lnTo>
                    <a:pt x="1573" y="2271"/>
                  </a:lnTo>
                  <a:lnTo>
                    <a:pt x="1569" y="2273"/>
                  </a:lnTo>
                  <a:lnTo>
                    <a:pt x="1565" y="2273"/>
                  </a:lnTo>
                  <a:lnTo>
                    <a:pt x="1561" y="2271"/>
                  </a:lnTo>
                  <a:lnTo>
                    <a:pt x="1559" y="2270"/>
                  </a:lnTo>
                  <a:lnTo>
                    <a:pt x="1556" y="2268"/>
                  </a:lnTo>
                  <a:lnTo>
                    <a:pt x="1554" y="2265"/>
                  </a:lnTo>
                  <a:lnTo>
                    <a:pt x="1552" y="2263"/>
                  </a:lnTo>
                  <a:lnTo>
                    <a:pt x="1547" y="2250"/>
                  </a:lnTo>
                  <a:lnTo>
                    <a:pt x="1541" y="2236"/>
                  </a:lnTo>
                  <a:lnTo>
                    <a:pt x="1535" y="2225"/>
                  </a:lnTo>
                  <a:lnTo>
                    <a:pt x="1530" y="2214"/>
                  </a:lnTo>
                  <a:lnTo>
                    <a:pt x="1527" y="2202"/>
                  </a:lnTo>
                  <a:lnTo>
                    <a:pt x="1521" y="2189"/>
                  </a:lnTo>
                  <a:lnTo>
                    <a:pt x="1517" y="2183"/>
                  </a:lnTo>
                  <a:lnTo>
                    <a:pt x="1512" y="2179"/>
                  </a:lnTo>
                  <a:lnTo>
                    <a:pt x="1506" y="2175"/>
                  </a:lnTo>
                  <a:lnTo>
                    <a:pt x="1499" y="2173"/>
                  </a:lnTo>
                  <a:lnTo>
                    <a:pt x="1483" y="2170"/>
                  </a:lnTo>
                  <a:lnTo>
                    <a:pt x="1465" y="2169"/>
                  </a:lnTo>
                  <a:lnTo>
                    <a:pt x="1456" y="2162"/>
                  </a:lnTo>
                  <a:lnTo>
                    <a:pt x="1449" y="2156"/>
                  </a:lnTo>
                  <a:lnTo>
                    <a:pt x="1433" y="2163"/>
                  </a:lnTo>
                  <a:lnTo>
                    <a:pt x="1417" y="2169"/>
                  </a:lnTo>
                  <a:lnTo>
                    <a:pt x="1408" y="2161"/>
                  </a:lnTo>
                  <a:lnTo>
                    <a:pt x="1398" y="2154"/>
                  </a:lnTo>
                  <a:lnTo>
                    <a:pt x="1391" y="2155"/>
                  </a:lnTo>
                  <a:lnTo>
                    <a:pt x="1382" y="2160"/>
                  </a:lnTo>
                  <a:lnTo>
                    <a:pt x="1376" y="2161"/>
                  </a:lnTo>
                  <a:lnTo>
                    <a:pt x="1370" y="2163"/>
                  </a:lnTo>
                  <a:lnTo>
                    <a:pt x="1365" y="2163"/>
                  </a:lnTo>
                  <a:lnTo>
                    <a:pt x="1360" y="2162"/>
                  </a:lnTo>
                  <a:lnTo>
                    <a:pt x="1347" y="2157"/>
                  </a:lnTo>
                  <a:lnTo>
                    <a:pt x="1336" y="2154"/>
                  </a:lnTo>
                  <a:lnTo>
                    <a:pt x="1327" y="2153"/>
                  </a:lnTo>
                  <a:lnTo>
                    <a:pt x="1319" y="2153"/>
                  </a:lnTo>
                  <a:lnTo>
                    <a:pt x="1316" y="2153"/>
                  </a:lnTo>
                  <a:lnTo>
                    <a:pt x="1314" y="2154"/>
                  </a:lnTo>
                  <a:lnTo>
                    <a:pt x="1313" y="2156"/>
                  </a:lnTo>
                  <a:lnTo>
                    <a:pt x="1311" y="2157"/>
                  </a:lnTo>
                  <a:lnTo>
                    <a:pt x="1309" y="2163"/>
                  </a:lnTo>
                  <a:lnTo>
                    <a:pt x="1308" y="2170"/>
                  </a:lnTo>
                  <a:lnTo>
                    <a:pt x="1307" y="2185"/>
                  </a:lnTo>
                  <a:lnTo>
                    <a:pt x="1305" y="2197"/>
                  </a:lnTo>
                  <a:lnTo>
                    <a:pt x="1302" y="2211"/>
                  </a:lnTo>
                  <a:lnTo>
                    <a:pt x="1300" y="2227"/>
                  </a:lnTo>
                  <a:lnTo>
                    <a:pt x="1298" y="2236"/>
                  </a:lnTo>
                  <a:lnTo>
                    <a:pt x="1298" y="2244"/>
                  </a:lnTo>
                  <a:lnTo>
                    <a:pt x="1300" y="2251"/>
                  </a:lnTo>
                  <a:lnTo>
                    <a:pt x="1302" y="2257"/>
                  </a:lnTo>
                  <a:lnTo>
                    <a:pt x="1303" y="2262"/>
                  </a:lnTo>
                  <a:lnTo>
                    <a:pt x="1304" y="2268"/>
                  </a:lnTo>
                  <a:lnTo>
                    <a:pt x="1305" y="2273"/>
                  </a:lnTo>
                  <a:lnTo>
                    <a:pt x="1304" y="2279"/>
                  </a:lnTo>
                  <a:lnTo>
                    <a:pt x="1303" y="2283"/>
                  </a:lnTo>
                  <a:lnTo>
                    <a:pt x="1301" y="2288"/>
                  </a:lnTo>
                  <a:lnTo>
                    <a:pt x="1297" y="2293"/>
                  </a:lnTo>
                  <a:lnTo>
                    <a:pt x="1294" y="2298"/>
                  </a:lnTo>
                  <a:lnTo>
                    <a:pt x="1280" y="2308"/>
                  </a:lnTo>
                  <a:lnTo>
                    <a:pt x="1265" y="2321"/>
                  </a:lnTo>
                  <a:lnTo>
                    <a:pt x="1258" y="2328"/>
                  </a:lnTo>
                  <a:lnTo>
                    <a:pt x="1254" y="2333"/>
                  </a:lnTo>
                  <a:lnTo>
                    <a:pt x="1251" y="2338"/>
                  </a:lnTo>
                  <a:lnTo>
                    <a:pt x="1248" y="2339"/>
                  </a:lnTo>
                  <a:lnTo>
                    <a:pt x="1246" y="2338"/>
                  </a:lnTo>
                  <a:lnTo>
                    <a:pt x="1244" y="2336"/>
                  </a:lnTo>
                  <a:lnTo>
                    <a:pt x="1238" y="2334"/>
                  </a:lnTo>
                  <a:lnTo>
                    <a:pt x="1227" y="2333"/>
                  </a:lnTo>
                  <a:lnTo>
                    <a:pt x="1210" y="2332"/>
                  </a:lnTo>
                  <a:lnTo>
                    <a:pt x="1189" y="2331"/>
                  </a:lnTo>
                  <a:lnTo>
                    <a:pt x="1166" y="2331"/>
                  </a:lnTo>
                  <a:lnTo>
                    <a:pt x="1145" y="2331"/>
                  </a:lnTo>
                  <a:lnTo>
                    <a:pt x="1137" y="2332"/>
                  </a:lnTo>
                  <a:lnTo>
                    <a:pt x="1127" y="2334"/>
                  </a:lnTo>
                  <a:lnTo>
                    <a:pt x="1119" y="2339"/>
                  </a:lnTo>
                  <a:lnTo>
                    <a:pt x="1110" y="2344"/>
                  </a:lnTo>
                  <a:lnTo>
                    <a:pt x="1103" y="2350"/>
                  </a:lnTo>
                  <a:lnTo>
                    <a:pt x="1097" y="2356"/>
                  </a:lnTo>
                  <a:lnTo>
                    <a:pt x="1093" y="2363"/>
                  </a:lnTo>
                  <a:lnTo>
                    <a:pt x="1089" y="2369"/>
                  </a:lnTo>
                  <a:lnTo>
                    <a:pt x="1086" y="2375"/>
                  </a:lnTo>
                  <a:lnTo>
                    <a:pt x="1082" y="2378"/>
                  </a:lnTo>
                  <a:lnTo>
                    <a:pt x="1078" y="2382"/>
                  </a:lnTo>
                  <a:lnTo>
                    <a:pt x="1075" y="2384"/>
                  </a:lnTo>
                  <a:lnTo>
                    <a:pt x="1071" y="2386"/>
                  </a:lnTo>
                  <a:lnTo>
                    <a:pt x="1069" y="2386"/>
                  </a:lnTo>
                  <a:lnTo>
                    <a:pt x="1065" y="2386"/>
                  </a:lnTo>
                  <a:lnTo>
                    <a:pt x="1063" y="2383"/>
                  </a:lnTo>
                  <a:lnTo>
                    <a:pt x="1058" y="2381"/>
                  </a:lnTo>
                  <a:lnTo>
                    <a:pt x="1053" y="2378"/>
                  </a:lnTo>
                  <a:lnTo>
                    <a:pt x="1046" y="2376"/>
                  </a:lnTo>
                  <a:lnTo>
                    <a:pt x="1036" y="2375"/>
                  </a:lnTo>
                  <a:lnTo>
                    <a:pt x="1031" y="2375"/>
                  </a:lnTo>
                  <a:lnTo>
                    <a:pt x="1027" y="2372"/>
                  </a:lnTo>
                  <a:lnTo>
                    <a:pt x="1025" y="2371"/>
                  </a:lnTo>
                  <a:lnTo>
                    <a:pt x="1024" y="2369"/>
                  </a:lnTo>
                  <a:lnTo>
                    <a:pt x="1024" y="2363"/>
                  </a:lnTo>
                  <a:lnTo>
                    <a:pt x="1025" y="2355"/>
                  </a:lnTo>
                  <a:lnTo>
                    <a:pt x="1028" y="2347"/>
                  </a:lnTo>
                  <a:lnTo>
                    <a:pt x="1031" y="2340"/>
                  </a:lnTo>
                  <a:lnTo>
                    <a:pt x="1033" y="2332"/>
                  </a:lnTo>
                  <a:lnTo>
                    <a:pt x="1034" y="2323"/>
                  </a:lnTo>
                  <a:lnTo>
                    <a:pt x="1027" y="2307"/>
                  </a:lnTo>
                  <a:lnTo>
                    <a:pt x="1019" y="2289"/>
                  </a:lnTo>
                  <a:lnTo>
                    <a:pt x="1019" y="2283"/>
                  </a:lnTo>
                  <a:lnTo>
                    <a:pt x="1020" y="2279"/>
                  </a:lnTo>
                  <a:lnTo>
                    <a:pt x="1021" y="2274"/>
                  </a:lnTo>
                  <a:lnTo>
                    <a:pt x="1024" y="2268"/>
                  </a:lnTo>
                  <a:lnTo>
                    <a:pt x="1027" y="2257"/>
                  </a:lnTo>
                  <a:lnTo>
                    <a:pt x="1030" y="2249"/>
                  </a:lnTo>
                  <a:lnTo>
                    <a:pt x="1030" y="2244"/>
                  </a:lnTo>
                  <a:lnTo>
                    <a:pt x="1028" y="2241"/>
                  </a:lnTo>
                  <a:lnTo>
                    <a:pt x="1027" y="2238"/>
                  </a:lnTo>
                  <a:lnTo>
                    <a:pt x="1026" y="2236"/>
                  </a:lnTo>
                  <a:lnTo>
                    <a:pt x="1020" y="2235"/>
                  </a:lnTo>
                  <a:lnTo>
                    <a:pt x="1011" y="2232"/>
                  </a:lnTo>
                  <a:lnTo>
                    <a:pt x="1008" y="2232"/>
                  </a:lnTo>
                  <a:lnTo>
                    <a:pt x="1007" y="2231"/>
                  </a:lnTo>
                  <a:lnTo>
                    <a:pt x="1007" y="2229"/>
                  </a:lnTo>
                  <a:lnTo>
                    <a:pt x="1007" y="2226"/>
                  </a:lnTo>
                  <a:lnTo>
                    <a:pt x="1008" y="2220"/>
                  </a:lnTo>
                  <a:lnTo>
                    <a:pt x="1009" y="2213"/>
                  </a:lnTo>
                  <a:lnTo>
                    <a:pt x="1013" y="2206"/>
                  </a:lnTo>
                  <a:lnTo>
                    <a:pt x="1014" y="2199"/>
                  </a:lnTo>
                  <a:lnTo>
                    <a:pt x="1017" y="2194"/>
                  </a:lnTo>
                  <a:lnTo>
                    <a:pt x="1015" y="2191"/>
                  </a:lnTo>
                  <a:lnTo>
                    <a:pt x="1013" y="2186"/>
                  </a:lnTo>
                  <a:lnTo>
                    <a:pt x="1009" y="2183"/>
                  </a:lnTo>
                  <a:lnTo>
                    <a:pt x="1006" y="2181"/>
                  </a:lnTo>
                  <a:lnTo>
                    <a:pt x="1002" y="2181"/>
                  </a:lnTo>
                  <a:lnTo>
                    <a:pt x="999" y="2181"/>
                  </a:lnTo>
                  <a:lnTo>
                    <a:pt x="995" y="2182"/>
                  </a:lnTo>
                  <a:lnTo>
                    <a:pt x="992" y="2185"/>
                  </a:lnTo>
                  <a:lnTo>
                    <a:pt x="988" y="2187"/>
                  </a:lnTo>
                  <a:lnTo>
                    <a:pt x="984" y="2189"/>
                  </a:lnTo>
                  <a:lnTo>
                    <a:pt x="982" y="2191"/>
                  </a:lnTo>
                  <a:lnTo>
                    <a:pt x="979" y="2191"/>
                  </a:lnTo>
                  <a:lnTo>
                    <a:pt x="976" y="2191"/>
                  </a:lnTo>
                  <a:lnTo>
                    <a:pt x="971" y="2187"/>
                  </a:lnTo>
                  <a:lnTo>
                    <a:pt x="965" y="2182"/>
                  </a:lnTo>
                  <a:lnTo>
                    <a:pt x="962" y="2180"/>
                  </a:lnTo>
                  <a:lnTo>
                    <a:pt x="960" y="2179"/>
                  </a:lnTo>
                  <a:lnTo>
                    <a:pt x="956" y="2179"/>
                  </a:lnTo>
                  <a:lnTo>
                    <a:pt x="954" y="2179"/>
                  </a:lnTo>
                  <a:lnTo>
                    <a:pt x="946" y="2181"/>
                  </a:lnTo>
                  <a:lnTo>
                    <a:pt x="941" y="2187"/>
                  </a:lnTo>
                  <a:lnTo>
                    <a:pt x="925" y="2201"/>
                  </a:lnTo>
                  <a:lnTo>
                    <a:pt x="908" y="2217"/>
                  </a:lnTo>
                  <a:lnTo>
                    <a:pt x="905" y="2220"/>
                  </a:lnTo>
                  <a:lnTo>
                    <a:pt x="902" y="2225"/>
                  </a:lnTo>
                  <a:lnTo>
                    <a:pt x="900" y="2230"/>
                  </a:lnTo>
                  <a:lnTo>
                    <a:pt x="899" y="2235"/>
                  </a:lnTo>
                  <a:lnTo>
                    <a:pt x="897" y="2244"/>
                  </a:lnTo>
                  <a:lnTo>
                    <a:pt x="895" y="2256"/>
                  </a:lnTo>
                  <a:lnTo>
                    <a:pt x="894" y="2261"/>
                  </a:lnTo>
                  <a:lnTo>
                    <a:pt x="892" y="2265"/>
                  </a:lnTo>
                  <a:lnTo>
                    <a:pt x="889" y="2268"/>
                  </a:lnTo>
                  <a:lnTo>
                    <a:pt x="886" y="2270"/>
                  </a:lnTo>
                  <a:lnTo>
                    <a:pt x="881" y="2273"/>
                  </a:lnTo>
                  <a:lnTo>
                    <a:pt x="876" y="2273"/>
                  </a:lnTo>
                  <a:lnTo>
                    <a:pt x="870" y="2274"/>
                  </a:lnTo>
                  <a:lnTo>
                    <a:pt x="863" y="2274"/>
                  </a:lnTo>
                  <a:lnTo>
                    <a:pt x="857" y="2273"/>
                  </a:lnTo>
                  <a:lnTo>
                    <a:pt x="853" y="2271"/>
                  </a:lnTo>
                  <a:lnTo>
                    <a:pt x="848" y="2269"/>
                  </a:lnTo>
                  <a:lnTo>
                    <a:pt x="845" y="2265"/>
                  </a:lnTo>
                  <a:lnTo>
                    <a:pt x="841" y="2256"/>
                  </a:lnTo>
                  <a:lnTo>
                    <a:pt x="838" y="2243"/>
                  </a:lnTo>
                  <a:lnTo>
                    <a:pt x="836" y="2229"/>
                  </a:lnTo>
                  <a:lnTo>
                    <a:pt x="835" y="2213"/>
                  </a:lnTo>
                  <a:lnTo>
                    <a:pt x="835" y="2206"/>
                  </a:lnTo>
                  <a:lnTo>
                    <a:pt x="836" y="2199"/>
                  </a:lnTo>
                  <a:lnTo>
                    <a:pt x="837" y="2192"/>
                  </a:lnTo>
                  <a:lnTo>
                    <a:pt x="839" y="2186"/>
                  </a:lnTo>
                  <a:lnTo>
                    <a:pt x="843" y="2180"/>
                  </a:lnTo>
                  <a:lnTo>
                    <a:pt x="847" y="2175"/>
                  </a:lnTo>
                  <a:lnTo>
                    <a:pt x="851" y="2172"/>
                  </a:lnTo>
                  <a:lnTo>
                    <a:pt x="856" y="2168"/>
                  </a:lnTo>
                  <a:lnTo>
                    <a:pt x="868" y="2162"/>
                  </a:lnTo>
                  <a:lnTo>
                    <a:pt x="879" y="2157"/>
                  </a:lnTo>
                  <a:lnTo>
                    <a:pt x="885" y="2154"/>
                  </a:lnTo>
                  <a:lnTo>
                    <a:pt x="887" y="2151"/>
                  </a:lnTo>
                  <a:lnTo>
                    <a:pt x="889" y="2149"/>
                  </a:lnTo>
                  <a:lnTo>
                    <a:pt x="891" y="2145"/>
                  </a:lnTo>
                  <a:lnTo>
                    <a:pt x="892" y="2138"/>
                  </a:lnTo>
                  <a:lnTo>
                    <a:pt x="893" y="2126"/>
                  </a:lnTo>
                  <a:lnTo>
                    <a:pt x="893" y="2119"/>
                  </a:lnTo>
                  <a:lnTo>
                    <a:pt x="895" y="2115"/>
                  </a:lnTo>
                  <a:lnTo>
                    <a:pt x="897" y="2110"/>
                  </a:lnTo>
                  <a:lnTo>
                    <a:pt x="900" y="2105"/>
                  </a:lnTo>
                  <a:lnTo>
                    <a:pt x="908" y="2095"/>
                  </a:lnTo>
                  <a:lnTo>
                    <a:pt x="920" y="2085"/>
                  </a:lnTo>
                  <a:lnTo>
                    <a:pt x="932" y="2073"/>
                  </a:lnTo>
                  <a:lnTo>
                    <a:pt x="943" y="2061"/>
                  </a:lnTo>
                  <a:lnTo>
                    <a:pt x="954" y="2050"/>
                  </a:lnTo>
                  <a:lnTo>
                    <a:pt x="963" y="2040"/>
                  </a:lnTo>
                  <a:lnTo>
                    <a:pt x="968" y="2035"/>
                  </a:lnTo>
                  <a:lnTo>
                    <a:pt x="970" y="2029"/>
                  </a:lnTo>
                  <a:lnTo>
                    <a:pt x="974" y="2022"/>
                  </a:lnTo>
                  <a:lnTo>
                    <a:pt x="975" y="2015"/>
                  </a:lnTo>
                  <a:lnTo>
                    <a:pt x="976" y="2008"/>
                  </a:lnTo>
                  <a:lnTo>
                    <a:pt x="976" y="2000"/>
                  </a:lnTo>
                  <a:lnTo>
                    <a:pt x="976" y="1994"/>
                  </a:lnTo>
                  <a:lnTo>
                    <a:pt x="975" y="1987"/>
                  </a:lnTo>
                  <a:lnTo>
                    <a:pt x="971" y="1977"/>
                  </a:lnTo>
                  <a:lnTo>
                    <a:pt x="968" y="1967"/>
                  </a:lnTo>
                  <a:lnTo>
                    <a:pt x="964" y="1956"/>
                  </a:lnTo>
                  <a:lnTo>
                    <a:pt x="963" y="1945"/>
                  </a:lnTo>
                  <a:lnTo>
                    <a:pt x="961" y="1933"/>
                  </a:lnTo>
                  <a:lnTo>
                    <a:pt x="960" y="1922"/>
                  </a:lnTo>
                  <a:lnTo>
                    <a:pt x="960" y="1917"/>
                  </a:lnTo>
                  <a:lnTo>
                    <a:pt x="961" y="1914"/>
                  </a:lnTo>
                  <a:lnTo>
                    <a:pt x="964" y="1909"/>
                  </a:lnTo>
                  <a:lnTo>
                    <a:pt x="969" y="1905"/>
                  </a:lnTo>
                  <a:lnTo>
                    <a:pt x="979" y="1903"/>
                  </a:lnTo>
                  <a:lnTo>
                    <a:pt x="992" y="1904"/>
                  </a:lnTo>
                  <a:lnTo>
                    <a:pt x="999" y="1904"/>
                  </a:lnTo>
                  <a:lnTo>
                    <a:pt x="1005" y="1904"/>
                  </a:lnTo>
                  <a:lnTo>
                    <a:pt x="1009" y="1903"/>
                  </a:lnTo>
                  <a:lnTo>
                    <a:pt x="1014" y="1902"/>
                  </a:lnTo>
                  <a:lnTo>
                    <a:pt x="1017" y="1899"/>
                  </a:lnTo>
                  <a:lnTo>
                    <a:pt x="1018" y="1896"/>
                  </a:lnTo>
                  <a:lnTo>
                    <a:pt x="1018" y="1892"/>
                  </a:lnTo>
                  <a:lnTo>
                    <a:pt x="1017" y="1887"/>
                  </a:lnTo>
                  <a:lnTo>
                    <a:pt x="1015" y="1880"/>
                  </a:lnTo>
                  <a:lnTo>
                    <a:pt x="1015" y="1874"/>
                  </a:lnTo>
                  <a:lnTo>
                    <a:pt x="1021" y="1868"/>
                  </a:lnTo>
                  <a:lnTo>
                    <a:pt x="1028" y="1863"/>
                  </a:lnTo>
                  <a:lnTo>
                    <a:pt x="1031" y="1860"/>
                  </a:lnTo>
                  <a:lnTo>
                    <a:pt x="1032" y="1858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6" y="1851"/>
                  </a:lnTo>
                  <a:lnTo>
                    <a:pt x="1018" y="1849"/>
                  </a:lnTo>
                  <a:lnTo>
                    <a:pt x="1006" y="1848"/>
                  </a:lnTo>
                  <a:lnTo>
                    <a:pt x="993" y="1845"/>
                  </a:lnTo>
                  <a:lnTo>
                    <a:pt x="986" y="1844"/>
                  </a:lnTo>
                  <a:lnTo>
                    <a:pt x="980" y="1845"/>
                  </a:lnTo>
                  <a:lnTo>
                    <a:pt x="976" y="1846"/>
                  </a:lnTo>
                  <a:lnTo>
                    <a:pt x="971" y="1847"/>
                  </a:lnTo>
                  <a:lnTo>
                    <a:pt x="963" y="1854"/>
                  </a:lnTo>
                  <a:lnTo>
                    <a:pt x="954" y="1865"/>
                  </a:lnTo>
                  <a:lnTo>
                    <a:pt x="948" y="1868"/>
                  </a:lnTo>
                  <a:lnTo>
                    <a:pt x="943" y="1870"/>
                  </a:lnTo>
                  <a:lnTo>
                    <a:pt x="939" y="1870"/>
                  </a:lnTo>
                  <a:lnTo>
                    <a:pt x="937" y="1867"/>
                  </a:lnTo>
                  <a:lnTo>
                    <a:pt x="933" y="1859"/>
                  </a:lnTo>
                  <a:lnTo>
                    <a:pt x="931" y="1849"/>
                  </a:lnTo>
                  <a:lnTo>
                    <a:pt x="931" y="1841"/>
                  </a:lnTo>
                  <a:lnTo>
                    <a:pt x="931" y="1834"/>
                  </a:lnTo>
                  <a:lnTo>
                    <a:pt x="931" y="1832"/>
                  </a:lnTo>
                  <a:lnTo>
                    <a:pt x="930" y="1829"/>
                  </a:lnTo>
                  <a:lnTo>
                    <a:pt x="929" y="1827"/>
                  </a:lnTo>
                  <a:lnTo>
                    <a:pt x="925" y="1824"/>
                  </a:lnTo>
                  <a:lnTo>
                    <a:pt x="923" y="1822"/>
                  </a:lnTo>
                  <a:lnTo>
                    <a:pt x="920" y="1820"/>
                  </a:lnTo>
                  <a:lnTo>
                    <a:pt x="919" y="1816"/>
                  </a:lnTo>
                  <a:lnTo>
                    <a:pt x="919" y="1813"/>
                  </a:lnTo>
                  <a:lnTo>
                    <a:pt x="920" y="1808"/>
                  </a:lnTo>
                  <a:lnTo>
                    <a:pt x="923" y="1803"/>
                  </a:lnTo>
                  <a:lnTo>
                    <a:pt x="925" y="1798"/>
                  </a:lnTo>
                  <a:lnTo>
                    <a:pt x="929" y="1792"/>
                  </a:lnTo>
                  <a:lnTo>
                    <a:pt x="936" y="1782"/>
                  </a:lnTo>
                  <a:lnTo>
                    <a:pt x="941" y="1770"/>
                  </a:lnTo>
                  <a:lnTo>
                    <a:pt x="944" y="1759"/>
                  </a:lnTo>
                  <a:lnTo>
                    <a:pt x="946" y="1747"/>
                  </a:lnTo>
                  <a:lnTo>
                    <a:pt x="948" y="1737"/>
                  </a:lnTo>
                  <a:lnTo>
                    <a:pt x="949" y="1727"/>
                  </a:lnTo>
                  <a:lnTo>
                    <a:pt x="951" y="1718"/>
                  </a:lnTo>
                  <a:lnTo>
                    <a:pt x="954" y="1708"/>
                  </a:lnTo>
                  <a:lnTo>
                    <a:pt x="954" y="1704"/>
                  </a:lnTo>
                  <a:lnTo>
                    <a:pt x="952" y="1701"/>
                  </a:lnTo>
                  <a:lnTo>
                    <a:pt x="950" y="1697"/>
                  </a:lnTo>
                  <a:lnTo>
                    <a:pt x="946" y="1693"/>
                  </a:lnTo>
                  <a:lnTo>
                    <a:pt x="936" y="1685"/>
                  </a:lnTo>
                  <a:lnTo>
                    <a:pt x="923" y="1677"/>
                  </a:lnTo>
                  <a:lnTo>
                    <a:pt x="916" y="1674"/>
                  </a:lnTo>
                  <a:lnTo>
                    <a:pt x="908" y="1671"/>
                  </a:lnTo>
                  <a:lnTo>
                    <a:pt x="902" y="1671"/>
                  </a:lnTo>
                  <a:lnTo>
                    <a:pt x="897" y="1671"/>
                  </a:lnTo>
                  <a:lnTo>
                    <a:pt x="883" y="1672"/>
                  </a:lnTo>
                  <a:lnTo>
                    <a:pt x="869" y="1674"/>
                  </a:lnTo>
                  <a:lnTo>
                    <a:pt x="862" y="1674"/>
                  </a:lnTo>
                  <a:lnTo>
                    <a:pt x="856" y="1671"/>
                  </a:lnTo>
                  <a:lnTo>
                    <a:pt x="851" y="1669"/>
                  </a:lnTo>
                  <a:lnTo>
                    <a:pt x="847" y="1664"/>
                  </a:lnTo>
                  <a:lnTo>
                    <a:pt x="839" y="1655"/>
                  </a:lnTo>
                  <a:lnTo>
                    <a:pt x="831" y="1643"/>
                  </a:lnTo>
                  <a:lnTo>
                    <a:pt x="826" y="1638"/>
                  </a:lnTo>
                  <a:lnTo>
                    <a:pt x="823" y="1637"/>
                  </a:lnTo>
                  <a:lnTo>
                    <a:pt x="819" y="1638"/>
                  </a:lnTo>
                  <a:lnTo>
                    <a:pt x="817" y="1640"/>
                  </a:lnTo>
                  <a:lnTo>
                    <a:pt x="814" y="1645"/>
                  </a:lnTo>
                  <a:lnTo>
                    <a:pt x="812" y="1651"/>
                  </a:lnTo>
                  <a:lnTo>
                    <a:pt x="811" y="1657"/>
                  </a:lnTo>
                  <a:lnTo>
                    <a:pt x="811" y="1663"/>
                  </a:lnTo>
                  <a:lnTo>
                    <a:pt x="810" y="1669"/>
                  </a:lnTo>
                  <a:lnTo>
                    <a:pt x="809" y="1674"/>
                  </a:lnTo>
                  <a:lnTo>
                    <a:pt x="806" y="1678"/>
                  </a:lnTo>
                  <a:lnTo>
                    <a:pt x="804" y="1683"/>
                  </a:lnTo>
                  <a:lnTo>
                    <a:pt x="799" y="1687"/>
                  </a:lnTo>
                  <a:lnTo>
                    <a:pt x="793" y="1690"/>
                  </a:lnTo>
                  <a:lnTo>
                    <a:pt x="786" y="1693"/>
                  </a:lnTo>
                  <a:lnTo>
                    <a:pt x="776" y="1694"/>
                  </a:lnTo>
                  <a:lnTo>
                    <a:pt x="768" y="1695"/>
                  </a:lnTo>
                  <a:lnTo>
                    <a:pt x="761" y="1695"/>
                  </a:lnTo>
                  <a:lnTo>
                    <a:pt x="755" y="1694"/>
                  </a:lnTo>
                  <a:lnTo>
                    <a:pt x="750" y="1691"/>
                  </a:lnTo>
                  <a:lnTo>
                    <a:pt x="743" y="1685"/>
                  </a:lnTo>
                  <a:lnTo>
                    <a:pt x="736" y="1677"/>
                  </a:lnTo>
                  <a:lnTo>
                    <a:pt x="731" y="1672"/>
                  </a:lnTo>
                  <a:lnTo>
                    <a:pt x="725" y="1670"/>
                  </a:lnTo>
                  <a:lnTo>
                    <a:pt x="718" y="1668"/>
                  </a:lnTo>
                  <a:lnTo>
                    <a:pt x="710" y="1666"/>
                  </a:lnTo>
                  <a:lnTo>
                    <a:pt x="693" y="1666"/>
                  </a:lnTo>
                  <a:lnTo>
                    <a:pt x="680" y="1666"/>
                  </a:lnTo>
                  <a:lnTo>
                    <a:pt x="674" y="1669"/>
                  </a:lnTo>
                  <a:lnTo>
                    <a:pt x="671" y="1672"/>
                  </a:lnTo>
                  <a:lnTo>
                    <a:pt x="667" y="1677"/>
                  </a:lnTo>
                  <a:lnTo>
                    <a:pt x="664" y="1683"/>
                  </a:lnTo>
                  <a:lnTo>
                    <a:pt x="660" y="1695"/>
                  </a:lnTo>
                  <a:lnTo>
                    <a:pt x="659" y="1707"/>
                  </a:lnTo>
                  <a:lnTo>
                    <a:pt x="656" y="1715"/>
                  </a:lnTo>
                  <a:lnTo>
                    <a:pt x="654" y="1722"/>
                  </a:lnTo>
                  <a:lnTo>
                    <a:pt x="650" y="1725"/>
                  </a:lnTo>
                  <a:lnTo>
                    <a:pt x="648" y="1727"/>
                  </a:lnTo>
                  <a:lnTo>
                    <a:pt x="643" y="1731"/>
                  </a:lnTo>
                  <a:lnTo>
                    <a:pt x="639" y="1733"/>
                  </a:lnTo>
                  <a:lnTo>
                    <a:pt x="633" y="1735"/>
                  </a:lnTo>
                  <a:lnTo>
                    <a:pt x="628" y="1739"/>
                  </a:lnTo>
                  <a:lnTo>
                    <a:pt x="624" y="1742"/>
                  </a:lnTo>
                  <a:lnTo>
                    <a:pt x="621" y="1746"/>
                  </a:lnTo>
                  <a:lnTo>
                    <a:pt x="615" y="1756"/>
                  </a:lnTo>
                  <a:lnTo>
                    <a:pt x="609" y="1766"/>
                  </a:lnTo>
                  <a:lnTo>
                    <a:pt x="602" y="1779"/>
                  </a:lnTo>
                  <a:lnTo>
                    <a:pt x="593" y="1795"/>
                  </a:lnTo>
                  <a:lnTo>
                    <a:pt x="589" y="1801"/>
                  </a:lnTo>
                  <a:lnTo>
                    <a:pt x="583" y="1808"/>
                  </a:lnTo>
                  <a:lnTo>
                    <a:pt x="578" y="1813"/>
                  </a:lnTo>
                  <a:lnTo>
                    <a:pt x="572" y="1817"/>
                  </a:lnTo>
                  <a:lnTo>
                    <a:pt x="566" y="1820"/>
                  </a:lnTo>
                  <a:lnTo>
                    <a:pt x="562" y="1821"/>
                  </a:lnTo>
                  <a:lnTo>
                    <a:pt x="560" y="1821"/>
                  </a:lnTo>
                  <a:lnTo>
                    <a:pt x="558" y="1820"/>
                  </a:lnTo>
                  <a:lnTo>
                    <a:pt x="555" y="1815"/>
                  </a:lnTo>
                  <a:lnTo>
                    <a:pt x="554" y="1807"/>
                  </a:lnTo>
                  <a:lnTo>
                    <a:pt x="554" y="1797"/>
                  </a:lnTo>
                  <a:lnTo>
                    <a:pt x="552" y="1788"/>
                  </a:lnTo>
                  <a:lnTo>
                    <a:pt x="551" y="1785"/>
                  </a:lnTo>
                  <a:lnTo>
                    <a:pt x="548" y="1782"/>
                  </a:lnTo>
                  <a:lnTo>
                    <a:pt x="547" y="1781"/>
                  </a:lnTo>
                  <a:lnTo>
                    <a:pt x="543" y="1781"/>
                  </a:lnTo>
                  <a:lnTo>
                    <a:pt x="539" y="1782"/>
                  </a:lnTo>
                  <a:lnTo>
                    <a:pt x="533" y="1785"/>
                  </a:lnTo>
                  <a:lnTo>
                    <a:pt x="526" y="1792"/>
                  </a:lnTo>
                  <a:lnTo>
                    <a:pt x="519" y="1801"/>
                  </a:lnTo>
                  <a:lnTo>
                    <a:pt x="515" y="1804"/>
                  </a:lnTo>
                  <a:lnTo>
                    <a:pt x="511" y="1807"/>
                  </a:lnTo>
                  <a:lnTo>
                    <a:pt x="508" y="1809"/>
                  </a:lnTo>
                  <a:lnTo>
                    <a:pt x="504" y="1809"/>
                  </a:lnTo>
                  <a:lnTo>
                    <a:pt x="501" y="1808"/>
                  </a:lnTo>
                  <a:lnTo>
                    <a:pt x="497" y="1805"/>
                  </a:lnTo>
                  <a:lnTo>
                    <a:pt x="495" y="1802"/>
                  </a:lnTo>
                  <a:lnTo>
                    <a:pt x="491" y="1797"/>
                  </a:lnTo>
                  <a:lnTo>
                    <a:pt x="489" y="1791"/>
                  </a:lnTo>
                  <a:lnTo>
                    <a:pt x="489" y="1785"/>
                  </a:lnTo>
                  <a:lnTo>
                    <a:pt x="489" y="1777"/>
                  </a:lnTo>
                  <a:lnTo>
                    <a:pt x="490" y="1770"/>
                  </a:lnTo>
                  <a:lnTo>
                    <a:pt x="491" y="1756"/>
                  </a:lnTo>
                  <a:lnTo>
                    <a:pt x="491" y="1742"/>
                  </a:lnTo>
                  <a:lnTo>
                    <a:pt x="491" y="1740"/>
                  </a:lnTo>
                  <a:lnTo>
                    <a:pt x="490" y="1738"/>
                  </a:lnTo>
                  <a:lnTo>
                    <a:pt x="488" y="1735"/>
                  </a:lnTo>
                  <a:lnTo>
                    <a:pt x="485" y="1734"/>
                  </a:lnTo>
                  <a:lnTo>
                    <a:pt x="479" y="1731"/>
                  </a:lnTo>
                  <a:lnTo>
                    <a:pt x="473" y="1729"/>
                  </a:lnTo>
                  <a:lnTo>
                    <a:pt x="458" y="1728"/>
                  </a:lnTo>
                  <a:lnTo>
                    <a:pt x="444" y="1729"/>
                  </a:lnTo>
                  <a:lnTo>
                    <a:pt x="439" y="1731"/>
                  </a:lnTo>
                  <a:lnTo>
                    <a:pt x="434" y="1732"/>
                  </a:lnTo>
                  <a:lnTo>
                    <a:pt x="431" y="1734"/>
                  </a:lnTo>
                  <a:lnTo>
                    <a:pt x="427" y="1739"/>
                  </a:lnTo>
                  <a:lnTo>
                    <a:pt x="421" y="1750"/>
                  </a:lnTo>
                  <a:lnTo>
                    <a:pt x="415" y="1766"/>
                  </a:lnTo>
                  <a:lnTo>
                    <a:pt x="412" y="1775"/>
                  </a:lnTo>
                  <a:lnTo>
                    <a:pt x="409" y="1782"/>
                  </a:lnTo>
                  <a:lnTo>
                    <a:pt x="407" y="1786"/>
                  </a:lnTo>
                  <a:lnTo>
                    <a:pt x="403" y="1790"/>
                  </a:lnTo>
                  <a:lnTo>
                    <a:pt x="397" y="1794"/>
                  </a:lnTo>
                  <a:lnTo>
                    <a:pt x="389" y="1797"/>
                  </a:lnTo>
                  <a:lnTo>
                    <a:pt x="384" y="1801"/>
                  </a:lnTo>
                  <a:lnTo>
                    <a:pt x="381" y="1804"/>
                  </a:lnTo>
                  <a:lnTo>
                    <a:pt x="378" y="1809"/>
                  </a:lnTo>
                  <a:lnTo>
                    <a:pt x="377" y="1814"/>
                  </a:lnTo>
                  <a:lnTo>
                    <a:pt x="376" y="1819"/>
                  </a:lnTo>
                  <a:lnTo>
                    <a:pt x="377" y="1824"/>
                  </a:lnTo>
                  <a:lnTo>
                    <a:pt x="378" y="1830"/>
                  </a:lnTo>
                  <a:lnTo>
                    <a:pt x="379" y="1835"/>
                  </a:lnTo>
                  <a:lnTo>
                    <a:pt x="383" y="1846"/>
                  </a:lnTo>
                  <a:lnTo>
                    <a:pt x="384" y="1854"/>
                  </a:lnTo>
                  <a:lnTo>
                    <a:pt x="383" y="1858"/>
                  </a:lnTo>
                  <a:lnTo>
                    <a:pt x="381" y="1861"/>
                  </a:lnTo>
                  <a:lnTo>
                    <a:pt x="377" y="1864"/>
                  </a:lnTo>
                  <a:lnTo>
                    <a:pt x="371" y="1865"/>
                  </a:lnTo>
                  <a:lnTo>
                    <a:pt x="365" y="1866"/>
                  </a:lnTo>
                  <a:lnTo>
                    <a:pt x="358" y="1866"/>
                  </a:lnTo>
                  <a:lnTo>
                    <a:pt x="350" y="1865"/>
                  </a:lnTo>
                  <a:lnTo>
                    <a:pt x="344" y="1864"/>
                  </a:lnTo>
                  <a:lnTo>
                    <a:pt x="338" y="1863"/>
                  </a:lnTo>
                  <a:lnTo>
                    <a:pt x="333" y="1859"/>
                  </a:lnTo>
                  <a:lnTo>
                    <a:pt x="329" y="1855"/>
                  </a:lnTo>
                  <a:lnTo>
                    <a:pt x="328" y="1852"/>
                  </a:lnTo>
                  <a:lnTo>
                    <a:pt x="328" y="1847"/>
                  </a:lnTo>
                  <a:lnTo>
                    <a:pt x="331" y="1842"/>
                  </a:lnTo>
                  <a:lnTo>
                    <a:pt x="333" y="1840"/>
                  </a:lnTo>
                  <a:lnTo>
                    <a:pt x="337" y="1836"/>
                  </a:lnTo>
                  <a:lnTo>
                    <a:pt x="340" y="1833"/>
                  </a:lnTo>
                  <a:lnTo>
                    <a:pt x="344" y="1830"/>
                  </a:lnTo>
                  <a:lnTo>
                    <a:pt x="346" y="1826"/>
                  </a:lnTo>
                  <a:lnTo>
                    <a:pt x="347" y="1822"/>
                  </a:lnTo>
                  <a:lnTo>
                    <a:pt x="349" y="1817"/>
                  </a:lnTo>
                  <a:lnTo>
                    <a:pt x="347" y="1814"/>
                  </a:lnTo>
                  <a:lnTo>
                    <a:pt x="346" y="1810"/>
                  </a:lnTo>
                  <a:lnTo>
                    <a:pt x="344" y="1807"/>
                  </a:lnTo>
                  <a:lnTo>
                    <a:pt x="337" y="1802"/>
                  </a:lnTo>
                  <a:lnTo>
                    <a:pt x="326" y="1798"/>
                  </a:lnTo>
                  <a:lnTo>
                    <a:pt x="321" y="1797"/>
                  </a:lnTo>
                  <a:lnTo>
                    <a:pt x="316" y="1797"/>
                  </a:lnTo>
                  <a:lnTo>
                    <a:pt x="312" y="1797"/>
                  </a:lnTo>
                  <a:lnTo>
                    <a:pt x="308" y="1798"/>
                  </a:lnTo>
                  <a:lnTo>
                    <a:pt x="300" y="1802"/>
                  </a:lnTo>
                  <a:lnTo>
                    <a:pt x="290" y="1807"/>
                  </a:lnTo>
                  <a:lnTo>
                    <a:pt x="284" y="1809"/>
                  </a:lnTo>
                  <a:lnTo>
                    <a:pt x="278" y="1810"/>
                  </a:lnTo>
                  <a:lnTo>
                    <a:pt x="274" y="1810"/>
                  </a:lnTo>
                  <a:lnTo>
                    <a:pt x="269" y="1809"/>
                  </a:lnTo>
                  <a:lnTo>
                    <a:pt x="261" y="1803"/>
                  </a:lnTo>
                  <a:lnTo>
                    <a:pt x="253" y="1797"/>
                  </a:lnTo>
                  <a:lnTo>
                    <a:pt x="247" y="1792"/>
                  </a:lnTo>
                  <a:lnTo>
                    <a:pt x="244" y="1789"/>
                  </a:lnTo>
                  <a:lnTo>
                    <a:pt x="242" y="1785"/>
                  </a:lnTo>
                  <a:lnTo>
                    <a:pt x="240" y="1782"/>
                  </a:lnTo>
                  <a:lnTo>
                    <a:pt x="239" y="1778"/>
                  </a:lnTo>
                  <a:lnTo>
                    <a:pt x="240" y="1775"/>
                  </a:lnTo>
                  <a:lnTo>
                    <a:pt x="240" y="1771"/>
                  </a:lnTo>
                  <a:lnTo>
                    <a:pt x="243" y="1767"/>
                  </a:lnTo>
                  <a:lnTo>
                    <a:pt x="249" y="1760"/>
                  </a:lnTo>
                  <a:lnTo>
                    <a:pt x="255" y="1753"/>
                  </a:lnTo>
                  <a:lnTo>
                    <a:pt x="258" y="1750"/>
                  </a:lnTo>
                  <a:lnTo>
                    <a:pt x="259" y="1745"/>
                  </a:lnTo>
                  <a:lnTo>
                    <a:pt x="259" y="1741"/>
                  </a:lnTo>
                  <a:lnTo>
                    <a:pt x="257" y="1737"/>
                  </a:lnTo>
                  <a:lnTo>
                    <a:pt x="251" y="1729"/>
                  </a:lnTo>
                  <a:lnTo>
                    <a:pt x="244" y="1723"/>
                  </a:lnTo>
                  <a:lnTo>
                    <a:pt x="243" y="1720"/>
                  </a:lnTo>
                  <a:lnTo>
                    <a:pt x="242" y="1716"/>
                  </a:lnTo>
                  <a:lnTo>
                    <a:pt x="242" y="1713"/>
                  </a:lnTo>
                  <a:lnTo>
                    <a:pt x="243" y="1707"/>
                  </a:lnTo>
                  <a:lnTo>
                    <a:pt x="245" y="1701"/>
                  </a:lnTo>
                  <a:lnTo>
                    <a:pt x="247" y="1695"/>
                  </a:lnTo>
                  <a:lnTo>
                    <a:pt x="249" y="1688"/>
                  </a:lnTo>
                  <a:lnTo>
                    <a:pt x="249" y="1681"/>
                  </a:lnTo>
                  <a:lnTo>
                    <a:pt x="247" y="1675"/>
                  </a:lnTo>
                  <a:lnTo>
                    <a:pt x="246" y="1670"/>
                  </a:lnTo>
                  <a:lnTo>
                    <a:pt x="243" y="1665"/>
                  </a:lnTo>
                  <a:lnTo>
                    <a:pt x="239" y="1662"/>
                  </a:lnTo>
                  <a:lnTo>
                    <a:pt x="234" y="1660"/>
                  </a:lnTo>
                  <a:lnTo>
                    <a:pt x="231" y="1660"/>
                  </a:lnTo>
                  <a:lnTo>
                    <a:pt x="230" y="1663"/>
                  </a:lnTo>
                  <a:lnTo>
                    <a:pt x="228" y="1666"/>
                  </a:lnTo>
                  <a:lnTo>
                    <a:pt x="226" y="1675"/>
                  </a:lnTo>
                  <a:lnTo>
                    <a:pt x="224" y="1685"/>
                  </a:lnTo>
                  <a:lnTo>
                    <a:pt x="221" y="1691"/>
                  </a:lnTo>
                  <a:lnTo>
                    <a:pt x="218" y="1695"/>
                  </a:lnTo>
                  <a:lnTo>
                    <a:pt x="213" y="1699"/>
                  </a:lnTo>
                  <a:lnTo>
                    <a:pt x="208" y="1700"/>
                  </a:lnTo>
                  <a:lnTo>
                    <a:pt x="203" y="1701"/>
                  </a:lnTo>
                  <a:lnTo>
                    <a:pt x="199" y="1701"/>
                  </a:lnTo>
                  <a:lnTo>
                    <a:pt x="195" y="1700"/>
                  </a:lnTo>
                  <a:lnTo>
                    <a:pt x="192" y="1696"/>
                  </a:lnTo>
                  <a:lnTo>
                    <a:pt x="187" y="1691"/>
                  </a:lnTo>
                  <a:lnTo>
                    <a:pt x="184" y="1684"/>
                  </a:lnTo>
                  <a:lnTo>
                    <a:pt x="182" y="1678"/>
                  </a:lnTo>
                  <a:lnTo>
                    <a:pt x="182" y="1671"/>
                  </a:lnTo>
                  <a:lnTo>
                    <a:pt x="182" y="1665"/>
                  </a:lnTo>
                  <a:lnTo>
                    <a:pt x="183" y="1659"/>
                  </a:lnTo>
                  <a:lnTo>
                    <a:pt x="187" y="1649"/>
                  </a:lnTo>
                  <a:lnTo>
                    <a:pt x="193" y="1637"/>
                  </a:lnTo>
                  <a:lnTo>
                    <a:pt x="200" y="1624"/>
                  </a:lnTo>
                  <a:lnTo>
                    <a:pt x="211" y="1608"/>
                  </a:lnTo>
                  <a:lnTo>
                    <a:pt x="220" y="1593"/>
                  </a:lnTo>
                  <a:lnTo>
                    <a:pt x="225" y="1581"/>
                  </a:lnTo>
                  <a:lnTo>
                    <a:pt x="228" y="1570"/>
                  </a:lnTo>
                  <a:lnTo>
                    <a:pt x="228" y="1559"/>
                  </a:lnTo>
                  <a:lnTo>
                    <a:pt x="227" y="1549"/>
                  </a:lnTo>
                  <a:lnTo>
                    <a:pt x="225" y="1540"/>
                  </a:lnTo>
                  <a:lnTo>
                    <a:pt x="224" y="1532"/>
                  </a:lnTo>
                  <a:lnTo>
                    <a:pt x="223" y="1521"/>
                  </a:lnTo>
                  <a:lnTo>
                    <a:pt x="224" y="1510"/>
                  </a:lnTo>
                  <a:lnTo>
                    <a:pt x="227" y="1499"/>
                  </a:lnTo>
                  <a:lnTo>
                    <a:pt x="230" y="1494"/>
                  </a:lnTo>
                  <a:lnTo>
                    <a:pt x="232" y="1489"/>
                  </a:lnTo>
                  <a:lnTo>
                    <a:pt x="236" y="1486"/>
                  </a:lnTo>
                  <a:lnTo>
                    <a:pt x="239" y="1482"/>
                  </a:lnTo>
                  <a:lnTo>
                    <a:pt x="256" y="1479"/>
                  </a:lnTo>
                  <a:lnTo>
                    <a:pt x="269" y="1479"/>
                  </a:lnTo>
                  <a:lnTo>
                    <a:pt x="271" y="1476"/>
                  </a:lnTo>
                  <a:lnTo>
                    <a:pt x="274" y="1473"/>
                  </a:lnTo>
                  <a:lnTo>
                    <a:pt x="275" y="1468"/>
                  </a:lnTo>
                  <a:lnTo>
                    <a:pt x="276" y="1463"/>
                  </a:lnTo>
                  <a:lnTo>
                    <a:pt x="277" y="1451"/>
                  </a:lnTo>
                  <a:lnTo>
                    <a:pt x="278" y="1442"/>
                  </a:lnTo>
                  <a:lnTo>
                    <a:pt x="277" y="1437"/>
                  </a:lnTo>
                  <a:lnTo>
                    <a:pt x="277" y="1433"/>
                  </a:lnTo>
                  <a:lnTo>
                    <a:pt x="276" y="1431"/>
                  </a:lnTo>
                  <a:lnTo>
                    <a:pt x="274" y="1429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6" y="1429"/>
                  </a:lnTo>
                  <a:lnTo>
                    <a:pt x="264" y="1430"/>
                  </a:lnTo>
                  <a:lnTo>
                    <a:pt x="257" y="1433"/>
                  </a:lnTo>
                  <a:lnTo>
                    <a:pt x="250" y="1436"/>
                  </a:lnTo>
                  <a:lnTo>
                    <a:pt x="247" y="1436"/>
                  </a:lnTo>
                  <a:lnTo>
                    <a:pt x="245" y="1435"/>
                  </a:lnTo>
                  <a:lnTo>
                    <a:pt x="244" y="1432"/>
                  </a:lnTo>
                  <a:lnTo>
                    <a:pt x="244" y="1430"/>
                  </a:lnTo>
                  <a:lnTo>
                    <a:pt x="245" y="1426"/>
                  </a:lnTo>
                  <a:lnTo>
                    <a:pt x="247" y="1424"/>
                  </a:lnTo>
                  <a:lnTo>
                    <a:pt x="251" y="1422"/>
                  </a:lnTo>
                  <a:lnTo>
                    <a:pt x="255" y="1419"/>
                  </a:lnTo>
                  <a:lnTo>
                    <a:pt x="263" y="1416"/>
                  </a:lnTo>
                  <a:lnTo>
                    <a:pt x="272" y="1411"/>
                  </a:lnTo>
                  <a:lnTo>
                    <a:pt x="276" y="1408"/>
                  </a:lnTo>
                  <a:lnTo>
                    <a:pt x="278" y="1404"/>
                  </a:lnTo>
                  <a:lnTo>
                    <a:pt x="281" y="1400"/>
                  </a:lnTo>
                  <a:lnTo>
                    <a:pt x="282" y="1395"/>
                  </a:lnTo>
                  <a:lnTo>
                    <a:pt x="282" y="1385"/>
                  </a:lnTo>
                  <a:lnTo>
                    <a:pt x="282" y="1375"/>
                  </a:lnTo>
                  <a:lnTo>
                    <a:pt x="281" y="1367"/>
                  </a:lnTo>
                  <a:lnTo>
                    <a:pt x="278" y="1360"/>
                  </a:lnTo>
                  <a:lnTo>
                    <a:pt x="276" y="1359"/>
                  </a:lnTo>
                  <a:lnTo>
                    <a:pt x="272" y="1356"/>
                  </a:lnTo>
                  <a:lnTo>
                    <a:pt x="269" y="1355"/>
                  </a:lnTo>
                  <a:lnTo>
                    <a:pt x="264" y="1355"/>
                  </a:lnTo>
                  <a:lnTo>
                    <a:pt x="259" y="1354"/>
                  </a:lnTo>
                  <a:lnTo>
                    <a:pt x="256" y="1351"/>
                  </a:lnTo>
                  <a:lnTo>
                    <a:pt x="253" y="1349"/>
                  </a:lnTo>
                  <a:lnTo>
                    <a:pt x="252" y="1345"/>
                  </a:lnTo>
                  <a:lnTo>
                    <a:pt x="252" y="1337"/>
                  </a:lnTo>
                  <a:lnTo>
                    <a:pt x="252" y="1328"/>
                  </a:lnTo>
                  <a:lnTo>
                    <a:pt x="252" y="1322"/>
                  </a:lnTo>
                  <a:lnTo>
                    <a:pt x="251" y="1318"/>
                  </a:lnTo>
                  <a:lnTo>
                    <a:pt x="250" y="1313"/>
                  </a:lnTo>
                  <a:lnTo>
                    <a:pt x="247" y="1310"/>
                  </a:lnTo>
                  <a:lnTo>
                    <a:pt x="243" y="1306"/>
                  </a:lnTo>
                  <a:lnTo>
                    <a:pt x="238" y="1304"/>
                  </a:lnTo>
                  <a:lnTo>
                    <a:pt x="231" y="1302"/>
                  </a:lnTo>
                  <a:lnTo>
                    <a:pt x="223" y="1300"/>
                  </a:lnTo>
                  <a:lnTo>
                    <a:pt x="213" y="1300"/>
                  </a:lnTo>
                  <a:lnTo>
                    <a:pt x="203" y="1302"/>
                  </a:lnTo>
                  <a:lnTo>
                    <a:pt x="195" y="1304"/>
                  </a:lnTo>
                  <a:lnTo>
                    <a:pt x="187" y="1306"/>
                  </a:lnTo>
                  <a:lnTo>
                    <a:pt x="180" y="1310"/>
                  </a:lnTo>
                  <a:lnTo>
                    <a:pt x="174" y="1315"/>
                  </a:lnTo>
                  <a:lnTo>
                    <a:pt x="168" y="1319"/>
                  </a:lnTo>
                  <a:lnTo>
                    <a:pt x="163" y="1324"/>
                  </a:lnTo>
                  <a:lnTo>
                    <a:pt x="155" y="1334"/>
                  </a:lnTo>
                  <a:lnTo>
                    <a:pt x="148" y="1340"/>
                  </a:lnTo>
                  <a:lnTo>
                    <a:pt x="144" y="1342"/>
                  </a:lnTo>
                  <a:lnTo>
                    <a:pt x="140" y="1343"/>
                  </a:lnTo>
                  <a:lnTo>
                    <a:pt x="137" y="1344"/>
                  </a:lnTo>
                  <a:lnTo>
                    <a:pt x="132" y="1344"/>
                  </a:lnTo>
                  <a:lnTo>
                    <a:pt x="129" y="1344"/>
                  </a:lnTo>
                  <a:lnTo>
                    <a:pt x="126" y="1343"/>
                  </a:lnTo>
                  <a:lnTo>
                    <a:pt x="124" y="1342"/>
                  </a:lnTo>
                  <a:lnTo>
                    <a:pt x="121" y="1340"/>
                  </a:lnTo>
                  <a:lnTo>
                    <a:pt x="120" y="1334"/>
                  </a:lnTo>
                  <a:lnTo>
                    <a:pt x="120" y="1325"/>
                  </a:lnTo>
                  <a:lnTo>
                    <a:pt x="121" y="1321"/>
                  </a:lnTo>
                  <a:lnTo>
                    <a:pt x="120" y="1318"/>
                  </a:lnTo>
                  <a:lnTo>
                    <a:pt x="118" y="1315"/>
                  </a:lnTo>
                  <a:lnTo>
                    <a:pt x="116" y="1313"/>
                  </a:lnTo>
                  <a:lnTo>
                    <a:pt x="113" y="1312"/>
                  </a:lnTo>
                  <a:lnTo>
                    <a:pt x="110" y="1313"/>
                  </a:lnTo>
                  <a:lnTo>
                    <a:pt x="106" y="1315"/>
                  </a:lnTo>
                  <a:lnTo>
                    <a:pt x="102" y="1317"/>
                  </a:lnTo>
                  <a:lnTo>
                    <a:pt x="92" y="1325"/>
                  </a:lnTo>
                  <a:lnTo>
                    <a:pt x="77" y="1340"/>
                  </a:lnTo>
                  <a:lnTo>
                    <a:pt x="61" y="1354"/>
                  </a:lnTo>
                  <a:lnTo>
                    <a:pt x="48" y="1366"/>
                  </a:lnTo>
                  <a:lnTo>
                    <a:pt x="43" y="1368"/>
                  </a:lnTo>
                  <a:lnTo>
                    <a:pt x="38" y="1369"/>
                  </a:lnTo>
                  <a:lnTo>
                    <a:pt x="35" y="1369"/>
                  </a:lnTo>
                  <a:lnTo>
                    <a:pt x="31" y="1368"/>
                  </a:lnTo>
                  <a:lnTo>
                    <a:pt x="25" y="1362"/>
                  </a:lnTo>
                  <a:lnTo>
                    <a:pt x="19" y="1356"/>
                  </a:lnTo>
                  <a:lnTo>
                    <a:pt x="11" y="1350"/>
                  </a:lnTo>
                  <a:lnTo>
                    <a:pt x="5" y="1345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0" y="1338"/>
                  </a:lnTo>
                  <a:lnTo>
                    <a:pt x="1" y="1335"/>
                  </a:lnTo>
                  <a:lnTo>
                    <a:pt x="11" y="1330"/>
                  </a:lnTo>
                  <a:lnTo>
                    <a:pt x="29" y="1322"/>
                  </a:lnTo>
                  <a:lnTo>
                    <a:pt x="37" y="1313"/>
                  </a:lnTo>
                  <a:lnTo>
                    <a:pt x="43" y="1305"/>
                  </a:lnTo>
                  <a:lnTo>
                    <a:pt x="56" y="1294"/>
                  </a:lnTo>
                  <a:lnTo>
                    <a:pt x="74" y="1280"/>
                  </a:lnTo>
                  <a:lnTo>
                    <a:pt x="82" y="1271"/>
                  </a:lnTo>
                  <a:lnTo>
                    <a:pt x="87" y="1262"/>
                  </a:lnTo>
                  <a:lnTo>
                    <a:pt x="92" y="1255"/>
                  </a:lnTo>
                  <a:lnTo>
                    <a:pt x="95" y="1247"/>
                  </a:lnTo>
                  <a:lnTo>
                    <a:pt x="99" y="1237"/>
                  </a:lnTo>
                  <a:lnTo>
                    <a:pt x="104" y="1225"/>
                  </a:lnTo>
                  <a:lnTo>
                    <a:pt x="108" y="1216"/>
                  </a:lnTo>
                  <a:lnTo>
                    <a:pt x="111" y="1209"/>
                  </a:lnTo>
                  <a:lnTo>
                    <a:pt x="117" y="1199"/>
                  </a:lnTo>
                  <a:lnTo>
                    <a:pt x="120" y="1187"/>
                  </a:lnTo>
                  <a:lnTo>
                    <a:pt x="123" y="1184"/>
                  </a:lnTo>
                  <a:lnTo>
                    <a:pt x="126" y="1181"/>
                  </a:lnTo>
                  <a:lnTo>
                    <a:pt x="132" y="1180"/>
                  </a:lnTo>
                  <a:lnTo>
                    <a:pt x="138" y="1180"/>
                  </a:lnTo>
                  <a:lnTo>
                    <a:pt x="152" y="1183"/>
                  </a:lnTo>
                  <a:lnTo>
                    <a:pt x="169" y="1186"/>
                  </a:lnTo>
                  <a:lnTo>
                    <a:pt x="176" y="1187"/>
                  </a:lnTo>
                  <a:lnTo>
                    <a:pt x="182" y="1189"/>
                  </a:lnTo>
                  <a:lnTo>
                    <a:pt x="187" y="1189"/>
                  </a:lnTo>
                  <a:lnTo>
                    <a:pt x="190" y="1187"/>
                  </a:lnTo>
                  <a:lnTo>
                    <a:pt x="193" y="1185"/>
                  </a:lnTo>
                  <a:lnTo>
                    <a:pt x="194" y="1183"/>
                  </a:lnTo>
                  <a:lnTo>
                    <a:pt x="195" y="1180"/>
                  </a:lnTo>
                  <a:lnTo>
                    <a:pt x="195" y="1176"/>
                  </a:lnTo>
                  <a:lnTo>
                    <a:pt x="195" y="1168"/>
                  </a:lnTo>
                  <a:lnTo>
                    <a:pt x="196" y="1164"/>
                  </a:lnTo>
                  <a:lnTo>
                    <a:pt x="201" y="1158"/>
                  </a:lnTo>
                  <a:lnTo>
                    <a:pt x="208" y="1149"/>
                  </a:lnTo>
                  <a:lnTo>
                    <a:pt x="219" y="1141"/>
                  </a:lnTo>
                  <a:lnTo>
                    <a:pt x="233" y="1133"/>
                  </a:lnTo>
                  <a:lnTo>
                    <a:pt x="239" y="1129"/>
                  </a:lnTo>
                  <a:lnTo>
                    <a:pt x="245" y="1126"/>
                  </a:lnTo>
                  <a:lnTo>
                    <a:pt x="250" y="1121"/>
                  </a:lnTo>
                  <a:lnTo>
                    <a:pt x="252" y="1116"/>
                  </a:lnTo>
                  <a:lnTo>
                    <a:pt x="255" y="1110"/>
                  </a:lnTo>
                  <a:lnTo>
                    <a:pt x="256" y="1104"/>
                  </a:lnTo>
                  <a:lnTo>
                    <a:pt x="257" y="1098"/>
                  </a:lnTo>
                  <a:lnTo>
                    <a:pt x="257" y="1091"/>
                  </a:lnTo>
                  <a:lnTo>
                    <a:pt x="256" y="1084"/>
                  </a:lnTo>
                  <a:lnTo>
                    <a:pt x="255" y="1078"/>
                  </a:lnTo>
                  <a:lnTo>
                    <a:pt x="251" y="1071"/>
                  </a:lnTo>
                  <a:lnTo>
                    <a:pt x="247" y="1065"/>
                  </a:lnTo>
                  <a:lnTo>
                    <a:pt x="243" y="1060"/>
                  </a:lnTo>
                  <a:lnTo>
                    <a:pt x="237" y="1057"/>
                  </a:lnTo>
                  <a:lnTo>
                    <a:pt x="231" y="1054"/>
                  </a:lnTo>
                  <a:lnTo>
                    <a:pt x="224" y="1051"/>
                  </a:lnTo>
                  <a:lnTo>
                    <a:pt x="211" y="1047"/>
                  </a:lnTo>
                  <a:lnTo>
                    <a:pt x="200" y="1041"/>
                  </a:lnTo>
                  <a:lnTo>
                    <a:pt x="196" y="1038"/>
                  </a:lnTo>
                  <a:lnTo>
                    <a:pt x="193" y="1033"/>
                  </a:lnTo>
                  <a:lnTo>
                    <a:pt x="192" y="1027"/>
                  </a:lnTo>
                  <a:lnTo>
                    <a:pt x="190" y="1020"/>
                  </a:lnTo>
                  <a:lnTo>
                    <a:pt x="190" y="1006"/>
                  </a:lnTo>
                  <a:lnTo>
                    <a:pt x="192" y="987"/>
                  </a:lnTo>
                  <a:lnTo>
                    <a:pt x="192" y="978"/>
                  </a:lnTo>
                  <a:lnTo>
                    <a:pt x="193" y="970"/>
                  </a:lnTo>
                  <a:lnTo>
                    <a:pt x="195" y="964"/>
                  </a:lnTo>
                  <a:lnTo>
                    <a:pt x="196" y="959"/>
                  </a:lnTo>
                  <a:lnTo>
                    <a:pt x="201" y="951"/>
                  </a:lnTo>
                  <a:lnTo>
                    <a:pt x="206" y="944"/>
                  </a:lnTo>
                  <a:lnTo>
                    <a:pt x="211" y="938"/>
                  </a:lnTo>
                  <a:lnTo>
                    <a:pt x="214" y="931"/>
                  </a:lnTo>
                  <a:lnTo>
                    <a:pt x="214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06" y="924"/>
                  </a:lnTo>
                  <a:lnTo>
                    <a:pt x="201" y="922"/>
                  </a:lnTo>
                  <a:lnTo>
                    <a:pt x="198" y="922"/>
                  </a:lnTo>
                  <a:lnTo>
                    <a:pt x="195" y="920"/>
                  </a:lnTo>
                  <a:lnTo>
                    <a:pt x="193" y="918"/>
                  </a:lnTo>
                  <a:lnTo>
                    <a:pt x="192" y="915"/>
                  </a:lnTo>
                  <a:lnTo>
                    <a:pt x="190" y="912"/>
                  </a:lnTo>
                  <a:lnTo>
                    <a:pt x="190" y="907"/>
                  </a:lnTo>
                  <a:lnTo>
                    <a:pt x="190" y="902"/>
                  </a:lnTo>
                  <a:lnTo>
                    <a:pt x="193" y="891"/>
                  </a:lnTo>
                  <a:lnTo>
                    <a:pt x="199" y="880"/>
                  </a:lnTo>
                  <a:lnTo>
                    <a:pt x="206" y="868"/>
                  </a:lnTo>
                  <a:lnTo>
                    <a:pt x="213" y="858"/>
                  </a:lnTo>
                  <a:lnTo>
                    <a:pt x="218" y="853"/>
                  </a:lnTo>
                  <a:lnTo>
                    <a:pt x="221" y="847"/>
                  </a:lnTo>
                  <a:lnTo>
                    <a:pt x="223" y="842"/>
                  </a:lnTo>
                  <a:lnTo>
                    <a:pt x="223" y="832"/>
                  </a:lnTo>
                  <a:lnTo>
                    <a:pt x="223" y="828"/>
                  </a:lnTo>
                  <a:lnTo>
                    <a:pt x="221" y="825"/>
                  </a:lnTo>
                  <a:lnTo>
                    <a:pt x="220" y="823"/>
                  </a:lnTo>
                  <a:lnTo>
                    <a:pt x="219" y="821"/>
                  </a:lnTo>
                  <a:lnTo>
                    <a:pt x="213" y="820"/>
                  </a:lnTo>
                  <a:lnTo>
                    <a:pt x="203" y="820"/>
                  </a:lnTo>
                  <a:lnTo>
                    <a:pt x="198" y="820"/>
                  </a:lnTo>
                  <a:lnTo>
                    <a:pt x="193" y="818"/>
                  </a:lnTo>
                  <a:lnTo>
                    <a:pt x="189" y="815"/>
                  </a:lnTo>
                  <a:lnTo>
                    <a:pt x="186" y="813"/>
                  </a:lnTo>
                  <a:lnTo>
                    <a:pt x="182" y="808"/>
                  </a:lnTo>
                  <a:lnTo>
                    <a:pt x="180" y="805"/>
                  </a:lnTo>
                  <a:lnTo>
                    <a:pt x="180" y="801"/>
                  </a:lnTo>
                  <a:lnTo>
                    <a:pt x="181" y="795"/>
                  </a:lnTo>
                  <a:lnTo>
                    <a:pt x="182" y="788"/>
                  </a:lnTo>
                  <a:lnTo>
                    <a:pt x="183" y="780"/>
                  </a:lnTo>
                  <a:lnTo>
                    <a:pt x="183" y="770"/>
                  </a:lnTo>
                  <a:lnTo>
                    <a:pt x="182" y="758"/>
                  </a:lnTo>
                  <a:lnTo>
                    <a:pt x="180" y="745"/>
                  </a:lnTo>
                  <a:lnTo>
                    <a:pt x="177" y="733"/>
                  </a:lnTo>
                  <a:lnTo>
                    <a:pt x="176" y="723"/>
                  </a:lnTo>
                  <a:lnTo>
                    <a:pt x="176" y="712"/>
                  </a:lnTo>
                  <a:lnTo>
                    <a:pt x="175" y="692"/>
                  </a:lnTo>
                  <a:lnTo>
                    <a:pt x="174" y="679"/>
                  </a:lnTo>
                  <a:lnTo>
                    <a:pt x="173" y="675"/>
                  </a:lnTo>
                  <a:lnTo>
                    <a:pt x="170" y="673"/>
                  </a:lnTo>
                  <a:lnTo>
                    <a:pt x="168" y="672"/>
                  </a:lnTo>
                  <a:lnTo>
                    <a:pt x="164" y="670"/>
                  </a:lnTo>
                  <a:lnTo>
                    <a:pt x="161" y="670"/>
                  </a:lnTo>
                  <a:lnTo>
                    <a:pt x="157" y="669"/>
                  </a:lnTo>
                  <a:lnTo>
                    <a:pt x="154" y="668"/>
                  </a:lnTo>
                  <a:lnTo>
                    <a:pt x="151" y="664"/>
                  </a:lnTo>
                  <a:lnTo>
                    <a:pt x="151" y="662"/>
                  </a:lnTo>
                  <a:lnTo>
                    <a:pt x="151" y="658"/>
                  </a:lnTo>
                  <a:lnTo>
                    <a:pt x="152" y="656"/>
                  </a:lnTo>
                  <a:lnTo>
                    <a:pt x="154" y="654"/>
                  </a:lnTo>
                  <a:lnTo>
                    <a:pt x="159" y="650"/>
                  </a:lnTo>
                  <a:lnTo>
                    <a:pt x="168" y="649"/>
                  </a:lnTo>
                  <a:lnTo>
                    <a:pt x="171" y="648"/>
                  </a:lnTo>
                  <a:lnTo>
                    <a:pt x="174" y="647"/>
                  </a:lnTo>
                  <a:lnTo>
                    <a:pt x="175" y="644"/>
                  </a:lnTo>
                  <a:lnTo>
                    <a:pt x="176" y="642"/>
                  </a:lnTo>
                  <a:lnTo>
                    <a:pt x="177" y="638"/>
                  </a:lnTo>
                  <a:lnTo>
                    <a:pt x="179" y="636"/>
                  </a:lnTo>
                  <a:lnTo>
                    <a:pt x="180" y="632"/>
                  </a:lnTo>
                  <a:lnTo>
                    <a:pt x="182" y="631"/>
                  </a:lnTo>
                  <a:lnTo>
                    <a:pt x="186" y="629"/>
                  </a:lnTo>
                  <a:lnTo>
                    <a:pt x="188" y="626"/>
                  </a:lnTo>
                  <a:lnTo>
                    <a:pt x="189" y="624"/>
                  </a:lnTo>
                  <a:lnTo>
                    <a:pt x="190" y="622"/>
                  </a:lnTo>
                  <a:lnTo>
                    <a:pt x="190" y="619"/>
                  </a:lnTo>
                  <a:lnTo>
                    <a:pt x="189" y="616"/>
                  </a:lnTo>
                  <a:lnTo>
                    <a:pt x="188" y="613"/>
                  </a:lnTo>
                  <a:lnTo>
                    <a:pt x="186" y="610"/>
                  </a:lnTo>
                  <a:lnTo>
                    <a:pt x="180" y="601"/>
                  </a:lnTo>
                  <a:lnTo>
                    <a:pt x="174" y="591"/>
                  </a:lnTo>
                  <a:lnTo>
                    <a:pt x="171" y="585"/>
                  </a:lnTo>
                  <a:lnTo>
                    <a:pt x="170" y="578"/>
                  </a:lnTo>
                  <a:lnTo>
                    <a:pt x="169" y="572"/>
                  </a:lnTo>
                  <a:lnTo>
                    <a:pt x="168" y="566"/>
                  </a:lnTo>
                  <a:lnTo>
                    <a:pt x="169" y="554"/>
                  </a:lnTo>
                  <a:lnTo>
                    <a:pt x="171" y="540"/>
                  </a:lnTo>
                  <a:lnTo>
                    <a:pt x="175" y="527"/>
                  </a:lnTo>
                  <a:lnTo>
                    <a:pt x="181" y="515"/>
                  </a:lnTo>
                  <a:lnTo>
                    <a:pt x="187" y="504"/>
                  </a:lnTo>
                  <a:lnTo>
                    <a:pt x="193" y="493"/>
                  </a:lnTo>
                  <a:lnTo>
                    <a:pt x="194" y="489"/>
                  </a:lnTo>
                  <a:lnTo>
                    <a:pt x="194" y="484"/>
                  </a:lnTo>
                  <a:lnTo>
                    <a:pt x="193" y="479"/>
                  </a:lnTo>
                  <a:lnTo>
                    <a:pt x="190" y="475"/>
                  </a:lnTo>
                  <a:lnTo>
                    <a:pt x="182" y="467"/>
                  </a:lnTo>
                  <a:lnTo>
                    <a:pt x="174" y="459"/>
                  </a:lnTo>
                  <a:lnTo>
                    <a:pt x="171" y="455"/>
                  </a:lnTo>
                  <a:lnTo>
                    <a:pt x="171" y="452"/>
                  </a:lnTo>
                  <a:lnTo>
                    <a:pt x="171" y="447"/>
                  </a:lnTo>
                  <a:lnTo>
                    <a:pt x="173" y="443"/>
                  </a:lnTo>
                  <a:lnTo>
                    <a:pt x="176" y="434"/>
                  </a:lnTo>
                  <a:lnTo>
                    <a:pt x="180" y="429"/>
                  </a:lnTo>
                  <a:lnTo>
                    <a:pt x="182" y="426"/>
                  </a:lnTo>
                  <a:lnTo>
                    <a:pt x="184" y="423"/>
                  </a:lnTo>
                  <a:lnTo>
                    <a:pt x="186" y="418"/>
                  </a:lnTo>
                  <a:lnTo>
                    <a:pt x="186" y="412"/>
                  </a:lnTo>
                  <a:lnTo>
                    <a:pt x="187" y="408"/>
                  </a:lnTo>
                  <a:lnTo>
                    <a:pt x="188" y="404"/>
                  </a:lnTo>
                  <a:lnTo>
                    <a:pt x="189" y="401"/>
                  </a:lnTo>
                  <a:lnTo>
                    <a:pt x="192" y="398"/>
                  </a:lnTo>
                  <a:lnTo>
                    <a:pt x="195" y="396"/>
                  </a:lnTo>
                  <a:lnTo>
                    <a:pt x="200" y="395"/>
                  </a:lnTo>
                  <a:lnTo>
                    <a:pt x="203" y="393"/>
                  </a:lnTo>
                  <a:lnTo>
                    <a:pt x="208" y="391"/>
                  </a:lnTo>
                  <a:lnTo>
                    <a:pt x="211" y="387"/>
                  </a:lnTo>
                  <a:lnTo>
                    <a:pt x="213" y="383"/>
                  </a:lnTo>
                  <a:lnTo>
                    <a:pt x="211" y="374"/>
                  </a:lnTo>
                  <a:lnTo>
                    <a:pt x="208" y="364"/>
                  </a:lnTo>
                  <a:lnTo>
                    <a:pt x="207" y="358"/>
                  </a:lnTo>
                  <a:lnTo>
                    <a:pt x="207" y="352"/>
                  </a:lnTo>
                  <a:lnTo>
                    <a:pt x="208" y="346"/>
                  </a:lnTo>
                  <a:lnTo>
                    <a:pt x="211" y="341"/>
                  </a:lnTo>
                  <a:lnTo>
                    <a:pt x="219" y="335"/>
                  </a:lnTo>
                  <a:lnTo>
                    <a:pt x="225" y="332"/>
                  </a:lnTo>
                  <a:lnTo>
                    <a:pt x="230" y="329"/>
                  </a:lnTo>
                  <a:lnTo>
                    <a:pt x="232" y="327"/>
                  </a:lnTo>
                  <a:lnTo>
                    <a:pt x="234" y="325"/>
                  </a:lnTo>
                  <a:lnTo>
                    <a:pt x="236" y="322"/>
                  </a:lnTo>
                  <a:lnTo>
                    <a:pt x="236" y="316"/>
                  </a:lnTo>
                  <a:lnTo>
                    <a:pt x="236" y="308"/>
                  </a:lnTo>
                  <a:lnTo>
                    <a:pt x="236" y="302"/>
                  </a:lnTo>
                  <a:lnTo>
                    <a:pt x="236" y="295"/>
                  </a:lnTo>
                  <a:lnTo>
                    <a:pt x="237" y="289"/>
                  </a:lnTo>
                  <a:lnTo>
                    <a:pt x="239" y="284"/>
                  </a:lnTo>
                  <a:lnTo>
                    <a:pt x="245" y="275"/>
                  </a:lnTo>
                  <a:lnTo>
                    <a:pt x="252" y="263"/>
                  </a:lnTo>
                  <a:lnTo>
                    <a:pt x="259" y="251"/>
                  </a:lnTo>
                  <a:lnTo>
                    <a:pt x="265" y="242"/>
                  </a:lnTo>
                  <a:lnTo>
                    <a:pt x="270" y="237"/>
                  </a:lnTo>
                  <a:lnTo>
                    <a:pt x="276" y="231"/>
                  </a:lnTo>
                  <a:lnTo>
                    <a:pt x="283" y="226"/>
                  </a:lnTo>
                  <a:lnTo>
                    <a:pt x="290" y="223"/>
                  </a:lnTo>
                  <a:lnTo>
                    <a:pt x="305" y="222"/>
                  </a:lnTo>
                  <a:lnTo>
                    <a:pt x="318" y="222"/>
                  </a:lnTo>
                  <a:lnTo>
                    <a:pt x="327" y="225"/>
                  </a:lnTo>
                  <a:lnTo>
                    <a:pt x="333" y="226"/>
                  </a:lnTo>
                  <a:lnTo>
                    <a:pt x="334" y="226"/>
                  </a:lnTo>
                  <a:lnTo>
                    <a:pt x="337" y="225"/>
                  </a:lnTo>
                  <a:lnTo>
                    <a:pt x="340" y="222"/>
                  </a:lnTo>
                  <a:lnTo>
                    <a:pt x="343" y="220"/>
                  </a:lnTo>
                  <a:lnTo>
                    <a:pt x="346" y="216"/>
                  </a:lnTo>
                  <a:lnTo>
                    <a:pt x="349" y="212"/>
                  </a:lnTo>
                  <a:lnTo>
                    <a:pt x="352" y="206"/>
                  </a:lnTo>
                  <a:lnTo>
                    <a:pt x="353" y="200"/>
                  </a:lnTo>
                  <a:lnTo>
                    <a:pt x="356" y="193"/>
                  </a:lnTo>
                  <a:lnTo>
                    <a:pt x="358" y="187"/>
                  </a:lnTo>
                  <a:lnTo>
                    <a:pt x="362" y="181"/>
                  </a:lnTo>
                  <a:lnTo>
                    <a:pt x="366" y="176"/>
                  </a:lnTo>
                  <a:lnTo>
                    <a:pt x="372" y="171"/>
                  </a:lnTo>
                  <a:lnTo>
                    <a:pt x="381" y="168"/>
                  </a:lnTo>
                  <a:lnTo>
                    <a:pt x="390" y="165"/>
                  </a:lnTo>
                  <a:lnTo>
                    <a:pt x="402" y="163"/>
                  </a:lnTo>
                  <a:lnTo>
                    <a:pt x="425" y="163"/>
                  </a:lnTo>
                  <a:lnTo>
                    <a:pt x="442" y="164"/>
                  </a:lnTo>
                  <a:lnTo>
                    <a:pt x="451" y="165"/>
                  </a:lnTo>
                  <a:lnTo>
                    <a:pt x="458" y="165"/>
                  </a:lnTo>
                  <a:lnTo>
                    <a:pt x="465" y="164"/>
                  </a:lnTo>
                  <a:lnTo>
                    <a:pt x="473" y="163"/>
                  </a:lnTo>
                  <a:lnTo>
                    <a:pt x="488" y="158"/>
                  </a:lnTo>
                  <a:lnTo>
                    <a:pt x="501" y="157"/>
                  </a:lnTo>
                  <a:lnTo>
                    <a:pt x="508" y="158"/>
                  </a:lnTo>
                  <a:lnTo>
                    <a:pt x="515" y="160"/>
                  </a:lnTo>
                  <a:lnTo>
                    <a:pt x="521" y="164"/>
                  </a:lnTo>
                  <a:lnTo>
                    <a:pt x="528" y="170"/>
                  </a:lnTo>
                  <a:lnTo>
                    <a:pt x="547" y="190"/>
                  </a:lnTo>
                  <a:lnTo>
                    <a:pt x="558" y="204"/>
                  </a:lnTo>
                  <a:lnTo>
                    <a:pt x="561" y="209"/>
                  </a:lnTo>
                  <a:lnTo>
                    <a:pt x="567" y="212"/>
                  </a:lnTo>
                  <a:lnTo>
                    <a:pt x="573" y="212"/>
                  </a:lnTo>
                  <a:lnTo>
                    <a:pt x="580" y="212"/>
                  </a:lnTo>
                  <a:lnTo>
                    <a:pt x="585" y="215"/>
                  </a:lnTo>
                  <a:lnTo>
                    <a:pt x="591" y="218"/>
                  </a:lnTo>
                  <a:lnTo>
                    <a:pt x="596" y="216"/>
                  </a:lnTo>
                  <a:lnTo>
                    <a:pt x="599" y="215"/>
                  </a:lnTo>
                  <a:lnTo>
                    <a:pt x="602" y="212"/>
                  </a:lnTo>
                  <a:lnTo>
                    <a:pt x="606" y="207"/>
                  </a:lnTo>
                  <a:lnTo>
                    <a:pt x="610" y="201"/>
                  </a:lnTo>
                  <a:lnTo>
                    <a:pt x="615" y="197"/>
                  </a:lnTo>
                  <a:lnTo>
                    <a:pt x="621" y="195"/>
                  </a:lnTo>
                  <a:lnTo>
                    <a:pt x="627" y="194"/>
                  </a:lnTo>
                  <a:lnTo>
                    <a:pt x="635" y="193"/>
                  </a:lnTo>
                  <a:lnTo>
                    <a:pt x="645" y="191"/>
                  </a:lnTo>
                  <a:lnTo>
                    <a:pt x="654" y="190"/>
                  </a:lnTo>
                  <a:lnTo>
                    <a:pt x="664" y="187"/>
                  </a:lnTo>
                  <a:lnTo>
                    <a:pt x="669" y="184"/>
                  </a:lnTo>
                  <a:lnTo>
                    <a:pt x="674" y="182"/>
                  </a:lnTo>
                  <a:lnTo>
                    <a:pt x="678" y="177"/>
                  </a:lnTo>
                  <a:lnTo>
                    <a:pt x="681" y="172"/>
                  </a:lnTo>
                  <a:lnTo>
                    <a:pt x="684" y="168"/>
                  </a:lnTo>
                  <a:lnTo>
                    <a:pt x="685" y="163"/>
                  </a:lnTo>
                  <a:lnTo>
                    <a:pt x="686" y="158"/>
                  </a:lnTo>
                  <a:lnTo>
                    <a:pt x="685" y="153"/>
                  </a:lnTo>
                  <a:lnTo>
                    <a:pt x="684" y="149"/>
                  </a:lnTo>
                  <a:lnTo>
                    <a:pt x="681" y="144"/>
                  </a:lnTo>
                  <a:lnTo>
                    <a:pt x="679" y="139"/>
                  </a:lnTo>
                  <a:lnTo>
                    <a:pt x="675" y="136"/>
                  </a:lnTo>
                  <a:lnTo>
                    <a:pt x="667" y="127"/>
                  </a:lnTo>
                  <a:lnTo>
                    <a:pt x="658" y="120"/>
                  </a:lnTo>
                  <a:lnTo>
                    <a:pt x="648" y="113"/>
                  </a:lnTo>
                  <a:lnTo>
                    <a:pt x="640" y="106"/>
                  </a:lnTo>
                  <a:lnTo>
                    <a:pt x="634" y="99"/>
                  </a:lnTo>
                  <a:lnTo>
                    <a:pt x="630" y="92"/>
                  </a:lnTo>
                  <a:lnTo>
                    <a:pt x="629" y="88"/>
                  </a:lnTo>
                  <a:lnTo>
                    <a:pt x="629" y="84"/>
                  </a:lnTo>
                  <a:lnTo>
                    <a:pt x="630" y="81"/>
                  </a:lnTo>
                  <a:lnTo>
                    <a:pt x="631" y="78"/>
                  </a:lnTo>
                  <a:lnTo>
                    <a:pt x="636" y="74"/>
                  </a:lnTo>
                  <a:lnTo>
                    <a:pt x="641" y="71"/>
                  </a:lnTo>
                  <a:lnTo>
                    <a:pt x="643" y="70"/>
                  </a:lnTo>
                  <a:lnTo>
                    <a:pt x="643" y="68"/>
                  </a:lnTo>
                  <a:lnTo>
                    <a:pt x="642" y="64"/>
                  </a:lnTo>
                  <a:lnTo>
                    <a:pt x="640" y="61"/>
                  </a:lnTo>
                  <a:lnTo>
                    <a:pt x="634" y="51"/>
                  </a:lnTo>
                  <a:lnTo>
                    <a:pt x="627" y="43"/>
                  </a:lnTo>
                  <a:lnTo>
                    <a:pt x="624" y="38"/>
                  </a:lnTo>
                  <a:lnTo>
                    <a:pt x="623" y="36"/>
                  </a:lnTo>
                  <a:lnTo>
                    <a:pt x="623" y="32"/>
                  </a:lnTo>
                  <a:lnTo>
                    <a:pt x="625" y="30"/>
                  </a:lnTo>
                  <a:lnTo>
                    <a:pt x="631" y="25"/>
                  </a:lnTo>
                  <a:lnTo>
                    <a:pt x="641" y="19"/>
                  </a:lnTo>
                  <a:lnTo>
                    <a:pt x="646" y="17"/>
                  </a:lnTo>
                  <a:lnTo>
                    <a:pt x="653" y="15"/>
                  </a:lnTo>
                  <a:lnTo>
                    <a:pt x="660" y="15"/>
                  </a:lnTo>
                  <a:lnTo>
                    <a:pt x="668" y="15"/>
                  </a:lnTo>
                  <a:lnTo>
                    <a:pt x="675" y="18"/>
                  </a:lnTo>
                  <a:lnTo>
                    <a:pt x="684" y="20"/>
                  </a:lnTo>
                  <a:lnTo>
                    <a:pt x="691" y="23"/>
                  </a:lnTo>
                  <a:lnTo>
                    <a:pt x="697" y="26"/>
                  </a:lnTo>
                  <a:lnTo>
                    <a:pt x="702" y="30"/>
                  </a:lnTo>
                  <a:lnTo>
                    <a:pt x="706" y="32"/>
                  </a:lnTo>
                  <a:lnTo>
                    <a:pt x="712" y="34"/>
                  </a:lnTo>
                  <a:lnTo>
                    <a:pt x="717" y="34"/>
                  </a:lnTo>
                  <a:lnTo>
                    <a:pt x="721" y="34"/>
                  </a:lnTo>
                  <a:lnTo>
                    <a:pt x="724" y="33"/>
                  </a:lnTo>
                  <a:lnTo>
                    <a:pt x="727" y="31"/>
                  </a:lnTo>
                  <a:lnTo>
                    <a:pt x="728" y="26"/>
                  </a:lnTo>
                  <a:lnTo>
                    <a:pt x="730" y="18"/>
                  </a:lnTo>
                  <a:lnTo>
                    <a:pt x="731" y="10"/>
                  </a:lnTo>
                  <a:lnTo>
                    <a:pt x="734" y="7"/>
                  </a:lnTo>
                  <a:lnTo>
                    <a:pt x="736" y="5"/>
                  </a:lnTo>
                  <a:lnTo>
                    <a:pt x="740" y="2"/>
                  </a:lnTo>
                  <a:lnTo>
                    <a:pt x="744" y="1"/>
                  </a:lnTo>
                  <a:lnTo>
                    <a:pt x="757" y="0"/>
                  </a:lnTo>
                  <a:lnTo>
                    <a:pt x="771" y="0"/>
                  </a:lnTo>
                  <a:lnTo>
                    <a:pt x="778" y="1"/>
                  </a:lnTo>
                  <a:lnTo>
                    <a:pt x="782" y="2"/>
                  </a:lnTo>
                  <a:lnTo>
                    <a:pt x="787" y="5"/>
                  </a:lnTo>
                  <a:lnTo>
                    <a:pt x="788" y="7"/>
                  </a:lnTo>
                  <a:lnTo>
                    <a:pt x="792" y="15"/>
                  </a:lnTo>
                  <a:lnTo>
                    <a:pt x="794" y="25"/>
                  </a:lnTo>
                  <a:lnTo>
                    <a:pt x="797" y="29"/>
                  </a:lnTo>
                  <a:lnTo>
                    <a:pt x="799" y="32"/>
                  </a:lnTo>
                  <a:lnTo>
                    <a:pt x="801" y="34"/>
                  </a:lnTo>
                  <a:lnTo>
                    <a:pt x="804" y="36"/>
                  </a:lnTo>
                  <a:lnTo>
                    <a:pt x="816" y="34"/>
                  </a:lnTo>
                  <a:lnTo>
                    <a:pt x="832" y="34"/>
                  </a:lnTo>
                  <a:lnTo>
                    <a:pt x="853" y="34"/>
                  </a:lnTo>
                  <a:lnTo>
                    <a:pt x="872" y="34"/>
                  </a:lnTo>
                  <a:lnTo>
                    <a:pt x="885" y="36"/>
                  </a:lnTo>
                  <a:lnTo>
                    <a:pt x="899" y="38"/>
                  </a:lnTo>
                  <a:lnTo>
                    <a:pt x="913" y="43"/>
                  </a:lnTo>
                  <a:lnTo>
                    <a:pt x="926" y="50"/>
                  </a:lnTo>
                  <a:lnTo>
                    <a:pt x="930" y="52"/>
                  </a:lnTo>
                  <a:lnTo>
                    <a:pt x="933" y="55"/>
                  </a:lnTo>
                  <a:lnTo>
                    <a:pt x="937" y="58"/>
                  </a:lnTo>
                  <a:lnTo>
                    <a:pt x="939" y="64"/>
                  </a:lnTo>
                  <a:lnTo>
                    <a:pt x="942" y="69"/>
                  </a:lnTo>
                  <a:lnTo>
                    <a:pt x="945" y="74"/>
                  </a:lnTo>
                  <a:lnTo>
                    <a:pt x="948" y="77"/>
                  </a:lnTo>
                  <a:lnTo>
                    <a:pt x="950" y="78"/>
                  </a:lnTo>
                  <a:lnTo>
                    <a:pt x="955" y="80"/>
                  </a:lnTo>
                  <a:lnTo>
                    <a:pt x="958" y="82"/>
                  </a:lnTo>
                  <a:lnTo>
                    <a:pt x="960" y="87"/>
                  </a:lnTo>
                  <a:lnTo>
                    <a:pt x="962" y="90"/>
                  </a:lnTo>
                  <a:lnTo>
                    <a:pt x="964" y="94"/>
                  </a:lnTo>
                  <a:lnTo>
                    <a:pt x="969" y="95"/>
                  </a:lnTo>
                  <a:lnTo>
                    <a:pt x="974" y="95"/>
                  </a:lnTo>
                  <a:lnTo>
                    <a:pt x="977" y="93"/>
                  </a:lnTo>
                  <a:lnTo>
                    <a:pt x="981" y="90"/>
                  </a:lnTo>
                  <a:lnTo>
                    <a:pt x="984" y="88"/>
                  </a:lnTo>
                  <a:lnTo>
                    <a:pt x="989" y="88"/>
                  </a:lnTo>
                  <a:lnTo>
                    <a:pt x="995" y="90"/>
                  </a:lnTo>
                  <a:lnTo>
                    <a:pt x="1011" y="97"/>
                  </a:lnTo>
                  <a:lnTo>
                    <a:pt x="1026" y="102"/>
                  </a:lnTo>
                  <a:lnTo>
                    <a:pt x="1040" y="102"/>
                  </a:lnTo>
                  <a:lnTo>
                    <a:pt x="1057" y="101"/>
                  </a:lnTo>
                  <a:lnTo>
                    <a:pt x="1075" y="100"/>
                  </a:lnTo>
                  <a:lnTo>
                    <a:pt x="1091" y="99"/>
                  </a:lnTo>
                  <a:lnTo>
                    <a:pt x="1099" y="99"/>
                  </a:lnTo>
                  <a:lnTo>
                    <a:pt x="1105" y="100"/>
                  </a:lnTo>
                  <a:lnTo>
                    <a:pt x="1110" y="102"/>
                  </a:lnTo>
                  <a:lnTo>
                    <a:pt x="1116" y="105"/>
                  </a:lnTo>
                  <a:lnTo>
                    <a:pt x="1127" y="111"/>
                  </a:lnTo>
                  <a:lnTo>
                    <a:pt x="1139" y="116"/>
                  </a:lnTo>
                  <a:lnTo>
                    <a:pt x="1152" y="125"/>
                  </a:lnTo>
                  <a:lnTo>
                    <a:pt x="1166" y="133"/>
                  </a:lnTo>
                  <a:lnTo>
                    <a:pt x="1178" y="141"/>
                  </a:lnTo>
                  <a:lnTo>
                    <a:pt x="1188" y="150"/>
                  </a:lnTo>
                  <a:lnTo>
                    <a:pt x="1194" y="156"/>
                  </a:lnTo>
                  <a:lnTo>
                    <a:pt x="1198" y="159"/>
                  </a:lnTo>
                  <a:lnTo>
                    <a:pt x="1203" y="162"/>
                  </a:lnTo>
                  <a:lnTo>
                    <a:pt x="1207" y="162"/>
                  </a:lnTo>
                  <a:lnTo>
                    <a:pt x="1209" y="163"/>
                  </a:lnTo>
                  <a:lnTo>
                    <a:pt x="1212" y="163"/>
                  </a:lnTo>
                  <a:lnTo>
                    <a:pt x="1213" y="165"/>
                  </a:lnTo>
                  <a:lnTo>
                    <a:pt x="1214" y="168"/>
                  </a:lnTo>
                  <a:lnTo>
                    <a:pt x="1216" y="174"/>
                  </a:lnTo>
                  <a:lnTo>
                    <a:pt x="1220" y="182"/>
                  </a:lnTo>
                  <a:lnTo>
                    <a:pt x="1222" y="189"/>
                  </a:lnTo>
                  <a:lnTo>
                    <a:pt x="1226" y="195"/>
                  </a:lnTo>
                  <a:lnTo>
                    <a:pt x="1227" y="197"/>
                  </a:lnTo>
                  <a:lnTo>
                    <a:pt x="1229" y="199"/>
                  </a:lnTo>
                  <a:lnTo>
                    <a:pt x="1233" y="200"/>
                  </a:lnTo>
                  <a:lnTo>
                    <a:pt x="1237" y="200"/>
                  </a:lnTo>
                  <a:lnTo>
                    <a:pt x="1242" y="201"/>
                  </a:lnTo>
                  <a:lnTo>
                    <a:pt x="1246" y="203"/>
                  </a:lnTo>
                  <a:lnTo>
                    <a:pt x="1250" y="207"/>
                  </a:lnTo>
                  <a:lnTo>
                    <a:pt x="1253" y="212"/>
                  </a:lnTo>
                  <a:lnTo>
                    <a:pt x="1254" y="214"/>
                  </a:lnTo>
                  <a:lnTo>
                    <a:pt x="1257" y="215"/>
                  </a:lnTo>
                  <a:lnTo>
                    <a:pt x="1259" y="216"/>
                  </a:lnTo>
                  <a:lnTo>
                    <a:pt x="1261" y="216"/>
                  </a:lnTo>
                  <a:lnTo>
                    <a:pt x="1267" y="215"/>
                  </a:lnTo>
                  <a:lnTo>
                    <a:pt x="1272" y="212"/>
                  </a:lnTo>
                  <a:lnTo>
                    <a:pt x="1275" y="209"/>
                  </a:lnTo>
                  <a:lnTo>
                    <a:pt x="1277" y="207"/>
                  </a:lnTo>
                  <a:lnTo>
                    <a:pt x="1280" y="206"/>
                  </a:lnTo>
                  <a:lnTo>
                    <a:pt x="1284" y="204"/>
                  </a:lnTo>
                  <a:lnTo>
                    <a:pt x="1288" y="206"/>
                  </a:lnTo>
                  <a:lnTo>
                    <a:pt x="1290" y="207"/>
                  </a:lnTo>
                  <a:lnTo>
                    <a:pt x="1294" y="212"/>
                  </a:lnTo>
                  <a:lnTo>
                    <a:pt x="1297" y="218"/>
                  </a:lnTo>
                  <a:lnTo>
                    <a:pt x="1302" y="229"/>
                  </a:lnTo>
                  <a:lnTo>
                    <a:pt x="1304" y="240"/>
                  </a:lnTo>
                  <a:lnTo>
                    <a:pt x="1305" y="248"/>
                  </a:lnTo>
                  <a:lnTo>
                    <a:pt x="1305" y="257"/>
                  </a:lnTo>
                  <a:lnTo>
                    <a:pt x="1305" y="260"/>
                  </a:lnTo>
                  <a:lnTo>
                    <a:pt x="1307" y="262"/>
                  </a:lnTo>
                  <a:lnTo>
                    <a:pt x="1309" y="263"/>
                  </a:lnTo>
                  <a:lnTo>
                    <a:pt x="1313" y="263"/>
                  </a:lnTo>
                  <a:lnTo>
                    <a:pt x="1321" y="259"/>
                  </a:lnTo>
                  <a:lnTo>
                    <a:pt x="1330" y="253"/>
                  </a:lnTo>
                  <a:lnTo>
                    <a:pt x="1339" y="246"/>
                  </a:lnTo>
                  <a:lnTo>
                    <a:pt x="1346" y="238"/>
                  </a:lnTo>
                  <a:lnTo>
                    <a:pt x="1353" y="229"/>
                  </a:lnTo>
                  <a:lnTo>
                    <a:pt x="1358" y="222"/>
                  </a:lnTo>
                  <a:lnTo>
                    <a:pt x="1361" y="219"/>
                  </a:lnTo>
                  <a:lnTo>
                    <a:pt x="1365" y="216"/>
                  </a:lnTo>
                  <a:lnTo>
                    <a:pt x="1370" y="214"/>
                  </a:lnTo>
                  <a:lnTo>
                    <a:pt x="1376" y="213"/>
                  </a:lnTo>
                  <a:lnTo>
                    <a:pt x="1389" y="213"/>
                  </a:lnTo>
                  <a:lnTo>
                    <a:pt x="1402" y="215"/>
                  </a:lnTo>
                  <a:lnTo>
                    <a:pt x="1415" y="218"/>
                  </a:lnTo>
                  <a:lnTo>
                    <a:pt x="1424" y="221"/>
                  </a:lnTo>
                  <a:lnTo>
                    <a:pt x="1434" y="225"/>
                  </a:lnTo>
                  <a:lnTo>
                    <a:pt x="1441" y="228"/>
                  </a:lnTo>
                  <a:lnTo>
                    <a:pt x="1445" y="229"/>
                  </a:lnTo>
                  <a:lnTo>
                    <a:pt x="1447" y="229"/>
                  </a:lnTo>
                  <a:lnTo>
                    <a:pt x="1449" y="229"/>
                  </a:lnTo>
                  <a:lnTo>
                    <a:pt x="1452" y="228"/>
                  </a:lnTo>
                  <a:lnTo>
                    <a:pt x="1455" y="223"/>
                  </a:lnTo>
                  <a:lnTo>
                    <a:pt x="1461" y="215"/>
                  </a:lnTo>
                  <a:lnTo>
                    <a:pt x="1477" y="201"/>
                  </a:lnTo>
                  <a:lnTo>
                    <a:pt x="1491" y="187"/>
                  </a:lnTo>
                  <a:lnTo>
                    <a:pt x="1493" y="182"/>
                  </a:lnTo>
                  <a:lnTo>
                    <a:pt x="1496" y="177"/>
                  </a:lnTo>
                  <a:lnTo>
                    <a:pt x="1497" y="174"/>
                  </a:lnTo>
                  <a:lnTo>
                    <a:pt x="1498" y="169"/>
                  </a:lnTo>
                  <a:lnTo>
                    <a:pt x="1498" y="162"/>
                  </a:lnTo>
                  <a:lnTo>
                    <a:pt x="1499" y="156"/>
                  </a:lnTo>
                  <a:lnTo>
                    <a:pt x="1503" y="151"/>
                  </a:lnTo>
                  <a:lnTo>
                    <a:pt x="1510" y="146"/>
                  </a:lnTo>
                  <a:lnTo>
                    <a:pt x="1513" y="143"/>
                  </a:lnTo>
                  <a:lnTo>
                    <a:pt x="1518" y="140"/>
                  </a:lnTo>
                  <a:lnTo>
                    <a:pt x="1523" y="140"/>
                  </a:lnTo>
                  <a:lnTo>
                    <a:pt x="1527" y="141"/>
                  </a:lnTo>
                  <a:lnTo>
                    <a:pt x="1530" y="145"/>
                  </a:lnTo>
                  <a:lnTo>
                    <a:pt x="1531" y="149"/>
                  </a:lnTo>
                  <a:lnTo>
                    <a:pt x="1534" y="153"/>
                  </a:lnTo>
                  <a:lnTo>
                    <a:pt x="1535" y="159"/>
                  </a:lnTo>
                  <a:lnTo>
                    <a:pt x="1536" y="172"/>
                  </a:lnTo>
                  <a:lnTo>
                    <a:pt x="1536" y="184"/>
                  </a:lnTo>
                  <a:lnTo>
                    <a:pt x="1538" y="183"/>
                  </a:lnTo>
                  <a:lnTo>
                    <a:pt x="1546" y="177"/>
                  </a:lnTo>
                  <a:lnTo>
                    <a:pt x="1554" y="169"/>
                  </a:lnTo>
                  <a:lnTo>
                    <a:pt x="1559" y="160"/>
                  </a:lnTo>
                  <a:lnTo>
                    <a:pt x="1561" y="157"/>
                  </a:lnTo>
                  <a:lnTo>
                    <a:pt x="1565" y="150"/>
                  </a:lnTo>
                  <a:lnTo>
                    <a:pt x="1567" y="146"/>
                  </a:lnTo>
                  <a:lnTo>
                    <a:pt x="1569" y="144"/>
                  </a:lnTo>
                  <a:lnTo>
                    <a:pt x="1573" y="141"/>
                  </a:lnTo>
                  <a:lnTo>
                    <a:pt x="1575" y="140"/>
                  </a:lnTo>
                  <a:lnTo>
                    <a:pt x="1579" y="141"/>
                  </a:lnTo>
                  <a:lnTo>
                    <a:pt x="1581" y="145"/>
                  </a:lnTo>
                  <a:lnTo>
                    <a:pt x="1584" y="150"/>
                  </a:lnTo>
                  <a:lnTo>
                    <a:pt x="1585" y="156"/>
                  </a:lnTo>
                  <a:lnTo>
                    <a:pt x="1586" y="162"/>
                  </a:lnTo>
                  <a:lnTo>
                    <a:pt x="1586" y="168"/>
                  </a:lnTo>
                  <a:lnTo>
                    <a:pt x="1585" y="172"/>
                  </a:lnTo>
                  <a:lnTo>
                    <a:pt x="1584" y="176"/>
                  </a:lnTo>
                  <a:lnTo>
                    <a:pt x="1575" y="193"/>
                  </a:lnTo>
                  <a:lnTo>
                    <a:pt x="1566" y="204"/>
                  </a:lnTo>
                  <a:lnTo>
                    <a:pt x="1559" y="214"/>
                  </a:lnTo>
                  <a:lnTo>
                    <a:pt x="1552" y="220"/>
                  </a:lnTo>
                  <a:lnTo>
                    <a:pt x="1541" y="227"/>
                  </a:lnTo>
                  <a:lnTo>
                    <a:pt x="1538" y="231"/>
                  </a:lnTo>
                  <a:lnTo>
                    <a:pt x="1540" y="240"/>
                  </a:lnTo>
                  <a:lnTo>
                    <a:pt x="1542" y="248"/>
                  </a:lnTo>
                  <a:lnTo>
                    <a:pt x="1544" y="259"/>
                  </a:lnTo>
                  <a:lnTo>
                    <a:pt x="1548" y="270"/>
                  </a:lnTo>
                  <a:lnTo>
                    <a:pt x="1549" y="273"/>
                  </a:lnTo>
                  <a:lnTo>
                    <a:pt x="1553" y="275"/>
                  </a:lnTo>
                  <a:lnTo>
                    <a:pt x="1555" y="276"/>
                  </a:lnTo>
                  <a:lnTo>
                    <a:pt x="1560" y="273"/>
                  </a:lnTo>
                  <a:lnTo>
                    <a:pt x="1569" y="269"/>
                  </a:lnTo>
                  <a:lnTo>
                    <a:pt x="1576" y="267"/>
                  </a:lnTo>
                  <a:lnTo>
                    <a:pt x="1580" y="267"/>
                  </a:lnTo>
                  <a:lnTo>
                    <a:pt x="1584" y="269"/>
                  </a:lnTo>
                  <a:lnTo>
                    <a:pt x="1586" y="272"/>
                  </a:lnTo>
                  <a:lnTo>
                    <a:pt x="1588" y="276"/>
                  </a:lnTo>
                  <a:lnTo>
                    <a:pt x="1592" y="284"/>
                  </a:lnTo>
                  <a:lnTo>
                    <a:pt x="1594" y="289"/>
                  </a:lnTo>
                  <a:lnTo>
                    <a:pt x="1597" y="289"/>
                  </a:lnTo>
                  <a:lnTo>
                    <a:pt x="1598" y="289"/>
                  </a:lnTo>
                  <a:lnTo>
                    <a:pt x="1600" y="286"/>
                  </a:lnTo>
                  <a:lnTo>
                    <a:pt x="1603" y="284"/>
                  </a:lnTo>
                  <a:lnTo>
                    <a:pt x="1609" y="277"/>
                  </a:lnTo>
                  <a:lnTo>
                    <a:pt x="1613" y="275"/>
                  </a:lnTo>
                  <a:lnTo>
                    <a:pt x="1616" y="273"/>
                  </a:lnTo>
                  <a:lnTo>
                    <a:pt x="1618" y="275"/>
                  </a:lnTo>
                  <a:lnTo>
                    <a:pt x="1620" y="276"/>
                  </a:lnTo>
                  <a:lnTo>
                    <a:pt x="1623" y="277"/>
                  </a:lnTo>
                  <a:lnTo>
                    <a:pt x="1625" y="279"/>
                  </a:lnTo>
                  <a:lnTo>
                    <a:pt x="1629" y="279"/>
                  </a:lnTo>
                  <a:lnTo>
                    <a:pt x="1631" y="279"/>
                  </a:lnTo>
                  <a:lnTo>
                    <a:pt x="1634" y="277"/>
                  </a:lnTo>
                  <a:lnTo>
                    <a:pt x="1639" y="271"/>
                  </a:lnTo>
                  <a:lnTo>
                    <a:pt x="1645" y="262"/>
                  </a:lnTo>
                  <a:lnTo>
                    <a:pt x="1655" y="246"/>
                  </a:lnTo>
                  <a:lnTo>
                    <a:pt x="1667" y="227"/>
                  </a:lnTo>
                  <a:lnTo>
                    <a:pt x="1680" y="206"/>
                  </a:lnTo>
                  <a:lnTo>
                    <a:pt x="1693" y="188"/>
                  </a:lnTo>
                  <a:lnTo>
                    <a:pt x="1702" y="177"/>
                  </a:lnTo>
                  <a:lnTo>
                    <a:pt x="1712" y="165"/>
                  </a:lnTo>
                  <a:lnTo>
                    <a:pt x="1724" y="153"/>
                  </a:lnTo>
                  <a:lnTo>
                    <a:pt x="1736" y="140"/>
                  </a:lnTo>
                  <a:lnTo>
                    <a:pt x="1749" y="128"/>
                  </a:lnTo>
                  <a:lnTo>
                    <a:pt x="1761" y="118"/>
                  </a:lnTo>
                  <a:lnTo>
                    <a:pt x="1764" y="115"/>
                  </a:lnTo>
                  <a:lnTo>
                    <a:pt x="1767" y="115"/>
                  </a:lnTo>
                  <a:lnTo>
                    <a:pt x="1768" y="118"/>
                  </a:lnTo>
                  <a:lnTo>
                    <a:pt x="1768" y="124"/>
                  </a:lnTo>
                  <a:lnTo>
                    <a:pt x="1769" y="134"/>
                  </a:lnTo>
                  <a:lnTo>
                    <a:pt x="1770" y="146"/>
                  </a:lnTo>
                  <a:lnTo>
                    <a:pt x="1771" y="157"/>
                  </a:lnTo>
                  <a:lnTo>
                    <a:pt x="1773" y="166"/>
                  </a:lnTo>
                  <a:lnTo>
                    <a:pt x="1773" y="172"/>
                  </a:lnTo>
                  <a:lnTo>
                    <a:pt x="1774" y="176"/>
                  </a:lnTo>
                  <a:lnTo>
                    <a:pt x="1776" y="178"/>
                  </a:lnTo>
                  <a:lnTo>
                    <a:pt x="1779" y="179"/>
                  </a:lnTo>
                  <a:lnTo>
                    <a:pt x="1785" y="179"/>
                  </a:lnTo>
                  <a:lnTo>
                    <a:pt x="1795" y="178"/>
                  </a:lnTo>
                  <a:lnTo>
                    <a:pt x="1801" y="178"/>
                  </a:lnTo>
                  <a:lnTo>
                    <a:pt x="1807" y="178"/>
                  </a:lnTo>
                  <a:lnTo>
                    <a:pt x="1812" y="179"/>
                  </a:lnTo>
                  <a:lnTo>
                    <a:pt x="1817" y="181"/>
                  </a:lnTo>
                  <a:lnTo>
                    <a:pt x="1821" y="183"/>
                  </a:lnTo>
                  <a:lnTo>
                    <a:pt x="1825" y="185"/>
                  </a:lnTo>
                  <a:lnTo>
                    <a:pt x="1829" y="189"/>
                  </a:lnTo>
                  <a:lnTo>
                    <a:pt x="1830" y="194"/>
                  </a:lnTo>
                  <a:lnTo>
                    <a:pt x="1832" y="201"/>
                  </a:lnTo>
                  <a:lnTo>
                    <a:pt x="1832" y="207"/>
                  </a:lnTo>
                  <a:lnTo>
                    <a:pt x="1831" y="212"/>
                  </a:lnTo>
                  <a:lnTo>
                    <a:pt x="1830" y="218"/>
                  </a:lnTo>
                  <a:lnTo>
                    <a:pt x="1825" y="227"/>
                  </a:lnTo>
                  <a:lnTo>
                    <a:pt x="1820" y="234"/>
                  </a:lnTo>
                  <a:lnTo>
                    <a:pt x="1819" y="238"/>
                  </a:lnTo>
                  <a:lnTo>
                    <a:pt x="1819" y="241"/>
                  </a:lnTo>
                  <a:lnTo>
                    <a:pt x="1820" y="244"/>
                  </a:lnTo>
                  <a:lnTo>
                    <a:pt x="1821" y="247"/>
                  </a:lnTo>
                  <a:lnTo>
                    <a:pt x="1829" y="253"/>
                  </a:lnTo>
                  <a:lnTo>
                    <a:pt x="1838" y="258"/>
                  </a:lnTo>
                  <a:lnTo>
                    <a:pt x="1843" y="262"/>
                  </a:lnTo>
                  <a:lnTo>
                    <a:pt x="1846" y="266"/>
                  </a:lnTo>
                  <a:lnTo>
                    <a:pt x="1849" y="270"/>
                  </a:lnTo>
                  <a:lnTo>
                    <a:pt x="1850" y="275"/>
                  </a:lnTo>
                  <a:lnTo>
                    <a:pt x="1850" y="281"/>
                  </a:lnTo>
                  <a:lnTo>
                    <a:pt x="1849" y="285"/>
                  </a:lnTo>
                  <a:lnTo>
                    <a:pt x="1846" y="290"/>
                  </a:lnTo>
                  <a:lnTo>
                    <a:pt x="1843" y="294"/>
                  </a:lnTo>
                  <a:lnTo>
                    <a:pt x="1832" y="303"/>
                  </a:lnTo>
                  <a:lnTo>
                    <a:pt x="1820" y="316"/>
                  </a:lnTo>
                  <a:lnTo>
                    <a:pt x="1809" y="328"/>
                  </a:lnTo>
                  <a:lnTo>
                    <a:pt x="1801" y="338"/>
                  </a:lnTo>
                  <a:lnTo>
                    <a:pt x="1798" y="345"/>
                  </a:lnTo>
                  <a:lnTo>
                    <a:pt x="1795" y="352"/>
                  </a:lnTo>
                  <a:lnTo>
                    <a:pt x="1795" y="355"/>
                  </a:lnTo>
                  <a:lnTo>
                    <a:pt x="1795" y="359"/>
                  </a:lnTo>
                  <a:lnTo>
                    <a:pt x="1798" y="361"/>
                  </a:lnTo>
                  <a:lnTo>
                    <a:pt x="1800" y="363"/>
                  </a:lnTo>
                  <a:lnTo>
                    <a:pt x="1815" y="366"/>
                  </a:lnTo>
                  <a:lnTo>
                    <a:pt x="1829" y="371"/>
                  </a:lnTo>
                  <a:lnTo>
                    <a:pt x="1831" y="373"/>
                  </a:lnTo>
                  <a:lnTo>
                    <a:pt x="1831" y="376"/>
                  </a:lnTo>
                  <a:lnTo>
                    <a:pt x="1831" y="380"/>
                  </a:lnTo>
                  <a:lnTo>
                    <a:pt x="1830" y="384"/>
                  </a:lnTo>
                  <a:lnTo>
                    <a:pt x="1827" y="393"/>
                  </a:lnTo>
                  <a:lnTo>
                    <a:pt x="1825" y="404"/>
                  </a:lnTo>
                  <a:lnTo>
                    <a:pt x="1825" y="410"/>
                  </a:lnTo>
                  <a:lnTo>
                    <a:pt x="1826" y="416"/>
                  </a:lnTo>
                  <a:lnTo>
                    <a:pt x="1829" y="422"/>
                  </a:lnTo>
                  <a:lnTo>
                    <a:pt x="1831" y="427"/>
                  </a:lnTo>
                  <a:lnTo>
                    <a:pt x="1838" y="436"/>
                  </a:lnTo>
                  <a:lnTo>
                    <a:pt x="1844" y="442"/>
                  </a:lnTo>
                  <a:lnTo>
                    <a:pt x="1851" y="446"/>
                  </a:lnTo>
                  <a:lnTo>
                    <a:pt x="1858" y="446"/>
                  </a:lnTo>
                  <a:lnTo>
                    <a:pt x="1861" y="446"/>
                  </a:lnTo>
                  <a:lnTo>
                    <a:pt x="1863" y="445"/>
                  </a:lnTo>
                  <a:lnTo>
                    <a:pt x="1864" y="443"/>
                  </a:lnTo>
                  <a:lnTo>
                    <a:pt x="1865" y="441"/>
                  </a:lnTo>
                  <a:lnTo>
                    <a:pt x="1867" y="435"/>
                  </a:lnTo>
                  <a:lnTo>
                    <a:pt x="1869" y="430"/>
                  </a:lnTo>
                  <a:lnTo>
                    <a:pt x="1870" y="427"/>
                  </a:lnTo>
                  <a:lnTo>
                    <a:pt x="1872" y="426"/>
                  </a:lnTo>
                  <a:lnTo>
                    <a:pt x="1874" y="424"/>
                  </a:lnTo>
                  <a:lnTo>
                    <a:pt x="1877" y="423"/>
                  </a:lnTo>
                  <a:lnTo>
                    <a:pt x="1882" y="426"/>
                  </a:lnTo>
                  <a:lnTo>
                    <a:pt x="1888" y="430"/>
                  </a:lnTo>
                  <a:lnTo>
                    <a:pt x="1893" y="436"/>
                  </a:lnTo>
                  <a:lnTo>
                    <a:pt x="1897" y="443"/>
                  </a:lnTo>
                  <a:lnTo>
                    <a:pt x="1902" y="449"/>
                  </a:lnTo>
                  <a:lnTo>
                    <a:pt x="1906" y="454"/>
                  </a:lnTo>
                  <a:lnTo>
                    <a:pt x="1907" y="455"/>
                  </a:lnTo>
                  <a:lnTo>
                    <a:pt x="1909" y="455"/>
                  </a:lnTo>
                  <a:lnTo>
                    <a:pt x="1912" y="455"/>
                  </a:lnTo>
                  <a:lnTo>
                    <a:pt x="1914" y="454"/>
                  </a:lnTo>
                  <a:lnTo>
                    <a:pt x="1925" y="447"/>
                  </a:lnTo>
                  <a:lnTo>
                    <a:pt x="1931" y="443"/>
                  </a:lnTo>
                  <a:lnTo>
                    <a:pt x="1933" y="445"/>
                  </a:lnTo>
                  <a:lnTo>
                    <a:pt x="1934" y="448"/>
                  </a:lnTo>
                  <a:lnTo>
                    <a:pt x="1935" y="454"/>
                  </a:lnTo>
                  <a:lnTo>
                    <a:pt x="1935" y="462"/>
                  </a:lnTo>
                  <a:lnTo>
                    <a:pt x="1935" y="471"/>
                  </a:lnTo>
                  <a:lnTo>
                    <a:pt x="1938" y="478"/>
                  </a:lnTo>
                  <a:lnTo>
                    <a:pt x="1940" y="481"/>
                  </a:lnTo>
                  <a:lnTo>
                    <a:pt x="1943" y="484"/>
                  </a:lnTo>
                  <a:lnTo>
                    <a:pt x="1945" y="486"/>
                  </a:lnTo>
                  <a:lnTo>
                    <a:pt x="1949" y="487"/>
                  </a:lnTo>
                  <a:lnTo>
                    <a:pt x="1956" y="492"/>
                  </a:lnTo>
                  <a:lnTo>
                    <a:pt x="1964" y="499"/>
                  </a:lnTo>
                  <a:lnTo>
                    <a:pt x="1972" y="508"/>
                  </a:lnTo>
                  <a:lnTo>
                    <a:pt x="1977" y="515"/>
                  </a:lnTo>
                  <a:lnTo>
                    <a:pt x="1981" y="521"/>
                  </a:lnTo>
                  <a:lnTo>
                    <a:pt x="1984" y="527"/>
                  </a:lnTo>
                  <a:lnTo>
                    <a:pt x="1987" y="529"/>
                  </a:lnTo>
                  <a:lnTo>
                    <a:pt x="1989" y="530"/>
                  </a:lnTo>
                  <a:lnTo>
                    <a:pt x="1993" y="531"/>
                  </a:lnTo>
                  <a:lnTo>
                    <a:pt x="1996" y="531"/>
                  </a:lnTo>
                  <a:lnTo>
                    <a:pt x="2001" y="531"/>
                  </a:lnTo>
                  <a:lnTo>
                    <a:pt x="2004" y="533"/>
                  </a:lnTo>
                  <a:lnTo>
                    <a:pt x="2008" y="535"/>
                  </a:lnTo>
                  <a:lnTo>
                    <a:pt x="2010" y="537"/>
                  </a:lnTo>
                  <a:lnTo>
                    <a:pt x="2013" y="541"/>
                  </a:lnTo>
                  <a:lnTo>
                    <a:pt x="2015" y="544"/>
                  </a:lnTo>
                  <a:lnTo>
                    <a:pt x="2015" y="548"/>
                  </a:lnTo>
                  <a:lnTo>
                    <a:pt x="2016" y="553"/>
                  </a:lnTo>
                  <a:lnTo>
                    <a:pt x="2016" y="565"/>
                  </a:lnTo>
                  <a:lnTo>
                    <a:pt x="2015" y="581"/>
                  </a:lnTo>
                  <a:lnTo>
                    <a:pt x="2013" y="598"/>
                  </a:lnTo>
                  <a:lnTo>
                    <a:pt x="2010" y="612"/>
                  </a:lnTo>
                  <a:lnTo>
                    <a:pt x="2007" y="623"/>
                  </a:lnTo>
                  <a:lnTo>
                    <a:pt x="2006" y="635"/>
                  </a:lnTo>
                  <a:lnTo>
                    <a:pt x="2006" y="641"/>
                  </a:lnTo>
                  <a:lnTo>
                    <a:pt x="2007" y="645"/>
                  </a:lnTo>
                  <a:lnTo>
                    <a:pt x="2008" y="650"/>
                  </a:lnTo>
                  <a:lnTo>
                    <a:pt x="2010" y="654"/>
                  </a:lnTo>
                  <a:lnTo>
                    <a:pt x="2019" y="660"/>
                  </a:lnTo>
                  <a:lnTo>
                    <a:pt x="2027" y="664"/>
                  </a:lnTo>
                  <a:lnTo>
                    <a:pt x="2037" y="668"/>
                  </a:lnTo>
                  <a:lnTo>
                    <a:pt x="2045" y="673"/>
                  </a:lnTo>
                  <a:lnTo>
                    <a:pt x="2047" y="675"/>
                  </a:lnTo>
                  <a:lnTo>
                    <a:pt x="2050" y="678"/>
                  </a:lnTo>
                  <a:lnTo>
                    <a:pt x="2050" y="681"/>
                  </a:lnTo>
                  <a:lnTo>
                    <a:pt x="2050" y="683"/>
                  </a:lnTo>
                  <a:lnTo>
                    <a:pt x="2048" y="687"/>
                  </a:lnTo>
                  <a:lnTo>
                    <a:pt x="2046" y="689"/>
                  </a:lnTo>
                  <a:lnTo>
                    <a:pt x="2044" y="692"/>
                  </a:lnTo>
                  <a:lnTo>
                    <a:pt x="2040" y="693"/>
                  </a:lnTo>
                  <a:lnTo>
                    <a:pt x="2038" y="694"/>
                  </a:lnTo>
                  <a:lnTo>
                    <a:pt x="2037" y="697"/>
                  </a:lnTo>
                  <a:lnTo>
                    <a:pt x="2035" y="699"/>
                  </a:lnTo>
                  <a:lnTo>
                    <a:pt x="2034" y="701"/>
                  </a:lnTo>
                  <a:lnTo>
                    <a:pt x="2035" y="704"/>
                  </a:lnTo>
                  <a:lnTo>
                    <a:pt x="2037" y="707"/>
                  </a:lnTo>
                  <a:lnTo>
                    <a:pt x="2038" y="708"/>
                  </a:lnTo>
                  <a:lnTo>
                    <a:pt x="2041" y="711"/>
                  </a:lnTo>
                  <a:lnTo>
                    <a:pt x="2048" y="713"/>
                  </a:lnTo>
                  <a:lnTo>
                    <a:pt x="2056" y="717"/>
                  </a:lnTo>
                  <a:lnTo>
                    <a:pt x="2059" y="719"/>
                  </a:lnTo>
                  <a:lnTo>
                    <a:pt x="2063" y="723"/>
                  </a:lnTo>
                  <a:lnTo>
                    <a:pt x="2065" y="725"/>
                  </a:lnTo>
                  <a:lnTo>
                    <a:pt x="2066" y="729"/>
                  </a:lnTo>
                  <a:lnTo>
                    <a:pt x="2067" y="736"/>
                  </a:lnTo>
                  <a:lnTo>
                    <a:pt x="2066" y="743"/>
                  </a:lnTo>
                  <a:lnTo>
                    <a:pt x="2063" y="750"/>
                  </a:lnTo>
                  <a:lnTo>
                    <a:pt x="2056" y="760"/>
                  </a:lnTo>
                  <a:lnTo>
                    <a:pt x="2046" y="770"/>
                  </a:lnTo>
                  <a:lnTo>
                    <a:pt x="2034" y="781"/>
                  </a:lnTo>
                  <a:lnTo>
                    <a:pt x="2022" y="793"/>
                  </a:lnTo>
                  <a:lnTo>
                    <a:pt x="2014" y="805"/>
                  </a:lnTo>
                  <a:lnTo>
                    <a:pt x="2009" y="808"/>
                  </a:lnTo>
                  <a:lnTo>
                    <a:pt x="2006" y="812"/>
                  </a:lnTo>
                  <a:lnTo>
                    <a:pt x="2002" y="815"/>
                  </a:lnTo>
                  <a:lnTo>
                    <a:pt x="1997" y="818"/>
                  </a:lnTo>
                  <a:lnTo>
                    <a:pt x="1989" y="820"/>
                  </a:lnTo>
                  <a:lnTo>
                    <a:pt x="1979" y="821"/>
                  </a:lnTo>
                  <a:lnTo>
                    <a:pt x="1975" y="821"/>
                  </a:lnTo>
                  <a:lnTo>
                    <a:pt x="1972" y="823"/>
                  </a:lnTo>
                  <a:lnTo>
                    <a:pt x="1970" y="825"/>
                  </a:lnTo>
                  <a:lnTo>
                    <a:pt x="1970" y="828"/>
                  </a:lnTo>
                  <a:lnTo>
                    <a:pt x="1971" y="834"/>
                  </a:lnTo>
                  <a:lnTo>
                    <a:pt x="1975" y="842"/>
                  </a:lnTo>
                  <a:lnTo>
                    <a:pt x="1979" y="849"/>
                  </a:lnTo>
                  <a:lnTo>
                    <a:pt x="1984" y="858"/>
                  </a:lnTo>
                  <a:lnTo>
                    <a:pt x="1987" y="863"/>
                  </a:lnTo>
                  <a:lnTo>
                    <a:pt x="1988" y="868"/>
                  </a:lnTo>
                  <a:lnTo>
                    <a:pt x="1989" y="871"/>
                  </a:lnTo>
                  <a:lnTo>
                    <a:pt x="1989" y="875"/>
                  </a:lnTo>
                  <a:lnTo>
                    <a:pt x="1987" y="877"/>
                  </a:lnTo>
                  <a:lnTo>
                    <a:pt x="1983" y="880"/>
                  </a:lnTo>
                  <a:lnTo>
                    <a:pt x="1979" y="883"/>
                  </a:lnTo>
                  <a:lnTo>
                    <a:pt x="1975" y="886"/>
                  </a:lnTo>
                  <a:lnTo>
                    <a:pt x="1962" y="890"/>
                  </a:lnTo>
                  <a:lnTo>
                    <a:pt x="1947" y="894"/>
                  </a:lnTo>
                  <a:lnTo>
                    <a:pt x="1933" y="897"/>
                  </a:lnTo>
                  <a:lnTo>
                    <a:pt x="1919" y="902"/>
                  </a:lnTo>
                  <a:lnTo>
                    <a:pt x="1906" y="906"/>
                  </a:lnTo>
                  <a:lnTo>
                    <a:pt x="1893" y="912"/>
                  </a:lnTo>
                  <a:lnTo>
                    <a:pt x="1887" y="916"/>
                  </a:lnTo>
                  <a:lnTo>
                    <a:pt x="1882" y="920"/>
                  </a:lnTo>
                  <a:lnTo>
                    <a:pt x="1878" y="925"/>
                  </a:lnTo>
                  <a:lnTo>
                    <a:pt x="1876" y="929"/>
                  </a:lnTo>
                  <a:lnTo>
                    <a:pt x="1875" y="935"/>
                  </a:lnTo>
                  <a:lnTo>
                    <a:pt x="1874" y="943"/>
                  </a:lnTo>
                  <a:lnTo>
                    <a:pt x="1872" y="950"/>
                  </a:lnTo>
                  <a:lnTo>
                    <a:pt x="1874" y="957"/>
                  </a:lnTo>
                  <a:lnTo>
                    <a:pt x="1874" y="973"/>
                  </a:lnTo>
                  <a:lnTo>
                    <a:pt x="1874" y="992"/>
                  </a:lnTo>
                  <a:lnTo>
                    <a:pt x="1874" y="1001"/>
                  </a:lnTo>
                  <a:lnTo>
                    <a:pt x="1871" y="1008"/>
                  </a:lnTo>
                  <a:lnTo>
                    <a:pt x="1869" y="1015"/>
                  </a:lnTo>
                  <a:lnTo>
                    <a:pt x="1865" y="1019"/>
                  </a:lnTo>
                  <a:lnTo>
                    <a:pt x="1853" y="1029"/>
                  </a:lnTo>
                  <a:lnTo>
                    <a:pt x="1840" y="1044"/>
                  </a:lnTo>
                  <a:lnTo>
                    <a:pt x="1834" y="1052"/>
                  </a:lnTo>
                  <a:lnTo>
                    <a:pt x="1829" y="1060"/>
                  </a:lnTo>
                  <a:lnTo>
                    <a:pt x="1824" y="1070"/>
                  </a:lnTo>
                  <a:lnTo>
                    <a:pt x="1820" y="1078"/>
                  </a:lnTo>
                  <a:lnTo>
                    <a:pt x="1818" y="1085"/>
                  </a:lnTo>
                  <a:lnTo>
                    <a:pt x="1818" y="1091"/>
                  </a:lnTo>
                  <a:lnTo>
                    <a:pt x="1817" y="1097"/>
                  </a:lnTo>
                  <a:lnTo>
                    <a:pt x="1818" y="1102"/>
                  </a:lnTo>
                  <a:lnTo>
                    <a:pt x="1819" y="1105"/>
                  </a:lnTo>
                  <a:lnTo>
                    <a:pt x="1821" y="1108"/>
                  </a:lnTo>
                  <a:lnTo>
                    <a:pt x="1824" y="1110"/>
                  </a:lnTo>
                  <a:lnTo>
                    <a:pt x="1826" y="1110"/>
                  </a:lnTo>
                  <a:lnTo>
                    <a:pt x="1831" y="1111"/>
                  </a:lnTo>
                  <a:lnTo>
                    <a:pt x="1833" y="1113"/>
                  </a:lnTo>
                  <a:lnTo>
                    <a:pt x="1834" y="1114"/>
                  </a:lnTo>
                  <a:lnTo>
                    <a:pt x="1836" y="1116"/>
                  </a:lnTo>
                  <a:lnTo>
                    <a:pt x="1834" y="1117"/>
                  </a:lnTo>
                  <a:lnTo>
                    <a:pt x="1833" y="1120"/>
                  </a:lnTo>
                  <a:lnTo>
                    <a:pt x="1829" y="1127"/>
                  </a:lnTo>
                  <a:lnTo>
                    <a:pt x="1826" y="1136"/>
                  </a:lnTo>
                  <a:lnTo>
                    <a:pt x="1826" y="1141"/>
                  </a:lnTo>
                  <a:lnTo>
                    <a:pt x="1827" y="1145"/>
                  </a:lnTo>
                  <a:lnTo>
                    <a:pt x="1831" y="1147"/>
                  </a:lnTo>
                  <a:lnTo>
                    <a:pt x="1837" y="1147"/>
                  </a:lnTo>
                  <a:lnTo>
                    <a:pt x="1840" y="1148"/>
                  </a:lnTo>
                  <a:lnTo>
                    <a:pt x="1844" y="1149"/>
                  </a:lnTo>
                  <a:lnTo>
                    <a:pt x="1845" y="1153"/>
                  </a:lnTo>
                  <a:lnTo>
                    <a:pt x="1846" y="1157"/>
                  </a:lnTo>
                  <a:lnTo>
                    <a:pt x="1848" y="1160"/>
                  </a:lnTo>
                  <a:lnTo>
                    <a:pt x="1846" y="1164"/>
                  </a:lnTo>
                  <a:lnTo>
                    <a:pt x="1845" y="1167"/>
                  </a:lnTo>
                  <a:lnTo>
                    <a:pt x="1843" y="1171"/>
                  </a:lnTo>
                  <a:lnTo>
                    <a:pt x="1839" y="1174"/>
                  </a:lnTo>
                  <a:lnTo>
                    <a:pt x="1838" y="1177"/>
                  </a:lnTo>
                  <a:lnTo>
                    <a:pt x="1838" y="1179"/>
                  </a:lnTo>
                  <a:lnTo>
                    <a:pt x="1840" y="1181"/>
                  </a:lnTo>
                  <a:lnTo>
                    <a:pt x="1849" y="1187"/>
                  </a:lnTo>
                  <a:lnTo>
                    <a:pt x="1858" y="1191"/>
                  </a:lnTo>
                  <a:lnTo>
                    <a:pt x="1863" y="1192"/>
                  </a:lnTo>
                  <a:lnTo>
                    <a:pt x="1868" y="1192"/>
                  </a:lnTo>
                  <a:lnTo>
                    <a:pt x="1872" y="1191"/>
                  </a:lnTo>
                  <a:lnTo>
                    <a:pt x="1877" y="1190"/>
                  </a:lnTo>
                  <a:lnTo>
                    <a:pt x="1887" y="1186"/>
                  </a:lnTo>
                  <a:lnTo>
                    <a:pt x="1896" y="1181"/>
                  </a:lnTo>
                  <a:lnTo>
                    <a:pt x="1907" y="1177"/>
                  </a:lnTo>
                  <a:lnTo>
                    <a:pt x="1916" y="1172"/>
                  </a:lnTo>
                  <a:lnTo>
                    <a:pt x="1920" y="1171"/>
                  </a:lnTo>
                  <a:lnTo>
                    <a:pt x="1924" y="1170"/>
                  </a:lnTo>
                  <a:lnTo>
                    <a:pt x="1926" y="1170"/>
                  </a:lnTo>
                  <a:lnTo>
                    <a:pt x="1928" y="1171"/>
                  </a:lnTo>
                  <a:lnTo>
                    <a:pt x="1930" y="1173"/>
                  </a:lnTo>
                  <a:lnTo>
                    <a:pt x="1931" y="1176"/>
                  </a:lnTo>
                  <a:lnTo>
                    <a:pt x="1931" y="1179"/>
                  </a:lnTo>
                  <a:lnTo>
                    <a:pt x="1931" y="1184"/>
                  </a:lnTo>
                  <a:lnTo>
                    <a:pt x="1930" y="1195"/>
                  </a:lnTo>
                  <a:lnTo>
                    <a:pt x="1930" y="1206"/>
                  </a:lnTo>
                  <a:lnTo>
                    <a:pt x="1930" y="1218"/>
                  </a:lnTo>
                  <a:lnTo>
                    <a:pt x="1928" y="1228"/>
                  </a:lnTo>
                  <a:lnTo>
                    <a:pt x="1925" y="1237"/>
                  </a:lnTo>
                  <a:lnTo>
                    <a:pt x="1919" y="1249"/>
                  </a:lnTo>
                  <a:lnTo>
                    <a:pt x="1911" y="1262"/>
                  </a:lnTo>
                  <a:lnTo>
                    <a:pt x="1906" y="1274"/>
                  </a:lnTo>
                  <a:lnTo>
                    <a:pt x="1905" y="1281"/>
                  </a:lnTo>
                  <a:lnTo>
                    <a:pt x="1906" y="1287"/>
                  </a:lnTo>
                  <a:lnTo>
                    <a:pt x="1908" y="1292"/>
                  </a:lnTo>
                  <a:lnTo>
                    <a:pt x="1911" y="1298"/>
                  </a:lnTo>
                  <a:lnTo>
                    <a:pt x="1920" y="1309"/>
                  </a:lnTo>
                  <a:lnTo>
                    <a:pt x="1928" y="1318"/>
                  </a:lnTo>
                  <a:lnTo>
                    <a:pt x="1940" y="1329"/>
                  </a:lnTo>
                  <a:lnTo>
                    <a:pt x="1955" y="1343"/>
                  </a:lnTo>
                  <a:lnTo>
                    <a:pt x="1960" y="1349"/>
                  </a:lnTo>
                  <a:lnTo>
                    <a:pt x="1966" y="1356"/>
                  </a:lnTo>
                  <a:lnTo>
                    <a:pt x="1969" y="1361"/>
                  </a:lnTo>
                  <a:lnTo>
                    <a:pt x="1970" y="1365"/>
                  </a:lnTo>
                  <a:lnTo>
                    <a:pt x="1965" y="1370"/>
                  </a:lnTo>
                  <a:lnTo>
                    <a:pt x="1959" y="1381"/>
                  </a:lnTo>
                  <a:lnTo>
                    <a:pt x="1951" y="1394"/>
                  </a:lnTo>
                  <a:lnTo>
                    <a:pt x="1940" y="1411"/>
                  </a:lnTo>
                  <a:lnTo>
                    <a:pt x="1937" y="1419"/>
                  </a:lnTo>
                  <a:lnTo>
                    <a:pt x="1933" y="1430"/>
                  </a:lnTo>
                  <a:lnTo>
                    <a:pt x="1932" y="1439"/>
                  </a:lnTo>
                  <a:lnTo>
                    <a:pt x="1932" y="1449"/>
                  </a:lnTo>
                  <a:lnTo>
                    <a:pt x="1932" y="1458"/>
                  </a:lnTo>
                  <a:lnTo>
                    <a:pt x="1934" y="1468"/>
                  </a:lnTo>
                  <a:lnTo>
                    <a:pt x="1935" y="1475"/>
                  </a:lnTo>
                  <a:lnTo>
                    <a:pt x="1938" y="1482"/>
                  </a:lnTo>
                  <a:lnTo>
                    <a:pt x="1941" y="1488"/>
                  </a:lnTo>
                  <a:lnTo>
                    <a:pt x="1946" y="1493"/>
                  </a:lnTo>
                  <a:lnTo>
                    <a:pt x="1952" y="1496"/>
                  </a:lnTo>
                  <a:lnTo>
                    <a:pt x="1959" y="1500"/>
                  </a:lnTo>
                  <a:lnTo>
                    <a:pt x="1976" y="1505"/>
                  </a:lnTo>
                  <a:lnTo>
                    <a:pt x="1995" y="1507"/>
                  </a:lnTo>
                  <a:lnTo>
                    <a:pt x="2004" y="1508"/>
                  </a:lnTo>
                  <a:lnTo>
                    <a:pt x="2012" y="1511"/>
                  </a:lnTo>
                  <a:lnTo>
                    <a:pt x="2019" y="1514"/>
                  </a:lnTo>
                  <a:lnTo>
                    <a:pt x="2025" y="1518"/>
                  </a:lnTo>
                  <a:lnTo>
                    <a:pt x="2029" y="1521"/>
                  </a:lnTo>
                  <a:lnTo>
                    <a:pt x="2033" y="1525"/>
                  </a:lnTo>
                  <a:lnTo>
                    <a:pt x="2037" y="1530"/>
                  </a:lnTo>
                  <a:lnTo>
                    <a:pt x="2038" y="1534"/>
                  </a:lnTo>
                  <a:lnTo>
                    <a:pt x="2039" y="1546"/>
                  </a:lnTo>
                  <a:lnTo>
                    <a:pt x="2038" y="1562"/>
                  </a:lnTo>
                  <a:lnTo>
                    <a:pt x="2037" y="1570"/>
                  </a:lnTo>
                  <a:lnTo>
                    <a:pt x="2035" y="1577"/>
                  </a:lnTo>
                  <a:lnTo>
                    <a:pt x="2032" y="1583"/>
                  </a:lnTo>
                  <a:lnTo>
                    <a:pt x="2029" y="1589"/>
                  </a:lnTo>
                  <a:lnTo>
                    <a:pt x="2025" y="1594"/>
                  </a:lnTo>
                  <a:lnTo>
                    <a:pt x="2022" y="1597"/>
                  </a:lnTo>
                  <a:lnTo>
                    <a:pt x="2021" y="1602"/>
                  </a:lnTo>
                  <a:lnTo>
                    <a:pt x="2020" y="1607"/>
                  </a:lnTo>
                  <a:lnTo>
                    <a:pt x="2019" y="1616"/>
                  </a:lnTo>
                  <a:lnTo>
                    <a:pt x="2021" y="1626"/>
                  </a:lnTo>
                  <a:lnTo>
                    <a:pt x="2022" y="1631"/>
                  </a:lnTo>
                  <a:lnTo>
                    <a:pt x="2022" y="1636"/>
                  </a:lnTo>
                  <a:lnTo>
                    <a:pt x="2021" y="1640"/>
                  </a:lnTo>
                  <a:lnTo>
                    <a:pt x="2020" y="1645"/>
                  </a:lnTo>
                  <a:lnTo>
                    <a:pt x="2014" y="1653"/>
                  </a:lnTo>
                  <a:lnTo>
                    <a:pt x="2004" y="1663"/>
                  </a:lnTo>
                  <a:lnTo>
                    <a:pt x="2000" y="1669"/>
                  </a:lnTo>
                  <a:lnTo>
                    <a:pt x="1997" y="1674"/>
                  </a:lnTo>
                  <a:lnTo>
                    <a:pt x="1996" y="1679"/>
                  </a:lnTo>
                  <a:lnTo>
                    <a:pt x="1996" y="1684"/>
                  </a:lnTo>
                  <a:lnTo>
                    <a:pt x="1998" y="1688"/>
                  </a:lnTo>
                  <a:lnTo>
                    <a:pt x="2002" y="1691"/>
                  </a:lnTo>
                  <a:lnTo>
                    <a:pt x="2007" y="1694"/>
                  </a:lnTo>
                  <a:lnTo>
                    <a:pt x="2014" y="1694"/>
                  </a:lnTo>
                  <a:lnTo>
                    <a:pt x="2027" y="1691"/>
                  </a:lnTo>
                  <a:lnTo>
                    <a:pt x="2039" y="1687"/>
                  </a:lnTo>
                  <a:lnTo>
                    <a:pt x="2051" y="1682"/>
                  </a:lnTo>
                  <a:lnTo>
                    <a:pt x="2065" y="1677"/>
                  </a:lnTo>
                  <a:lnTo>
                    <a:pt x="2072" y="1676"/>
                  </a:lnTo>
                  <a:lnTo>
                    <a:pt x="2078" y="1676"/>
                  </a:lnTo>
                  <a:lnTo>
                    <a:pt x="2083" y="1677"/>
                  </a:lnTo>
                  <a:lnTo>
                    <a:pt x="2088" y="1678"/>
                  </a:lnTo>
                  <a:lnTo>
                    <a:pt x="2090" y="1682"/>
                  </a:lnTo>
                  <a:lnTo>
                    <a:pt x="2092" y="1685"/>
                  </a:lnTo>
                  <a:lnTo>
                    <a:pt x="2092" y="1690"/>
                  </a:lnTo>
                  <a:lnTo>
                    <a:pt x="2091" y="1696"/>
                  </a:lnTo>
                  <a:lnTo>
                    <a:pt x="2088" y="1702"/>
                  </a:lnTo>
                  <a:lnTo>
                    <a:pt x="2082" y="1707"/>
                  </a:lnTo>
                  <a:lnTo>
                    <a:pt x="2073" y="1713"/>
                  </a:lnTo>
                  <a:lnTo>
                    <a:pt x="2064" y="1719"/>
                  </a:lnTo>
                  <a:lnTo>
                    <a:pt x="2045" y="1731"/>
                  </a:lnTo>
                  <a:lnTo>
                    <a:pt x="2029" y="1741"/>
                  </a:lnTo>
                  <a:lnTo>
                    <a:pt x="2026" y="1747"/>
                  </a:lnTo>
                  <a:lnTo>
                    <a:pt x="2022" y="1754"/>
                  </a:lnTo>
                  <a:lnTo>
                    <a:pt x="2019" y="1763"/>
                  </a:lnTo>
                  <a:lnTo>
                    <a:pt x="2018" y="1771"/>
                  </a:lnTo>
                  <a:lnTo>
                    <a:pt x="2014" y="1792"/>
                  </a:lnTo>
                  <a:lnTo>
                    <a:pt x="2012" y="1815"/>
                  </a:lnTo>
                  <a:lnTo>
                    <a:pt x="2009" y="1827"/>
                  </a:lnTo>
                  <a:lnTo>
                    <a:pt x="2006" y="1836"/>
                  </a:lnTo>
                  <a:lnTo>
                    <a:pt x="2000" y="1845"/>
                  </a:lnTo>
                  <a:lnTo>
                    <a:pt x="1995" y="1853"/>
                  </a:lnTo>
                  <a:lnTo>
                    <a:pt x="1989" y="1861"/>
                  </a:lnTo>
                  <a:lnTo>
                    <a:pt x="1985" y="1870"/>
                  </a:lnTo>
                  <a:lnTo>
                    <a:pt x="1983" y="1873"/>
                  </a:lnTo>
                  <a:lnTo>
                    <a:pt x="1982" y="1878"/>
                  </a:lnTo>
                  <a:lnTo>
                    <a:pt x="1982" y="1883"/>
                  </a:lnTo>
                  <a:lnTo>
                    <a:pt x="1982" y="1889"/>
                  </a:lnTo>
                  <a:lnTo>
                    <a:pt x="1983" y="1898"/>
                  </a:lnTo>
                  <a:lnTo>
                    <a:pt x="1987" y="1907"/>
                  </a:lnTo>
                  <a:lnTo>
                    <a:pt x="1989" y="1912"/>
                  </a:lnTo>
                  <a:lnTo>
                    <a:pt x="1994" y="1918"/>
                  </a:lnTo>
                  <a:lnTo>
                    <a:pt x="1997" y="1923"/>
                  </a:lnTo>
                  <a:lnTo>
                    <a:pt x="2001" y="1928"/>
                  </a:lnTo>
                  <a:lnTo>
                    <a:pt x="2004" y="1934"/>
                  </a:lnTo>
                  <a:lnTo>
                    <a:pt x="2007" y="1940"/>
                  </a:lnTo>
                  <a:lnTo>
                    <a:pt x="2008" y="1955"/>
                  </a:lnTo>
                  <a:lnTo>
                    <a:pt x="2008" y="1968"/>
                  </a:lnTo>
                  <a:lnTo>
                    <a:pt x="2006" y="1980"/>
                  </a:lnTo>
                  <a:lnTo>
                    <a:pt x="2003" y="1990"/>
                  </a:lnTo>
                  <a:lnTo>
                    <a:pt x="2002" y="1996"/>
                  </a:lnTo>
                  <a:lnTo>
                    <a:pt x="2002" y="1999"/>
                  </a:lnTo>
                  <a:lnTo>
                    <a:pt x="2000" y="2002"/>
                  </a:lnTo>
                  <a:lnTo>
                    <a:pt x="1994" y="200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江苏">
              <a:extLst>
                <a:ext uri="{FF2B5EF4-FFF2-40B4-BE49-F238E27FC236}">
                  <a16:creationId xmlns:a16="http://schemas.microsoft.com/office/drawing/2014/main" id="{DE88460C-183B-9F5D-D95E-6C47CEDAD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028" y="4143591"/>
              <a:ext cx="552457" cy="485801"/>
            </a:xfrm>
            <a:custGeom>
              <a:avLst/>
              <a:gdLst>
                <a:gd name="T0" fmla="*/ 1699 w 2079"/>
                <a:gd name="T1" fmla="*/ 1399 h 1843"/>
                <a:gd name="T2" fmla="*/ 1653 w 2079"/>
                <a:gd name="T3" fmla="*/ 1318 h 1843"/>
                <a:gd name="T4" fmla="*/ 1534 w 2079"/>
                <a:gd name="T5" fmla="*/ 1336 h 1843"/>
                <a:gd name="T6" fmla="*/ 1579 w 2079"/>
                <a:gd name="T7" fmla="*/ 1274 h 1843"/>
                <a:gd name="T8" fmla="*/ 1695 w 2079"/>
                <a:gd name="T9" fmla="*/ 1372 h 1843"/>
                <a:gd name="T10" fmla="*/ 1837 w 2079"/>
                <a:gd name="T11" fmla="*/ 1343 h 1843"/>
                <a:gd name="T12" fmla="*/ 2066 w 2079"/>
                <a:gd name="T13" fmla="*/ 1401 h 1843"/>
                <a:gd name="T14" fmla="*/ 2026 w 2079"/>
                <a:gd name="T15" fmla="*/ 1268 h 1843"/>
                <a:gd name="T16" fmla="*/ 1882 w 2079"/>
                <a:gd name="T17" fmla="*/ 1198 h 1843"/>
                <a:gd name="T18" fmla="*/ 1830 w 2079"/>
                <a:gd name="T19" fmla="*/ 1091 h 1843"/>
                <a:gd name="T20" fmla="*/ 1665 w 2079"/>
                <a:gd name="T21" fmla="*/ 975 h 1843"/>
                <a:gd name="T22" fmla="*/ 1666 w 2079"/>
                <a:gd name="T23" fmla="*/ 898 h 1843"/>
                <a:gd name="T24" fmla="*/ 1588 w 2079"/>
                <a:gd name="T25" fmla="*/ 769 h 1843"/>
                <a:gd name="T26" fmla="*/ 1502 w 2079"/>
                <a:gd name="T27" fmla="*/ 581 h 1843"/>
                <a:gd name="T28" fmla="*/ 1443 w 2079"/>
                <a:gd name="T29" fmla="*/ 452 h 1843"/>
                <a:gd name="T30" fmla="*/ 1291 w 2079"/>
                <a:gd name="T31" fmla="*/ 273 h 1843"/>
                <a:gd name="T32" fmla="*/ 1201 w 2079"/>
                <a:gd name="T33" fmla="*/ 247 h 1843"/>
                <a:gd name="T34" fmla="*/ 1119 w 2079"/>
                <a:gd name="T35" fmla="*/ 259 h 1843"/>
                <a:gd name="T36" fmla="*/ 1070 w 2079"/>
                <a:gd name="T37" fmla="*/ 147 h 1843"/>
                <a:gd name="T38" fmla="*/ 987 w 2079"/>
                <a:gd name="T39" fmla="*/ 53 h 1843"/>
                <a:gd name="T40" fmla="*/ 897 w 2079"/>
                <a:gd name="T41" fmla="*/ 34 h 1843"/>
                <a:gd name="T42" fmla="*/ 834 w 2079"/>
                <a:gd name="T43" fmla="*/ 187 h 1843"/>
                <a:gd name="T44" fmla="*/ 728 w 2079"/>
                <a:gd name="T45" fmla="*/ 260 h 1843"/>
                <a:gd name="T46" fmla="*/ 653 w 2079"/>
                <a:gd name="T47" fmla="*/ 344 h 1843"/>
                <a:gd name="T48" fmla="*/ 567 w 2079"/>
                <a:gd name="T49" fmla="*/ 230 h 1843"/>
                <a:gd name="T50" fmla="*/ 478 w 2079"/>
                <a:gd name="T51" fmla="*/ 298 h 1843"/>
                <a:gd name="T52" fmla="*/ 331 w 2079"/>
                <a:gd name="T53" fmla="*/ 286 h 1843"/>
                <a:gd name="T54" fmla="*/ 237 w 2079"/>
                <a:gd name="T55" fmla="*/ 205 h 1843"/>
                <a:gd name="T56" fmla="*/ 68 w 2079"/>
                <a:gd name="T57" fmla="*/ 14 h 1843"/>
                <a:gd name="T58" fmla="*/ 94 w 2079"/>
                <a:gd name="T59" fmla="*/ 146 h 1843"/>
                <a:gd name="T60" fmla="*/ 1 w 2079"/>
                <a:gd name="T61" fmla="*/ 283 h 1843"/>
                <a:gd name="T62" fmla="*/ 152 w 2079"/>
                <a:gd name="T63" fmla="*/ 365 h 1843"/>
                <a:gd name="T64" fmla="*/ 240 w 2079"/>
                <a:gd name="T65" fmla="*/ 449 h 1843"/>
                <a:gd name="T66" fmla="*/ 371 w 2079"/>
                <a:gd name="T67" fmla="*/ 513 h 1843"/>
                <a:gd name="T68" fmla="*/ 439 w 2079"/>
                <a:gd name="T69" fmla="*/ 540 h 1843"/>
                <a:gd name="T70" fmla="*/ 509 w 2079"/>
                <a:gd name="T71" fmla="*/ 582 h 1843"/>
                <a:gd name="T72" fmla="*/ 636 w 2079"/>
                <a:gd name="T73" fmla="*/ 631 h 1843"/>
                <a:gd name="T74" fmla="*/ 660 w 2079"/>
                <a:gd name="T75" fmla="*/ 739 h 1843"/>
                <a:gd name="T76" fmla="*/ 608 w 2079"/>
                <a:gd name="T77" fmla="*/ 835 h 1843"/>
                <a:gd name="T78" fmla="*/ 672 w 2079"/>
                <a:gd name="T79" fmla="*/ 868 h 1843"/>
                <a:gd name="T80" fmla="*/ 730 w 2079"/>
                <a:gd name="T81" fmla="*/ 952 h 1843"/>
                <a:gd name="T82" fmla="*/ 790 w 2079"/>
                <a:gd name="T83" fmla="*/ 1061 h 1843"/>
                <a:gd name="T84" fmla="*/ 914 w 2079"/>
                <a:gd name="T85" fmla="*/ 1006 h 1843"/>
                <a:gd name="T86" fmla="*/ 1002 w 2079"/>
                <a:gd name="T87" fmla="*/ 962 h 1843"/>
                <a:gd name="T88" fmla="*/ 1081 w 2079"/>
                <a:gd name="T89" fmla="*/ 1109 h 1843"/>
                <a:gd name="T90" fmla="*/ 963 w 2079"/>
                <a:gd name="T91" fmla="*/ 1107 h 1843"/>
                <a:gd name="T92" fmla="*/ 874 w 2079"/>
                <a:gd name="T93" fmla="*/ 1163 h 1843"/>
                <a:gd name="T94" fmla="*/ 891 w 2079"/>
                <a:gd name="T95" fmla="*/ 1280 h 1843"/>
                <a:gd name="T96" fmla="*/ 804 w 2079"/>
                <a:gd name="T97" fmla="*/ 1362 h 1843"/>
                <a:gd name="T98" fmla="*/ 861 w 2079"/>
                <a:gd name="T99" fmla="*/ 1470 h 1843"/>
                <a:gd name="T100" fmla="*/ 923 w 2079"/>
                <a:gd name="T101" fmla="*/ 1534 h 1843"/>
                <a:gd name="T102" fmla="*/ 977 w 2079"/>
                <a:gd name="T103" fmla="*/ 1528 h 1843"/>
                <a:gd name="T104" fmla="*/ 987 w 2079"/>
                <a:gd name="T105" fmla="*/ 1638 h 1843"/>
                <a:gd name="T106" fmla="*/ 1011 w 2079"/>
                <a:gd name="T107" fmla="*/ 1698 h 1843"/>
                <a:gd name="T108" fmla="*/ 1177 w 2079"/>
                <a:gd name="T109" fmla="*/ 1665 h 1843"/>
                <a:gd name="T110" fmla="*/ 1271 w 2079"/>
                <a:gd name="T111" fmla="*/ 1716 h 1843"/>
                <a:gd name="T112" fmla="*/ 1402 w 2079"/>
                <a:gd name="T113" fmla="*/ 1699 h 1843"/>
                <a:gd name="T114" fmla="*/ 1543 w 2079"/>
                <a:gd name="T115" fmla="*/ 1784 h 1843"/>
                <a:gd name="T116" fmla="*/ 1643 w 2079"/>
                <a:gd name="T117" fmla="*/ 1821 h 1843"/>
                <a:gd name="T118" fmla="*/ 1722 w 2079"/>
                <a:gd name="T119" fmla="*/ 1730 h 1843"/>
                <a:gd name="T120" fmla="*/ 1819 w 2079"/>
                <a:gd name="T121" fmla="*/ 1555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9" h="1843">
                  <a:moveTo>
                    <a:pt x="1868" y="1488"/>
                  </a:moveTo>
                  <a:lnTo>
                    <a:pt x="1867" y="1478"/>
                  </a:lnTo>
                  <a:lnTo>
                    <a:pt x="1864" y="1470"/>
                  </a:lnTo>
                  <a:lnTo>
                    <a:pt x="1861" y="1466"/>
                  </a:lnTo>
                  <a:lnTo>
                    <a:pt x="1857" y="1460"/>
                  </a:lnTo>
                  <a:lnTo>
                    <a:pt x="1850" y="1456"/>
                  </a:lnTo>
                  <a:lnTo>
                    <a:pt x="1842" y="1449"/>
                  </a:lnTo>
                  <a:lnTo>
                    <a:pt x="1823" y="1435"/>
                  </a:lnTo>
                  <a:lnTo>
                    <a:pt x="1802" y="1424"/>
                  </a:lnTo>
                  <a:lnTo>
                    <a:pt x="1785" y="1413"/>
                  </a:lnTo>
                  <a:lnTo>
                    <a:pt x="1772" y="1406"/>
                  </a:lnTo>
                  <a:lnTo>
                    <a:pt x="1760" y="1402"/>
                  </a:lnTo>
                  <a:lnTo>
                    <a:pt x="1749" y="1400"/>
                  </a:lnTo>
                  <a:lnTo>
                    <a:pt x="1743" y="1399"/>
                  </a:lnTo>
                  <a:lnTo>
                    <a:pt x="1737" y="1399"/>
                  </a:lnTo>
                  <a:lnTo>
                    <a:pt x="1731" y="1399"/>
                  </a:lnTo>
                  <a:lnTo>
                    <a:pt x="1725" y="1400"/>
                  </a:lnTo>
                  <a:lnTo>
                    <a:pt x="1714" y="1402"/>
                  </a:lnTo>
                  <a:lnTo>
                    <a:pt x="1706" y="1401"/>
                  </a:lnTo>
                  <a:lnTo>
                    <a:pt x="1699" y="1399"/>
                  </a:lnTo>
                  <a:lnTo>
                    <a:pt x="1693" y="1394"/>
                  </a:lnTo>
                  <a:lnTo>
                    <a:pt x="1686" y="1389"/>
                  </a:lnTo>
                  <a:lnTo>
                    <a:pt x="1679" y="1386"/>
                  </a:lnTo>
                  <a:lnTo>
                    <a:pt x="1672" y="1382"/>
                  </a:lnTo>
                  <a:lnTo>
                    <a:pt x="1666" y="1380"/>
                  </a:lnTo>
                  <a:lnTo>
                    <a:pt x="1663" y="1378"/>
                  </a:lnTo>
                  <a:lnTo>
                    <a:pt x="1662" y="1377"/>
                  </a:lnTo>
                  <a:lnTo>
                    <a:pt x="1662" y="1376"/>
                  </a:lnTo>
                  <a:lnTo>
                    <a:pt x="1662" y="1375"/>
                  </a:lnTo>
                  <a:lnTo>
                    <a:pt x="1666" y="1372"/>
                  </a:lnTo>
                  <a:lnTo>
                    <a:pt x="1673" y="1371"/>
                  </a:lnTo>
                  <a:lnTo>
                    <a:pt x="1676" y="1370"/>
                  </a:lnTo>
                  <a:lnTo>
                    <a:pt x="1680" y="1369"/>
                  </a:lnTo>
                  <a:lnTo>
                    <a:pt x="1681" y="1367"/>
                  </a:lnTo>
                  <a:lnTo>
                    <a:pt x="1681" y="1364"/>
                  </a:lnTo>
                  <a:lnTo>
                    <a:pt x="1680" y="1357"/>
                  </a:lnTo>
                  <a:lnTo>
                    <a:pt x="1675" y="1347"/>
                  </a:lnTo>
                  <a:lnTo>
                    <a:pt x="1667" y="1336"/>
                  </a:lnTo>
                  <a:lnTo>
                    <a:pt x="1657" y="1323"/>
                  </a:lnTo>
                  <a:lnTo>
                    <a:pt x="1653" y="1318"/>
                  </a:lnTo>
                  <a:lnTo>
                    <a:pt x="1647" y="1312"/>
                  </a:lnTo>
                  <a:lnTo>
                    <a:pt x="1642" y="1308"/>
                  </a:lnTo>
                  <a:lnTo>
                    <a:pt x="1636" y="1305"/>
                  </a:lnTo>
                  <a:lnTo>
                    <a:pt x="1630" y="1304"/>
                  </a:lnTo>
                  <a:lnTo>
                    <a:pt x="1622" y="1304"/>
                  </a:lnTo>
                  <a:lnTo>
                    <a:pt x="1612" y="1304"/>
                  </a:lnTo>
                  <a:lnTo>
                    <a:pt x="1602" y="1305"/>
                  </a:lnTo>
                  <a:lnTo>
                    <a:pt x="1580" y="1307"/>
                  </a:lnTo>
                  <a:lnTo>
                    <a:pt x="1566" y="1308"/>
                  </a:lnTo>
                  <a:lnTo>
                    <a:pt x="1556" y="1308"/>
                  </a:lnTo>
                  <a:lnTo>
                    <a:pt x="1549" y="1308"/>
                  </a:lnTo>
                  <a:lnTo>
                    <a:pt x="1547" y="1309"/>
                  </a:lnTo>
                  <a:lnTo>
                    <a:pt x="1544" y="1311"/>
                  </a:lnTo>
                  <a:lnTo>
                    <a:pt x="1543" y="1313"/>
                  </a:lnTo>
                  <a:lnTo>
                    <a:pt x="1543" y="1317"/>
                  </a:lnTo>
                  <a:lnTo>
                    <a:pt x="1543" y="1324"/>
                  </a:lnTo>
                  <a:lnTo>
                    <a:pt x="1541" y="1328"/>
                  </a:lnTo>
                  <a:lnTo>
                    <a:pt x="1540" y="1331"/>
                  </a:lnTo>
                  <a:lnTo>
                    <a:pt x="1537" y="1333"/>
                  </a:lnTo>
                  <a:lnTo>
                    <a:pt x="1534" y="1336"/>
                  </a:lnTo>
                  <a:lnTo>
                    <a:pt x="1530" y="1337"/>
                  </a:lnTo>
                  <a:lnTo>
                    <a:pt x="1523" y="1339"/>
                  </a:lnTo>
                  <a:lnTo>
                    <a:pt x="1514" y="1343"/>
                  </a:lnTo>
                  <a:lnTo>
                    <a:pt x="1509" y="1344"/>
                  </a:lnTo>
                  <a:lnTo>
                    <a:pt x="1504" y="1344"/>
                  </a:lnTo>
                  <a:lnTo>
                    <a:pt x="1498" y="1344"/>
                  </a:lnTo>
                  <a:lnTo>
                    <a:pt x="1493" y="1343"/>
                  </a:lnTo>
                  <a:lnTo>
                    <a:pt x="1493" y="1340"/>
                  </a:lnTo>
                  <a:lnTo>
                    <a:pt x="1493" y="1338"/>
                  </a:lnTo>
                  <a:lnTo>
                    <a:pt x="1495" y="1334"/>
                  </a:lnTo>
                  <a:lnTo>
                    <a:pt x="1497" y="1332"/>
                  </a:lnTo>
                  <a:lnTo>
                    <a:pt x="1502" y="1326"/>
                  </a:lnTo>
                  <a:lnTo>
                    <a:pt x="1508" y="1320"/>
                  </a:lnTo>
                  <a:lnTo>
                    <a:pt x="1519" y="1307"/>
                  </a:lnTo>
                  <a:lnTo>
                    <a:pt x="1533" y="1295"/>
                  </a:lnTo>
                  <a:lnTo>
                    <a:pt x="1547" y="1283"/>
                  </a:lnTo>
                  <a:lnTo>
                    <a:pt x="1559" y="1276"/>
                  </a:lnTo>
                  <a:lnTo>
                    <a:pt x="1565" y="1275"/>
                  </a:lnTo>
                  <a:lnTo>
                    <a:pt x="1572" y="1274"/>
                  </a:lnTo>
                  <a:lnTo>
                    <a:pt x="1579" y="1274"/>
                  </a:lnTo>
                  <a:lnTo>
                    <a:pt x="1588" y="1274"/>
                  </a:lnTo>
                  <a:lnTo>
                    <a:pt x="1598" y="1275"/>
                  </a:lnTo>
                  <a:lnTo>
                    <a:pt x="1606" y="1276"/>
                  </a:lnTo>
                  <a:lnTo>
                    <a:pt x="1616" y="1279"/>
                  </a:lnTo>
                  <a:lnTo>
                    <a:pt x="1624" y="1282"/>
                  </a:lnTo>
                  <a:lnTo>
                    <a:pt x="1640" y="1287"/>
                  </a:lnTo>
                  <a:lnTo>
                    <a:pt x="1656" y="1293"/>
                  </a:lnTo>
                  <a:lnTo>
                    <a:pt x="1670" y="1299"/>
                  </a:lnTo>
                  <a:lnTo>
                    <a:pt x="1682" y="1305"/>
                  </a:lnTo>
                  <a:lnTo>
                    <a:pt x="1691" y="1313"/>
                  </a:lnTo>
                  <a:lnTo>
                    <a:pt x="1698" y="1324"/>
                  </a:lnTo>
                  <a:lnTo>
                    <a:pt x="1701" y="1328"/>
                  </a:lnTo>
                  <a:lnTo>
                    <a:pt x="1704" y="1334"/>
                  </a:lnTo>
                  <a:lnTo>
                    <a:pt x="1704" y="1339"/>
                  </a:lnTo>
                  <a:lnTo>
                    <a:pt x="1704" y="1344"/>
                  </a:lnTo>
                  <a:lnTo>
                    <a:pt x="1700" y="1353"/>
                  </a:lnTo>
                  <a:lnTo>
                    <a:pt x="1695" y="1363"/>
                  </a:lnTo>
                  <a:lnTo>
                    <a:pt x="1694" y="1367"/>
                  </a:lnTo>
                  <a:lnTo>
                    <a:pt x="1694" y="1370"/>
                  </a:lnTo>
                  <a:lnTo>
                    <a:pt x="1695" y="1372"/>
                  </a:lnTo>
                  <a:lnTo>
                    <a:pt x="1699" y="1374"/>
                  </a:lnTo>
                  <a:lnTo>
                    <a:pt x="1713" y="1372"/>
                  </a:lnTo>
                  <a:lnTo>
                    <a:pt x="1732" y="1368"/>
                  </a:lnTo>
                  <a:lnTo>
                    <a:pt x="1743" y="1367"/>
                  </a:lnTo>
                  <a:lnTo>
                    <a:pt x="1752" y="1365"/>
                  </a:lnTo>
                  <a:lnTo>
                    <a:pt x="1756" y="1365"/>
                  </a:lnTo>
                  <a:lnTo>
                    <a:pt x="1761" y="1365"/>
                  </a:lnTo>
                  <a:lnTo>
                    <a:pt x="1764" y="1367"/>
                  </a:lnTo>
                  <a:lnTo>
                    <a:pt x="1767" y="1369"/>
                  </a:lnTo>
                  <a:lnTo>
                    <a:pt x="1775" y="1375"/>
                  </a:lnTo>
                  <a:lnTo>
                    <a:pt x="1782" y="1378"/>
                  </a:lnTo>
                  <a:lnTo>
                    <a:pt x="1785" y="1380"/>
                  </a:lnTo>
                  <a:lnTo>
                    <a:pt x="1787" y="1378"/>
                  </a:lnTo>
                  <a:lnTo>
                    <a:pt x="1789" y="1377"/>
                  </a:lnTo>
                  <a:lnTo>
                    <a:pt x="1793" y="1374"/>
                  </a:lnTo>
                  <a:lnTo>
                    <a:pt x="1800" y="1367"/>
                  </a:lnTo>
                  <a:lnTo>
                    <a:pt x="1808" y="1358"/>
                  </a:lnTo>
                  <a:lnTo>
                    <a:pt x="1818" y="1351"/>
                  </a:lnTo>
                  <a:lnTo>
                    <a:pt x="1830" y="1345"/>
                  </a:lnTo>
                  <a:lnTo>
                    <a:pt x="1837" y="1343"/>
                  </a:lnTo>
                  <a:lnTo>
                    <a:pt x="1846" y="1342"/>
                  </a:lnTo>
                  <a:lnTo>
                    <a:pt x="1856" y="1340"/>
                  </a:lnTo>
                  <a:lnTo>
                    <a:pt x="1865" y="1340"/>
                  </a:lnTo>
                  <a:lnTo>
                    <a:pt x="1876" y="1340"/>
                  </a:lnTo>
                  <a:lnTo>
                    <a:pt x="1886" y="1342"/>
                  </a:lnTo>
                  <a:lnTo>
                    <a:pt x="1895" y="1343"/>
                  </a:lnTo>
                  <a:lnTo>
                    <a:pt x="1902" y="1345"/>
                  </a:lnTo>
                  <a:lnTo>
                    <a:pt x="1914" y="1350"/>
                  </a:lnTo>
                  <a:lnTo>
                    <a:pt x="1922" y="1355"/>
                  </a:lnTo>
                  <a:lnTo>
                    <a:pt x="1932" y="1359"/>
                  </a:lnTo>
                  <a:lnTo>
                    <a:pt x="1944" y="1363"/>
                  </a:lnTo>
                  <a:lnTo>
                    <a:pt x="1959" y="1368"/>
                  </a:lnTo>
                  <a:lnTo>
                    <a:pt x="1976" y="1374"/>
                  </a:lnTo>
                  <a:lnTo>
                    <a:pt x="1993" y="1381"/>
                  </a:lnTo>
                  <a:lnTo>
                    <a:pt x="2008" y="1388"/>
                  </a:lnTo>
                  <a:lnTo>
                    <a:pt x="2025" y="1394"/>
                  </a:lnTo>
                  <a:lnTo>
                    <a:pt x="2043" y="1399"/>
                  </a:lnTo>
                  <a:lnTo>
                    <a:pt x="2052" y="1401"/>
                  </a:lnTo>
                  <a:lnTo>
                    <a:pt x="2059" y="1401"/>
                  </a:lnTo>
                  <a:lnTo>
                    <a:pt x="2066" y="1401"/>
                  </a:lnTo>
                  <a:lnTo>
                    <a:pt x="2072" y="1400"/>
                  </a:lnTo>
                  <a:lnTo>
                    <a:pt x="2076" y="1397"/>
                  </a:lnTo>
                  <a:lnTo>
                    <a:pt x="2078" y="1394"/>
                  </a:lnTo>
                  <a:lnTo>
                    <a:pt x="2079" y="1390"/>
                  </a:lnTo>
                  <a:lnTo>
                    <a:pt x="2079" y="1386"/>
                  </a:lnTo>
                  <a:lnTo>
                    <a:pt x="2078" y="1376"/>
                  </a:lnTo>
                  <a:lnTo>
                    <a:pt x="2076" y="1367"/>
                  </a:lnTo>
                  <a:lnTo>
                    <a:pt x="2072" y="1355"/>
                  </a:lnTo>
                  <a:lnTo>
                    <a:pt x="2069" y="1339"/>
                  </a:lnTo>
                  <a:lnTo>
                    <a:pt x="2068" y="1332"/>
                  </a:lnTo>
                  <a:lnTo>
                    <a:pt x="2065" y="1325"/>
                  </a:lnTo>
                  <a:lnTo>
                    <a:pt x="2062" y="1319"/>
                  </a:lnTo>
                  <a:lnTo>
                    <a:pt x="2058" y="1315"/>
                  </a:lnTo>
                  <a:lnTo>
                    <a:pt x="2054" y="1312"/>
                  </a:lnTo>
                  <a:lnTo>
                    <a:pt x="2052" y="1307"/>
                  </a:lnTo>
                  <a:lnTo>
                    <a:pt x="2050" y="1302"/>
                  </a:lnTo>
                  <a:lnTo>
                    <a:pt x="2047" y="1296"/>
                  </a:lnTo>
                  <a:lnTo>
                    <a:pt x="2043" y="1287"/>
                  </a:lnTo>
                  <a:lnTo>
                    <a:pt x="2037" y="1277"/>
                  </a:lnTo>
                  <a:lnTo>
                    <a:pt x="2026" y="1268"/>
                  </a:lnTo>
                  <a:lnTo>
                    <a:pt x="2010" y="1258"/>
                  </a:lnTo>
                  <a:lnTo>
                    <a:pt x="1995" y="1249"/>
                  </a:lnTo>
                  <a:lnTo>
                    <a:pt x="1980" y="1241"/>
                  </a:lnTo>
                  <a:lnTo>
                    <a:pt x="1968" y="1235"/>
                  </a:lnTo>
                  <a:lnTo>
                    <a:pt x="1955" y="1230"/>
                  </a:lnTo>
                  <a:lnTo>
                    <a:pt x="1947" y="1229"/>
                  </a:lnTo>
                  <a:lnTo>
                    <a:pt x="1940" y="1227"/>
                  </a:lnTo>
                  <a:lnTo>
                    <a:pt x="1932" y="1226"/>
                  </a:lnTo>
                  <a:lnTo>
                    <a:pt x="1924" y="1226"/>
                  </a:lnTo>
                  <a:lnTo>
                    <a:pt x="1909" y="1227"/>
                  </a:lnTo>
                  <a:lnTo>
                    <a:pt x="1900" y="1227"/>
                  </a:lnTo>
                  <a:lnTo>
                    <a:pt x="1898" y="1226"/>
                  </a:lnTo>
                  <a:lnTo>
                    <a:pt x="1895" y="1225"/>
                  </a:lnTo>
                  <a:lnTo>
                    <a:pt x="1894" y="1223"/>
                  </a:lnTo>
                  <a:lnTo>
                    <a:pt x="1893" y="1218"/>
                  </a:lnTo>
                  <a:lnTo>
                    <a:pt x="1892" y="1210"/>
                  </a:lnTo>
                  <a:lnTo>
                    <a:pt x="1890" y="1202"/>
                  </a:lnTo>
                  <a:lnTo>
                    <a:pt x="1888" y="1200"/>
                  </a:lnTo>
                  <a:lnTo>
                    <a:pt x="1886" y="1199"/>
                  </a:lnTo>
                  <a:lnTo>
                    <a:pt x="1882" y="1198"/>
                  </a:lnTo>
                  <a:lnTo>
                    <a:pt x="1878" y="1199"/>
                  </a:lnTo>
                  <a:lnTo>
                    <a:pt x="1874" y="1200"/>
                  </a:lnTo>
                  <a:lnTo>
                    <a:pt x="1869" y="1200"/>
                  </a:lnTo>
                  <a:lnTo>
                    <a:pt x="1865" y="1199"/>
                  </a:lnTo>
                  <a:lnTo>
                    <a:pt x="1863" y="1198"/>
                  </a:lnTo>
                  <a:lnTo>
                    <a:pt x="1861" y="1195"/>
                  </a:lnTo>
                  <a:lnTo>
                    <a:pt x="1859" y="1192"/>
                  </a:lnTo>
                  <a:lnTo>
                    <a:pt x="1859" y="1187"/>
                  </a:lnTo>
                  <a:lnTo>
                    <a:pt x="1861" y="1182"/>
                  </a:lnTo>
                  <a:lnTo>
                    <a:pt x="1862" y="1172"/>
                  </a:lnTo>
                  <a:lnTo>
                    <a:pt x="1861" y="1161"/>
                  </a:lnTo>
                  <a:lnTo>
                    <a:pt x="1859" y="1148"/>
                  </a:lnTo>
                  <a:lnTo>
                    <a:pt x="1859" y="1135"/>
                  </a:lnTo>
                  <a:lnTo>
                    <a:pt x="1859" y="1123"/>
                  </a:lnTo>
                  <a:lnTo>
                    <a:pt x="1859" y="1113"/>
                  </a:lnTo>
                  <a:lnTo>
                    <a:pt x="1858" y="1110"/>
                  </a:lnTo>
                  <a:lnTo>
                    <a:pt x="1856" y="1105"/>
                  </a:lnTo>
                  <a:lnTo>
                    <a:pt x="1852" y="1101"/>
                  </a:lnTo>
                  <a:lnTo>
                    <a:pt x="1846" y="1098"/>
                  </a:lnTo>
                  <a:lnTo>
                    <a:pt x="1830" y="1091"/>
                  </a:lnTo>
                  <a:lnTo>
                    <a:pt x="1806" y="1084"/>
                  </a:lnTo>
                  <a:lnTo>
                    <a:pt x="1785" y="1078"/>
                  </a:lnTo>
                  <a:lnTo>
                    <a:pt x="1769" y="1074"/>
                  </a:lnTo>
                  <a:lnTo>
                    <a:pt x="1757" y="1072"/>
                  </a:lnTo>
                  <a:lnTo>
                    <a:pt x="1741" y="1068"/>
                  </a:lnTo>
                  <a:lnTo>
                    <a:pt x="1732" y="1066"/>
                  </a:lnTo>
                  <a:lnTo>
                    <a:pt x="1725" y="1063"/>
                  </a:lnTo>
                  <a:lnTo>
                    <a:pt x="1718" y="1061"/>
                  </a:lnTo>
                  <a:lnTo>
                    <a:pt x="1713" y="1057"/>
                  </a:lnTo>
                  <a:lnTo>
                    <a:pt x="1700" y="1050"/>
                  </a:lnTo>
                  <a:lnTo>
                    <a:pt x="1687" y="1043"/>
                  </a:lnTo>
                  <a:lnTo>
                    <a:pt x="1675" y="1037"/>
                  </a:lnTo>
                  <a:lnTo>
                    <a:pt x="1666" y="1030"/>
                  </a:lnTo>
                  <a:lnTo>
                    <a:pt x="1662" y="1025"/>
                  </a:lnTo>
                  <a:lnTo>
                    <a:pt x="1662" y="1021"/>
                  </a:lnTo>
                  <a:lnTo>
                    <a:pt x="1662" y="1015"/>
                  </a:lnTo>
                  <a:lnTo>
                    <a:pt x="1663" y="1009"/>
                  </a:lnTo>
                  <a:lnTo>
                    <a:pt x="1666" y="996"/>
                  </a:lnTo>
                  <a:lnTo>
                    <a:pt x="1667" y="984"/>
                  </a:lnTo>
                  <a:lnTo>
                    <a:pt x="1665" y="975"/>
                  </a:lnTo>
                  <a:lnTo>
                    <a:pt x="1663" y="972"/>
                  </a:lnTo>
                  <a:lnTo>
                    <a:pt x="1661" y="971"/>
                  </a:lnTo>
                  <a:lnTo>
                    <a:pt x="1656" y="970"/>
                  </a:lnTo>
                  <a:lnTo>
                    <a:pt x="1655" y="968"/>
                  </a:lnTo>
                  <a:lnTo>
                    <a:pt x="1653" y="966"/>
                  </a:lnTo>
                  <a:lnTo>
                    <a:pt x="1651" y="961"/>
                  </a:lnTo>
                  <a:lnTo>
                    <a:pt x="1650" y="956"/>
                  </a:lnTo>
                  <a:lnTo>
                    <a:pt x="1650" y="952"/>
                  </a:lnTo>
                  <a:lnTo>
                    <a:pt x="1651" y="947"/>
                  </a:lnTo>
                  <a:lnTo>
                    <a:pt x="1653" y="943"/>
                  </a:lnTo>
                  <a:lnTo>
                    <a:pt x="1655" y="941"/>
                  </a:lnTo>
                  <a:lnTo>
                    <a:pt x="1661" y="937"/>
                  </a:lnTo>
                  <a:lnTo>
                    <a:pt x="1667" y="934"/>
                  </a:lnTo>
                  <a:lnTo>
                    <a:pt x="1669" y="931"/>
                  </a:lnTo>
                  <a:lnTo>
                    <a:pt x="1672" y="928"/>
                  </a:lnTo>
                  <a:lnTo>
                    <a:pt x="1673" y="924"/>
                  </a:lnTo>
                  <a:lnTo>
                    <a:pt x="1673" y="920"/>
                  </a:lnTo>
                  <a:lnTo>
                    <a:pt x="1670" y="912"/>
                  </a:lnTo>
                  <a:lnTo>
                    <a:pt x="1669" y="904"/>
                  </a:lnTo>
                  <a:lnTo>
                    <a:pt x="1666" y="898"/>
                  </a:lnTo>
                  <a:lnTo>
                    <a:pt x="1660" y="891"/>
                  </a:lnTo>
                  <a:lnTo>
                    <a:pt x="1656" y="886"/>
                  </a:lnTo>
                  <a:lnTo>
                    <a:pt x="1655" y="882"/>
                  </a:lnTo>
                  <a:lnTo>
                    <a:pt x="1654" y="876"/>
                  </a:lnTo>
                  <a:lnTo>
                    <a:pt x="1653" y="870"/>
                  </a:lnTo>
                  <a:lnTo>
                    <a:pt x="1653" y="858"/>
                  </a:lnTo>
                  <a:lnTo>
                    <a:pt x="1653" y="848"/>
                  </a:lnTo>
                  <a:lnTo>
                    <a:pt x="1650" y="845"/>
                  </a:lnTo>
                  <a:lnTo>
                    <a:pt x="1646" y="841"/>
                  </a:lnTo>
                  <a:lnTo>
                    <a:pt x="1637" y="836"/>
                  </a:lnTo>
                  <a:lnTo>
                    <a:pt x="1629" y="830"/>
                  </a:lnTo>
                  <a:lnTo>
                    <a:pt x="1611" y="822"/>
                  </a:lnTo>
                  <a:lnTo>
                    <a:pt x="1602" y="817"/>
                  </a:lnTo>
                  <a:lnTo>
                    <a:pt x="1598" y="815"/>
                  </a:lnTo>
                  <a:lnTo>
                    <a:pt x="1596" y="811"/>
                  </a:lnTo>
                  <a:lnTo>
                    <a:pt x="1593" y="808"/>
                  </a:lnTo>
                  <a:lnTo>
                    <a:pt x="1591" y="804"/>
                  </a:lnTo>
                  <a:lnTo>
                    <a:pt x="1590" y="795"/>
                  </a:lnTo>
                  <a:lnTo>
                    <a:pt x="1588" y="786"/>
                  </a:lnTo>
                  <a:lnTo>
                    <a:pt x="1588" y="769"/>
                  </a:lnTo>
                  <a:lnTo>
                    <a:pt x="1587" y="758"/>
                  </a:lnTo>
                  <a:lnTo>
                    <a:pt x="1584" y="752"/>
                  </a:lnTo>
                  <a:lnTo>
                    <a:pt x="1581" y="750"/>
                  </a:lnTo>
                  <a:lnTo>
                    <a:pt x="1577" y="748"/>
                  </a:lnTo>
                  <a:lnTo>
                    <a:pt x="1571" y="748"/>
                  </a:lnTo>
                  <a:lnTo>
                    <a:pt x="1567" y="748"/>
                  </a:lnTo>
                  <a:lnTo>
                    <a:pt x="1563" y="747"/>
                  </a:lnTo>
                  <a:lnTo>
                    <a:pt x="1561" y="746"/>
                  </a:lnTo>
                  <a:lnTo>
                    <a:pt x="1559" y="744"/>
                  </a:lnTo>
                  <a:lnTo>
                    <a:pt x="1556" y="740"/>
                  </a:lnTo>
                  <a:lnTo>
                    <a:pt x="1554" y="735"/>
                  </a:lnTo>
                  <a:lnTo>
                    <a:pt x="1553" y="731"/>
                  </a:lnTo>
                  <a:lnTo>
                    <a:pt x="1552" y="723"/>
                  </a:lnTo>
                  <a:lnTo>
                    <a:pt x="1548" y="706"/>
                  </a:lnTo>
                  <a:lnTo>
                    <a:pt x="1542" y="684"/>
                  </a:lnTo>
                  <a:lnTo>
                    <a:pt x="1536" y="664"/>
                  </a:lnTo>
                  <a:lnTo>
                    <a:pt x="1531" y="646"/>
                  </a:lnTo>
                  <a:lnTo>
                    <a:pt x="1525" y="632"/>
                  </a:lnTo>
                  <a:lnTo>
                    <a:pt x="1514" y="606"/>
                  </a:lnTo>
                  <a:lnTo>
                    <a:pt x="1502" y="581"/>
                  </a:lnTo>
                  <a:lnTo>
                    <a:pt x="1493" y="565"/>
                  </a:lnTo>
                  <a:lnTo>
                    <a:pt x="1489" y="556"/>
                  </a:lnTo>
                  <a:lnTo>
                    <a:pt x="1485" y="545"/>
                  </a:lnTo>
                  <a:lnTo>
                    <a:pt x="1484" y="540"/>
                  </a:lnTo>
                  <a:lnTo>
                    <a:pt x="1481" y="537"/>
                  </a:lnTo>
                  <a:lnTo>
                    <a:pt x="1479" y="533"/>
                  </a:lnTo>
                  <a:lnTo>
                    <a:pt x="1476" y="533"/>
                  </a:lnTo>
                  <a:lnTo>
                    <a:pt x="1472" y="532"/>
                  </a:lnTo>
                  <a:lnTo>
                    <a:pt x="1471" y="531"/>
                  </a:lnTo>
                  <a:lnTo>
                    <a:pt x="1471" y="527"/>
                  </a:lnTo>
                  <a:lnTo>
                    <a:pt x="1473" y="521"/>
                  </a:lnTo>
                  <a:lnTo>
                    <a:pt x="1474" y="519"/>
                  </a:lnTo>
                  <a:lnTo>
                    <a:pt x="1474" y="515"/>
                  </a:lnTo>
                  <a:lnTo>
                    <a:pt x="1474" y="513"/>
                  </a:lnTo>
                  <a:lnTo>
                    <a:pt x="1473" y="510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0" y="487"/>
                  </a:lnTo>
                  <a:lnTo>
                    <a:pt x="1452" y="470"/>
                  </a:lnTo>
                  <a:lnTo>
                    <a:pt x="1443" y="452"/>
                  </a:lnTo>
                  <a:lnTo>
                    <a:pt x="1436" y="438"/>
                  </a:lnTo>
                  <a:lnTo>
                    <a:pt x="1428" y="425"/>
                  </a:lnTo>
                  <a:lnTo>
                    <a:pt x="1418" y="409"/>
                  </a:lnTo>
                  <a:lnTo>
                    <a:pt x="1410" y="391"/>
                  </a:lnTo>
                  <a:lnTo>
                    <a:pt x="1405" y="376"/>
                  </a:lnTo>
                  <a:lnTo>
                    <a:pt x="1402" y="363"/>
                  </a:lnTo>
                  <a:lnTo>
                    <a:pt x="1398" y="348"/>
                  </a:lnTo>
                  <a:lnTo>
                    <a:pt x="1392" y="334"/>
                  </a:lnTo>
                  <a:lnTo>
                    <a:pt x="1386" y="322"/>
                  </a:lnTo>
                  <a:lnTo>
                    <a:pt x="1383" y="316"/>
                  </a:lnTo>
                  <a:lnTo>
                    <a:pt x="1377" y="312"/>
                  </a:lnTo>
                  <a:lnTo>
                    <a:pt x="1371" y="307"/>
                  </a:lnTo>
                  <a:lnTo>
                    <a:pt x="1364" y="303"/>
                  </a:lnTo>
                  <a:lnTo>
                    <a:pt x="1348" y="296"/>
                  </a:lnTo>
                  <a:lnTo>
                    <a:pt x="1335" y="291"/>
                  </a:lnTo>
                  <a:lnTo>
                    <a:pt x="1325" y="288"/>
                  </a:lnTo>
                  <a:lnTo>
                    <a:pt x="1316" y="286"/>
                  </a:lnTo>
                  <a:lnTo>
                    <a:pt x="1309" y="284"/>
                  </a:lnTo>
                  <a:lnTo>
                    <a:pt x="1301" y="279"/>
                  </a:lnTo>
                  <a:lnTo>
                    <a:pt x="1291" y="273"/>
                  </a:lnTo>
                  <a:lnTo>
                    <a:pt x="1282" y="268"/>
                  </a:lnTo>
                  <a:lnTo>
                    <a:pt x="1272" y="265"/>
                  </a:lnTo>
                  <a:lnTo>
                    <a:pt x="1264" y="263"/>
                  </a:lnTo>
                  <a:lnTo>
                    <a:pt x="1254" y="260"/>
                  </a:lnTo>
                  <a:lnTo>
                    <a:pt x="1243" y="256"/>
                  </a:lnTo>
                  <a:lnTo>
                    <a:pt x="1237" y="254"/>
                  </a:lnTo>
                  <a:lnTo>
                    <a:pt x="1231" y="254"/>
                  </a:lnTo>
                  <a:lnTo>
                    <a:pt x="1226" y="253"/>
                  </a:lnTo>
                  <a:lnTo>
                    <a:pt x="1221" y="254"/>
                  </a:lnTo>
                  <a:lnTo>
                    <a:pt x="1213" y="258"/>
                  </a:lnTo>
                  <a:lnTo>
                    <a:pt x="1206" y="259"/>
                  </a:lnTo>
                  <a:lnTo>
                    <a:pt x="1201" y="260"/>
                  </a:lnTo>
                  <a:lnTo>
                    <a:pt x="1196" y="259"/>
                  </a:lnTo>
                  <a:lnTo>
                    <a:pt x="1194" y="258"/>
                  </a:lnTo>
                  <a:lnTo>
                    <a:pt x="1193" y="256"/>
                  </a:lnTo>
                  <a:lnTo>
                    <a:pt x="1193" y="254"/>
                  </a:lnTo>
                  <a:lnTo>
                    <a:pt x="1193" y="253"/>
                  </a:lnTo>
                  <a:lnTo>
                    <a:pt x="1195" y="249"/>
                  </a:lnTo>
                  <a:lnTo>
                    <a:pt x="1200" y="248"/>
                  </a:lnTo>
                  <a:lnTo>
                    <a:pt x="1201" y="247"/>
                  </a:lnTo>
                  <a:lnTo>
                    <a:pt x="1202" y="244"/>
                  </a:lnTo>
                  <a:lnTo>
                    <a:pt x="1202" y="243"/>
                  </a:lnTo>
                  <a:lnTo>
                    <a:pt x="1201" y="241"/>
                  </a:lnTo>
                  <a:lnTo>
                    <a:pt x="1200" y="240"/>
                  </a:lnTo>
                  <a:lnTo>
                    <a:pt x="1196" y="237"/>
                  </a:lnTo>
                  <a:lnTo>
                    <a:pt x="1191" y="236"/>
                  </a:lnTo>
                  <a:lnTo>
                    <a:pt x="1185" y="236"/>
                  </a:lnTo>
                  <a:lnTo>
                    <a:pt x="1174" y="237"/>
                  </a:lnTo>
                  <a:lnTo>
                    <a:pt x="1163" y="241"/>
                  </a:lnTo>
                  <a:lnTo>
                    <a:pt x="1159" y="243"/>
                  </a:lnTo>
                  <a:lnTo>
                    <a:pt x="1155" y="246"/>
                  </a:lnTo>
                  <a:lnTo>
                    <a:pt x="1151" y="249"/>
                  </a:lnTo>
                  <a:lnTo>
                    <a:pt x="1149" y="253"/>
                  </a:lnTo>
                  <a:lnTo>
                    <a:pt x="1143" y="259"/>
                  </a:lnTo>
                  <a:lnTo>
                    <a:pt x="1138" y="263"/>
                  </a:lnTo>
                  <a:lnTo>
                    <a:pt x="1132" y="265"/>
                  </a:lnTo>
                  <a:lnTo>
                    <a:pt x="1126" y="263"/>
                  </a:lnTo>
                  <a:lnTo>
                    <a:pt x="1122" y="263"/>
                  </a:lnTo>
                  <a:lnTo>
                    <a:pt x="1120" y="261"/>
                  </a:lnTo>
                  <a:lnTo>
                    <a:pt x="1119" y="259"/>
                  </a:lnTo>
                  <a:lnTo>
                    <a:pt x="1119" y="258"/>
                  </a:lnTo>
                  <a:lnTo>
                    <a:pt x="1119" y="255"/>
                  </a:lnTo>
                  <a:lnTo>
                    <a:pt x="1120" y="253"/>
                  </a:lnTo>
                  <a:lnTo>
                    <a:pt x="1122" y="250"/>
                  </a:lnTo>
                  <a:lnTo>
                    <a:pt x="1125" y="248"/>
                  </a:lnTo>
                  <a:lnTo>
                    <a:pt x="1133" y="243"/>
                  </a:lnTo>
                  <a:lnTo>
                    <a:pt x="1139" y="237"/>
                  </a:lnTo>
                  <a:lnTo>
                    <a:pt x="1144" y="230"/>
                  </a:lnTo>
                  <a:lnTo>
                    <a:pt x="1147" y="224"/>
                  </a:lnTo>
                  <a:lnTo>
                    <a:pt x="1149" y="222"/>
                  </a:lnTo>
                  <a:lnTo>
                    <a:pt x="1147" y="218"/>
                  </a:lnTo>
                  <a:lnTo>
                    <a:pt x="1146" y="216"/>
                  </a:lnTo>
                  <a:lnTo>
                    <a:pt x="1143" y="214"/>
                  </a:lnTo>
                  <a:lnTo>
                    <a:pt x="1136" y="206"/>
                  </a:lnTo>
                  <a:lnTo>
                    <a:pt x="1125" y="196"/>
                  </a:lnTo>
                  <a:lnTo>
                    <a:pt x="1112" y="181"/>
                  </a:lnTo>
                  <a:lnTo>
                    <a:pt x="1095" y="165"/>
                  </a:lnTo>
                  <a:lnTo>
                    <a:pt x="1087" y="158"/>
                  </a:lnTo>
                  <a:lnTo>
                    <a:pt x="1078" y="152"/>
                  </a:lnTo>
                  <a:lnTo>
                    <a:pt x="1070" y="147"/>
                  </a:lnTo>
                  <a:lnTo>
                    <a:pt x="1062" y="145"/>
                  </a:lnTo>
                  <a:lnTo>
                    <a:pt x="1055" y="145"/>
                  </a:lnTo>
                  <a:lnTo>
                    <a:pt x="1049" y="146"/>
                  </a:lnTo>
                  <a:lnTo>
                    <a:pt x="1042" y="148"/>
                  </a:lnTo>
                  <a:lnTo>
                    <a:pt x="1034" y="149"/>
                  </a:lnTo>
                  <a:lnTo>
                    <a:pt x="1027" y="152"/>
                  </a:lnTo>
                  <a:lnTo>
                    <a:pt x="1021" y="153"/>
                  </a:lnTo>
                  <a:lnTo>
                    <a:pt x="1015" y="153"/>
                  </a:lnTo>
                  <a:lnTo>
                    <a:pt x="1011" y="152"/>
                  </a:lnTo>
                  <a:lnTo>
                    <a:pt x="1002" y="146"/>
                  </a:lnTo>
                  <a:lnTo>
                    <a:pt x="994" y="138"/>
                  </a:lnTo>
                  <a:lnTo>
                    <a:pt x="987" y="129"/>
                  </a:lnTo>
                  <a:lnTo>
                    <a:pt x="982" y="120"/>
                  </a:lnTo>
                  <a:lnTo>
                    <a:pt x="981" y="115"/>
                  </a:lnTo>
                  <a:lnTo>
                    <a:pt x="981" y="108"/>
                  </a:lnTo>
                  <a:lnTo>
                    <a:pt x="982" y="101"/>
                  </a:lnTo>
                  <a:lnTo>
                    <a:pt x="983" y="92"/>
                  </a:lnTo>
                  <a:lnTo>
                    <a:pt x="986" y="77"/>
                  </a:lnTo>
                  <a:lnTo>
                    <a:pt x="987" y="64"/>
                  </a:lnTo>
                  <a:lnTo>
                    <a:pt x="987" y="53"/>
                  </a:lnTo>
                  <a:lnTo>
                    <a:pt x="988" y="40"/>
                  </a:lnTo>
                  <a:lnTo>
                    <a:pt x="989" y="34"/>
                  </a:lnTo>
                  <a:lnTo>
                    <a:pt x="992" y="29"/>
                  </a:lnTo>
                  <a:lnTo>
                    <a:pt x="994" y="25"/>
                  </a:lnTo>
                  <a:lnTo>
                    <a:pt x="999" y="21"/>
                  </a:lnTo>
                  <a:lnTo>
                    <a:pt x="1010" y="15"/>
                  </a:lnTo>
                  <a:lnTo>
                    <a:pt x="1021" y="7"/>
                  </a:lnTo>
                  <a:lnTo>
                    <a:pt x="1007" y="2"/>
                  </a:lnTo>
                  <a:lnTo>
                    <a:pt x="990" y="0"/>
                  </a:lnTo>
                  <a:lnTo>
                    <a:pt x="982" y="0"/>
                  </a:lnTo>
                  <a:lnTo>
                    <a:pt x="975" y="0"/>
                  </a:lnTo>
                  <a:lnTo>
                    <a:pt x="969" y="1"/>
                  </a:lnTo>
                  <a:lnTo>
                    <a:pt x="962" y="3"/>
                  </a:lnTo>
                  <a:lnTo>
                    <a:pt x="951" y="9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7" y="25"/>
                  </a:lnTo>
                  <a:lnTo>
                    <a:pt x="920" y="28"/>
                  </a:lnTo>
                  <a:lnTo>
                    <a:pt x="913" y="31"/>
                  </a:lnTo>
                  <a:lnTo>
                    <a:pt x="897" y="34"/>
                  </a:lnTo>
                  <a:lnTo>
                    <a:pt x="879" y="38"/>
                  </a:lnTo>
                  <a:lnTo>
                    <a:pt x="870" y="40"/>
                  </a:lnTo>
                  <a:lnTo>
                    <a:pt x="866" y="42"/>
                  </a:lnTo>
                  <a:lnTo>
                    <a:pt x="863" y="47"/>
                  </a:lnTo>
                  <a:lnTo>
                    <a:pt x="861" y="52"/>
                  </a:lnTo>
                  <a:lnTo>
                    <a:pt x="862" y="66"/>
                  </a:lnTo>
                  <a:lnTo>
                    <a:pt x="862" y="83"/>
                  </a:lnTo>
                  <a:lnTo>
                    <a:pt x="861" y="92"/>
                  </a:lnTo>
                  <a:lnTo>
                    <a:pt x="859" y="101"/>
                  </a:lnTo>
                  <a:lnTo>
                    <a:pt x="855" y="108"/>
                  </a:lnTo>
                  <a:lnTo>
                    <a:pt x="851" y="115"/>
                  </a:lnTo>
                  <a:lnTo>
                    <a:pt x="841" y="127"/>
                  </a:lnTo>
                  <a:lnTo>
                    <a:pt x="830" y="139"/>
                  </a:lnTo>
                  <a:lnTo>
                    <a:pt x="825" y="145"/>
                  </a:lnTo>
                  <a:lnTo>
                    <a:pt x="824" y="149"/>
                  </a:lnTo>
                  <a:lnTo>
                    <a:pt x="824" y="155"/>
                  </a:lnTo>
                  <a:lnTo>
                    <a:pt x="825" y="161"/>
                  </a:lnTo>
                  <a:lnTo>
                    <a:pt x="831" y="172"/>
                  </a:lnTo>
                  <a:lnTo>
                    <a:pt x="835" y="183"/>
                  </a:lnTo>
                  <a:lnTo>
                    <a:pt x="834" y="187"/>
                  </a:lnTo>
                  <a:lnTo>
                    <a:pt x="831" y="191"/>
                  </a:lnTo>
                  <a:lnTo>
                    <a:pt x="828" y="193"/>
                  </a:lnTo>
                  <a:lnTo>
                    <a:pt x="823" y="195"/>
                  </a:lnTo>
                  <a:lnTo>
                    <a:pt x="816" y="196"/>
                  </a:lnTo>
                  <a:lnTo>
                    <a:pt x="810" y="196"/>
                  </a:lnTo>
                  <a:lnTo>
                    <a:pt x="803" y="195"/>
                  </a:lnTo>
                  <a:lnTo>
                    <a:pt x="794" y="192"/>
                  </a:lnTo>
                  <a:lnTo>
                    <a:pt x="788" y="191"/>
                  </a:lnTo>
                  <a:lnTo>
                    <a:pt x="781" y="191"/>
                  </a:lnTo>
                  <a:lnTo>
                    <a:pt x="774" y="191"/>
                  </a:lnTo>
                  <a:lnTo>
                    <a:pt x="767" y="192"/>
                  </a:lnTo>
                  <a:lnTo>
                    <a:pt x="761" y="195"/>
                  </a:lnTo>
                  <a:lnTo>
                    <a:pt x="754" y="198"/>
                  </a:lnTo>
                  <a:lnTo>
                    <a:pt x="747" y="203"/>
                  </a:lnTo>
                  <a:lnTo>
                    <a:pt x="740" y="210"/>
                  </a:lnTo>
                  <a:lnTo>
                    <a:pt x="736" y="216"/>
                  </a:lnTo>
                  <a:lnTo>
                    <a:pt x="733" y="223"/>
                  </a:lnTo>
                  <a:lnTo>
                    <a:pt x="730" y="233"/>
                  </a:lnTo>
                  <a:lnTo>
                    <a:pt x="729" y="244"/>
                  </a:lnTo>
                  <a:lnTo>
                    <a:pt x="728" y="260"/>
                  </a:lnTo>
                  <a:lnTo>
                    <a:pt x="728" y="275"/>
                  </a:lnTo>
                  <a:lnTo>
                    <a:pt x="727" y="288"/>
                  </a:lnTo>
                  <a:lnTo>
                    <a:pt x="727" y="299"/>
                  </a:lnTo>
                  <a:lnTo>
                    <a:pt x="727" y="305"/>
                  </a:lnTo>
                  <a:lnTo>
                    <a:pt x="725" y="310"/>
                  </a:lnTo>
                  <a:lnTo>
                    <a:pt x="724" y="315"/>
                  </a:lnTo>
                  <a:lnTo>
                    <a:pt x="722" y="317"/>
                  </a:lnTo>
                  <a:lnTo>
                    <a:pt x="719" y="319"/>
                  </a:lnTo>
                  <a:lnTo>
                    <a:pt x="716" y="321"/>
                  </a:lnTo>
                  <a:lnTo>
                    <a:pt x="711" y="322"/>
                  </a:lnTo>
                  <a:lnTo>
                    <a:pt x="706" y="323"/>
                  </a:lnTo>
                  <a:lnTo>
                    <a:pt x="696" y="324"/>
                  </a:lnTo>
                  <a:lnTo>
                    <a:pt x="687" y="328"/>
                  </a:lnTo>
                  <a:lnTo>
                    <a:pt x="681" y="331"/>
                  </a:lnTo>
                  <a:lnTo>
                    <a:pt x="674" y="338"/>
                  </a:lnTo>
                  <a:lnTo>
                    <a:pt x="670" y="341"/>
                  </a:lnTo>
                  <a:lnTo>
                    <a:pt x="666" y="343"/>
                  </a:lnTo>
                  <a:lnTo>
                    <a:pt x="661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49" y="342"/>
                  </a:lnTo>
                  <a:lnTo>
                    <a:pt x="646" y="340"/>
                  </a:lnTo>
                  <a:lnTo>
                    <a:pt x="643" y="335"/>
                  </a:lnTo>
                  <a:lnTo>
                    <a:pt x="640" y="325"/>
                  </a:lnTo>
                  <a:lnTo>
                    <a:pt x="637" y="312"/>
                  </a:lnTo>
                  <a:lnTo>
                    <a:pt x="634" y="299"/>
                  </a:lnTo>
                  <a:lnTo>
                    <a:pt x="630" y="287"/>
                  </a:lnTo>
                  <a:lnTo>
                    <a:pt x="624" y="278"/>
                  </a:lnTo>
                  <a:lnTo>
                    <a:pt x="618" y="269"/>
                  </a:lnTo>
                  <a:lnTo>
                    <a:pt x="616" y="266"/>
                  </a:lnTo>
                  <a:lnTo>
                    <a:pt x="612" y="261"/>
                  </a:lnTo>
                  <a:lnTo>
                    <a:pt x="610" y="256"/>
                  </a:lnTo>
                  <a:lnTo>
                    <a:pt x="609" y="250"/>
                  </a:lnTo>
                  <a:lnTo>
                    <a:pt x="607" y="244"/>
                  </a:lnTo>
                  <a:lnTo>
                    <a:pt x="603" y="241"/>
                  </a:lnTo>
                  <a:lnTo>
                    <a:pt x="598" y="236"/>
                  </a:lnTo>
                  <a:lnTo>
                    <a:pt x="591" y="234"/>
                  </a:lnTo>
                  <a:lnTo>
                    <a:pt x="584" y="233"/>
                  </a:lnTo>
                  <a:lnTo>
                    <a:pt x="576" y="231"/>
                  </a:lnTo>
                  <a:lnTo>
                    <a:pt x="567" y="230"/>
                  </a:lnTo>
                  <a:lnTo>
                    <a:pt x="558" y="231"/>
                  </a:lnTo>
                  <a:lnTo>
                    <a:pt x="549" y="233"/>
                  </a:lnTo>
                  <a:lnTo>
                    <a:pt x="542" y="235"/>
                  </a:lnTo>
                  <a:lnTo>
                    <a:pt x="534" y="239"/>
                  </a:lnTo>
                  <a:lnTo>
                    <a:pt x="527" y="242"/>
                  </a:lnTo>
                  <a:lnTo>
                    <a:pt x="521" y="247"/>
                  </a:lnTo>
                  <a:lnTo>
                    <a:pt x="516" y="252"/>
                  </a:lnTo>
                  <a:lnTo>
                    <a:pt x="511" y="258"/>
                  </a:lnTo>
                  <a:lnTo>
                    <a:pt x="509" y="263"/>
                  </a:lnTo>
                  <a:lnTo>
                    <a:pt x="507" y="273"/>
                  </a:lnTo>
                  <a:lnTo>
                    <a:pt x="502" y="287"/>
                  </a:lnTo>
                  <a:lnTo>
                    <a:pt x="500" y="294"/>
                  </a:lnTo>
                  <a:lnTo>
                    <a:pt x="496" y="299"/>
                  </a:lnTo>
                  <a:lnTo>
                    <a:pt x="495" y="300"/>
                  </a:lnTo>
                  <a:lnTo>
                    <a:pt x="494" y="302"/>
                  </a:lnTo>
                  <a:lnTo>
                    <a:pt x="491" y="302"/>
                  </a:lnTo>
                  <a:lnTo>
                    <a:pt x="490" y="300"/>
                  </a:lnTo>
                  <a:lnTo>
                    <a:pt x="486" y="297"/>
                  </a:lnTo>
                  <a:lnTo>
                    <a:pt x="483" y="296"/>
                  </a:lnTo>
                  <a:lnTo>
                    <a:pt x="478" y="298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0" y="321"/>
                  </a:lnTo>
                  <a:lnTo>
                    <a:pt x="444" y="324"/>
                  </a:lnTo>
                  <a:lnTo>
                    <a:pt x="438" y="328"/>
                  </a:lnTo>
                  <a:lnTo>
                    <a:pt x="432" y="330"/>
                  </a:lnTo>
                  <a:lnTo>
                    <a:pt x="427" y="331"/>
                  </a:lnTo>
                  <a:lnTo>
                    <a:pt x="419" y="332"/>
                  </a:lnTo>
                  <a:lnTo>
                    <a:pt x="412" y="332"/>
                  </a:lnTo>
                  <a:lnTo>
                    <a:pt x="403" y="332"/>
                  </a:lnTo>
                  <a:lnTo>
                    <a:pt x="396" y="331"/>
                  </a:lnTo>
                  <a:lnTo>
                    <a:pt x="390" y="328"/>
                  </a:lnTo>
                  <a:lnTo>
                    <a:pt x="383" y="325"/>
                  </a:lnTo>
                  <a:lnTo>
                    <a:pt x="377" y="321"/>
                  </a:lnTo>
                  <a:lnTo>
                    <a:pt x="372" y="316"/>
                  </a:lnTo>
                  <a:lnTo>
                    <a:pt x="365" y="309"/>
                  </a:lnTo>
                  <a:lnTo>
                    <a:pt x="358" y="303"/>
                  </a:lnTo>
                  <a:lnTo>
                    <a:pt x="350" y="297"/>
                  </a:lnTo>
                  <a:lnTo>
                    <a:pt x="341" y="291"/>
                  </a:lnTo>
                  <a:lnTo>
                    <a:pt x="331" y="286"/>
                  </a:lnTo>
                  <a:lnTo>
                    <a:pt x="321" y="283"/>
                  </a:lnTo>
                  <a:lnTo>
                    <a:pt x="309" y="279"/>
                  </a:lnTo>
                  <a:lnTo>
                    <a:pt x="297" y="277"/>
                  </a:lnTo>
                  <a:lnTo>
                    <a:pt x="282" y="275"/>
                  </a:lnTo>
                  <a:lnTo>
                    <a:pt x="265" y="277"/>
                  </a:lnTo>
                  <a:lnTo>
                    <a:pt x="257" y="277"/>
                  </a:lnTo>
                  <a:lnTo>
                    <a:pt x="250" y="275"/>
                  </a:lnTo>
                  <a:lnTo>
                    <a:pt x="243" y="273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3" y="265"/>
                  </a:lnTo>
                  <a:lnTo>
                    <a:pt x="233" y="261"/>
                  </a:lnTo>
                  <a:lnTo>
                    <a:pt x="233" y="258"/>
                  </a:lnTo>
                  <a:lnTo>
                    <a:pt x="236" y="252"/>
                  </a:lnTo>
                  <a:lnTo>
                    <a:pt x="238" y="243"/>
                  </a:lnTo>
                  <a:lnTo>
                    <a:pt x="243" y="236"/>
                  </a:lnTo>
                  <a:lnTo>
                    <a:pt x="245" y="230"/>
                  </a:lnTo>
                  <a:lnTo>
                    <a:pt x="248" y="224"/>
                  </a:lnTo>
                  <a:lnTo>
                    <a:pt x="246" y="220"/>
                  </a:lnTo>
                  <a:lnTo>
                    <a:pt x="237" y="205"/>
                  </a:lnTo>
                  <a:lnTo>
                    <a:pt x="225" y="191"/>
                  </a:lnTo>
                  <a:lnTo>
                    <a:pt x="213" y="178"/>
                  </a:lnTo>
                  <a:lnTo>
                    <a:pt x="204" y="167"/>
                  </a:lnTo>
                  <a:lnTo>
                    <a:pt x="187" y="147"/>
                  </a:lnTo>
                  <a:lnTo>
                    <a:pt x="166" y="123"/>
                  </a:lnTo>
                  <a:lnTo>
                    <a:pt x="154" y="110"/>
                  </a:lnTo>
                  <a:lnTo>
                    <a:pt x="142" y="99"/>
                  </a:lnTo>
                  <a:lnTo>
                    <a:pt x="130" y="89"/>
                  </a:lnTo>
                  <a:lnTo>
                    <a:pt x="119" y="79"/>
                  </a:lnTo>
                  <a:lnTo>
                    <a:pt x="108" y="70"/>
                  </a:lnTo>
                  <a:lnTo>
                    <a:pt x="101" y="60"/>
                  </a:lnTo>
                  <a:lnTo>
                    <a:pt x="94" y="51"/>
                  </a:lnTo>
                  <a:lnTo>
                    <a:pt x="89" y="40"/>
                  </a:lnTo>
                  <a:lnTo>
                    <a:pt x="82" y="21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1"/>
                  </a:lnTo>
                  <a:lnTo>
                    <a:pt x="70" y="3"/>
                  </a:lnTo>
                  <a:lnTo>
                    <a:pt x="69" y="8"/>
                  </a:lnTo>
                  <a:lnTo>
                    <a:pt x="68" y="14"/>
                  </a:lnTo>
                  <a:lnTo>
                    <a:pt x="68" y="21"/>
                  </a:lnTo>
                  <a:lnTo>
                    <a:pt x="69" y="29"/>
                  </a:lnTo>
                  <a:lnTo>
                    <a:pt x="70" y="36"/>
                  </a:lnTo>
                  <a:lnTo>
                    <a:pt x="74" y="45"/>
                  </a:lnTo>
                  <a:lnTo>
                    <a:pt x="78" y="53"/>
                  </a:lnTo>
                  <a:lnTo>
                    <a:pt x="83" y="63"/>
                  </a:lnTo>
                  <a:lnTo>
                    <a:pt x="89" y="72"/>
                  </a:lnTo>
                  <a:lnTo>
                    <a:pt x="101" y="88"/>
                  </a:lnTo>
                  <a:lnTo>
                    <a:pt x="111" y="99"/>
                  </a:lnTo>
                  <a:lnTo>
                    <a:pt x="119" y="107"/>
                  </a:lnTo>
                  <a:lnTo>
                    <a:pt x="129" y="116"/>
                  </a:lnTo>
                  <a:lnTo>
                    <a:pt x="132" y="120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2" y="128"/>
                  </a:lnTo>
                  <a:lnTo>
                    <a:pt x="130" y="129"/>
                  </a:lnTo>
                  <a:lnTo>
                    <a:pt x="119" y="135"/>
                  </a:lnTo>
                  <a:lnTo>
                    <a:pt x="107" y="140"/>
                  </a:lnTo>
                  <a:lnTo>
                    <a:pt x="94" y="146"/>
                  </a:lnTo>
                  <a:lnTo>
                    <a:pt x="83" y="151"/>
                  </a:lnTo>
                  <a:lnTo>
                    <a:pt x="67" y="158"/>
                  </a:lnTo>
                  <a:lnTo>
                    <a:pt x="49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8" y="179"/>
                  </a:lnTo>
                  <a:lnTo>
                    <a:pt x="24" y="185"/>
                  </a:lnTo>
                  <a:lnTo>
                    <a:pt x="22" y="197"/>
                  </a:lnTo>
                  <a:lnTo>
                    <a:pt x="18" y="209"/>
                  </a:lnTo>
                  <a:lnTo>
                    <a:pt x="13" y="220"/>
                  </a:lnTo>
                  <a:lnTo>
                    <a:pt x="6" y="231"/>
                  </a:lnTo>
                  <a:lnTo>
                    <a:pt x="3" y="237"/>
                  </a:lnTo>
                  <a:lnTo>
                    <a:pt x="0" y="246"/>
                  </a:lnTo>
                  <a:lnTo>
                    <a:pt x="0" y="255"/>
                  </a:lnTo>
                  <a:lnTo>
                    <a:pt x="0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1" y="283"/>
                  </a:lnTo>
                  <a:lnTo>
                    <a:pt x="6" y="281"/>
                  </a:lnTo>
                  <a:lnTo>
                    <a:pt x="12" y="280"/>
                  </a:lnTo>
                  <a:lnTo>
                    <a:pt x="17" y="281"/>
                  </a:lnTo>
                  <a:lnTo>
                    <a:pt x="29" y="290"/>
                  </a:lnTo>
                  <a:lnTo>
                    <a:pt x="43" y="303"/>
                  </a:lnTo>
                  <a:lnTo>
                    <a:pt x="56" y="317"/>
                  </a:lnTo>
                  <a:lnTo>
                    <a:pt x="67" y="328"/>
                  </a:lnTo>
                  <a:lnTo>
                    <a:pt x="70" y="331"/>
                  </a:lnTo>
                  <a:lnTo>
                    <a:pt x="74" y="335"/>
                  </a:lnTo>
                  <a:lnTo>
                    <a:pt x="79" y="338"/>
                  </a:lnTo>
                  <a:lnTo>
                    <a:pt x="83" y="341"/>
                  </a:lnTo>
                  <a:lnTo>
                    <a:pt x="94" y="344"/>
                  </a:lnTo>
                  <a:lnTo>
                    <a:pt x="106" y="346"/>
                  </a:lnTo>
                  <a:lnTo>
                    <a:pt x="119" y="346"/>
                  </a:lnTo>
                  <a:lnTo>
                    <a:pt x="130" y="347"/>
                  </a:lnTo>
                  <a:lnTo>
                    <a:pt x="135" y="348"/>
                  </a:lnTo>
                  <a:lnTo>
                    <a:pt x="139" y="349"/>
                  </a:lnTo>
                  <a:lnTo>
                    <a:pt x="143" y="351"/>
                  </a:lnTo>
                  <a:lnTo>
                    <a:pt x="146" y="356"/>
                  </a:lnTo>
                  <a:lnTo>
                    <a:pt x="152" y="365"/>
                  </a:lnTo>
                  <a:lnTo>
                    <a:pt x="160" y="372"/>
                  </a:lnTo>
                  <a:lnTo>
                    <a:pt x="164" y="374"/>
                  </a:lnTo>
                  <a:lnTo>
                    <a:pt x="170" y="376"/>
                  </a:lnTo>
                  <a:lnTo>
                    <a:pt x="176" y="378"/>
                  </a:lnTo>
                  <a:lnTo>
                    <a:pt x="183" y="378"/>
                  </a:lnTo>
                  <a:lnTo>
                    <a:pt x="199" y="376"/>
                  </a:lnTo>
                  <a:lnTo>
                    <a:pt x="209" y="375"/>
                  </a:lnTo>
                  <a:lnTo>
                    <a:pt x="214" y="376"/>
                  </a:lnTo>
                  <a:lnTo>
                    <a:pt x="218" y="378"/>
                  </a:lnTo>
                  <a:lnTo>
                    <a:pt x="220" y="381"/>
                  </a:lnTo>
                  <a:lnTo>
                    <a:pt x="221" y="385"/>
                  </a:lnTo>
                  <a:lnTo>
                    <a:pt x="221" y="395"/>
                  </a:lnTo>
                  <a:lnTo>
                    <a:pt x="221" y="405"/>
                  </a:lnTo>
                  <a:lnTo>
                    <a:pt x="221" y="410"/>
                  </a:lnTo>
                  <a:lnTo>
                    <a:pt x="221" y="414"/>
                  </a:lnTo>
                  <a:lnTo>
                    <a:pt x="223" y="418"/>
                  </a:lnTo>
                  <a:lnTo>
                    <a:pt x="225" y="423"/>
                  </a:lnTo>
                  <a:lnTo>
                    <a:pt x="231" y="431"/>
                  </a:lnTo>
                  <a:lnTo>
                    <a:pt x="236" y="441"/>
                  </a:lnTo>
                  <a:lnTo>
                    <a:pt x="240" y="449"/>
                  </a:lnTo>
                  <a:lnTo>
                    <a:pt x="243" y="458"/>
                  </a:lnTo>
                  <a:lnTo>
                    <a:pt x="244" y="466"/>
                  </a:lnTo>
                  <a:lnTo>
                    <a:pt x="246" y="474"/>
                  </a:lnTo>
                  <a:lnTo>
                    <a:pt x="249" y="477"/>
                  </a:lnTo>
                  <a:lnTo>
                    <a:pt x="252" y="482"/>
                  </a:lnTo>
                  <a:lnTo>
                    <a:pt x="258" y="487"/>
                  </a:lnTo>
                  <a:lnTo>
                    <a:pt x="267" y="492"/>
                  </a:lnTo>
                  <a:lnTo>
                    <a:pt x="275" y="496"/>
                  </a:lnTo>
                  <a:lnTo>
                    <a:pt x="284" y="501"/>
                  </a:lnTo>
                  <a:lnTo>
                    <a:pt x="294" y="505"/>
                  </a:lnTo>
                  <a:lnTo>
                    <a:pt x="303" y="508"/>
                  </a:lnTo>
                  <a:lnTo>
                    <a:pt x="313" y="511"/>
                  </a:lnTo>
                  <a:lnTo>
                    <a:pt x="322" y="512"/>
                  </a:lnTo>
                  <a:lnTo>
                    <a:pt x="331" y="512"/>
                  </a:lnTo>
                  <a:lnTo>
                    <a:pt x="339" y="511"/>
                  </a:lnTo>
                  <a:lnTo>
                    <a:pt x="352" y="507"/>
                  </a:lnTo>
                  <a:lnTo>
                    <a:pt x="363" y="507"/>
                  </a:lnTo>
                  <a:lnTo>
                    <a:pt x="366" y="508"/>
                  </a:lnTo>
                  <a:lnTo>
                    <a:pt x="369" y="510"/>
                  </a:lnTo>
                  <a:lnTo>
                    <a:pt x="371" y="513"/>
                  </a:lnTo>
                  <a:lnTo>
                    <a:pt x="374" y="518"/>
                  </a:lnTo>
                  <a:lnTo>
                    <a:pt x="376" y="521"/>
                  </a:lnTo>
                  <a:lnTo>
                    <a:pt x="378" y="525"/>
                  </a:lnTo>
                  <a:lnTo>
                    <a:pt x="382" y="527"/>
                  </a:lnTo>
                  <a:lnTo>
                    <a:pt x="385" y="529"/>
                  </a:lnTo>
                  <a:lnTo>
                    <a:pt x="390" y="529"/>
                  </a:lnTo>
                  <a:lnTo>
                    <a:pt x="395" y="527"/>
                  </a:lnTo>
                  <a:lnTo>
                    <a:pt x="401" y="526"/>
                  </a:lnTo>
                  <a:lnTo>
                    <a:pt x="406" y="523"/>
                  </a:lnTo>
                  <a:lnTo>
                    <a:pt x="412" y="520"/>
                  </a:lnTo>
                  <a:lnTo>
                    <a:pt x="415" y="518"/>
                  </a:lnTo>
                  <a:lnTo>
                    <a:pt x="420" y="518"/>
                  </a:lnTo>
                  <a:lnTo>
                    <a:pt x="423" y="518"/>
                  </a:lnTo>
                  <a:lnTo>
                    <a:pt x="426" y="519"/>
                  </a:lnTo>
                  <a:lnTo>
                    <a:pt x="428" y="521"/>
                  </a:lnTo>
                  <a:lnTo>
                    <a:pt x="431" y="525"/>
                  </a:lnTo>
                  <a:lnTo>
                    <a:pt x="432" y="530"/>
                  </a:lnTo>
                  <a:lnTo>
                    <a:pt x="434" y="534"/>
                  </a:lnTo>
                  <a:lnTo>
                    <a:pt x="437" y="538"/>
                  </a:lnTo>
                  <a:lnTo>
                    <a:pt x="439" y="540"/>
                  </a:lnTo>
                  <a:lnTo>
                    <a:pt x="442" y="542"/>
                  </a:lnTo>
                  <a:lnTo>
                    <a:pt x="450" y="542"/>
                  </a:lnTo>
                  <a:lnTo>
                    <a:pt x="458" y="539"/>
                  </a:lnTo>
                  <a:lnTo>
                    <a:pt x="462" y="539"/>
                  </a:lnTo>
                  <a:lnTo>
                    <a:pt x="466" y="538"/>
                  </a:lnTo>
                  <a:lnTo>
                    <a:pt x="470" y="538"/>
                  </a:lnTo>
                  <a:lnTo>
                    <a:pt x="472" y="539"/>
                  </a:lnTo>
                  <a:lnTo>
                    <a:pt x="475" y="542"/>
                  </a:lnTo>
                  <a:lnTo>
                    <a:pt x="477" y="544"/>
                  </a:lnTo>
                  <a:lnTo>
                    <a:pt x="478" y="549"/>
                  </a:lnTo>
                  <a:lnTo>
                    <a:pt x="479" y="552"/>
                  </a:lnTo>
                  <a:lnTo>
                    <a:pt x="479" y="562"/>
                  </a:lnTo>
                  <a:lnTo>
                    <a:pt x="482" y="569"/>
                  </a:lnTo>
                  <a:lnTo>
                    <a:pt x="484" y="574"/>
                  </a:lnTo>
                  <a:lnTo>
                    <a:pt x="489" y="580"/>
                  </a:lnTo>
                  <a:lnTo>
                    <a:pt x="492" y="581"/>
                  </a:lnTo>
                  <a:lnTo>
                    <a:pt x="497" y="582"/>
                  </a:lnTo>
                  <a:lnTo>
                    <a:pt x="501" y="582"/>
                  </a:lnTo>
                  <a:lnTo>
                    <a:pt x="505" y="582"/>
                  </a:lnTo>
                  <a:lnTo>
                    <a:pt x="509" y="582"/>
                  </a:lnTo>
                  <a:lnTo>
                    <a:pt x="511" y="583"/>
                  </a:lnTo>
                  <a:lnTo>
                    <a:pt x="514" y="586"/>
                  </a:lnTo>
                  <a:lnTo>
                    <a:pt x="514" y="589"/>
                  </a:lnTo>
                  <a:lnTo>
                    <a:pt x="513" y="599"/>
                  </a:lnTo>
                  <a:lnTo>
                    <a:pt x="511" y="609"/>
                  </a:lnTo>
                  <a:lnTo>
                    <a:pt x="510" y="619"/>
                  </a:lnTo>
                  <a:lnTo>
                    <a:pt x="509" y="630"/>
                  </a:lnTo>
                  <a:lnTo>
                    <a:pt x="510" y="634"/>
                  </a:lnTo>
                  <a:lnTo>
                    <a:pt x="510" y="637"/>
                  </a:lnTo>
                  <a:lnTo>
                    <a:pt x="513" y="639"/>
                  </a:lnTo>
                  <a:lnTo>
                    <a:pt x="516" y="641"/>
                  </a:lnTo>
                  <a:lnTo>
                    <a:pt x="525" y="643"/>
                  </a:lnTo>
                  <a:lnTo>
                    <a:pt x="540" y="643"/>
                  </a:lnTo>
                  <a:lnTo>
                    <a:pt x="558" y="643"/>
                  </a:lnTo>
                  <a:lnTo>
                    <a:pt x="573" y="643"/>
                  </a:lnTo>
                  <a:lnTo>
                    <a:pt x="588" y="640"/>
                  </a:lnTo>
                  <a:lnTo>
                    <a:pt x="605" y="637"/>
                  </a:lnTo>
                  <a:lnTo>
                    <a:pt x="616" y="636"/>
                  </a:lnTo>
                  <a:lnTo>
                    <a:pt x="627" y="633"/>
                  </a:lnTo>
                  <a:lnTo>
                    <a:pt x="636" y="631"/>
                  </a:lnTo>
                  <a:lnTo>
                    <a:pt x="645" y="630"/>
                  </a:lnTo>
                  <a:lnTo>
                    <a:pt x="652" y="630"/>
                  </a:lnTo>
                  <a:lnTo>
                    <a:pt x="656" y="630"/>
                  </a:lnTo>
                  <a:lnTo>
                    <a:pt x="660" y="632"/>
                  </a:lnTo>
                  <a:lnTo>
                    <a:pt x="664" y="636"/>
                  </a:lnTo>
                  <a:lnTo>
                    <a:pt x="665" y="639"/>
                  </a:lnTo>
                  <a:lnTo>
                    <a:pt x="666" y="643"/>
                  </a:lnTo>
                  <a:lnTo>
                    <a:pt x="667" y="649"/>
                  </a:lnTo>
                  <a:lnTo>
                    <a:pt x="667" y="653"/>
                  </a:lnTo>
                  <a:lnTo>
                    <a:pt x="667" y="662"/>
                  </a:lnTo>
                  <a:lnTo>
                    <a:pt x="665" y="670"/>
                  </a:lnTo>
                  <a:lnTo>
                    <a:pt x="662" y="678"/>
                  </a:lnTo>
                  <a:lnTo>
                    <a:pt x="660" y="685"/>
                  </a:lnTo>
                  <a:lnTo>
                    <a:pt x="658" y="693"/>
                  </a:lnTo>
                  <a:lnTo>
                    <a:pt x="659" y="700"/>
                  </a:lnTo>
                  <a:lnTo>
                    <a:pt x="660" y="706"/>
                  </a:lnTo>
                  <a:lnTo>
                    <a:pt x="661" y="713"/>
                  </a:lnTo>
                  <a:lnTo>
                    <a:pt x="664" y="727"/>
                  </a:lnTo>
                  <a:lnTo>
                    <a:pt x="664" y="738"/>
                  </a:lnTo>
                  <a:lnTo>
                    <a:pt x="660" y="739"/>
                  </a:lnTo>
                  <a:lnTo>
                    <a:pt x="653" y="739"/>
                  </a:lnTo>
                  <a:lnTo>
                    <a:pt x="645" y="738"/>
                  </a:lnTo>
                  <a:lnTo>
                    <a:pt x="639" y="737"/>
                  </a:lnTo>
                  <a:lnTo>
                    <a:pt x="631" y="734"/>
                  </a:lnTo>
                  <a:lnTo>
                    <a:pt x="627" y="734"/>
                  </a:lnTo>
                  <a:lnTo>
                    <a:pt x="626" y="738"/>
                  </a:lnTo>
                  <a:lnTo>
                    <a:pt x="624" y="745"/>
                  </a:lnTo>
                  <a:lnTo>
                    <a:pt x="623" y="756"/>
                  </a:lnTo>
                  <a:lnTo>
                    <a:pt x="624" y="767"/>
                  </a:lnTo>
                  <a:lnTo>
                    <a:pt x="626" y="777"/>
                  </a:lnTo>
                  <a:lnTo>
                    <a:pt x="627" y="785"/>
                  </a:lnTo>
                  <a:lnTo>
                    <a:pt x="626" y="789"/>
                  </a:lnTo>
                  <a:lnTo>
                    <a:pt x="624" y="791"/>
                  </a:lnTo>
                  <a:lnTo>
                    <a:pt x="623" y="795"/>
                  </a:lnTo>
                  <a:lnTo>
                    <a:pt x="620" y="798"/>
                  </a:lnTo>
                  <a:lnTo>
                    <a:pt x="615" y="804"/>
                  </a:lnTo>
                  <a:lnTo>
                    <a:pt x="611" y="809"/>
                  </a:lnTo>
                  <a:lnTo>
                    <a:pt x="609" y="816"/>
                  </a:lnTo>
                  <a:lnTo>
                    <a:pt x="609" y="826"/>
                  </a:lnTo>
                  <a:lnTo>
                    <a:pt x="608" y="835"/>
                  </a:lnTo>
                  <a:lnTo>
                    <a:pt x="607" y="844"/>
                  </a:lnTo>
                  <a:lnTo>
                    <a:pt x="605" y="847"/>
                  </a:lnTo>
                  <a:lnTo>
                    <a:pt x="607" y="852"/>
                  </a:lnTo>
                  <a:lnTo>
                    <a:pt x="608" y="855"/>
                  </a:lnTo>
                  <a:lnTo>
                    <a:pt x="609" y="860"/>
                  </a:lnTo>
                  <a:lnTo>
                    <a:pt x="614" y="866"/>
                  </a:lnTo>
                  <a:lnTo>
                    <a:pt x="617" y="871"/>
                  </a:lnTo>
                  <a:lnTo>
                    <a:pt x="620" y="877"/>
                  </a:lnTo>
                  <a:lnTo>
                    <a:pt x="622" y="883"/>
                  </a:lnTo>
                  <a:lnTo>
                    <a:pt x="623" y="888"/>
                  </a:lnTo>
                  <a:lnTo>
                    <a:pt x="626" y="890"/>
                  </a:lnTo>
                  <a:lnTo>
                    <a:pt x="628" y="891"/>
                  </a:lnTo>
                  <a:lnTo>
                    <a:pt x="634" y="891"/>
                  </a:lnTo>
                  <a:lnTo>
                    <a:pt x="640" y="891"/>
                  </a:lnTo>
                  <a:lnTo>
                    <a:pt x="647" y="891"/>
                  </a:lnTo>
                  <a:lnTo>
                    <a:pt x="654" y="889"/>
                  </a:lnTo>
                  <a:lnTo>
                    <a:pt x="661" y="885"/>
                  </a:lnTo>
                  <a:lnTo>
                    <a:pt x="665" y="882"/>
                  </a:lnTo>
                  <a:lnTo>
                    <a:pt x="668" y="876"/>
                  </a:lnTo>
                  <a:lnTo>
                    <a:pt x="672" y="868"/>
                  </a:lnTo>
                  <a:lnTo>
                    <a:pt x="674" y="861"/>
                  </a:lnTo>
                  <a:lnTo>
                    <a:pt x="678" y="853"/>
                  </a:lnTo>
                  <a:lnTo>
                    <a:pt x="680" y="846"/>
                  </a:lnTo>
                  <a:lnTo>
                    <a:pt x="684" y="841"/>
                  </a:lnTo>
                  <a:lnTo>
                    <a:pt x="687" y="839"/>
                  </a:lnTo>
                  <a:lnTo>
                    <a:pt x="692" y="840"/>
                  </a:lnTo>
                  <a:lnTo>
                    <a:pt x="696" y="841"/>
                  </a:lnTo>
                  <a:lnTo>
                    <a:pt x="698" y="844"/>
                  </a:lnTo>
                  <a:lnTo>
                    <a:pt x="700" y="848"/>
                  </a:lnTo>
                  <a:lnTo>
                    <a:pt x="703" y="853"/>
                  </a:lnTo>
                  <a:lnTo>
                    <a:pt x="704" y="858"/>
                  </a:lnTo>
                  <a:lnTo>
                    <a:pt x="705" y="865"/>
                  </a:lnTo>
                  <a:lnTo>
                    <a:pt x="706" y="871"/>
                  </a:lnTo>
                  <a:lnTo>
                    <a:pt x="708" y="892"/>
                  </a:lnTo>
                  <a:lnTo>
                    <a:pt x="711" y="904"/>
                  </a:lnTo>
                  <a:lnTo>
                    <a:pt x="714" y="916"/>
                  </a:lnTo>
                  <a:lnTo>
                    <a:pt x="718" y="929"/>
                  </a:lnTo>
                  <a:lnTo>
                    <a:pt x="721" y="936"/>
                  </a:lnTo>
                  <a:lnTo>
                    <a:pt x="725" y="943"/>
                  </a:lnTo>
                  <a:lnTo>
                    <a:pt x="730" y="952"/>
                  </a:lnTo>
                  <a:lnTo>
                    <a:pt x="736" y="959"/>
                  </a:lnTo>
                  <a:lnTo>
                    <a:pt x="738" y="961"/>
                  </a:lnTo>
                  <a:lnTo>
                    <a:pt x="738" y="964"/>
                  </a:lnTo>
                  <a:lnTo>
                    <a:pt x="737" y="966"/>
                  </a:lnTo>
                  <a:lnTo>
                    <a:pt x="735" y="968"/>
                  </a:lnTo>
                  <a:lnTo>
                    <a:pt x="731" y="971"/>
                  </a:lnTo>
                  <a:lnTo>
                    <a:pt x="729" y="974"/>
                  </a:lnTo>
                  <a:lnTo>
                    <a:pt x="727" y="977"/>
                  </a:lnTo>
                  <a:lnTo>
                    <a:pt x="725" y="980"/>
                  </a:lnTo>
                  <a:lnTo>
                    <a:pt x="725" y="986"/>
                  </a:lnTo>
                  <a:lnTo>
                    <a:pt x="725" y="993"/>
                  </a:lnTo>
                  <a:lnTo>
                    <a:pt x="728" y="1002"/>
                  </a:lnTo>
                  <a:lnTo>
                    <a:pt x="733" y="1010"/>
                  </a:lnTo>
                  <a:lnTo>
                    <a:pt x="740" y="1022"/>
                  </a:lnTo>
                  <a:lnTo>
                    <a:pt x="750" y="1035"/>
                  </a:lnTo>
                  <a:lnTo>
                    <a:pt x="762" y="1046"/>
                  </a:lnTo>
                  <a:lnTo>
                    <a:pt x="771" y="1054"/>
                  </a:lnTo>
                  <a:lnTo>
                    <a:pt x="777" y="1059"/>
                  </a:lnTo>
                  <a:lnTo>
                    <a:pt x="784" y="1061"/>
                  </a:lnTo>
                  <a:lnTo>
                    <a:pt x="790" y="1061"/>
                  </a:lnTo>
                  <a:lnTo>
                    <a:pt x="797" y="1059"/>
                  </a:lnTo>
                  <a:lnTo>
                    <a:pt x="805" y="1056"/>
                  </a:lnTo>
                  <a:lnTo>
                    <a:pt x="816" y="1055"/>
                  </a:lnTo>
                  <a:lnTo>
                    <a:pt x="829" y="1055"/>
                  </a:lnTo>
                  <a:lnTo>
                    <a:pt x="838" y="1056"/>
                  </a:lnTo>
                  <a:lnTo>
                    <a:pt x="850" y="1057"/>
                  </a:lnTo>
                  <a:lnTo>
                    <a:pt x="866" y="1055"/>
                  </a:lnTo>
                  <a:lnTo>
                    <a:pt x="880" y="1054"/>
                  </a:lnTo>
                  <a:lnTo>
                    <a:pt x="891" y="1054"/>
                  </a:lnTo>
                  <a:lnTo>
                    <a:pt x="899" y="1053"/>
                  </a:lnTo>
                  <a:lnTo>
                    <a:pt x="906" y="1052"/>
                  </a:lnTo>
                  <a:lnTo>
                    <a:pt x="908" y="1049"/>
                  </a:lnTo>
                  <a:lnTo>
                    <a:pt x="911" y="1047"/>
                  </a:lnTo>
                  <a:lnTo>
                    <a:pt x="913" y="1043"/>
                  </a:lnTo>
                  <a:lnTo>
                    <a:pt x="913" y="1040"/>
                  </a:lnTo>
                  <a:lnTo>
                    <a:pt x="912" y="1029"/>
                  </a:lnTo>
                  <a:lnTo>
                    <a:pt x="911" y="1018"/>
                  </a:lnTo>
                  <a:lnTo>
                    <a:pt x="911" y="1013"/>
                  </a:lnTo>
                  <a:lnTo>
                    <a:pt x="912" y="1010"/>
                  </a:lnTo>
                  <a:lnTo>
                    <a:pt x="914" y="1006"/>
                  </a:lnTo>
                  <a:lnTo>
                    <a:pt x="919" y="1004"/>
                  </a:lnTo>
                  <a:lnTo>
                    <a:pt x="924" y="1000"/>
                  </a:lnTo>
                  <a:lnTo>
                    <a:pt x="926" y="997"/>
                  </a:lnTo>
                  <a:lnTo>
                    <a:pt x="929" y="992"/>
                  </a:lnTo>
                  <a:lnTo>
                    <a:pt x="929" y="986"/>
                  </a:lnTo>
                  <a:lnTo>
                    <a:pt x="929" y="980"/>
                  </a:lnTo>
                  <a:lnTo>
                    <a:pt x="930" y="973"/>
                  </a:lnTo>
                  <a:lnTo>
                    <a:pt x="931" y="967"/>
                  </a:lnTo>
                  <a:lnTo>
                    <a:pt x="935" y="961"/>
                  </a:lnTo>
                  <a:lnTo>
                    <a:pt x="939" y="956"/>
                  </a:lnTo>
                  <a:lnTo>
                    <a:pt x="945" y="954"/>
                  </a:lnTo>
                  <a:lnTo>
                    <a:pt x="952" y="952"/>
                  </a:lnTo>
                  <a:lnTo>
                    <a:pt x="960" y="950"/>
                  </a:lnTo>
                  <a:lnTo>
                    <a:pt x="974" y="950"/>
                  </a:lnTo>
                  <a:lnTo>
                    <a:pt x="986" y="950"/>
                  </a:lnTo>
                  <a:lnTo>
                    <a:pt x="989" y="950"/>
                  </a:lnTo>
                  <a:lnTo>
                    <a:pt x="993" y="952"/>
                  </a:lnTo>
                  <a:lnTo>
                    <a:pt x="995" y="953"/>
                  </a:lnTo>
                  <a:lnTo>
                    <a:pt x="998" y="955"/>
                  </a:lnTo>
                  <a:lnTo>
                    <a:pt x="1002" y="962"/>
                  </a:lnTo>
                  <a:lnTo>
                    <a:pt x="1007" y="971"/>
                  </a:lnTo>
                  <a:lnTo>
                    <a:pt x="1010" y="975"/>
                  </a:lnTo>
                  <a:lnTo>
                    <a:pt x="1013" y="979"/>
                  </a:lnTo>
                  <a:lnTo>
                    <a:pt x="1017" y="983"/>
                  </a:lnTo>
                  <a:lnTo>
                    <a:pt x="1021" y="986"/>
                  </a:lnTo>
                  <a:lnTo>
                    <a:pt x="1031" y="992"/>
                  </a:lnTo>
                  <a:lnTo>
                    <a:pt x="1040" y="996"/>
                  </a:lnTo>
                  <a:lnTo>
                    <a:pt x="1051" y="1000"/>
                  </a:lnTo>
                  <a:lnTo>
                    <a:pt x="1063" y="1008"/>
                  </a:lnTo>
                  <a:lnTo>
                    <a:pt x="1068" y="1011"/>
                  </a:lnTo>
                  <a:lnTo>
                    <a:pt x="1073" y="1017"/>
                  </a:lnTo>
                  <a:lnTo>
                    <a:pt x="1076" y="1023"/>
                  </a:lnTo>
                  <a:lnTo>
                    <a:pt x="1077" y="1030"/>
                  </a:lnTo>
                  <a:lnTo>
                    <a:pt x="1081" y="1046"/>
                  </a:lnTo>
                  <a:lnTo>
                    <a:pt x="1083" y="1062"/>
                  </a:lnTo>
                  <a:lnTo>
                    <a:pt x="1084" y="1076"/>
                  </a:lnTo>
                  <a:lnTo>
                    <a:pt x="1086" y="1090"/>
                  </a:lnTo>
                  <a:lnTo>
                    <a:pt x="1084" y="1096"/>
                  </a:lnTo>
                  <a:lnTo>
                    <a:pt x="1083" y="1103"/>
                  </a:lnTo>
                  <a:lnTo>
                    <a:pt x="1081" y="1109"/>
                  </a:lnTo>
                  <a:lnTo>
                    <a:pt x="1077" y="1116"/>
                  </a:lnTo>
                  <a:lnTo>
                    <a:pt x="1071" y="1129"/>
                  </a:lnTo>
                  <a:lnTo>
                    <a:pt x="1067" y="1141"/>
                  </a:lnTo>
                  <a:lnTo>
                    <a:pt x="1063" y="1149"/>
                  </a:lnTo>
                  <a:lnTo>
                    <a:pt x="1061" y="1155"/>
                  </a:lnTo>
                  <a:lnTo>
                    <a:pt x="1057" y="1160"/>
                  </a:lnTo>
                  <a:lnTo>
                    <a:pt x="1055" y="1162"/>
                  </a:lnTo>
                  <a:lnTo>
                    <a:pt x="1054" y="1162"/>
                  </a:lnTo>
                  <a:lnTo>
                    <a:pt x="1051" y="1162"/>
                  </a:lnTo>
                  <a:lnTo>
                    <a:pt x="1049" y="1161"/>
                  </a:lnTo>
                  <a:lnTo>
                    <a:pt x="1045" y="1160"/>
                  </a:lnTo>
                  <a:lnTo>
                    <a:pt x="1039" y="1155"/>
                  </a:lnTo>
                  <a:lnTo>
                    <a:pt x="1033" y="1148"/>
                  </a:lnTo>
                  <a:lnTo>
                    <a:pt x="1024" y="1138"/>
                  </a:lnTo>
                  <a:lnTo>
                    <a:pt x="1012" y="1128"/>
                  </a:lnTo>
                  <a:lnTo>
                    <a:pt x="999" y="1119"/>
                  </a:lnTo>
                  <a:lnTo>
                    <a:pt x="987" y="1112"/>
                  </a:lnTo>
                  <a:lnTo>
                    <a:pt x="980" y="1111"/>
                  </a:lnTo>
                  <a:lnTo>
                    <a:pt x="973" y="1109"/>
                  </a:lnTo>
                  <a:lnTo>
                    <a:pt x="963" y="1107"/>
                  </a:lnTo>
                  <a:lnTo>
                    <a:pt x="954" y="1106"/>
                  </a:lnTo>
                  <a:lnTo>
                    <a:pt x="936" y="1106"/>
                  </a:lnTo>
                  <a:lnTo>
                    <a:pt x="922" y="1107"/>
                  </a:lnTo>
                  <a:lnTo>
                    <a:pt x="912" y="1109"/>
                  </a:lnTo>
                  <a:lnTo>
                    <a:pt x="901" y="1111"/>
                  </a:lnTo>
                  <a:lnTo>
                    <a:pt x="891" y="1113"/>
                  </a:lnTo>
                  <a:lnTo>
                    <a:pt x="880" y="1113"/>
                  </a:lnTo>
                  <a:lnTo>
                    <a:pt x="874" y="1113"/>
                  </a:lnTo>
                  <a:lnTo>
                    <a:pt x="869" y="1113"/>
                  </a:lnTo>
                  <a:lnTo>
                    <a:pt x="866" y="1115"/>
                  </a:lnTo>
                  <a:lnTo>
                    <a:pt x="862" y="1116"/>
                  </a:lnTo>
                  <a:lnTo>
                    <a:pt x="861" y="1118"/>
                  </a:lnTo>
                  <a:lnTo>
                    <a:pt x="860" y="1122"/>
                  </a:lnTo>
                  <a:lnTo>
                    <a:pt x="860" y="1125"/>
                  </a:lnTo>
                  <a:lnTo>
                    <a:pt x="861" y="1130"/>
                  </a:lnTo>
                  <a:lnTo>
                    <a:pt x="867" y="1143"/>
                  </a:lnTo>
                  <a:lnTo>
                    <a:pt x="870" y="1154"/>
                  </a:lnTo>
                  <a:lnTo>
                    <a:pt x="872" y="1157"/>
                  </a:lnTo>
                  <a:lnTo>
                    <a:pt x="873" y="1161"/>
                  </a:lnTo>
                  <a:lnTo>
                    <a:pt x="874" y="1163"/>
                  </a:lnTo>
                  <a:lnTo>
                    <a:pt x="876" y="1164"/>
                  </a:lnTo>
                  <a:lnTo>
                    <a:pt x="881" y="1167"/>
                  </a:lnTo>
                  <a:lnTo>
                    <a:pt x="887" y="1168"/>
                  </a:lnTo>
                  <a:lnTo>
                    <a:pt x="891" y="1169"/>
                  </a:lnTo>
                  <a:lnTo>
                    <a:pt x="894" y="1170"/>
                  </a:lnTo>
                  <a:lnTo>
                    <a:pt x="895" y="1174"/>
                  </a:lnTo>
                  <a:lnTo>
                    <a:pt x="898" y="1178"/>
                  </a:lnTo>
                  <a:lnTo>
                    <a:pt x="899" y="1186"/>
                  </a:lnTo>
                  <a:lnTo>
                    <a:pt x="900" y="1198"/>
                  </a:lnTo>
                  <a:lnTo>
                    <a:pt x="900" y="1211"/>
                  </a:lnTo>
                  <a:lnTo>
                    <a:pt x="900" y="1223"/>
                  </a:lnTo>
                  <a:lnTo>
                    <a:pt x="901" y="1235"/>
                  </a:lnTo>
                  <a:lnTo>
                    <a:pt x="903" y="1244"/>
                  </a:lnTo>
                  <a:lnTo>
                    <a:pt x="904" y="1248"/>
                  </a:lnTo>
                  <a:lnTo>
                    <a:pt x="903" y="1252"/>
                  </a:lnTo>
                  <a:lnTo>
                    <a:pt x="903" y="1257"/>
                  </a:lnTo>
                  <a:lnTo>
                    <a:pt x="901" y="1261"/>
                  </a:lnTo>
                  <a:lnTo>
                    <a:pt x="897" y="1269"/>
                  </a:lnTo>
                  <a:lnTo>
                    <a:pt x="893" y="1277"/>
                  </a:lnTo>
                  <a:lnTo>
                    <a:pt x="891" y="1280"/>
                  </a:lnTo>
                  <a:lnTo>
                    <a:pt x="886" y="1281"/>
                  </a:lnTo>
                  <a:lnTo>
                    <a:pt x="881" y="1280"/>
                  </a:lnTo>
                  <a:lnTo>
                    <a:pt x="875" y="1280"/>
                  </a:lnTo>
                  <a:lnTo>
                    <a:pt x="868" y="1279"/>
                  </a:lnTo>
                  <a:lnTo>
                    <a:pt x="861" y="1279"/>
                  </a:lnTo>
                  <a:lnTo>
                    <a:pt x="854" y="1279"/>
                  </a:lnTo>
                  <a:lnTo>
                    <a:pt x="847" y="1281"/>
                  </a:lnTo>
                  <a:lnTo>
                    <a:pt x="845" y="1287"/>
                  </a:lnTo>
                  <a:lnTo>
                    <a:pt x="848" y="1301"/>
                  </a:lnTo>
                  <a:lnTo>
                    <a:pt x="849" y="1314"/>
                  </a:lnTo>
                  <a:lnTo>
                    <a:pt x="849" y="1321"/>
                  </a:lnTo>
                  <a:lnTo>
                    <a:pt x="837" y="1330"/>
                  </a:lnTo>
                  <a:lnTo>
                    <a:pt x="826" y="1338"/>
                  </a:lnTo>
                  <a:lnTo>
                    <a:pt x="816" y="1345"/>
                  </a:lnTo>
                  <a:lnTo>
                    <a:pt x="810" y="1350"/>
                  </a:lnTo>
                  <a:lnTo>
                    <a:pt x="805" y="1352"/>
                  </a:lnTo>
                  <a:lnTo>
                    <a:pt x="803" y="1355"/>
                  </a:lnTo>
                  <a:lnTo>
                    <a:pt x="801" y="1357"/>
                  </a:lnTo>
                  <a:lnTo>
                    <a:pt x="801" y="1358"/>
                  </a:lnTo>
                  <a:lnTo>
                    <a:pt x="804" y="1362"/>
                  </a:lnTo>
                  <a:lnTo>
                    <a:pt x="806" y="1369"/>
                  </a:lnTo>
                  <a:lnTo>
                    <a:pt x="806" y="1377"/>
                  </a:lnTo>
                  <a:lnTo>
                    <a:pt x="806" y="1387"/>
                  </a:lnTo>
                  <a:lnTo>
                    <a:pt x="804" y="1395"/>
                  </a:lnTo>
                  <a:lnTo>
                    <a:pt x="803" y="1403"/>
                  </a:lnTo>
                  <a:lnTo>
                    <a:pt x="803" y="1407"/>
                  </a:lnTo>
                  <a:lnTo>
                    <a:pt x="804" y="1412"/>
                  </a:lnTo>
                  <a:lnTo>
                    <a:pt x="806" y="1415"/>
                  </a:lnTo>
                  <a:lnTo>
                    <a:pt x="810" y="1420"/>
                  </a:lnTo>
                  <a:lnTo>
                    <a:pt x="816" y="1425"/>
                  </a:lnTo>
                  <a:lnTo>
                    <a:pt x="824" y="1429"/>
                  </a:lnTo>
                  <a:lnTo>
                    <a:pt x="834" y="1433"/>
                  </a:lnTo>
                  <a:lnTo>
                    <a:pt x="842" y="1437"/>
                  </a:lnTo>
                  <a:lnTo>
                    <a:pt x="848" y="1439"/>
                  </a:lnTo>
                  <a:lnTo>
                    <a:pt x="851" y="1443"/>
                  </a:lnTo>
                  <a:lnTo>
                    <a:pt x="854" y="1446"/>
                  </a:lnTo>
                  <a:lnTo>
                    <a:pt x="855" y="1451"/>
                  </a:lnTo>
                  <a:lnTo>
                    <a:pt x="856" y="1458"/>
                  </a:lnTo>
                  <a:lnTo>
                    <a:pt x="857" y="1465"/>
                  </a:lnTo>
                  <a:lnTo>
                    <a:pt x="861" y="1470"/>
                  </a:lnTo>
                  <a:lnTo>
                    <a:pt x="864" y="1473"/>
                  </a:lnTo>
                  <a:lnTo>
                    <a:pt x="869" y="1477"/>
                  </a:lnTo>
                  <a:lnTo>
                    <a:pt x="875" y="1479"/>
                  </a:lnTo>
                  <a:lnTo>
                    <a:pt x="882" y="1481"/>
                  </a:lnTo>
                  <a:lnTo>
                    <a:pt x="891" y="1481"/>
                  </a:lnTo>
                  <a:lnTo>
                    <a:pt x="904" y="1481"/>
                  </a:lnTo>
                  <a:lnTo>
                    <a:pt x="913" y="1483"/>
                  </a:lnTo>
                  <a:lnTo>
                    <a:pt x="917" y="1484"/>
                  </a:lnTo>
                  <a:lnTo>
                    <a:pt x="920" y="1487"/>
                  </a:lnTo>
                  <a:lnTo>
                    <a:pt x="922" y="1490"/>
                  </a:lnTo>
                  <a:lnTo>
                    <a:pt x="922" y="1494"/>
                  </a:lnTo>
                  <a:lnTo>
                    <a:pt x="920" y="1502"/>
                  </a:lnTo>
                  <a:lnTo>
                    <a:pt x="917" y="1510"/>
                  </a:lnTo>
                  <a:lnTo>
                    <a:pt x="916" y="1515"/>
                  </a:lnTo>
                  <a:lnTo>
                    <a:pt x="914" y="1519"/>
                  </a:lnTo>
                  <a:lnTo>
                    <a:pt x="914" y="1522"/>
                  </a:lnTo>
                  <a:lnTo>
                    <a:pt x="916" y="1527"/>
                  </a:lnTo>
                  <a:lnTo>
                    <a:pt x="917" y="1531"/>
                  </a:lnTo>
                  <a:lnTo>
                    <a:pt x="919" y="1533"/>
                  </a:lnTo>
                  <a:lnTo>
                    <a:pt x="923" y="1534"/>
                  </a:lnTo>
                  <a:lnTo>
                    <a:pt x="925" y="1534"/>
                  </a:lnTo>
                  <a:lnTo>
                    <a:pt x="929" y="1533"/>
                  </a:lnTo>
                  <a:lnTo>
                    <a:pt x="933" y="1532"/>
                  </a:lnTo>
                  <a:lnTo>
                    <a:pt x="937" y="1529"/>
                  </a:lnTo>
                  <a:lnTo>
                    <a:pt x="941" y="1525"/>
                  </a:lnTo>
                  <a:lnTo>
                    <a:pt x="948" y="1516"/>
                  </a:lnTo>
                  <a:lnTo>
                    <a:pt x="955" y="1509"/>
                  </a:lnTo>
                  <a:lnTo>
                    <a:pt x="957" y="1507"/>
                  </a:lnTo>
                  <a:lnTo>
                    <a:pt x="960" y="1506"/>
                  </a:lnTo>
                  <a:lnTo>
                    <a:pt x="962" y="1507"/>
                  </a:lnTo>
                  <a:lnTo>
                    <a:pt x="963" y="1509"/>
                  </a:lnTo>
                  <a:lnTo>
                    <a:pt x="964" y="1517"/>
                  </a:lnTo>
                  <a:lnTo>
                    <a:pt x="966" y="1525"/>
                  </a:lnTo>
                  <a:lnTo>
                    <a:pt x="967" y="1528"/>
                  </a:lnTo>
                  <a:lnTo>
                    <a:pt x="968" y="1531"/>
                  </a:lnTo>
                  <a:lnTo>
                    <a:pt x="969" y="1533"/>
                  </a:lnTo>
                  <a:lnTo>
                    <a:pt x="971" y="1534"/>
                  </a:lnTo>
                  <a:lnTo>
                    <a:pt x="974" y="1533"/>
                  </a:lnTo>
                  <a:lnTo>
                    <a:pt x="976" y="1532"/>
                  </a:lnTo>
                  <a:lnTo>
                    <a:pt x="977" y="1528"/>
                  </a:lnTo>
                  <a:lnTo>
                    <a:pt x="980" y="1526"/>
                  </a:lnTo>
                  <a:lnTo>
                    <a:pt x="982" y="1522"/>
                  </a:lnTo>
                  <a:lnTo>
                    <a:pt x="985" y="1520"/>
                  </a:lnTo>
                  <a:lnTo>
                    <a:pt x="988" y="1519"/>
                  </a:lnTo>
                  <a:lnTo>
                    <a:pt x="993" y="1519"/>
                  </a:lnTo>
                  <a:lnTo>
                    <a:pt x="994" y="1520"/>
                  </a:lnTo>
                  <a:lnTo>
                    <a:pt x="996" y="1521"/>
                  </a:lnTo>
                  <a:lnTo>
                    <a:pt x="999" y="1523"/>
                  </a:lnTo>
                  <a:lnTo>
                    <a:pt x="1000" y="1526"/>
                  </a:lnTo>
                  <a:lnTo>
                    <a:pt x="1002" y="1533"/>
                  </a:lnTo>
                  <a:lnTo>
                    <a:pt x="1004" y="1541"/>
                  </a:lnTo>
                  <a:lnTo>
                    <a:pt x="1005" y="1558"/>
                  </a:lnTo>
                  <a:lnTo>
                    <a:pt x="1005" y="1570"/>
                  </a:lnTo>
                  <a:lnTo>
                    <a:pt x="1005" y="1580"/>
                  </a:lnTo>
                  <a:lnTo>
                    <a:pt x="1004" y="1596"/>
                  </a:lnTo>
                  <a:lnTo>
                    <a:pt x="1001" y="1604"/>
                  </a:lnTo>
                  <a:lnTo>
                    <a:pt x="1000" y="1613"/>
                  </a:lnTo>
                  <a:lnTo>
                    <a:pt x="996" y="1620"/>
                  </a:lnTo>
                  <a:lnTo>
                    <a:pt x="993" y="1627"/>
                  </a:lnTo>
                  <a:lnTo>
                    <a:pt x="987" y="1638"/>
                  </a:lnTo>
                  <a:lnTo>
                    <a:pt x="980" y="1643"/>
                  </a:lnTo>
                  <a:lnTo>
                    <a:pt x="973" y="1648"/>
                  </a:lnTo>
                  <a:lnTo>
                    <a:pt x="966" y="1651"/>
                  </a:lnTo>
                  <a:lnTo>
                    <a:pt x="962" y="1652"/>
                  </a:lnTo>
                  <a:lnTo>
                    <a:pt x="958" y="1654"/>
                  </a:lnTo>
                  <a:lnTo>
                    <a:pt x="956" y="1658"/>
                  </a:lnTo>
                  <a:lnTo>
                    <a:pt x="955" y="1660"/>
                  </a:lnTo>
                  <a:lnTo>
                    <a:pt x="954" y="1664"/>
                  </a:lnTo>
                  <a:lnTo>
                    <a:pt x="955" y="1667"/>
                  </a:lnTo>
                  <a:lnTo>
                    <a:pt x="956" y="1670"/>
                  </a:lnTo>
                  <a:lnTo>
                    <a:pt x="958" y="1673"/>
                  </a:lnTo>
                  <a:lnTo>
                    <a:pt x="966" y="1678"/>
                  </a:lnTo>
                  <a:lnTo>
                    <a:pt x="970" y="1683"/>
                  </a:lnTo>
                  <a:lnTo>
                    <a:pt x="975" y="1689"/>
                  </a:lnTo>
                  <a:lnTo>
                    <a:pt x="977" y="1695"/>
                  </a:lnTo>
                  <a:lnTo>
                    <a:pt x="980" y="1697"/>
                  </a:lnTo>
                  <a:lnTo>
                    <a:pt x="983" y="1698"/>
                  </a:lnTo>
                  <a:lnTo>
                    <a:pt x="989" y="1699"/>
                  </a:lnTo>
                  <a:lnTo>
                    <a:pt x="996" y="1699"/>
                  </a:lnTo>
                  <a:lnTo>
                    <a:pt x="1011" y="1698"/>
                  </a:lnTo>
                  <a:lnTo>
                    <a:pt x="1024" y="1697"/>
                  </a:lnTo>
                  <a:lnTo>
                    <a:pt x="1040" y="1695"/>
                  </a:lnTo>
                  <a:lnTo>
                    <a:pt x="1063" y="1693"/>
                  </a:lnTo>
                  <a:lnTo>
                    <a:pt x="1075" y="1691"/>
                  </a:lnTo>
                  <a:lnTo>
                    <a:pt x="1086" y="1690"/>
                  </a:lnTo>
                  <a:lnTo>
                    <a:pt x="1094" y="1686"/>
                  </a:lnTo>
                  <a:lnTo>
                    <a:pt x="1101" y="1683"/>
                  </a:lnTo>
                  <a:lnTo>
                    <a:pt x="1109" y="1676"/>
                  </a:lnTo>
                  <a:lnTo>
                    <a:pt x="1115" y="1668"/>
                  </a:lnTo>
                  <a:lnTo>
                    <a:pt x="1118" y="1666"/>
                  </a:lnTo>
                  <a:lnTo>
                    <a:pt x="1120" y="1665"/>
                  </a:lnTo>
                  <a:lnTo>
                    <a:pt x="1124" y="1665"/>
                  </a:lnTo>
                  <a:lnTo>
                    <a:pt x="1128" y="1667"/>
                  </a:lnTo>
                  <a:lnTo>
                    <a:pt x="1138" y="1672"/>
                  </a:lnTo>
                  <a:lnTo>
                    <a:pt x="1145" y="1676"/>
                  </a:lnTo>
                  <a:lnTo>
                    <a:pt x="1150" y="1676"/>
                  </a:lnTo>
                  <a:lnTo>
                    <a:pt x="1153" y="1677"/>
                  </a:lnTo>
                  <a:lnTo>
                    <a:pt x="1158" y="1676"/>
                  </a:lnTo>
                  <a:lnTo>
                    <a:pt x="1163" y="1674"/>
                  </a:lnTo>
                  <a:lnTo>
                    <a:pt x="1177" y="1665"/>
                  </a:lnTo>
                  <a:lnTo>
                    <a:pt x="1188" y="1660"/>
                  </a:lnTo>
                  <a:lnTo>
                    <a:pt x="1189" y="1660"/>
                  </a:lnTo>
                  <a:lnTo>
                    <a:pt x="1190" y="1661"/>
                  </a:lnTo>
                  <a:lnTo>
                    <a:pt x="1191" y="1662"/>
                  </a:lnTo>
                  <a:lnTo>
                    <a:pt x="1193" y="1665"/>
                  </a:lnTo>
                  <a:lnTo>
                    <a:pt x="1194" y="1672"/>
                  </a:lnTo>
                  <a:lnTo>
                    <a:pt x="1194" y="1683"/>
                  </a:lnTo>
                  <a:lnTo>
                    <a:pt x="1194" y="1693"/>
                  </a:lnTo>
                  <a:lnTo>
                    <a:pt x="1196" y="1703"/>
                  </a:lnTo>
                  <a:lnTo>
                    <a:pt x="1199" y="1708"/>
                  </a:lnTo>
                  <a:lnTo>
                    <a:pt x="1201" y="1710"/>
                  </a:lnTo>
                  <a:lnTo>
                    <a:pt x="1204" y="1712"/>
                  </a:lnTo>
                  <a:lnTo>
                    <a:pt x="1210" y="1714"/>
                  </a:lnTo>
                  <a:lnTo>
                    <a:pt x="1223" y="1712"/>
                  </a:lnTo>
                  <a:lnTo>
                    <a:pt x="1239" y="1710"/>
                  </a:lnTo>
                  <a:lnTo>
                    <a:pt x="1246" y="1709"/>
                  </a:lnTo>
                  <a:lnTo>
                    <a:pt x="1253" y="1708"/>
                  </a:lnTo>
                  <a:lnTo>
                    <a:pt x="1259" y="1709"/>
                  </a:lnTo>
                  <a:lnTo>
                    <a:pt x="1264" y="1711"/>
                  </a:lnTo>
                  <a:lnTo>
                    <a:pt x="1271" y="1716"/>
                  </a:lnTo>
                  <a:lnTo>
                    <a:pt x="1278" y="1720"/>
                  </a:lnTo>
                  <a:lnTo>
                    <a:pt x="1283" y="1722"/>
                  </a:lnTo>
                  <a:lnTo>
                    <a:pt x="1286" y="1722"/>
                  </a:lnTo>
                  <a:lnTo>
                    <a:pt x="1290" y="1721"/>
                  </a:lnTo>
                  <a:lnTo>
                    <a:pt x="1294" y="1720"/>
                  </a:lnTo>
                  <a:lnTo>
                    <a:pt x="1300" y="1716"/>
                  </a:lnTo>
                  <a:lnTo>
                    <a:pt x="1307" y="1710"/>
                  </a:lnTo>
                  <a:lnTo>
                    <a:pt x="1313" y="1705"/>
                  </a:lnTo>
                  <a:lnTo>
                    <a:pt x="1322" y="1700"/>
                  </a:lnTo>
                  <a:lnTo>
                    <a:pt x="1327" y="1699"/>
                  </a:lnTo>
                  <a:lnTo>
                    <a:pt x="1332" y="1697"/>
                  </a:lnTo>
                  <a:lnTo>
                    <a:pt x="1338" y="1697"/>
                  </a:lnTo>
                  <a:lnTo>
                    <a:pt x="1345" y="1696"/>
                  </a:lnTo>
                  <a:lnTo>
                    <a:pt x="1359" y="1696"/>
                  </a:lnTo>
                  <a:lnTo>
                    <a:pt x="1372" y="1696"/>
                  </a:lnTo>
                  <a:lnTo>
                    <a:pt x="1384" y="1695"/>
                  </a:lnTo>
                  <a:lnTo>
                    <a:pt x="1392" y="1695"/>
                  </a:lnTo>
                  <a:lnTo>
                    <a:pt x="1396" y="1696"/>
                  </a:lnTo>
                  <a:lnTo>
                    <a:pt x="1398" y="1697"/>
                  </a:lnTo>
                  <a:lnTo>
                    <a:pt x="1402" y="1699"/>
                  </a:lnTo>
                  <a:lnTo>
                    <a:pt x="1405" y="1703"/>
                  </a:lnTo>
                  <a:lnTo>
                    <a:pt x="1409" y="1708"/>
                  </a:lnTo>
                  <a:lnTo>
                    <a:pt x="1411" y="1714"/>
                  </a:lnTo>
                  <a:lnTo>
                    <a:pt x="1414" y="1720"/>
                  </a:lnTo>
                  <a:lnTo>
                    <a:pt x="1416" y="1725"/>
                  </a:lnTo>
                  <a:lnTo>
                    <a:pt x="1418" y="1733"/>
                  </a:lnTo>
                  <a:lnTo>
                    <a:pt x="1422" y="1740"/>
                  </a:lnTo>
                  <a:lnTo>
                    <a:pt x="1427" y="1748"/>
                  </a:lnTo>
                  <a:lnTo>
                    <a:pt x="1433" y="1755"/>
                  </a:lnTo>
                  <a:lnTo>
                    <a:pt x="1439" y="1762"/>
                  </a:lnTo>
                  <a:lnTo>
                    <a:pt x="1446" y="1769"/>
                  </a:lnTo>
                  <a:lnTo>
                    <a:pt x="1453" y="1774"/>
                  </a:lnTo>
                  <a:lnTo>
                    <a:pt x="1460" y="1778"/>
                  </a:lnTo>
                  <a:lnTo>
                    <a:pt x="1477" y="1783"/>
                  </a:lnTo>
                  <a:lnTo>
                    <a:pt x="1495" y="1786"/>
                  </a:lnTo>
                  <a:lnTo>
                    <a:pt x="1504" y="1787"/>
                  </a:lnTo>
                  <a:lnTo>
                    <a:pt x="1514" y="1787"/>
                  </a:lnTo>
                  <a:lnTo>
                    <a:pt x="1522" y="1786"/>
                  </a:lnTo>
                  <a:lnTo>
                    <a:pt x="1530" y="1785"/>
                  </a:lnTo>
                  <a:lnTo>
                    <a:pt x="1543" y="1784"/>
                  </a:lnTo>
                  <a:lnTo>
                    <a:pt x="1556" y="1783"/>
                  </a:lnTo>
                  <a:lnTo>
                    <a:pt x="1562" y="1783"/>
                  </a:lnTo>
                  <a:lnTo>
                    <a:pt x="1568" y="1783"/>
                  </a:lnTo>
                  <a:lnTo>
                    <a:pt x="1574" y="1785"/>
                  </a:lnTo>
                  <a:lnTo>
                    <a:pt x="1580" y="1786"/>
                  </a:lnTo>
                  <a:lnTo>
                    <a:pt x="1585" y="1791"/>
                  </a:lnTo>
                  <a:lnTo>
                    <a:pt x="1590" y="1796"/>
                  </a:lnTo>
                  <a:lnTo>
                    <a:pt x="1593" y="1802"/>
                  </a:lnTo>
                  <a:lnTo>
                    <a:pt x="1597" y="1809"/>
                  </a:lnTo>
                  <a:lnTo>
                    <a:pt x="1602" y="1823"/>
                  </a:lnTo>
                  <a:lnTo>
                    <a:pt x="1606" y="1836"/>
                  </a:lnTo>
                  <a:lnTo>
                    <a:pt x="1609" y="1840"/>
                  </a:lnTo>
                  <a:lnTo>
                    <a:pt x="1612" y="1842"/>
                  </a:lnTo>
                  <a:lnTo>
                    <a:pt x="1616" y="1843"/>
                  </a:lnTo>
                  <a:lnTo>
                    <a:pt x="1621" y="1843"/>
                  </a:lnTo>
                  <a:lnTo>
                    <a:pt x="1625" y="1842"/>
                  </a:lnTo>
                  <a:lnTo>
                    <a:pt x="1630" y="1840"/>
                  </a:lnTo>
                  <a:lnTo>
                    <a:pt x="1634" y="1835"/>
                  </a:lnTo>
                  <a:lnTo>
                    <a:pt x="1637" y="1830"/>
                  </a:lnTo>
                  <a:lnTo>
                    <a:pt x="1643" y="1821"/>
                  </a:lnTo>
                  <a:lnTo>
                    <a:pt x="1649" y="1813"/>
                  </a:lnTo>
                  <a:lnTo>
                    <a:pt x="1657" y="1809"/>
                  </a:lnTo>
                  <a:lnTo>
                    <a:pt x="1669" y="1803"/>
                  </a:lnTo>
                  <a:lnTo>
                    <a:pt x="1675" y="1799"/>
                  </a:lnTo>
                  <a:lnTo>
                    <a:pt x="1681" y="1794"/>
                  </a:lnTo>
                  <a:lnTo>
                    <a:pt x="1687" y="1791"/>
                  </a:lnTo>
                  <a:lnTo>
                    <a:pt x="1691" y="1786"/>
                  </a:lnTo>
                  <a:lnTo>
                    <a:pt x="1693" y="1781"/>
                  </a:lnTo>
                  <a:lnTo>
                    <a:pt x="1695" y="1777"/>
                  </a:lnTo>
                  <a:lnTo>
                    <a:pt x="1697" y="1772"/>
                  </a:lnTo>
                  <a:lnTo>
                    <a:pt x="1695" y="1768"/>
                  </a:lnTo>
                  <a:lnTo>
                    <a:pt x="1694" y="1765"/>
                  </a:lnTo>
                  <a:lnTo>
                    <a:pt x="1694" y="1760"/>
                  </a:lnTo>
                  <a:lnTo>
                    <a:pt x="1694" y="1755"/>
                  </a:lnTo>
                  <a:lnTo>
                    <a:pt x="1695" y="1752"/>
                  </a:lnTo>
                  <a:lnTo>
                    <a:pt x="1698" y="1747"/>
                  </a:lnTo>
                  <a:lnTo>
                    <a:pt x="1701" y="1743"/>
                  </a:lnTo>
                  <a:lnTo>
                    <a:pt x="1705" y="1739"/>
                  </a:lnTo>
                  <a:lnTo>
                    <a:pt x="1710" y="1736"/>
                  </a:lnTo>
                  <a:lnTo>
                    <a:pt x="1722" y="1730"/>
                  </a:lnTo>
                  <a:lnTo>
                    <a:pt x="1737" y="1725"/>
                  </a:lnTo>
                  <a:lnTo>
                    <a:pt x="1751" y="1722"/>
                  </a:lnTo>
                  <a:lnTo>
                    <a:pt x="1763" y="1720"/>
                  </a:lnTo>
                  <a:lnTo>
                    <a:pt x="1766" y="1718"/>
                  </a:lnTo>
                  <a:lnTo>
                    <a:pt x="1768" y="1718"/>
                  </a:lnTo>
                  <a:lnTo>
                    <a:pt x="1769" y="1716"/>
                  </a:lnTo>
                  <a:lnTo>
                    <a:pt x="1770" y="1709"/>
                  </a:lnTo>
                  <a:lnTo>
                    <a:pt x="1774" y="1699"/>
                  </a:lnTo>
                  <a:lnTo>
                    <a:pt x="1780" y="1689"/>
                  </a:lnTo>
                  <a:lnTo>
                    <a:pt x="1794" y="1670"/>
                  </a:lnTo>
                  <a:lnTo>
                    <a:pt x="1804" y="1655"/>
                  </a:lnTo>
                  <a:lnTo>
                    <a:pt x="1806" y="1647"/>
                  </a:lnTo>
                  <a:lnTo>
                    <a:pt x="1810" y="1634"/>
                  </a:lnTo>
                  <a:lnTo>
                    <a:pt x="1813" y="1620"/>
                  </a:lnTo>
                  <a:lnTo>
                    <a:pt x="1814" y="1610"/>
                  </a:lnTo>
                  <a:lnTo>
                    <a:pt x="1815" y="1601"/>
                  </a:lnTo>
                  <a:lnTo>
                    <a:pt x="1818" y="1588"/>
                  </a:lnTo>
                  <a:lnTo>
                    <a:pt x="1819" y="1575"/>
                  </a:lnTo>
                  <a:lnTo>
                    <a:pt x="1819" y="1564"/>
                  </a:lnTo>
                  <a:lnTo>
                    <a:pt x="1819" y="1555"/>
                  </a:lnTo>
                  <a:lnTo>
                    <a:pt x="1819" y="1547"/>
                  </a:lnTo>
                  <a:lnTo>
                    <a:pt x="1819" y="1540"/>
                  </a:lnTo>
                  <a:lnTo>
                    <a:pt x="1821" y="1534"/>
                  </a:lnTo>
                  <a:lnTo>
                    <a:pt x="1826" y="1529"/>
                  </a:lnTo>
                  <a:lnTo>
                    <a:pt x="1835" y="1522"/>
                  </a:lnTo>
                  <a:lnTo>
                    <a:pt x="1844" y="1516"/>
                  </a:lnTo>
                  <a:lnTo>
                    <a:pt x="1855" y="1509"/>
                  </a:lnTo>
                  <a:lnTo>
                    <a:pt x="1869" y="1501"/>
                  </a:lnTo>
                  <a:lnTo>
                    <a:pt x="1873" y="1497"/>
                  </a:lnTo>
                  <a:lnTo>
                    <a:pt x="1871" y="1496"/>
                  </a:lnTo>
                  <a:lnTo>
                    <a:pt x="1869" y="1492"/>
                  </a:lnTo>
                  <a:lnTo>
                    <a:pt x="1868" y="1489"/>
                  </a:lnTo>
                  <a:lnTo>
                    <a:pt x="1868" y="14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福建">
              <a:extLst>
                <a:ext uri="{FF2B5EF4-FFF2-40B4-BE49-F238E27FC236}">
                  <a16:creationId xmlns:a16="http://schemas.microsoft.com/office/drawing/2014/main" id="{EF4A34A1-A544-4B61-524C-7DAF0A1C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78" y="4934208"/>
              <a:ext cx="447680" cy="542954"/>
            </a:xfrm>
            <a:custGeom>
              <a:avLst/>
              <a:gdLst>
                <a:gd name="T0" fmla="*/ 1565 w 1689"/>
                <a:gd name="T1" fmla="*/ 334 h 2064"/>
                <a:gd name="T2" fmla="*/ 1442 w 1689"/>
                <a:gd name="T3" fmla="*/ 393 h 2064"/>
                <a:gd name="T4" fmla="*/ 1376 w 1689"/>
                <a:gd name="T5" fmla="*/ 269 h 2064"/>
                <a:gd name="T6" fmla="*/ 1307 w 1689"/>
                <a:gd name="T7" fmla="*/ 313 h 2064"/>
                <a:gd name="T8" fmla="*/ 1189 w 1689"/>
                <a:gd name="T9" fmla="*/ 346 h 2064"/>
                <a:gd name="T10" fmla="*/ 1100 w 1689"/>
                <a:gd name="T11" fmla="*/ 306 h 2064"/>
                <a:gd name="T12" fmla="*/ 1033 w 1689"/>
                <a:gd name="T13" fmla="*/ 78 h 2064"/>
                <a:gd name="T14" fmla="*/ 963 w 1689"/>
                <a:gd name="T15" fmla="*/ 22 h 2064"/>
                <a:gd name="T16" fmla="*/ 872 w 1689"/>
                <a:gd name="T17" fmla="*/ 23 h 2064"/>
                <a:gd name="T18" fmla="*/ 792 w 1689"/>
                <a:gd name="T19" fmla="*/ 129 h 2064"/>
                <a:gd name="T20" fmla="*/ 666 w 1689"/>
                <a:gd name="T21" fmla="*/ 211 h 2064"/>
                <a:gd name="T22" fmla="*/ 545 w 1689"/>
                <a:gd name="T23" fmla="*/ 190 h 2064"/>
                <a:gd name="T24" fmla="*/ 413 w 1689"/>
                <a:gd name="T25" fmla="*/ 318 h 2064"/>
                <a:gd name="T26" fmla="*/ 406 w 1689"/>
                <a:gd name="T27" fmla="*/ 378 h 2064"/>
                <a:gd name="T28" fmla="*/ 378 w 1689"/>
                <a:gd name="T29" fmla="*/ 591 h 2064"/>
                <a:gd name="T30" fmla="*/ 213 w 1689"/>
                <a:gd name="T31" fmla="*/ 738 h 2064"/>
                <a:gd name="T32" fmla="*/ 249 w 1689"/>
                <a:gd name="T33" fmla="*/ 886 h 2064"/>
                <a:gd name="T34" fmla="*/ 186 w 1689"/>
                <a:gd name="T35" fmla="*/ 982 h 2064"/>
                <a:gd name="T36" fmla="*/ 97 w 1689"/>
                <a:gd name="T37" fmla="*/ 1114 h 2064"/>
                <a:gd name="T38" fmla="*/ 69 w 1689"/>
                <a:gd name="T39" fmla="*/ 1267 h 2064"/>
                <a:gd name="T40" fmla="*/ 17 w 1689"/>
                <a:gd name="T41" fmla="*/ 1465 h 2064"/>
                <a:gd name="T42" fmla="*/ 98 w 1689"/>
                <a:gd name="T43" fmla="*/ 1568 h 2064"/>
                <a:gd name="T44" fmla="*/ 220 w 1689"/>
                <a:gd name="T45" fmla="*/ 1592 h 2064"/>
                <a:gd name="T46" fmla="*/ 385 w 1689"/>
                <a:gd name="T47" fmla="*/ 1629 h 2064"/>
                <a:gd name="T48" fmla="*/ 428 w 1689"/>
                <a:gd name="T49" fmla="*/ 1753 h 2064"/>
                <a:gd name="T50" fmla="*/ 461 w 1689"/>
                <a:gd name="T51" fmla="*/ 1903 h 2064"/>
                <a:gd name="T52" fmla="*/ 562 w 1689"/>
                <a:gd name="T53" fmla="*/ 2059 h 2064"/>
                <a:gd name="T54" fmla="*/ 604 w 1689"/>
                <a:gd name="T55" fmla="*/ 2032 h 2064"/>
                <a:gd name="T56" fmla="*/ 665 w 1689"/>
                <a:gd name="T57" fmla="*/ 1976 h 2064"/>
                <a:gd name="T58" fmla="*/ 740 w 1689"/>
                <a:gd name="T59" fmla="*/ 1946 h 2064"/>
                <a:gd name="T60" fmla="*/ 753 w 1689"/>
                <a:gd name="T61" fmla="*/ 1919 h 2064"/>
                <a:gd name="T62" fmla="*/ 792 w 1689"/>
                <a:gd name="T63" fmla="*/ 1923 h 2064"/>
                <a:gd name="T64" fmla="*/ 927 w 1689"/>
                <a:gd name="T65" fmla="*/ 1768 h 2064"/>
                <a:gd name="T66" fmla="*/ 820 w 1689"/>
                <a:gd name="T67" fmla="*/ 1683 h 2064"/>
                <a:gd name="T68" fmla="*/ 832 w 1689"/>
                <a:gd name="T69" fmla="*/ 1641 h 2064"/>
                <a:gd name="T70" fmla="*/ 899 w 1689"/>
                <a:gd name="T71" fmla="*/ 1685 h 2064"/>
                <a:gd name="T72" fmla="*/ 924 w 1689"/>
                <a:gd name="T73" fmla="*/ 1584 h 2064"/>
                <a:gd name="T74" fmla="*/ 992 w 1689"/>
                <a:gd name="T75" fmla="*/ 1612 h 2064"/>
                <a:gd name="T76" fmla="*/ 1040 w 1689"/>
                <a:gd name="T77" fmla="*/ 1592 h 2064"/>
                <a:gd name="T78" fmla="*/ 1122 w 1689"/>
                <a:gd name="T79" fmla="*/ 1608 h 2064"/>
                <a:gd name="T80" fmla="*/ 1130 w 1689"/>
                <a:gd name="T81" fmla="*/ 1518 h 2064"/>
                <a:gd name="T82" fmla="*/ 1231 w 1689"/>
                <a:gd name="T83" fmla="*/ 1468 h 2064"/>
                <a:gd name="T84" fmla="*/ 1231 w 1689"/>
                <a:gd name="T85" fmla="*/ 1403 h 2064"/>
                <a:gd name="T86" fmla="*/ 1210 w 1689"/>
                <a:gd name="T87" fmla="*/ 1386 h 2064"/>
                <a:gd name="T88" fmla="*/ 1227 w 1689"/>
                <a:gd name="T89" fmla="*/ 1327 h 2064"/>
                <a:gd name="T90" fmla="*/ 1411 w 1689"/>
                <a:gd name="T91" fmla="*/ 1335 h 2064"/>
                <a:gd name="T92" fmla="*/ 1278 w 1689"/>
                <a:gd name="T93" fmla="*/ 1222 h 2064"/>
                <a:gd name="T94" fmla="*/ 1373 w 1689"/>
                <a:gd name="T95" fmla="*/ 1203 h 2064"/>
                <a:gd name="T96" fmla="*/ 1474 w 1689"/>
                <a:gd name="T97" fmla="*/ 1215 h 2064"/>
                <a:gd name="T98" fmla="*/ 1387 w 1689"/>
                <a:gd name="T99" fmla="*/ 1128 h 2064"/>
                <a:gd name="T100" fmla="*/ 1474 w 1689"/>
                <a:gd name="T101" fmla="*/ 987 h 2064"/>
                <a:gd name="T102" fmla="*/ 1448 w 1689"/>
                <a:gd name="T103" fmla="*/ 862 h 2064"/>
                <a:gd name="T104" fmla="*/ 1524 w 1689"/>
                <a:gd name="T105" fmla="*/ 793 h 2064"/>
                <a:gd name="T106" fmla="*/ 1443 w 1689"/>
                <a:gd name="T107" fmla="*/ 800 h 2064"/>
                <a:gd name="T108" fmla="*/ 1492 w 1689"/>
                <a:gd name="T109" fmla="*/ 743 h 2064"/>
                <a:gd name="T110" fmla="*/ 1397 w 1689"/>
                <a:gd name="T111" fmla="*/ 703 h 2064"/>
                <a:gd name="T112" fmla="*/ 1440 w 1689"/>
                <a:gd name="T113" fmla="*/ 633 h 2064"/>
                <a:gd name="T114" fmla="*/ 1448 w 1689"/>
                <a:gd name="T115" fmla="*/ 623 h 2064"/>
                <a:gd name="T116" fmla="*/ 1474 w 1689"/>
                <a:gd name="T117" fmla="*/ 618 h 2064"/>
                <a:gd name="T118" fmla="*/ 1528 w 1689"/>
                <a:gd name="T119" fmla="*/ 603 h 2064"/>
                <a:gd name="T120" fmla="*/ 1497 w 1689"/>
                <a:gd name="T121" fmla="*/ 705 h 2064"/>
                <a:gd name="T122" fmla="*/ 1598 w 1689"/>
                <a:gd name="T123" fmla="*/ 640 h 2064"/>
                <a:gd name="T124" fmla="*/ 1622 w 1689"/>
                <a:gd name="T125" fmla="*/ 526 h 2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9" h="2064">
                  <a:moveTo>
                    <a:pt x="1689" y="435"/>
                  </a:moveTo>
                  <a:lnTo>
                    <a:pt x="1685" y="429"/>
                  </a:lnTo>
                  <a:lnTo>
                    <a:pt x="1680" y="425"/>
                  </a:lnTo>
                  <a:lnTo>
                    <a:pt x="1676" y="419"/>
                  </a:lnTo>
                  <a:lnTo>
                    <a:pt x="1673" y="414"/>
                  </a:lnTo>
                  <a:lnTo>
                    <a:pt x="1668" y="401"/>
                  </a:lnTo>
                  <a:lnTo>
                    <a:pt x="1663" y="385"/>
                  </a:lnTo>
                  <a:lnTo>
                    <a:pt x="1659" y="371"/>
                  </a:lnTo>
                  <a:lnTo>
                    <a:pt x="1655" y="360"/>
                  </a:lnTo>
                  <a:lnTo>
                    <a:pt x="1651" y="353"/>
                  </a:lnTo>
                  <a:lnTo>
                    <a:pt x="1649" y="346"/>
                  </a:lnTo>
                  <a:lnTo>
                    <a:pt x="1647" y="344"/>
                  </a:lnTo>
                  <a:lnTo>
                    <a:pt x="1644" y="341"/>
                  </a:lnTo>
                  <a:lnTo>
                    <a:pt x="1641" y="339"/>
                  </a:lnTo>
                  <a:lnTo>
                    <a:pt x="1637" y="338"/>
                  </a:lnTo>
                  <a:lnTo>
                    <a:pt x="1629" y="338"/>
                  </a:lnTo>
                  <a:lnTo>
                    <a:pt x="1619" y="335"/>
                  </a:lnTo>
                  <a:lnTo>
                    <a:pt x="1610" y="334"/>
                  </a:lnTo>
                  <a:lnTo>
                    <a:pt x="1599" y="330"/>
                  </a:lnTo>
                  <a:lnTo>
                    <a:pt x="1593" y="328"/>
                  </a:lnTo>
                  <a:lnTo>
                    <a:pt x="1587" y="327"/>
                  </a:lnTo>
                  <a:lnTo>
                    <a:pt x="1581" y="327"/>
                  </a:lnTo>
                  <a:lnTo>
                    <a:pt x="1575" y="328"/>
                  </a:lnTo>
                  <a:lnTo>
                    <a:pt x="1571" y="331"/>
                  </a:lnTo>
                  <a:lnTo>
                    <a:pt x="1565" y="334"/>
                  </a:lnTo>
                  <a:lnTo>
                    <a:pt x="1561" y="338"/>
                  </a:lnTo>
                  <a:lnTo>
                    <a:pt x="1557" y="343"/>
                  </a:lnTo>
                  <a:lnTo>
                    <a:pt x="1550" y="351"/>
                  </a:lnTo>
                  <a:lnTo>
                    <a:pt x="1544" y="357"/>
                  </a:lnTo>
                  <a:lnTo>
                    <a:pt x="1541" y="359"/>
                  </a:lnTo>
                  <a:lnTo>
                    <a:pt x="1538" y="360"/>
                  </a:lnTo>
                  <a:lnTo>
                    <a:pt x="1536" y="360"/>
                  </a:lnTo>
                  <a:lnTo>
                    <a:pt x="1534" y="359"/>
                  </a:lnTo>
                  <a:lnTo>
                    <a:pt x="1530" y="356"/>
                  </a:lnTo>
                  <a:lnTo>
                    <a:pt x="1524" y="352"/>
                  </a:lnTo>
                  <a:lnTo>
                    <a:pt x="1522" y="351"/>
                  </a:lnTo>
                  <a:lnTo>
                    <a:pt x="1518" y="350"/>
                  </a:lnTo>
                  <a:lnTo>
                    <a:pt x="1515" y="351"/>
                  </a:lnTo>
                  <a:lnTo>
                    <a:pt x="1512" y="353"/>
                  </a:lnTo>
                  <a:lnTo>
                    <a:pt x="1506" y="360"/>
                  </a:lnTo>
                  <a:lnTo>
                    <a:pt x="1502" y="368"/>
                  </a:lnTo>
                  <a:lnTo>
                    <a:pt x="1498" y="375"/>
                  </a:lnTo>
                  <a:lnTo>
                    <a:pt x="1496" y="379"/>
                  </a:lnTo>
                  <a:lnTo>
                    <a:pt x="1492" y="382"/>
                  </a:lnTo>
                  <a:lnTo>
                    <a:pt x="1484" y="383"/>
                  </a:lnTo>
                  <a:lnTo>
                    <a:pt x="1474" y="384"/>
                  </a:lnTo>
                  <a:lnTo>
                    <a:pt x="1466" y="384"/>
                  </a:lnTo>
                  <a:lnTo>
                    <a:pt x="1455" y="387"/>
                  </a:lnTo>
                  <a:lnTo>
                    <a:pt x="1447" y="390"/>
                  </a:lnTo>
                  <a:lnTo>
                    <a:pt x="1442" y="393"/>
                  </a:lnTo>
                  <a:lnTo>
                    <a:pt x="1441" y="393"/>
                  </a:lnTo>
                  <a:lnTo>
                    <a:pt x="1441" y="389"/>
                  </a:lnTo>
                  <a:lnTo>
                    <a:pt x="1441" y="383"/>
                  </a:lnTo>
                  <a:lnTo>
                    <a:pt x="1436" y="377"/>
                  </a:lnTo>
                  <a:lnTo>
                    <a:pt x="1430" y="370"/>
                  </a:lnTo>
                  <a:lnTo>
                    <a:pt x="1421" y="363"/>
                  </a:lnTo>
                  <a:lnTo>
                    <a:pt x="1411" y="357"/>
                  </a:lnTo>
                  <a:lnTo>
                    <a:pt x="1410" y="353"/>
                  </a:lnTo>
                  <a:lnTo>
                    <a:pt x="1409" y="350"/>
                  </a:lnTo>
                  <a:lnTo>
                    <a:pt x="1408" y="346"/>
                  </a:lnTo>
                  <a:lnTo>
                    <a:pt x="1408" y="341"/>
                  </a:lnTo>
                  <a:lnTo>
                    <a:pt x="1409" y="330"/>
                  </a:lnTo>
                  <a:lnTo>
                    <a:pt x="1409" y="319"/>
                  </a:lnTo>
                  <a:lnTo>
                    <a:pt x="1409" y="314"/>
                  </a:lnTo>
                  <a:lnTo>
                    <a:pt x="1408" y="311"/>
                  </a:lnTo>
                  <a:lnTo>
                    <a:pt x="1407" y="307"/>
                  </a:lnTo>
                  <a:lnTo>
                    <a:pt x="1404" y="303"/>
                  </a:lnTo>
                  <a:lnTo>
                    <a:pt x="1402" y="301"/>
                  </a:lnTo>
                  <a:lnTo>
                    <a:pt x="1397" y="301"/>
                  </a:lnTo>
                  <a:lnTo>
                    <a:pt x="1393" y="300"/>
                  </a:lnTo>
                  <a:lnTo>
                    <a:pt x="1389" y="300"/>
                  </a:lnTo>
                  <a:lnTo>
                    <a:pt x="1385" y="288"/>
                  </a:lnTo>
                  <a:lnTo>
                    <a:pt x="1380" y="275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74" y="265"/>
                  </a:lnTo>
                  <a:lnTo>
                    <a:pt x="1373" y="262"/>
                  </a:lnTo>
                  <a:lnTo>
                    <a:pt x="1373" y="253"/>
                  </a:lnTo>
                  <a:lnTo>
                    <a:pt x="1373" y="245"/>
                  </a:lnTo>
                  <a:lnTo>
                    <a:pt x="1372" y="243"/>
                  </a:lnTo>
                  <a:lnTo>
                    <a:pt x="1370" y="240"/>
                  </a:lnTo>
                  <a:lnTo>
                    <a:pt x="1367" y="239"/>
                  </a:lnTo>
                  <a:lnTo>
                    <a:pt x="1365" y="238"/>
                  </a:lnTo>
                  <a:lnTo>
                    <a:pt x="1360" y="238"/>
                  </a:lnTo>
                  <a:lnTo>
                    <a:pt x="1354" y="238"/>
                  </a:lnTo>
                  <a:lnTo>
                    <a:pt x="1351" y="239"/>
                  </a:lnTo>
                  <a:lnTo>
                    <a:pt x="1347" y="242"/>
                  </a:lnTo>
                  <a:lnTo>
                    <a:pt x="1342" y="244"/>
                  </a:lnTo>
                  <a:lnTo>
                    <a:pt x="1339" y="246"/>
                  </a:lnTo>
                  <a:lnTo>
                    <a:pt x="1334" y="252"/>
                  </a:lnTo>
                  <a:lnTo>
                    <a:pt x="1329" y="259"/>
                  </a:lnTo>
                  <a:lnTo>
                    <a:pt x="1327" y="267"/>
                  </a:lnTo>
                  <a:lnTo>
                    <a:pt x="1324" y="275"/>
                  </a:lnTo>
                  <a:lnTo>
                    <a:pt x="1321" y="290"/>
                  </a:lnTo>
                  <a:lnTo>
                    <a:pt x="1317" y="302"/>
                  </a:lnTo>
                  <a:lnTo>
                    <a:pt x="1316" y="307"/>
                  </a:lnTo>
                  <a:lnTo>
                    <a:pt x="1314" y="311"/>
                  </a:lnTo>
                  <a:lnTo>
                    <a:pt x="1311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4" y="312"/>
                  </a:lnTo>
                  <a:lnTo>
                    <a:pt x="1301" y="311"/>
                  </a:lnTo>
                  <a:lnTo>
                    <a:pt x="1298" y="308"/>
                  </a:lnTo>
                  <a:lnTo>
                    <a:pt x="1295" y="307"/>
                  </a:lnTo>
                  <a:lnTo>
                    <a:pt x="1291" y="308"/>
                  </a:lnTo>
                  <a:lnTo>
                    <a:pt x="1286" y="311"/>
                  </a:lnTo>
                  <a:lnTo>
                    <a:pt x="1282" y="314"/>
                  </a:lnTo>
                  <a:lnTo>
                    <a:pt x="1272" y="325"/>
                  </a:lnTo>
                  <a:lnTo>
                    <a:pt x="1265" y="335"/>
                  </a:lnTo>
                  <a:lnTo>
                    <a:pt x="1259" y="346"/>
                  </a:lnTo>
                  <a:lnTo>
                    <a:pt x="1252" y="356"/>
                  </a:lnTo>
                  <a:lnTo>
                    <a:pt x="1247" y="359"/>
                  </a:lnTo>
                  <a:lnTo>
                    <a:pt x="1242" y="363"/>
                  </a:lnTo>
                  <a:lnTo>
                    <a:pt x="1238" y="365"/>
                  </a:lnTo>
                  <a:lnTo>
                    <a:pt x="1232" y="368"/>
                  </a:lnTo>
                  <a:lnTo>
                    <a:pt x="1220" y="369"/>
                  </a:lnTo>
                  <a:lnTo>
                    <a:pt x="1209" y="370"/>
                  </a:lnTo>
                  <a:lnTo>
                    <a:pt x="1204" y="369"/>
                  </a:lnTo>
                  <a:lnTo>
                    <a:pt x="1201" y="368"/>
                  </a:lnTo>
                  <a:lnTo>
                    <a:pt x="1198" y="365"/>
                  </a:lnTo>
                  <a:lnTo>
                    <a:pt x="1196" y="363"/>
                  </a:lnTo>
                  <a:lnTo>
                    <a:pt x="1196" y="357"/>
                  </a:lnTo>
                  <a:lnTo>
                    <a:pt x="1195" y="353"/>
                  </a:lnTo>
                  <a:lnTo>
                    <a:pt x="1193" y="350"/>
                  </a:lnTo>
                  <a:lnTo>
                    <a:pt x="1189" y="346"/>
                  </a:lnTo>
                  <a:lnTo>
                    <a:pt x="1185" y="344"/>
                  </a:lnTo>
                  <a:lnTo>
                    <a:pt x="1181" y="343"/>
                  </a:lnTo>
                  <a:lnTo>
                    <a:pt x="1174" y="341"/>
                  </a:lnTo>
                  <a:lnTo>
                    <a:pt x="1165" y="341"/>
                  </a:lnTo>
                  <a:lnTo>
                    <a:pt x="1149" y="341"/>
                  </a:lnTo>
                  <a:lnTo>
                    <a:pt x="1134" y="344"/>
                  </a:lnTo>
                  <a:lnTo>
                    <a:pt x="1121" y="346"/>
                  </a:lnTo>
                  <a:lnTo>
                    <a:pt x="1111" y="349"/>
                  </a:lnTo>
                  <a:lnTo>
                    <a:pt x="1106" y="349"/>
                  </a:lnTo>
                  <a:lnTo>
                    <a:pt x="1102" y="349"/>
                  </a:lnTo>
                  <a:lnTo>
                    <a:pt x="1097" y="347"/>
                  </a:lnTo>
                  <a:lnTo>
                    <a:pt x="1094" y="344"/>
                  </a:lnTo>
                  <a:lnTo>
                    <a:pt x="1090" y="340"/>
                  </a:lnTo>
                  <a:lnTo>
                    <a:pt x="1088" y="337"/>
                  </a:lnTo>
                  <a:lnTo>
                    <a:pt x="1087" y="333"/>
                  </a:lnTo>
                  <a:lnTo>
                    <a:pt x="1086" y="330"/>
                  </a:lnTo>
                  <a:lnTo>
                    <a:pt x="1087" y="327"/>
                  </a:lnTo>
                  <a:lnTo>
                    <a:pt x="1087" y="324"/>
                  </a:lnTo>
                  <a:lnTo>
                    <a:pt x="1089" y="321"/>
                  </a:lnTo>
                  <a:lnTo>
                    <a:pt x="1091" y="319"/>
                  </a:lnTo>
                  <a:lnTo>
                    <a:pt x="1096" y="315"/>
                  </a:lnTo>
                  <a:lnTo>
                    <a:pt x="1100" y="312"/>
                  </a:lnTo>
                  <a:lnTo>
                    <a:pt x="1100" y="311"/>
                  </a:lnTo>
                  <a:lnTo>
                    <a:pt x="1101" y="308"/>
                  </a:lnTo>
                  <a:lnTo>
                    <a:pt x="1100" y="306"/>
                  </a:lnTo>
                  <a:lnTo>
                    <a:pt x="1099" y="302"/>
                  </a:lnTo>
                  <a:lnTo>
                    <a:pt x="1095" y="294"/>
                  </a:lnTo>
                  <a:lnTo>
                    <a:pt x="1090" y="283"/>
                  </a:lnTo>
                  <a:lnTo>
                    <a:pt x="1086" y="271"/>
                  </a:lnTo>
                  <a:lnTo>
                    <a:pt x="1081" y="257"/>
                  </a:lnTo>
                  <a:lnTo>
                    <a:pt x="1076" y="242"/>
                  </a:lnTo>
                  <a:lnTo>
                    <a:pt x="1071" y="225"/>
                  </a:lnTo>
                  <a:lnTo>
                    <a:pt x="1067" y="208"/>
                  </a:lnTo>
                  <a:lnTo>
                    <a:pt x="1061" y="194"/>
                  </a:lnTo>
                  <a:lnTo>
                    <a:pt x="1053" y="180"/>
                  </a:lnTo>
                  <a:lnTo>
                    <a:pt x="1045" y="169"/>
                  </a:lnTo>
                  <a:lnTo>
                    <a:pt x="1037" y="160"/>
                  </a:lnTo>
                  <a:lnTo>
                    <a:pt x="1028" y="151"/>
                  </a:lnTo>
                  <a:lnTo>
                    <a:pt x="1024" y="148"/>
                  </a:lnTo>
                  <a:lnTo>
                    <a:pt x="1020" y="143"/>
                  </a:lnTo>
                  <a:lnTo>
                    <a:pt x="1017" y="137"/>
                  </a:lnTo>
                  <a:lnTo>
                    <a:pt x="1014" y="132"/>
                  </a:lnTo>
                  <a:lnTo>
                    <a:pt x="1012" y="119"/>
                  </a:lnTo>
                  <a:lnTo>
                    <a:pt x="1011" y="108"/>
                  </a:lnTo>
                  <a:lnTo>
                    <a:pt x="1011" y="104"/>
                  </a:lnTo>
                  <a:lnTo>
                    <a:pt x="1013" y="99"/>
                  </a:lnTo>
                  <a:lnTo>
                    <a:pt x="1015" y="94"/>
                  </a:lnTo>
                  <a:lnTo>
                    <a:pt x="1019" y="91"/>
                  </a:lnTo>
                  <a:lnTo>
                    <a:pt x="1027" y="85"/>
                  </a:lnTo>
                  <a:lnTo>
                    <a:pt x="1033" y="78"/>
                  </a:lnTo>
                  <a:lnTo>
                    <a:pt x="1036" y="74"/>
                  </a:lnTo>
                  <a:lnTo>
                    <a:pt x="1037" y="69"/>
                  </a:lnTo>
                  <a:lnTo>
                    <a:pt x="1036" y="66"/>
                  </a:lnTo>
                  <a:lnTo>
                    <a:pt x="1036" y="62"/>
                  </a:lnTo>
                  <a:lnTo>
                    <a:pt x="1032" y="54"/>
                  </a:lnTo>
                  <a:lnTo>
                    <a:pt x="1028" y="48"/>
                  </a:lnTo>
                  <a:lnTo>
                    <a:pt x="1026" y="41"/>
                  </a:lnTo>
                  <a:lnTo>
                    <a:pt x="1026" y="32"/>
                  </a:lnTo>
                  <a:lnTo>
                    <a:pt x="1026" y="29"/>
                  </a:lnTo>
                  <a:lnTo>
                    <a:pt x="1025" y="24"/>
                  </a:lnTo>
                  <a:lnTo>
                    <a:pt x="1024" y="19"/>
                  </a:lnTo>
                  <a:lnTo>
                    <a:pt x="1020" y="13"/>
                  </a:lnTo>
                  <a:lnTo>
                    <a:pt x="1017" y="9"/>
                  </a:lnTo>
                  <a:lnTo>
                    <a:pt x="1012" y="5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999" y="0"/>
                  </a:lnTo>
                  <a:lnTo>
                    <a:pt x="994" y="1"/>
                  </a:lnTo>
                  <a:lnTo>
                    <a:pt x="989" y="4"/>
                  </a:lnTo>
                  <a:lnTo>
                    <a:pt x="986" y="9"/>
                  </a:lnTo>
                  <a:lnTo>
                    <a:pt x="977" y="16"/>
                  </a:lnTo>
                  <a:lnTo>
                    <a:pt x="970" y="21"/>
                  </a:lnTo>
                  <a:lnTo>
                    <a:pt x="968" y="22"/>
                  </a:lnTo>
                  <a:lnTo>
                    <a:pt x="965" y="22"/>
                  </a:lnTo>
                  <a:lnTo>
                    <a:pt x="963" y="22"/>
                  </a:lnTo>
                  <a:lnTo>
                    <a:pt x="961" y="21"/>
                  </a:lnTo>
                  <a:lnTo>
                    <a:pt x="958" y="17"/>
                  </a:lnTo>
                  <a:lnTo>
                    <a:pt x="955" y="13"/>
                  </a:lnTo>
                  <a:lnTo>
                    <a:pt x="952" y="12"/>
                  </a:lnTo>
                  <a:lnTo>
                    <a:pt x="949" y="11"/>
                  </a:lnTo>
                  <a:lnTo>
                    <a:pt x="945" y="11"/>
                  </a:lnTo>
                  <a:lnTo>
                    <a:pt x="941" y="12"/>
                  </a:lnTo>
                  <a:lnTo>
                    <a:pt x="936" y="13"/>
                  </a:lnTo>
                  <a:lnTo>
                    <a:pt x="933" y="16"/>
                  </a:lnTo>
                  <a:lnTo>
                    <a:pt x="931" y="18"/>
                  </a:lnTo>
                  <a:lnTo>
                    <a:pt x="930" y="22"/>
                  </a:lnTo>
                  <a:lnTo>
                    <a:pt x="927" y="24"/>
                  </a:lnTo>
                  <a:lnTo>
                    <a:pt x="925" y="26"/>
                  </a:lnTo>
                  <a:lnTo>
                    <a:pt x="920" y="29"/>
                  </a:lnTo>
                  <a:lnTo>
                    <a:pt x="914" y="30"/>
                  </a:lnTo>
                  <a:lnTo>
                    <a:pt x="906" y="30"/>
                  </a:lnTo>
                  <a:lnTo>
                    <a:pt x="900" y="29"/>
                  </a:lnTo>
                  <a:lnTo>
                    <a:pt x="895" y="26"/>
                  </a:lnTo>
                  <a:lnTo>
                    <a:pt x="892" y="23"/>
                  </a:lnTo>
                  <a:lnTo>
                    <a:pt x="889" y="21"/>
                  </a:lnTo>
                  <a:lnTo>
                    <a:pt x="887" y="19"/>
                  </a:lnTo>
                  <a:lnTo>
                    <a:pt x="885" y="18"/>
                  </a:lnTo>
                  <a:lnTo>
                    <a:pt x="882" y="18"/>
                  </a:lnTo>
                  <a:lnTo>
                    <a:pt x="878" y="21"/>
                  </a:lnTo>
                  <a:lnTo>
                    <a:pt x="872" y="23"/>
                  </a:lnTo>
                  <a:lnTo>
                    <a:pt x="868" y="25"/>
                  </a:lnTo>
                  <a:lnTo>
                    <a:pt x="864" y="28"/>
                  </a:lnTo>
                  <a:lnTo>
                    <a:pt x="862" y="31"/>
                  </a:lnTo>
                  <a:lnTo>
                    <a:pt x="860" y="35"/>
                  </a:lnTo>
                  <a:lnTo>
                    <a:pt x="858" y="40"/>
                  </a:lnTo>
                  <a:lnTo>
                    <a:pt x="858" y="43"/>
                  </a:lnTo>
                  <a:lnTo>
                    <a:pt x="860" y="48"/>
                  </a:lnTo>
                  <a:lnTo>
                    <a:pt x="863" y="54"/>
                  </a:lnTo>
                  <a:lnTo>
                    <a:pt x="867" y="60"/>
                  </a:lnTo>
                  <a:lnTo>
                    <a:pt x="869" y="66"/>
                  </a:lnTo>
                  <a:lnTo>
                    <a:pt x="870" y="73"/>
                  </a:lnTo>
                  <a:lnTo>
                    <a:pt x="872" y="80"/>
                  </a:lnTo>
                  <a:lnTo>
                    <a:pt x="872" y="86"/>
                  </a:lnTo>
                  <a:lnTo>
                    <a:pt x="872" y="92"/>
                  </a:lnTo>
                  <a:lnTo>
                    <a:pt x="869" y="98"/>
                  </a:lnTo>
                  <a:lnTo>
                    <a:pt x="867" y="101"/>
                  </a:lnTo>
                  <a:lnTo>
                    <a:pt x="862" y="105"/>
                  </a:lnTo>
                  <a:lnTo>
                    <a:pt x="857" y="107"/>
                  </a:lnTo>
                  <a:lnTo>
                    <a:pt x="850" y="110"/>
                  </a:lnTo>
                  <a:lnTo>
                    <a:pt x="843" y="112"/>
                  </a:lnTo>
                  <a:lnTo>
                    <a:pt x="826" y="117"/>
                  </a:lnTo>
                  <a:lnTo>
                    <a:pt x="811" y="120"/>
                  </a:lnTo>
                  <a:lnTo>
                    <a:pt x="804" y="123"/>
                  </a:lnTo>
                  <a:lnTo>
                    <a:pt x="797" y="125"/>
                  </a:lnTo>
                  <a:lnTo>
                    <a:pt x="792" y="129"/>
                  </a:lnTo>
                  <a:lnTo>
                    <a:pt x="787" y="132"/>
                  </a:lnTo>
                  <a:lnTo>
                    <a:pt x="784" y="136"/>
                  </a:lnTo>
                  <a:lnTo>
                    <a:pt x="780" y="141"/>
                  </a:lnTo>
                  <a:lnTo>
                    <a:pt x="778" y="147"/>
                  </a:lnTo>
                  <a:lnTo>
                    <a:pt x="776" y="151"/>
                  </a:lnTo>
                  <a:lnTo>
                    <a:pt x="775" y="156"/>
                  </a:lnTo>
                  <a:lnTo>
                    <a:pt x="774" y="158"/>
                  </a:lnTo>
                  <a:lnTo>
                    <a:pt x="772" y="161"/>
                  </a:lnTo>
                  <a:lnTo>
                    <a:pt x="768" y="161"/>
                  </a:lnTo>
                  <a:lnTo>
                    <a:pt x="761" y="161"/>
                  </a:lnTo>
                  <a:lnTo>
                    <a:pt x="753" y="157"/>
                  </a:lnTo>
                  <a:lnTo>
                    <a:pt x="747" y="157"/>
                  </a:lnTo>
                  <a:lnTo>
                    <a:pt x="741" y="157"/>
                  </a:lnTo>
                  <a:lnTo>
                    <a:pt x="734" y="158"/>
                  </a:lnTo>
                  <a:lnTo>
                    <a:pt x="727" y="161"/>
                  </a:lnTo>
                  <a:lnTo>
                    <a:pt x="718" y="163"/>
                  </a:lnTo>
                  <a:lnTo>
                    <a:pt x="710" y="167"/>
                  </a:lnTo>
                  <a:lnTo>
                    <a:pt x="703" y="171"/>
                  </a:lnTo>
                  <a:lnTo>
                    <a:pt x="696" y="176"/>
                  </a:lnTo>
                  <a:lnTo>
                    <a:pt x="689" y="181"/>
                  </a:lnTo>
                  <a:lnTo>
                    <a:pt x="683" y="187"/>
                  </a:lnTo>
                  <a:lnTo>
                    <a:pt x="677" y="193"/>
                  </a:lnTo>
                  <a:lnTo>
                    <a:pt x="672" y="199"/>
                  </a:lnTo>
                  <a:lnTo>
                    <a:pt x="668" y="205"/>
                  </a:lnTo>
                  <a:lnTo>
                    <a:pt x="666" y="211"/>
                  </a:lnTo>
                  <a:lnTo>
                    <a:pt x="664" y="215"/>
                  </a:lnTo>
                  <a:lnTo>
                    <a:pt x="664" y="220"/>
                  </a:lnTo>
                  <a:lnTo>
                    <a:pt x="662" y="224"/>
                  </a:lnTo>
                  <a:lnTo>
                    <a:pt x="660" y="229"/>
                  </a:lnTo>
                  <a:lnTo>
                    <a:pt x="656" y="232"/>
                  </a:lnTo>
                  <a:lnTo>
                    <a:pt x="653" y="236"/>
                  </a:lnTo>
                  <a:lnTo>
                    <a:pt x="648" y="238"/>
                  </a:lnTo>
                  <a:lnTo>
                    <a:pt x="642" y="239"/>
                  </a:lnTo>
                  <a:lnTo>
                    <a:pt x="636" y="240"/>
                  </a:lnTo>
                  <a:lnTo>
                    <a:pt x="630" y="239"/>
                  </a:lnTo>
                  <a:lnTo>
                    <a:pt x="623" y="237"/>
                  </a:lnTo>
                  <a:lnTo>
                    <a:pt x="617" y="232"/>
                  </a:lnTo>
                  <a:lnTo>
                    <a:pt x="611" y="227"/>
                  </a:lnTo>
                  <a:lnTo>
                    <a:pt x="606" y="223"/>
                  </a:lnTo>
                  <a:lnTo>
                    <a:pt x="597" y="209"/>
                  </a:lnTo>
                  <a:lnTo>
                    <a:pt x="590" y="198"/>
                  </a:lnTo>
                  <a:lnTo>
                    <a:pt x="585" y="192"/>
                  </a:lnTo>
                  <a:lnTo>
                    <a:pt x="582" y="187"/>
                  </a:lnTo>
                  <a:lnTo>
                    <a:pt x="577" y="185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4" y="181"/>
                  </a:lnTo>
                  <a:lnTo>
                    <a:pt x="559" y="182"/>
                  </a:lnTo>
                  <a:lnTo>
                    <a:pt x="554" y="183"/>
                  </a:lnTo>
                  <a:lnTo>
                    <a:pt x="545" y="190"/>
                  </a:lnTo>
                  <a:lnTo>
                    <a:pt x="534" y="199"/>
                  </a:lnTo>
                  <a:lnTo>
                    <a:pt x="523" y="208"/>
                  </a:lnTo>
                  <a:lnTo>
                    <a:pt x="515" y="217"/>
                  </a:lnTo>
                  <a:lnTo>
                    <a:pt x="511" y="219"/>
                  </a:lnTo>
                  <a:lnTo>
                    <a:pt x="508" y="221"/>
                  </a:lnTo>
                  <a:lnTo>
                    <a:pt x="504" y="224"/>
                  </a:lnTo>
                  <a:lnTo>
                    <a:pt x="501" y="225"/>
                  </a:lnTo>
                  <a:lnTo>
                    <a:pt x="492" y="226"/>
                  </a:lnTo>
                  <a:lnTo>
                    <a:pt x="485" y="227"/>
                  </a:lnTo>
                  <a:lnTo>
                    <a:pt x="482" y="227"/>
                  </a:lnTo>
                  <a:lnTo>
                    <a:pt x="479" y="231"/>
                  </a:lnTo>
                  <a:lnTo>
                    <a:pt x="477" y="236"/>
                  </a:lnTo>
                  <a:lnTo>
                    <a:pt x="476" y="242"/>
                  </a:lnTo>
                  <a:lnTo>
                    <a:pt x="475" y="256"/>
                  </a:lnTo>
                  <a:lnTo>
                    <a:pt x="473" y="269"/>
                  </a:lnTo>
                  <a:lnTo>
                    <a:pt x="471" y="276"/>
                  </a:lnTo>
                  <a:lnTo>
                    <a:pt x="467" y="282"/>
                  </a:lnTo>
                  <a:lnTo>
                    <a:pt x="461" y="288"/>
                  </a:lnTo>
                  <a:lnTo>
                    <a:pt x="456" y="293"/>
                  </a:lnTo>
                  <a:lnTo>
                    <a:pt x="442" y="301"/>
                  </a:lnTo>
                  <a:lnTo>
                    <a:pt x="433" y="306"/>
                  </a:lnTo>
                  <a:lnTo>
                    <a:pt x="425" y="309"/>
                  </a:lnTo>
                  <a:lnTo>
                    <a:pt x="417" y="312"/>
                  </a:lnTo>
                  <a:lnTo>
                    <a:pt x="415" y="314"/>
                  </a:lnTo>
                  <a:lnTo>
                    <a:pt x="413" y="318"/>
                  </a:lnTo>
                  <a:lnTo>
                    <a:pt x="412" y="320"/>
                  </a:lnTo>
                  <a:lnTo>
                    <a:pt x="410" y="325"/>
                  </a:lnTo>
                  <a:lnTo>
                    <a:pt x="410" y="328"/>
                  </a:lnTo>
                  <a:lnTo>
                    <a:pt x="409" y="331"/>
                  </a:lnTo>
                  <a:lnTo>
                    <a:pt x="408" y="333"/>
                  </a:lnTo>
                  <a:lnTo>
                    <a:pt x="406" y="334"/>
                  </a:lnTo>
                  <a:lnTo>
                    <a:pt x="400" y="334"/>
                  </a:lnTo>
                  <a:lnTo>
                    <a:pt x="394" y="333"/>
                  </a:lnTo>
                  <a:lnTo>
                    <a:pt x="387" y="331"/>
                  </a:lnTo>
                  <a:lnTo>
                    <a:pt x="382" y="330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77" y="337"/>
                  </a:lnTo>
                  <a:lnTo>
                    <a:pt x="376" y="343"/>
                  </a:lnTo>
                  <a:lnTo>
                    <a:pt x="376" y="349"/>
                  </a:lnTo>
                  <a:lnTo>
                    <a:pt x="377" y="355"/>
                  </a:lnTo>
                  <a:lnTo>
                    <a:pt x="378" y="360"/>
                  </a:lnTo>
                  <a:lnTo>
                    <a:pt x="381" y="365"/>
                  </a:lnTo>
                  <a:lnTo>
                    <a:pt x="383" y="370"/>
                  </a:lnTo>
                  <a:lnTo>
                    <a:pt x="387" y="372"/>
                  </a:lnTo>
                  <a:lnTo>
                    <a:pt x="390" y="375"/>
                  </a:lnTo>
                  <a:lnTo>
                    <a:pt x="395" y="375"/>
                  </a:lnTo>
                  <a:lnTo>
                    <a:pt x="400" y="375"/>
                  </a:lnTo>
                  <a:lnTo>
                    <a:pt x="403" y="376"/>
                  </a:lnTo>
                  <a:lnTo>
                    <a:pt x="406" y="378"/>
                  </a:lnTo>
                  <a:lnTo>
                    <a:pt x="408" y="382"/>
                  </a:lnTo>
                  <a:lnTo>
                    <a:pt x="410" y="389"/>
                  </a:lnTo>
                  <a:lnTo>
                    <a:pt x="415" y="397"/>
                  </a:lnTo>
                  <a:lnTo>
                    <a:pt x="419" y="404"/>
                  </a:lnTo>
                  <a:lnTo>
                    <a:pt x="421" y="412"/>
                  </a:lnTo>
                  <a:lnTo>
                    <a:pt x="422" y="421"/>
                  </a:lnTo>
                  <a:lnTo>
                    <a:pt x="421" y="433"/>
                  </a:lnTo>
                  <a:lnTo>
                    <a:pt x="422" y="440"/>
                  </a:lnTo>
                  <a:lnTo>
                    <a:pt x="423" y="447"/>
                  </a:lnTo>
                  <a:lnTo>
                    <a:pt x="426" y="453"/>
                  </a:lnTo>
                  <a:lnTo>
                    <a:pt x="429" y="459"/>
                  </a:lnTo>
                  <a:lnTo>
                    <a:pt x="435" y="470"/>
                  </a:lnTo>
                  <a:lnTo>
                    <a:pt x="440" y="480"/>
                  </a:lnTo>
                  <a:lnTo>
                    <a:pt x="441" y="486"/>
                  </a:lnTo>
                  <a:lnTo>
                    <a:pt x="440" y="491"/>
                  </a:lnTo>
                  <a:lnTo>
                    <a:pt x="438" y="496"/>
                  </a:lnTo>
                  <a:lnTo>
                    <a:pt x="435" y="501"/>
                  </a:lnTo>
                  <a:lnTo>
                    <a:pt x="428" y="511"/>
                  </a:lnTo>
                  <a:lnTo>
                    <a:pt x="420" y="522"/>
                  </a:lnTo>
                  <a:lnTo>
                    <a:pt x="413" y="535"/>
                  </a:lnTo>
                  <a:lnTo>
                    <a:pt x="407" y="551"/>
                  </a:lnTo>
                  <a:lnTo>
                    <a:pt x="401" y="564"/>
                  </a:lnTo>
                  <a:lnTo>
                    <a:pt x="395" y="574"/>
                  </a:lnTo>
                  <a:lnTo>
                    <a:pt x="388" y="583"/>
                  </a:lnTo>
                  <a:lnTo>
                    <a:pt x="378" y="591"/>
                  </a:lnTo>
                  <a:lnTo>
                    <a:pt x="373" y="595"/>
                  </a:lnTo>
                  <a:lnTo>
                    <a:pt x="369" y="598"/>
                  </a:lnTo>
                  <a:lnTo>
                    <a:pt x="365" y="599"/>
                  </a:lnTo>
                  <a:lnTo>
                    <a:pt x="360" y="601"/>
                  </a:lnTo>
                  <a:lnTo>
                    <a:pt x="352" y="601"/>
                  </a:lnTo>
                  <a:lnTo>
                    <a:pt x="345" y="602"/>
                  </a:lnTo>
                  <a:lnTo>
                    <a:pt x="337" y="604"/>
                  </a:lnTo>
                  <a:lnTo>
                    <a:pt x="326" y="608"/>
                  </a:lnTo>
                  <a:lnTo>
                    <a:pt x="314" y="612"/>
                  </a:lnTo>
                  <a:lnTo>
                    <a:pt x="302" y="616"/>
                  </a:lnTo>
                  <a:lnTo>
                    <a:pt x="288" y="621"/>
                  </a:lnTo>
                  <a:lnTo>
                    <a:pt x="272" y="626"/>
                  </a:lnTo>
                  <a:lnTo>
                    <a:pt x="264" y="630"/>
                  </a:lnTo>
                  <a:lnTo>
                    <a:pt x="256" y="636"/>
                  </a:lnTo>
                  <a:lnTo>
                    <a:pt x="247" y="645"/>
                  </a:lnTo>
                  <a:lnTo>
                    <a:pt x="240" y="653"/>
                  </a:lnTo>
                  <a:lnTo>
                    <a:pt x="228" y="671"/>
                  </a:lnTo>
                  <a:lnTo>
                    <a:pt x="221" y="683"/>
                  </a:lnTo>
                  <a:lnTo>
                    <a:pt x="220" y="688"/>
                  </a:lnTo>
                  <a:lnTo>
                    <a:pt x="219" y="694"/>
                  </a:lnTo>
                  <a:lnTo>
                    <a:pt x="218" y="702"/>
                  </a:lnTo>
                  <a:lnTo>
                    <a:pt x="218" y="709"/>
                  </a:lnTo>
                  <a:lnTo>
                    <a:pt x="217" y="723"/>
                  </a:lnTo>
                  <a:lnTo>
                    <a:pt x="214" y="734"/>
                  </a:lnTo>
                  <a:lnTo>
                    <a:pt x="213" y="738"/>
                  </a:lnTo>
                  <a:lnTo>
                    <a:pt x="212" y="743"/>
                  </a:lnTo>
                  <a:lnTo>
                    <a:pt x="211" y="748"/>
                  </a:lnTo>
                  <a:lnTo>
                    <a:pt x="212" y="753"/>
                  </a:lnTo>
                  <a:lnTo>
                    <a:pt x="212" y="759"/>
                  </a:lnTo>
                  <a:lnTo>
                    <a:pt x="214" y="762"/>
                  </a:lnTo>
                  <a:lnTo>
                    <a:pt x="215" y="767"/>
                  </a:lnTo>
                  <a:lnTo>
                    <a:pt x="219" y="769"/>
                  </a:lnTo>
                  <a:lnTo>
                    <a:pt x="224" y="775"/>
                  </a:lnTo>
                  <a:lnTo>
                    <a:pt x="226" y="782"/>
                  </a:lnTo>
                  <a:lnTo>
                    <a:pt x="228" y="792"/>
                  </a:lnTo>
                  <a:lnTo>
                    <a:pt x="230" y="804"/>
                  </a:lnTo>
                  <a:lnTo>
                    <a:pt x="231" y="810"/>
                  </a:lnTo>
                  <a:lnTo>
                    <a:pt x="233" y="816"/>
                  </a:lnTo>
                  <a:lnTo>
                    <a:pt x="237" y="820"/>
                  </a:lnTo>
                  <a:lnTo>
                    <a:pt x="240" y="825"/>
                  </a:lnTo>
                  <a:lnTo>
                    <a:pt x="249" y="835"/>
                  </a:lnTo>
                  <a:lnTo>
                    <a:pt x="256" y="842"/>
                  </a:lnTo>
                  <a:lnTo>
                    <a:pt x="258" y="845"/>
                  </a:lnTo>
                  <a:lnTo>
                    <a:pt x="259" y="850"/>
                  </a:lnTo>
                  <a:lnTo>
                    <a:pt x="261" y="855"/>
                  </a:lnTo>
                  <a:lnTo>
                    <a:pt x="259" y="860"/>
                  </a:lnTo>
                  <a:lnTo>
                    <a:pt x="256" y="869"/>
                  </a:lnTo>
                  <a:lnTo>
                    <a:pt x="252" y="879"/>
                  </a:lnTo>
                  <a:lnTo>
                    <a:pt x="251" y="882"/>
                  </a:lnTo>
                  <a:lnTo>
                    <a:pt x="249" y="886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3" y="888"/>
                  </a:lnTo>
                  <a:lnTo>
                    <a:pt x="240" y="887"/>
                  </a:lnTo>
                  <a:lnTo>
                    <a:pt x="238" y="885"/>
                  </a:lnTo>
                  <a:lnTo>
                    <a:pt x="236" y="881"/>
                  </a:lnTo>
                  <a:lnTo>
                    <a:pt x="232" y="879"/>
                  </a:lnTo>
                  <a:lnTo>
                    <a:pt x="228" y="876"/>
                  </a:lnTo>
                  <a:lnTo>
                    <a:pt x="225" y="876"/>
                  </a:lnTo>
                  <a:lnTo>
                    <a:pt x="221" y="876"/>
                  </a:lnTo>
                  <a:lnTo>
                    <a:pt x="218" y="879"/>
                  </a:lnTo>
                  <a:lnTo>
                    <a:pt x="214" y="882"/>
                  </a:lnTo>
                  <a:lnTo>
                    <a:pt x="211" y="886"/>
                  </a:lnTo>
                  <a:lnTo>
                    <a:pt x="208" y="892"/>
                  </a:lnTo>
                  <a:lnTo>
                    <a:pt x="201" y="906"/>
                  </a:lnTo>
                  <a:lnTo>
                    <a:pt x="193" y="924"/>
                  </a:lnTo>
                  <a:lnTo>
                    <a:pt x="189" y="935"/>
                  </a:lnTo>
                  <a:lnTo>
                    <a:pt x="186" y="944"/>
                  </a:lnTo>
                  <a:lnTo>
                    <a:pt x="183" y="954"/>
                  </a:lnTo>
                  <a:lnTo>
                    <a:pt x="182" y="962"/>
                  </a:lnTo>
                  <a:lnTo>
                    <a:pt x="181" y="969"/>
                  </a:lnTo>
                  <a:lnTo>
                    <a:pt x="182" y="974"/>
                  </a:lnTo>
                  <a:lnTo>
                    <a:pt x="182" y="977"/>
                  </a:lnTo>
                  <a:lnTo>
                    <a:pt x="184" y="980"/>
                  </a:lnTo>
                  <a:lnTo>
                    <a:pt x="186" y="982"/>
                  </a:lnTo>
                  <a:lnTo>
                    <a:pt x="189" y="983"/>
                  </a:lnTo>
                  <a:lnTo>
                    <a:pt x="193" y="983"/>
                  </a:lnTo>
                  <a:lnTo>
                    <a:pt x="196" y="983"/>
                  </a:lnTo>
                  <a:lnTo>
                    <a:pt x="205" y="984"/>
                  </a:lnTo>
                  <a:lnTo>
                    <a:pt x="211" y="987"/>
                  </a:lnTo>
                  <a:lnTo>
                    <a:pt x="213" y="989"/>
                  </a:lnTo>
                  <a:lnTo>
                    <a:pt x="214" y="992"/>
                  </a:lnTo>
                  <a:lnTo>
                    <a:pt x="214" y="995"/>
                  </a:lnTo>
                  <a:lnTo>
                    <a:pt x="213" y="1000"/>
                  </a:lnTo>
                  <a:lnTo>
                    <a:pt x="209" y="1009"/>
                  </a:lnTo>
                  <a:lnTo>
                    <a:pt x="203" y="1017"/>
                  </a:lnTo>
                  <a:lnTo>
                    <a:pt x="198" y="1025"/>
                  </a:lnTo>
                  <a:lnTo>
                    <a:pt x="189" y="1033"/>
                  </a:lnTo>
                  <a:lnTo>
                    <a:pt x="182" y="1045"/>
                  </a:lnTo>
                  <a:lnTo>
                    <a:pt x="175" y="1058"/>
                  </a:lnTo>
                  <a:lnTo>
                    <a:pt x="169" y="1072"/>
                  </a:lnTo>
                  <a:lnTo>
                    <a:pt x="161" y="1083"/>
                  </a:lnTo>
                  <a:lnTo>
                    <a:pt x="154" y="1090"/>
                  </a:lnTo>
                  <a:lnTo>
                    <a:pt x="145" y="1095"/>
                  </a:lnTo>
                  <a:lnTo>
                    <a:pt x="136" y="1099"/>
                  </a:lnTo>
                  <a:lnTo>
                    <a:pt x="121" y="1102"/>
                  </a:lnTo>
                  <a:lnTo>
                    <a:pt x="114" y="1105"/>
                  </a:lnTo>
                  <a:lnTo>
                    <a:pt x="107" y="1108"/>
                  </a:lnTo>
                  <a:lnTo>
                    <a:pt x="101" y="1110"/>
                  </a:lnTo>
                  <a:lnTo>
                    <a:pt x="97" y="1114"/>
                  </a:lnTo>
                  <a:lnTo>
                    <a:pt x="93" y="1118"/>
                  </a:lnTo>
                  <a:lnTo>
                    <a:pt x="91" y="1121"/>
                  </a:lnTo>
                  <a:lnTo>
                    <a:pt x="89" y="1125"/>
                  </a:lnTo>
                  <a:lnTo>
                    <a:pt x="88" y="1128"/>
                  </a:lnTo>
                  <a:lnTo>
                    <a:pt x="99" y="1143"/>
                  </a:lnTo>
                  <a:lnTo>
                    <a:pt x="113" y="1162"/>
                  </a:lnTo>
                  <a:lnTo>
                    <a:pt x="113" y="1164"/>
                  </a:lnTo>
                  <a:lnTo>
                    <a:pt x="113" y="1166"/>
                  </a:lnTo>
                  <a:lnTo>
                    <a:pt x="112" y="1167"/>
                  </a:lnTo>
                  <a:lnTo>
                    <a:pt x="111" y="1170"/>
                  </a:lnTo>
                  <a:lnTo>
                    <a:pt x="106" y="1172"/>
                  </a:lnTo>
                  <a:lnTo>
                    <a:pt x="101" y="1175"/>
                  </a:lnTo>
                  <a:lnTo>
                    <a:pt x="95" y="1177"/>
                  </a:lnTo>
                  <a:lnTo>
                    <a:pt x="89" y="1179"/>
                  </a:lnTo>
                  <a:lnTo>
                    <a:pt x="83" y="1183"/>
                  </a:lnTo>
                  <a:lnTo>
                    <a:pt x="80" y="1189"/>
                  </a:lnTo>
                  <a:lnTo>
                    <a:pt x="74" y="1203"/>
                  </a:lnTo>
                  <a:lnTo>
                    <a:pt x="69" y="1221"/>
                  </a:lnTo>
                  <a:lnTo>
                    <a:pt x="68" y="1229"/>
                  </a:lnTo>
                  <a:lnTo>
                    <a:pt x="67" y="1238"/>
                  </a:lnTo>
                  <a:lnTo>
                    <a:pt x="67" y="1246"/>
                  </a:lnTo>
                  <a:lnTo>
                    <a:pt x="68" y="1252"/>
                  </a:lnTo>
                  <a:lnTo>
                    <a:pt x="69" y="1258"/>
                  </a:lnTo>
                  <a:lnTo>
                    <a:pt x="69" y="1263"/>
                  </a:lnTo>
                  <a:lnTo>
                    <a:pt x="69" y="1267"/>
                  </a:lnTo>
                  <a:lnTo>
                    <a:pt x="68" y="1271"/>
                  </a:lnTo>
                  <a:lnTo>
                    <a:pt x="64" y="1278"/>
                  </a:lnTo>
                  <a:lnTo>
                    <a:pt x="60" y="1285"/>
                  </a:lnTo>
                  <a:lnTo>
                    <a:pt x="57" y="1296"/>
                  </a:lnTo>
                  <a:lnTo>
                    <a:pt x="56" y="1308"/>
                  </a:lnTo>
                  <a:lnTo>
                    <a:pt x="56" y="1320"/>
                  </a:lnTo>
                  <a:lnTo>
                    <a:pt x="53" y="1330"/>
                  </a:lnTo>
                  <a:lnTo>
                    <a:pt x="50" y="1341"/>
                  </a:lnTo>
                  <a:lnTo>
                    <a:pt x="50" y="1353"/>
                  </a:lnTo>
                  <a:lnTo>
                    <a:pt x="50" y="1359"/>
                  </a:lnTo>
                  <a:lnTo>
                    <a:pt x="49" y="1365"/>
                  </a:lnTo>
                  <a:lnTo>
                    <a:pt x="49" y="1371"/>
                  </a:lnTo>
                  <a:lnTo>
                    <a:pt x="47" y="1376"/>
                  </a:lnTo>
                  <a:lnTo>
                    <a:pt x="39" y="1385"/>
                  </a:lnTo>
                  <a:lnTo>
                    <a:pt x="30" y="1395"/>
                  </a:lnTo>
                  <a:lnTo>
                    <a:pt x="19" y="1404"/>
                  </a:lnTo>
                  <a:lnTo>
                    <a:pt x="7" y="1414"/>
                  </a:lnTo>
                  <a:lnTo>
                    <a:pt x="3" y="1419"/>
                  </a:lnTo>
                  <a:lnTo>
                    <a:pt x="0" y="1425"/>
                  </a:lnTo>
                  <a:lnTo>
                    <a:pt x="0" y="1433"/>
                  </a:lnTo>
                  <a:lnTo>
                    <a:pt x="0" y="1440"/>
                  </a:lnTo>
                  <a:lnTo>
                    <a:pt x="3" y="1447"/>
                  </a:lnTo>
                  <a:lnTo>
                    <a:pt x="6" y="1454"/>
                  </a:lnTo>
                  <a:lnTo>
                    <a:pt x="11" y="1460"/>
                  </a:lnTo>
                  <a:lnTo>
                    <a:pt x="17" y="1465"/>
                  </a:lnTo>
                  <a:lnTo>
                    <a:pt x="22" y="1469"/>
                  </a:lnTo>
                  <a:lnTo>
                    <a:pt x="25" y="1473"/>
                  </a:lnTo>
                  <a:lnTo>
                    <a:pt x="28" y="1478"/>
                  </a:lnTo>
                  <a:lnTo>
                    <a:pt x="28" y="1481"/>
                  </a:lnTo>
                  <a:lnTo>
                    <a:pt x="26" y="1485"/>
                  </a:lnTo>
                  <a:lnTo>
                    <a:pt x="23" y="1488"/>
                  </a:lnTo>
                  <a:lnTo>
                    <a:pt x="19" y="1493"/>
                  </a:lnTo>
                  <a:lnTo>
                    <a:pt x="14" y="1498"/>
                  </a:lnTo>
                  <a:lnTo>
                    <a:pt x="12" y="1500"/>
                  </a:lnTo>
                  <a:lnTo>
                    <a:pt x="11" y="1504"/>
                  </a:lnTo>
                  <a:lnTo>
                    <a:pt x="10" y="1507"/>
                  </a:lnTo>
                  <a:lnTo>
                    <a:pt x="10" y="1510"/>
                  </a:lnTo>
                  <a:lnTo>
                    <a:pt x="11" y="1517"/>
                  </a:lnTo>
                  <a:lnTo>
                    <a:pt x="13" y="1524"/>
                  </a:lnTo>
                  <a:lnTo>
                    <a:pt x="18" y="1530"/>
                  </a:lnTo>
                  <a:lnTo>
                    <a:pt x="24" y="1536"/>
                  </a:lnTo>
                  <a:lnTo>
                    <a:pt x="31" y="1540"/>
                  </a:lnTo>
                  <a:lnTo>
                    <a:pt x="38" y="1542"/>
                  </a:lnTo>
                  <a:lnTo>
                    <a:pt x="51" y="1544"/>
                  </a:lnTo>
                  <a:lnTo>
                    <a:pt x="62" y="1549"/>
                  </a:lnTo>
                  <a:lnTo>
                    <a:pt x="72" y="1554"/>
                  </a:lnTo>
                  <a:lnTo>
                    <a:pt x="80" y="1561"/>
                  </a:lnTo>
                  <a:lnTo>
                    <a:pt x="85" y="1564"/>
                  </a:lnTo>
                  <a:lnTo>
                    <a:pt x="91" y="1566"/>
                  </a:lnTo>
                  <a:lnTo>
                    <a:pt x="98" y="1568"/>
                  </a:lnTo>
                  <a:lnTo>
                    <a:pt x="104" y="1568"/>
                  </a:lnTo>
                  <a:lnTo>
                    <a:pt x="119" y="1569"/>
                  </a:lnTo>
                  <a:lnTo>
                    <a:pt x="133" y="1568"/>
                  </a:lnTo>
                  <a:lnTo>
                    <a:pt x="145" y="1569"/>
                  </a:lnTo>
                  <a:lnTo>
                    <a:pt x="154" y="1572"/>
                  </a:lnTo>
                  <a:lnTo>
                    <a:pt x="161" y="1575"/>
                  </a:lnTo>
                  <a:lnTo>
                    <a:pt x="165" y="1581"/>
                  </a:lnTo>
                  <a:lnTo>
                    <a:pt x="171" y="1586"/>
                  </a:lnTo>
                  <a:lnTo>
                    <a:pt x="176" y="1588"/>
                  </a:lnTo>
                  <a:lnTo>
                    <a:pt x="182" y="1589"/>
                  </a:lnTo>
                  <a:lnTo>
                    <a:pt x="188" y="1588"/>
                  </a:lnTo>
                  <a:lnTo>
                    <a:pt x="199" y="1578"/>
                  </a:lnTo>
                  <a:lnTo>
                    <a:pt x="213" y="1562"/>
                  </a:lnTo>
                  <a:lnTo>
                    <a:pt x="223" y="1557"/>
                  </a:lnTo>
                  <a:lnTo>
                    <a:pt x="228" y="1555"/>
                  </a:lnTo>
                  <a:lnTo>
                    <a:pt x="230" y="1556"/>
                  </a:lnTo>
                  <a:lnTo>
                    <a:pt x="231" y="1557"/>
                  </a:lnTo>
                  <a:lnTo>
                    <a:pt x="232" y="1560"/>
                  </a:lnTo>
                  <a:lnTo>
                    <a:pt x="231" y="1562"/>
                  </a:lnTo>
                  <a:lnTo>
                    <a:pt x="224" y="1572"/>
                  </a:lnTo>
                  <a:lnTo>
                    <a:pt x="214" y="1581"/>
                  </a:lnTo>
                  <a:lnTo>
                    <a:pt x="213" y="1584"/>
                  </a:lnTo>
                  <a:lnTo>
                    <a:pt x="214" y="1586"/>
                  </a:lnTo>
                  <a:lnTo>
                    <a:pt x="217" y="1588"/>
                  </a:lnTo>
                  <a:lnTo>
                    <a:pt x="220" y="1592"/>
                  </a:lnTo>
                  <a:lnTo>
                    <a:pt x="231" y="1598"/>
                  </a:lnTo>
                  <a:lnTo>
                    <a:pt x="242" y="1605"/>
                  </a:lnTo>
                  <a:lnTo>
                    <a:pt x="251" y="1612"/>
                  </a:lnTo>
                  <a:lnTo>
                    <a:pt x="258" y="1620"/>
                  </a:lnTo>
                  <a:lnTo>
                    <a:pt x="263" y="1629"/>
                  </a:lnTo>
                  <a:lnTo>
                    <a:pt x="265" y="1638"/>
                  </a:lnTo>
                  <a:lnTo>
                    <a:pt x="269" y="1648"/>
                  </a:lnTo>
                  <a:lnTo>
                    <a:pt x="271" y="1655"/>
                  </a:lnTo>
                  <a:lnTo>
                    <a:pt x="274" y="1658"/>
                  </a:lnTo>
                  <a:lnTo>
                    <a:pt x="276" y="1661"/>
                  </a:lnTo>
                  <a:lnTo>
                    <a:pt x="278" y="1662"/>
                  </a:lnTo>
                  <a:lnTo>
                    <a:pt x="283" y="1662"/>
                  </a:lnTo>
                  <a:lnTo>
                    <a:pt x="289" y="1661"/>
                  </a:lnTo>
                  <a:lnTo>
                    <a:pt x="294" y="1660"/>
                  </a:lnTo>
                  <a:lnTo>
                    <a:pt x="300" y="1656"/>
                  </a:lnTo>
                  <a:lnTo>
                    <a:pt x="307" y="1651"/>
                  </a:lnTo>
                  <a:lnTo>
                    <a:pt x="318" y="1645"/>
                  </a:lnTo>
                  <a:lnTo>
                    <a:pt x="330" y="1641"/>
                  </a:lnTo>
                  <a:lnTo>
                    <a:pt x="341" y="1637"/>
                  </a:lnTo>
                  <a:lnTo>
                    <a:pt x="353" y="1633"/>
                  </a:lnTo>
                  <a:lnTo>
                    <a:pt x="365" y="1631"/>
                  </a:lnTo>
                  <a:lnTo>
                    <a:pt x="375" y="1629"/>
                  </a:lnTo>
                  <a:lnTo>
                    <a:pt x="379" y="1627"/>
                  </a:lnTo>
                  <a:lnTo>
                    <a:pt x="383" y="1627"/>
                  </a:lnTo>
                  <a:lnTo>
                    <a:pt x="385" y="1629"/>
                  </a:lnTo>
                  <a:lnTo>
                    <a:pt x="387" y="1630"/>
                  </a:lnTo>
                  <a:lnTo>
                    <a:pt x="388" y="1636"/>
                  </a:lnTo>
                  <a:lnTo>
                    <a:pt x="387" y="1643"/>
                  </a:lnTo>
                  <a:lnTo>
                    <a:pt x="383" y="1652"/>
                  </a:lnTo>
                  <a:lnTo>
                    <a:pt x="379" y="1664"/>
                  </a:lnTo>
                  <a:lnTo>
                    <a:pt x="378" y="1670"/>
                  </a:lnTo>
                  <a:lnTo>
                    <a:pt x="377" y="1676"/>
                  </a:lnTo>
                  <a:lnTo>
                    <a:pt x="377" y="1682"/>
                  </a:lnTo>
                  <a:lnTo>
                    <a:pt x="378" y="1687"/>
                  </a:lnTo>
                  <a:lnTo>
                    <a:pt x="381" y="1692"/>
                  </a:lnTo>
                  <a:lnTo>
                    <a:pt x="382" y="1695"/>
                  </a:lnTo>
                  <a:lnTo>
                    <a:pt x="385" y="1698"/>
                  </a:lnTo>
                  <a:lnTo>
                    <a:pt x="389" y="1699"/>
                  </a:lnTo>
                  <a:lnTo>
                    <a:pt x="396" y="1701"/>
                  </a:lnTo>
                  <a:lnTo>
                    <a:pt x="401" y="1704"/>
                  </a:lnTo>
                  <a:lnTo>
                    <a:pt x="404" y="1708"/>
                  </a:lnTo>
                  <a:lnTo>
                    <a:pt x="407" y="1715"/>
                  </a:lnTo>
                  <a:lnTo>
                    <a:pt x="409" y="1725"/>
                  </a:lnTo>
                  <a:lnTo>
                    <a:pt x="410" y="1733"/>
                  </a:lnTo>
                  <a:lnTo>
                    <a:pt x="412" y="1738"/>
                  </a:lnTo>
                  <a:lnTo>
                    <a:pt x="414" y="1742"/>
                  </a:lnTo>
                  <a:lnTo>
                    <a:pt x="415" y="1744"/>
                  </a:lnTo>
                  <a:lnTo>
                    <a:pt x="419" y="1746"/>
                  </a:lnTo>
                  <a:lnTo>
                    <a:pt x="423" y="1750"/>
                  </a:lnTo>
                  <a:lnTo>
                    <a:pt x="428" y="1753"/>
                  </a:lnTo>
                  <a:lnTo>
                    <a:pt x="432" y="1761"/>
                  </a:lnTo>
                  <a:lnTo>
                    <a:pt x="434" y="1774"/>
                  </a:lnTo>
                  <a:lnTo>
                    <a:pt x="436" y="1782"/>
                  </a:lnTo>
                  <a:lnTo>
                    <a:pt x="438" y="1788"/>
                  </a:lnTo>
                  <a:lnTo>
                    <a:pt x="440" y="1794"/>
                  </a:lnTo>
                  <a:lnTo>
                    <a:pt x="444" y="1800"/>
                  </a:lnTo>
                  <a:lnTo>
                    <a:pt x="450" y="1808"/>
                  </a:lnTo>
                  <a:lnTo>
                    <a:pt x="458" y="1816"/>
                  </a:lnTo>
                  <a:lnTo>
                    <a:pt x="463" y="1821"/>
                  </a:lnTo>
                  <a:lnTo>
                    <a:pt x="466" y="1825"/>
                  </a:lnTo>
                  <a:lnTo>
                    <a:pt x="469" y="1830"/>
                  </a:lnTo>
                  <a:lnTo>
                    <a:pt x="470" y="1833"/>
                  </a:lnTo>
                  <a:lnTo>
                    <a:pt x="470" y="1838"/>
                  </a:lnTo>
                  <a:lnTo>
                    <a:pt x="469" y="1843"/>
                  </a:lnTo>
                  <a:lnTo>
                    <a:pt x="466" y="1846"/>
                  </a:lnTo>
                  <a:lnTo>
                    <a:pt x="461" y="1851"/>
                  </a:lnTo>
                  <a:lnTo>
                    <a:pt x="457" y="1856"/>
                  </a:lnTo>
                  <a:lnTo>
                    <a:pt x="453" y="1862"/>
                  </a:lnTo>
                  <a:lnTo>
                    <a:pt x="452" y="1868"/>
                  </a:lnTo>
                  <a:lnTo>
                    <a:pt x="451" y="1874"/>
                  </a:lnTo>
                  <a:lnTo>
                    <a:pt x="451" y="1879"/>
                  </a:lnTo>
                  <a:lnTo>
                    <a:pt x="452" y="1884"/>
                  </a:lnTo>
                  <a:lnTo>
                    <a:pt x="453" y="1890"/>
                  </a:lnTo>
                  <a:lnTo>
                    <a:pt x="456" y="1895"/>
                  </a:lnTo>
                  <a:lnTo>
                    <a:pt x="461" y="1903"/>
                  </a:lnTo>
                  <a:lnTo>
                    <a:pt x="465" y="1912"/>
                  </a:lnTo>
                  <a:lnTo>
                    <a:pt x="467" y="1922"/>
                  </a:lnTo>
                  <a:lnTo>
                    <a:pt x="469" y="1933"/>
                  </a:lnTo>
                  <a:lnTo>
                    <a:pt x="469" y="1939"/>
                  </a:lnTo>
                  <a:lnTo>
                    <a:pt x="470" y="1945"/>
                  </a:lnTo>
                  <a:lnTo>
                    <a:pt x="472" y="1951"/>
                  </a:lnTo>
                  <a:lnTo>
                    <a:pt x="475" y="1958"/>
                  </a:lnTo>
                  <a:lnTo>
                    <a:pt x="482" y="1971"/>
                  </a:lnTo>
                  <a:lnTo>
                    <a:pt x="492" y="1985"/>
                  </a:lnTo>
                  <a:lnTo>
                    <a:pt x="498" y="1992"/>
                  </a:lnTo>
                  <a:lnTo>
                    <a:pt x="502" y="2001"/>
                  </a:lnTo>
                  <a:lnTo>
                    <a:pt x="505" y="2009"/>
                  </a:lnTo>
                  <a:lnTo>
                    <a:pt x="508" y="2017"/>
                  </a:lnTo>
                  <a:lnTo>
                    <a:pt x="510" y="2024"/>
                  </a:lnTo>
                  <a:lnTo>
                    <a:pt x="513" y="2032"/>
                  </a:lnTo>
                  <a:lnTo>
                    <a:pt x="515" y="2039"/>
                  </a:lnTo>
                  <a:lnTo>
                    <a:pt x="519" y="2045"/>
                  </a:lnTo>
                  <a:lnTo>
                    <a:pt x="526" y="2051"/>
                  </a:lnTo>
                  <a:lnTo>
                    <a:pt x="534" y="2057"/>
                  </a:lnTo>
                  <a:lnTo>
                    <a:pt x="543" y="2060"/>
                  </a:lnTo>
                  <a:lnTo>
                    <a:pt x="555" y="2064"/>
                  </a:lnTo>
                  <a:lnTo>
                    <a:pt x="558" y="2063"/>
                  </a:lnTo>
                  <a:lnTo>
                    <a:pt x="560" y="2061"/>
                  </a:lnTo>
                  <a:lnTo>
                    <a:pt x="561" y="2060"/>
                  </a:lnTo>
                  <a:lnTo>
                    <a:pt x="562" y="2059"/>
                  </a:lnTo>
                  <a:lnTo>
                    <a:pt x="564" y="2057"/>
                  </a:lnTo>
                  <a:lnTo>
                    <a:pt x="564" y="2053"/>
                  </a:lnTo>
                  <a:lnTo>
                    <a:pt x="564" y="2047"/>
                  </a:lnTo>
                  <a:lnTo>
                    <a:pt x="561" y="2042"/>
                  </a:lnTo>
                  <a:lnTo>
                    <a:pt x="559" y="2040"/>
                  </a:lnTo>
                  <a:lnTo>
                    <a:pt x="555" y="2038"/>
                  </a:lnTo>
                  <a:lnTo>
                    <a:pt x="553" y="2034"/>
                  </a:lnTo>
                  <a:lnTo>
                    <a:pt x="551" y="2030"/>
                  </a:lnTo>
                  <a:lnTo>
                    <a:pt x="549" y="2026"/>
                  </a:lnTo>
                  <a:lnTo>
                    <a:pt x="552" y="2021"/>
                  </a:lnTo>
                  <a:lnTo>
                    <a:pt x="553" y="2020"/>
                  </a:lnTo>
                  <a:lnTo>
                    <a:pt x="555" y="2019"/>
                  </a:lnTo>
                  <a:lnTo>
                    <a:pt x="559" y="2017"/>
                  </a:lnTo>
                  <a:lnTo>
                    <a:pt x="561" y="2017"/>
                  </a:lnTo>
                  <a:lnTo>
                    <a:pt x="565" y="2019"/>
                  </a:lnTo>
                  <a:lnTo>
                    <a:pt x="568" y="2020"/>
                  </a:lnTo>
                  <a:lnTo>
                    <a:pt x="572" y="2021"/>
                  </a:lnTo>
                  <a:lnTo>
                    <a:pt x="574" y="2023"/>
                  </a:lnTo>
                  <a:lnTo>
                    <a:pt x="578" y="2027"/>
                  </a:lnTo>
                  <a:lnTo>
                    <a:pt x="584" y="2030"/>
                  </a:lnTo>
                  <a:lnTo>
                    <a:pt x="587" y="2033"/>
                  </a:lnTo>
                  <a:lnTo>
                    <a:pt x="592" y="2034"/>
                  </a:lnTo>
                  <a:lnTo>
                    <a:pt x="597" y="2034"/>
                  </a:lnTo>
                  <a:lnTo>
                    <a:pt x="602" y="2033"/>
                  </a:lnTo>
                  <a:lnTo>
                    <a:pt x="604" y="2032"/>
                  </a:lnTo>
                  <a:lnTo>
                    <a:pt x="606" y="2030"/>
                  </a:lnTo>
                  <a:lnTo>
                    <a:pt x="608" y="2028"/>
                  </a:lnTo>
                  <a:lnTo>
                    <a:pt x="608" y="2026"/>
                  </a:lnTo>
                  <a:lnTo>
                    <a:pt x="608" y="2021"/>
                  </a:lnTo>
                  <a:lnTo>
                    <a:pt x="608" y="2015"/>
                  </a:lnTo>
                  <a:lnTo>
                    <a:pt x="603" y="2004"/>
                  </a:lnTo>
                  <a:lnTo>
                    <a:pt x="599" y="1996"/>
                  </a:lnTo>
                  <a:lnTo>
                    <a:pt x="598" y="1994"/>
                  </a:lnTo>
                  <a:lnTo>
                    <a:pt x="598" y="1991"/>
                  </a:lnTo>
                  <a:lnTo>
                    <a:pt x="598" y="1988"/>
                  </a:lnTo>
                  <a:lnTo>
                    <a:pt x="601" y="1985"/>
                  </a:lnTo>
                  <a:lnTo>
                    <a:pt x="602" y="1983"/>
                  </a:lnTo>
                  <a:lnTo>
                    <a:pt x="605" y="1982"/>
                  </a:lnTo>
                  <a:lnTo>
                    <a:pt x="610" y="1982"/>
                  </a:lnTo>
                  <a:lnTo>
                    <a:pt x="616" y="1983"/>
                  </a:lnTo>
                  <a:lnTo>
                    <a:pt x="621" y="1985"/>
                  </a:lnTo>
                  <a:lnTo>
                    <a:pt x="626" y="1985"/>
                  </a:lnTo>
                  <a:lnTo>
                    <a:pt x="628" y="1984"/>
                  </a:lnTo>
                  <a:lnTo>
                    <a:pt x="630" y="1983"/>
                  </a:lnTo>
                  <a:lnTo>
                    <a:pt x="633" y="1980"/>
                  </a:lnTo>
                  <a:lnTo>
                    <a:pt x="635" y="1979"/>
                  </a:lnTo>
                  <a:lnTo>
                    <a:pt x="639" y="1978"/>
                  </a:lnTo>
                  <a:lnTo>
                    <a:pt x="643" y="1977"/>
                  </a:lnTo>
                  <a:lnTo>
                    <a:pt x="654" y="1977"/>
                  </a:lnTo>
                  <a:lnTo>
                    <a:pt x="665" y="1976"/>
                  </a:lnTo>
                  <a:lnTo>
                    <a:pt x="669" y="1975"/>
                  </a:lnTo>
                  <a:lnTo>
                    <a:pt x="674" y="1972"/>
                  </a:lnTo>
                  <a:lnTo>
                    <a:pt x="678" y="1970"/>
                  </a:lnTo>
                  <a:lnTo>
                    <a:pt x="681" y="1965"/>
                  </a:lnTo>
                  <a:lnTo>
                    <a:pt x="685" y="1957"/>
                  </a:lnTo>
                  <a:lnTo>
                    <a:pt x="689" y="1951"/>
                  </a:lnTo>
                  <a:lnTo>
                    <a:pt x="689" y="1947"/>
                  </a:lnTo>
                  <a:lnTo>
                    <a:pt x="689" y="1945"/>
                  </a:lnTo>
                  <a:lnTo>
                    <a:pt x="687" y="1942"/>
                  </a:lnTo>
                  <a:lnTo>
                    <a:pt x="686" y="1941"/>
                  </a:lnTo>
                  <a:lnTo>
                    <a:pt x="671" y="1933"/>
                  </a:lnTo>
                  <a:lnTo>
                    <a:pt x="653" y="1922"/>
                  </a:lnTo>
                  <a:lnTo>
                    <a:pt x="652" y="1920"/>
                  </a:lnTo>
                  <a:lnTo>
                    <a:pt x="650" y="1919"/>
                  </a:lnTo>
                  <a:lnTo>
                    <a:pt x="652" y="1916"/>
                  </a:lnTo>
                  <a:lnTo>
                    <a:pt x="653" y="1915"/>
                  </a:lnTo>
                  <a:lnTo>
                    <a:pt x="658" y="1914"/>
                  </a:lnTo>
                  <a:lnTo>
                    <a:pt x="667" y="1914"/>
                  </a:lnTo>
                  <a:lnTo>
                    <a:pt x="680" y="1916"/>
                  </a:lnTo>
                  <a:lnTo>
                    <a:pt x="697" y="1919"/>
                  </a:lnTo>
                  <a:lnTo>
                    <a:pt x="712" y="1922"/>
                  </a:lnTo>
                  <a:lnTo>
                    <a:pt x="723" y="1926"/>
                  </a:lnTo>
                  <a:lnTo>
                    <a:pt x="730" y="1931"/>
                  </a:lnTo>
                  <a:lnTo>
                    <a:pt x="736" y="1938"/>
                  </a:lnTo>
                  <a:lnTo>
                    <a:pt x="740" y="1946"/>
                  </a:lnTo>
                  <a:lnTo>
                    <a:pt x="742" y="1956"/>
                  </a:lnTo>
                  <a:lnTo>
                    <a:pt x="741" y="1964"/>
                  </a:lnTo>
                  <a:lnTo>
                    <a:pt x="737" y="1975"/>
                  </a:lnTo>
                  <a:lnTo>
                    <a:pt x="732" y="1985"/>
                  </a:lnTo>
                  <a:lnTo>
                    <a:pt x="728" y="1995"/>
                  </a:lnTo>
                  <a:lnTo>
                    <a:pt x="727" y="2000"/>
                  </a:lnTo>
                  <a:lnTo>
                    <a:pt x="728" y="2004"/>
                  </a:lnTo>
                  <a:lnTo>
                    <a:pt x="729" y="2008"/>
                  </a:lnTo>
                  <a:lnTo>
                    <a:pt x="730" y="2009"/>
                  </a:lnTo>
                  <a:lnTo>
                    <a:pt x="732" y="2010"/>
                  </a:lnTo>
                  <a:lnTo>
                    <a:pt x="736" y="2009"/>
                  </a:lnTo>
                  <a:lnTo>
                    <a:pt x="741" y="2007"/>
                  </a:lnTo>
                  <a:lnTo>
                    <a:pt x="746" y="2003"/>
                  </a:lnTo>
                  <a:lnTo>
                    <a:pt x="750" y="1998"/>
                  </a:lnTo>
                  <a:lnTo>
                    <a:pt x="755" y="1994"/>
                  </a:lnTo>
                  <a:lnTo>
                    <a:pt x="757" y="1988"/>
                  </a:lnTo>
                  <a:lnTo>
                    <a:pt x="760" y="1980"/>
                  </a:lnTo>
                  <a:lnTo>
                    <a:pt x="760" y="1973"/>
                  </a:lnTo>
                  <a:lnTo>
                    <a:pt x="760" y="1965"/>
                  </a:lnTo>
                  <a:lnTo>
                    <a:pt x="759" y="1957"/>
                  </a:lnTo>
                  <a:lnTo>
                    <a:pt x="756" y="1948"/>
                  </a:lnTo>
                  <a:lnTo>
                    <a:pt x="755" y="1940"/>
                  </a:lnTo>
                  <a:lnTo>
                    <a:pt x="753" y="1932"/>
                  </a:lnTo>
                  <a:lnTo>
                    <a:pt x="753" y="1925"/>
                  </a:lnTo>
                  <a:lnTo>
                    <a:pt x="753" y="1919"/>
                  </a:lnTo>
                  <a:lnTo>
                    <a:pt x="755" y="1908"/>
                  </a:lnTo>
                  <a:lnTo>
                    <a:pt x="756" y="1896"/>
                  </a:lnTo>
                  <a:lnTo>
                    <a:pt x="757" y="1884"/>
                  </a:lnTo>
                  <a:lnTo>
                    <a:pt x="760" y="1877"/>
                  </a:lnTo>
                  <a:lnTo>
                    <a:pt x="765" y="1875"/>
                  </a:lnTo>
                  <a:lnTo>
                    <a:pt x="775" y="1872"/>
                  </a:lnTo>
                  <a:lnTo>
                    <a:pt x="780" y="1871"/>
                  </a:lnTo>
                  <a:lnTo>
                    <a:pt x="785" y="1871"/>
                  </a:lnTo>
                  <a:lnTo>
                    <a:pt x="790" y="1872"/>
                  </a:lnTo>
                  <a:lnTo>
                    <a:pt x="791" y="1874"/>
                  </a:lnTo>
                  <a:lnTo>
                    <a:pt x="792" y="1876"/>
                  </a:lnTo>
                  <a:lnTo>
                    <a:pt x="792" y="1879"/>
                  </a:lnTo>
                  <a:lnTo>
                    <a:pt x="791" y="1884"/>
                  </a:lnTo>
                  <a:lnTo>
                    <a:pt x="788" y="1889"/>
                  </a:lnTo>
                  <a:lnTo>
                    <a:pt x="785" y="1896"/>
                  </a:lnTo>
                  <a:lnTo>
                    <a:pt x="780" y="1903"/>
                  </a:lnTo>
                  <a:lnTo>
                    <a:pt x="776" y="1912"/>
                  </a:lnTo>
                  <a:lnTo>
                    <a:pt x="775" y="1921"/>
                  </a:lnTo>
                  <a:lnTo>
                    <a:pt x="775" y="1923"/>
                  </a:lnTo>
                  <a:lnTo>
                    <a:pt x="778" y="1926"/>
                  </a:lnTo>
                  <a:lnTo>
                    <a:pt x="780" y="1928"/>
                  </a:lnTo>
                  <a:lnTo>
                    <a:pt x="782" y="1928"/>
                  </a:lnTo>
                  <a:lnTo>
                    <a:pt x="786" y="1928"/>
                  </a:lnTo>
                  <a:lnTo>
                    <a:pt x="790" y="1927"/>
                  </a:lnTo>
                  <a:lnTo>
                    <a:pt x="792" y="1923"/>
                  </a:lnTo>
                  <a:lnTo>
                    <a:pt x="794" y="1919"/>
                  </a:lnTo>
                  <a:lnTo>
                    <a:pt x="799" y="1908"/>
                  </a:lnTo>
                  <a:lnTo>
                    <a:pt x="806" y="1898"/>
                  </a:lnTo>
                  <a:lnTo>
                    <a:pt x="815" y="1890"/>
                  </a:lnTo>
                  <a:lnTo>
                    <a:pt x="823" y="1883"/>
                  </a:lnTo>
                  <a:lnTo>
                    <a:pt x="830" y="1877"/>
                  </a:lnTo>
                  <a:lnTo>
                    <a:pt x="836" y="1872"/>
                  </a:lnTo>
                  <a:lnTo>
                    <a:pt x="841" y="1868"/>
                  </a:lnTo>
                  <a:lnTo>
                    <a:pt x="842" y="1865"/>
                  </a:lnTo>
                  <a:lnTo>
                    <a:pt x="841" y="1849"/>
                  </a:lnTo>
                  <a:lnTo>
                    <a:pt x="841" y="1834"/>
                  </a:lnTo>
                  <a:lnTo>
                    <a:pt x="843" y="1822"/>
                  </a:lnTo>
                  <a:lnTo>
                    <a:pt x="845" y="1812"/>
                  </a:lnTo>
                  <a:lnTo>
                    <a:pt x="849" y="1805"/>
                  </a:lnTo>
                  <a:lnTo>
                    <a:pt x="854" y="1799"/>
                  </a:lnTo>
                  <a:lnTo>
                    <a:pt x="860" y="1794"/>
                  </a:lnTo>
                  <a:lnTo>
                    <a:pt x="867" y="1790"/>
                  </a:lnTo>
                  <a:lnTo>
                    <a:pt x="879" y="1789"/>
                  </a:lnTo>
                  <a:lnTo>
                    <a:pt x="892" y="1788"/>
                  </a:lnTo>
                  <a:lnTo>
                    <a:pt x="899" y="1787"/>
                  </a:lnTo>
                  <a:lnTo>
                    <a:pt x="907" y="1784"/>
                  </a:lnTo>
                  <a:lnTo>
                    <a:pt x="914" y="1781"/>
                  </a:lnTo>
                  <a:lnTo>
                    <a:pt x="921" y="1775"/>
                  </a:lnTo>
                  <a:lnTo>
                    <a:pt x="925" y="1771"/>
                  </a:lnTo>
                  <a:lnTo>
                    <a:pt x="927" y="1768"/>
                  </a:lnTo>
                  <a:lnTo>
                    <a:pt x="927" y="1763"/>
                  </a:lnTo>
                  <a:lnTo>
                    <a:pt x="927" y="1758"/>
                  </a:lnTo>
                  <a:lnTo>
                    <a:pt x="925" y="1748"/>
                  </a:lnTo>
                  <a:lnTo>
                    <a:pt x="920" y="1737"/>
                  </a:lnTo>
                  <a:lnTo>
                    <a:pt x="917" y="1734"/>
                  </a:lnTo>
                  <a:lnTo>
                    <a:pt x="910" y="1730"/>
                  </a:lnTo>
                  <a:lnTo>
                    <a:pt x="899" y="1725"/>
                  </a:lnTo>
                  <a:lnTo>
                    <a:pt x="886" y="1721"/>
                  </a:lnTo>
                  <a:lnTo>
                    <a:pt x="872" y="1718"/>
                  </a:lnTo>
                  <a:lnTo>
                    <a:pt x="856" y="1715"/>
                  </a:lnTo>
                  <a:lnTo>
                    <a:pt x="842" y="1714"/>
                  </a:lnTo>
                  <a:lnTo>
                    <a:pt x="829" y="1715"/>
                  </a:lnTo>
                  <a:lnTo>
                    <a:pt x="822" y="1717"/>
                  </a:lnTo>
                  <a:lnTo>
                    <a:pt x="816" y="1717"/>
                  </a:lnTo>
                  <a:lnTo>
                    <a:pt x="811" y="1715"/>
                  </a:lnTo>
                  <a:lnTo>
                    <a:pt x="807" y="1714"/>
                  </a:lnTo>
                  <a:lnTo>
                    <a:pt x="805" y="1712"/>
                  </a:lnTo>
                  <a:lnTo>
                    <a:pt x="804" y="1709"/>
                  </a:lnTo>
                  <a:lnTo>
                    <a:pt x="805" y="1706"/>
                  </a:lnTo>
                  <a:lnTo>
                    <a:pt x="806" y="1702"/>
                  </a:lnTo>
                  <a:lnTo>
                    <a:pt x="807" y="1698"/>
                  </a:lnTo>
                  <a:lnTo>
                    <a:pt x="810" y="1693"/>
                  </a:lnTo>
                  <a:lnTo>
                    <a:pt x="812" y="1689"/>
                  </a:lnTo>
                  <a:lnTo>
                    <a:pt x="816" y="1686"/>
                  </a:lnTo>
                  <a:lnTo>
                    <a:pt x="820" y="1683"/>
                  </a:lnTo>
                  <a:lnTo>
                    <a:pt x="828" y="1681"/>
                  </a:lnTo>
                  <a:lnTo>
                    <a:pt x="836" y="1680"/>
                  </a:lnTo>
                  <a:lnTo>
                    <a:pt x="847" y="1679"/>
                  </a:lnTo>
                  <a:lnTo>
                    <a:pt x="854" y="1679"/>
                  </a:lnTo>
                  <a:lnTo>
                    <a:pt x="858" y="1679"/>
                  </a:lnTo>
                  <a:lnTo>
                    <a:pt x="861" y="1680"/>
                  </a:lnTo>
                  <a:lnTo>
                    <a:pt x="864" y="1682"/>
                  </a:lnTo>
                  <a:lnTo>
                    <a:pt x="866" y="1682"/>
                  </a:lnTo>
                  <a:lnTo>
                    <a:pt x="868" y="1682"/>
                  </a:lnTo>
                  <a:lnTo>
                    <a:pt x="869" y="1681"/>
                  </a:lnTo>
                  <a:lnTo>
                    <a:pt x="872" y="1679"/>
                  </a:lnTo>
                  <a:lnTo>
                    <a:pt x="875" y="1674"/>
                  </a:lnTo>
                  <a:lnTo>
                    <a:pt x="878" y="1668"/>
                  </a:lnTo>
                  <a:lnTo>
                    <a:pt x="878" y="1661"/>
                  </a:lnTo>
                  <a:lnTo>
                    <a:pt x="876" y="1655"/>
                  </a:lnTo>
                  <a:lnTo>
                    <a:pt x="875" y="1652"/>
                  </a:lnTo>
                  <a:lnTo>
                    <a:pt x="872" y="1650"/>
                  </a:lnTo>
                  <a:lnTo>
                    <a:pt x="868" y="1649"/>
                  </a:lnTo>
                  <a:lnTo>
                    <a:pt x="864" y="1649"/>
                  </a:lnTo>
                  <a:lnTo>
                    <a:pt x="855" y="1648"/>
                  </a:lnTo>
                  <a:lnTo>
                    <a:pt x="845" y="1647"/>
                  </a:lnTo>
                  <a:lnTo>
                    <a:pt x="842" y="1647"/>
                  </a:lnTo>
                  <a:lnTo>
                    <a:pt x="837" y="1644"/>
                  </a:lnTo>
                  <a:lnTo>
                    <a:pt x="835" y="1643"/>
                  </a:lnTo>
                  <a:lnTo>
                    <a:pt x="832" y="1641"/>
                  </a:lnTo>
                  <a:lnTo>
                    <a:pt x="832" y="1637"/>
                  </a:lnTo>
                  <a:lnTo>
                    <a:pt x="835" y="1633"/>
                  </a:lnTo>
                  <a:lnTo>
                    <a:pt x="839" y="1630"/>
                  </a:lnTo>
                  <a:lnTo>
                    <a:pt x="845" y="1626"/>
                  </a:lnTo>
                  <a:lnTo>
                    <a:pt x="860" y="1620"/>
                  </a:lnTo>
                  <a:lnTo>
                    <a:pt x="873" y="1618"/>
                  </a:lnTo>
                  <a:lnTo>
                    <a:pt x="878" y="1618"/>
                  </a:lnTo>
                  <a:lnTo>
                    <a:pt x="882" y="1619"/>
                  </a:lnTo>
                  <a:lnTo>
                    <a:pt x="887" y="1620"/>
                  </a:lnTo>
                  <a:lnTo>
                    <a:pt x="891" y="1623"/>
                  </a:lnTo>
                  <a:lnTo>
                    <a:pt x="895" y="1625"/>
                  </a:lnTo>
                  <a:lnTo>
                    <a:pt x="898" y="1627"/>
                  </a:lnTo>
                  <a:lnTo>
                    <a:pt x="901" y="1631"/>
                  </a:lnTo>
                  <a:lnTo>
                    <a:pt x="904" y="1635"/>
                  </a:lnTo>
                  <a:lnTo>
                    <a:pt x="905" y="1638"/>
                  </a:lnTo>
                  <a:lnTo>
                    <a:pt x="905" y="1642"/>
                  </a:lnTo>
                  <a:lnTo>
                    <a:pt x="905" y="1647"/>
                  </a:lnTo>
                  <a:lnTo>
                    <a:pt x="905" y="1650"/>
                  </a:lnTo>
                  <a:lnTo>
                    <a:pt x="902" y="1657"/>
                  </a:lnTo>
                  <a:lnTo>
                    <a:pt x="899" y="1666"/>
                  </a:lnTo>
                  <a:lnTo>
                    <a:pt x="898" y="1669"/>
                  </a:lnTo>
                  <a:lnTo>
                    <a:pt x="898" y="1673"/>
                  </a:lnTo>
                  <a:lnTo>
                    <a:pt x="898" y="1676"/>
                  </a:lnTo>
                  <a:lnTo>
                    <a:pt x="898" y="1681"/>
                  </a:lnTo>
                  <a:lnTo>
                    <a:pt x="899" y="1685"/>
                  </a:lnTo>
                  <a:lnTo>
                    <a:pt x="901" y="1688"/>
                  </a:lnTo>
                  <a:lnTo>
                    <a:pt x="904" y="1692"/>
                  </a:lnTo>
                  <a:lnTo>
                    <a:pt x="907" y="1694"/>
                  </a:lnTo>
                  <a:lnTo>
                    <a:pt x="912" y="1695"/>
                  </a:lnTo>
                  <a:lnTo>
                    <a:pt x="917" y="1694"/>
                  </a:lnTo>
                  <a:lnTo>
                    <a:pt x="923" y="1692"/>
                  </a:lnTo>
                  <a:lnTo>
                    <a:pt x="929" y="1688"/>
                  </a:lnTo>
                  <a:lnTo>
                    <a:pt x="933" y="1683"/>
                  </a:lnTo>
                  <a:lnTo>
                    <a:pt x="938" y="1679"/>
                  </a:lnTo>
                  <a:lnTo>
                    <a:pt x="942" y="1675"/>
                  </a:lnTo>
                  <a:lnTo>
                    <a:pt x="944" y="1670"/>
                  </a:lnTo>
                  <a:lnTo>
                    <a:pt x="944" y="1664"/>
                  </a:lnTo>
                  <a:lnTo>
                    <a:pt x="943" y="1658"/>
                  </a:lnTo>
                  <a:lnTo>
                    <a:pt x="939" y="1654"/>
                  </a:lnTo>
                  <a:lnTo>
                    <a:pt x="933" y="1649"/>
                  </a:lnTo>
                  <a:lnTo>
                    <a:pt x="930" y="1647"/>
                  </a:lnTo>
                  <a:lnTo>
                    <a:pt x="926" y="1642"/>
                  </a:lnTo>
                  <a:lnTo>
                    <a:pt x="924" y="1637"/>
                  </a:lnTo>
                  <a:lnTo>
                    <a:pt x="921" y="1631"/>
                  </a:lnTo>
                  <a:lnTo>
                    <a:pt x="919" y="1625"/>
                  </a:lnTo>
                  <a:lnTo>
                    <a:pt x="918" y="1617"/>
                  </a:lnTo>
                  <a:lnTo>
                    <a:pt x="918" y="1608"/>
                  </a:lnTo>
                  <a:lnTo>
                    <a:pt x="919" y="1599"/>
                  </a:lnTo>
                  <a:lnTo>
                    <a:pt x="921" y="1591"/>
                  </a:lnTo>
                  <a:lnTo>
                    <a:pt x="924" y="1584"/>
                  </a:lnTo>
                  <a:lnTo>
                    <a:pt x="926" y="1580"/>
                  </a:lnTo>
                  <a:lnTo>
                    <a:pt x="929" y="1578"/>
                  </a:lnTo>
                  <a:lnTo>
                    <a:pt x="931" y="1578"/>
                  </a:lnTo>
                  <a:lnTo>
                    <a:pt x="932" y="1579"/>
                  </a:lnTo>
                  <a:lnTo>
                    <a:pt x="935" y="1581"/>
                  </a:lnTo>
                  <a:lnTo>
                    <a:pt x="936" y="1584"/>
                  </a:lnTo>
                  <a:lnTo>
                    <a:pt x="937" y="1594"/>
                  </a:lnTo>
                  <a:lnTo>
                    <a:pt x="937" y="1608"/>
                  </a:lnTo>
                  <a:lnTo>
                    <a:pt x="937" y="1623"/>
                  </a:lnTo>
                  <a:lnTo>
                    <a:pt x="938" y="1631"/>
                  </a:lnTo>
                  <a:lnTo>
                    <a:pt x="941" y="1635"/>
                  </a:lnTo>
                  <a:lnTo>
                    <a:pt x="943" y="1637"/>
                  </a:lnTo>
                  <a:lnTo>
                    <a:pt x="946" y="1638"/>
                  </a:lnTo>
                  <a:lnTo>
                    <a:pt x="949" y="1638"/>
                  </a:lnTo>
                  <a:lnTo>
                    <a:pt x="954" y="1639"/>
                  </a:lnTo>
                  <a:lnTo>
                    <a:pt x="961" y="1638"/>
                  </a:lnTo>
                  <a:lnTo>
                    <a:pt x="963" y="1638"/>
                  </a:lnTo>
                  <a:lnTo>
                    <a:pt x="967" y="1636"/>
                  </a:lnTo>
                  <a:lnTo>
                    <a:pt x="969" y="1633"/>
                  </a:lnTo>
                  <a:lnTo>
                    <a:pt x="971" y="1631"/>
                  </a:lnTo>
                  <a:lnTo>
                    <a:pt x="974" y="1626"/>
                  </a:lnTo>
                  <a:lnTo>
                    <a:pt x="977" y="1623"/>
                  </a:lnTo>
                  <a:lnTo>
                    <a:pt x="981" y="1619"/>
                  </a:lnTo>
                  <a:lnTo>
                    <a:pt x="986" y="1616"/>
                  </a:lnTo>
                  <a:lnTo>
                    <a:pt x="992" y="1612"/>
                  </a:lnTo>
                  <a:lnTo>
                    <a:pt x="996" y="1610"/>
                  </a:lnTo>
                  <a:lnTo>
                    <a:pt x="1004" y="1610"/>
                  </a:lnTo>
                  <a:lnTo>
                    <a:pt x="1009" y="1610"/>
                  </a:lnTo>
                  <a:lnTo>
                    <a:pt x="1015" y="1610"/>
                  </a:lnTo>
                  <a:lnTo>
                    <a:pt x="1020" y="1610"/>
                  </a:lnTo>
                  <a:lnTo>
                    <a:pt x="1024" y="1608"/>
                  </a:lnTo>
                  <a:lnTo>
                    <a:pt x="1026" y="1607"/>
                  </a:lnTo>
                  <a:lnTo>
                    <a:pt x="1027" y="1606"/>
                  </a:lnTo>
                  <a:lnTo>
                    <a:pt x="1028" y="1603"/>
                  </a:lnTo>
                  <a:lnTo>
                    <a:pt x="1028" y="1599"/>
                  </a:lnTo>
                  <a:lnTo>
                    <a:pt x="1027" y="1595"/>
                  </a:lnTo>
                  <a:lnTo>
                    <a:pt x="1027" y="1586"/>
                  </a:lnTo>
                  <a:lnTo>
                    <a:pt x="1027" y="1578"/>
                  </a:lnTo>
                  <a:lnTo>
                    <a:pt x="1028" y="1573"/>
                  </a:lnTo>
                  <a:lnTo>
                    <a:pt x="1028" y="1569"/>
                  </a:lnTo>
                  <a:lnTo>
                    <a:pt x="1030" y="1567"/>
                  </a:lnTo>
                  <a:lnTo>
                    <a:pt x="1032" y="1566"/>
                  </a:lnTo>
                  <a:lnTo>
                    <a:pt x="1033" y="1566"/>
                  </a:lnTo>
                  <a:lnTo>
                    <a:pt x="1034" y="1566"/>
                  </a:lnTo>
                  <a:lnTo>
                    <a:pt x="1036" y="1568"/>
                  </a:lnTo>
                  <a:lnTo>
                    <a:pt x="1037" y="1570"/>
                  </a:lnTo>
                  <a:lnTo>
                    <a:pt x="1038" y="1576"/>
                  </a:lnTo>
                  <a:lnTo>
                    <a:pt x="1039" y="1585"/>
                  </a:lnTo>
                  <a:lnTo>
                    <a:pt x="1039" y="1588"/>
                  </a:lnTo>
                  <a:lnTo>
                    <a:pt x="1040" y="1592"/>
                  </a:lnTo>
                  <a:lnTo>
                    <a:pt x="1042" y="1594"/>
                  </a:lnTo>
                  <a:lnTo>
                    <a:pt x="1044" y="1598"/>
                  </a:lnTo>
                  <a:lnTo>
                    <a:pt x="1048" y="1600"/>
                  </a:lnTo>
                  <a:lnTo>
                    <a:pt x="1051" y="1603"/>
                  </a:lnTo>
                  <a:lnTo>
                    <a:pt x="1056" y="1604"/>
                  </a:lnTo>
                  <a:lnTo>
                    <a:pt x="1062" y="1604"/>
                  </a:lnTo>
                  <a:lnTo>
                    <a:pt x="1074" y="1603"/>
                  </a:lnTo>
                  <a:lnTo>
                    <a:pt x="1083" y="1603"/>
                  </a:lnTo>
                  <a:lnTo>
                    <a:pt x="1087" y="1604"/>
                  </a:lnTo>
                  <a:lnTo>
                    <a:pt x="1089" y="1606"/>
                  </a:lnTo>
                  <a:lnTo>
                    <a:pt x="1090" y="1610"/>
                  </a:lnTo>
                  <a:lnTo>
                    <a:pt x="1090" y="1616"/>
                  </a:lnTo>
                  <a:lnTo>
                    <a:pt x="1089" y="1626"/>
                  </a:lnTo>
                  <a:lnTo>
                    <a:pt x="1090" y="1635"/>
                  </a:lnTo>
                  <a:lnTo>
                    <a:pt x="1091" y="1638"/>
                  </a:lnTo>
                  <a:lnTo>
                    <a:pt x="1093" y="1641"/>
                  </a:lnTo>
                  <a:lnTo>
                    <a:pt x="1095" y="1642"/>
                  </a:lnTo>
                  <a:lnTo>
                    <a:pt x="1097" y="1643"/>
                  </a:lnTo>
                  <a:lnTo>
                    <a:pt x="1101" y="1644"/>
                  </a:lnTo>
                  <a:lnTo>
                    <a:pt x="1103" y="1642"/>
                  </a:lnTo>
                  <a:lnTo>
                    <a:pt x="1106" y="1638"/>
                  </a:lnTo>
                  <a:lnTo>
                    <a:pt x="1108" y="1635"/>
                  </a:lnTo>
                  <a:lnTo>
                    <a:pt x="1113" y="1625"/>
                  </a:lnTo>
                  <a:lnTo>
                    <a:pt x="1118" y="1617"/>
                  </a:lnTo>
                  <a:lnTo>
                    <a:pt x="1122" y="1608"/>
                  </a:lnTo>
                  <a:lnTo>
                    <a:pt x="1126" y="1601"/>
                  </a:lnTo>
                  <a:lnTo>
                    <a:pt x="1127" y="1597"/>
                  </a:lnTo>
                  <a:lnTo>
                    <a:pt x="1127" y="1594"/>
                  </a:lnTo>
                  <a:lnTo>
                    <a:pt x="1126" y="1591"/>
                  </a:lnTo>
                  <a:lnTo>
                    <a:pt x="1124" y="1588"/>
                  </a:lnTo>
                  <a:lnTo>
                    <a:pt x="1119" y="1584"/>
                  </a:lnTo>
                  <a:lnTo>
                    <a:pt x="1114" y="1578"/>
                  </a:lnTo>
                  <a:lnTo>
                    <a:pt x="1112" y="1575"/>
                  </a:lnTo>
                  <a:lnTo>
                    <a:pt x="1111" y="1573"/>
                  </a:lnTo>
                  <a:lnTo>
                    <a:pt x="1111" y="1569"/>
                  </a:lnTo>
                  <a:lnTo>
                    <a:pt x="1112" y="1568"/>
                  </a:lnTo>
                  <a:lnTo>
                    <a:pt x="1124" y="1566"/>
                  </a:lnTo>
                  <a:lnTo>
                    <a:pt x="1137" y="1563"/>
                  </a:lnTo>
                  <a:lnTo>
                    <a:pt x="1146" y="1553"/>
                  </a:lnTo>
                  <a:lnTo>
                    <a:pt x="1157" y="1538"/>
                  </a:lnTo>
                  <a:lnTo>
                    <a:pt x="1159" y="1536"/>
                  </a:lnTo>
                  <a:lnTo>
                    <a:pt x="1160" y="1532"/>
                  </a:lnTo>
                  <a:lnTo>
                    <a:pt x="1162" y="1529"/>
                  </a:lnTo>
                  <a:lnTo>
                    <a:pt x="1162" y="1526"/>
                  </a:lnTo>
                  <a:lnTo>
                    <a:pt x="1160" y="1524"/>
                  </a:lnTo>
                  <a:lnTo>
                    <a:pt x="1159" y="1522"/>
                  </a:lnTo>
                  <a:lnTo>
                    <a:pt x="1156" y="1521"/>
                  </a:lnTo>
                  <a:lnTo>
                    <a:pt x="1152" y="1521"/>
                  </a:lnTo>
                  <a:lnTo>
                    <a:pt x="1143" y="1519"/>
                  </a:lnTo>
                  <a:lnTo>
                    <a:pt x="1130" y="1518"/>
                  </a:lnTo>
                  <a:lnTo>
                    <a:pt x="1119" y="1516"/>
                  </a:lnTo>
                  <a:lnTo>
                    <a:pt x="1112" y="1512"/>
                  </a:lnTo>
                  <a:lnTo>
                    <a:pt x="1108" y="1507"/>
                  </a:lnTo>
                  <a:lnTo>
                    <a:pt x="1106" y="1501"/>
                  </a:lnTo>
                  <a:lnTo>
                    <a:pt x="1106" y="1499"/>
                  </a:lnTo>
                  <a:lnTo>
                    <a:pt x="1107" y="1496"/>
                  </a:lnTo>
                  <a:lnTo>
                    <a:pt x="1108" y="1493"/>
                  </a:lnTo>
                  <a:lnTo>
                    <a:pt x="1111" y="1491"/>
                  </a:lnTo>
                  <a:lnTo>
                    <a:pt x="1115" y="1488"/>
                  </a:lnTo>
                  <a:lnTo>
                    <a:pt x="1120" y="1486"/>
                  </a:lnTo>
                  <a:lnTo>
                    <a:pt x="1125" y="1486"/>
                  </a:lnTo>
                  <a:lnTo>
                    <a:pt x="1130" y="1488"/>
                  </a:lnTo>
                  <a:lnTo>
                    <a:pt x="1137" y="1490"/>
                  </a:lnTo>
                  <a:lnTo>
                    <a:pt x="1149" y="1490"/>
                  </a:lnTo>
                  <a:lnTo>
                    <a:pt x="1162" y="1488"/>
                  </a:lnTo>
                  <a:lnTo>
                    <a:pt x="1174" y="1486"/>
                  </a:lnTo>
                  <a:lnTo>
                    <a:pt x="1183" y="1482"/>
                  </a:lnTo>
                  <a:lnTo>
                    <a:pt x="1191" y="1480"/>
                  </a:lnTo>
                  <a:lnTo>
                    <a:pt x="1200" y="1478"/>
                  </a:lnTo>
                  <a:lnTo>
                    <a:pt x="1213" y="1477"/>
                  </a:lnTo>
                  <a:lnTo>
                    <a:pt x="1225" y="1475"/>
                  </a:lnTo>
                  <a:lnTo>
                    <a:pt x="1232" y="1474"/>
                  </a:lnTo>
                  <a:lnTo>
                    <a:pt x="1233" y="1472"/>
                  </a:lnTo>
                  <a:lnTo>
                    <a:pt x="1232" y="1471"/>
                  </a:lnTo>
                  <a:lnTo>
                    <a:pt x="1231" y="1468"/>
                  </a:lnTo>
                  <a:lnTo>
                    <a:pt x="1227" y="1467"/>
                  </a:lnTo>
                  <a:lnTo>
                    <a:pt x="1219" y="1465"/>
                  </a:lnTo>
                  <a:lnTo>
                    <a:pt x="1209" y="1462"/>
                  </a:lnTo>
                  <a:lnTo>
                    <a:pt x="1206" y="1461"/>
                  </a:lnTo>
                  <a:lnTo>
                    <a:pt x="1201" y="1459"/>
                  </a:lnTo>
                  <a:lnTo>
                    <a:pt x="1197" y="1456"/>
                  </a:lnTo>
                  <a:lnTo>
                    <a:pt x="1194" y="1453"/>
                  </a:lnTo>
                  <a:lnTo>
                    <a:pt x="1193" y="1449"/>
                  </a:lnTo>
                  <a:lnTo>
                    <a:pt x="1193" y="1447"/>
                  </a:lnTo>
                  <a:lnTo>
                    <a:pt x="1195" y="1444"/>
                  </a:lnTo>
                  <a:lnTo>
                    <a:pt x="1198" y="1443"/>
                  </a:lnTo>
                  <a:lnTo>
                    <a:pt x="1209" y="1443"/>
                  </a:lnTo>
                  <a:lnTo>
                    <a:pt x="1219" y="1444"/>
                  </a:lnTo>
                  <a:lnTo>
                    <a:pt x="1228" y="1447"/>
                  </a:lnTo>
                  <a:lnTo>
                    <a:pt x="1235" y="1447"/>
                  </a:lnTo>
                  <a:lnTo>
                    <a:pt x="1239" y="1446"/>
                  </a:lnTo>
                  <a:lnTo>
                    <a:pt x="1240" y="1444"/>
                  </a:lnTo>
                  <a:lnTo>
                    <a:pt x="1241" y="1443"/>
                  </a:lnTo>
                  <a:lnTo>
                    <a:pt x="1242" y="1441"/>
                  </a:lnTo>
                  <a:lnTo>
                    <a:pt x="1239" y="1430"/>
                  </a:lnTo>
                  <a:lnTo>
                    <a:pt x="1237" y="1414"/>
                  </a:lnTo>
                  <a:lnTo>
                    <a:pt x="1235" y="1406"/>
                  </a:lnTo>
                  <a:lnTo>
                    <a:pt x="1234" y="1403"/>
                  </a:lnTo>
                  <a:lnTo>
                    <a:pt x="1232" y="1402"/>
                  </a:lnTo>
                  <a:lnTo>
                    <a:pt x="1231" y="1403"/>
                  </a:lnTo>
                  <a:lnTo>
                    <a:pt x="1228" y="1405"/>
                  </a:lnTo>
                  <a:lnTo>
                    <a:pt x="1226" y="1408"/>
                  </a:lnTo>
                  <a:lnTo>
                    <a:pt x="1222" y="1411"/>
                  </a:lnTo>
                  <a:lnTo>
                    <a:pt x="1219" y="1414"/>
                  </a:lnTo>
                  <a:lnTo>
                    <a:pt x="1215" y="1416"/>
                  </a:lnTo>
                  <a:lnTo>
                    <a:pt x="1212" y="1417"/>
                  </a:lnTo>
                  <a:lnTo>
                    <a:pt x="1208" y="1417"/>
                  </a:lnTo>
                  <a:lnTo>
                    <a:pt x="1204" y="1417"/>
                  </a:lnTo>
                  <a:lnTo>
                    <a:pt x="1201" y="1416"/>
                  </a:lnTo>
                  <a:lnTo>
                    <a:pt x="1200" y="1414"/>
                  </a:lnTo>
                  <a:lnTo>
                    <a:pt x="1195" y="1408"/>
                  </a:lnTo>
                  <a:lnTo>
                    <a:pt x="1190" y="1402"/>
                  </a:lnTo>
                  <a:lnTo>
                    <a:pt x="1185" y="1396"/>
                  </a:lnTo>
                  <a:lnTo>
                    <a:pt x="1181" y="1392"/>
                  </a:lnTo>
                  <a:lnTo>
                    <a:pt x="1179" y="1390"/>
                  </a:lnTo>
                  <a:lnTo>
                    <a:pt x="1178" y="1389"/>
                  </a:lnTo>
                  <a:lnTo>
                    <a:pt x="1177" y="1387"/>
                  </a:lnTo>
                  <a:lnTo>
                    <a:pt x="1177" y="1385"/>
                  </a:lnTo>
                  <a:lnTo>
                    <a:pt x="1178" y="1384"/>
                  </a:lnTo>
                  <a:lnTo>
                    <a:pt x="1181" y="1384"/>
                  </a:lnTo>
                  <a:lnTo>
                    <a:pt x="1184" y="1383"/>
                  </a:lnTo>
                  <a:lnTo>
                    <a:pt x="1188" y="1384"/>
                  </a:lnTo>
                  <a:lnTo>
                    <a:pt x="1198" y="1386"/>
                  </a:lnTo>
                  <a:lnTo>
                    <a:pt x="1207" y="1386"/>
                  </a:lnTo>
                  <a:lnTo>
                    <a:pt x="1210" y="1386"/>
                  </a:lnTo>
                  <a:lnTo>
                    <a:pt x="1214" y="1385"/>
                  </a:lnTo>
                  <a:lnTo>
                    <a:pt x="1215" y="1383"/>
                  </a:lnTo>
                  <a:lnTo>
                    <a:pt x="1216" y="1379"/>
                  </a:lnTo>
                  <a:lnTo>
                    <a:pt x="1215" y="1374"/>
                  </a:lnTo>
                  <a:lnTo>
                    <a:pt x="1214" y="1368"/>
                  </a:lnTo>
                  <a:lnTo>
                    <a:pt x="1213" y="1364"/>
                  </a:lnTo>
                  <a:lnTo>
                    <a:pt x="1210" y="1359"/>
                  </a:lnTo>
                  <a:lnTo>
                    <a:pt x="1206" y="1352"/>
                  </a:lnTo>
                  <a:lnTo>
                    <a:pt x="1200" y="1343"/>
                  </a:lnTo>
                  <a:lnTo>
                    <a:pt x="1194" y="1337"/>
                  </a:lnTo>
                  <a:lnTo>
                    <a:pt x="1189" y="1333"/>
                  </a:lnTo>
                  <a:lnTo>
                    <a:pt x="1185" y="1328"/>
                  </a:lnTo>
                  <a:lnTo>
                    <a:pt x="1184" y="1323"/>
                  </a:lnTo>
                  <a:lnTo>
                    <a:pt x="1187" y="1318"/>
                  </a:lnTo>
                  <a:lnTo>
                    <a:pt x="1189" y="1313"/>
                  </a:lnTo>
                  <a:lnTo>
                    <a:pt x="1193" y="1309"/>
                  </a:lnTo>
                  <a:lnTo>
                    <a:pt x="1197" y="1305"/>
                  </a:lnTo>
                  <a:lnTo>
                    <a:pt x="1202" y="1303"/>
                  </a:lnTo>
                  <a:lnTo>
                    <a:pt x="1207" y="1302"/>
                  </a:lnTo>
                  <a:lnTo>
                    <a:pt x="1212" y="1302"/>
                  </a:lnTo>
                  <a:lnTo>
                    <a:pt x="1215" y="1304"/>
                  </a:lnTo>
                  <a:lnTo>
                    <a:pt x="1219" y="1308"/>
                  </a:lnTo>
                  <a:lnTo>
                    <a:pt x="1221" y="1314"/>
                  </a:lnTo>
                  <a:lnTo>
                    <a:pt x="1225" y="1320"/>
                  </a:lnTo>
                  <a:lnTo>
                    <a:pt x="1227" y="1327"/>
                  </a:lnTo>
                  <a:lnTo>
                    <a:pt x="1232" y="1341"/>
                  </a:lnTo>
                  <a:lnTo>
                    <a:pt x="1237" y="1354"/>
                  </a:lnTo>
                  <a:lnTo>
                    <a:pt x="1241" y="1362"/>
                  </a:lnTo>
                  <a:lnTo>
                    <a:pt x="1245" y="1368"/>
                  </a:lnTo>
                  <a:lnTo>
                    <a:pt x="1250" y="1371"/>
                  </a:lnTo>
                  <a:lnTo>
                    <a:pt x="1252" y="1372"/>
                  </a:lnTo>
                  <a:lnTo>
                    <a:pt x="1259" y="1371"/>
                  </a:lnTo>
                  <a:lnTo>
                    <a:pt x="1265" y="1370"/>
                  </a:lnTo>
                  <a:lnTo>
                    <a:pt x="1270" y="1367"/>
                  </a:lnTo>
                  <a:lnTo>
                    <a:pt x="1273" y="1365"/>
                  </a:lnTo>
                  <a:lnTo>
                    <a:pt x="1281" y="1359"/>
                  </a:lnTo>
                  <a:lnTo>
                    <a:pt x="1286" y="1352"/>
                  </a:lnTo>
                  <a:lnTo>
                    <a:pt x="1290" y="1347"/>
                  </a:lnTo>
                  <a:lnTo>
                    <a:pt x="1295" y="1342"/>
                  </a:lnTo>
                  <a:lnTo>
                    <a:pt x="1301" y="1339"/>
                  </a:lnTo>
                  <a:lnTo>
                    <a:pt x="1310" y="1334"/>
                  </a:lnTo>
                  <a:lnTo>
                    <a:pt x="1323" y="1329"/>
                  </a:lnTo>
                  <a:lnTo>
                    <a:pt x="1335" y="1327"/>
                  </a:lnTo>
                  <a:lnTo>
                    <a:pt x="1346" y="1326"/>
                  </a:lnTo>
                  <a:lnTo>
                    <a:pt x="1357" y="1324"/>
                  </a:lnTo>
                  <a:lnTo>
                    <a:pt x="1367" y="1326"/>
                  </a:lnTo>
                  <a:lnTo>
                    <a:pt x="1376" y="1327"/>
                  </a:lnTo>
                  <a:lnTo>
                    <a:pt x="1385" y="1328"/>
                  </a:lnTo>
                  <a:lnTo>
                    <a:pt x="1393" y="1330"/>
                  </a:lnTo>
                  <a:lnTo>
                    <a:pt x="1411" y="1335"/>
                  </a:lnTo>
                  <a:lnTo>
                    <a:pt x="1427" y="1336"/>
                  </a:lnTo>
                  <a:lnTo>
                    <a:pt x="1433" y="1336"/>
                  </a:lnTo>
                  <a:lnTo>
                    <a:pt x="1437" y="1335"/>
                  </a:lnTo>
                  <a:lnTo>
                    <a:pt x="1441" y="1333"/>
                  </a:lnTo>
                  <a:lnTo>
                    <a:pt x="1445" y="1330"/>
                  </a:lnTo>
                  <a:lnTo>
                    <a:pt x="1446" y="1327"/>
                  </a:lnTo>
                  <a:lnTo>
                    <a:pt x="1446" y="1322"/>
                  </a:lnTo>
                  <a:lnTo>
                    <a:pt x="1443" y="1318"/>
                  </a:lnTo>
                  <a:lnTo>
                    <a:pt x="1440" y="1315"/>
                  </a:lnTo>
                  <a:lnTo>
                    <a:pt x="1435" y="1310"/>
                  </a:lnTo>
                  <a:lnTo>
                    <a:pt x="1428" y="1307"/>
                  </a:lnTo>
                  <a:lnTo>
                    <a:pt x="1421" y="1303"/>
                  </a:lnTo>
                  <a:lnTo>
                    <a:pt x="1411" y="1299"/>
                  </a:lnTo>
                  <a:lnTo>
                    <a:pt x="1370" y="1285"/>
                  </a:lnTo>
                  <a:lnTo>
                    <a:pt x="1326" y="1272"/>
                  </a:lnTo>
                  <a:lnTo>
                    <a:pt x="1305" y="1265"/>
                  </a:lnTo>
                  <a:lnTo>
                    <a:pt x="1291" y="1259"/>
                  </a:lnTo>
                  <a:lnTo>
                    <a:pt x="1281" y="1253"/>
                  </a:lnTo>
                  <a:lnTo>
                    <a:pt x="1272" y="1248"/>
                  </a:lnTo>
                  <a:lnTo>
                    <a:pt x="1270" y="1242"/>
                  </a:lnTo>
                  <a:lnTo>
                    <a:pt x="1270" y="1236"/>
                  </a:lnTo>
                  <a:lnTo>
                    <a:pt x="1270" y="1232"/>
                  </a:lnTo>
                  <a:lnTo>
                    <a:pt x="1272" y="1228"/>
                  </a:lnTo>
                  <a:lnTo>
                    <a:pt x="1275" y="1225"/>
                  </a:lnTo>
                  <a:lnTo>
                    <a:pt x="1278" y="1222"/>
                  </a:lnTo>
                  <a:lnTo>
                    <a:pt x="1288" y="1219"/>
                  </a:lnTo>
                  <a:lnTo>
                    <a:pt x="1296" y="1216"/>
                  </a:lnTo>
                  <a:lnTo>
                    <a:pt x="1303" y="1215"/>
                  </a:lnTo>
                  <a:lnTo>
                    <a:pt x="1310" y="1210"/>
                  </a:lnTo>
                  <a:lnTo>
                    <a:pt x="1314" y="1207"/>
                  </a:lnTo>
                  <a:lnTo>
                    <a:pt x="1317" y="1203"/>
                  </a:lnTo>
                  <a:lnTo>
                    <a:pt x="1320" y="1198"/>
                  </a:lnTo>
                  <a:lnTo>
                    <a:pt x="1322" y="1192"/>
                  </a:lnTo>
                  <a:lnTo>
                    <a:pt x="1322" y="1182"/>
                  </a:lnTo>
                  <a:lnTo>
                    <a:pt x="1321" y="1170"/>
                  </a:lnTo>
                  <a:lnTo>
                    <a:pt x="1321" y="1164"/>
                  </a:lnTo>
                  <a:lnTo>
                    <a:pt x="1322" y="1159"/>
                  </a:lnTo>
                  <a:lnTo>
                    <a:pt x="1326" y="1154"/>
                  </a:lnTo>
                  <a:lnTo>
                    <a:pt x="1329" y="1151"/>
                  </a:lnTo>
                  <a:lnTo>
                    <a:pt x="1334" y="1148"/>
                  </a:lnTo>
                  <a:lnTo>
                    <a:pt x="1339" y="1148"/>
                  </a:lnTo>
                  <a:lnTo>
                    <a:pt x="1342" y="1148"/>
                  </a:lnTo>
                  <a:lnTo>
                    <a:pt x="1347" y="1151"/>
                  </a:lnTo>
                  <a:lnTo>
                    <a:pt x="1354" y="1156"/>
                  </a:lnTo>
                  <a:lnTo>
                    <a:pt x="1361" y="1164"/>
                  </a:lnTo>
                  <a:lnTo>
                    <a:pt x="1366" y="1173"/>
                  </a:lnTo>
                  <a:lnTo>
                    <a:pt x="1371" y="1183"/>
                  </a:lnTo>
                  <a:lnTo>
                    <a:pt x="1373" y="1192"/>
                  </a:lnTo>
                  <a:lnTo>
                    <a:pt x="1373" y="1200"/>
                  </a:lnTo>
                  <a:lnTo>
                    <a:pt x="1373" y="1203"/>
                  </a:lnTo>
                  <a:lnTo>
                    <a:pt x="1376" y="1206"/>
                  </a:lnTo>
                  <a:lnTo>
                    <a:pt x="1378" y="1206"/>
                  </a:lnTo>
                  <a:lnTo>
                    <a:pt x="1382" y="1206"/>
                  </a:lnTo>
                  <a:lnTo>
                    <a:pt x="1391" y="1204"/>
                  </a:lnTo>
                  <a:lnTo>
                    <a:pt x="1403" y="1203"/>
                  </a:lnTo>
                  <a:lnTo>
                    <a:pt x="1407" y="1203"/>
                  </a:lnTo>
                  <a:lnTo>
                    <a:pt x="1409" y="1204"/>
                  </a:lnTo>
                  <a:lnTo>
                    <a:pt x="1410" y="1206"/>
                  </a:lnTo>
                  <a:lnTo>
                    <a:pt x="1412" y="1208"/>
                  </a:lnTo>
                  <a:lnTo>
                    <a:pt x="1415" y="1214"/>
                  </a:lnTo>
                  <a:lnTo>
                    <a:pt x="1416" y="1221"/>
                  </a:lnTo>
                  <a:lnTo>
                    <a:pt x="1417" y="1229"/>
                  </a:lnTo>
                  <a:lnTo>
                    <a:pt x="1418" y="1236"/>
                  </a:lnTo>
                  <a:lnTo>
                    <a:pt x="1421" y="1241"/>
                  </a:lnTo>
                  <a:lnTo>
                    <a:pt x="1423" y="1246"/>
                  </a:lnTo>
                  <a:lnTo>
                    <a:pt x="1426" y="1246"/>
                  </a:lnTo>
                  <a:lnTo>
                    <a:pt x="1428" y="1247"/>
                  </a:lnTo>
                  <a:lnTo>
                    <a:pt x="1433" y="1246"/>
                  </a:lnTo>
                  <a:lnTo>
                    <a:pt x="1436" y="1245"/>
                  </a:lnTo>
                  <a:lnTo>
                    <a:pt x="1447" y="1242"/>
                  </a:lnTo>
                  <a:lnTo>
                    <a:pt x="1456" y="1236"/>
                  </a:lnTo>
                  <a:lnTo>
                    <a:pt x="1466" y="1230"/>
                  </a:lnTo>
                  <a:lnTo>
                    <a:pt x="1472" y="1222"/>
                  </a:lnTo>
                  <a:lnTo>
                    <a:pt x="1474" y="1219"/>
                  </a:lnTo>
                  <a:lnTo>
                    <a:pt x="1474" y="1215"/>
                  </a:lnTo>
                  <a:lnTo>
                    <a:pt x="1474" y="1211"/>
                  </a:lnTo>
                  <a:lnTo>
                    <a:pt x="1472" y="1208"/>
                  </a:lnTo>
                  <a:lnTo>
                    <a:pt x="1466" y="1201"/>
                  </a:lnTo>
                  <a:lnTo>
                    <a:pt x="1459" y="1191"/>
                  </a:lnTo>
                  <a:lnTo>
                    <a:pt x="1454" y="1188"/>
                  </a:lnTo>
                  <a:lnTo>
                    <a:pt x="1449" y="1185"/>
                  </a:lnTo>
                  <a:lnTo>
                    <a:pt x="1446" y="1183"/>
                  </a:lnTo>
                  <a:lnTo>
                    <a:pt x="1441" y="1182"/>
                  </a:lnTo>
                  <a:lnTo>
                    <a:pt x="1437" y="1182"/>
                  </a:lnTo>
                  <a:lnTo>
                    <a:pt x="1435" y="1181"/>
                  </a:lnTo>
                  <a:lnTo>
                    <a:pt x="1434" y="1177"/>
                  </a:lnTo>
                  <a:lnTo>
                    <a:pt x="1433" y="1173"/>
                  </a:lnTo>
                  <a:lnTo>
                    <a:pt x="1433" y="1163"/>
                  </a:lnTo>
                  <a:lnTo>
                    <a:pt x="1433" y="1152"/>
                  </a:lnTo>
                  <a:lnTo>
                    <a:pt x="1433" y="1150"/>
                  </a:lnTo>
                  <a:lnTo>
                    <a:pt x="1431" y="1147"/>
                  </a:lnTo>
                  <a:lnTo>
                    <a:pt x="1430" y="1145"/>
                  </a:lnTo>
                  <a:lnTo>
                    <a:pt x="1428" y="1144"/>
                  </a:lnTo>
                  <a:lnTo>
                    <a:pt x="1423" y="1141"/>
                  </a:lnTo>
                  <a:lnTo>
                    <a:pt x="1417" y="1140"/>
                  </a:lnTo>
                  <a:lnTo>
                    <a:pt x="1403" y="1138"/>
                  </a:lnTo>
                  <a:lnTo>
                    <a:pt x="1393" y="1135"/>
                  </a:lnTo>
                  <a:lnTo>
                    <a:pt x="1391" y="1134"/>
                  </a:lnTo>
                  <a:lnTo>
                    <a:pt x="1389" y="1131"/>
                  </a:lnTo>
                  <a:lnTo>
                    <a:pt x="1387" y="1128"/>
                  </a:lnTo>
                  <a:lnTo>
                    <a:pt x="1386" y="1125"/>
                  </a:lnTo>
                  <a:lnTo>
                    <a:pt x="1387" y="1121"/>
                  </a:lnTo>
                  <a:lnTo>
                    <a:pt x="1389" y="1118"/>
                  </a:lnTo>
                  <a:lnTo>
                    <a:pt x="1391" y="1114"/>
                  </a:lnTo>
                  <a:lnTo>
                    <a:pt x="1393" y="1110"/>
                  </a:lnTo>
                  <a:lnTo>
                    <a:pt x="1398" y="1108"/>
                  </a:lnTo>
                  <a:lnTo>
                    <a:pt x="1403" y="1106"/>
                  </a:lnTo>
                  <a:lnTo>
                    <a:pt x="1408" y="1103"/>
                  </a:lnTo>
                  <a:lnTo>
                    <a:pt x="1414" y="1103"/>
                  </a:lnTo>
                  <a:lnTo>
                    <a:pt x="1424" y="1102"/>
                  </a:lnTo>
                  <a:lnTo>
                    <a:pt x="1436" y="1102"/>
                  </a:lnTo>
                  <a:lnTo>
                    <a:pt x="1441" y="1102"/>
                  </a:lnTo>
                  <a:lnTo>
                    <a:pt x="1445" y="1100"/>
                  </a:lnTo>
                  <a:lnTo>
                    <a:pt x="1447" y="1095"/>
                  </a:lnTo>
                  <a:lnTo>
                    <a:pt x="1448" y="1090"/>
                  </a:lnTo>
                  <a:lnTo>
                    <a:pt x="1450" y="1078"/>
                  </a:lnTo>
                  <a:lnTo>
                    <a:pt x="1450" y="1063"/>
                  </a:lnTo>
                  <a:lnTo>
                    <a:pt x="1448" y="1033"/>
                  </a:lnTo>
                  <a:lnTo>
                    <a:pt x="1448" y="1012"/>
                  </a:lnTo>
                  <a:lnTo>
                    <a:pt x="1450" y="1006"/>
                  </a:lnTo>
                  <a:lnTo>
                    <a:pt x="1454" y="1000"/>
                  </a:lnTo>
                  <a:lnTo>
                    <a:pt x="1459" y="996"/>
                  </a:lnTo>
                  <a:lnTo>
                    <a:pt x="1465" y="993"/>
                  </a:lnTo>
                  <a:lnTo>
                    <a:pt x="1470" y="990"/>
                  </a:lnTo>
                  <a:lnTo>
                    <a:pt x="1474" y="987"/>
                  </a:lnTo>
                  <a:lnTo>
                    <a:pt x="1478" y="983"/>
                  </a:lnTo>
                  <a:lnTo>
                    <a:pt x="1479" y="980"/>
                  </a:lnTo>
                  <a:lnTo>
                    <a:pt x="1480" y="974"/>
                  </a:lnTo>
                  <a:lnTo>
                    <a:pt x="1479" y="969"/>
                  </a:lnTo>
                  <a:lnTo>
                    <a:pt x="1478" y="963"/>
                  </a:lnTo>
                  <a:lnTo>
                    <a:pt x="1477" y="958"/>
                  </a:lnTo>
                  <a:lnTo>
                    <a:pt x="1473" y="950"/>
                  </a:lnTo>
                  <a:lnTo>
                    <a:pt x="1470" y="945"/>
                  </a:lnTo>
                  <a:lnTo>
                    <a:pt x="1460" y="944"/>
                  </a:lnTo>
                  <a:lnTo>
                    <a:pt x="1441" y="944"/>
                  </a:lnTo>
                  <a:lnTo>
                    <a:pt x="1421" y="945"/>
                  </a:lnTo>
                  <a:lnTo>
                    <a:pt x="1408" y="946"/>
                  </a:lnTo>
                  <a:lnTo>
                    <a:pt x="1402" y="946"/>
                  </a:lnTo>
                  <a:lnTo>
                    <a:pt x="1398" y="944"/>
                  </a:lnTo>
                  <a:lnTo>
                    <a:pt x="1397" y="942"/>
                  </a:lnTo>
                  <a:lnTo>
                    <a:pt x="1397" y="937"/>
                  </a:lnTo>
                  <a:lnTo>
                    <a:pt x="1398" y="932"/>
                  </a:lnTo>
                  <a:lnTo>
                    <a:pt x="1401" y="927"/>
                  </a:lnTo>
                  <a:lnTo>
                    <a:pt x="1404" y="921"/>
                  </a:lnTo>
                  <a:lnTo>
                    <a:pt x="1408" y="917"/>
                  </a:lnTo>
                  <a:lnTo>
                    <a:pt x="1418" y="906"/>
                  </a:lnTo>
                  <a:lnTo>
                    <a:pt x="1430" y="891"/>
                  </a:lnTo>
                  <a:lnTo>
                    <a:pt x="1441" y="876"/>
                  </a:lnTo>
                  <a:lnTo>
                    <a:pt x="1447" y="866"/>
                  </a:lnTo>
                  <a:lnTo>
                    <a:pt x="1448" y="862"/>
                  </a:lnTo>
                  <a:lnTo>
                    <a:pt x="1450" y="860"/>
                  </a:lnTo>
                  <a:lnTo>
                    <a:pt x="1454" y="857"/>
                  </a:lnTo>
                  <a:lnTo>
                    <a:pt x="1459" y="855"/>
                  </a:lnTo>
                  <a:lnTo>
                    <a:pt x="1467" y="851"/>
                  </a:lnTo>
                  <a:lnTo>
                    <a:pt x="1477" y="847"/>
                  </a:lnTo>
                  <a:lnTo>
                    <a:pt x="1489" y="838"/>
                  </a:lnTo>
                  <a:lnTo>
                    <a:pt x="1496" y="834"/>
                  </a:lnTo>
                  <a:lnTo>
                    <a:pt x="1502" y="829"/>
                  </a:lnTo>
                  <a:lnTo>
                    <a:pt x="1509" y="823"/>
                  </a:lnTo>
                  <a:lnTo>
                    <a:pt x="1517" y="816"/>
                  </a:lnTo>
                  <a:lnTo>
                    <a:pt x="1525" y="811"/>
                  </a:lnTo>
                  <a:lnTo>
                    <a:pt x="1535" y="806"/>
                  </a:lnTo>
                  <a:lnTo>
                    <a:pt x="1543" y="803"/>
                  </a:lnTo>
                  <a:lnTo>
                    <a:pt x="1547" y="801"/>
                  </a:lnTo>
                  <a:lnTo>
                    <a:pt x="1549" y="799"/>
                  </a:lnTo>
                  <a:lnTo>
                    <a:pt x="1550" y="797"/>
                  </a:lnTo>
                  <a:lnTo>
                    <a:pt x="1552" y="794"/>
                  </a:lnTo>
                  <a:lnTo>
                    <a:pt x="1552" y="793"/>
                  </a:lnTo>
                  <a:lnTo>
                    <a:pt x="1550" y="792"/>
                  </a:lnTo>
                  <a:lnTo>
                    <a:pt x="1548" y="792"/>
                  </a:lnTo>
                  <a:lnTo>
                    <a:pt x="1546" y="792"/>
                  </a:lnTo>
                  <a:lnTo>
                    <a:pt x="1538" y="794"/>
                  </a:lnTo>
                  <a:lnTo>
                    <a:pt x="1531" y="795"/>
                  </a:lnTo>
                  <a:lnTo>
                    <a:pt x="1528" y="794"/>
                  </a:lnTo>
                  <a:lnTo>
                    <a:pt x="1524" y="793"/>
                  </a:lnTo>
                  <a:lnTo>
                    <a:pt x="1521" y="792"/>
                  </a:lnTo>
                  <a:lnTo>
                    <a:pt x="1518" y="788"/>
                  </a:lnTo>
                  <a:lnTo>
                    <a:pt x="1513" y="781"/>
                  </a:lnTo>
                  <a:lnTo>
                    <a:pt x="1512" y="775"/>
                  </a:lnTo>
                  <a:lnTo>
                    <a:pt x="1511" y="774"/>
                  </a:lnTo>
                  <a:lnTo>
                    <a:pt x="1510" y="772"/>
                  </a:lnTo>
                  <a:lnTo>
                    <a:pt x="1508" y="771"/>
                  </a:lnTo>
                  <a:lnTo>
                    <a:pt x="1505" y="771"/>
                  </a:lnTo>
                  <a:lnTo>
                    <a:pt x="1502" y="772"/>
                  </a:lnTo>
                  <a:lnTo>
                    <a:pt x="1498" y="773"/>
                  </a:lnTo>
                  <a:lnTo>
                    <a:pt x="1493" y="776"/>
                  </a:lnTo>
                  <a:lnTo>
                    <a:pt x="1490" y="779"/>
                  </a:lnTo>
                  <a:lnTo>
                    <a:pt x="1481" y="787"/>
                  </a:lnTo>
                  <a:lnTo>
                    <a:pt x="1475" y="795"/>
                  </a:lnTo>
                  <a:lnTo>
                    <a:pt x="1471" y="804"/>
                  </a:lnTo>
                  <a:lnTo>
                    <a:pt x="1467" y="811"/>
                  </a:lnTo>
                  <a:lnTo>
                    <a:pt x="1465" y="814"/>
                  </a:lnTo>
                  <a:lnTo>
                    <a:pt x="1460" y="817"/>
                  </a:lnTo>
                  <a:lnTo>
                    <a:pt x="1459" y="817"/>
                  </a:lnTo>
                  <a:lnTo>
                    <a:pt x="1456" y="816"/>
                  </a:lnTo>
                  <a:lnTo>
                    <a:pt x="1455" y="814"/>
                  </a:lnTo>
                  <a:lnTo>
                    <a:pt x="1453" y="812"/>
                  </a:lnTo>
                  <a:lnTo>
                    <a:pt x="1450" y="806"/>
                  </a:lnTo>
                  <a:lnTo>
                    <a:pt x="1448" y="803"/>
                  </a:lnTo>
                  <a:lnTo>
                    <a:pt x="1443" y="800"/>
                  </a:lnTo>
                  <a:lnTo>
                    <a:pt x="1441" y="799"/>
                  </a:lnTo>
                  <a:lnTo>
                    <a:pt x="1439" y="798"/>
                  </a:lnTo>
                  <a:lnTo>
                    <a:pt x="1437" y="795"/>
                  </a:lnTo>
                  <a:lnTo>
                    <a:pt x="1436" y="793"/>
                  </a:lnTo>
                  <a:lnTo>
                    <a:pt x="1436" y="790"/>
                  </a:lnTo>
                  <a:lnTo>
                    <a:pt x="1431" y="778"/>
                  </a:lnTo>
                  <a:lnTo>
                    <a:pt x="1424" y="767"/>
                  </a:lnTo>
                  <a:lnTo>
                    <a:pt x="1423" y="760"/>
                  </a:lnTo>
                  <a:lnTo>
                    <a:pt x="1424" y="756"/>
                  </a:lnTo>
                  <a:lnTo>
                    <a:pt x="1427" y="754"/>
                  </a:lnTo>
                  <a:lnTo>
                    <a:pt x="1428" y="751"/>
                  </a:lnTo>
                  <a:lnTo>
                    <a:pt x="1429" y="750"/>
                  </a:lnTo>
                  <a:lnTo>
                    <a:pt x="1431" y="749"/>
                  </a:lnTo>
                  <a:lnTo>
                    <a:pt x="1433" y="749"/>
                  </a:lnTo>
                  <a:lnTo>
                    <a:pt x="1435" y="750"/>
                  </a:lnTo>
                  <a:lnTo>
                    <a:pt x="1441" y="753"/>
                  </a:lnTo>
                  <a:lnTo>
                    <a:pt x="1450" y="755"/>
                  </a:lnTo>
                  <a:lnTo>
                    <a:pt x="1462" y="759"/>
                  </a:lnTo>
                  <a:lnTo>
                    <a:pt x="1472" y="760"/>
                  </a:lnTo>
                  <a:lnTo>
                    <a:pt x="1479" y="759"/>
                  </a:lnTo>
                  <a:lnTo>
                    <a:pt x="1485" y="756"/>
                  </a:lnTo>
                  <a:lnTo>
                    <a:pt x="1490" y="751"/>
                  </a:lnTo>
                  <a:lnTo>
                    <a:pt x="1492" y="748"/>
                  </a:lnTo>
                  <a:lnTo>
                    <a:pt x="1493" y="746"/>
                  </a:lnTo>
                  <a:lnTo>
                    <a:pt x="1492" y="743"/>
                  </a:lnTo>
                  <a:lnTo>
                    <a:pt x="1491" y="742"/>
                  </a:lnTo>
                  <a:lnTo>
                    <a:pt x="1487" y="738"/>
                  </a:lnTo>
                  <a:lnTo>
                    <a:pt x="1484" y="735"/>
                  </a:lnTo>
                  <a:lnTo>
                    <a:pt x="1481" y="730"/>
                  </a:lnTo>
                  <a:lnTo>
                    <a:pt x="1479" y="725"/>
                  </a:lnTo>
                  <a:lnTo>
                    <a:pt x="1478" y="719"/>
                  </a:lnTo>
                  <a:lnTo>
                    <a:pt x="1475" y="712"/>
                  </a:lnTo>
                  <a:lnTo>
                    <a:pt x="1471" y="705"/>
                  </a:lnTo>
                  <a:lnTo>
                    <a:pt x="1468" y="702"/>
                  </a:lnTo>
                  <a:lnTo>
                    <a:pt x="1465" y="698"/>
                  </a:lnTo>
                  <a:lnTo>
                    <a:pt x="1461" y="694"/>
                  </a:lnTo>
                  <a:lnTo>
                    <a:pt x="1458" y="693"/>
                  </a:lnTo>
                  <a:lnTo>
                    <a:pt x="1448" y="691"/>
                  </a:lnTo>
                  <a:lnTo>
                    <a:pt x="1436" y="688"/>
                  </a:lnTo>
                  <a:lnTo>
                    <a:pt x="1431" y="688"/>
                  </a:lnTo>
                  <a:lnTo>
                    <a:pt x="1426" y="690"/>
                  </a:lnTo>
                  <a:lnTo>
                    <a:pt x="1421" y="692"/>
                  </a:lnTo>
                  <a:lnTo>
                    <a:pt x="1417" y="696"/>
                  </a:lnTo>
                  <a:lnTo>
                    <a:pt x="1414" y="699"/>
                  </a:lnTo>
                  <a:lnTo>
                    <a:pt x="1410" y="702"/>
                  </a:lnTo>
                  <a:lnTo>
                    <a:pt x="1408" y="704"/>
                  </a:lnTo>
                  <a:lnTo>
                    <a:pt x="1404" y="705"/>
                  </a:lnTo>
                  <a:lnTo>
                    <a:pt x="1402" y="705"/>
                  </a:lnTo>
                  <a:lnTo>
                    <a:pt x="1399" y="704"/>
                  </a:lnTo>
                  <a:lnTo>
                    <a:pt x="1397" y="703"/>
                  </a:lnTo>
                  <a:lnTo>
                    <a:pt x="1396" y="700"/>
                  </a:lnTo>
                  <a:lnTo>
                    <a:pt x="1392" y="688"/>
                  </a:lnTo>
                  <a:lnTo>
                    <a:pt x="1387" y="671"/>
                  </a:lnTo>
                  <a:lnTo>
                    <a:pt x="1386" y="661"/>
                  </a:lnTo>
                  <a:lnTo>
                    <a:pt x="1385" y="652"/>
                  </a:lnTo>
                  <a:lnTo>
                    <a:pt x="1384" y="645"/>
                  </a:lnTo>
                  <a:lnTo>
                    <a:pt x="1385" y="637"/>
                  </a:lnTo>
                  <a:lnTo>
                    <a:pt x="1387" y="629"/>
                  </a:lnTo>
                  <a:lnTo>
                    <a:pt x="1391" y="623"/>
                  </a:lnTo>
                  <a:lnTo>
                    <a:pt x="1393" y="622"/>
                  </a:lnTo>
                  <a:lnTo>
                    <a:pt x="1396" y="622"/>
                  </a:lnTo>
                  <a:lnTo>
                    <a:pt x="1399" y="623"/>
                  </a:lnTo>
                  <a:lnTo>
                    <a:pt x="1403" y="626"/>
                  </a:lnTo>
                  <a:lnTo>
                    <a:pt x="1412" y="633"/>
                  </a:lnTo>
                  <a:lnTo>
                    <a:pt x="1423" y="640"/>
                  </a:lnTo>
                  <a:lnTo>
                    <a:pt x="1433" y="646"/>
                  </a:lnTo>
                  <a:lnTo>
                    <a:pt x="1440" y="649"/>
                  </a:lnTo>
                  <a:lnTo>
                    <a:pt x="1441" y="648"/>
                  </a:lnTo>
                  <a:lnTo>
                    <a:pt x="1443" y="647"/>
                  </a:lnTo>
                  <a:lnTo>
                    <a:pt x="1445" y="645"/>
                  </a:lnTo>
                  <a:lnTo>
                    <a:pt x="1445" y="642"/>
                  </a:lnTo>
                  <a:lnTo>
                    <a:pt x="1445" y="640"/>
                  </a:lnTo>
                  <a:lnTo>
                    <a:pt x="1443" y="636"/>
                  </a:lnTo>
                  <a:lnTo>
                    <a:pt x="1442" y="634"/>
                  </a:lnTo>
                  <a:lnTo>
                    <a:pt x="1440" y="633"/>
                  </a:lnTo>
                  <a:lnTo>
                    <a:pt x="1433" y="628"/>
                  </a:lnTo>
                  <a:lnTo>
                    <a:pt x="1427" y="623"/>
                  </a:lnTo>
                  <a:lnTo>
                    <a:pt x="1424" y="620"/>
                  </a:lnTo>
                  <a:lnTo>
                    <a:pt x="1423" y="617"/>
                  </a:lnTo>
                  <a:lnTo>
                    <a:pt x="1423" y="612"/>
                  </a:lnTo>
                  <a:lnTo>
                    <a:pt x="1423" y="609"/>
                  </a:lnTo>
                  <a:lnTo>
                    <a:pt x="1424" y="605"/>
                  </a:lnTo>
                  <a:lnTo>
                    <a:pt x="1424" y="602"/>
                  </a:lnTo>
                  <a:lnTo>
                    <a:pt x="1423" y="598"/>
                  </a:lnTo>
                  <a:lnTo>
                    <a:pt x="1422" y="595"/>
                  </a:lnTo>
                  <a:lnTo>
                    <a:pt x="1420" y="587"/>
                  </a:lnTo>
                  <a:lnTo>
                    <a:pt x="1417" y="583"/>
                  </a:lnTo>
                  <a:lnTo>
                    <a:pt x="1416" y="580"/>
                  </a:lnTo>
                  <a:lnTo>
                    <a:pt x="1416" y="578"/>
                  </a:lnTo>
                  <a:lnTo>
                    <a:pt x="1417" y="577"/>
                  </a:lnTo>
                  <a:lnTo>
                    <a:pt x="1420" y="576"/>
                  </a:lnTo>
                  <a:lnTo>
                    <a:pt x="1422" y="574"/>
                  </a:lnTo>
                  <a:lnTo>
                    <a:pt x="1424" y="576"/>
                  </a:lnTo>
                  <a:lnTo>
                    <a:pt x="1427" y="577"/>
                  </a:lnTo>
                  <a:lnTo>
                    <a:pt x="1428" y="580"/>
                  </a:lnTo>
                  <a:lnTo>
                    <a:pt x="1434" y="590"/>
                  </a:lnTo>
                  <a:lnTo>
                    <a:pt x="1439" y="601"/>
                  </a:lnTo>
                  <a:lnTo>
                    <a:pt x="1443" y="610"/>
                  </a:lnTo>
                  <a:lnTo>
                    <a:pt x="1447" y="618"/>
                  </a:lnTo>
                  <a:lnTo>
                    <a:pt x="1448" y="623"/>
                  </a:lnTo>
                  <a:lnTo>
                    <a:pt x="1450" y="627"/>
                  </a:lnTo>
                  <a:lnTo>
                    <a:pt x="1454" y="628"/>
                  </a:lnTo>
                  <a:lnTo>
                    <a:pt x="1458" y="628"/>
                  </a:lnTo>
                  <a:lnTo>
                    <a:pt x="1459" y="627"/>
                  </a:lnTo>
                  <a:lnTo>
                    <a:pt x="1460" y="626"/>
                  </a:lnTo>
                  <a:lnTo>
                    <a:pt x="1461" y="622"/>
                  </a:lnTo>
                  <a:lnTo>
                    <a:pt x="1461" y="618"/>
                  </a:lnTo>
                  <a:lnTo>
                    <a:pt x="1461" y="610"/>
                  </a:lnTo>
                  <a:lnTo>
                    <a:pt x="1461" y="602"/>
                  </a:lnTo>
                  <a:lnTo>
                    <a:pt x="1462" y="597"/>
                  </a:lnTo>
                  <a:lnTo>
                    <a:pt x="1464" y="595"/>
                  </a:lnTo>
                  <a:lnTo>
                    <a:pt x="1465" y="591"/>
                  </a:lnTo>
                  <a:lnTo>
                    <a:pt x="1467" y="589"/>
                  </a:lnTo>
                  <a:lnTo>
                    <a:pt x="1472" y="585"/>
                  </a:lnTo>
                  <a:lnTo>
                    <a:pt x="1478" y="583"/>
                  </a:lnTo>
                  <a:lnTo>
                    <a:pt x="1480" y="582"/>
                  </a:lnTo>
                  <a:lnTo>
                    <a:pt x="1483" y="583"/>
                  </a:lnTo>
                  <a:lnTo>
                    <a:pt x="1484" y="584"/>
                  </a:lnTo>
                  <a:lnTo>
                    <a:pt x="1484" y="585"/>
                  </a:lnTo>
                  <a:lnTo>
                    <a:pt x="1483" y="591"/>
                  </a:lnTo>
                  <a:lnTo>
                    <a:pt x="1479" y="596"/>
                  </a:lnTo>
                  <a:lnTo>
                    <a:pt x="1475" y="602"/>
                  </a:lnTo>
                  <a:lnTo>
                    <a:pt x="1474" y="606"/>
                  </a:lnTo>
                  <a:lnTo>
                    <a:pt x="1474" y="611"/>
                  </a:lnTo>
                  <a:lnTo>
                    <a:pt x="1474" y="618"/>
                  </a:lnTo>
                  <a:lnTo>
                    <a:pt x="1475" y="633"/>
                  </a:lnTo>
                  <a:lnTo>
                    <a:pt x="1475" y="646"/>
                  </a:lnTo>
                  <a:lnTo>
                    <a:pt x="1477" y="649"/>
                  </a:lnTo>
                  <a:lnTo>
                    <a:pt x="1479" y="652"/>
                  </a:lnTo>
                  <a:lnTo>
                    <a:pt x="1481" y="653"/>
                  </a:lnTo>
                  <a:lnTo>
                    <a:pt x="1486" y="653"/>
                  </a:lnTo>
                  <a:lnTo>
                    <a:pt x="1490" y="652"/>
                  </a:lnTo>
                  <a:lnTo>
                    <a:pt x="1493" y="652"/>
                  </a:lnTo>
                  <a:lnTo>
                    <a:pt x="1497" y="653"/>
                  </a:lnTo>
                  <a:lnTo>
                    <a:pt x="1500" y="655"/>
                  </a:lnTo>
                  <a:lnTo>
                    <a:pt x="1503" y="656"/>
                  </a:lnTo>
                  <a:lnTo>
                    <a:pt x="1505" y="656"/>
                  </a:lnTo>
                  <a:lnTo>
                    <a:pt x="1506" y="656"/>
                  </a:lnTo>
                  <a:lnTo>
                    <a:pt x="1509" y="656"/>
                  </a:lnTo>
                  <a:lnTo>
                    <a:pt x="1512" y="653"/>
                  </a:lnTo>
                  <a:lnTo>
                    <a:pt x="1516" y="647"/>
                  </a:lnTo>
                  <a:lnTo>
                    <a:pt x="1518" y="641"/>
                  </a:lnTo>
                  <a:lnTo>
                    <a:pt x="1521" y="634"/>
                  </a:lnTo>
                  <a:lnTo>
                    <a:pt x="1522" y="627"/>
                  </a:lnTo>
                  <a:lnTo>
                    <a:pt x="1523" y="618"/>
                  </a:lnTo>
                  <a:lnTo>
                    <a:pt x="1523" y="614"/>
                  </a:lnTo>
                  <a:lnTo>
                    <a:pt x="1523" y="610"/>
                  </a:lnTo>
                  <a:lnTo>
                    <a:pt x="1524" y="606"/>
                  </a:lnTo>
                  <a:lnTo>
                    <a:pt x="1527" y="604"/>
                  </a:lnTo>
                  <a:lnTo>
                    <a:pt x="1528" y="603"/>
                  </a:lnTo>
                  <a:lnTo>
                    <a:pt x="1531" y="602"/>
                  </a:lnTo>
                  <a:lnTo>
                    <a:pt x="1534" y="601"/>
                  </a:lnTo>
                  <a:lnTo>
                    <a:pt x="1537" y="602"/>
                  </a:lnTo>
                  <a:lnTo>
                    <a:pt x="1550" y="603"/>
                  </a:lnTo>
                  <a:lnTo>
                    <a:pt x="1562" y="603"/>
                  </a:lnTo>
                  <a:lnTo>
                    <a:pt x="1566" y="604"/>
                  </a:lnTo>
                  <a:lnTo>
                    <a:pt x="1568" y="604"/>
                  </a:lnTo>
                  <a:lnTo>
                    <a:pt x="1569" y="606"/>
                  </a:lnTo>
                  <a:lnTo>
                    <a:pt x="1571" y="608"/>
                  </a:lnTo>
                  <a:lnTo>
                    <a:pt x="1571" y="610"/>
                  </a:lnTo>
                  <a:lnTo>
                    <a:pt x="1569" y="612"/>
                  </a:lnTo>
                  <a:lnTo>
                    <a:pt x="1568" y="615"/>
                  </a:lnTo>
                  <a:lnTo>
                    <a:pt x="1566" y="618"/>
                  </a:lnTo>
                  <a:lnTo>
                    <a:pt x="1560" y="623"/>
                  </a:lnTo>
                  <a:lnTo>
                    <a:pt x="1554" y="630"/>
                  </a:lnTo>
                  <a:lnTo>
                    <a:pt x="1549" y="639"/>
                  </a:lnTo>
                  <a:lnTo>
                    <a:pt x="1546" y="647"/>
                  </a:lnTo>
                  <a:lnTo>
                    <a:pt x="1543" y="656"/>
                  </a:lnTo>
                  <a:lnTo>
                    <a:pt x="1538" y="665"/>
                  </a:lnTo>
                  <a:lnTo>
                    <a:pt x="1533" y="672"/>
                  </a:lnTo>
                  <a:lnTo>
                    <a:pt x="1525" y="678"/>
                  </a:lnTo>
                  <a:lnTo>
                    <a:pt x="1517" y="684"/>
                  </a:lnTo>
                  <a:lnTo>
                    <a:pt x="1509" y="691"/>
                  </a:lnTo>
                  <a:lnTo>
                    <a:pt x="1502" y="698"/>
                  </a:lnTo>
                  <a:lnTo>
                    <a:pt x="1497" y="705"/>
                  </a:lnTo>
                  <a:lnTo>
                    <a:pt x="1494" y="712"/>
                  </a:lnTo>
                  <a:lnTo>
                    <a:pt x="1493" y="718"/>
                  </a:lnTo>
                  <a:lnTo>
                    <a:pt x="1493" y="721"/>
                  </a:lnTo>
                  <a:lnTo>
                    <a:pt x="1494" y="723"/>
                  </a:lnTo>
                  <a:lnTo>
                    <a:pt x="1497" y="724"/>
                  </a:lnTo>
                  <a:lnTo>
                    <a:pt x="1500" y="725"/>
                  </a:lnTo>
                  <a:lnTo>
                    <a:pt x="1504" y="725"/>
                  </a:lnTo>
                  <a:lnTo>
                    <a:pt x="1508" y="724"/>
                  </a:lnTo>
                  <a:lnTo>
                    <a:pt x="1511" y="723"/>
                  </a:lnTo>
                  <a:lnTo>
                    <a:pt x="1516" y="722"/>
                  </a:lnTo>
                  <a:lnTo>
                    <a:pt x="1523" y="716"/>
                  </a:lnTo>
                  <a:lnTo>
                    <a:pt x="1530" y="709"/>
                  </a:lnTo>
                  <a:lnTo>
                    <a:pt x="1535" y="699"/>
                  </a:lnTo>
                  <a:lnTo>
                    <a:pt x="1537" y="692"/>
                  </a:lnTo>
                  <a:lnTo>
                    <a:pt x="1538" y="688"/>
                  </a:lnTo>
                  <a:lnTo>
                    <a:pt x="1541" y="686"/>
                  </a:lnTo>
                  <a:lnTo>
                    <a:pt x="1543" y="685"/>
                  </a:lnTo>
                  <a:lnTo>
                    <a:pt x="1547" y="684"/>
                  </a:lnTo>
                  <a:lnTo>
                    <a:pt x="1557" y="683"/>
                  </a:lnTo>
                  <a:lnTo>
                    <a:pt x="1574" y="678"/>
                  </a:lnTo>
                  <a:lnTo>
                    <a:pt x="1588" y="673"/>
                  </a:lnTo>
                  <a:lnTo>
                    <a:pt x="1596" y="669"/>
                  </a:lnTo>
                  <a:lnTo>
                    <a:pt x="1597" y="660"/>
                  </a:lnTo>
                  <a:lnTo>
                    <a:pt x="1598" y="650"/>
                  </a:lnTo>
                  <a:lnTo>
                    <a:pt x="1598" y="640"/>
                  </a:lnTo>
                  <a:lnTo>
                    <a:pt x="1599" y="630"/>
                  </a:lnTo>
                  <a:lnTo>
                    <a:pt x="1598" y="620"/>
                  </a:lnTo>
                  <a:lnTo>
                    <a:pt x="1594" y="605"/>
                  </a:lnTo>
                  <a:lnTo>
                    <a:pt x="1592" y="599"/>
                  </a:lnTo>
                  <a:lnTo>
                    <a:pt x="1590" y="595"/>
                  </a:lnTo>
                  <a:lnTo>
                    <a:pt x="1587" y="591"/>
                  </a:lnTo>
                  <a:lnTo>
                    <a:pt x="1585" y="590"/>
                  </a:lnTo>
                  <a:lnTo>
                    <a:pt x="1580" y="591"/>
                  </a:lnTo>
                  <a:lnTo>
                    <a:pt x="1574" y="590"/>
                  </a:lnTo>
                  <a:lnTo>
                    <a:pt x="1572" y="589"/>
                  </a:lnTo>
                  <a:lnTo>
                    <a:pt x="1568" y="586"/>
                  </a:lnTo>
                  <a:lnTo>
                    <a:pt x="1566" y="584"/>
                  </a:lnTo>
                  <a:lnTo>
                    <a:pt x="1563" y="580"/>
                  </a:lnTo>
                  <a:lnTo>
                    <a:pt x="1561" y="577"/>
                  </a:lnTo>
                  <a:lnTo>
                    <a:pt x="1562" y="572"/>
                  </a:lnTo>
                  <a:lnTo>
                    <a:pt x="1563" y="566"/>
                  </a:lnTo>
                  <a:lnTo>
                    <a:pt x="1566" y="561"/>
                  </a:lnTo>
                  <a:lnTo>
                    <a:pt x="1571" y="555"/>
                  </a:lnTo>
                  <a:lnTo>
                    <a:pt x="1574" y="551"/>
                  </a:lnTo>
                  <a:lnTo>
                    <a:pt x="1579" y="547"/>
                  </a:lnTo>
                  <a:lnTo>
                    <a:pt x="1584" y="545"/>
                  </a:lnTo>
                  <a:lnTo>
                    <a:pt x="1598" y="540"/>
                  </a:lnTo>
                  <a:lnTo>
                    <a:pt x="1611" y="534"/>
                  </a:lnTo>
                  <a:lnTo>
                    <a:pt x="1617" y="530"/>
                  </a:lnTo>
                  <a:lnTo>
                    <a:pt x="1622" y="526"/>
                  </a:lnTo>
                  <a:lnTo>
                    <a:pt x="1625" y="521"/>
                  </a:lnTo>
                  <a:lnTo>
                    <a:pt x="1629" y="515"/>
                  </a:lnTo>
                  <a:lnTo>
                    <a:pt x="1630" y="508"/>
                  </a:lnTo>
                  <a:lnTo>
                    <a:pt x="1629" y="501"/>
                  </a:lnTo>
                  <a:lnTo>
                    <a:pt x="1628" y="494"/>
                  </a:lnTo>
                  <a:lnTo>
                    <a:pt x="1624" y="488"/>
                  </a:lnTo>
                  <a:lnTo>
                    <a:pt x="1622" y="480"/>
                  </a:lnTo>
                  <a:lnTo>
                    <a:pt x="1620" y="475"/>
                  </a:lnTo>
                  <a:lnTo>
                    <a:pt x="1619" y="470"/>
                  </a:lnTo>
                  <a:lnTo>
                    <a:pt x="1620" y="465"/>
                  </a:lnTo>
                  <a:lnTo>
                    <a:pt x="1623" y="463"/>
                  </a:lnTo>
                  <a:lnTo>
                    <a:pt x="1626" y="461"/>
                  </a:lnTo>
                  <a:lnTo>
                    <a:pt x="1632" y="463"/>
                  </a:lnTo>
                  <a:lnTo>
                    <a:pt x="1638" y="463"/>
                  </a:lnTo>
                  <a:lnTo>
                    <a:pt x="1650" y="466"/>
                  </a:lnTo>
                  <a:lnTo>
                    <a:pt x="1660" y="467"/>
                  </a:lnTo>
                  <a:lnTo>
                    <a:pt x="1666" y="466"/>
                  </a:lnTo>
                  <a:lnTo>
                    <a:pt x="1672" y="465"/>
                  </a:lnTo>
                  <a:lnTo>
                    <a:pt x="1675" y="461"/>
                  </a:lnTo>
                  <a:lnTo>
                    <a:pt x="1680" y="457"/>
                  </a:lnTo>
                  <a:lnTo>
                    <a:pt x="1682" y="452"/>
                  </a:lnTo>
                  <a:lnTo>
                    <a:pt x="1686" y="447"/>
                  </a:lnTo>
                  <a:lnTo>
                    <a:pt x="1687" y="441"/>
                  </a:lnTo>
                  <a:lnTo>
                    <a:pt x="1689" y="4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河南">
              <a:extLst>
                <a:ext uri="{FF2B5EF4-FFF2-40B4-BE49-F238E27FC236}">
                  <a16:creationId xmlns:a16="http://schemas.microsoft.com/office/drawing/2014/main" id="{1F592565-318D-E0F8-375C-502FCDBD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71" y="4029286"/>
              <a:ext cx="581032" cy="571530"/>
            </a:xfrm>
            <a:custGeom>
              <a:avLst/>
              <a:gdLst>
                <a:gd name="T0" fmla="*/ 591 w 2215"/>
                <a:gd name="T1" fmla="*/ 492 h 2153"/>
                <a:gd name="T2" fmla="*/ 779 w 2215"/>
                <a:gd name="T3" fmla="*/ 510 h 2153"/>
                <a:gd name="T4" fmla="*/ 878 w 2215"/>
                <a:gd name="T5" fmla="*/ 497 h 2153"/>
                <a:gd name="T6" fmla="*/ 957 w 2215"/>
                <a:gd name="T7" fmla="*/ 458 h 2153"/>
                <a:gd name="T8" fmla="*/ 1025 w 2215"/>
                <a:gd name="T9" fmla="*/ 395 h 2153"/>
                <a:gd name="T10" fmla="*/ 1115 w 2215"/>
                <a:gd name="T11" fmla="*/ 278 h 2153"/>
                <a:gd name="T12" fmla="*/ 1124 w 2215"/>
                <a:gd name="T13" fmla="*/ 169 h 2153"/>
                <a:gd name="T14" fmla="*/ 1147 w 2215"/>
                <a:gd name="T15" fmla="*/ 12 h 2153"/>
                <a:gd name="T16" fmla="*/ 1318 w 2215"/>
                <a:gd name="T17" fmla="*/ 31 h 2153"/>
                <a:gd name="T18" fmla="*/ 1549 w 2215"/>
                <a:gd name="T19" fmla="*/ 85 h 2153"/>
                <a:gd name="T20" fmla="*/ 1675 w 2215"/>
                <a:gd name="T21" fmla="*/ 68 h 2153"/>
                <a:gd name="T22" fmla="*/ 1741 w 2215"/>
                <a:gd name="T23" fmla="*/ 117 h 2153"/>
                <a:gd name="T24" fmla="*/ 1730 w 2215"/>
                <a:gd name="T25" fmla="*/ 205 h 2153"/>
                <a:gd name="T26" fmla="*/ 1853 w 2215"/>
                <a:gd name="T27" fmla="*/ 127 h 2153"/>
                <a:gd name="T28" fmla="*/ 1905 w 2215"/>
                <a:gd name="T29" fmla="*/ 136 h 2153"/>
                <a:gd name="T30" fmla="*/ 1822 w 2215"/>
                <a:gd name="T31" fmla="*/ 236 h 2153"/>
                <a:gd name="T32" fmla="*/ 1710 w 2215"/>
                <a:gd name="T33" fmla="*/ 353 h 2153"/>
                <a:gd name="T34" fmla="*/ 1587 w 2215"/>
                <a:gd name="T35" fmla="*/ 477 h 2153"/>
                <a:gd name="T36" fmla="*/ 1600 w 2215"/>
                <a:gd name="T37" fmla="*/ 592 h 2153"/>
                <a:gd name="T38" fmla="*/ 1719 w 2215"/>
                <a:gd name="T39" fmla="*/ 647 h 2153"/>
                <a:gd name="T40" fmla="*/ 1891 w 2215"/>
                <a:gd name="T41" fmla="*/ 749 h 2153"/>
                <a:gd name="T42" fmla="*/ 2033 w 2215"/>
                <a:gd name="T43" fmla="*/ 780 h 2153"/>
                <a:gd name="T44" fmla="*/ 2150 w 2215"/>
                <a:gd name="T45" fmla="*/ 864 h 2153"/>
                <a:gd name="T46" fmla="*/ 2212 w 2215"/>
                <a:gd name="T47" fmla="*/ 994 h 2153"/>
                <a:gd name="T48" fmla="*/ 2111 w 2215"/>
                <a:gd name="T49" fmla="*/ 1089 h 2153"/>
                <a:gd name="T50" fmla="*/ 1991 w 2215"/>
                <a:gd name="T51" fmla="*/ 1044 h 2153"/>
                <a:gd name="T52" fmla="*/ 1869 w 2215"/>
                <a:gd name="T53" fmla="*/ 976 h 2153"/>
                <a:gd name="T54" fmla="*/ 1848 w 2215"/>
                <a:gd name="T55" fmla="*/ 1084 h 2153"/>
                <a:gd name="T56" fmla="*/ 1828 w 2215"/>
                <a:gd name="T57" fmla="*/ 1194 h 2153"/>
                <a:gd name="T58" fmla="*/ 1762 w 2215"/>
                <a:gd name="T59" fmla="*/ 1329 h 2153"/>
                <a:gd name="T60" fmla="*/ 1630 w 2215"/>
                <a:gd name="T61" fmla="*/ 1398 h 2153"/>
                <a:gd name="T62" fmla="*/ 1658 w 2215"/>
                <a:gd name="T63" fmla="*/ 1500 h 2153"/>
                <a:gd name="T64" fmla="*/ 1726 w 2215"/>
                <a:gd name="T65" fmla="*/ 1604 h 2153"/>
                <a:gd name="T66" fmla="*/ 1803 w 2215"/>
                <a:gd name="T67" fmla="*/ 1642 h 2153"/>
                <a:gd name="T68" fmla="*/ 1920 w 2215"/>
                <a:gd name="T69" fmla="*/ 1664 h 2153"/>
                <a:gd name="T70" fmla="*/ 1999 w 2215"/>
                <a:gd name="T71" fmla="*/ 1613 h 2153"/>
                <a:gd name="T72" fmla="*/ 2012 w 2215"/>
                <a:gd name="T73" fmla="*/ 1871 h 2153"/>
                <a:gd name="T74" fmla="*/ 1890 w 2215"/>
                <a:gd name="T75" fmla="*/ 1998 h 2153"/>
                <a:gd name="T76" fmla="*/ 1783 w 2215"/>
                <a:gd name="T77" fmla="*/ 2152 h 2153"/>
                <a:gd name="T78" fmla="*/ 1750 w 2215"/>
                <a:gd name="T79" fmla="*/ 2067 h 2153"/>
                <a:gd name="T80" fmla="*/ 1625 w 2215"/>
                <a:gd name="T81" fmla="*/ 2136 h 2153"/>
                <a:gd name="T82" fmla="*/ 1532 w 2215"/>
                <a:gd name="T83" fmla="*/ 2058 h 2153"/>
                <a:gd name="T84" fmla="*/ 1391 w 2215"/>
                <a:gd name="T85" fmla="*/ 1971 h 2153"/>
                <a:gd name="T86" fmla="*/ 1309 w 2215"/>
                <a:gd name="T87" fmla="*/ 1985 h 2153"/>
                <a:gd name="T88" fmla="*/ 1248 w 2215"/>
                <a:gd name="T89" fmla="*/ 1932 h 2153"/>
                <a:gd name="T90" fmla="*/ 1225 w 2215"/>
                <a:gd name="T91" fmla="*/ 1826 h 2153"/>
                <a:gd name="T92" fmla="*/ 1196 w 2215"/>
                <a:gd name="T93" fmla="*/ 1745 h 2153"/>
                <a:gd name="T94" fmla="*/ 1078 w 2215"/>
                <a:gd name="T95" fmla="*/ 1796 h 2153"/>
                <a:gd name="T96" fmla="*/ 985 w 2215"/>
                <a:gd name="T97" fmla="*/ 1765 h 2153"/>
                <a:gd name="T98" fmla="*/ 781 w 2215"/>
                <a:gd name="T99" fmla="*/ 1780 h 2153"/>
                <a:gd name="T100" fmla="*/ 586 w 2215"/>
                <a:gd name="T101" fmla="*/ 1742 h 2153"/>
                <a:gd name="T102" fmla="*/ 442 w 2215"/>
                <a:gd name="T103" fmla="*/ 1688 h 2153"/>
                <a:gd name="T104" fmla="*/ 343 w 2215"/>
                <a:gd name="T105" fmla="*/ 1563 h 2153"/>
                <a:gd name="T106" fmla="*/ 273 w 2215"/>
                <a:gd name="T107" fmla="*/ 1453 h 2153"/>
                <a:gd name="T108" fmla="*/ 229 w 2215"/>
                <a:gd name="T109" fmla="*/ 1270 h 2153"/>
                <a:gd name="T110" fmla="*/ 84 w 2215"/>
                <a:gd name="T111" fmla="*/ 1124 h 2153"/>
                <a:gd name="T112" fmla="*/ 83 w 2215"/>
                <a:gd name="T113" fmla="*/ 1025 h 2153"/>
                <a:gd name="T114" fmla="*/ 38 w 2215"/>
                <a:gd name="T115" fmla="*/ 914 h 2153"/>
                <a:gd name="T116" fmla="*/ 20 w 2215"/>
                <a:gd name="T117" fmla="*/ 806 h 2153"/>
                <a:gd name="T118" fmla="*/ 229 w 2215"/>
                <a:gd name="T119" fmla="*/ 744 h 2153"/>
                <a:gd name="T120" fmla="*/ 446 w 2215"/>
                <a:gd name="T121" fmla="*/ 649 h 2153"/>
                <a:gd name="T122" fmla="*/ 556 w 2215"/>
                <a:gd name="T123" fmla="*/ 583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5" h="2153">
                  <a:moveTo>
                    <a:pt x="572" y="591"/>
                  </a:moveTo>
                  <a:lnTo>
                    <a:pt x="575" y="593"/>
                  </a:lnTo>
                  <a:lnTo>
                    <a:pt x="576" y="593"/>
                  </a:lnTo>
                  <a:lnTo>
                    <a:pt x="576" y="592"/>
                  </a:lnTo>
                  <a:lnTo>
                    <a:pt x="578" y="589"/>
                  </a:lnTo>
                  <a:lnTo>
                    <a:pt x="579" y="583"/>
                  </a:lnTo>
                  <a:lnTo>
                    <a:pt x="579" y="582"/>
                  </a:lnTo>
                  <a:lnTo>
                    <a:pt x="580" y="578"/>
                  </a:lnTo>
                  <a:lnTo>
                    <a:pt x="581" y="571"/>
                  </a:lnTo>
                  <a:lnTo>
                    <a:pt x="582" y="563"/>
                  </a:lnTo>
                  <a:lnTo>
                    <a:pt x="584" y="555"/>
                  </a:lnTo>
                  <a:lnTo>
                    <a:pt x="582" y="549"/>
                  </a:lnTo>
                  <a:lnTo>
                    <a:pt x="580" y="539"/>
                  </a:lnTo>
                  <a:lnTo>
                    <a:pt x="578" y="530"/>
                  </a:lnTo>
                  <a:lnTo>
                    <a:pt x="578" y="526"/>
                  </a:lnTo>
                  <a:lnTo>
                    <a:pt x="578" y="521"/>
                  </a:lnTo>
                  <a:lnTo>
                    <a:pt x="578" y="516"/>
                  </a:lnTo>
                  <a:lnTo>
                    <a:pt x="579" y="513"/>
                  </a:lnTo>
                  <a:lnTo>
                    <a:pt x="582" y="504"/>
                  </a:lnTo>
                  <a:lnTo>
                    <a:pt x="587" y="496"/>
                  </a:lnTo>
                  <a:lnTo>
                    <a:pt x="591" y="492"/>
                  </a:lnTo>
                  <a:lnTo>
                    <a:pt x="594" y="490"/>
                  </a:lnTo>
                  <a:lnTo>
                    <a:pt x="600" y="489"/>
                  </a:lnTo>
                  <a:lnTo>
                    <a:pt x="606" y="489"/>
                  </a:lnTo>
                  <a:lnTo>
                    <a:pt x="624" y="498"/>
                  </a:lnTo>
                  <a:lnTo>
                    <a:pt x="638" y="505"/>
                  </a:lnTo>
                  <a:lnTo>
                    <a:pt x="648" y="507"/>
                  </a:lnTo>
                  <a:lnTo>
                    <a:pt x="655" y="508"/>
                  </a:lnTo>
                  <a:lnTo>
                    <a:pt x="662" y="509"/>
                  </a:lnTo>
                  <a:lnTo>
                    <a:pt x="667" y="513"/>
                  </a:lnTo>
                  <a:lnTo>
                    <a:pt x="670" y="514"/>
                  </a:lnTo>
                  <a:lnTo>
                    <a:pt x="675" y="515"/>
                  </a:lnTo>
                  <a:lnTo>
                    <a:pt x="682" y="515"/>
                  </a:lnTo>
                  <a:lnTo>
                    <a:pt x="691" y="515"/>
                  </a:lnTo>
                  <a:lnTo>
                    <a:pt x="707" y="515"/>
                  </a:lnTo>
                  <a:lnTo>
                    <a:pt x="723" y="514"/>
                  </a:lnTo>
                  <a:lnTo>
                    <a:pt x="738" y="514"/>
                  </a:lnTo>
                  <a:lnTo>
                    <a:pt x="756" y="514"/>
                  </a:lnTo>
                  <a:lnTo>
                    <a:pt x="763" y="514"/>
                  </a:lnTo>
                  <a:lnTo>
                    <a:pt x="770" y="514"/>
                  </a:lnTo>
                  <a:lnTo>
                    <a:pt x="776" y="513"/>
                  </a:lnTo>
                  <a:lnTo>
                    <a:pt x="779" y="510"/>
                  </a:lnTo>
                  <a:lnTo>
                    <a:pt x="783" y="505"/>
                  </a:lnTo>
                  <a:lnTo>
                    <a:pt x="789" y="500"/>
                  </a:lnTo>
                  <a:lnTo>
                    <a:pt x="793" y="497"/>
                  </a:lnTo>
                  <a:lnTo>
                    <a:pt x="796" y="497"/>
                  </a:lnTo>
                  <a:lnTo>
                    <a:pt x="800" y="497"/>
                  </a:lnTo>
                  <a:lnTo>
                    <a:pt x="803" y="501"/>
                  </a:lnTo>
                  <a:lnTo>
                    <a:pt x="808" y="504"/>
                  </a:lnTo>
                  <a:lnTo>
                    <a:pt x="813" y="507"/>
                  </a:lnTo>
                  <a:lnTo>
                    <a:pt x="818" y="509"/>
                  </a:lnTo>
                  <a:lnTo>
                    <a:pt x="822" y="511"/>
                  </a:lnTo>
                  <a:lnTo>
                    <a:pt x="827" y="513"/>
                  </a:lnTo>
                  <a:lnTo>
                    <a:pt x="832" y="513"/>
                  </a:lnTo>
                  <a:lnTo>
                    <a:pt x="836" y="511"/>
                  </a:lnTo>
                  <a:lnTo>
                    <a:pt x="839" y="509"/>
                  </a:lnTo>
                  <a:lnTo>
                    <a:pt x="845" y="504"/>
                  </a:lnTo>
                  <a:lnTo>
                    <a:pt x="851" y="500"/>
                  </a:lnTo>
                  <a:lnTo>
                    <a:pt x="855" y="498"/>
                  </a:lnTo>
                  <a:lnTo>
                    <a:pt x="858" y="497"/>
                  </a:lnTo>
                  <a:lnTo>
                    <a:pt x="864" y="497"/>
                  </a:lnTo>
                  <a:lnTo>
                    <a:pt x="871" y="497"/>
                  </a:lnTo>
                  <a:lnTo>
                    <a:pt x="878" y="497"/>
                  </a:lnTo>
                  <a:lnTo>
                    <a:pt x="887" y="497"/>
                  </a:lnTo>
                  <a:lnTo>
                    <a:pt x="894" y="496"/>
                  </a:lnTo>
                  <a:lnTo>
                    <a:pt x="900" y="494"/>
                  </a:lnTo>
                  <a:lnTo>
                    <a:pt x="906" y="491"/>
                  </a:lnTo>
                  <a:lnTo>
                    <a:pt x="910" y="488"/>
                  </a:lnTo>
                  <a:lnTo>
                    <a:pt x="913" y="485"/>
                  </a:lnTo>
                  <a:lnTo>
                    <a:pt x="914" y="480"/>
                  </a:lnTo>
                  <a:lnTo>
                    <a:pt x="914" y="473"/>
                  </a:lnTo>
                  <a:lnTo>
                    <a:pt x="913" y="466"/>
                  </a:lnTo>
                  <a:lnTo>
                    <a:pt x="914" y="463"/>
                  </a:lnTo>
                  <a:lnTo>
                    <a:pt x="915" y="460"/>
                  </a:lnTo>
                  <a:lnTo>
                    <a:pt x="918" y="459"/>
                  </a:lnTo>
                  <a:lnTo>
                    <a:pt x="922" y="458"/>
                  </a:lnTo>
                  <a:lnTo>
                    <a:pt x="931" y="459"/>
                  </a:lnTo>
                  <a:lnTo>
                    <a:pt x="937" y="461"/>
                  </a:lnTo>
                  <a:lnTo>
                    <a:pt x="941" y="465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5"/>
                  </a:lnTo>
                  <a:lnTo>
                    <a:pt x="953" y="463"/>
                  </a:lnTo>
                  <a:lnTo>
                    <a:pt x="957" y="458"/>
                  </a:lnTo>
                  <a:lnTo>
                    <a:pt x="963" y="448"/>
                  </a:lnTo>
                  <a:lnTo>
                    <a:pt x="968" y="439"/>
                  </a:lnTo>
                  <a:lnTo>
                    <a:pt x="973" y="429"/>
                  </a:lnTo>
                  <a:lnTo>
                    <a:pt x="981" y="421"/>
                  </a:lnTo>
                  <a:lnTo>
                    <a:pt x="983" y="419"/>
                  </a:lnTo>
                  <a:lnTo>
                    <a:pt x="987" y="416"/>
                  </a:lnTo>
                  <a:lnTo>
                    <a:pt x="990" y="415"/>
                  </a:lnTo>
                  <a:lnTo>
                    <a:pt x="994" y="415"/>
                  </a:lnTo>
                  <a:lnTo>
                    <a:pt x="1002" y="417"/>
                  </a:lnTo>
                  <a:lnTo>
                    <a:pt x="1010" y="420"/>
                  </a:lnTo>
                  <a:lnTo>
                    <a:pt x="1013" y="419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5" y="412"/>
                  </a:lnTo>
                  <a:lnTo>
                    <a:pt x="1014" y="407"/>
                  </a:lnTo>
                  <a:lnTo>
                    <a:pt x="1014" y="403"/>
                  </a:lnTo>
                  <a:lnTo>
                    <a:pt x="1014" y="400"/>
                  </a:lnTo>
                  <a:lnTo>
                    <a:pt x="1016" y="397"/>
                  </a:lnTo>
                  <a:lnTo>
                    <a:pt x="1019" y="396"/>
                  </a:lnTo>
                  <a:lnTo>
                    <a:pt x="1021" y="395"/>
                  </a:lnTo>
                  <a:lnTo>
                    <a:pt x="1025" y="395"/>
                  </a:lnTo>
                  <a:lnTo>
                    <a:pt x="1029" y="395"/>
                  </a:lnTo>
                  <a:lnTo>
                    <a:pt x="1034" y="395"/>
                  </a:lnTo>
                  <a:lnTo>
                    <a:pt x="1041" y="394"/>
                  </a:lnTo>
                  <a:lnTo>
                    <a:pt x="1048" y="391"/>
                  </a:lnTo>
                  <a:lnTo>
                    <a:pt x="1055" y="388"/>
                  </a:lnTo>
                  <a:lnTo>
                    <a:pt x="1064" y="383"/>
                  </a:lnTo>
                  <a:lnTo>
                    <a:pt x="1072" y="377"/>
                  </a:lnTo>
                  <a:lnTo>
                    <a:pt x="1079" y="369"/>
                  </a:lnTo>
                  <a:lnTo>
                    <a:pt x="1085" y="360"/>
                  </a:lnTo>
                  <a:lnTo>
                    <a:pt x="1094" y="344"/>
                  </a:lnTo>
                  <a:lnTo>
                    <a:pt x="1098" y="332"/>
                  </a:lnTo>
                  <a:lnTo>
                    <a:pt x="1101" y="327"/>
                  </a:lnTo>
                  <a:lnTo>
                    <a:pt x="1103" y="325"/>
                  </a:lnTo>
                  <a:lnTo>
                    <a:pt x="1105" y="322"/>
                  </a:lnTo>
                  <a:lnTo>
                    <a:pt x="1109" y="321"/>
                  </a:lnTo>
                  <a:lnTo>
                    <a:pt x="1115" y="321"/>
                  </a:lnTo>
                  <a:lnTo>
                    <a:pt x="1118" y="319"/>
                  </a:lnTo>
                  <a:lnTo>
                    <a:pt x="1121" y="313"/>
                  </a:lnTo>
                  <a:lnTo>
                    <a:pt x="1121" y="305"/>
                  </a:lnTo>
                  <a:lnTo>
                    <a:pt x="1118" y="292"/>
                  </a:lnTo>
                  <a:lnTo>
                    <a:pt x="1115" y="278"/>
                  </a:lnTo>
                  <a:lnTo>
                    <a:pt x="1111" y="267"/>
                  </a:lnTo>
                  <a:lnTo>
                    <a:pt x="1108" y="257"/>
                  </a:lnTo>
                  <a:lnTo>
                    <a:pt x="1107" y="251"/>
                  </a:lnTo>
                  <a:lnTo>
                    <a:pt x="1107" y="246"/>
                  </a:lnTo>
                  <a:lnTo>
                    <a:pt x="1108" y="244"/>
                  </a:lnTo>
                  <a:lnTo>
                    <a:pt x="1109" y="242"/>
                  </a:lnTo>
                  <a:lnTo>
                    <a:pt x="1113" y="240"/>
                  </a:lnTo>
                  <a:lnTo>
                    <a:pt x="1116" y="239"/>
                  </a:lnTo>
                  <a:lnTo>
                    <a:pt x="1124" y="236"/>
                  </a:lnTo>
                  <a:lnTo>
                    <a:pt x="1129" y="232"/>
                  </a:lnTo>
                  <a:lnTo>
                    <a:pt x="1130" y="230"/>
                  </a:lnTo>
                  <a:lnTo>
                    <a:pt x="1132" y="226"/>
                  </a:lnTo>
                  <a:lnTo>
                    <a:pt x="1130" y="224"/>
                  </a:lnTo>
                  <a:lnTo>
                    <a:pt x="1129" y="219"/>
                  </a:lnTo>
                  <a:lnTo>
                    <a:pt x="1127" y="211"/>
                  </a:lnTo>
                  <a:lnTo>
                    <a:pt x="1123" y="200"/>
                  </a:lnTo>
                  <a:lnTo>
                    <a:pt x="1121" y="190"/>
                  </a:lnTo>
                  <a:lnTo>
                    <a:pt x="1120" y="182"/>
                  </a:lnTo>
                  <a:lnTo>
                    <a:pt x="1121" y="176"/>
                  </a:lnTo>
                  <a:lnTo>
                    <a:pt x="1123" y="171"/>
                  </a:lnTo>
                  <a:lnTo>
                    <a:pt x="1124" y="169"/>
                  </a:lnTo>
                  <a:lnTo>
                    <a:pt x="1127" y="168"/>
                  </a:lnTo>
                  <a:lnTo>
                    <a:pt x="1130" y="168"/>
                  </a:lnTo>
                  <a:lnTo>
                    <a:pt x="1133" y="167"/>
                  </a:lnTo>
                  <a:lnTo>
                    <a:pt x="1136" y="167"/>
                  </a:lnTo>
                  <a:lnTo>
                    <a:pt x="1139" y="166"/>
                  </a:lnTo>
                  <a:lnTo>
                    <a:pt x="1140" y="163"/>
                  </a:lnTo>
                  <a:lnTo>
                    <a:pt x="1141" y="161"/>
                  </a:lnTo>
                  <a:lnTo>
                    <a:pt x="1140" y="155"/>
                  </a:lnTo>
                  <a:lnTo>
                    <a:pt x="1136" y="148"/>
                  </a:lnTo>
                  <a:lnTo>
                    <a:pt x="1135" y="145"/>
                  </a:lnTo>
                  <a:lnTo>
                    <a:pt x="1134" y="141"/>
                  </a:lnTo>
                  <a:lnTo>
                    <a:pt x="1133" y="136"/>
                  </a:lnTo>
                  <a:lnTo>
                    <a:pt x="1133" y="130"/>
                  </a:lnTo>
                  <a:lnTo>
                    <a:pt x="1133" y="116"/>
                  </a:lnTo>
                  <a:lnTo>
                    <a:pt x="1135" y="100"/>
                  </a:lnTo>
                  <a:lnTo>
                    <a:pt x="1136" y="84"/>
                  </a:lnTo>
                  <a:lnTo>
                    <a:pt x="1139" y="64"/>
                  </a:lnTo>
                  <a:lnTo>
                    <a:pt x="1141" y="48"/>
                  </a:lnTo>
                  <a:lnTo>
                    <a:pt x="1143" y="32"/>
                  </a:lnTo>
                  <a:lnTo>
                    <a:pt x="1146" y="21"/>
                  </a:lnTo>
                  <a:lnTo>
                    <a:pt x="1147" y="12"/>
                  </a:lnTo>
                  <a:lnTo>
                    <a:pt x="1149" y="10"/>
                  </a:lnTo>
                  <a:lnTo>
                    <a:pt x="1152" y="9"/>
                  </a:lnTo>
                  <a:lnTo>
                    <a:pt x="1157" y="7"/>
                  </a:lnTo>
                  <a:lnTo>
                    <a:pt x="1164" y="6"/>
                  </a:lnTo>
                  <a:lnTo>
                    <a:pt x="1174" y="4"/>
                  </a:lnTo>
                  <a:lnTo>
                    <a:pt x="1185" y="1"/>
                  </a:lnTo>
                  <a:lnTo>
                    <a:pt x="1195" y="0"/>
                  </a:lnTo>
                  <a:lnTo>
                    <a:pt x="1204" y="0"/>
                  </a:lnTo>
                  <a:lnTo>
                    <a:pt x="1214" y="1"/>
                  </a:lnTo>
                  <a:lnTo>
                    <a:pt x="1221" y="4"/>
                  </a:lnTo>
                  <a:lnTo>
                    <a:pt x="1229" y="6"/>
                  </a:lnTo>
                  <a:lnTo>
                    <a:pt x="1240" y="7"/>
                  </a:lnTo>
                  <a:lnTo>
                    <a:pt x="1253" y="7"/>
                  </a:lnTo>
                  <a:lnTo>
                    <a:pt x="1266" y="7"/>
                  </a:lnTo>
                  <a:lnTo>
                    <a:pt x="1273" y="7"/>
                  </a:lnTo>
                  <a:lnTo>
                    <a:pt x="1279" y="9"/>
                  </a:lnTo>
                  <a:lnTo>
                    <a:pt x="1286" y="11"/>
                  </a:lnTo>
                  <a:lnTo>
                    <a:pt x="1292" y="13"/>
                  </a:lnTo>
                  <a:lnTo>
                    <a:pt x="1304" y="21"/>
                  </a:lnTo>
                  <a:lnTo>
                    <a:pt x="1313" y="28"/>
                  </a:lnTo>
                  <a:lnTo>
                    <a:pt x="1318" y="31"/>
                  </a:lnTo>
                  <a:lnTo>
                    <a:pt x="1324" y="32"/>
                  </a:lnTo>
                  <a:lnTo>
                    <a:pt x="1330" y="31"/>
                  </a:lnTo>
                  <a:lnTo>
                    <a:pt x="1336" y="31"/>
                  </a:lnTo>
                  <a:lnTo>
                    <a:pt x="1342" y="30"/>
                  </a:lnTo>
                  <a:lnTo>
                    <a:pt x="1348" y="29"/>
                  </a:lnTo>
                  <a:lnTo>
                    <a:pt x="1354" y="30"/>
                  </a:lnTo>
                  <a:lnTo>
                    <a:pt x="1357" y="31"/>
                  </a:lnTo>
                  <a:lnTo>
                    <a:pt x="1367" y="38"/>
                  </a:lnTo>
                  <a:lnTo>
                    <a:pt x="1379" y="47"/>
                  </a:lnTo>
                  <a:lnTo>
                    <a:pt x="1393" y="56"/>
                  </a:lnTo>
                  <a:lnTo>
                    <a:pt x="1407" y="64"/>
                  </a:lnTo>
                  <a:lnTo>
                    <a:pt x="1417" y="70"/>
                  </a:lnTo>
                  <a:lnTo>
                    <a:pt x="1425" y="74"/>
                  </a:lnTo>
                  <a:lnTo>
                    <a:pt x="1434" y="78"/>
                  </a:lnTo>
                  <a:lnTo>
                    <a:pt x="1441" y="79"/>
                  </a:lnTo>
                  <a:lnTo>
                    <a:pt x="1457" y="81"/>
                  </a:lnTo>
                  <a:lnTo>
                    <a:pt x="1479" y="81"/>
                  </a:lnTo>
                  <a:lnTo>
                    <a:pt x="1504" y="81"/>
                  </a:lnTo>
                  <a:lnTo>
                    <a:pt x="1529" y="82"/>
                  </a:lnTo>
                  <a:lnTo>
                    <a:pt x="1539" y="84"/>
                  </a:lnTo>
                  <a:lnTo>
                    <a:pt x="1549" y="85"/>
                  </a:lnTo>
                  <a:lnTo>
                    <a:pt x="1556" y="86"/>
                  </a:lnTo>
                  <a:lnTo>
                    <a:pt x="1563" y="88"/>
                  </a:lnTo>
                  <a:lnTo>
                    <a:pt x="1569" y="91"/>
                  </a:lnTo>
                  <a:lnTo>
                    <a:pt x="1574" y="92"/>
                  </a:lnTo>
                  <a:lnTo>
                    <a:pt x="1580" y="93"/>
                  </a:lnTo>
                  <a:lnTo>
                    <a:pt x="1584" y="93"/>
                  </a:lnTo>
                  <a:lnTo>
                    <a:pt x="1589" y="92"/>
                  </a:lnTo>
                  <a:lnTo>
                    <a:pt x="1594" y="89"/>
                  </a:lnTo>
                  <a:lnTo>
                    <a:pt x="1598" y="87"/>
                  </a:lnTo>
                  <a:lnTo>
                    <a:pt x="1600" y="82"/>
                  </a:lnTo>
                  <a:lnTo>
                    <a:pt x="1606" y="72"/>
                  </a:lnTo>
                  <a:lnTo>
                    <a:pt x="1613" y="61"/>
                  </a:lnTo>
                  <a:lnTo>
                    <a:pt x="1619" y="55"/>
                  </a:lnTo>
                  <a:lnTo>
                    <a:pt x="1625" y="50"/>
                  </a:lnTo>
                  <a:lnTo>
                    <a:pt x="1631" y="47"/>
                  </a:lnTo>
                  <a:lnTo>
                    <a:pt x="1639" y="45"/>
                  </a:lnTo>
                  <a:lnTo>
                    <a:pt x="1647" y="47"/>
                  </a:lnTo>
                  <a:lnTo>
                    <a:pt x="1655" y="49"/>
                  </a:lnTo>
                  <a:lnTo>
                    <a:pt x="1661" y="53"/>
                  </a:lnTo>
                  <a:lnTo>
                    <a:pt x="1667" y="57"/>
                  </a:lnTo>
                  <a:lnTo>
                    <a:pt x="1675" y="68"/>
                  </a:lnTo>
                  <a:lnTo>
                    <a:pt x="1682" y="78"/>
                  </a:lnTo>
                  <a:lnTo>
                    <a:pt x="1686" y="82"/>
                  </a:lnTo>
                  <a:lnTo>
                    <a:pt x="1689" y="85"/>
                  </a:lnTo>
                  <a:lnTo>
                    <a:pt x="1694" y="87"/>
                  </a:lnTo>
                  <a:lnTo>
                    <a:pt x="1699" y="89"/>
                  </a:lnTo>
                  <a:lnTo>
                    <a:pt x="1703" y="89"/>
                  </a:lnTo>
                  <a:lnTo>
                    <a:pt x="1708" y="88"/>
                  </a:lnTo>
                  <a:lnTo>
                    <a:pt x="1712" y="87"/>
                  </a:lnTo>
                  <a:lnTo>
                    <a:pt x="1716" y="85"/>
                  </a:lnTo>
                  <a:lnTo>
                    <a:pt x="1724" y="78"/>
                  </a:lnTo>
                  <a:lnTo>
                    <a:pt x="1733" y="69"/>
                  </a:lnTo>
                  <a:lnTo>
                    <a:pt x="1738" y="66"/>
                  </a:lnTo>
                  <a:lnTo>
                    <a:pt x="1743" y="63"/>
                  </a:lnTo>
                  <a:lnTo>
                    <a:pt x="1747" y="62"/>
                  </a:lnTo>
                  <a:lnTo>
                    <a:pt x="1751" y="63"/>
                  </a:lnTo>
                  <a:lnTo>
                    <a:pt x="1751" y="69"/>
                  </a:lnTo>
                  <a:lnTo>
                    <a:pt x="1750" y="81"/>
                  </a:lnTo>
                  <a:lnTo>
                    <a:pt x="1747" y="93"/>
                  </a:lnTo>
                  <a:lnTo>
                    <a:pt x="1746" y="99"/>
                  </a:lnTo>
                  <a:lnTo>
                    <a:pt x="1744" y="107"/>
                  </a:lnTo>
                  <a:lnTo>
                    <a:pt x="1741" y="117"/>
                  </a:lnTo>
                  <a:lnTo>
                    <a:pt x="1738" y="122"/>
                  </a:lnTo>
                  <a:lnTo>
                    <a:pt x="1734" y="126"/>
                  </a:lnTo>
                  <a:lnTo>
                    <a:pt x="1731" y="130"/>
                  </a:lnTo>
                  <a:lnTo>
                    <a:pt x="1728" y="133"/>
                  </a:lnTo>
                  <a:lnTo>
                    <a:pt x="1719" y="141"/>
                  </a:lnTo>
                  <a:lnTo>
                    <a:pt x="1710" y="148"/>
                  </a:lnTo>
                  <a:lnTo>
                    <a:pt x="1708" y="152"/>
                  </a:lnTo>
                  <a:lnTo>
                    <a:pt x="1706" y="158"/>
                  </a:lnTo>
                  <a:lnTo>
                    <a:pt x="1705" y="166"/>
                  </a:lnTo>
                  <a:lnTo>
                    <a:pt x="1703" y="173"/>
                  </a:lnTo>
                  <a:lnTo>
                    <a:pt x="1703" y="189"/>
                  </a:lnTo>
                  <a:lnTo>
                    <a:pt x="1702" y="204"/>
                  </a:lnTo>
                  <a:lnTo>
                    <a:pt x="1702" y="206"/>
                  </a:lnTo>
                  <a:lnTo>
                    <a:pt x="1703" y="208"/>
                  </a:lnTo>
                  <a:lnTo>
                    <a:pt x="1705" y="211"/>
                  </a:lnTo>
                  <a:lnTo>
                    <a:pt x="1706" y="212"/>
                  </a:lnTo>
                  <a:lnTo>
                    <a:pt x="1710" y="214"/>
                  </a:lnTo>
                  <a:lnTo>
                    <a:pt x="1715" y="214"/>
                  </a:lnTo>
                  <a:lnTo>
                    <a:pt x="1721" y="213"/>
                  </a:lnTo>
                  <a:lnTo>
                    <a:pt x="1726" y="209"/>
                  </a:lnTo>
                  <a:lnTo>
                    <a:pt x="1730" y="205"/>
                  </a:lnTo>
                  <a:lnTo>
                    <a:pt x="1733" y="198"/>
                  </a:lnTo>
                  <a:lnTo>
                    <a:pt x="1734" y="188"/>
                  </a:lnTo>
                  <a:lnTo>
                    <a:pt x="1733" y="179"/>
                  </a:lnTo>
                  <a:lnTo>
                    <a:pt x="1732" y="169"/>
                  </a:lnTo>
                  <a:lnTo>
                    <a:pt x="1732" y="161"/>
                  </a:lnTo>
                  <a:lnTo>
                    <a:pt x="1733" y="156"/>
                  </a:lnTo>
                  <a:lnTo>
                    <a:pt x="1737" y="151"/>
                  </a:lnTo>
                  <a:lnTo>
                    <a:pt x="1739" y="150"/>
                  </a:lnTo>
                  <a:lnTo>
                    <a:pt x="1741" y="149"/>
                  </a:lnTo>
                  <a:lnTo>
                    <a:pt x="1744" y="149"/>
                  </a:lnTo>
                  <a:lnTo>
                    <a:pt x="1746" y="150"/>
                  </a:lnTo>
                  <a:lnTo>
                    <a:pt x="1758" y="156"/>
                  </a:lnTo>
                  <a:lnTo>
                    <a:pt x="1772" y="163"/>
                  </a:lnTo>
                  <a:lnTo>
                    <a:pt x="1778" y="166"/>
                  </a:lnTo>
                  <a:lnTo>
                    <a:pt x="1784" y="168"/>
                  </a:lnTo>
                  <a:lnTo>
                    <a:pt x="1789" y="168"/>
                  </a:lnTo>
                  <a:lnTo>
                    <a:pt x="1794" y="166"/>
                  </a:lnTo>
                  <a:lnTo>
                    <a:pt x="1802" y="158"/>
                  </a:lnTo>
                  <a:lnTo>
                    <a:pt x="1815" y="149"/>
                  </a:lnTo>
                  <a:lnTo>
                    <a:pt x="1832" y="138"/>
                  </a:lnTo>
                  <a:lnTo>
                    <a:pt x="1853" y="127"/>
                  </a:lnTo>
                  <a:lnTo>
                    <a:pt x="1873" y="119"/>
                  </a:lnTo>
                  <a:lnTo>
                    <a:pt x="1889" y="112"/>
                  </a:lnTo>
                  <a:lnTo>
                    <a:pt x="1903" y="105"/>
                  </a:lnTo>
                  <a:lnTo>
                    <a:pt x="1917" y="98"/>
                  </a:lnTo>
                  <a:lnTo>
                    <a:pt x="1932" y="89"/>
                  </a:lnTo>
                  <a:lnTo>
                    <a:pt x="1942" y="85"/>
                  </a:lnTo>
                  <a:lnTo>
                    <a:pt x="1951" y="82"/>
                  </a:lnTo>
                  <a:lnTo>
                    <a:pt x="1955" y="82"/>
                  </a:lnTo>
                  <a:lnTo>
                    <a:pt x="1958" y="84"/>
                  </a:lnTo>
                  <a:lnTo>
                    <a:pt x="1959" y="84"/>
                  </a:lnTo>
                  <a:lnTo>
                    <a:pt x="1959" y="86"/>
                  </a:lnTo>
                  <a:lnTo>
                    <a:pt x="1959" y="87"/>
                  </a:lnTo>
                  <a:lnTo>
                    <a:pt x="1958" y="97"/>
                  </a:lnTo>
                  <a:lnTo>
                    <a:pt x="1953" y="110"/>
                  </a:lnTo>
                  <a:lnTo>
                    <a:pt x="1951" y="117"/>
                  </a:lnTo>
                  <a:lnTo>
                    <a:pt x="1946" y="122"/>
                  </a:lnTo>
                  <a:lnTo>
                    <a:pt x="1941" y="125"/>
                  </a:lnTo>
                  <a:lnTo>
                    <a:pt x="1935" y="129"/>
                  </a:lnTo>
                  <a:lnTo>
                    <a:pt x="1922" y="132"/>
                  </a:lnTo>
                  <a:lnTo>
                    <a:pt x="1910" y="133"/>
                  </a:lnTo>
                  <a:lnTo>
                    <a:pt x="1905" y="136"/>
                  </a:lnTo>
                  <a:lnTo>
                    <a:pt x="1902" y="138"/>
                  </a:lnTo>
                  <a:lnTo>
                    <a:pt x="1898" y="141"/>
                  </a:lnTo>
                  <a:lnTo>
                    <a:pt x="1895" y="145"/>
                  </a:lnTo>
                  <a:lnTo>
                    <a:pt x="1891" y="150"/>
                  </a:lnTo>
                  <a:lnTo>
                    <a:pt x="1890" y="156"/>
                  </a:lnTo>
                  <a:lnTo>
                    <a:pt x="1888" y="162"/>
                  </a:lnTo>
                  <a:lnTo>
                    <a:pt x="1886" y="169"/>
                  </a:lnTo>
                  <a:lnTo>
                    <a:pt x="1885" y="175"/>
                  </a:lnTo>
                  <a:lnTo>
                    <a:pt x="1882" y="179"/>
                  </a:lnTo>
                  <a:lnTo>
                    <a:pt x="1879" y="182"/>
                  </a:lnTo>
                  <a:lnTo>
                    <a:pt x="1875" y="185"/>
                  </a:lnTo>
                  <a:lnTo>
                    <a:pt x="1865" y="187"/>
                  </a:lnTo>
                  <a:lnTo>
                    <a:pt x="1856" y="187"/>
                  </a:lnTo>
                  <a:lnTo>
                    <a:pt x="1851" y="188"/>
                  </a:lnTo>
                  <a:lnTo>
                    <a:pt x="1846" y="192"/>
                  </a:lnTo>
                  <a:lnTo>
                    <a:pt x="1842" y="196"/>
                  </a:lnTo>
                  <a:lnTo>
                    <a:pt x="1839" y="202"/>
                  </a:lnTo>
                  <a:lnTo>
                    <a:pt x="1832" y="215"/>
                  </a:lnTo>
                  <a:lnTo>
                    <a:pt x="1827" y="227"/>
                  </a:lnTo>
                  <a:lnTo>
                    <a:pt x="1825" y="232"/>
                  </a:lnTo>
                  <a:lnTo>
                    <a:pt x="1822" y="236"/>
                  </a:lnTo>
                  <a:lnTo>
                    <a:pt x="1820" y="239"/>
                  </a:lnTo>
                  <a:lnTo>
                    <a:pt x="1816" y="240"/>
                  </a:lnTo>
                  <a:lnTo>
                    <a:pt x="1808" y="243"/>
                  </a:lnTo>
                  <a:lnTo>
                    <a:pt x="1798" y="242"/>
                  </a:lnTo>
                  <a:lnTo>
                    <a:pt x="1794" y="242"/>
                  </a:lnTo>
                  <a:lnTo>
                    <a:pt x="1788" y="243"/>
                  </a:lnTo>
                  <a:lnTo>
                    <a:pt x="1783" y="244"/>
                  </a:lnTo>
                  <a:lnTo>
                    <a:pt x="1778" y="246"/>
                  </a:lnTo>
                  <a:lnTo>
                    <a:pt x="1769" y="252"/>
                  </a:lnTo>
                  <a:lnTo>
                    <a:pt x="1762" y="259"/>
                  </a:lnTo>
                  <a:lnTo>
                    <a:pt x="1746" y="271"/>
                  </a:lnTo>
                  <a:lnTo>
                    <a:pt x="1733" y="286"/>
                  </a:lnTo>
                  <a:lnTo>
                    <a:pt x="1727" y="294"/>
                  </a:lnTo>
                  <a:lnTo>
                    <a:pt x="1722" y="300"/>
                  </a:lnTo>
                  <a:lnTo>
                    <a:pt x="1718" y="307"/>
                  </a:lnTo>
                  <a:lnTo>
                    <a:pt x="1713" y="318"/>
                  </a:lnTo>
                  <a:lnTo>
                    <a:pt x="1709" y="328"/>
                  </a:lnTo>
                  <a:lnTo>
                    <a:pt x="1708" y="335"/>
                  </a:lnTo>
                  <a:lnTo>
                    <a:pt x="1709" y="341"/>
                  </a:lnTo>
                  <a:lnTo>
                    <a:pt x="1710" y="349"/>
                  </a:lnTo>
                  <a:lnTo>
                    <a:pt x="1710" y="353"/>
                  </a:lnTo>
                  <a:lnTo>
                    <a:pt x="1709" y="357"/>
                  </a:lnTo>
                  <a:lnTo>
                    <a:pt x="1706" y="362"/>
                  </a:lnTo>
                  <a:lnTo>
                    <a:pt x="1701" y="366"/>
                  </a:lnTo>
                  <a:lnTo>
                    <a:pt x="1690" y="376"/>
                  </a:lnTo>
                  <a:lnTo>
                    <a:pt x="1682" y="383"/>
                  </a:lnTo>
                  <a:lnTo>
                    <a:pt x="1675" y="388"/>
                  </a:lnTo>
                  <a:lnTo>
                    <a:pt x="1670" y="390"/>
                  </a:lnTo>
                  <a:lnTo>
                    <a:pt x="1665" y="391"/>
                  </a:lnTo>
                  <a:lnTo>
                    <a:pt x="1659" y="391"/>
                  </a:lnTo>
                  <a:lnTo>
                    <a:pt x="1655" y="393"/>
                  </a:lnTo>
                  <a:lnTo>
                    <a:pt x="1646" y="396"/>
                  </a:lnTo>
                  <a:lnTo>
                    <a:pt x="1638" y="402"/>
                  </a:lnTo>
                  <a:lnTo>
                    <a:pt x="1626" y="412"/>
                  </a:lnTo>
                  <a:lnTo>
                    <a:pt x="1621" y="417"/>
                  </a:lnTo>
                  <a:lnTo>
                    <a:pt x="1618" y="423"/>
                  </a:lnTo>
                  <a:lnTo>
                    <a:pt x="1615" y="428"/>
                  </a:lnTo>
                  <a:lnTo>
                    <a:pt x="1614" y="433"/>
                  </a:lnTo>
                  <a:lnTo>
                    <a:pt x="1612" y="442"/>
                  </a:lnTo>
                  <a:lnTo>
                    <a:pt x="1608" y="451"/>
                  </a:lnTo>
                  <a:lnTo>
                    <a:pt x="1600" y="463"/>
                  </a:lnTo>
                  <a:lnTo>
                    <a:pt x="1587" y="477"/>
                  </a:lnTo>
                  <a:lnTo>
                    <a:pt x="1573" y="491"/>
                  </a:lnTo>
                  <a:lnTo>
                    <a:pt x="1563" y="502"/>
                  </a:lnTo>
                  <a:lnTo>
                    <a:pt x="1560" y="505"/>
                  </a:lnTo>
                  <a:lnTo>
                    <a:pt x="1557" y="510"/>
                  </a:lnTo>
                  <a:lnTo>
                    <a:pt x="1556" y="516"/>
                  </a:lnTo>
                  <a:lnTo>
                    <a:pt x="1556" y="521"/>
                  </a:lnTo>
                  <a:lnTo>
                    <a:pt x="1556" y="532"/>
                  </a:lnTo>
                  <a:lnTo>
                    <a:pt x="1556" y="541"/>
                  </a:lnTo>
                  <a:lnTo>
                    <a:pt x="1555" y="547"/>
                  </a:lnTo>
                  <a:lnTo>
                    <a:pt x="1554" y="553"/>
                  </a:lnTo>
                  <a:lnTo>
                    <a:pt x="1551" y="559"/>
                  </a:lnTo>
                  <a:lnTo>
                    <a:pt x="1549" y="566"/>
                  </a:lnTo>
                  <a:lnTo>
                    <a:pt x="1548" y="568"/>
                  </a:lnTo>
                  <a:lnTo>
                    <a:pt x="1546" y="571"/>
                  </a:lnTo>
                  <a:lnTo>
                    <a:pt x="1546" y="576"/>
                  </a:lnTo>
                  <a:lnTo>
                    <a:pt x="1550" y="577"/>
                  </a:lnTo>
                  <a:lnTo>
                    <a:pt x="1557" y="579"/>
                  </a:lnTo>
                  <a:lnTo>
                    <a:pt x="1568" y="583"/>
                  </a:lnTo>
                  <a:lnTo>
                    <a:pt x="1580" y="586"/>
                  </a:lnTo>
                  <a:lnTo>
                    <a:pt x="1590" y="590"/>
                  </a:lnTo>
                  <a:lnTo>
                    <a:pt x="1600" y="592"/>
                  </a:lnTo>
                  <a:lnTo>
                    <a:pt x="1606" y="592"/>
                  </a:lnTo>
                  <a:lnTo>
                    <a:pt x="1611" y="592"/>
                  </a:lnTo>
                  <a:lnTo>
                    <a:pt x="1614" y="591"/>
                  </a:lnTo>
                  <a:lnTo>
                    <a:pt x="1619" y="589"/>
                  </a:lnTo>
                  <a:lnTo>
                    <a:pt x="1626" y="585"/>
                  </a:lnTo>
                  <a:lnTo>
                    <a:pt x="1633" y="582"/>
                  </a:lnTo>
                  <a:lnTo>
                    <a:pt x="1638" y="580"/>
                  </a:lnTo>
                  <a:lnTo>
                    <a:pt x="1643" y="580"/>
                  </a:lnTo>
                  <a:lnTo>
                    <a:pt x="1646" y="582"/>
                  </a:lnTo>
                  <a:lnTo>
                    <a:pt x="1651" y="583"/>
                  </a:lnTo>
                  <a:lnTo>
                    <a:pt x="1656" y="584"/>
                  </a:lnTo>
                  <a:lnTo>
                    <a:pt x="1659" y="587"/>
                  </a:lnTo>
                  <a:lnTo>
                    <a:pt x="1663" y="591"/>
                  </a:lnTo>
                  <a:lnTo>
                    <a:pt x="1668" y="597"/>
                  </a:lnTo>
                  <a:lnTo>
                    <a:pt x="1675" y="610"/>
                  </a:lnTo>
                  <a:lnTo>
                    <a:pt x="1683" y="624"/>
                  </a:lnTo>
                  <a:lnTo>
                    <a:pt x="1688" y="631"/>
                  </a:lnTo>
                  <a:lnTo>
                    <a:pt x="1693" y="637"/>
                  </a:lnTo>
                  <a:lnTo>
                    <a:pt x="1699" y="642"/>
                  </a:lnTo>
                  <a:lnTo>
                    <a:pt x="1705" y="645"/>
                  </a:lnTo>
                  <a:lnTo>
                    <a:pt x="1719" y="647"/>
                  </a:lnTo>
                  <a:lnTo>
                    <a:pt x="1734" y="652"/>
                  </a:lnTo>
                  <a:lnTo>
                    <a:pt x="1741" y="655"/>
                  </a:lnTo>
                  <a:lnTo>
                    <a:pt x="1747" y="659"/>
                  </a:lnTo>
                  <a:lnTo>
                    <a:pt x="1752" y="665"/>
                  </a:lnTo>
                  <a:lnTo>
                    <a:pt x="1756" y="671"/>
                  </a:lnTo>
                  <a:lnTo>
                    <a:pt x="1759" y="684"/>
                  </a:lnTo>
                  <a:lnTo>
                    <a:pt x="1763" y="696"/>
                  </a:lnTo>
                  <a:lnTo>
                    <a:pt x="1768" y="709"/>
                  </a:lnTo>
                  <a:lnTo>
                    <a:pt x="1772" y="723"/>
                  </a:lnTo>
                  <a:lnTo>
                    <a:pt x="1777" y="729"/>
                  </a:lnTo>
                  <a:lnTo>
                    <a:pt x="1781" y="735"/>
                  </a:lnTo>
                  <a:lnTo>
                    <a:pt x="1785" y="740"/>
                  </a:lnTo>
                  <a:lnTo>
                    <a:pt x="1791" y="743"/>
                  </a:lnTo>
                  <a:lnTo>
                    <a:pt x="1797" y="747"/>
                  </a:lnTo>
                  <a:lnTo>
                    <a:pt x="1803" y="749"/>
                  </a:lnTo>
                  <a:lnTo>
                    <a:pt x="1809" y="750"/>
                  </a:lnTo>
                  <a:lnTo>
                    <a:pt x="1815" y="750"/>
                  </a:lnTo>
                  <a:lnTo>
                    <a:pt x="1832" y="750"/>
                  </a:lnTo>
                  <a:lnTo>
                    <a:pt x="1853" y="749"/>
                  </a:lnTo>
                  <a:lnTo>
                    <a:pt x="1875" y="748"/>
                  </a:lnTo>
                  <a:lnTo>
                    <a:pt x="1891" y="749"/>
                  </a:lnTo>
                  <a:lnTo>
                    <a:pt x="1903" y="750"/>
                  </a:lnTo>
                  <a:lnTo>
                    <a:pt x="1913" y="750"/>
                  </a:lnTo>
                  <a:lnTo>
                    <a:pt x="1921" y="748"/>
                  </a:lnTo>
                  <a:lnTo>
                    <a:pt x="1930" y="743"/>
                  </a:lnTo>
                  <a:lnTo>
                    <a:pt x="1942" y="737"/>
                  </a:lnTo>
                  <a:lnTo>
                    <a:pt x="1958" y="732"/>
                  </a:lnTo>
                  <a:lnTo>
                    <a:pt x="1965" y="731"/>
                  </a:lnTo>
                  <a:lnTo>
                    <a:pt x="1973" y="731"/>
                  </a:lnTo>
                  <a:lnTo>
                    <a:pt x="1980" y="731"/>
                  </a:lnTo>
                  <a:lnTo>
                    <a:pt x="1986" y="732"/>
                  </a:lnTo>
                  <a:lnTo>
                    <a:pt x="1998" y="736"/>
                  </a:lnTo>
                  <a:lnTo>
                    <a:pt x="2011" y="742"/>
                  </a:lnTo>
                  <a:lnTo>
                    <a:pt x="2023" y="747"/>
                  </a:lnTo>
                  <a:lnTo>
                    <a:pt x="2033" y="750"/>
                  </a:lnTo>
                  <a:lnTo>
                    <a:pt x="2036" y="750"/>
                  </a:lnTo>
                  <a:lnTo>
                    <a:pt x="2039" y="751"/>
                  </a:lnTo>
                  <a:lnTo>
                    <a:pt x="2041" y="753"/>
                  </a:lnTo>
                  <a:lnTo>
                    <a:pt x="2041" y="755"/>
                  </a:lnTo>
                  <a:lnTo>
                    <a:pt x="2040" y="760"/>
                  </a:lnTo>
                  <a:lnTo>
                    <a:pt x="2036" y="769"/>
                  </a:lnTo>
                  <a:lnTo>
                    <a:pt x="2033" y="780"/>
                  </a:lnTo>
                  <a:lnTo>
                    <a:pt x="2031" y="788"/>
                  </a:lnTo>
                  <a:lnTo>
                    <a:pt x="2033" y="794"/>
                  </a:lnTo>
                  <a:lnTo>
                    <a:pt x="2035" y="801"/>
                  </a:lnTo>
                  <a:lnTo>
                    <a:pt x="2037" y="809"/>
                  </a:lnTo>
                  <a:lnTo>
                    <a:pt x="2042" y="816"/>
                  </a:lnTo>
                  <a:lnTo>
                    <a:pt x="2047" y="822"/>
                  </a:lnTo>
                  <a:lnTo>
                    <a:pt x="2052" y="828"/>
                  </a:lnTo>
                  <a:lnTo>
                    <a:pt x="2056" y="831"/>
                  </a:lnTo>
                  <a:lnTo>
                    <a:pt x="2061" y="834"/>
                  </a:lnTo>
                  <a:lnTo>
                    <a:pt x="2066" y="835"/>
                  </a:lnTo>
                  <a:lnTo>
                    <a:pt x="2072" y="837"/>
                  </a:lnTo>
                  <a:lnTo>
                    <a:pt x="2077" y="841"/>
                  </a:lnTo>
                  <a:lnTo>
                    <a:pt x="2081" y="844"/>
                  </a:lnTo>
                  <a:lnTo>
                    <a:pt x="2091" y="853"/>
                  </a:lnTo>
                  <a:lnTo>
                    <a:pt x="2099" y="864"/>
                  </a:lnTo>
                  <a:lnTo>
                    <a:pt x="2104" y="869"/>
                  </a:lnTo>
                  <a:lnTo>
                    <a:pt x="2110" y="872"/>
                  </a:lnTo>
                  <a:lnTo>
                    <a:pt x="2116" y="873"/>
                  </a:lnTo>
                  <a:lnTo>
                    <a:pt x="2123" y="873"/>
                  </a:lnTo>
                  <a:lnTo>
                    <a:pt x="2137" y="869"/>
                  </a:lnTo>
                  <a:lnTo>
                    <a:pt x="2150" y="864"/>
                  </a:lnTo>
                  <a:lnTo>
                    <a:pt x="2155" y="862"/>
                  </a:lnTo>
                  <a:lnTo>
                    <a:pt x="2159" y="860"/>
                  </a:lnTo>
                  <a:lnTo>
                    <a:pt x="2162" y="860"/>
                  </a:lnTo>
                  <a:lnTo>
                    <a:pt x="2165" y="860"/>
                  </a:lnTo>
                  <a:lnTo>
                    <a:pt x="2167" y="863"/>
                  </a:lnTo>
                  <a:lnTo>
                    <a:pt x="2168" y="867"/>
                  </a:lnTo>
                  <a:lnTo>
                    <a:pt x="2168" y="874"/>
                  </a:lnTo>
                  <a:lnTo>
                    <a:pt x="2167" y="885"/>
                  </a:lnTo>
                  <a:lnTo>
                    <a:pt x="2167" y="896"/>
                  </a:lnTo>
                  <a:lnTo>
                    <a:pt x="2167" y="907"/>
                  </a:lnTo>
                  <a:lnTo>
                    <a:pt x="2169" y="917"/>
                  </a:lnTo>
                  <a:lnTo>
                    <a:pt x="2172" y="926"/>
                  </a:lnTo>
                  <a:lnTo>
                    <a:pt x="2174" y="936"/>
                  </a:lnTo>
                  <a:lnTo>
                    <a:pt x="2179" y="944"/>
                  </a:lnTo>
                  <a:lnTo>
                    <a:pt x="2185" y="950"/>
                  </a:lnTo>
                  <a:lnTo>
                    <a:pt x="2191" y="956"/>
                  </a:lnTo>
                  <a:lnTo>
                    <a:pt x="2198" y="962"/>
                  </a:lnTo>
                  <a:lnTo>
                    <a:pt x="2203" y="968"/>
                  </a:lnTo>
                  <a:lnTo>
                    <a:pt x="2206" y="974"/>
                  </a:lnTo>
                  <a:lnTo>
                    <a:pt x="2209" y="981"/>
                  </a:lnTo>
                  <a:lnTo>
                    <a:pt x="2212" y="994"/>
                  </a:lnTo>
                  <a:lnTo>
                    <a:pt x="2213" y="1009"/>
                  </a:lnTo>
                  <a:lnTo>
                    <a:pt x="2215" y="1017"/>
                  </a:lnTo>
                  <a:lnTo>
                    <a:pt x="2213" y="1021"/>
                  </a:lnTo>
                  <a:lnTo>
                    <a:pt x="2211" y="1024"/>
                  </a:lnTo>
                  <a:lnTo>
                    <a:pt x="2209" y="1026"/>
                  </a:lnTo>
                  <a:lnTo>
                    <a:pt x="2200" y="1027"/>
                  </a:lnTo>
                  <a:lnTo>
                    <a:pt x="2190" y="1028"/>
                  </a:lnTo>
                  <a:lnTo>
                    <a:pt x="2182" y="1031"/>
                  </a:lnTo>
                  <a:lnTo>
                    <a:pt x="2175" y="1034"/>
                  </a:lnTo>
                  <a:lnTo>
                    <a:pt x="2167" y="1038"/>
                  </a:lnTo>
                  <a:lnTo>
                    <a:pt x="2159" y="1044"/>
                  </a:lnTo>
                  <a:lnTo>
                    <a:pt x="2152" y="1050"/>
                  </a:lnTo>
                  <a:lnTo>
                    <a:pt x="2144" y="1055"/>
                  </a:lnTo>
                  <a:lnTo>
                    <a:pt x="2140" y="1061"/>
                  </a:lnTo>
                  <a:lnTo>
                    <a:pt x="2136" y="1066"/>
                  </a:lnTo>
                  <a:lnTo>
                    <a:pt x="2132" y="1075"/>
                  </a:lnTo>
                  <a:lnTo>
                    <a:pt x="2128" y="1081"/>
                  </a:lnTo>
                  <a:lnTo>
                    <a:pt x="2125" y="1083"/>
                  </a:lnTo>
                  <a:lnTo>
                    <a:pt x="2122" y="1085"/>
                  </a:lnTo>
                  <a:lnTo>
                    <a:pt x="2117" y="1087"/>
                  </a:lnTo>
                  <a:lnTo>
                    <a:pt x="2111" y="1089"/>
                  </a:lnTo>
                  <a:lnTo>
                    <a:pt x="2099" y="1093"/>
                  </a:lnTo>
                  <a:lnTo>
                    <a:pt x="2089" y="1099"/>
                  </a:lnTo>
                  <a:lnTo>
                    <a:pt x="2077" y="1105"/>
                  </a:lnTo>
                  <a:lnTo>
                    <a:pt x="2064" y="1112"/>
                  </a:lnTo>
                  <a:lnTo>
                    <a:pt x="2056" y="1114"/>
                  </a:lnTo>
                  <a:lnTo>
                    <a:pt x="2049" y="1115"/>
                  </a:lnTo>
                  <a:lnTo>
                    <a:pt x="2043" y="1114"/>
                  </a:lnTo>
                  <a:lnTo>
                    <a:pt x="2037" y="1110"/>
                  </a:lnTo>
                  <a:lnTo>
                    <a:pt x="2033" y="1107"/>
                  </a:lnTo>
                  <a:lnTo>
                    <a:pt x="2027" y="1102"/>
                  </a:lnTo>
                  <a:lnTo>
                    <a:pt x="2023" y="1096"/>
                  </a:lnTo>
                  <a:lnTo>
                    <a:pt x="2018" y="1091"/>
                  </a:lnTo>
                  <a:lnTo>
                    <a:pt x="2016" y="1085"/>
                  </a:lnTo>
                  <a:lnTo>
                    <a:pt x="2014" y="1080"/>
                  </a:lnTo>
                  <a:lnTo>
                    <a:pt x="2012" y="1075"/>
                  </a:lnTo>
                  <a:lnTo>
                    <a:pt x="2011" y="1069"/>
                  </a:lnTo>
                  <a:lnTo>
                    <a:pt x="2009" y="1063"/>
                  </a:lnTo>
                  <a:lnTo>
                    <a:pt x="2008" y="1058"/>
                  </a:lnTo>
                  <a:lnTo>
                    <a:pt x="2004" y="1053"/>
                  </a:lnTo>
                  <a:lnTo>
                    <a:pt x="1999" y="1050"/>
                  </a:lnTo>
                  <a:lnTo>
                    <a:pt x="1991" y="1044"/>
                  </a:lnTo>
                  <a:lnTo>
                    <a:pt x="1985" y="1038"/>
                  </a:lnTo>
                  <a:lnTo>
                    <a:pt x="1980" y="1030"/>
                  </a:lnTo>
                  <a:lnTo>
                    <a:pt x="1977" y="1018"/>
                  </a:lnTo>
                  <a:lnTo>
                    <a:pt x="1974" y="1012"/>
                  </a:lnTo>
                  <a:lnTo>
                    <a:pt x="1972" y="1007"/>
                  </a:lnTo>
                  <a:lnTo>
                    <a:pt x="1968" y="1002"/>
                  </a:lnTo>
                  <a:lnTo>
                    <a:pt x="1964" y="1000"/>
                  </a:lnTo>
                  <a:lnTo>
                    <a:pt x="1955" y="998"/>
                  </a:lnTo>
                  <a:lnTo>
                    <a:pt x="1948" y="996"/>
                  </a:lnTo>
                  <a:lnTo>
                    <a:pt x="1941" y="996"/>
                  </a:lnTo>
                  <a:lnTo>
                    <a:pt x="1934" y="995"/>
                  </a:lnTo>
                  <a:lnTo>
                    <a:pt x="1927" y="994"/>
                  </a:lnTo>
                  <a:lnTo>
                    <a:pt x="1921" y="990"/>
                  </a:lnTo>
                  <a:lnTo>
                    <a:pt x="1916" y="984"/>
                  </a:lnTo>
                  <a:lnTo>
                    <a:pt x="1910" y="979"/>
                  </a:lnTo>
                  <a:lnTo>
                    <a:pt x="1905" y="976"/>
                  </a:lnTo>
                  <a:lnTo>
                    <a:pt x="1901" y="974"/>
                  </a:lnTo>
                  <a:lnTo>
                    <a:pt x="1895" y="973"/>
                  </a:lnTo>
                  <a:lnTo>
                    <a:pt x="1886" y="973"/>
                  </a:lnTo>
                  <a:lnTo>
                    <a:pt x="1877" y="974"/>
                  </a:lnTo>
                  <a:lnTo>
                    <a:pt x="1869" y="976"/>
                  </a:lnTo>
                  <a:lnTo>
                    <a:pt x="1860" y="980"/>
                  </a:lnTo>
                  <a:lnTo>
                    <a:pt x="1853" y="986"/>
                  </a:lnTo>
                  <a:lnTo>
                    <a:pt x="1847" y="992"/>
                  </a:lnTo>
                  <a:lnTo>
                    <a:pt x="1841" y="998"/>
                  </a:lnTo>
                  <a:lnTo>
                    <a:pt x="1837" y="1006"/>
                  </a:lnTo>
                  <a:lnTo>
                    <a:pt x="1834" y="1014"/>
                  </a:lnTo>
                  <a:lnTo>
                    <a:pt x="1832" y="1021"/>
                  </a:lnTo>
                  <a:lnTo>
                    <a:pt x="1831" y="1030"/>
                  </a:lnTo>
                  <a:lnTo>
                    <a:pt x="1831" y="1037"/>
                  </a:lnTo>
                  <a:lnTo>
                    <a:pt x="1832" y="1043"/>
                  </a:lnTo>
                  <a:lnTo>
                    <a:pt x="1834" y="1047"/>
                  </a:lnTo>
                  <a:lnTo>
                    <a:pt x="1837" y="1052"/>
                  </a:lnTo>
                  <a:lnTo>
                    <a:pt x="1840" y="1056"/>
                  </a:lnTo>
                  <a:lnTo>
                    <a:pt x="1844" y="1058"/>
                  </a:lnTo>
                  <a:lnTo>
                    <a:pt x="1846" y="1061"/>
                  </a:lnTo>
                  <a:lnTo>
                    <a:pt x="1850" y="1064"/>
                  </a:lnTo>
                  <a:lnTo>
                    <a:pt x="1851" y="1068"/>
                  </a:lnTo>
                  <a:lnTo>
                    <a:pt x="1851" y="1071"/>
                  </a:lnTo>
                  <a:lnTo>
                    <a:pt x="1851" y="1076"/>
                  </a:lnTo>
                  <a:lnTo>
                    <a:pt x="1850" y="1080"/>
                  </a:lnTo>
                  <a:lnTo>
                    <a:pt x="1848" y="1084"/>
                  </a:lnTo>
                  <a:lnTo>
                    <a:pt x="1847" y="1088"/>
                  </a:lnTo>
                  <a:lnTo>
                    <a:pt x="1842" y="1096"/>
                  </a:lnTo>
                  <a:lnTo>
                    <a:pt x="1840" y="1103"/>
                  </a:lnTo>
                  <a:lnTo>
                    <a:pt x="1839" y="1112"/>
                  </a:lnTo>
                  <a:lnTo>
                    <a:pt x="1840" y="1120"/>
                  </a:lnTo>
                  <a:lnTo>
                    <a:pt x="1841" y="1132"/>
                  </a:lnTo>
                  <a:lnTo>
                    <a:pt x="1839" y="1144"/>
                  </a:lnTo>
                  <a:lnTo>
                    <a:pt x="1839" y="1150"/>
                  </a:lnTo>
                  <a:lnTo>
                    <a:pt x="1840" y="1154"/>
                  </a:lnTo>
                  <a:lnTo>
                    <a:pt x="1844" y="1160"/>
                  </a:lnTo>
                  <a:lnTo>
                    <a:pt x="1847" y="1166"/>
                  </a:lnTo>
                  <a:lnTo>
                    <a:pt x="1853" y="1175"/>
                  </a:lnTo>
                  <a:lnTo>
                    <a:pt x="1858" y="1183"/>
                  </a:lnTo>
                  <a:lnTo>
                    <a:pt x="1860" y="1187"/>
                  </a:lnTo>
                  <a:lnTo>
                    <a:pt x="1860" y="1189"/>
                  </a:lnTo>
                  <a:lnTo>
                    <a:pt x="1860" y="1191"/>
                  </a:lnTo>
                  <a:lnTo>
                    <a:pt x="1860" y="1192"/>
                  </a:lnTo>
                  <a:lnTo>
                    <a:pt x="1856" y="1192"/>
                  </a:lnTo>
                  <a:lnTo>
                    <a:pt x="1850" y="1192"/>
                  </a:lnTo>
                  <a:lnTo>
                    <a:pt x="1839" y="1192"/>
                  </a:lnTo>
                  <a:lnTo>
                    <a:pt x="1828" y="1194"/>
                  </a:lnTo>
                  <a:lnTo>
                    <a:pt x="1817" y="1196"/>
                  </a:lnTo>
                  <a:lnTo>
                    <a:pt x="1807" y="1198"/>
                  </a:lnTo>
                  <a:lnTo>
                    <a:pt x="1802" y="1201"/>
                  </a:lnTo>
                  <a:lnTo>
                    <a:pt x="1797" y="1203"/>
                  </a:lnTo>
                  <a:lnTo>
                    <a:pt x="1793" y="1207"/>
                  </a:lnTo>
                  <a:lnTo>
                    <a:pt x="1788" y="1211"/>
                  </a:lnTo>
                  <a:lnTo>
                    <a:pt x="1772" y="1222"/>
                  </a:lnTo>
                  <a:lnTo>
                    <a:pt x="1763" y="1228"/>
                  </a:lnTo>
                  <a:lnTo>
                    <a:pt x="1760" y="1232"/>
                  </a:lnTo>
                  <a:lnTo>
                    <a:pt x="1759" y="1238"/>
                  </a:lnTo>
                  <a:lnTo>
                    <a:pt x="1759" y="1246"/>
                  </a:lnTo>
                  <a:lnTo>
                    <a:pt x="1759" y="1254"/>
                  </a:lnTo>
                  <a:lnTo>
                    <a:pt x="1762" y="1272"/>
                  </a:lnTo>
                  <a:lnTo>
                    <a:pt x="1765" y="1286"/>
                  </a:lnTo>
                  <a:lnTo>
                    <a:pt x="1769" y="1298"/>
                  </a:lnTo>
                  <a:lnTo>
                    <a:pt x="1770" y="1309"/>
                  </a:lnTo>
                  <a:lnTo>
                    <a:pt x="1769" y="1314"/>
                  </a:lnTo>
                  <a:lnTo>
                    <a:pt x="1769" y="1317"/>
                  </a:lnTo>
                  <a:lnTo>
                    <a:pt x="1768" y="1321"/>
                  </a:lnTo>
                  <a:lnTo>
                    <a:pt x="1765" y="1324"/>
                  </a:lnTo>
                  <a:lnTo>
                    <a:pt x="1762" y="1329"/>
                  </a:lnTo>
                  <a:lnTo>
                    <a:pt x="1759" y="1335"/>
                  </a:lnTo>
                  <a:lnTo>
                    <a:pt x="1758" y="1343"/>
                  </a:lnTo>
                  <a:lnTo>
                    <a:pt x="1758" y="1352"/>
                  </a:lnTo>
                  <a:lnTo>
                    <a:pt x="1758" y="1360"/>
                  </a:lnTo>
                  <a:lnTo>
                    <a:pt x="1758" y="1370"/>
                  </a:lnTo>
                  <a:lnTo>
                    <a:pt x="1757" y="1374"/>
                  </a:lnTo>
                  <a:lnTo>
                    <a:pt x="1754" y="1379"/>
                  </a:lnTo>
                  <a:lnTo>
                    <a:pt x="1751" y="1384"/>
                  </a:lnTo>
                  <a:lnTo>
                    <a:pt x="1746" y="1387"/>
                  </a:lnTo>
                  <a:lnTo>
                    <a:pt x="1734" y="1396"/>
                  </a:lnTo>
                  <a:lnTo>
                    <a:pt x="1721" y="1403"/>
                  </a:lnTo>
                  <a:lnTo>
                    <a:pt x="1707" y="1409"/>
                  </a:lnTo>
                  <a:lnTo>
                    <a:pt x="1691" y="1412"/>
                  </a:lnTo>
                  <a:lnTo>
                    <a:pt x="1683" y="1414"/>
                  </a:lnTo>
                  <a:lnTo>
                    <a:pt x="1676" y="1414"/>
                  </a:lnTo>
                  <a:lnTo>
                    <a:pt x="1669" y="1412"/>
                  </a:lnTo>
                  <a:lnTo>
                    <a:pt x="1662" y="1410"/>
                  </a:lnTo>
                  <a:lnTo>
                    <a:pt x="1649" y="1405"/>
                  </a:lnTo>
                  <a:lnTo>
                    <a:pt x="1638" y="1399"/>
                  </a:lnTo>
                  <a:lnTo>
                    <a:pt x="1633" y="1398"/>
                  </a:lnTo>
                  <a:lnTo>
                    <a:pt x="1630" y="1398"/>
                  </a:lnTo>
                  <a:lnTo>
                    <a:pt x="1626" y="1400"/>
                  </a:lnTo>
                  <a:lnTo>
                    <a:pt x="1625" y="1404"/>
                  </a:lnTo>
                  <a:lnTo>
                    <a:pt x="1624" y="1409"/>
                  </a:lnTo>
                  <a:lnTo>
                    <a:pt x="1624" y="1414"/>
                  </a:lnTo>
                  <a:lnTo>
                    <a:pt x="1624" y="1419"/>
                  </a:lnTo>
                  <a:lnTo>
                    <a:pt x="1625" y="1425"/>
                  </a:lnTo>
                  <a:lnTo>
                    <a:pt x="1626" y="1437"/>
                  </a:lnTo>
                  <a:lnTo>
                    <a:pt x="1626" y="1448"/>
                  </a:lnTo>
                  <a:lnTo>
                    <a:pt x="1625" y="1460"/>
                  </a:lnTo>
                  <a:lnTo>
                    <a:pt x="1623" y="1469"/>
                  </a:lnTo>
                  <a:lnTo>
                    <a:pt x="1621" y="1474"/>
                  </a:lnTo>
                  <a:lnTo>
                    <a:pt x="1621" y="1479"/>
                  </a:lnTo>
                  <a:lnTo>
                    <a:pt x="1623" y="1485"/>
                  </a:lnTo>
                  <a:lnTo>
                    <a:pt x="1624" y="1490"/>
                  </a:lnTo>
                  <a:lnTo>
                    <a:pt x="1626" y="1494"/>
                  </a:lnTo>
                  <a:lnTo>
                    <a:pt x="1631" y="1498"/>
                  </a:lnTo>
                  <a:lnTo>
                    <a:pt x="1636" y="1500"/>
                  </a:lnTo>
                  <a:lnTo>
                    <a:pt x="1642" y="1503"/>
                  </a:lnTo>
                  <a:lnTo>
                    <a:pt x="1649" y="1503"/>
                  </a:lnTo>
                  <a:lnTo>
                    <a:pt x="1653" y="1501"/>
                  </a:lnTo>
                  <a:lnTo>
                    <a:pt x="1658" y="1500"/>
                  </a:lnTo>
                  <a:lnTo>
                    <a:pt x="1663" y="1498"/>
                  </a:lnTo>
                  <a:lnTo>
                    <a:pt x="1670" y="1494"/>
                  </a:lnTo>
                  <a:lnTo>
                    <a:pt x="1678" y="1491"/>
                  </a:lnTo>
                  <a:lnTo>
                    <a:pt x="1683" y="1491"/>
                  </a:lnTo>
                  <a:lnTo>
                    <a:pt x="1688" y="1492"/>
                  </a:lnTo>
                  <a:lnTo>
                    <a:pt x="1693" y="1494"/>
                  </a:lnTo>
                  <a:lnTo>
                    <a:pt x="1697" y="1497"/>
                  </a:lnTo>
                  <a:lnTo>
                    <a:pt x="1707" y="1503"/>
                  </a:lnTo>
                  <a:lnTo>
                    <a:pt x="1714" y="1510"/>
                  </a:lnTo>
                  <a:lnTo>
                    <a:pt x="1718" y="1516"/>
                  </a:lnTo>
                  <a:lnTo>
                    <a:pt x="1721" y="1524"/>
                  </a:lnTo>
                  <a:lnTo>
                    <a:pt x="1722" y="1535"/>
                  </a:lnTo>
                  <a:lnTo>
                    <a:pt x="1721" y="1547"/>
                  </a:lnTo>
                  <a:lnTo>
                    <a:pt x="1719" y="1563"/>
                  </a:lnTo>
                  <a:lnTo>
                    <a:pt x="1715" y="1581"/>
                  </a:lnTo>
                  <a:lnTo>
                    <a:pt x="1712" y="1592"/>
                  </a:lnTo>
                  <a:lnTo>
                    <a:pt x="1712" y="1597"/>
                  </a:lnTo>
                  <a:lnTo>
                    <a:pt x="1715" y="1598"/>
                  </a:lnTo>
                  <a:lnTo>
                    <a:pt x="1721" y="1599"/>
                  </a:lnTo>
                  <a:lnTo>
                    <a:pt x="1724" y="1601"/>
                  </a:lnTo>
                  <a:lnTo>
                    <a:pt x="1726" y="1604"/>
                  </a:lnTo>
                  <a:lnTo>
                    <a:pt x="1727" y="1606"/>
                  </a:lnTo>
                  <a:lnTo>
                    <a:pt x="1727" y="1611"/>
                  </a:lnTo>
                  <a:lnTo>
                    <a:pt x="1727" y="1618"/>
                  </a:lnTo>
                  <a:lnTo>
                    <a:pt x="1730" y="1624"/>
                  </a:lnTo>
                  <a:lnTo>
                    <a:pt x="1731" y="1626"/>
                  </a:lnTo>
                  <a:lnTo>
                    <a:pt x="1733" y="1629"/>
                  </a:lnTo>
                  <a:lnTo>
                    <a:pt x="1737" y="1629"/>
                  </a:lnTo>
                  <a:lnTo>
                    <a:pt x="1740" y="1630"/>
                  </a:lnTo>
                  <a:lnTo>
                    <a:pt x="1749" y="1630"/>
                  </a:lnTo>
                  <a:lnTo>
                    <a:pt x="1753" y="1631"/>
                  </a:lnTo>
                  <a:lnTo>
                    <a:pt x="1756" y="1632"/>
                  </a:lnTo>
                  <a:lnTo>
                    <a:pt x="1758" y="1636"/>
                  </a:lnTo>
                  <a:lnTo>
                    <a:pt x="1760" y="1639"/>
                  </a:lnTo>
                  <a:lnTo>
                    <a:pt x="1764" y="1643"/>
                  </a:lnTo>
                  <a:lnTo>
                    <a:pt x="1766" y="1644"/>
                  </a:lnTo>
                  <a:lnTo>
                    <a:pt x="1770" y="1645"/>
                  </a:lnTo>
                  <a:lnTo>
                    <a:pt x="1773" y="1645"/>
                  </a:lnTo>
                  <a:lnTo>
                    <a:pt x="1778" y="1644"/>
                  </a:lnTo>
                  <a:lnTo>
                    <a:pt x="1788" y="1642"/>
                  </a:lnTo>
                  <a:lnTo>
                    <a:pt x="1798" y="1641"/>
                  </a:lnTo>
                  <a:lnTo>
                    <a:pt x="1803" y="1642"/>
                  </a:lnTo>
                  <a:lnTo>
                    <a:pt x="1809" y="1643"/>
                  </a:lnTo>
                  <a:lnTo>
                    <a:pt x="1814" y="1645"/>
                  </a:lnTo>
                  <a:lnTo>
                    <a:pt x="1820" y="1649"/>
                  </a:lnTo>
                  <a:lnTo>
                    <a:pt x="1829" y="1661"/>
                  </a:lnTo>
                  <a:lnTo>
                    <a:pt x="1839" y="1673"/>
                  </a:lnTo>
                  <a:lnTo>
                    <a:pt x="1848" y="1683"/>
                  </a:lnTo>
                  <a:lnTo>
                    <a:pt x="1854" y="1692"/>
                  </a:lnTo>
                  <a:lnTo>
                    <a:pt x="1859" y="1695"/>
                  </a:lnTo>
                  <a:lnTo>
                    <a:pt x="1864" y="1696"/>
                  </a:lnTo>
                  <a:lnTo>
                    <a:pt x="1871" y="1699"/>
                  </a:lnTo>
                  <a:lnTo>
                    <a:pt x="1877" y="1700"/>
                  </a:lnTo>
                  <a:lnTo>
                    <a:pt x="1884" y="1699"/>
                  </a:lnTo>
                  <a:lnTo>
                    <a:pt x="1891" y="1698"/>
                  </a:lnTo>
                  <a:lnTo>
                    <a:pt x="1896" y="1695"/>
                  </a:lnTo>
                  <a:lnTo>
                    <a:pt x="1901" y="1692"/>
                  </a:lnTo>
                  <a:lnTo>
                    <a:pt x="1905" y="1683"/>
                  </a:lnTo>
                  <a:lnTo>
                    <a:pt x="1909" y="1675"/>
                  </a:lnTo>
                  <a:lnTo>
                    <a:pt x="1910" y="1671"/>
                  </a:lnTo>
                  <a:lnTo>
                    <a:pt x="1913" y="1669"/>
                  </a:lnTo>
                  <a:lnTo>
                    <a:pt x="1916" y="1667"/>
                  </a:lnTo>
                  <a:lnTo>
                    <a:pt x="1920" y="1664"/>
                  </a:lnTo>
                  <a:lnTo>
                    <a:pt x="1924" y="1663"/>
                  </a:lnTo>
                  <a:lnTo>
                    <a:pt x="1928" y="1662"/>
                  </a:lnTo>
                  <a:lnTo>
                    <a:pt x="1932" y="1663"/>
                  </a:lnTo>
                  <a:lnTo>
                    <a:pt x="1934" y="1664"/>
                  </a:lnTo>
                  <a:lnTo>
                    <a:pt x="1940" y="1667"/>
                  </a:lnTo>
                  <a:lnTo>
                    <a:pt x="1947" y="1668"/>
                  </a:lnTo>
                  <a:lnTo>
                    <a:pt x="1951" y="1667"/>
                  </a:lnTo>
                  <a:lnTo>
                    <a:pt x="1954" y="1666"/>
                  </a:lnTo>
                  <a:lnTo>
                    <a:pt x="1957" y="1664"/>
                  </a:lnTo>
                  <a:lnTo>
                    <a:pt x="1958" y="1662"/>
                  </a:lnTo>
                  <a:lnTo>
                    <a:pt x="1961" y="1656"/>
                  </a:lnTo>
                  <a:lnTo>
                    <a:pt x="1966" y="1649"/>
                  </a:lnTo>
                  <a:lnTo>
                    <a:pt x="1970" y="1641"/>
                  </a:lnTo>
                  <a:lnTo>
                    <a:pt x="1976" y="1632"/>
                  </a:lnTo>
                  <a:lnTo>
                    <a:pt x="1982" y="1624"/>
                  </a:lnTo>
                  <a:lnTo>
                    <a:pt x="1989" y="1617"/>
                  </a:lnTo>
                  <a:lnTo>
                    <a:pt x="1993" y="1612"/>
                  </a:lnTo>
                  <a:lnTo>
                    <a:pt x="1999" y="1611"/>
                  </a:lnTo>
                  <a:lnTo>
                    <a:pt x="2001" y="1611"/>
                  </a:lnTo>
                  <a:lnTo>
                    <a:pt x="2001" y="1612"/>
                  </a:lnTo>
                  <a:lnTo>
                    <a:pt x="1999" y="1613"/>
                  </a:lnTo>
                  <a:lnTo>
                    <a:pt x="1999" y="1617"/>
                  </a:lnTo>
                  <a:lnTo>
                    <a:pt x="1996" y="1623"/>
                  </a:lnTo>
                  <a:lnTo>
                    <a:pt x="1993" y="1630"/>
                  </a:lnTo>
                  <a:lnTo>
                    <a:pt x="1987" y="1648"/>
                  </a:lnTo>
                  <a:lnTo>
                    <a:pt x="1983" y="1662"/>
                  </a:lnTo>
                  <a:lnTo>
                    <a:pt x="1982" y="1667"/>
                  </a:lnTo>
                  <a:lnTo>
                    <a:pt x="1982" y="1670"/>
                  </a:lnTo>
                  <a:lnTo>
                    <a:pt x="1983" y="1675"/>
                  </a:lnTo>
                  <a:lnTo>
                    <a:pt x="1984" y="1680"/>
                  </a:lnTo>
                  <a:lnTo>
                    <a:pt x="1986" y="1690"/>
                  </a:lnTo>
                  <a:lnTo>
                    <a:pt x="1989" y="1702"/>
                  </a:lnTo>
                  <a:lnTo>
                    <a:pt x="1991" y="1714"/>
                  </a:lnTo>
                  <a:lnTo>
                    <a:pt x="1993" y="1727"/>
                  </a:lnTo>
                  <a:lnTo>
                    <a:pt x="1996" y="1745"/>
                  </a:lnTo>
                  <a:lnTo>
                    <a:pt x="1997" y="1761"/>
                  </a:lnTo>
                  <a:lnTo>
                    <a:pt x="1999" y="1774"/>
                  </a:lnTo>
                  <a:lnTo>
                    <a:pt x="2002" y="1788"/>
                  </a:lnTo>
                  <a:lnTo>
                    <a:pt x="2004" y="1806"/>
                  </a:lnTo>
                  <a:lnTo>
                    <a:pt x="2006" y="1830"/>
                  </a:lnTo>
                  <a:lnTo>
                    <a:pt x="2010" y="1853"/>
                  </a:lnTo>
                  <a:lnTo>
                    <a:pt x="2012" y="1871"/>
                  </a:lnTo>
                  <a:lnTo>
                    <a:pt x="2014" y="1883"/>
                  </a:lnTo>
                  <a:lnTo>
                    <a:pt x="2012" y="1894"/>
                  </a:lnTo>
                  <a:lnTo>
                    <a:pt x="2009" y="1903"/>
                  </a:lnTo>
                  <a:lnTo>
                    <a:pt x="2005" y="1912"/>
                  </a:lnTo>
                  <a:lnTo>
                    <a:pt x="2004" y="1915"/>
                  </a:lnTo>
                  <a:lnTo>
                    <a:pt x="2004" y="1920"/>
                  </a:lnTo>
                  <a:lnTo>
                    <a:pt x="2004" y="1925"/>
                  </a:lnTo>
                  <a:lnTo>
                    <a:pt x="2005" y="1931"/>
                  </a:lnTo>
                  <a:lnTo>
                    <a:pt x="2006" y="1942"/>
                  </a:lnTo>
                  <a:lnTo>
                    <a:pt x="2008" y="1952"/>
                  </a:lnTo>
                  <a:lnTo>
                    <a:pt x="2006" y="1956"/>
                  </a:lnTo>
                  <a:lnTo>
                    <a:pt x="2003" y="1959"/>
                  </a:lnTo>
                  <a:lnTo>
                    <a:pt x="1999" y="1961"/>
                  </a:lnTo>
                  <a:lnTo>
                    <a:pt x="1993" y="1963"/>
                  </a:lnTo>
                  <a:lnTo>
                    <a:pt x="1979" y="1966"/>
                  </a:lnTo>
                  <a:lnTo>
                    <a:pt x="1963" y="1970"/>
                  </a:lnTo>
                  <a:lnTo>
                    <a:pt x="1945" y="1976"/>
                  </a:lnTo>
                  <a:lnTo>
                    <a:pt x="1928" y="1982"/>
                  </a:lnTo>
                  <a:lnTo>
                    <a:pt x="1913" y="1989"/>
                  </a:lnTo>
                  <a:lnTo>
                    <a:pt x="1897" y="1995"/>
                  </a:lnTo>
                  <a:lnTo>
                    <a:pt x="1890" y="1998"/>
                  </a:lnTo>
                  <a:lnTo>
                    <a:pt x="1883" y="2002"/>
                  </a:lnTo>
                  <a:lnTo>
                    <a:pt x="1877" y="2008"/>
                  </a:lnTo>
                  <a:lnTo>
                    <a:pt x="1870" y="2014"/>
                  </a:lnTo>
                  <a:lnTo>
                    <a:pt x="1864" y="2020"/>
                  </a:lnTo>
                  <a:lnTo>
                    <a:pt x="1858" y="2027"/>
                  </a:lnTo>
                  <a:lnTo>
                    <a:pt x="1853" y="2033"/>
                  </a:lnTo>
                  <a:lnTo>
                    <a:pt x="1850" y="2040"/>
                  </a:lnTo>
                  <a:lnTo>
                    <a:pt x="1842" y="2055"/>
                  </a:lnTo>
                  <a:lnTo>
                    <a:pt x="1838" y="2076"/>
                  </a:lnTo>
                  <a:lnTo>
                    <a:pt x="1833" y="2095"/>
                  </a:lnTo>
                  <a:lnTo>
                    <a:pt x="1832" y="2110"/>
                  </a:lnTo>
                  <a:lnTo>
                    <a:pt x="1829" y="2128"/>
                  </a:lnTo>
                  <a:lnTo>
                    <a:pt x="1827" y="2145"/>
                  </a:lnTo>
                  <a:lnTo>
                    <a:pt x="1825" y="2145"/>
                  </a:lnTo>
                  <a:lnTo>
                    <a:pt x="1820" y="2145"/>
                  </a:lnTo>
                  <a:lnTo>
                    <a:pt x="1814" y="2147"/>
                  </a:lnTo>
                  <a:lnTo>
                    <a:pt x="1807" y="2149"/>
                  </a:lnTo>
                  <a:lnTo>
                    <a:pt x="1797" y="2152"/>
                  </a:lnTo>
                  <a:lnTo>
                    <a:pt x="1789" y="2153"/>
                  </a:lnTo>
                  <a:lnTo>
                    <a:pt x="1785" y="2153"/>
                  </a:lnTo>
                  <a:lnTo>
                    <a:pt x="1783" y="2152"/>
                  </a:lnTo>
                  <a:lnTo>
                    <a:pt x="1782" y="2150"/>
                  </a:lnTo>
                  <a:lnTo>
                    <a:pt x="1781" y="2148"/>
                  </a:lnTo>
                  <a:lnTo>
                    <a:pt x="1781" y="2143"/>
                  </a:lnTo>
                  <a:lnTo>
                    <a:pt x="1779" y="2141"/>
                  </a:lnTo>
                  <a:lnTo>
                    <a:pt x="1777" y="2140"/>
                  </a:lnTo>
                  <a:lnTo>
                    <a:pt x="1773" y="2140"/>
                  </a:lnTo>
                  <a:lnTo>
                    <a:pt x="1769" y="2140"/>
                  </a:lnTo>
                  <a:lnTo>
                    <a:pt x="1765" y="2139"/>
                  </a:lnTo>
                  <a:lnTo>
                    <a:pt x="1762" y="2135"/>
                  </a:lnTo>
                  <a:lnTo>
                    <a:pt x="1759" y="2128"/>
                  </a:lnTo>
                  <a:lnTo>
                    <a:pt x="1759" y="2123"/>
                  </a:lnTo>
                  <a:lnTo>
                    <a:pt x="1759" y="2118"/>
                  </a:lnTo>
                  <a:lnTo>
                    <a:pt x="1760" y="2112"/>
                  </a:lnTo>
                  <a:lnTo>
                    <a:pt x="1762" y="2108"/>
                  </a:lnTo>
                  <a:lnTo>
                    <a:pt x="1764" y="2097"/>
                  </a:lnTo>
                  <a:lnTo>
                    <a:pt x="1765" y="2086"/>
                  </a:lnTo>
                  <a:lnTo>
                    <a:pt x="1764" y="2082"/>
                  </a:lnTo>
                  <a:lnTo>
                    <a:pt x="1763" y="2077"/>
                  </a:lnTo>
                  <a:lnTo>
                    <a:pt x="1759" y="2073"/>
                  </a:lnTo>
                  <a:lnTo>
                    <a:pt x="1754" y="2070"/>
                  </a:lnTo>
                  <a:lnTo>
                    <a:pt x="1750" y="2067"/>
                  </a:lnTo>
                  <a:lnTo>
                    <a:pt x="1745" y="2065"/>
                  </a:lnTo>
                  <a:lnTo>
                    <a:pt x="1739" y="2065"/>
                  </a:lnTo>
                  <a:lnTo>
                    <a:pt x="1734" y="2065"/>
                  </a:lnTo>
                  <a:lnTo>
                    <a:pt x="1730" y="2068"/>
                  </a:lnTo>
                  <a:lnTo>
                    <a:pt x="1726" y="2073"/>
                  </a:lnTo>
                  <a:lnTo>
                    <a:pt x="1724" y="2079"/>
                  </a:lnTo>
                  <a:lnTo>
                    <a:pt x="1722" y="2086"/>
                  </a:lnTo>
                  <a:lnTo>
                    <a:pt x="1719" y="2102"/>
                  </a:lnTo>
                  <a:lnTo>
                    <a:pt x="1716" y="2116"/>
                  </a:lnTo>
                  <a:lnTo>
                    <a:pt x="1714" y="2121"/>
                  </a:lnTo>
                  <a:lnTo>
                    <a:pt x="1710" y="2124"/>
                  </a:lnTo>
                  <a:lnTo>
                    <a:pt x="1707" y="2127"/>
                  </a:lnTo>
                  <a:lnTo>
                    <a:pt x="1702" y="2128"/>
                  </a:lnTo>
                  <a:lnTo>
                    <a:pt x="1691" y="2130"/>
                  </a:lnTo>
                  <a:lnTo>
                    <a:pt x="1681" y="2131"/>
                  </a:lnTo>
                  <a:lnTo>
                    <a:pt x="1667" y="2134"/>
                  </a:lnTo>
                  <a:lnTo>
                    <a:pt x="1652" y="2137"/>
                  </a:lnTo>
                  <a:lnTo>
                    <a:pt x="1645" y="2139"/>
                  </a:lnTo>
                  <a:lnTo>
                    <a:pt x="1638" y="2139"/>
                  </a:lnTo>
                  <a:lnTo>
                    <a:pt x="1632" y="2139"/>
                  </a:lnTo>
                  <a:lnTo>
                    <a:pt x="1625" y="2136"/>
                  </a:lnTo>
                  <a:lnTo>
                    <a:pt x="1619" y="2134"/>
                  </a:lnTo>
                  <a:lnTo>
                    <a:pt x="1611" y="2129"/>
                  </a:lnTo>
                  <a:lnTo>
                    <a:pt x="1602" y="2124"/>
                  </a:lnTo>
                  <a:lnTo>
                    <a:pt x="1594" y="2117"/>
                  </a:lnTo>
                  <a:lnTo>
                    <a:pt x="1579" y="2105"/>
                  </a:lnTo>
                  <a:lnTo>
                    <a:pt x="1568" y="2095"/>
                  </a:lnTo>
                  <a:lnTo>
                    <a:pt x="1564" y="2090"/>
                  </a:lnTo>
                  <a:lnTo>
                    <a:pt x="1561" y="2087"/>
                  </a:lnTo>
                  <a:lnTo>
                    <a:pt x="1558" y="2085"/>
                  </a:lnTo>
                  <a:lnTo>
                    <a:pt x="1556" y="2085"/>
                  </a:lnTo>
                  <a:lnTo>
                    <a:pt x="1550" y="2086"/>
                  </a:lnTo>
                  <a:lnTo>
                    <a:pt x="1543" y="2091"/>
                  </a:lnTo>
                  <a:lnTo>
                    <a:pt x="1538" y="2093"/>
                  </a:lnTo>
                  <a:lnTo>
                    <a:pt x="1535" y="2093"/>
                  </a:lnTo>
                  <a:lnTo>
                    <a:pt x="1532" y="2092"/>
                  </a:lnTo>
                  <a:lnTo>
                    <a:pt x="1529" y="2090"/>
                  </a:lnTo>
                  <a:lnTo>
                    <a:pt x="1527" y="2086"/>
                  </a:lnTo>
                  <a:lnTo>
                    <a:pt x="1526" y="2082"/>
                  </a:lnTo>
                  <a:lnTo>
                    <a:pt x="1526" y="2077"/>
                  </a:lnTo>
                  <a:lnTo>
                    <a:pt x="1526" y="2073"/>
                  </a:lnTo>
                  <a:lnTo>
                    <a:pt x="1532" y="2058"/>
                  </a:lnTo>
                  <a:lnTo>
                    <a:pt x="1539" y="2042"/>
                  </a:lnTo>
                  <a:lnTo>
                    <a:pt x="1539" y="2032"/>
                  </a:lnTo>
                  <a:lnTo>
                    <a:pt x="1539" y="2020"/>
                  </a:lnTo>
                  <a:lnTo>
                    <a:pt x="1538" y="2015"/>
                  </a:lnTo>
                  <a:lnTo>
                    <a:pt x="1536" y="2010"/>
                  </a:lnTo>
                  <a:lnTo>
                    <a:pt x="1532" y="2008"/>
                  </a:lnTo>
                  <a:lnTo>
                    <a:pt x="1529" y="2007"/>
                  </a:lnTo>
                  <a:lnTo>
                    <a:pt x="1513" y="2015"/>
                  </a:lnTo>
                  <a:lnTo>
                    <a:pt x="1497" y="2022"/>
                  </a:lnTo>
                  <a:lnTo>
                    <a:pt x="1483" y="2023"/>
                  </a:lnTo>
                  <a:lnTo>
                    <a:pt x="1468" y="2022"/>
                  </a:lnTo>
                  <a:lnTo>
                    <a:pt x="1454" y="2021"/>
                  </a:lnTo>
                  <a:lnTo>
                    <a:pt x="1444" y="2019"/>
                  </a:lnTo>
                  <a:lnTo>
                    <a:pt x="1436" y="2013"/>
                  </a:lnTo>
                  <a:lnTo>
                    <a:pt x="1424" y="2002"/>
                  </a:lnTo>
                  <a:lnTo>
                    <a:pt x="1413" y="1991"/>
                  </a:lnTo>
                  <a:lnTo>
                    <a:pt x="1405" y="1982"/>
                  </a:lnTo>
                  <a:lnTo>
                    <a:pt x="1401" y="1978"/>
                  </a:lnTo>
                  <a:lnTo>
                    <a:pt x="1398" y="1975"/>
                  </a:lnTo>
                  <a:lnTo>
                    <a:pt x="1394" y="1972"/>
                  </a:lnTo>
                  <a:lnTo>
                    <a:pt x="1391" y="1971"/>
                  </a:lnTo>
                  <a:lnTo>
                    <a:pt x="1387" y="1971"/>
                  </a:lnTo>
                  <a:lnTo>
                    <a:pt x="1384" y="1972"/>
                  </a:lnTo>
                  <a:lnTo>
                    <a:pt x="1380" y="1976"/>
                  </a:lnTo>
                  <a:lnTo>
                    <a:pt x="1375" y="1980"/>
                  </a:lnTo>
                  <a:lnTo>
                    <a:pt x="1367" y="1995"/>
                  </a:lnTo>
                  <a:lnTo>
                    <a:pt x="1359" y="2008"/>
                  </a:lnTo>
                  <a:lnTo>
                    <a:pt x="1354" y="2014"/>
                  </a:lnTo>
                  <a:lnTo>
                    <a:pt x="1349" y="2020"/>
                  </a:lnTo>
                  <a:lnTo>
                    <a:pt x="1343" y="2024"/>
                  </a:lnTo>
                  <a:lnTo>
                    <a:pt x="1338" y="2028"/>
                  </a:lnTo>
                  <a:lnTo>
                    <a:pt x="1328" y="2034"/>
                  </a:lnTo>
                  <a:lnTo>
                    <a:pt x="1318" y="2036"/>
                  </a:lnTo>
                  <a:lnTo>
                    <a:pt x="1315" y="2036"/>
                  </a:lnTo>
                  <a:lnTo>
                    <a:pt x="1312" y="2035"/>
                  </a:lnTo>
                  <a:lnTo>
                    <a:pt x="1310" y="2034"/>
                  </a:lnTo>
                  <a:lnTo>
                    <a:pt x="1309" y="2032"/>
                  </a:lnTo>
                  <a:lnTo>
                    <a:pt x="1308" y="2023"/>
                  </a:lnTo>
                  <a:lnTo>
                    <a:pt x="1308" y="2014"/>
                  </a:lnTo>
                  <a:lnTo>
                    <a:pt x="1309" y="2003"/>
                  </a:lnTo>
                  <a:lnTo>
                    <a:pt x="1310" y="1990"/>
                  </a:lnTo>
                  <a:lnTo>
                    <a:pt x="1309" y="1985"/>
                  </a:lnTo>
                  <a:lnTo>
                    <a:pt x="1308" y="1982"/>
                  </a:lnTo>
                  <a:lnTo>
                    <a:pt x="1305" y="1978"/>
                  </a:lnTo>
                  <a:lnTo>
                    <a:pt x="1303" y="1977"/>
                  </a:lnTo>
                  <a:lnTo>
                    <a:pt x="1299" y="1977"/>
                  </a:lnTo>
                  <a:lnTo>
                    <a:pt x="1297" y="1978"/>
                  </a:lnTo>
                  <a:lnTo>
                    <a:pt x="1293" y="1979"/>
                  </a:lnTo>
                  <a:lnTo>
                    <a:pt x="1291" y="1982"/>
                  </a:lnTo>
                  <a:lnTo>
                    <a:pt x="1287" y="1986"/>
                  </a:lnTo>
                  <a:lnTo>
                    <a:pt x="1283" y="1990"/>
                  </a:lnTo>
                  <a:lnTo>
                    <a:pt x="1280" y="1991"/>
                  </a:lnTo>
                  <a:lnTo>
                    <a:pt x="1278" y="1991"/>
                  </a:lnTo>
                  <a:lnTo>
                    <a:pt x="1275" y="1990"/>
                  </a:lnTo>
                  <a:lnTo>
                    <a:pt x="1273" y="1989"/>
                  </a:lnTo>
                  <a:lnTo>
                    <a:pt x="1269" y="1983"/>
                  </a:lnTo>
                  <a:lnTo>
                    <a:pt x="1267" y="1976"/>
                  </a:lnTo>
                  <a:lnTo>
                    <a:pt x="1265" y="1966"/>
                  </a:lnTo>
                  <a:lnTo>
                    <a:pt x="1262" y="1957"/>
                  </a:lnTo>
                  <a:lnTo>
                    <a:pt x="1259" y="1946"/>
                  </a:lnTo>
                  <a:lnTo>
                    <a:pt x="1255" y="1939"/>
                  </a:lnTo>
                  <a:lnTo>
                    <a:pt x="1252" y="1934"/>
                  </a:lnTo>
                  <a:lnTo>
                    <a:pt x="1248" y="1932"/>
                  </a:lnTo>
                  <a:lnTo>
                    <a:pt x="1243" y="1929"/>
                  </a:lnTo>
                  <a:lnTo>
                    <a:pt x="1240" y="1928"/>
                  </a:lnTo>
                  <a:lnTo>
                    <a:pt x="1237" y="1926"/>
                  </a:lnTo>
                  <a:lnTo>
                    <a:pt x="1236" y="1921"/>
                  </a:lnTo>
                  <a:lnTo>
                    <a:pt x="1236" y="1915"/>
                  </a:lnTo>
                  <a:lnTo>
                    <a:pt x="1236" y="1909"/>
                  </a:lnTo>
                  <a:lnTo>
                    <a:pt x="1235" y="1903"/>
                  </a:lnTo>
                  <a:lnTo>
                    <a:pt x="1231" y="1896"/>
                  </a:lnTo>
                  <a:lnTo>
                    <a:pt x="1229" y="1893"/>
                  </a:lnTo>
                  <a:lnTo>
                    <a:pt x="1228" y="1889"/>
                  </a:lnTo>
                  <a:lnTo>
                    <a:pt x="1227" y="1885"/>
                  </a:lnTo>
                  <a:lnTo>
                    <a:pt x="1228" y="1881"/>
                  </a:lnTo>
                  <a:lnTo>
                    <a:pt x="1229" y="1871"/>
                  </a:lnTo>
                  <a:lnTo>
                    <a:pt x="1234" y="1860"/>
                  </a:lnTo>
                  <a:lnTo>
                    <a:pt x="1236" y="1856"/>
                  </a:lnTo>
                  <a:lnTo>
                    <a:pt x="1237" y="1851"/>
                  </a:lnTo>
                  <a:lnTo>
                    <a:pt x="1237" y="1846"/>
                  </a:lnTo>
                  <a:lnTo>
                    <a:pt x="1237" y="1843"/>
                  </a:lnTo>
                  <a:lnTo>
                    <a:pt x="1235" y="1838"/>
                  </a:lnTo>
                  <a:lnTo>
                    <a:pt x="1230" y="1832"/>
                  </a:lnTo>
                  <a:lnTo>
                    <a:pt x="1225" y="1826"/>
                  </a:lnTo>
                  <a:lnTo>
                    <a:pt x="1223" y="1819"/>
                  </a:lnTo>
                  <a:lnTo>
                    <a:pt x="1222" y="1814"/>
                  </a:lnTo>
                  <a:lnTo>
                    <a:pt x="1222" y="1811"/>
                  </a:lnTo>
                  <a:lnTo>
                    <a:pt x="1223" y="1808"/>
                  </a:lnTo>
                  <a:lnTo>
                    <a:pt x="1224" y="1806"/>
                  </a:lnTo>
                  <a:lnTo>
                    <a:pt x="1229" y="1800"/>
                  </a:lnTo>
                  <a:lnTo>
                    <a:pt x="1233" y="1793"/>
                  </a:lnTo>
                  <a:lnTo>
                    <a:pt x="1235" y="1789"/>
                  </a:lnTo>
                  <a:lnTo>
                    <a:pt x="1235" y="1784"/>
                  </a:lnTo>
                  <a:lnTo>
                    <a:pt x="1236" y="1780"/>
                  </a:lnTo>
                  <a:lnTo>
                    <a:pt x="1235" y="1776"/>
                  </a:lnTo>
                  <a:lnTo>
                    <a:pt x="1231" y="1764"/>
                  </a:lnTo>
                  <a:lnTo>
                    <a:pt x="1228" y="1750"/>
                  </a:lnTo>
                  <a:lnTo>
                    <a:pt x="1225" y="1744"/>
                  </a:lnTo>
                  <a:lnTo>
                    <a:pt x="1224" y="1739"/>
                  </a:lnTo>
                  <a:lnTo>
                    <a:pt x="1222" y="1738"/>
                  </a:lnTo>
                  <a:lnTo>
                    <a:pt x="1221" y="1737"/>
                  </a:lnTo>
                  <a:lnTo>
                    <a:pt x="1217" y="1737"/>
                  </a:lnTo>
                  <a:lnTo>
                    <a:pt x="1214" y="1738"/>
                  </a:lnTo>
                  <a:lnTo>
                    <a:pt x="1204" y="1740"/>
                  </a:lnTo>
                  <a:lnTo>
                    <a:pt x="1196" y="1745"/>
                  </a:lnTo>
                  <a:lnTo>
                    <a:pt x="1180" y="1759"/>
                  </a:lnTo>
                  <a:lnTo>
                    <a:pt x="1162" y="1776"/>
                  </a:lnTo>
                  <a:lnTo>
                    <a:pt x="1159" y="1778"/>
                  </a:lnTo>
                  <a:lnTo>
                    <a:pt x="1154" y="1781"/>
                  </a:lnTo>
                  <a:lnTo>
                    <a:pt x="1149" y="1783"/>
                  </a:lnTo>
                  <a:lnTo>
                    <a:pt x="1146" y="1783"/>
                  </a:lnTo>
                  <a:lnTo>
                    <a:pt x="1138" y="1784"/>
                  </a:lnTo>
                  <a:lnTo>
                    <a:pt x="1130" y="1784"/>
                  </a:lnTo>
                  <a:lnTo>
                    <a:pt x="1126" y="1784"/>
                  </a:lnTo>
                  <a:lnTo>
                    <a:pt x="1123" y="1786"/>
                  </a:lnTo>
                  <a:lnTo>
                    <a:pt x="1120" y="1789"/>
                  </a:lnTo>
                  <a:lnTo>
                    <a:pt x="1114" y="1794"/>
                  </a:lnTo>
                  <a:lnTo>
                    <a:pt x="1111" y="1796"/>
                  </a:lnTo>
                  <a:lnTo>
                    <a:pt x="1108" y="1799"/>
                  </a:lnTo>
                  <a:lnTo>
                    <a:pt x="1103" y="1800"/>
                  </a:lnTo>
                  <a:lnTo>
                    <a:pt x="1099" y="1801"/>
                  </a:lnTo>
                  <a:lnTo>
                    <a:pt x="1096" y="1802"/>
                  </a:lnTo>
                  <a:lnTo>
                    <a:pt x="1091" y="1801"/>
                  </a:lnTo>
                  <a:lnTo>
                    <a:pt x="1088" y="1800"/>
                  </a:lnTo>
                  <a:lnTo>
                    <a:pt x="1083" y="1799"/>
                  </a:lnTo>
                  <a:lnTo>
                    <a:pt x="1078" y="1796"/>
                  </a:lnTo>
                  <a:lnTo>
                    <a:pt x="1073" y="1793"/>
                  </a:lnTo>
                  <a:lnTo>
                    <a:pt x="1069" y="1789"/>
                  </a:lnTo>
                  <a:lnTo>
                    <a:pt x="1065" y="1786"/>
                  </a:lnTo>
                  <a:lnTo>
                    <a:pt x="1059" y="1776"/>
                  </a:lnTo>
                  <a:lnTo>
                    <a:pt x="1054" y="1768"/>
                  </a:lnTo>
                  <a:lnTo>
                    <a:pt x="1050" y="1759"/>
                  </a:lnTo>
                  <a:lnTo>
                    <a:pt x="1045" y="1755"/>
                  </a:lnTo>
                  <a:lnTo>
                    <a:pt x="1038" y="1751"/>
                  </a:lnTo>
                  <a:lnTo>
                    <a:pt x="1029" y="1750"/>
                  </a:lnTo>
                  <a:lnTo>
                    <a:pt x="1023" y="1750"/>
                  </a:lnTo>
                  <a:lnTo>
                    <a:pt x="1020" y="1751"/>
                  </a:lnTo>
                  <a:lnTo>
                    <a:pt x="1016" y="1752"/>
                  </a:lnTo>
                  <a:lnTo>
                    <a:pt x="1014" y="1753"/>
                  </a:lnTo>
                  <a:lnTo>
                    <a:pt x="1009" y="1758"/>
                  </a:lnTo>
                  <a:lnTo>
                    <a:pt x="1006" y="1763"/>
                  </a:lnTo>
                  <a:lnTo>
                    <a:pt x="1003" y="1767"/>
                  </a:lnTo>
                  <a:lnTo>
                    <a:pt x="1001" y="1768"/>
                  </a:lnTo>
                  <a:lnTo>
                    <a:pt x="998" y="1769"/>
                  </a:lnTo>
                  <a:lnTo>
                    <a:pt x="996" y="1770"/>
                  </a:lnTo>
                  <a:lnTo>
                    <a:pt x="990" y="1769"/>
                  </a:lnTo>
                  <a:lnTo>
                    <a:pt x="985" y="1765"/>
                  </a:lnTo>
                  <a:lnTo>
                    <a:pt x="982" y="1762"/>
                  </a:lnTo>
                  <a:lnTo>
                    <a:pt x="979" y="1759"/>
                  </a:lnTo>
                  <a:lnTo>
                    <a:pt x="973" y="1756"/>
                  </a:lnTo>
                  <a:lnTo>
                    <a:pt x="964" y="1753"/>
                  </a:lnTo>
                  <a:lnTo>
                    <a:pt x="958" y="1752"/>
                  </a:lnTo>
                  <a:lnTo>
                    <a:pt x="952" y="1753"/>
                  </a:lnTo>
                  <a:lnTo>
                    <a:pt x="946" y="1755"/>
                  </a:lnTo>
                  <a:lnTo>
                    <a:pt x="940" y="1757"/>
                  </a:lnTo>
                  <a:lnTo>
                    <a:pt x="927" y="1763"/>
                  </a:lnTo>
                  <a:lnTo>
                    <a:pt x="913" y="1767"/>
                  </a:lnTo>
                  <a:lnTo>
                    <a:pt x="899" y="1771"/>
                  </a:lnTo>
                  <a:lnTo>
                    <a:pt x="884" y="1777"/>
                  </a:lnTo>
                  <a:lnTo>
                    <a:pt x="878" y="1780"/>
                  </a:lnTo>
                  <a:lnTo>
                    <a:pt x="871" y="1782"/>
                  </a:lnTo>
                  <a:lnTo>
                    <a:pt x="865" y="1783"/>
                  </a:lnTo>
                  <a:lnTo>
                    <a:pt x="861" y="1784"/>
                  </a:lnTo>
                  <a:lnTo>
                    <a:pt x="849" y="1783"/>
                  </a:lnTo>
                  <a:lnTo>
                    <a:pt x="837" y="1781"/>
                  </a:lnTo>
                  <a:lnTo>
                    <a:pt x="821" y="1780"/>
                  </a:lnTo>
                  <a:lnTo>
                    <a:pt x="802" y="1778"/>
                  </a:lnTo>
                  <a:lnTo>
                    <a:pt x="781" y="1780"/>
                  </a:lnTo>
                  <a:lnTo>
                    <a:pt x="761" y="1782"/>
                  </a:lnTo>
                  <a:lnTo>
                    <a:pt x="744" y="1786"/>
                  </a:lnTo>
                  <a:lnTo>
                    <a:pt x="731" y="1789"/>
                  </a:lnTo>
                  <a:lnTo>
                    <a:pt x="721" y="1790"/>
                  </a:lnTo>
                  <a:lnTo>
                    <a:pt x="710" y="1792"/>
                  </a:lnTo>
                  <a:lnTo>
                    <a:pt x="704" y="1790"/>
                  </a:lnTo>
                  <a:lnTo>
                    <a:pt x="699" y="1789"/>
                  </a:lnTo>
                  <a:lnTo>
                    <a:pt x="693" y="1788"/>
                  </a:lnTo>
                  <a:lnTo>
                    <a:pt x="688" y="1786"/>
                  </a:lnTo>
                  <a:lnTo>
                    <a:pt x="676" y="1778"/>
                  </a:lnTo>
                  <a:lnTo>
                    <a:pt x="662" y="1771"/>
                  </a:lnTo>
                  <a:lnTo>
                    <a:pt x="649" y="1765"/>
                  </a:lnTo>
                  <a:lnTo>
                    <a:pt x="641" y="1759"/>
                  </a:lnTo>
                  <a:lnTo>
                    <a:pt x="635" y="1755"/>
                  </a:lnTo>
                  <a:lnTo>
                    <a:pt x="629" y="1750"/>
                  </a:lnTo>
                  <a:lnTo>
                    <a:pt x="619" y="1748"/>
                  </a:lnTo>
                  <a:lnTo>
                    <a:pt x="606" y="1746"/>
                  </a:lnTo>
                  <a:lnTo>
                    <a:pt x="599" y="1746"/>
                  </a:lnTo>
                  <a:lnTo>
                    <a:pt x="594" y="1745"/>
                  </a:lnTo>
                  <a:lnTo>
                    <a:pt x="590" y="1744"/>
                  </a:lnTo>
                  <a:lnTo>
                    <a:pt x="586" y="1742"/>
                  </a:lnTo>
                  <a:lnTo>
                    <a:pt x="580" y="1736"/>
                  </a:lnTo>
                  <a:lnTo>
                    <a:pt x="573" y="1730"/>
                  </a:lnTo>
                  <a:lnTo>
                    <a:pt x="563" y="1724"/>
                  </a:lnTo>
                  <a:lnTo>
                    <a:pt x="553" y="1720"/>
                  </a:lnTo>
                  <a:lnTo>
                    <a:pt x="541" y="1718"/>
                  </a:lnTo>
                  <a:lnTo>
                    <a:pt x="530" y="1717"/>
                  </a:lnTo>
                  <a:lnTo>
                    <a:pt x="525" y="1715"/>
                  </a:lnTo>
                  <a:lnTo>
                    <a:pt x="521" y="1714"/>
                  </a:lnTo>
                  <a:lnTo>
                    <a:pt x="516" y="1712"/>
                  </a:lnTo>
                  <a:lnTo>
                    <a:pt x="512" y="1709"/>
                  </a:lnTo>
                  <a:lnTo>
                    <a:pt x="506" y="1701"/>
                  </a:lnTo>
                  <a:lnTo>
                    <a:pt x="500" y="1692"/>
                  </a:lnTo>
                  <a:lnTo>
                    <a:pt x="498" y="1688"/>
                  </a:lnTo>
                  <a:lnTo>
                    <a:pt x="494" y="1686"/>
                  </a:lnTo>
                  <a:lnTo>
                    <a:pt x="491" y="1685"/>
                  </a:lnTo>
                  <a:lnTo>
                    <a:pt x="485" y="1685"/>
                  </a:lnTo>
                  <a:lnTo>
                    <a:pt x="473" y="1686"/>
                  </a:lnTo>
                  <a:lnTo>
                    <a:pt x="459" y="1689"/>
                  </a:lnTo>
                  <a:lnTo>
                    <a:pt x="452" y="1689"/>
                  </a:lnTo>
                  <a:lnTo>
                    <a:pt x="446" y="1689"/>
                  </a:lnTo>
                  <a:lnTo>
                    <a:pt x="442" y="1688"/>
                  </a:lnTo>
                  <a:lnTo>
                    <a:pt x="439" y="1686"/>
                  </a:lnTo>
                  <a:lnTo>
                    <a:pt x="431" y="1679"/>
                  </a:lnTo>
                  <a:lnTo>
                    <a:pt x="423" y="1671"/>
                  </a:lnTo>
                  <a:lnTo>
                    <a:pt x="414" y="1662"/>
                  </a:lnTo>
                  <a:lnTo>
                    <a:pt x="404" y="1651"/>
                  </a:lnTo>
                  <a:lnTo>
                    <a:pt x="397" y="1641"/>
                  </a:lnTo>
                  <a:lnTo>
                    <a:pt x="391" y="1632"/>
                  </a:lnTo>
                  <a:lnTo>
                    <a:pt x="386" y="1624"/>
                  </a:lnTo>
                  <a:lnTo>
                    <a:pt x="380" y="1613"/>
                  </a:lnTo>
                  <a:lnTo>
                    <a:pt x="378" y="1607"/>
                  </a:lnTo>
                  <a:lnTo>
                    <a:pt x="377" y="1603"/>
                  </a:lnTo>
                  <a:lnTo>
                    <a:pt x="377" y="1598"/>
                  </a:lnTo>
                  <a:lnTo>
                    <a:pt x="378" y="1594"/>
                  </a:lnTo>
                  <a:lnTo>
                    <a:pt x="380" y="1587"/>
                  </a:lnTo>
                  <a:lnTo>
                    <a:pt x="379" y="1581"/>
                  </a:lnTo>
                  <a:lnTo>
                    <a:pt x="378" y="1578"/>
                  </a:lnTo>
                  <a:lnTo>
                    <a:pt x="377" y="1575"/>
                  </a:lnTo>
                  <a:lnTo>
                    <a:pt x="373" y="1574"/>
                  </a:lnTo>
                  <a:lnTo>
                    <a:pt x="368" y="1573"/>
                  </a:lnTo>
                  <a:lnTo>
                    <a:pt x="357" y="1569"/>
                  </a:lnTo>
                  <a:lnTo>
                    <a:pt x="343" y="1563"/>
                  </a:lnTo>
                  <a:lnTo>
                    <a:pt x="330" y="1556"/>
                  </a:lnTo>
                  <a:lnTo>
                    <a:pt x="321" y="1549"/>
                  </a:lnTo>
                  <a:lnTo>
                    <a:pt x="317" y="1545"/>
                  </a:lnTo>
                  <a:lnTo>
                    <a:pt x="315" y="1541"/>
                  </a:lnTo>
                  <a:lnTo>
                    <a:pt x="314" y="1535"/>
                  </a:lnTo>
                  <a:lnTo>
                    <a:pt x="313" y="1528"/>
                  </a:lnTo>
                  <a:lnTo>
                    <a:pt x="311" y="1516"/>
                  </a:lnTo>
                  <a:lnTo>
                    <a:pt x="313" y="1504"/>
                  </a:lnTo>
                  <a:lnTo>
                    <a:pt x="313" y="1499"/>
                  </a:lnTo>
                  <a:lnTo>
                    <a:pt x="311" y="1496"/>
                  </a:lnTo>
                  <a:lnTo>
                    <a:pt x="310" y="1492"/>
                  </a:lnTo>
                  <a:lnTo>
                    <a:pt x="309" y="1488"/>
                  </a:lnTo>
                  <a:lnTo>
                    <a:pt x="307" y="1486"/>
                  </a:lnTo>
                  <a:lnTo>
                    <a:pt x="304" y="1482"/>
                  </a:lnTo>
                  <a:lnTo>
                    <a:pt x="301" y="1481"/>
                  </a:lnTo>
                  <a:lnTo>
                    <a:pt x="297" y="1479"/>
                  </a:lnTo>
                  <a:lnTo>
                    <a:pt x="289" y="1475"/>
                  </a:lnTo>
                  <a:lnTo>
                    <a:pt x="283" y="1471"/>
                  </a:lnTo>
                  <a:lnTo>
                    <a:pt x="278" y="1466"/>
                  </a:lnTo>
                  <a:lnTo>
                    <a:pt x="276" y="1460"/>
                  </a:lnTo>
                  <a:lnTo>
                    <a:pt x="273" y="1453"/>
                  </a:lnTo>
                  <a:lnTo>
                    <a:pt x="271" y="1447"/>
                  </a:lnTo>
                  <a:lnTo>
                    <a:pt x="267" y="1441"/>
                  </a:lnTo>
                  <a:lnTo>
                    <a:pt x="261" y="1435"/>
                  </a:lnTo>
                  <a:lnTo>
                    <a:pt x="245" y="1423"/>
                  </a:lnTo>
                  <a:lnTo>
                    <a:pt x="227" y="1408"/>
                  </a:lnTo>
                  <a:lnTo>
                    <a:pt x="222" y="1404"/>
                  </a:lnTo>
                  <a:lnTo>
                    <a:pt x="219" y="1400"/>
                  </a:lnTo>
                  <a:lnTo>
                    <a:pt x="216" y="1398"/>
                  </a:lnTo>
                  <a:lnTo>
                    <a:pt x="216" y="1397"/>
                  </a:lnTo>
                  <a:lnTo>
                    <a:pt x="217" y="1392"/>
                  </a:lnTo>
                  <a:lnTo>
                    <a:pt x="222" y="1386"/>
                  </a:lnTo>
                  <a:lnTo>
                    <a:pt x="227" y="1377"/>
                  </a:lnTo>
                  <a:lnTo>
                    <a:pt x="230" y="1370"/>
                  </a:lnTo>
                  <a:lnTo>
                    <a:pt x="233" y="1358"/>
                  </a:lnTo>
                  <a:lnTo>
                    <a:pt x="235" y="1343"/>
                  </a:lnTo>
                  <a:lnTo>
                    <a:pt x="235" y="1327"/>
                  </a:lnTo>
                  <a:lnTo>
                    <a:pt x="236" y="1310"/>
                  </a:lnTo>
                  <a:lnTo>
                    <a:pt x="236" y="1296"/>
                  </a:lnTo>
                  <a:lnTo>
                    <a:pt x="234" y="1283"/>
                  </a:lnTo>
                  <a:lnTo>
                    <a:pt x="232" y="1276"/>
                  </a:lnTo>
                  <a:lnTo>
                    <a:pt x="229" y="1270"/>
                  </a:lnTo>
                  <a:lnTo>
                    <a:pt x="226" y="1264"/>
                  </a:lnTo>
                  <a:lnTo>
                    <a:pt x="220" y="1258"/>
                  </a:lnTo>
                  <a:lnTo>
                    <a:pt x="208" y="1246"/>
                  </a:lnTo>
                  <a:lnTo>
                    <a:pt x="194" y="1234"/>
                  </a:lnTo>
                  <a:lnTo>
                    <a:pt x="179" y="1223"/>
                  </a:lnTo>
                  <a:lnTo>
                    <a:pt x="165" y="1210"/>
                  </a:lnTo>
                  <a:lnTo>
                    <a:pt x="160" y="1204"/>
                  </a:lnTo>
                  <a:lnTo>
                    <a:pt x="157" y="1198"/>
                  </a:lnTo>
                  <a:lnTo>
                    <a:pt x="154" y="1191"/>
                  </a:lnTo>
                  <a:lnTo>
                    <a:pt x="152" y="1184"/>
                  </a:lnTo>
                  <a:lnTo>
                    <a:pt x="150" y="1171"/>
                  </a:lnTo>
                  <a:lnTo>
                    <a:pt x="145" y="1157"/>
                  </a:lnTo>
                  <a:lnTo>
                    <a:pt x="140" y="1150"/>
                  </a:lnTo>
                  <a:lnTo>
                    <a:pt x="135" y="1145"/>
                  </a:lnTo>
                  <a:lnTo>
                    <a:pt x="129" y="1141"/>
                  </a:lnTo>
                  <a:lnTo>
                    <a:pt x="122" y="1139"/>
                  </a:lnTo>
                  <a:lnTo>
                    <a:pt x="109" y="1134"/>
                  </a:lnTo>
                  <a:lnTo>
                    <a:pt x="95" y="1132"/>
                  </a:lnTo>
                  <a:lnTo>
                    <a:pt x="90" y="1129"/>
                  </a:lnTo>
                  <a:lnTo>
                    <a:pt x="87" y="1127"/>
                  </a:lnTo>
                  <a:lnTo>
                    <a:pt x="84" y="1124"/>
                  </a:lnTo>
                  <a:lnTo>
                    <a:pt x="84" y="1120"/>
                  </a:lnTo>
                  <a:lnTo>
                    <a:pt x="84" y="1116"/>
                  </a:lnTo>
                  <a:lnTo>
                    <a:pt x="85" y="1112"/>
                  </a:lnTo>
                  <a:lnTo>
                    <a:pt x="88" y="1108"/>
                  </a:lnTo>
                  <a:lnTo>
                    <a:pt x="90" y="1105"/>
                  </a:lnTo>
                  <a:lnTo>
                    <a:pt x="95" y="1097"/>
                  </a:lnTo>
                  <a:lnTo>
                    <a:pt x="99" y="1091"/>
                  </a:lnTo>
                  <a:lnTo>
                    <a:pt x="100" y="1088"/>
                  </a:lnTo>
                  <a:lnTo>
                    <a:pt x="100" y="1085"/>
                  </a:lnTo>
                  <a:lnTo>
                    <a:pt x="100" y="1082"/>
                  </a:lnTo>
                  <a:lnTo>
                    <a:pt x="99" y="1080"/>
                  </a:lnTo>
                  <a:lnTo>
                    <a:pt x="94" y="1074"/>
                  </a:lnTo>
                  <a:lnTo>
                    <a:pt x="88" y="1066"/>
                  </a:lnTo>
                  <a:lnTo>
                    <a:pt x="84" y="1062"/>
                  </a:lnTo>
                  <a:lnTo>
                    <a:pt x="82" y="1057"/>
                  </a:lnTo>
                  <a:lnTo>
                    <a:pt x="80" y="1051"/>
                  </a:lnTo>
                  <a:lnTo>
                    <a:pt x="78" y="1045"/>
                  </a:lnTo>
                  <a:lnTo>
                    <a:pt x="78" y="1039"/>
                  </a:lnTo>
                  <a:lnTo>
                    <a:pt x="80" y="1033"/>
                  </a:lnTo>
                  <a:lnTo>
                    <a:pt x="81" y="1028"/>
                  </a:lnTo>
                  <a:lnTo>
                    <a:pt x="83" y="1025"/>
                  </a:lnTo>
                  <a:lnTo>
                    <a:pt x="89" y="1018"/>
                  </a:lnTo>
                  <a:lnTo>
                    <a:pt x="94" y="1012"/>
                  </a:lnTo>
                  <a:lnTo>
                    <a:pt x="96" y="1007"/>
                  </a:lnTo>
                  <a:lnTo>
                    <a:pt x="97" y="1001"/>
                  </a:lnTo>
                  <a:lnTo>
                    <a:pt x="96" y="999"/>
                  </a:lnTo>
                  <a:lnTo>
                    <a:pt x="95" y="995"/>
                  </a:lnTo>
                  <a:lnTo>
                    <a:pt x="91" y="993"/>
                  </a:lnTo>
                  <a:lnTo>
                    <a:pt x="88" y="989"/>
                  </a:lnTo>
                  <a:lnTo>
                    <a:pt x="75" y="982"/>
                  </a:lnTo>
                  <a:lnTo>
                    <a:pt x="57" y="975"/>
                  </a:lnTo>
                  <a:lnTo>
                    <a:pt x="40" y="967"/>
                  </a:lnTo>
                  <a:lnTo>
                    <a:pt x="26" y="959"/>
                  </a:lnTo>
                  <a:lnTo>
                    <a:pt x="21" y="956"/>
                  </a:lnTo>
                  <a:lnTo>
                    <a:pt x="20" y="951"/>
                  </a:lnTo>
                  <a:lnTo>
                    <a:pt x="19" y="948"/>
                  </a:lnTo>
                  <a:lnTo>
                    <a:pt x="20" y="943"/>
                  </a:lnTo>
                  <a:lnTo>
                    <a:pt x="25" y="933"/>
                  </a:lnTo>
                  <a:lnTo>
                    <a:pt x="32" y="925"/>
                  </a:lnTo>
                  <a:lnTo>
                    <a:pt x="34" y="921"/>
                  </a:lnTo>
                  <a:lnTo>
                    <a:pt x="37" y="918"/>
                  </a:lnTo>
                  <a:lnTo>
                    <a:pt x="38" y="914"/>
                  </a:lnTo>
                  <a:lnTo>
                    <a:pt x="39" y="911"/>
                  </a:lnTo>
                  <a:lnTo>
                    <a:pt x="38" y="907"/>
                  </a:lnTo>
                  <a:lnTo>
                    <a:pt x="37" y="904"/>
                  </a:lnTo>
                  <a:lnTo>
                    <a:pt x="34" y="899"/>
                  </a:lnTo>
                  <a:lnTo>
                    <a:pt x="32" y="895"/>
                  </a:lnTo>
                  <a:lnTo>
                    <a:pt x="24" y="888"/>
                  </a:lnTo>
                  <a:lnTo>
                    <a:pt x="14" y="880"/>
                  </a:lnTo>
                  <a:lnTo>
                    <a:pt x="9" y="875"/>
                  </a:lnTo>
                  <a:lnTo>
                    <a:pt x="6" y="869"/>
                  </a:lnTo>
                  <a:lnTo>
                    <a:pt x="2" y="862"/>
                  </a:lnTo>
                  <a:lnTo>
                    <a:pt x="1" y="853"/>
                  </a:lnTo>
                  <a:lnTo>
                    <a:pt x="0" y="843"/>
                  </a:lnTo>
                  <a:lnTo>
                    <a:pt x="1" y="834"/>
                  </a:lnTo>
                  <a:lnTo>
                    <a:pt x="3" y="825"/>
                  </a:lnTo>
                  <a:lnTo>
                    <a:pt x="6" y="818"/>
                  </a:lnTo>
                  <a:lnTo>
                    <a:pt x="7" y="814"/>
                  </a:lnTo>
                  <a:lnTo>
                    <a:pt x="8" y="812"/>
                  </a:lnTo>
                  <a:lnTo>
                    <a:pt x="11" y="809"/>
                  </a:lnTo>
                  <a:lnTo>
                    <a:pt x="12" y="807"/>
                  </a:lnTo>
                  <a:lnTo>
                    <a:pt x="14" y="806"/>
                  </a:lnTo>
                  <a:lnTo>
                    <a:pt x="20" y="806"/>
                  </a:lnTo>
                  <a:lnTo>
                    <a:pt x="37" y="805"/>
                  </a:lnTo>
                  <a:lnTo>
                    <a:pt x="55" y="805"/>
                  </a:lnTo>
                  <a:lnTo>
                    <a:pt x="74" y="804"/>
                  </a:lnTo>
                  <a:lnTo>
                    <a:pt x="94" y="803"/>
                  </a:lnTo>
                  <a:lnTo>
                    <a:pt x="102" y="801"/>
                  </a:lnTo>
                  <a:lnTo>
                    <a:pt x="110" y="799"/>
                  </a:lnTo>
                  <a:lnTo>
                    <a:pt x="116" y="797"/>
                  </a:lnTo>
                  <a:lnTo>
                    <a:pt x="121" y="793"/>
                  </a:lnTo>
                  <a:lnTo>
                    <a:pt x="129" y="787"/>
                  </a:lnTo>
                  <a:lnTo>
                    <a:pt x="138" y="782"/>
                  </a:lnTo>
                  <a:lnTo>
                    <a:pt x="147" y="778"/>
                  </a:lnTo>
                  <a:lnTo>
                    <a:pt x="159" y="775"/>
                  </a:lnTo>
                  <a:lnTo>
                    <a:pt x="170" y="772"/>
                  </a:lnTo>
                  <a:lnTo>
                    <a:pt x="179" y="767"/>
                  </a:lnTo>
                  <a:lnTo>
                    <a:pt x="185" y="762"/>
                  </a:lnTo>
                  <a:lnTo>
                    <a:pt x="190" y="757"/>
                  </a:lnTo>
                  <a:lnTo>
                    <a:pt x="196" y="754"/>
                  </a:lnTo>
                  <a:lnTo>
                    <a:pt x="203" y="750"/>
                  </a:lnTo>
                  <a:lnTo>
                    <a:pt x="211" y="748"/>
                  </a:lnTo>
                  <a:lnTo>
                    <a:pt x="220" y="747"/>
                  </a:lnTo>
                  <a:lnTo>
                    <a:pt x="229" y="744"/>
                  </a:lnTo>
                  <a:lnTo>
                    <a:pt x="240" y="741"/>
                  </a:lnTo>
                  <a:lnTo>
                    <a:pt x="251" y="735"/>
                  </a:lnTo>
                  <a:lnTo>
                    <a:pt x="259" y="729"/>
                  </a:lnTo>
                  <a:lnTo>
                    <a:pt x="265" y="722"/>
                  </a:lnTo>
                  <a:lnTo>
                    <a:pt x="272" y="717"/>
                  </a:lnTo>
                  <a:lnTo>
                    <a:pt x="276" y="715"/>
                  </a:lnTo>
                  <a:lnTo>
                    <a:pt x="280" y="712"/>
                  </a:lnTo>
                  <a:lnTo>
                    <a:pt x="285" y="711"/>
                  </a:lnTo>
                  <a:lnTo>
                    <a:pt x="291" y="710"/>
                  </a:lnTo>
                  <a:lnTo>
                    <a:pt x="303" y="708"/>
                  </a:lnTo>
                  <a:lnTo>
                    <a:pt x="317" y="705"/>
                  </a:lnTo>
                  <a:lnTo>
                    <a:pt x="333" y="703"/>
                  </a:lnTo>
                  <a:lnTo>
                    <a:pt x="349" y="700"/>
                  </a:lnTo>
                  <a:lnTo>
                    <a:pt x="370" y="698"/>
                  </a:lnTo>
                  <a:lnTo>
                    <a:pt x="391" y="693"/>
                  </a:lnTo>
                  <a:lnTo>
                    <a:pt x="400" y="691"/>
                  </a:lnTo>
                  <a:lnTo>
                    <a:pt x="409" y="688"/>
                  </a:lnTo>
                  <a:lnTo>
                    <a:pt x="416" y="685"/>
                  </a:lnTo>
                  <a:lnTo>
                    <a:pt x="421" y="681"/>
                  </a:lnTo>
                  <a:lnTo>
                    <a:pt x="435" y="665"/>
                  </a:lnTo>
                  <a:lnTo>
                    <a:pt x="446" y="649"/>
                  </a:lnTo>
                  <a:lnTo>
                    <a:pt x="450" y="645"/>
                  </a:lnTo>
                  <a:lnTo>
                    <a:pt x="454" y="641"/>
                  </a:lnTo>
                  <a:lnTo>
                    <a:pt x="456" y="637"/>
                  </a:lnTo>
                  <a:lnTo>
                    <a:pt x="458" y="633"/>
                  </a:lnTo>
                  <a:lnTo>
                    <a:pt x="459" y="628"/>
                  </a:lnTo>
                  <a:lnTo>
                    <a:pt x="461" y="623"/>
                  </a:lnTo>
                  <a:lnTo>
                    <a:pt x="465" y="620"/>
                  </a:lnTo>
                  <a:lnTo>
                    <a:pt x="468" y="617"/>
                  </a:lnTo>
                  <a:lnTo>
                    <a:pt x="475" y="615"/>
                  </a:lnTo>
                  <a:lnTo>
                    <a:pt x="483" y="611"/>
                  </a:lnTo>
                  <a:lnTo>
                    <a:pt x="491" y="606"/>
                  </a:lnTo>
                  <a:lnTo>
                    <a:pt x="498" y="599"/>
                  </a:lnTo>
                  <a:lnTo>
                    <a:pt x="504" y="593"/>
                  </a:lnTo>
                  <a:lnTo>
                    <a:pt x="510" y="587"/>
                  </a:lnTo>
                  <a:lnTo>
                    <a:pt x="513" y="586"/>
                  </a:lnTo>
                  <a:lnTo>
                    <a:pt x="519" y="584"/>
                  </a:lnTo>
                  <a:lnTo>
                    <a:pt x="525" y="583"/>
                  </a:lnTo>
                  <a:lnTo>
                    <a:pt x="532" y="582"/>
                  </a:lnTo>
                  <a:lnTo>
                    <a:pt x="541" y="582"/>
                  </a:lnTo>
                  <a:lnTo>
                    <a:pt x="549" y="582"/>
                  </a:lnTo>
                  <a:lnTo>
                    <a:pt x="556" y="583"/>
                  </a:lnTo>
                  <a:lnTo>
                    <a:pt x="562" y="584"/>
                  </a:lnTo>
                  <a:lnTo>
                    <a:pt x="568" y="586"/>
                  </a:lnTo>
                  <a:lnTo>
                    <a:pt x="572" y="5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辽宁">
              <a:extLst>
                <a:ext uri="{FF2B5EF4-FFF2-40B4-BE49-F238E27FC236}">
                  <a16:creationId xmlns:a16="http://schemas.microsoft.com/office/drawing/2014/main" id="{D45859B8-A2A5-F234-819E-07A47870A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2955" y="3124363"/>
              <a:ext cx="590558" cy="581055"/>
            </a:xfrm>
            <a:custGeom>
              <a:avLst/>
              <a:gdLst>
                <a:gd name="T0" fmla="*/ 259 w 2212"/>
                <a:gd name="T1" fmla="*/ 1537 h 2187"/>
                <a:gd name="T2" fmla="*/ 137 w 2212"/>
                <a:gd name="T3" fmla="*/ 1452 h 2187"/>
                <a:gd name="T4" fmla="*/ 8 w 2212"/>
                <a:gd name="T5" fmla="*/ 1353 h 2187"/>
                <a:gd name="T6" fmla="*/ 26 w 2212"/>
                <a:gd name="T7" fmla="*/ 1249 h 2187"/>
                <a:gd name="T8" fmla="*/ 103 w 2212"/>
                <a:gd name="T9" fmla="*/ 1131 h 2187"/>
                <a:gd name="T10" fmla="*/ 154 w 2212"/>
                <a:gd name="T11" fmla="*/ 1037 h 2187"/>
                <a:gd name="T12" fmla="*/ 115 w 2212"/>
                <a:gd name="T13" fmla="*/ 918 h 2187"/>
                <a:gd name="T14" fmla="*/ 84 w 2212"/>
                <a:gd name="T15" fmla="*/ 727 h 2187"/>
                <a:gd name="T16" fmla="*/ 219 w 2212"/>
                <a:gd name="T17" fmla="*/ 704 h 2187"/>
                <a:gd name="T18" fmla="*/ 340 w 2212"/>
                <a:gd name="T19" fmla="*/ 910 h 2187"/>
                <a:gd name="T20" fmla="*/ 449 w 2212"/>
                <a:gd name="T21" fmla="*/ 787 h 2187"/>
                <a:gd name="T22" fmla="*/ 623 w 2212"/>
                <a:gd name="T23" fmla="*/ 652 h 2187"/>
                <a:gd name="T24" fmla="*/ 820 w 2212"/>
                <a:gd name="T25" fmla="*/ 538 h 2187"/>
                <a:gd name="T26" fmla="*/ 931 w 2212"/>
                <a:gd name="T27" fmla="*/ 415 h 2187"/>
                <a:gd name="T28" fmla="*/ 1051 w 2212"/>
                <a:gd name="T29" fmla="*/ 392 h 2187"/>
                <a:gd name="T30" fmla="*/ 1120 w 2212"/>
                <a:gd name="T31" fmla="*/ 362 h 2187"/>
                <a:gd name="T32" fmla="*/ 1258 w 2212"/>
                <a:gd name="T33" fmla="*/ 331 h 2187"/>
                <a:gd name="T34" fmla="*/ 1343 w 2212"/>
                <a:gd name="T35" fmla="*/ 211 h 2187"/>
                <a:gd name="T36" fmla="*/ 1422 w 2212"/>
                <a:gd name="T37" fmla="*/ 0 h 2187"/>
                <a:gd name="T38" fmla="*/ 1601 w 2212"/>
                <a:gd name="T39" fmla="*/ 94 h 2187"/>
                <a:gd name="T40" fmla="*/ 1638 w 2212"/>
                <a:gd name="T41" fmla="*/ 197 h 2187"/>
                <a:gd name="T42" fmla="*/ 1695 w 2212"/>
                <a:gd name="T43" fmla="*/ 236 h 2187"/>
                <a:gd name="T44" fmla="*/ 1797 w 2212"/>
                <a:gd name="T45" fmla="*/ 181 h 2187"/>
                <a:gd name="T46" fmla="*/ 1854 w 2212"/>
                <a:gd name="T47" fmla="*/ 319 h 2187"/>
                <a:gd name="T48" fmla="*/ 1930 w 2212"/>
                <a:gd name="T49" fmla="*/ 415 h 2187"/>
                <a:gd name="T50" fmla="*/ 2003 w 2212"/>
                <a:gd name="T51" fmla="*/ 508 h 2187"/>
                <a:gd name="T52" fmla="*/ 2001 w 2212"/>
                <a:gd name="T53" fmla="*/ 622 h 2187"/>
                <a:gd name="T54" fmla="*/ 2075 w 2212"/>
                <a:gd name="T55" fmla="*/ 758 h 2187"/>
                <a:gd name="T56" fmla="*/ 2191 w 2212"/>
                <a:gd name="T57" fmla="*/ 907 h 2187"/>
                <a:gd name="T58" fmla="*/ 2156 w 2212"/>
                <a:gd name="T59" fmla="*/ 1031 h 2187"/>
                <a:gd name="T60" fmla="*/ 2188 w 2212"/>
                <a:gd name="T61" fmla="*/ 1096 h 2187"/>
                <a:gd name="T62" fmla="*/ 2033 w 2212"/>
                <a:gd name="T63" fmla="*/ 1210 h 2187"/>
                <a:gd name="T64" fmla="*/ 1844 w 2212"/>
                <a:gd name="T65" fmla="*/ 1409 h 2187"/>
                <a:gd name="T66" fmla="*/ 1732 w 2212"/>
                <a:gd name="T67" fmla="*/ 1586 h 2187"/>
                <a:gd name="T68" fmla="*/ 1548 w 2212"/>
                <a:gd name="T69" fmla="*/ 1630 h 2187"/>
                <a:gd name="T70" fmla="*/ 1334 w 2212"/>
                <a:gd name="T71" fmla="*/ 1752 h 2187"/>
                <a:gd name="T72" fmla="*/ 1129 w 2212"/>
                <a:gd name="T73" fmla="*/ 1956 h 2187"/>
                <a:gd name="T74" fmla="*/ 1116 w 2212"/>
                <a:gd name="T75" fmla="*/ 1997 h 2187"/>
                <a:gd name="T76" fmla="*/ 1078 w 2212"/>
                <a:gd name="T77" fmla="*/ 2064 h 2187"/>
                <a:gd name="T78" fmla="*/ 995 w 2212"/>
                <a:gd name="T79" fmla="*/ 2048 h 2187"/>
                <a:gd name="T80" fmla="*/ 975 w 2212"/>
                <a:gd name="T81" fmla="*/ 2107 h 2187"/>
                <a:gd name="T82" fmla="*/ 853 w 2212"/>
                <a:gd name="T83" fmla="*/ 2185 h 2187"/>
                <a:gd name="T84" fmla="*/ 857 w 2212"/>
                <a:gd name="T85" fmla="*/ 2091 h 2187"/>
                <a:gd name="T86" fmla="*/ 966 w 2212"/>
                <a:gd name="T87" fmla="*/ 2027 h 2187"/>
                <a:gd name="T88" fmla="*/ 975 w 2212"/>
                <a:gd name="T89" fmla="*/ 1946 h 2187"/>
                <a:gd name="T90" fmla="*/ 1042 w 2212"/>
                <a:gd name="T91" fmla="*/ 1886 h 2187"/>
                <a:gd name="T92" fmla="*/ 940 w 2212"/>
                <a:gd name="T93" fmla="*/ 1897 h 2187"/>
                <a:gd name="T94" fmla="*/ 903 w 2212"/>
                <a:gd name="T95" fmla="*/ 1739 h 2187"/>
                <a:gd name="T96" fmla="*/ 1002 w 2212"/>
                <a:gd name="T97" fmla="*/ 1599 h 2187"/>
                <a:gd name="T98" fmla="*/ 1070 w 2212"/>
                <a:gd name="T99" fmla="*/ 1496 h 2187"/>
                <a:gd name="T100" fmla="*/ 1059 w 2212"/>
                <a:gd name="T101" fmla="*/ 1302 h 2187"/>
                <a:gd name="T102" fmla="*/ 952 w 2212"/>
                <a:gd name="T103" fmla="*/ 1152 h 2187"/>
                <a:gd name="T104" fmla="*/ 905 w 2212"/>
                <a:gd name="T105" fmla="*/ 1225 h 2187"/>
                <a:gd name="T106" fmla="*/ 786 w 2212"/>
                <a:gd name="T107" fmla="*/ 1207 h 2187"/>
                <a:gd name="T108" fmla="*/ 655 w 2212"/>
                <a:gd name="T109" fmla="*/ 1301 h 2187"/>
                <a:gd name="T110" fmla="*/ 618 w 2212"/>
                <a:gd name="T111" fmla="*/ 1401 h 2187"/>
                <a:gd name="T112" fmla="*/ 534 w 2212"/>
                <a:gd name="T113" fmla="*/ 1566 h 2187"/>
                <a:gd name="T114" fmla="*/ 878 w 2212"/>
                <a:gd name="T115" fmla="*/ 1788 h 2187"/>
                <a:gd name="T116" fmla="*/ 850 w 2212"/>
                <a:gd name="T117" fmla="*/ 1838 h 2187"/>
                <a:gd name="T118" fmla="*/ 899 w 2212"/>
                <a:gd name="T119" fmla="*/ 1886 h 2187"/>
                <a:gd name="T120" fmla="*/ 845 w 2212"/>
                <a:gd name="T121" fmla="*/ 1899 h 2187"/>
                <a:gd name="T122" fmla="*/ 1229 w 2212"/>
                <a:gd name="T123" fmla="*/ 1939 h 2187"/>
                <a:gd name="T124" fmla="*/ 1350 w 2212"/>
                <a:gd name="T125" fmla="*/ 1990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2" h="2187">
                  <a:moveTo>
                    <a:pt x="372" y="1668"/>
                  </a:moveTo>
                  <a:lnTo>
                    <a:pt x="368" y="1659"/>
                  </a:lnTo>
                  <a:lnTo>
                    <a:pt x="365" y="1648"/>
                  </a:lnTo>
                  <a:lnTo>
                    <a:pt x="364" y="1642"/>
                  </a:lnTo>
                  <a:lnTo>
                    <a:pt x="362" y="1638"/>
                  </a:lnTo>
                  <a:lnTo>
                    <a:pt x="360" y="1635"/>
                  </a:lnTo>
                  <a:lnTo>
                    <a:pt x="358" y="1635"/>
                  </a:lnTo>
                  <a:lnTo>
                    <a:pt x="348" y="1635"/>
                  </a:lnTo>
                  <a:lnTo>
                    <a:pt x="340" y="1635"/>
                  </a:lnTo>
                  <a:lnTo>
                    <a:pt x="336" y="1634"/>
                  </a:lnTo>
                  <a:lnTo>
                    <a:pt x="334" y="1632"/>
                  </a:lnTo>
                  <a:lnTo>
                    <a:pt x="332" y="1629"/>
                  </a:lnTo>
                  <a:lnTo>
                    <a:pt x="330" y="1624"/>
                  </a:lnTo>
                  <a:lnTo>
                    <a:pt x="327" y="1612"/>
                  </a:lnTo>
                  <a:lnTo>
                    <a:pt x="322" y="1602"/>
                  </a:lnTo>
                  <a:lnTo>
                    <a:pt x="319" y="1597"/>
                  </a:lnTo>
                  <a:lnTo>
                    <a:pt x="315" y="1592"/>
                  </a:lnTo>
                  <a:lnTo>
                    <a:pt x="311" y="1587"/>
                  </a:lnTo>
                  <a:lnTo>
                    <a:pt x="307" y="1584"/>
                  </a:lnTo>
                  <a:lnTo>
                    <a:pt x="289" y="1572"/>
                  </a:lnTo>
                  <a:lnTo>
                    <a:pt x="275" y="1560"/>
                  </a:lnTo>
                  <a:lnTo>
                    <a:pt x="269" y="1554"/>
                  </a:lnTo>
                  <a:lnTo>
                    <a:pt x="264" y="1546"/>
                  </a:lnTo>
                  <a:lnTo>
                    <a:pt x="259" y="1537"/>
                  </a:lnTo>
                  <a:lnTo>
                    <a:pt x="258" y="1528"/>
                  </a:lnTo>
                  <a:lnTo>
                    <a:pt x="258" y="1514"/>
                  </a:lnTo>
                  <a:lnTo>
                    <a:pt x="260" y="1497"/>
                  </a:lnTo>
                  <a:lnTo>
                    <a:pt x="260" y="1490"/>
                  </a:lnTo>
                  <a:lnTo>
                    <a:pt x="259" y="1481"/>
                  </a:lnTo>
                  <a:lnTo>
                    <a:pt x="257" y="1473"/>
                  </a:lnTo>
                  <a:lnTo>
                    <a:pt x="253" y="1464"/>
                  </a:lnTo>
                  <a:lnTo>
                    <a:pt x="251" y="1460"/>
                  </a:lnTo>
                  <a:lnTo>
                    <a:pt x="247" y="1457"/>
                  </a:lnTo>
                  <a:lnTo>
                    <a:pt x="244" y="1454"/>
                  </a:lnTo>
                  <a:lnTo>
                    <a:pt x="240" y="1452"/>
                  </a:lnTo>
                  <a:lnTo>
                    <a:pt x="232" y="1448"/>
                  </a:lnTo>
                  <a:lnTo>
                    <a:pt x="222" y="1447"/>
                  </a:lnTo>
                  <a:lnTo>
                    <a:pt x="213" y="1447"/>
                  </a:lnTo>
                  <a:lnTo>
                    <a:pt x="204" y="1448"/>
                  </a:lnTo>
                  <a:lnTo>
                    <a:pt x="196" y="1451"/>
                  </a:lnTo>
                  <a:lnTo>
                    <a:pt x="189" y="1453"/>
                  </a:lnTo>
                  <a:lnTo>
                    <a:pt x="177" y="1459"/>
                  </a:lnTo>
                  <a:lnTo>
                    <a:pt x="166" y="1461"/>
                  </a:lnTo>
                  <a:lnTo>
                    <a:pt x="162" y="1461"/>
                  </a:lnTo>
                  <a:lnTo>
                    <a:pt x="156" y="1461"/>
                  </a:lnTo>
                  <a:lnTo>
                    <a:pt x="150" y="1459"/>
                  </a:lnTo>
                  <a:lnTo>
                    <a:pt x="144" y="1457"/>
                  </a:lnTo>
                  <a:lnTo>
                    <a:pt x="137" y="1452"/>
                  </a:lnTo>
                  <a:lnTo>
                    <a:pt x="131" y="1448"/>
                  </a:lnTo>
                  <a:lnTo>
                    <a:pt x="124" y="1442"/>
                  </a:lnTo>
                  <a:lnTo>
                    <a:pt x="118" y="1437"/>
                  </a:lnTo>
                  <a:lnTo>
                    <a:pt x="113" y="1432"/>
                  </a:lnTo>
                  <a:lnTo>
                    <a:pt x="109" y="1426"/>
                  </a:lnTo>
                  <a:lnTo>
                    <a:pt x="107" y="1420"/>
                  </a:lnTo>
                  <a:lnTo>
                    <a:pt x="106" y="1414"/>
                  </a:lnTo>
                  <a:lnTo>
                    <a:pt x="106" y="1405"/>
                  </a:lnTo>
                  <a:lnTo>
                    <a:pt x="105" y="1401"/>
                  </a:lnTo>
                  <a:lnTo>
                    <a:pt x="103" y="1399"/>
                  </a:lnTo>
                  <a:lnTo>
                    <a:pt x="101" y="1399"/>
                  </a:lnTo>
                  <a:lnTo>
                    <a:pt x="97" y="1401"/>
                  </a:lnTo>
                  <a:lnTo>
                    <a:pt x="94" y="1402"/>
                  </a:lnTo>
                  <a:lnTo>
                    <a:pt x="86" y="1407"/>
                  </a:lnTo>
                  <a:lnTo>
                    <a:pt x="78" y="1408"/>
                  </a:lnTo>
                  <a:lnTo>
                    <a:pt x="74" y="1408"/>
                  </a:lnTo>
                  <a:lnTo>
                    <a:pt x="69" y="1407"/>
                  </a:lnTo>
                  <a:lnTo>
                    <a:pt x="63" y="1404"/>
                  </a:lnTo>
                  <a:lnTo>
                    <a:pt x="56" y="1399"/>
                  </a:lnTo>
                  <a:lnTo>
                    <a:pt x="42" y="1389"/>
                  </a:lnTo>
                  <a:lnTo>
                    <a:pt x="26" y="1374"/>
                  </a:lnTo>
                  <a:lnTo>
                    <a:pt x="19" y="1367"/>
                  </a:lnTo>
                  <a:lnTo>
                    <a:pt x="13" y="1360"/>
                  </a:lnTo>
                  <a:lnTo>
                    <a:pt x="8" y="1353"/>
                  </a:lnTo>
                  <a:lnTo>
                    <a:pt x="6" y="1347"/>
                  </a:lnTo>
                  <a:lnTo>
                    <a:pt x="2" y="1335"/>
                  </a:lnTo>
                  <a:lnTo>
                    <a:pt x="0" y="1323"/>
                  </a:lnTo>
                  <a:lnTo>
                    <a:pt x="0" y="1317"/>
                  </a:lnTo>
                  <a:lnTo>
                    <a:pt x="2" y="1311"/>
                  </a:lnTo>
                  <a:lnTo>
                    <a:pt x="6" y="1306"/>
                  </a:lnTo>
                  <a:lnTo>
                    <a:pt x="11" y="1300"/>
                  </a:lnTo>
                  <a:lnTo>
                    <a:pt x="15" y="1296"/>
                  </a:lnTo>
                  <a:lnTo>
                    <a:pt x="23" y="1292"/>
                  </a:lnTo>
                  <a:lnTo>
                    <a:pt x="30" y="1291"/>
                  </a:lnTo>
                  <a:lnTo>
                    <a:pt x="38" y="1290"/>
                  </a:lnTo>
                  <a:lnTo>
                    <a:pt x="44" y="1288"/>
                  </a:lnTo>
                  <a:lnTo>
                    <a:pt x="50" y="1287"/>
                  </a:lnTo>
                  <a:lnTo>
                    <a:pt x="52" y="1285"/>
                  </a:lnTo>
                  <a:lnTo>
                    <a:pt x="53" y="1284"/>
                  </a:lnTo>
                  <a:lnTo>
                    <a:pt x="55" y="1282"/>
                  </a:lnTo>
                  <a:lnTo>
                    <a:pt x="56" y="1281"/>
                  </a:lnTo>
                  <a:lnTo>
                    <a:pt x="55" y="1276"/>
                  </a:lnTo>
                  <a:lnTo>
                    <a:pt x="53" y="1272"/>
                  </a:lnTo>
                  <a:lnTo>
                    <a:pt x="51" y="1269"/>
                  </a:lnTo>
                  <a:lnTo>
                    <a:pt x="49" y="1265"/>
                  </a:lnTo>
                  <a:lnTo>
                    <a:pt x="42" y="1259"/>
                  </a:lnTo>
                  <a:lnTo>
                    <a:pt x="34" y="1254"/>
                  </a:lnTo>
                  <a:lnTo>
                    <a:pt x="26" y="1249"/>
                  </a:lnTo>
                  <a:lnTo>
                    <a:pt x="19" y="1243"/>
                  </a:lnTo>
                  <a:lnTo>
                    <a:pt x="17" y="1239"/>
                  </a:lnTo>
                  <a:lnTo>
                    <a:pt x="14" y="1237"/>
                  </a:lnTo>
                  <a:lnTo>
                    <a:pt x="13" y="1233"/>
                  </a:lnTo>
                  <a:lnTo>
                    <a:pt x="13" y="1229"/>
                  </a:lnTo>
                  <a:lnTo>
                    <a:pt x="13" y="1226"/>
                  </a:lnTo>
                  <a:lnTo>
                    <a:pt x="15" y="1225"/>
                  </a:lnTo>
                  <a:lnTo>
                    <a:pt x="18" y="1222"/>
                  </a:lnTo>
                  <a:lnTo>
                    <a:pt x="20" y="1221"/>
                  </a:lnTo>
                  <a:lnTo>
                    <a:pt x="27" y="1220"/>
                  </a:lnTo>
                  <a:lnTo>
                    <a:pt x="37" y="1219"/>
                  </a:lnTo>
                  <a:lnTo>
                    <a:pt x="46" y="1219"/>
                  </a:lnTo>
                  <a:lnTo>
                    <a:pt x="55" y="1219"/>
                  </a:lnTo>
                  <a:lnTo>
                    <a:pt x="63" y="1218"/>
                  </a:lnTo>
                  <a:lnTo>
                    <a:pt x="68" y="1215"/>
                  </a:lnTo>
                  <a:lnTo>
                    <a:pt x="72" y="1212"/>
                  </a:lnTo>
                  <a:lnTo>
                    <a:pt x="76" y="1206"/>
                  </a:lnTo>
                  <a:lnTo>
                    <a:pt x="80" y="1197"/>
                  </a:lnTo>
                  <a:lnTo>
                    <a:pt x="83" y="1189"/>
                  </a:lnTo>
                  <a:lnTo>
                    <a:pt x="90" y="1171"/>
                  </a:lnTo>
                  <a:lnTo>
                    <a:pt x="95" y="1157"/>
                  </a:lnTo>
                  <a:lnTo>
                    <a:pt x="99" y="1146"/>
                  </a:lnTo>
                  <a:lnTo>
                    <a:pt x="101" y="1138"/>
                  </a:lnTo>
                  <a:lnTo>
                    <a:pt x="103" y="1131"/>
                  </a:lnTo>
                  <a:lnTo>
                    <a:pt x="105" y="1125"/>
                  </a:lnTo>
                  <a:lnTo>
                    <a:pt x="107" y="1123"/>
                  </a:lnTo>
                  <a:lnTo>
                    <a:pt x="109" y="1120"/>
                  </a:lnTo>
                  <a:lnTo>
                    <a:pt x="115" y="1117"/>
                  </a:lnTo>
                  <a:lnTo>
                    <a:pt x="127" y="1111"/>
                  </a:lnTo>
                  <a:lnTo>
                    <a:pt x="132" y="1107"/>
                  </a:lnTo>
                  <a:lnTo>
                    <a:pt x="135" y="1103"/>
                  </a:lnTo>
                  <a:lnTo>
                    <a:pt x="138" y="1100"/>
                  </a:lnTo>
                  <a:lnTo>
                    <a:pt x="139" y="1096"/>
                  </a:lnTo>
                  <a:lnTo>
                    <a:pt x="140" y="1093"/>
                  </a:lnTo>
                  <a:lnTo>
                    <a:pt x="139" y="1089"/>
                  </a:lnTo>
                  <a:lnTo>
                    <a:pt x="138" y="1086"/>
                  </a:lnTo>
                  <a:lnTo>
                    <a:pt x="135" y="1082"/>
                  </a:lnTo>
                  <a:lnTo>
                    <a:pt x="134" y="1079"/>
                  </a:lnTo>
                  <a:lnTo>
                    <a:pt x="133" y="1076"/>
                  </a:lnTo>
                  <a:lnTo>
                    <a:pt x="133" y="1073"/>
                  </a:lnTo>
                  <a:lnTo>
                    <a:pt x="134" y="1070"/>
                  </a:lnTo>
                  <a:lnTo>
                    <a:pt x="139" y="1065"/>
                  </a:lnTo>
                  <a:lnTo>
                    <a:pt x="145" y="1060"/>
                  </a:lnTo>
                  <a:lnTo>
                    <a:pt x="149" y="1056"/>
                  </a:lnTo>
                  <a:lnTo>
                    <a:pt x="152" y="1051"/>
                  </a:lnTo>
                  <a:lnTo>
                    <a:pt x="154" y="1046"/>
                  </a:lnTo>
                  <a:lnTo>
                    <a:pt x="154" y="1042"/>
                  </a:lnTo>
                  <a:lnTo>
                    <a:pt x="154" y="1037"/>
                  </a:lnTo>
                  <a:lnTo>
                    <a:pt x="152" y="1032"/>
                  </a:lnTo>
                  <a:lnTo>
                    <a:pt x="147" y="1027"/>
                  </a:lnTo>
                  <a:lnTo>
                    <a:pt x="141" y="1023"/>
                  </a:lnTo>
                  <a:lnTo>
                    <a:pt x="134" y="1019"/>
                  </a:lnTo>
                  <a:lnTo>
                    <a:pt x="132" y="1016"/>
                  </a:lnTo>
                  <a:lnTo>
                    <a:pt x="131" y="1011"/>
                  </a:lnTo>
                  <a:lnTo>
                    <a:pt x="132" y="1007"/>
                  </a:lnTo>
                  <a:lnTo>
                    <a:pt x="139" y="1000"/>
                  </a:lnTo>
                  <a:lnTo>
                    <a:pt x="149" y="993"/>
                  </a:lnTo>
                  <a:lnTo>
                    <a:pt x="152" y="991"/>
                  </a:lnTo>
                  <a:lnTo>
                    <a:pt x="153" y="986"/>
                  </a:lnTo>
                  <a:lnTo>
                    <a:pt x="152" y="981"/>
                  </a:lnTo>
                  <a:lnTo>
                    <a:pt x="151" y="976"/>
                  </a:lnTo>
                  <a:lnTo>
                    <a:pt x="147" y="972"/>
                  </a:lnTo>
                  <a:lnTo>
                    <a:pt x="143" y="966"/>
                  </a:lnTo>
                  <a:lnTo>
                    <a:pt x="138" y="961"/>
                  </a:lnTo>
                  <a:lnTo>
                    <a:pt x="131" y="957"/>
                  </a:lnTo>
                  <a:lnTo>
                    <a:pt x="120" y="953"/>
                  </a:lnTo>
                  <a:lnTo>
                    <a:pt x="115" y="951"/>
                  </a:lnTo>
                  <a:lnTo>
                    <a:pt x="114" y="949"/>
                  </a:lnTo>
                  <a:lnTo>
                    <a:pt x="114" y="947"/>
                  </a:lnTo>
                  <a:lnTo>
                    <a:pt x="114" y="942"/>
                  </a:lnTo>
                  <a:lnTo>
                    <a:pt x="114" y="934"/>
                  </a:lnTo>
                  <a:lnTo>
                    <a:pt x="115" y="918"/>
                  </a:lnTo>
                  <a:lnTo>
                    <a:pt x="114" y="907"/>
                  </a:lnTo>
                  <a:lnTo>
                    <a:pt x="115" y="897"/>
                  </a:lnTo>
                  <a:lnTo>
                    <a:pt x="119" y="886"/>
                  </a:lnTo>
                  <a:lnTo>
                    <a:pt x="120" y="881"/>
                  </a:lnTo>
                  <a:lnTo>
                    <a:pt x="120" y="875"/>
                  </a:lnTo>
                  <a:lnTo>
                    <a:pt x="120" y="869"/>
                  </a:lnTo>
                  <a:lnTo>
                    <a:pt x="119" y="863"/>
                  </a:lnTo>
                  <a:lnTo>
                    <a:pt x="118" y="852"/>
                  </a:lnTo>
                  <a:lnTo>
                    <a:pt x="118" y="838"/>
                  </a:lnTo>
                  <a:lnTo>
                    <a:pt x="119" y="825"/>
                  </a:lnTo>
                  <a:lnTo>
                    <a:pt x="121" y="811"/>
                  </a:lnTo>
                  <a:lnTo>
                    <a:pt x="122" y="805"/>
                  </a:lnTo>
                  <a:lnTo>
                    <a:pt x="124" y="798"/>
                  </a:lnTo>
                  <a:lnTo>
                    <a:pt x="124" y="792"/>
                  </a:lnTo>
                  <a:lnTo>
                    <a:pt x="122" y="786"/>
                  </a:lnTo>
                  <a:lnTo>
                    <a:pt x="119" y="775"/>
                  </a:lnTo>
                  <a:lnTo>
                    <a:pt x="114" y="765"/>
                  </a:lnTo>
                  <a:lnTo>
                    <a:pt x="108" y="755"/>
                  </a:lnTo>
                  <a:lnTo>
                    <a:pt x="101" y="748"/>
                  </a:lnTo>
                  <a:lnTo>
                    <a:pt x="94" y="741"/>
                  </a:lnTo>
                  <a:lnTo>
                    <a:pt x="89" y="735"/>
                  </a:lnTo>
                  <a:lnTo>
                    <a:pt x="87" y="733"/>
                  </a:lnTo>
                  <a:lnTo>
                    <a:pt x="86" y="730"/>
                  </a:lnTo>
                  <a:lnTo>
                    <a:pt x="84" y="727"/>
                  </a:lnTo>
                  <a:lnTo>
                    <a:pt x="84" y="722"/>
                  </a:lnTo>
                  <a:lnTo>
                    <a:pt x="86" y="718"/>
                  </a:lnTo>
                  <a:lnTo>
                    <a:pt x="88" y="714"/>
                  </a:lnTo>
                  <a:lnTo>
                    <a:pt x="93" y="709"/>
                  </a:lnTo>
                  <a:lnTo>
                    <a:pt x="97" y="703"/>
                  </a:lnTo>
                  <a:lnTo>
                    <a:pt x="108" y="693"/>
                  </a:lnTo>
                  <a:lnTo>
                    <a:pt x="121" y="682"/>
                  </a:lnTo>
                  <a:lnTo>
                    <a:pt x="134" y="670"/>
                  </a:lnTo>
                  <a:lnTo>
                    <a:pt x="146" y="657"/>
                  </a:lnTo>
                  <a:lnTo>
                    <a:pt x="153" y="646"/>
                  </a:lnTo>
                  <a:lnTo>
                    <a:pt x="157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3" y="645"/>
                  </a:lnTo>
                  <a:lnTo>
                    <a:pt x="166" y="652"/>
                  </a:lnTo>
                  <a:lnTo>
                    <a:pt x="172" y="667"/>
                  </a:lnTo>
                  <a:lnTo>
                    <a:pt x="179" y="682"/>
                  </a:lnTo>
                  <a:lnTo>
                    <a:pt x="183" y="687"/>
                  </a:lnTo>
                  <a:lnTo>
                    <a:pt x="188" y="693"/>
                  </a:lnTo>
                  <a:lnTo>
                    <a:pt x="194" y="697"/>
                  </a:lnTo>
                  <a:lnTo>
                    <a:pt x="200" y="699"/>
                  </a:lnTo>
                  <a:lnTo>
                    <a:pt x="206" y="702"/>
                  </a:lnTo>
                  <a:lnTo>
                    <a:pt x="212" y="703"/>
                  </a:lnTo>
                  <a:lnTo>
                    <a:pt x="219" y="704"/>
                  </a:lnTo>
                  <a:lnTo>
                    <a:pt x="226" y="704"/>
                  </a:lnTo>
                  <a:lnTo>
                    <a:pt x="239" y="704"/>
                  </a:lnTo>
                  <a:lnTo>
                    <a:pt x="251" y="705"/>
                  </a:lnTo>
                  <a:lnTo>
                    <a:pt x="256" y="708"/>
                  </a:lnTo>
                  <a:lnTo>
                    <a:pt x="260" y="710"/>
                  </a:lnTo>
                  <a:lnTo>
                    <a:pt x="263" y="714"/>
                  </a:lnTo>
                  <a:lnTo>
                    <a:pt x="265" y="718"/>
                  </a:lnTo>
                  <a:lnTo>
                    <a:pt x="267" y="730"/>
                  </a:lnTo>
                  <a:lnTo>
                    <a:pt x="270" y="742"/>
                  </a:lnTo>
                  <a:lnTo>
                    <a:pt x="272" y="754"/>
                  </a:lnTo>
                  <a:lnTo>
                    <a:pt x="278" y="766"/>
                  </a:lnTo>
                  <a:lnTo>
                    <a:pt x="286" y="780"/>
                  </a:lnTo>
                  <a:lnTo>
                    <a:pt x="296" y="794"/>
                  </a:lnTo>
                  <a:lnTo>
                    <a:pt x="305" y="811"/>
                  </a:lnTo>
                  <a:lnTo>
                    <a:pt x="315" y="828"/>
                  </a:lnTo>
                  <a:lnTo>
                    <a:pt x="324" y="843"/>
                  </a:lnTo>
                  <a:lnTo>
                    <a:pt x="332" y="856"/>
                  </a:lnTo>
                  <a:lnTo>
                    <a:pt x="334" y="862"/>
                  </a:lnTo>
                  <a:lnTo>
                    <a:pt x="336" y="869"/>
                  </a:lnTo>
                  <a:lnTo>
                    <a:pt x="338" y="875"/>
                  </a:lnTo>
                  <a:lnTo>
                    <a:pt x="339" y="882"/>
                  </a:lnTo>
                  <a:lnTo>
                    <a:pt x="339" y="895"/>
                  </a:lnTo>
                  <a:lnTo>
                    <a:pt x="339" y="905"/>
                  </a:lnTo>
                  <a:lnTo>
                    <a:pt x="340" y="910"/>
                  </a:lnTo>
                  <a:lnTo>
                    <a:pt x="341" y="912"/>
                  </a:lnTo>
                  <a:lnTo>
                    <a:pt x="343" y="915"/>
                  </a:lnTo>
                  <a:lnTo>
                    <a:pt x="347" y="917"/>
                  </a:lnTo>
                  <a:lnTo>
                    <a:pt x="355" y="919"/>
                  </a:lnTo>
                  <a:lnTo>
                    <a:pt x="365" y="920"/>
                  </a:lnTo>
                  <a:lnTo>
                    <a:pt x="368" y="919"/>
                  </a:lnTo>
                  <a:lnTo>
                    <a:pt x="372" y="918"/>
                  </a:lnTo>
                  <a:lnTo>
                    <a:pt x="374" y="915"/>
                  </a:lnTo>
                  <a:lnTo>
                    <a:pt x="376" y="911"/>
                  </a:lnTo>
                  <a:lnTo>
                    <a:pt x="374" y="899"/>
                  </a:lnTo>
                  <a:lnTo>
                    <a:pt x="374" y="887"/>
                  </a:lnTo>
                  <a:lnTo>
                    <a:pt x="376" y="880"/>
                  </a:lnTo>
                  <a:lnTo>
                    <a:pt x="378" y="873"/>
                  </a:lnTo>
                  <a:lnTo>
                    <a:pt x="382" y="866"/>
                  </a:lnTo>
                  <a:lnTo>
                    <a:pt x="386" y="859"/>
                  </a:lnTo>
                  <a:lnTo>
                    <a:pt x="397" y="846"/>
                  </a:lnTo>
                  <a:lnTo>
                    <a:pt x="404" y="832"/>
                  </a:lnTo>
                  <a:lnTo>
                    <a:pt x="410" y="821"/>
                  </a:lnTo>
                  <a:lnTo>
                    <a:pt x="415" y="811"/>
                  </a:lnTo>
                  <a:lnTo>
                    <a:pt x="420" y="803"/>
                  </a:lnTo>
                  <a:lnTo>
                    <a:pt x="426" y="797"/>
                  </a:lnTo>
                  <a:lnTo>
                    <a:pt x="433" y="793"/>
                  </a:lnTo>
                  <a:lnTo>
                    <a:pt x="440" y="791"/>
                  </a:lnTo>
                  <a:lnTo>
                    <a:pt x="449" y="787"/>
                  </a:lnTo>
                  <a:lnTo>
                    <a:pt x="459" y="781"/>
                  </a:lnTo>
                  <a:lnTo>
                    <a:pt x="464" y="777"/>
                  </a:lnTo>
                  <a:lnTo>
                    <a:pt x="468" y="773"/>
                  </a:lnTo>
                  <a:lnTo>
                    <a:pt x="471" y="768"/>
                  </a:lnTo>
                  <a:lnTo>
                    <a:pt x="472" y="764"/>
                  </a:lnTo>
                  <a:lnTo>
                    <a:pt x="471" y="753"/>
                  </a:lnTo>
                  <a:lnTo>
                    <a:pt x="469" y="741"/>
                  </a:lnTo>
                  <a:lnTo>
                    <a:pt x="469" y="735"/>
                  </a:lnTo>
                  <a:lnTo>
                    <a:pt x="471" y="730"/>
                  </a:lnTo>
                  <a:lnTo>
                    <a:pt x="472" y="724"/>
                  </a:lnTo>
                  <a:lnTo>
                    <a:pt x="477" y="721"/>
                  </a:lnTo>
                  <a:lnTo>
                    <a:pt x="492" y="711"/>
                  </a:lnTo>
                  <a:lnTo>
                    <a:pt x="513" y="699"/>
                  </a:lnTo>
                  <a:lnTo>
                    <a:pt x="536" y="689"/>
                  </a:lnTo>
                  <a:lnTo>
                    <a:pt x="552" y="680"/>
                  </a:lnTo>
                  <a:lnTo>
                    <a:pt x="560" y="676"/>
                  </a:lnTo>
                  <a:lnTo>
                    <a:pt x="571" y="668"/>
                  </a:lnTo>
                  <a:lnTo>
                    <a:pt x="582" y="659"/>
                  </a:lnTo>
                  <a:lnTo>
                    <a:pt x="593" y="649"/>
                  </a:lnTo>
                  <a:lnTo>
                    <a:pt x="603" y="642"/>
                  </a:lnTo>
                  <a:lnTo>
                    <a:pt x="609" y="640"/>
                  </a:lnTo>
                  <a:lnTo>
                    <a:pt x="613" y="642"/>
                  </a:lnTo>
                  <a:lnTo>
                    <a:pt x="619" y="647"/>
                  </a:lnTo>
                  <a:lnTo>
                    <a:pt x="623" y="652"/>
                  </a:lnTo>
                  <a:lnTo>
                    <a:pt x="626" y="654"/>
                  </a:lnTo>
                  <a:lnTo>
                    <a:pt x="630" y="655"/>
                  </a:lnTo>
                  <a:lnTo>
                    <a:pt x="632" y="655"/>
                  </a:lnTo>
                  <a:lnTo>
                    <a:pt x="639" y="651"/>
                  </a:lnTo>
                  <a:lnTo>
                    <a:pt x="648" y="642"/>
                  </a:lnTo>
                  <a:lnTo>
                    <a:pt x="663" y="628"/>
                  </a:lnTo>
                  <a:lnTo>
                    <a:pt x="678" y="613"/>
                  </a:lnTo>
                  <a:lnTo>
                    <a:pt x="689" y="600"/>
                  </a:lnTo>
                  <a:lnTo>
                    <a:pt x="705" y="581"/>
                  </a:lnTo>
                  <a:lnTo>
                    <a:pt x="720" y="561"/>
                  </a:lnTo>
                  <a:lnTo>
                    <a:pt x="735" y="545"/>
                  </a:lnTo>
                  <a:lnTo>
                    <a:pt x="742" y="539"/>
                  </a:lnTo>
                  <a:lnTo>
                    <a:pt x="748" y="535"/>
                  </a:lnTo>
                  <a:lnTo>
                    <a:pt x="754" y="533"/>
                  </a:lnTo>
                  <a:lnTo>
                    <a:pt x="758" y="532"/>
                  </a:lnTo>
                  <a:lnTo>
                    <a:pt x="769" y="531"/>
                  </a:lnTo>
                  <a:lnTo>
                    <a:pt x="779" y="528"/>
                  </a:lnTo>
                  <a:lnTo>
                    <a:pt x="787" y="526"/>
                  </a:lnTo>
                  <a:lnTo>
                    <a:pt x="795" y="523"/>
                  </a:lnTo>
                  <a:lnTo>
                    <a:pt x="800" y="522"/>
                  </a:lnTo>
                  <a:lnTo>
                    <a:pt x="805" y="522"/>
                  </a:lnTo>
                  <a:lnTo>
                    <a:pt x="807" y="525"/>
                  </a:lnTo>
                  <a:lnTo>
                    <a:pt x="811" y="528"/>
                  </a:lnTo>
                  <a:lnTo>
                    <a:pt x="820" y="538"/>
                  </a:lnTo>
                  <a:lnTo>
                    <a:pt x="831" y="548"/>
                  </a:lnTo>
                  <a:lnTo>
                    <a:pt x="833" y="551"/>
                  </a:lnTo>
                  <a:lnTo>
                    <a:pt x="837" y="552"/>
                  </a:lnTo>
                  <a:lnTo>
                    <a:pt x="839" y="553"/>
                  </a:lnTo>
                  <a:lnTo>
                    <a:pt x="842" y="552"/>
                  </a:lnTo>
                  <a:lnTo>
                    <a:pt x="845" y="548"/>
                  </a:lnTo>
                  <a:lnTo>
                    <a:pt x="848" y="542"/>
                  </a:lnTo>
                  <a:lnTo>
                    <a:pt x="855" y="531"/>
                  </a:lnTo>
                  <a:lnTo>
                    <a:pt x="862" y="516"/>
                  </a:lnTo>
                  <a:lnTo>
                    <a:pt x="869" y="508"/>
                  </a:lnTo>
                  <a:lnTo>
                    <a:pt x="880" y="497"/>
                  </a:lnTo>
                  <a:lnTo>
                    <a:pt x="884" y="490"/>
                  </a:lnTo>
                  <a:lnTo>
                    <a:pt x="889" y="484"/>
                  </a:lnTo>
                  <a:lnTo>
                    <a:pt x="894" y="478"/>
                  </a:lnTo>
                  <a:lnTo>
                    <a:pt x="896" y="474"/>
                  </a:lnTo>
                  <a:lnTo>
                    <a:pt x="900" y="462"/>
                  </a:lnTo>
                  <a:lnTo>
                    <a:pt x="903" y="449"/>
                  </a:lnTo>
                  <a:lnTo>
                    <a:pt x="907" y="436"/>
                  </a:lnTo>
                  <a:lnTo>
                    <a:pt x="912" y="426"/>
                  </a:lnTo>
                  <a:lnTo>
                    <a:pt x="913" y="424"/>
                  </a:lnTo>
                  <a:lnTo>
                    <a:pt x="915" y="421"/>
                  </a:lnTo>
                  <a:lnTo>
                    <a:pt x="919" y="419"/>
                  </a:lnTo>
                  <a:lnTo>
                    <a:pt x="922" y="418"/>
                  </a:lnTo>
                  <a:lnTo>
                    <a:pt x="931" y="415"/>
                  </a:lnTo>
                  <a:lnTo>
                    <a:pt x="941" y="415"/>
                  </a:lnTo>
                  <a:lnTo>
                    <a:pt x="951" y="416"/>
                  </a:lnTo>
                  <a:lnTo>
                    <a:pt x="959" y="418"/>
                  </a:lnTo>
                  <a:lnTo>
                    <a:pt x="966" y="416"/>
                  </a:lnTo>
                  <a:lnTo>
                    <a:pt x="970" y="415"/>
                  </a:lnTo>
                  <a:lnTo>
                    <a:pt x="974" y="412"/>
                  </a:lnTo>
                  <a:lnTo>
                    <a:pt x="976" y="409"/>
                  </a:lnTo>
                  <a:lnTo>
                    <a:pt x="978" y="407"/>
                  </a:lnTo>
                  <a:lnTo>
                    <a:pt x="981" y="405"/>
                  </a:lnTo>
                  <a:lnTo>
                    <a:pt x="984" y="406"/>
                  </a:lnTo>
                  <a:lnTo>
                    <a:pt x="989" y="408"/>
                  </a:lnTo>
                  <a:lnTo>
                    <a:pt x="994" y="412"/>
                  </a:lnTo>
                  <a:lnTo>
                    <a:pt x="1000" y="415"/>
                  </a:lnTo>
                  <a:lnTo>
                    <a:pt x="1004" y="416"/>
                  </a:lnTo>
                  <a:lnTo>
                    <a:pt x="1010" y="418"/>
                  </a:lnTo>
                  <a:lnTo>
                    <a:pt x="1016" y="419"/>
                  </a:lnTo>
                  <a:lnTo>
                    <a:pt x="1022" y="419"/>
                  </a:lnTo>
                  <a:lnTo>
                    <a:pt x="1028" y="418"/>
                  </a:lnTo>
                  <a:lnTo>
                    <a:pt x="1033" y="415"/>
                  </a:lnTo>
                  <a:lnTo>
                    <a:pt x="1039" y="413"/>
                  </a:lnTo>
                  <a:lnTo>
                    <a:pt x="1044" y="408"/>
                  </a:lnTo>
                  <a:lnTo>
                    <a:pt x="1047" y="403"/>
                  </a:lnTo>
                  <a:lnTo>
                    <a:pt x="1050" y="397"/>
                  </a:lnTo>
                  <a:lnTo>
                    <a:pt x="1051" y="392"/>
                  </a:lnTo>
                  <a:lnTo>
                    <a:pt x="1052" y="386"/>
                  </a:lnTo>
                  <a:lnTo>
                    <a:pt x="1051" y="381"/>
                  </a:lnTo>
                  <a:lnTo>
                    <a:pt x="1047" y="377"/>
                  </a:lnTo>
                  <a:lnTo>
                    <a:pt x="1038" y="374"/>
                  </a:lnTo>
                  <a:lnTo>
                    <a:pt x="1028" y="369"/>
                  </a:lnTo>
                  <a:lnTo>
                    <a:pt x="1025" y="368"/>
                  </a:lnTo>
                  <a:lnTo>
                    <a:pt x="1021" y="364"/>
                  </a:lnTo>
                  <a:lnTo>
                    <a:pt x="1019" y="362"/>
                  </a:lnTo>
                  <a:lnTo>
                    <a:pt x="1018" y="358"/>
                  </a:lnTo>
                  <a:lnTo>
                    <a:pt x="1018" y="355"/>
                  </a:lnTo>
                  <a:lnTo>
                    <a:pt x="1020" y="351"/>
                  </a:lnTo>
                  <a:lnTo>
                    <a:pt x="1022" y="348"/>
                  </a:lnTo>
                  <a:lnTo>
                    <a:pt x="1027" y="345"/>
                  </a:lnTo>
                  <a:lnTo>
                    <a:pt x="1033" y="343"/>
                  </a:lnTo>
                  <a:lnTo>
                    <a:pt x="1039" y="340"/>
                  </a:lnTo>
                  <a:lnTo>
                    <a:pt x="1047" y="340"/>
                  </a:lnTo>
                  <a:lnTo>
                    <a:pt x="1056" y="340"/>
                  </a:lnTo>
                  <a:lnTo>
                    <a:pt x="1069" y="344"/>
                  </a:lnTo>
                  <a:lnTo>
                    <a:pt x="1078" y="348"/>
                  </a:lnTo>
                  <a:lnTo>
                    <a:pt x="1084" y="351"/>
                  </a:lnTo>
                  <a:lnTo>
                    <a:pt x="1092" y="356"/>
                  </a:lnTo>
                  <a:lnTo>
                    <a:pt x="1101" y="359"/>
                  </a:lnTo>
                  <a:lnTo>
                    <a:pt x="1110" y="362"/>
                  </a:lnTo>
                  <a:lnTo>
                    <a:pt x="1120" y="362"/>
                  </a:lnTo>
                  <a:lnTo>
                    <a:pt x="1127" y="362"/>
                  </a:lnTo>
                  <a:lnTo>
                    <a:pt x="1133" y="362"/>
                  </a:lnTo>
                  <a:lnTo>
                    <a:pt x="1141" y="363"/>
                  </a:lnTo>
                  <a:lnTo>
                    <a:pt x="1149" y="365"/>
                  </a:lnTo>
                  <a:lnTo>
                    <a:pt x="1159" y="370"/>
                  </a:lnTo>
                  <a:lnTo>
                    <a:pt x="1163" y="373"/>
                  </a:lnTo>
                  <a:lnTo>
                    <a:pt x="1166" y="374"/>
                  </a:lnTo>
                  <a:lnTo>
                    <a:pt x="1170" y="375"/>
                  </a:lnTo>
                  <a:lnTo>
                    <a:pt x="1173" y="375"/>
                  </a:lnTo>
                  <a:lnTo>
                    <a:pt x="1176" y="375"/>
                  </a:lnTo>
                  <a:lnTo>
                    <a:pt x="1177" y="373"/>
                  </a:lnTo>
                  <a:lnTo>
                    <a:pt x="1178" y="371"/>
                  </a:lnTo>
                  <a:lnTo>
                    <a:pt x="1179" y="369"/>
                  </a:lnTo>
                  <a:lnTo>
                    <a:pt x="1183" y="362"/>
                  </a:lnTo>
                  <a:lnTo>
                    <a:pt x="1190" y="350"/>
                  </a:lnTo>
                  <a:lnTo>
                    <a:pt x="1193" y="345"/>
                  </a:lnTo>
                  <a:lnTo>
                    <a:pt x="1197" y="340"/>
                  </a:lnTo>
                  <a:lnTo>
                    <a:pt x="1202" y="338"/>
                  </a:lnTo>
                  <a:lnTo>
                    <a:pt x="1204" y="337"/>
                  </a:lnTo>
                  <a:lnTo>
                    <a:pt x="1217" y="340"/>
                  </a:lnTo>
                  <a:lnTo>
                    <a:pt x="1227" y="342"/>
                  </a:lnTo>
                  <a:lnTo>
                    <a:pt x="1235" y="342"/>
                  </a:lnTo>
                  <a:lnTo>
                    <a:pt x="1242" y="339"/>
                  </a:lnTo>
                  <a:lnTo>
                    <a:pt x="1258" y="331"/>
                  </a:lnTo>
                  <a:lnTo>
                    <a:pt x="1274" y="324"/>
                  </a:lnTo>
                  <a:lnTo>
                    <a:pt x="1286" y="319"/>
                  </a:lnTo>
                  <a:lnTo>
                    <a:pt x="1293" y="313"/>
                  </a:lnTo>
                  <a:lnTo>
                    <a:pt x="1294" y="311"/>
                  </a:lnTo>
                  <a:lnTo>
                    <a:pt x="1296" y="308"/>
                  </a:lnTo>
                  <a:lnTo>
                    <a:pt x="1294" y="307"/>
                  </a:lnTo>
                  <a:lnTo>
                    <a:pt x="1292" y="305"/>
                  </a:lnTo>
                  <a:lnTo>
                    <a:pt x="1284" y="300"/>
                  </a:lnTo>
                  <a:lnTo>
                    <a:pt x="1277" y="293"/>
                  </a:lnTo>
                  <a:lnTo>
                    <a:pt x="1273" y="288"/>
                  </a:lnTo>
                  <a:lnTo>
                    <a:pt x="1272" y="283"/>
                  </a:lnTo>
                  <a:lnTo>
                    <a:pt x="1271" y="277"/>
                  </a:lnTo>
                  <a:lnTo>
                    <a:pt x="1273" y="271"/>
                  </a:lnTo>
                  <a:lnTo>
                    <a:pt x="1275" y="266"/>
                  </a:lnTo>
                  <a:lnTo>
                    <a:pt x="1279" y="260"/>
                  </a:lnTo>
                  <a:lnTo>
                    <a:pt x="1284" y="252"/>
                  </a:lnTo>
                  <a:lnTo>
                    <a:pt x="1289" y="247"/>
                  </a:lnTo>
                  <a:lnTo>
                    <a:pt x="1294" y="241"/>
                  </a:lnTo>
                  <a:lnTo>
                    <a:pt x="1300" y="236"/>
                  </a:lnTo>
                  <a:lnTo>
                    <a:pt x="1306" y="231"/>
                  </a:lnTo>
                  <a:lnTo>
                    <a:pt x="1312" y="228"/>
                  </a:lnTo>
                  <a:lnTo>
                    <a:pt x="1324" y="222"/>
                  </a:lnTo>
                  <a:lnTo>
                    <a:pt x="1336" y="214"/>
                  </a:lnTo>
                  <a:lnTo>
                    <a:pt x="1343" y="211"/>
                  </a:lnTo>
                  <a:lnTo>
                    <a:pt x="1350" y="208"/>
                  </a:lnTo>
                  <a:lnTo>
                    <a:pt x="1359" y="207"/>
                  </a:lnTo>
                  <a:lnTo>
                    <a:pt x="1366" y="207"/>
                  </a:lnTo>
                  <a:lnTo>
                    <a:pt x="1369" y="210"/>
                  </a:lnTo>
                  <a:lnTo>
                    <a:pt x="1375" y="214"/>
                  </a:lnTo>
                  <a:lnTo>
                    <a:pt x="1379" y="216"/>
                  </a:lnTo>
                  <a:lnTo>
                    <a:pt x="1381" y="216"/>
                  </a:lnTo>
                  <a:lnTo>
                    <a:pt x="1385" y="216"/>
                  </a:lnTo>
                  <a:lnTo>
                    <a:pt x="1387" y="213"/>
                  </a:lnTo>
                  <a:lnTo>
                    <a:pt x="1392" y="207"/>
                  </a:lnTo>
                  <a:lnTo>
                    <a:pt x="1396" y="199"/>
                  </a:lnTo>
                  <a:lnTo>
                    <a:pt x="1398" y="191"/>
                  </a:lnTo>
                  <a:lnTo>
                    <a:pt x="1400" y="180"/>
                  </a:lnTo>
                  <a:lnTo>
                    <a:pt x="1400" y="168"/>
                  </a:lnTo>
                  <a:lnTo>
                    <a:pt x="1401" y="155"/>
                  </a:lnTo>
                  <a:lnTo>
                    <a:pt x="1403" y="130"/>
                  </a:lnTo>
                  <a:lnTo>
                    <a:pt x="1404" y="109"/>
                  </a:lnTo>
                  <a:lnTo>
                    <a:pt x="1407" y="87"/>
                  </a:lnTo>
                  <a:lnTo>
                    <a:pt x="1407" y="66"/>
                  </a:lnTo>
                  <a:lnTo>
                    <a:pt x="1410" y="44"/>
                  </a:lnTo>
                  <a:lnTo>
                    <a:pt x="1413" y="22"/>
                  </a:lnTo>
                  <a:lnTo>
                    <a:pt x="1416" y="10"/>
                  </a:lnTo>
                  <a:lnTo>
                    <a:pt x="1419" y="2"/>
                  </a:lnTo>
                  <a:lnTo>
                    <a:pt x="1422" y="0"/>
                  </a:lnTo>
                  <a:lnTo>
                    <a:pt x="1425" y="0"/>
                  </a:lnTo>
                  <a:lnTo>
                    <a:pt x="1429" y="2"/>
                  </a:lnTo>
                  <a:lnTo>
                    <a:pt x="1432" y="3"/>
                  </a:lnTo>
                  <a:lnTo>
                    <a:pt x="1438" y="4"/>
                  </a:lnTo>
                  <a:lnTo>
                    <a:pt x="1443" y="6"/>
                  </a:lnTo>
                  <a:lnTo>
                    <a:pt x="1449" y="10"/>
                  </a:lnTo>
                  <a:lnTo>
                    <a:pt x="1451" y="15"/>
                  </a:lnTo>
                  <a:lnTo>
                    <a:pt x="1456" y="25"/>
                  </a:lnTo>
                  <a:lnTo>
                    <a:pt x="1462" y="36"/>
                  </a:lnTo>
                  <a:lnTo>
                    <a:pt x="1466" y="42"/>
                  </a:lnTo>
                  <a:lnTo>
                    <a:pt x="1469" y="47"/>
                  </a:lnTo>
                  <a:lnTo>
                    <a:pt x="1474" y="50"/>
                  </a:lnTo>
                  <a:lnTo>
                    <a:pt x="1479" y="54"/>
                  </a:lnTo>
                  <a:lnTo>
                    <a:pt x="1491" y="62"/>
                  </a:lnTo>
                  <a:lnTo>
                    <a:pt x="1507" y="69"/>
                  </a:lnTo>
                  <a:lnTo>
                    <a:pt x="1525" y="78"/>
                  </a:lnTo>
                  <a:lnTo>
                    <a:pt x="1539" y="82"/>
                  </a:lnTo>
                  <a:lnTo>
                    <a:pt x="1550" y="86"/>
                  </a:lnTo>
                  <a:lnTo>
                    <a:pt x="1561" y="87"/>
                  </a:lnTo>
                  <a:lnTo>
                    <a:pt x="1571" y="90"/>
                  </a:lnTo>
                  <a:lnTo>
                    <a:pt x="1582" y="90"/>
                  </a:lnTo>
                  <a:lnTo>
                    <a:pt x="1592" y="91"/>
                  </a:lnTo>
                  <a:lnTo>
                    <a:pt x="1599" y="93"/>
                  </a:lnTo>
                  <a:lnTo>
                    <a:pt x="1601" y="94"/>
                  </a:lnTo>
                  <a:lnTo>
                    <a:pt x="1604" y="97"/>
                  </a:lnTo>
                  <a:lnTo>
                    <a:pt x="1605" y="100"/>
                  </a:lnTo>
                  <a:lnTo>
                    <a:pt x="1606" y="104"/>
                  </a:lnTo>
                  <a:lnTo>
                    <a:pt x="1608" y="113"/>
                  </a:lnTo>
                  <a:lnTo>
                    <a:pt x="1614" y="123"/>
                  </a:lnTo>
                  <a:lnTo>
                    <a:pt x="1618" y="129"/>
                  </a:lnTo>
                  <a:lnTo>
                    <a:pt x="1623" y="134"/>
                  </a:lnTo>
                  <a:lnTo>
                    <a:pt x="1627" y="137"/>
                  </a:lnTo>
                  <a:lnTo>
                    <a:pt x="1633" y="142"/>
                  </a:lnTo>
                  <a:lnTo>
                    <a:pt x="1638" y="145"/>
                  </a:lnTo>
                  <a:lnTo>
                    <a:pt x="1642" y="148"/>
                  </a:lnTo>
                  <a:lnTo>
                    <a:pt x="1644" y="151"/>
                  </a:lnTo>
                  <a:lnTo>
                    <a:pt x="1646" y="154"/>
                  </a:lnTo>
                  <a:lnTo>
                    <a:pt x="1646" y="157"/>
                  </a:lnTo>
                  <a:lnTo>
                    <a:pt x="1646" y="160"/>
                  </a:lnTo>
                  <a:lnTo>
                    <a:pt x="1646" y="162"/>
                  </a:lnTo>
                  <a:lnTo>
                    <a:pt x="1645" y="166"/>
                  </a:lnTo>
                  <a:lnTo>
                    <a:pt x="1642" y="173"/>
                  </a:lnTo>
                  <a:lnTo>
                    <a:pt x="1638" y="179"/>
                  </a:lnTo>
                  <a:lnTo>
                    <a:pt x="1637" y="186"/>
                  </a:lnTo>
                  <a:lnTo>
                    <a:pt x="1636" y="191"/>
                  </a:lnTo>
                  <a:lnTo>
                    <a:pt x="1636" y="193"/>
                  </a:lnTo>
                  <a:lnTo>
                    <a:pt x="1637" y="195"/>
                  </a:lnTo>
                  <a:lnTo>
                    <a:pt x="1638" y="197"/>
                  </a:lnTo>
                  <a:lnTo>
                    <a:pt x="1639" y="198"/>
                  </a:lnTo>
                  <a:lnTo>
                    <a:pt x="1645" y="200"/>
                  </a:lnTo>
                  <a:lnTo>
                    <a:pt x="1651" y="200"/>
                  </a:lnTo>
                  <a:lnTo>
                    <a:pt x="1655" y="201"/>
                  </a:lnTo>
                  <a:lnTo>
                    <a:pt x="1656" y="203"/>
                  </a:lnTo>
                  <a:lnTo>
                    <a:pt x="1657" y="204"/>
                  </a:lnTo>
                  <a:lnTo>
                    <a:pt x="1658" y="206"/>
                  </a:lnTo>
                  <a:lnTo>
                    <a:pt x="1656" y="210"/>
                  </a:lnTo>
                  <a:lnTo>
                    <a:pt x="1653" y="214"/>
                  </a:lnTo>
                  <a:lnTo>
                    <a:pt x="1650" y="219"/>
                  </a:lnTo>
                  <a:lnTo>
                    <a:pt x="1648" y="228"/>
                  </a:lnTo>
                  <a:lnTo>
                    <a:pt x="1648" y="231"/>
                  </a:lnTo>
                  <a:lnTo>
                    <a:pt x="1649" y="235"/>
                  </a:lnTo>
                  <a:lnTo>
                    <a:pt x="1650" y="239"/>
                  </a:lnTo>
                  <a:lnTo>
                    <a:pt x="1653" y="243"/>
                  </a:lnTo>
                  <a:lnTo>
                    <a:pt x="1658" y="245"/>
                  </a:lnTo>
                  <a:lnTo>
                    <a:pt x="1662" y="248"/>
                  </a:lnTo>
                  <a:lnTo>
                    <a:pt x="1665" y="250"/>
                  </a:lnTo>
                  <a:lnTo>
                    <a:pt x="1670" y="251"/>
                  </a:lnTo>
                  <a:lnTo>
                    <a:pt x="1674" y="251"/>
                  </a:lnTo>
                  <a:lnTo>
                    <a:pt x="1678" y="250"/>
                  </a:lnTo>
                  <a:lnTo>
                    <a:pt x="1682" y="248"/>
                  </a:lnTo>
                  <a:lnTo>
                    <a:pt x="1687" y="245"/>
                  </a:lnTo>
                  <a:lnTo>
                    <a:pt x="1695" y="236"/>
                  </a:lnTo>
                  <a:lnTo>
                    <a:pt x="1703" y="226"/>
                  </a:lnTo>
                  <a:lnTo>
                    <a:pt x="1711" y="216"/>
                  </a:lnTo>
                  <a:lnTo>
                    <a:pt x="1718" y="204"/>
                  </a:lnTo>
                  <a:lnTo>
                    <a:pt x="1725" y="188"/>
                  </a:lnTo>
                  <a:lnTo>
                    <a:pt x="1733" y="169"/>
                  </a:lnTo>
                  <a:lnTo>
                    <a:pt x="1743" y="150"/>
                  </a:lnTo>
                  <a:lnTo>
                    <a:pt x="1750" y="136"/>
                  </a:lnTo>
                  <a:lnTo>
                    <a:pt x="1755" y="130"/>
                  </a:lnTo>
                  <a:lnTo>
                    <a:pt x="1759" y="125"/>
                  </a:lnTo>
                  <a:lnTo>
                    <a:pt x="1764" y="122"/>
                  </a:lnTo>
                  <a:lnTo>
                    <a:pt x="1770" y="119"/>
                  </a:lnTo>
                  <a:lnTo>
                    <a:pt x="1776" y="118"/>
                  </a:lnTo>
                  <a:lnTo>
                    <a:pt x="1782" y="119"/>
                  </a:lnTo>
                  <a:lnTo>
                    <a:pt x="1784" y="121"/>
                  </a:lnTo>
                  <a:lnTo>
                    <a:pt x="1787" y="123"/>
                  </a:lnTo>
                  <a:lnTo>
                    <a:pt x="1789" y="126"/>
                  </a:lnTo>
                  <a:lnTo>
                    <a:pt x="1789" y="130"/>
                  </a:lnTo>
                  <a:lnTo>
                    <a:pt x="1787" y="147"/>
                  </a:lnTo>
                  <a:lnTo>
                    <a:pt x="1785" y="163"/>
                  </a:lnTo>
                  <a:lnTo>
                    <a:pt x="1787" y="167"/>
                  </a:lnTo>
                  <a:lnTo>
                    <a:pt x="1788" y="170"/>
                  </a:lnTo>
                  <a:lnTo>
                    <a:pt x="1789" y="173"/>
                  </a:lnTo>
                  <a:lnTo>
                    <a:pt x="1793" y="176"/>
                  </a:lnTo>
                  <a:lnTo>
                    <a:pt x="1797" y="181"/>
                  </a:lnTo>
                  <a:lnTo>
                    <a:pt x="1802" y="187"/>
                  </a:lnTo>
                  <a:lnTo>
                    <a:pt x="1803" y="189"/>
                  </a:lnTo>
                  <a:lnTo>
                    <a:pt x="1804" y="193"/>
                  </a:lnTo>
                  <a:lnTo>
                    <a:pt x="1806" y="198"/>
                  </a:lnTo>
                  <a:lnTo>
                    <a:pt x="1806" y="203"/>
                  </a:lnTo>
                  <a:lnTo>
                    <a:pt x="1803" y="211"/>
                  </a:lnTo>
                  <a:lnTo>
                    <a:pt x="1801" y="218"/>
                  </a:lnTo>
                  <a:lnTo>
                    <a:pt x="1800" y="222"/>
                  </a:lnTo>
                  <a:lnTo>
                    <a:pt x="1800" y="225"/>
                  </a:lnTo>
                  <a:lnTo>
                    <a:pt x="1801" y="229"/>
                  </a:lnTo>
                  <a:lnTo>
                    <a:pt x="1803" y="233"/>
                  </a:lnTo>
                  <a:lnTo>
                    <a:pt x="1810" y="242"/>
                  </a:lnTo>
                  <a:lnTo>
                    <a:pt x="1820" y="251"/>
                  </a:lnTo>
                  <a:lnTo>
                    <a:pt x="1825" y="256"/>
                  </a:lnTo>
                  <a:lnTo>
                    <a:pt x="1829" y="262"/>
                  </a:lnTo>
                  <a:lnTo>
                    <a:pt x="1834" y="268"/>
                  </a:lnTo>
                  <a:lnTo>
                    <a:pt x="1837" y="276"/>
                  </a:lnTo>
                  <a:lnTo>
                    <a:pt x="1840" y="291"/>
                  </a:lnTo>
                  <a:lnTo>
                    <a:pt x="1842" y="302"/>
                  </a:lnTo>
                  <a:lnTo>
                    <a:pt x="1844" y="307"/>
                  </a:lnTo>
                  <a:lnTo>
                    <a:pt x="1846" y="311"/>
                  </a:lnTo>
                  <a:lnTo>
                    <a:pt x="1847" y="314"/>
                  </a:lnTo>
                  <a:lnTo>
                    <a:pt x="1851" y="317"/>
                  </a:lnTo>
                  <a:lnTo>
                    <a:pt x="1854" y="319"/>
                  </a:lnTo>
                  <a:lnTo>
                    <a:pt x="1858" y="320"/>
                  </a:lnTo>
                  <a:lnTo>
                    <a:pt x="1862" y="320"/>
                  </a:lnTo>
                  <a:lnTo>
                    <a:pt x="1864" y="320"/>
                  </a:lnTo>
                  <a:lnTo>
                    <a:pt x="1871" y="319"/>
                  </a:lnTo>
                  <a:lnTo>
                    <a:pt x="1878" y="319"/>
                  </a:lnTo>
                  <a:lnTo>
                    <a:pt x="1882" y="319"/>
                  </a:lnTo>
                  <a:lnTo>
                    <a:pt x="1885" y="320"/>
                  </a:lnTo>
                  <a:lnTo>
                    <a:pt x="1888" y="321"/>
                  </a:lnTo>
                  <a:lnTo>
                    <a:pt x="1890" y="325"/>
                  </a:lnTo>
                  <a:lnTo>
                    <a:pt x="1892" y="329"/>
                  </a:lnTo>
                  <a:lnTo>
                    <a:pt x="1894" y="332"/>
                  </a:lnTo>
                  <a:lnTo>
                    <a:pt x="1895" y="337"/>
                  </a:lnTo>
                  <a:lnTo>
                    <a:pt x="1896" y="342"/>
                  </a:lnTo>
                  <a:lnTo>
                    <a:pt x="1896" y="352"/>
                  </a:lnTo>
                  <a:lnTo>
                    <a:pt x="1898" y="363"/>
                  </a:lnTo>
                  <a:lnTo>
                    <a:pt x="1900" y="368"/>
                  </a:lnTo>
                  <a:lnTo>
                    <a:pt x="1901" y="373"/>
                  </a:lnTo>
                  <a:lnTo>
                    <a:pt x="1904" y="377"/>
                  </a:lnTo>
                  <a:lnTo>
                    <a:pt x="1908" y="382"/>
                  </a:lnTo>
                  <a:lnTo>
                    <a:pt x="1916" y="392"/>
                  </a:lnTo>
                  <a:lnTo>
                    <a:pt x="1925" y="401"/>
                  </a:lnTo>
                  <a:lnTo>
                    <a:pt x="1927" y="406"/>
                  </a:lnTo>
                  <a:lnTo>
                    <a:pt x="1929" y="411"/>
                  </a:lnTo>
                  <a:lnTo>
                    <a:pt x="1930" y="415"/>
                  </a:lnTo>
                  <a:lnTo>
                    <a:pt x="1932" y="420"/>
                  </a:lnTo>
                  <a:lnTo>
                    <a:pt x="1932" y="431"/>
                  </a:lnTo>
                  <a:lnTo>
                    <a:pt x="1932" y="439"/>
                  </a:lnTo>
                  <a:lnTo>
                    <a:pt x="1933" y="441"/>
                  </a:lnTo>
                  <a:lnTo>
                    <a:pt x="1935" y="445"/>
                  </a:lnTo>
                  <a:lnTo>
                    <a:pt x="1938" y="446"/>
                  </a:lnTo>
                  <a:lnTo>
                    <a:pt x="1942" y="446"/>
                  </a:lnTo>
                  <a:lnTo>
                    <a:pt x="1952" y="447"/>
                  </a:lnTo>
                  <a:lnTo>
                    <a:pt x="1961" y="450"/>
                  </a:lnTo>
                  <a:lnTo>
                    <a:pt x="1965" y="452"/>
                  </a:lnTo>
                  <a:lnTo>
                    <a:pt x="1969" y="457"/>
                  </a:lnTo>
                  <a:lnTo>
                    <a:pt x="1972" y="462"/>
                  </a:lnTo>
                  <a:lnTo>
                    <a:pt x="1974" y="469"/>
                  </a:lnTo>
                  <a:lnTo>
                    <a:pt x="1980" y="482"/>
                  </a:lnTo>
                  <a:lnTo>
                    <a:pt x="1985" y="493"/>
                  </a:lnTo>
                  <a:lnTo>
                    <a:pt x="1989" y="501"/>
                  </a:lnTo>
                  <a:lnTo>
                    <a:pt x="1991" y="509"/>
                  </a:lnTo>
                  <a:lnTo>
                    <a:pt x="1992" y="516"/>
                  </a:lnTo>
                  <a:lnTo>
                    <a:pt x="1995" y="521"/>
                  </a:lnTo>
                  <a:lnTo>
                    <a:pt x="1996" y="521"/>
                  </a:lnTo>
                  <a:lnTo>
                    <a:pt x="1997" y="520"/>
                  </a:lnTo>
                  <a:lnTo>
                    <a:pt x="1999" y="516"/>
                  </a:lnTo>
                  <a:lnTo>
                    <a:pt x="2001" y="513"/>
                  </a:lnTo>
                  <a:lnTo>
                    <a:pt x="2003" y="508"/>
                  </a:lnTo>
                  <a:lnTo>
                    <a:pt x="2005" y="504"/>
                  </a:lnTo>
                  <a:lnTo>
                    <a:pt x="2008" y="502"/>
                  </a:lnTo>
                  <a:lnTo>
                    <a:pt x="2011" y="501"/>
                  </a:lnTo>
                  <a:lnTo>
                    <a:pt x="2018" y="501"/>
                  </a:lnTo>
                  <a:lnTo>
                    <a:pt x="2028" y="503"/>
                  </a:lnTo>
                  <a:lnTo>
                    <a:pt x="2033" y="504"/>
                  </a:lnTo>
                  <a:lnTo>
                    <a:pt x="2036" y="507"/>
                  </a:lnTo>
                  <a:lnTo>
                    <a:pt x="2040" y="509"/>
                  </a:lnTo>
                  <a:lnTo>
                    <a:pt x="2042" y="512"/>
                  </a:lnTo>
                  <a:lnTo>
                    <a:pt x="2043" y="514"/>
                  </a:lnTo>
                  <a:lnTo>
                    <a:pt x="2043" y="518"/>
                  </a:lnTo>
                  <a:lnTo>
                    <a:pt x="2042" y="521"/>
                  </a:lnTo>
                  <a:lnTo>
                    <a:pt x="2040" y="525"/>
                  </a:lnTo>
                  <a:lnTo>
                    <a:pt x="2033" y="537"/>
                  </a:lnTo>
                  <a:lnTo>
                    <a:pt x="2023" y="551"/>
                  </a:lnTo>
                  <a:lnTo>
                    <a:pt x="2014" y="564"/>
                  </a:lnTo>
                  <a:lnTo>
                    <a:pt x="2008" y="575"/>
                  </a:lnTo>
                  <a:lnTo>
                    <a:pt x="2004" y="582"/>
                  </a:lnTo>
                  <a:lnTo>
                    <a:pt x="1999" y="590"/>
                  </a:lnTo>
                  <a:lnTo>
                    <a:pt x="1998" y="594"/>
                  </a:lnTo>
                  <a:lnTo>
                    <a:pt x="1998" y="598"/>
                  </a:lnTo>
                  <a:lnTo>
                    <a:pt x="1998" y="603"/>
                  </a:lnTo>
                  <a:lnTo>
                    <a:pt x="1998" y="609"/>
                  </a:lnTo>
                  <a:lnTo>
                    <a:pt x="2001" y="622"/>
                  </a:lnTo>
                  <a:lnTo>
                    <a:pt x="2002" y="635"/>
                  </a:lnTo>
                  <a:lnTo>
                    <a:pt x="2003" y="647"/>
                  </a:lnTo>
                  <a:lnTo>
                    <a:pt x="2004" y="657"/>
                  </a:lnTo>
                  <a:lnTo>
                    <a:pt x="2012" y="668"/>
                  </a:lnTo>
                  <a:lnTo>
                    <a:pt x="2022" y="686"/>
                  </a:lnTo>
                  <a:lnTo>
                    <a:pt x="2023" y="698"/>
                  </a:lnTo>
                  <a:lnTo>
                    <a:pt x="2024" y="710"/>
                  </a:lnTo>
                  <a:lnTo>
                    <a:pt x="2027" y="714"/>
                  </a:lnTo>
                  <a:lnTo>
                    <a:pt x="2029" y="715"/>
                  </a:lnTo>
                  <a:lnTo>
                    <a:pt x="2033" y="714"/>
                  </a:lnTo>
                  <a:lnTo>
                    <a:pt x="2039" y="709"/>
                  </a:lnTo>
                  <a:lnTo>
                    <a:pt x="2046" y="704"/>
                  </a:lnTo>
                  <a:lnTo>
                    <a:pt x="2052" y="701"/>
                  </a:lnTo>
                  <a:lnTo>
                    <a:pt x="2056" y="698"/>
                  </a:lnTo>
                  <a:lnTo>
                    <a:pt x="2061" y="699"/>
                  </a:lnTo>
                  <a:lnTo>
                    <a:pt x="2065" y="701"/>
                  </a:lnTo>
                  <a:lnTo>
                    <a:pt x="2068" y="703"/>
                  </a:lnTo>
                  <a:lnTo>
                    <a:pt x="2070" y="708"/>
                  </a:lnTo>
                  <a:lnTo>
                    <a:pt x="2070" y="712"/>
                  </a:lnTo>
                  <a:lnTo>
                    <a:pt x="2070" y="726"/>
                  </a:lnTo>
                  <a:lnTo>
                    <a:pt x="2070" y="740"/>
                  </a:lnTo>
                  <a:lnTo>
                    <a:pt x="2071" y="746"/>
                  </a:lnTo>
                  <a:lnTo>
                    <a:pt x="2073" y="753"/>
                  </a:lnTo>
                  <a:lnTo>
                    <a:pt x="2075" y="758"/>
                  </a:lnTo>
                  <a:lnTo>
                    <a:pt x="2078" y="764"/>
                  </a:lnTo>
                  <a:lnTo>
                    <a:pt x="2084" y="773"/>
                  </a:lnTo>
                  <a:lnTo>
                    <a:pt x="2092" y="785"/>
                  </a:lnTo>
                  <a:lnTo>
                    <a:pt x="2099" y="798"/>
                  </a:lnTo>
                  <a:lnTo>
                    <a:pt x="2108" y="813"/>
                  </a:lnTo>
                  <a:lnTo>
                    <a:pt x="2116" y="830"/>
                  </a:lnTo>
                  <a:lnTo>
                    <a:pt x="2125" y="848"/>
                  </a:lnTo>
                  <a:lnTo>
                    <a:pt x="2135" y="866"/>
                  </a:lnTo>
                  <a:lnTo>
                    <a:pt x="2143" y="879"/>
                  </a:lnTo>
                  <a:lnTo>
                    <a:pt x="2153" y="876"/>
                  </a:lnTo>
                  <a:lnTo>
                    <a:pt x="2161" y="874"/>
                  </a:lnTo>
                  <a:lnTo>
                    <a:pt x="2165" y="881"/>
                  </a:lnTo>
                  <a:lnTo>
                    <a:pt x="2166" y="887"/>
                  </a:lnTo>
                  <a:lnTo>
                    <a:pt x="2167" y="890"/>
                  </a:lnTo>
                  <a:lnTo>
                    <a:pt x="2168" y="891"/>
                  </a:lnTo>
                  <a:lnTo>
                    <a:pt x="2171" y="891"/>
                  </a:lnTo>
                  <a:lnTo>
                    <a:pt x="2175" y="890"/>
                  </a:lnTo>
                  <a:lnTo>
                    <a:pt x="2181" y="888"/>
                  </a:lnTo>
                  <a:lnTo>
                    <a:pt x="2186" y="887"/>
                  </a:lnTo>
                  <a:lnTo>
                    <a:pt x="2188" y="887"/>
                  </a:lnTo>
                  <a:lnTo>
                    <a:pt x="2190" y="887"/>
                  </a:lnTo>
                  <a:lnTo>
                    <a:pt x="2191" y="888"/>
                  </a:lnTo>
                  <a:lnTo>
                    <a:pt x="2192" y="890"/>
                  </a:lnTo>
                  <a:lnTo>
                    <a:pt x="2191" y="907"/>
                  </a:lnTo>
                  <a:lnTo>
                    <a:pt x="2190" y="920"/>
                  </a:lnTo>
                  <a:lnTo>
                    <a:pt x="2200" y="923"/>
                  </a:lnTo>
                  <a:lnTo>
                    <a:pt x="2211" y="926"/>
                  </a:lnTo>
                  <a:lnTo>
                    <a:pt x="2212" y="928"/>
                  </a:lnTo>
                  <a:lnTo>
                    <a:pt x="2211" y="929"/>
                  </a:lnTo>
                  <a:lnTo>
                    <a:pt x="2210" y="930"/>
                  </a:lnTo>
                  <a:lnTo>
                    <a:pt x="2209" y="932"/>
                  </a:lnTo>
                  <a:lnTo>
                    <a:pt x="2203" y="936"/>
                  </a:lnTo>
                  <a:lnTo>
                    <a:pt x="2198" y="939"/>
                  </a:lnTo>
                  <a:lnTo>
                    <a:pt x="2194" y="942"/>
                  </a:lnTo>
                  <a:lnTo>
                    <a:pt x="2192" y="945"/>
                  </a:lnTo>
                  <a:lnTo>
                    <a:pt x="2190" y="949"/>
                  </a:lnTo>
                  <a:lnTo>
                    <a:pt x="2188" y="954"/>
                  </a:lnTo>
                  <a:lnTo>
                    <a:pt x="2190" y="962"/>
                  </a:lnTo>
                  <a:lnTo>
                    <a:pt x="2191" y="970"/>
                  </a:lnTo>
                  <a:lnTo>
                    <a:pt x="2192" y="979"/>
                  </a:lnTo>
                  <a:lnTo>
                    <a:pt x="2193" y="985"/>
                  </a:lnTo>
                  <a:lnTo>
                    <a:pt x="2193" y="988"/>
                  </a:lnTo>
                  <a:lnTo>
                    <a:pt x="2192" y="992"/>
                  </a:lnTo>
                  <a:lnTo>
                    <a:pt x="2190" y="995"/>
                  </a:lnTo>
                  <a:lnTo>
                    <a:pt x="2187" y="999"/>
                  </a:lnTo>
                  <a:lnTo>
                    <a:pt x="2177" y="1011"/>
                  </a:lnTo>
                  <a:lnTo>
                    <a:pt x="2163" y="1025"/>
                  </a:lnTo>
                  <a:lnTo>
                    <a:pt x="2156" y="1031"/>
                  </a:lnTo>
                  <a:lnTo>
                    <a:pt x="2152" y="1036"/>
                  </a:lnTo>
                  <a:lnTo>
                    <a:pt x="2150" y="1038"/>
                  </a:lnTo>
                  <a:lnTo>
                    <a:pt x="2149" y="1041"/>
                  </a:lnTo>
                  <a:lnTo>
                    <a:pt x="2149" y="1042"/>
                  </a:lnTo>
                  <a:lnTo>
                    <a:pt x="2150" y="1044"/>
                  </a:lnTo>
                  <a:lnTo>
                    <a:pt x="2153" y="1045"/>
                  </a:lnTo>
                  <a:lnTo>
                    <a:pt x="2155" y="1046"/>
                  </a:lnTo>
                  <a:lnTo>
                    <a:pt x="2158" y="1046"/>
                  </a:lnTo>
                  <a:lnTo>
                    <a:pt x="2161" y="1046"/>
                  </a:lnTo>
                  <a:lnTo>
                    <a:pt x="2167" y="1045"/>
                  </a:lnTo>
                  <a:lnTo>
                    <a:pt x="2174" y="1043"/>
                  </a:lnTo>
                  <a:lnTo>
                    <a:pt x="2181" y="1041"/>
                  </a:lnTo>
                  <a:lnTo>
                    <a:pt x="2192" y="1041"/>
                  </a:lnTo>
                  <a:lnTo>
                    <a:pt x="2199" y="1043"/>
                  </a:lnTo>
                  <a:lnTo>
                    <a:pt x="2204" y="1044"/>
                  </a:lnTo>
                  <a:lnTo>
                    <a:pt x="2205" y="1046"/>
                  </a:lnTo>
                  <a:lnTo>
                    <a:pt x="2205" y="1049"/>
                  </a:lnTo>
                  <a:lnTo>
                    <a:pt x="2201" y="1055"/>
                  </a:lnTo>
                  <a:lnTo>
                    <a:pt x="2197" y="1062"/>
                  </a:lnTo>
                  <a:lnTo>
                    <a:pt x="2193" y="1069"/>
                  </a:lnTo>
                  <a:lnTo>
                    <a:pt x="2191" y="1077"/>
                  </a:lnTo>
                  <a:lnTo>
                    <a:pt x="2190" y="1084"/>
                  </a:lnTo>
                  <a:lnTo>
                    <a:pt x="2188" y="1092"/>
                  </a:lnTo>
                  <a:lnTo>
                    <a:pt x="2188" y="1096"/>
                  </a:lnTo>
                  <a:lnTo>
                    <a:pt x="2187" y="1100"/>
                  </a:lnTo>
                  <a:lnTo>
                    <a:pt x="2184" y="1102"/>
                  </a:lnTo>
                  <a:lnTo>
                    <a:pt x="2181" y="1105"/>
                  </a:lnTo>
                  <a:lnTo>
                    <a:pt x="2173" y="1107"/>
                  </a:lnTo>
                  <a:lnTo>
                    <a:pt x="2165" y="1107"/>
                  </a:lnTo>
                  <a:lnTo>
                    <a:pt x="2160" y="1108"/>
                  </a:lnTo>
                  <a:lnTo>
                    <a:pt x="2158" y="1109"/>
                  </a:lnTo>
                  <a:lnTo>
                    <a:pt x="2155" y="1115"/>
                  </a:lnTo>
                  <a:lnTo>
                    <a:pt x="2149" y="1127"/>
                  </a:lnTo>
                  <a:lnTo>
                    <a:pt x="2136" y="1142"/>
                  </a:lnTo>
                  <a:lnTo>
                    <a:pt x="2124" y="1155"/>
                  </a:lnTo>
                  <a:lnTo>
                    <a:pt x="2119" y="1161"/>
                  </a:lnTo>
                  <a:lnTo>
                    <a:pt x="2115" y="1165"/>
                  </a:lnTo>
                  <a:lnTo>
                    <a:pt x="2106" y="1168"/>
                  </a:lnTo>
                  <a:lnTo>
                    <a:pt x="2095" y="1170"/>
                  </a:lnTo>
                  <a:lnTo>
                    <a:pt x="2087" y="1172"/>
                  </a:lnTo>
                  <a:lnTo>
                    <a:pt x="2081" y="1175"/>
                  </a:lnTo>
                  <a:lnTo>
                    <a:pt x="2075" y="1177"/>
                  </a:lnTo>
                  <a:lnTo>
                    <a:pt x="2071" y="1181"/>
                  </a:lnTo>
                  <a:lnTo>
                    <a:pt x="2062" y="1188"/>
                  </a:lnTo>
                  <a:lnTo>
                    <a:pt x="2054" y="1194"/>
                  </a:lnTo>
                  <a:lnTo>
                    <a:pt x="2047" y="1200"/>
                  </a:lnTo>
                  <a:lnTo>
                    <a:pt x="2040" y="1206"/>
                  </a:lnTo>
                  <a:lnTo>
                    <a:pt x="2033" y="1210"/>
                  </a:lnTo>
                  <a:lnTo>
                    <a:pt x="2022" y="1214"/>
                  </a:lnTo>
                  <a:lnTo>
                    <a:pt x="2012" y="1220"/>
                  </a:lnTo>
                  <a:lnTo>
                    <a:pt x="2005" y="1226"/>
                  </a:lnTo>
                  <a:lnTo>
                    <a:pt x="2003" y="1228"/>
                  </a:lnTo>
                  <a:lnTo>
                    <a:pt x="2001" y="1232"/>
                  </a:lnTo>
                  <a:lnTo>
                    <a:pt x="1999" y="1235"/>
                  </a:lnTo>
                  <a:lnTo>
                    <a:pt x="1998" y="1238"/>
                  </a:lnTo>
                  <a:lnTo>
                    <a:pt x="1997" y="1244"/>
                  </a:lnTo>
                  <a:lnTo>
                    <a:pt x="1995" y="1250"/>
                  </a:lnTo>
                  <a:lnTo>
                    <a:pt x="1992" y="1254"/>
                  </a:lnTo>
                  <a:lnTo>
                    <a:pt x="1989" y="1258"/>
                  </a:lnTo>
                  <a:lnTo>
                    <a:pt x="1979" y="1265"/>
                  </a:lnTo>
                  <a:lnTo>
                    <a:pt x="1970" y="1272"/>
                  </a:lnTo>
                  <a:lnTo>
                    <a:pt x="1958" y="1281"/>
                  </a:lnTo>
                  <a:lnTo>
                    <a:pt x="1945" y="1290"/>
                  </a:lnTo>
                  <a:lnTo>
                    <a:pt x="1933" y="1298"/>
                  </a:lnTo>
                  <a:lnTo>
                    <a:pt x="1923" y="1308"/>
                  </a:lnTo>
                  <a:lnTo>
                    <a:pt x="1916" y="1317"/>
                  </a:lnTo>
                  <a:lnTo>
                    <a:pt x="1910" y="1329"/>
                  </a:lnTo>
                  <a:lnTo>
                    <a:pt x="1902" y="1341"/>
                  </a:lnTo>
                  <a:lnTo>
                    <a:pt x="1892" y="1353"/>
                  </a:lnTo>
                  <a:lnTo>
                    <a:pt x="1878" y="1369"/>
                  </a:lnTo>
                  <a:lnTo>
                    <a:pt x="1862" y="1389"/>
                  </a:lnTo>
                  <a:lnTo>
                    <a:pt x="1844" y="1409"/>
                  </a:lnTo>
                  <a:lnTo>
                    <a:pt x="1827" y="1426"/>
                  </a:lnTo>
                  <a:lnTo>
                    <a:pt x="1821" y="1430"/>
                  </a:lnTo>
                  <a:lnTo>
                    <a:pt x="1818" y="1436"/>
                  </a:lnTo>
                  <a:lnTo>
                    <a:pt x="1815" y="1441"/>
                  </a:lnTo>
                  <a:lnTo>
                    <a:pt x="1814" y="1445"/>
                  </a:lnTo>
                  <a:lnTo>
                    <a:pt x="1813" y="1446"/>
                  </a:lnTo>
                  <a:lnTo>
                    <a:pt x="1812" y="1448"/>
                  </a:lnTo>
                  <a:lnTo>
                    <a:pt x="1809" y="1457"/>
                  </a:lnTo>
                  <a:lnTo>
                    <a:pt x="1808" y="1466"/>
                  </a:lnTo>
                  <a:lnTo>
                    <a:pt x="1807" y="1477"/>
                  </a:lnTo>
                  <a:lnTo>
                    <a:pt x="1807" y="1485"/>
                  </a:lnTo>
                  <a:lnTo>
                    <a:pt x="1800" y="1500"/>
                  </a:lnTo>
                  <a:lnTo>
                    <a:pt x="1790" y="1520"/>
                  </a:lnTo>
                  <a:lnTo>
                    <a:pt x="1785" y="1529"/>
                  </a:lnTo>
                  <a:lnTo>
                    <a:pt x="1782" y="1537"/>
                  </a:lnTo>
                  <a:lnTo>
                    <a:pt x="1776" y="1544"/>
                  </a:lnTo>
                  <a:lnTo>
                    <a:pt x="1769" y="1554"/>
                  </a:lnTo>
                  <a:lnTo>
                    <a:pt x="1763" y="1563"/>
                  </a:lnTo>
                  <a:lnTo>
                    <a:pt x="1757" y="1571"/>
                  </a:lnTo>
                  <a:lnTo>
                    <a:pt x="1751" y="1575"/>
                  </a:lnTo>
                  <a:lnTo>
                    <a:pt x="1745" y="1580"/>
                  </a:lnTo>
                  <a:lnTo>
                    <a:pt x="1740" y="1582"/>
                  </a:lnTo>
                  <a:lnTo>
                    <a:pt x="1736" y="1585"/>
                  </a:lnTo>
                  <a:lnTo>
                    <a:pt x="1732" y="1586"/>
                  </a:lnTo>
                  <a:lnTo>
                    <a:pt x="1727" y="1586"/>
                  </a:lnTo>
                  <a:lnTo>
                    <a:pt x="1708" y="1582"/>
                  </a:lnTo>
                  <a:lnTo>
                    <a:pt x="1682" y="1578"/>
                  </a:lnTo>
                  <a:lnTo>
                    <a:pt x="1676" y="1579"/>
                  </a:lnTo>
                  <a:lnTo>
                    <a:pt x="1671" y="1580"/>
                  </a:lnTo>
                  <a:lnTo>
                    <a:pt x="1667" y="1582"/>
                  </a:lnTo>
                  <a:lnTo>
                    <a:pt x="1662" y="1586"/>
                  </a:lnTo>
                  <a:lnTo>
                    <a:pt x="1657" y="1588"/>
                  </a:lnTo>
                  <a:lnTo>
                    <a:pt x="1651" y="1592"/>
                  </a:lnTo>
                  <a:lnTo>
                    <a:pt x="1645" y="1594"/>
                  </a:lnTo>
                  <a:lnTo>
                    <a:pt x="1639" y="1596"/>
                  </a:lnTo>
                  <a:lnTo>
                    <a:pt x="1633" y="1596"/>
                  </a:lnTo>
                  <a:lnTo>
                    <a:pt x="1627" y="1594"/>
                  </a:lnTo>
                  <a:lnTo>
                    <a:pt x="1620" y="1593"/>
                  </a:lnTo>
                  <a:lnTo>
                    <a:pt x="1615" y="1592"/>
                  </a:lnTo>
                  <a:lnTo>
                    <a:pt x="1609" y="1590"/>
                  </a:lnTo>
                  <a:lnTo>
                    <a:pt x="1604" y="1590"/>
                  </a:lnTo>
                  <a:lnTo>
                    <a:pt x="1598" y="1590"/>
                  </a:lnTo>
                  <a:lnTo>
                    <a:pt x="1592" y="1591"/>
                  </a:lnTo>
                  <a:lnTo>
                    <a:pt x="1585" y="1594"/>
                  </a:lnTo>
                  <a:lnTo>
                    <a:pt x="1577" y="1600"/>
                  </a:lnTo>
                  <a:lnTo>
                    <a:pt x="1570" y="1607"/>
                  </a:lnTo>
                  <a:lnTo>
                    <a:pt x="1562" y="1615"/>
                  </a:lnTo>
                  <a:lnTo>
                    <a:pt x="1548" y="1630"/>
                  </a:lnTo>
                  <a:lnTo>
                    <a:pt x="1536" y="1641"/>
                  </a:lnTo>
                  <a:lnTo>
                    <a:pt x="1479" y="1678"/>
                  </a:lnTo>
                  <a:lnTo>
                    <a:pt x="1466" y="1687"/>
                  </a:lnTo>
                  <a:lnTo>
                    <a:pt x="1456" y="1694"/>
                  </a:lnTo>
                  <a:lnTo>
                    <a:pt x="1450" y="1697"/>
                  </a:lnTo>
                  <a:lnTo>
                    <a:pt x="1442" y="1698"/>
                  </a:lnTo>
                  <a:lnTo>
                    <a:pt x="1431" y="1697"/>
                  </a:lnTo>
                  <a:lnTo>
                    <a:pt x="1417" y="1695"/>
                  </a:lnTo>
                  <a:lnTo>
                    <a:pt x="1410" y="1694"/>
                  </a:lnTo>
                  <a:lnTo>
                    <a:pt x="1405" y="1695"/>
                  </a:lnTo>
                  <a:lnTo>
                    <a:pt x="1401" y="1697"/>
                  </a:lnTo>
                  <a:lnTo>
                    <a:pt x="1398" y="1699"/>
                  </a:lnTo>
                  <a:lnTo>
                    <a:pt x="1394" y="1706"/>
                  </a:lnTo>
                  <a:lnTo>
                    <a:pt x="1391" y="1717"/>
                  </a:lnTo>
                  <a:lnTo>
                    <a:pt x="1390" y="1720"/>
                  </a:lnTo>
                  <a:lnTo>
                    <a:pt x="1387" y="1723"/>
                  </a:lnTo>
                  <a:lnTo>
                    <a:pt x="1385" y="1725"/>
                  </a:lnTo>
                  <a:lnTo>
                    <a:pt x="1381" y="1728"/>
                  </a:lnTo>
                  <a:lnTo>
                    <a:pt x="1374" y="1731"/>
                  </a:lnTo>
                  <a:lnTo>
                    <a:pt x="1365" y="1736"/>
                  </a:lnTo>
                  <a:lnTo>
                    <a:pt x="1355" y="1739"/>
                  </a:lnTo>
                  <a:lnTo>
                    <a:pt x="1347" y="1743"/>
                  </a:lnTo>
                  <a:lnTo>
                    <a:pt x="1340" y="1748"/>
                  </a:lnTo>
                  <a:lnTo>
                    <a:pt x="1334" y="1752"/>
                  </a:lnTo>
                  <a:lnTo>
                    <a:pt x="1322" y="1767"/>
                  </a:lnTo>
                  <a:lnTo>
                    <a:pt x="1304" y="1786"/>
                  </a:lnTo>
                  <a:lnTo>
                    <a:pt x="1286" y="1804"/>
                  </a:lnTo>
                  <a:lnTo>
                    <a:pt x="1272" y="1817"/>
                  </a:lnTo>
                  <a:lnTo>
                    <a:pt x="1259" y="1824"/>
                  </a:lnTo>
                  <a:lnTo>
                    <a:pt x="1247" y="1829"/>
                  </a:lnTo>
                  <a:lnTo>
                    <a:pt x="1234" y="1833"/>
                  </a:lnTo>
                  <a:lnTo>
                    <a:pt x="1222" y="1838"/>
                  </a:lnTo>
                  <a:lnTo>
                    <a:pt x="1216" y="1843"/>
                  </a:lnTo>
                  <a:lnTo>
                    <a:pt x="1210" y="1850"/>
                  </a:lnTo>
                  <a:lnTo>
                    <a:pt x="1204" y="1858"/>
                  </a:lnTo>
                  <a:lnTo>
                    <a:pt x="1198" y="1868"/>
                  </a:lnTo>
                  <a:lnTo>
                    <a:pt x="1189" y="1886"/>
                  </a:lnTo>
                  <a:lnTo>
                    <a:pt x="1180" y="1897"/>
                  </a:lnTo>
                  <a:lnTo>
                    <a:pt x="1174" y="1905"/>
                  </a:lnTo>
                  <a:lnTo>
                    <a:pt x="1168" y="1911"/>
                  </a:lnTo>
                  <a:lnTo>
                    <a:pt x="1163" y="1914"/>
                  </a:lnTo>
                  <a:lnTo>
                    <a:pt x="1158" y="1918"/>
                  </a:lnTo>
                  <a:lnTo>
                    <a:pt x="1154" y="1920"/>
                  </a:lnTo>
                  <a:lnTo>
                    <a:pt x="1148" y="1924"/>
                  </a:lnTo>
                  <a:lnTo>
                    <a:pt x="1141" y="1931"/>
                  </a:lnTo>
                  <a:lnTo>
                    <a:pt x="1135" y="1939"/>
                  </a:lnTo>
                  <a:lnTo>
                    <a:pt x="1130" y="1949"/>
                  </a:lnTo>
                  <a:lnTo>
                    <a:pt x="1129" y="1956"/>
                  </a:lnTo>
                  <a:lnTo>
                    <a:pt x="1129" y="1957"/>
                  </a:lnTo>
                  <a:lnTo>
                    <a:pt x="1130" y="1959"/>
                  </a:lnTo>
                  <a:lnTo>
                    <a:pt x="1132" y="1959"/>
                  </a:lnTo>
                  <a:lnTo>
                    <a:pt x="1134" y="1959"/>
                  </a:lnTo>
                  <a:lnTo>
                    <a:pt x="1140" y="1959"/>
                  </a:lnTo>
                  <a:lnTo>
                    <a:pt x="1145" y="1960"/>
                  </a:lnTo>
                  <a:lnTo>
                    <a:pt x="1147" y="1962"/>
                  </a:lnTo>
                  <a:lnTo>
                    <a:pt x="1148" y="1964"/>
                  </a:lnTo>
                  <a:lnTo>
                    <a:pt x="1148" y="1965"/>
                  </a:lnTo>
                  <a:lnTo>
                    <a:pt x="1147" y="1968"/>
                  </a:lnTo>
                  <a:lnTo>
                    <a:pt x="1144" y="1972"/>
                  </a:lnTo>
                  <a:lnTo>
                    <a:pt x="1138" y="1977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7" y="1979"/>
                  </a:lnTo>
                  <a:lnTo>
                    <a:pt x="1122" y="1978"/>
                  </a:lnTo>
                  <a:lnTo>
                    <a:pt x="1117" y="1978"/>
                  </a:lnTo>
                  <a:lnTo>
                    <a:pt x="1115" y="1978"/>
                  </a:lnTo>
                  <a:lnTo>
                    <a:pt x="1113" y="1979"/>
                  </a:lnTo>
                  <a:lnTo>
                    <a:pt x="1113" y="1981"/>
                  </a:lnTo>
                  <a:lnTo>
                    <a:pt x="1113" y="1985"/>
                  </a:lnTo>
                  <a:lnTo>
                    <a:pt x="1114" y="1990"/>
                  </a:lnTo>
                  <a:lnTo>
                    <a:pt x="1115" y="1994"/>
                  </a:lnTo>
                  <a:lnTo>
                    <a:pt x="1116" y="1997"/>
                  </a:lnTo>
                  <a:lnTo>
                    <a:pt x="1115" y="2002"/>
                  </a:lnTo>
                  <a:lnTo>
                    <a:pt x="1114" y="2006"/>
                  </a:lnTo>
                  <a:lnTo>
                    <a:pt x="1110" y="2013"/>
                  </a:lnTo>
                  <a:lnTo>
                    <a:pt x="1105" y="2020"/>
                  </a:lnTo>
                  <a:lnTo>
                    <a:pt x="1098" y="2025"/>
                  </a:lnTo>
                  <a:lnTo>
                    <a:pt x="1091" y="2028"/>
                  </a:lnTo>
                  <a:lnTo>
                    <a:pt x="1088" y="2029"/>
                  </a:lnTo>
                  <a:lnTo>
                    <a:pt x="1083" y="2031"/>
                  </a:lnTo>
                  <a:lnTo>
                    <a:pt x="1079" y="2031"/>
                  </a:lnTo>
                  <a:lnTo>
                    <a:pt x="1077" y="2029"/>
                  </a:lnTo>
                  <a:lnTo>
                    <a:pt x="1073" y="2029"/>
                  </a:lnTo>
                  <a:lnTo>
                    <a:pt x="1070" y="2028"/>
                  </a:lnTo>
                  <a:lnTo>
                    <a:pt x="1067" y="2029"/>
                  </a:lnTo>
                  <a:lnTo>
                    <a:pt x="1066" y="2031"/>
                  </a:lnTo>
                  <a:lnTo>
                    <a:pt x="1065" y="2032"/>
                  </a:lnTo>
                  <a:lnTo>
                    <a:pt x="1066" y="2034"/>
                  </a:lnTo>
                  <a:lnTo>
                    <a:pt x="1069" y="2037"/>
                  </a:lnTo>
                  <a:lnTo>
                    <a:pt x="1072" y="2039"/>
                  </a:lnTo>
                  <a:lnTo>
                    <a:pt x="1076" y="2042"/>
                  </a:lnTo>
                  <a:lnTo>
                    <a:pt x="1079" y="2047"/>
                  </a:lnTo>
                  <a:lnTo>
                    <a:pt x="1081" y="2052"/>
                  </a:lnTo>
                  <a:lnTo>
                    <a:pt x="1081" y="2057"/>
                  </a:lnTo>
                  <a:lnTo>
                    <a:pt x="1081" y="2060"/>
                  </a:lnTo>
                  <a:lnTo>
                    <a:pt x="1078" y="2064"/>
                  </a:lnTo>
                  <a:lnTo>
                    <a:pt x="1076" y="2065"/>
                  </a:lnTo>
                  <a:lnTo>
                    <a:pt x="1071" y="2066"/>
                  </a:lnTo>
                  <a:lnTo>
                    <a:pt x="1066" y="2064"/>
                  </a:lnTo>
                  <a:lnTo>
                    <a:pt x="1061" y="2061"/>
                  </a:lnTo>
                  <a:lnTo>
                    <a:pt x="1057" y="2059"/>
                  </a:lnTo>
                  <a:lnTo>
                    <a:pt x="1052" y="2054"/>
                  </a:lnTo>
                  <a:lnTo>
                    <a:pt x="1044" y="2045"/>
                  </a:lnTo>
                  <a:lnTo>
                    <a:pt x="1037" y="2035"/>
                  </a:lnTo>
                  <a:lnTo>
                    <a:pt x="1033" y="2031"/>
                  </a:lnTo>
                  <a:lnTo>
                    <a:pt x="1029" y="2027"/>
                  </a:lnTo>
                  <a:lnTo>
                    <a:pt x="1027" y="2026"/>
                  </a:lnTo>
                  <a:lnTo>
                    <a:pt x="1023" y="2025"/>
                  </a:lnTo>
                  <a:lnTo>
                    <a:pt x="1021" y="2025"/>
                  </a:lnTo>
                  <a:lnTo>
                    <a:pt x="1020" y="2026"/>
                  </a:lnTo>
                  <a:lnTo>
                    <a:pt x="1019" y="2027"/>
                  </a:lnTo>
                  <a:lnTo>
                    <a:pt x="1018" y="2029"/>
                  </a:lnTo>
                  <a:lnTo>
                    <a:pt x="1018" y="2035"/>
                  </a:lnTo>
                  <a:lnTo>
                    <a:pt x="1016" y="2040"/>
                  </a:lnTo>
                  <a:lnTo>
                    <a:pt x="1015" y="2042"/>
                  </a:lnTo>
                  <a:lnTo>
                    <a:pt x="1014" y="2044"/>
                  </a:lnTo>
                  <a:lnTo>
                    <a:pt x="1012" y="2045"/>
                  </a:lnTo>
                  <a:lnTo>
                    <a:pt x="1008" y="2045"/>
                  </a:lnTo>
                  <a:lnTo>
                    <a:pt x="1002" y="2046"/>
                  </a:lnTo>
                  <a:lnTo>
                    <a:pt x="995" y="2048"/>
                  </a:lnTo>
                  <a:lnTo>
                    <a:pt x="993" y="2050"/>
                  </a:lnTo>
                  <a:lnTo>
                    <a:pt x="989" y="2052"/>
                  </a:lnTo>
                  <a:lnTo>
                    <a:pt x="988" y="2056"/>
                  </a:lnTo>
                  <a:lnTo>
                    <a:pt x="987" y="2059"/>
                  </a:lnTo>
                  <a:lnTo>
                    <a:pt x="987" y="2063"/>
                  </a:lnTo>
                  <a:lnTo>
                    <a:pt x="988" y="2066"/>
                  </a:lnTo>
                  <a:lnTo>
                    <a:pt x="990" y="2069"/>
                  </a:lnTo>
                  <a:lnTo>
                    <a:pt x="993" y="2072"/>
                  </a:lnTo>
                  <a:lnTo>
                    <a:pt x="1000" y="2076"/>
                  </a:lnTo>
                  <a:lnTo>
                    <a:pt x="1008" y="2079"/>
                  </a:lnTo>
                  <a:lnTo>
                    <a:pt x="1014" y="2084"/>
                  </a:lnTo>
                  <a:lnTo>
                    <a:pt x="1020" y="2090"/>
                  </a:lnTo>
                  <a:lnTo>
                    <a:pt x="1022" y="2094"/>
                  </a:lnTo>
                  <a:lnTo>
                    <a:pt x="1023" y="2097"/>
                  </a:lnTo>
                  <a:lnTo>
                    <a:pt x="1023" y="2100"/>
                  </a:lnTo>
                  <a:lnTo>
                    <a:pt x="1023" y="2102"/>
                  </a:lnTo>
                  <a:lnTo>
                    <a:pt x="1021" y="2103"/>
                  </a:lnTo>
                  <a:lnTo>
                    <a:pt x="1018" y="2104"/>
                  </a:lnTo>
                  <a:lnTo>
                    <a:pt x="1014" y="2105"/>
                  </a:lnTo>
                  <a:lnTo>
                    <a:pt x="1008" y="2105"/>
                  </a:lnTo>
                  <a:lnTo>
                    <a:pt x="997" y="2105"/>
                  </a:lnTo>
                  <a:lnTo>
                    <a:pt x="985" y="2105"/>
                  </a:lnTo>
                  <a:lnTo>
                    <a:pt x="979" y="2105"/>
                  </a:lnTo>
                  <a:lnTo>
                    <a:pt x="975" y="2107"/>
                  </a:lnTo>
                  <a:lnTo>
                    <a:pt x="971" y="2108"/>
                  </a:lnTo>
                  <a:lnTo>
                    <a:pt x="969" y="2110"/>
                  </a:lnTo>
                  <a:lnTo>
                    <a:pt x="964" y="2116"/>
                  </a:lnTo>
                  <a:lnTo>
                    <a:pt x="960" y="2123"/>
                  </a:lnTo>
                  <a:lnTo>
                    <a:pt x="957" y="2128"/>
                  </a:lnTo>
                  <a:lnTo>
                    <a:pt x="952" y="2133"/>
                  </a:lnTo>
                  <a:lnTo>
                    <a:pt x="945" y="2134"/>
                  </a:lnTo>
                  <a:lnTo>
                    <a:pt x="934" y="2135"/>
                  </a:lnTo>
                  <a:lnTo>
                    <a:pt x="924" y="2135"/>
                  </a:lnTo>
                  <a:lnTo>
                    <a:pt x="915" y="2136"/>
                  </a:lnTo>
                  <a:lnTo>
                    <a:pt x="908" y="2139"/>
                  </a:lnTo>
                  <a:lnTo>
                    <a:pt x="903" y="2142"/>
                  </a:lnTo>
                  <a:lnTo>
                    <a:pt x="897" y="2147"/>
                  </a:lnTo>
                  <a:lnTo>
                    <a:pt x="891" y="2151"/>
                  </a:lnTo>
                  <a:lnTo>
                    <a:pt x="884" y="2153"/>
                  </a:lnTo>
                  <a:lnTo>
                    <a:pt x="877" y="2153"/>
                  </a:lnTo>
                  <a:lnTo>
                    <a:pt x="872" y="2153"/>
                  </a:lnTo>
                  <a:lnTo>
                    <a:pt x="870" y="2154"/>
                  </a:lnTo>
                  <a:lnTo>
                    <a:pt x="867" y="2157"/>
                  </a:lnTo>
                  <a:lnTo>
                    <a:pt x="864" y="2160"/>
                  </a:lnTo>
                  <a:lnTo>
                    <a:pt x="861" y="2167"/>
                  </a:lnTo>
                  <a:lnTo>
                    <a:pt x="859" y="2174"/>
                  </a:lnTo>
                  <a:lnTo>
                    <a:pt x="857" y="2182"/>
                  </a:lnTo>
                  <a:lnTo>
                    <a:pt x="853" y="2185"/>
                  </a:lnTo>
                  <a:lnTo>
                    <a:pt x="852" y="2186"/>
                  </a:lnTo>
                  <a:lnTo>
                    <a:pt x="850" y="2187"/>
                  </a:lnTo>
                  <a:lnTo>
                    <a:pt x="846" y="2187"/>
                  </a:lnTo>
                  <a:lnTo>
                    <a:pt x="844" y="2186"/>
                  </a:lnTo>
                  <a:lnTo>
                    <a:pt x="840" y="2185"/>
                  </a:lnTo>
                  <a:lnTo>
                    <a:pt x="838" y="2183"/>
                  </a:lnTo>
                  <a:lnTo>
                    <a:pt x="837" y="2179"/>
                  </a:lnTo>
                  <a:lnTo>
                    <a:pt x="834" y="2176"/>
                  </a:lnTo>
                  <a:lnTo>
                    <a:pt x="833" y="2165"/>
                  </a:lnTo>
                  <a:lnTo>
                    <a:pt x="832" y="2153"/>
                  </a:lnTo>
                  <a:lnTo>
                    <a:pt x="832" y="2146"/>
                  </a:lnTo>
                  <a:lnTo>
                    <a:pt x="830" y="2140"/>
                  </a:lnTo>
                  <a:lnTo>
                    <a:pt x="827" y="2134"/>
                  </a:lnTo>
                  <a:lnTo>
                    <a:pt x="825" y="2129"/>
                  </a:lnTo>
                  <a:lnTo>
                    <a:pt x="819" y="2120"/>
                  </a:lnTo>
                  <a:lnTo>
                    <a:pt x="817" y="2114"/>
                  </a:lnTo>
                  <a:lnTo>
                    <a:pt x="817" y="2109"/>
                  </a:lnTo>
                  <a:lnTo>
                    <a:pt x="818" y="2103"/>
                  </a:lnTo>
                  <a:lnTo>
                    <a:pt x="819" y="2100"/>
                  </a:lnTo>
                  <a:lnTo>
                    <a:pt x="821" y="2097"/>
                  </a:lnTo>
                  <a:lnTo>
                    <a:pt x="825" y="2096"/>
                  </a:lnTo>
                  <a:lnTo>
                    <a:pt x="830" y="2095"/>
                  </a:lnTo>
                  <a:lnTo>
                    <a:pt x="843" y="2094"/>
                  </a:lnTo>
                  <a:lnTo>
                    <a:pt x="857" y="2091"/>
                  </a:lnTo>
                  <a:lnTo>
                    <a:pt x="871" y="2088"/>
                  </a:lnTo>
                  <a:lnTo>
                    <a:pt x="883" y="2083"/>
                  </a:lnTo>
                  <a:lnTo>
                    <a:pt x="887" y="2079"/>
                  </a:lnTo>
                  <a:lnTo>
                    <a:pt x="889" y="2076"/>
                  </a:lnTo>
                  <a:lnTo>
                    <a:pt x="890" y="2072"/>
                  </a:lnTo>
                  <a:lnTo>
                    <a:pt x="891" y="2069"/>
                  </a:lnTo>
                  <a:lnTo>
                    <a:pt x="890" y="2059"/>
                  </a:lnTo>
                  <a:lnTo>
                    <a:pt x="889" y="2050"/>
                  </a:lnTo>
                  <a:lnTo>
                    <a:pt x="890" y="2046"/>
                  </a:lnTo>
                  <a:lnTo>
                    <a:pt x="891" y="2042"/>
                  </a:lnTo>
                  <a:lnTo>
                    <a:pt x="894" y="2040"/>
                  </a:lnTo>
                  <a:lnTo>
                    <a:pt x="896" y="2038"/>
                  </a:lnTo>
                  <a:lnTo>
                    <a:pt x="900" y="2037"/>
                  </a:lnTo>
                  <a:lnTo>
                    <a:pt x="903" y="2037"/>
                  </a:lnTo>
                  <a:lnTo>
                    <a:pt x="907" y="2038"/>
                  </a:lnTo>
                  <a:lnTo>
                    <a:pt x="909" y="2039"/>
                  </a:lnTo>
                  <a:lnTo>
                    <a:pt x="915" y="2042"/>
                  </a:lnTo>
                  <a:lnTo>
                    <a:pt x="921" y="2045"/>
                  </a:lnTo>
                  <a:lnTo>
                    <a:pt x="928" y="2046"/>
                  </a:lnTo>
                  <a:lnTo>
                    <a:pt x="938" y="2044"/>
                  </a:lnTo>
                  <a:lnTo>
                    <a:pt x="944" y="2041"/>
                  </a:lnTo>
                  <a:lnTo>
                    <a:pt x="951" y="2038"/>
                  </a:lnTo>
                  <a:lnTo>
                    <a:pt x="958" y="2033"/>
                  </a:lnTo>
                  <a:lnTo>
                    <a:pt x="966" y="2027"/>
                  </a:lnTo>
                  <a:lnTo>
                    <a:pt x="975" y="2020"/>
                  </a:lnTo>
                  <a:lnTo>
                    <a:pt x="981" y="2013"/>
                  </a:lnTo>
                  <a:lnTo>
                    <a:pt x="987" y="2006"/>
                  </a:lnTo>
                  <a:lnTo>
                    <a:pt x="990" y="2000"/>
                  </a:lnTo>
                  <a:lnTo>
                    <a:pt x="993" y="1993"/>
                  </a:lnTo>
                  <a:lnTo>
                    <a:pt x="993" y="1988"/>
                  </a:lnTo>
                  <a:lnTo>
                    <a:pt x="993" y="1983"/>
                  </a:lnTo>
                  <a:lnTo>
                    <a:pt x="990" y="1979"/>
                  </a:lnTo>
                  <a:lnTo>
                    <a:pt x="988" y="1977"/>
                  </a:lnTo>
                  <a:lnTo>
                    <a:pt x="984" y="1975"/>
                  </a:lnTo>
                  <a:lnTo>
                    <a:pt x="979" y="1974"/>
                  </a:lnTo>
                  <a:lnTo>
                    <a:pt x="976" y="1974"/>
                  </a:lnTo>
                  <a:lnTo>
                    <a:pt x="968" y="1974"/>
                  </a:lnTo>
                  <a:lnTo>
                    <a:pt x="960" y="1972"/>
                  </a:lnTo>
                  <a:lnTo>
                    <a:pt x="958" y="1971"/>
                  </a:lnTo>
                  <a:lnTo>
                    <a:pt x="957" y="1970"/>
                  </a:lnTo>
                  <a:lnTo>
                    <a:pt x="956" y="1968"/>
                  </a:lnTo>
                  <a:lnTo>
                    <a:pt x="956" y="1965"/>
                  </a:lnTo>
                  <a:lnTo>
                    <a:pt x="958" y="1962"/>
                  </a:lnTo>
                  <a:lnTo>
                    <a:pt x="963" y="1957"/>
                  </a:lnTo>
                  <a:lnTo>
                    <a:pt x="966" y="1955"/>
                  </a:lnTo>
                  <a:lnTo>
                    <a:pt x="971" y="1952"/>
                  </a:lnTo>
                  <a:lnTo>
                    <a:pt x="974" y="1950"/>
                  </a:lnTo>
                  <a:lnTo>
                    <a:pt x="975" y="1946"/>
                  </a:lnTo>
                  <a:lnTo>
                    <a:pt x="974" y="1945"/>
                  </a:lnTo>
                  <a:lnTo>
                    <a:pt x="972" y="1944"/>
                  </a:lnTo>
                  <a:lnTo>
                    <a:pt x="969" y="1941"/>
                  </a:lnTo>
                  <a:lnTo>
                    <a:pt x="965" y="1940"/>
                  </a:lnTo>
                  <a:lnTo>
                    <a:pt x="960" y="1939"/>
                  </a:lnTo>
                  <a:lnTo>
                    <a:pt x="959" y="1938"/>
                  </a:lnTo>
                  <a:lnTo>
                    <a:pt x="959" y="1936"/>
                  </a:lnTo>
                  <a:lnTo>
                    <a:pt x="960" y="1933"/>
                  </a:lnTo>
                  <a:lnTo>
                    <a:pt x="964" y="1932"/>
                  </a:lnTo>
                  <a:lnTo>
                    <a:pt x="968" y="1930"/>
                  </a:lnTo>
                  <a:lnTo>
                    <a:pt x="972" y="1928"/>
                  </a:lnTo>
                  <a:lnTo>
                    <a:pt x="978" y="1928"/>
                  </a:lnTo>
                  <a:lnTo>
                    <a:pt x="983" y="1927"/>
                  </a:lnTo>
                  <a:lnTo>
                    <a:pt x="988" y="1926"/>
                  </a:lnTo>
                  <a:lnTo>
                    <a:pt x="991" y="1925"/>
                  </a:lnTo>
                  <a:lnTo>
                    <a:pt x="995" y="1922"/>
                  </a:lnTo>
                  <a:lnTo>
                    <a:pt x="998" y="1918"/>
                  </a:lnTo>
                  <a:lnTo>
                    <a:pt x="1001" y="1912"/>
                  </a:lnTo>
                  <a:lnTo>
                    <a:pt x="1001" y="1907"/>
                  </a:lnTo>
                  <a:lnTo>
                    <a:pt x="1003" y="1902"/>
                  </a:lnTo>
                  <a:lnTo>
                    <a:pt x="1009" y="1899"/>
                  </a:lnTo>
                  <a:lnTo>
                    <a:pt x="1019" y="1894"/>
                  </a:lnTo>
                  <a:lnTo>
                    <a:pt x="1031" y="1890"/>
                  </a:lnTo>
                  <a:lnTo>
                    <a:pt x="1042" y="1886"/>
                  </a:lnTo>
                  <a:lnTo>
                    <a:pt x="1054" y="1882"/>
                  </a:lnTo>
                  <a:lnTo>
                    <a:pt x="1064" y="1880"/>
                  </a:lnTo>
                  <a:lnTo>
                    <a:pt x="1069" y="1878"/>
                  </a:lnTo>
                  <a:lnTo>
                    <a:pt x="1072" y="1876"/>
                  </a:lnTo>
                  <a:lnTo>
                    <a:pt x="1075" y="1873"/>
                  </a:lnTo>
                  <a:lnTo>
                    <a:pt x="1077" y="1870"/>
                  </a:lnTo>
                  <a:lnTo>
                    <a:pt x="1078" y="1867"/>
                  </a:lnTo>
                  <a:lnTo>
                    <a:pt x="1077" y="1864"/>
                  </a:lnTo>
                  <a:lnTo>
                    <a:pt x="1076" y="1862"/>
                  </a:lnTo>
                  <a:lnTo>
                    <a:pt x="1073" y="1859"/>
                  </a:lnTo>
                  <a:lnTo>
                    <a:pt x="1065" y="1858"/>
                  </a:lnTo>
                  <a:lnTo>
                    <a:pt x="1052" y="1858"/>
                  </a:lnTo>
                  <a:lnTo>
                    <a:pt x="1037" y="1859"/>
                  </a:lnTo>
                  <a:lnTo>
                    <a:pt x="1023" y="1862"/>
                  </a:lnTo>
                  <a:lnTo>
                    <a:pt x="1012" y="1867"/>
                  </a:lnTo>
                  <a:lnTo>
                    <a:pt x="998" y="1875"/>
                  </a:lnTo>
                  <a:lnTo>
                    <a:pt x="985" y="1882"/>
                  </a:lnTo>
                  <a:lnTo>
                    <a:pt x="975" y="1890"/>
                  </a:lnTo>
                  <a:lnTo>
                    <a:pt x="970" y="1893"/>
                  </a:lnTo>
                  <a:lnTo>
                    <a:pt x="964" y="1895"/>
                  </a:lnTo>
                  <a:lnTo>
                    <a:pt x="958" y="1897"/>
                  </a:lnTo>
                  <a:lnTo>
                    <a:pt x="952" y="1899"/>
                  </a:lnTo>
                  <a:lnTo>
                    <a:pt x="945" y="1899"/>
                  </a:lnTo>
                  <a:lnTo>
                    <a:pt x="940" y="1897"/>
                  </a:lnTo>
                  <a:lnTo>
                    <a:pt x="935" y="1897"/>
                  </a:lnTo>
                  <a:lnTo>
                    <a:pt x="932" y="1895"/>
                  </a:lnTo>
                  <a:lnTo>
                    <a:pt x="926" y="1889"/>
                  </a:lnTo>
                  <a:lnTo>
                    <a:pt x="919" y="1880"/>
                  </a:lnTo>
                  <a:lnTo>
                    <a:pt x="913" y="1867"/>
                  </a:lnTo>
                  <a:lnTo>
                    <a:pt x="909" y="1853"/>
                  </a:lnTo>
                  <a:lnTo>
                    <a:pt x="908" y="1848"/>
                  </a:lnTo>
                  <a:lnTo>
                    <a:pt x="909" y="1843"/>
                  </a:lnTo>
                  <a:lnTo>
                    <a:pt x="911" y="1839"/>
                  </a:lnTo>
                  <a:lnTo>
                    <a:pt x="914" y="1837"/>
                  </a:lnTo>
                  <a:lnTo>
                    <a:pt x="920" y="1833"/>
                  </a:lnTo>
                  <a:lnTo>
                    <a:pt x="925" y="1830"/>
                  </a:lnTo>
                  <a:lnTo>
                    <a:pt x="926" y="1826"/>
                  </a:lnTo>
                  <a:lnTo>
                    <a:pt x="927" y="1821"/>
                  </a:lnTo>
                  <a:lnTo>
                    <a:pt x="927" y="1814"/>
                  </a:lnTo>
                  <a:lnTo>
                    <a:pt x="927" y="1806"/>
                  </a:lnTo>
                  <a:lnTo>
                    <a:pt x="926" y="1788"/>
                  </a:lnTo>
                  <a:lnTo>
                    <a:pt x="925" y="1773"/>
                  </a:lnTo>
                  <a:lnTo>
                    <a:pt x="924" y="1766"/>
                  </a:lnTo>
                  <a:lnTo>
                    <a:pt x="922" y="1760"/>
                  </a:lnTo>
                  <a:lnTo>
                    <a:pt x="920" y="1756"/>
                  </a:lnTo>
                  <a:lnTo>
                    <a:pt x="916" y="1751"/>
                  </a:lnTo>
                  <a:lnTo>
                    <a:pt x="911" y="1745"/>
                  </a:lnTo>
                  <a:lnTo>
                    <a:pt x="903" y="1739"/>
                  </a:lnTo>
                  <a:lnTo>
                    <a:pt x="901" y="1735"/>
                  </a:lnTo>
                  <a:lnTo>
                    <a:pt x="899" y="1730"/>
                  </a:lnTo>
                  <a:lnTo>
                    <a:pt x="897" y="1723"/>
                  </a:lnTo>
                  <a:lnTo>
                    <a:pt x="897" y="1716"/>
                  </a:lnTo>
                  <a:lnTo>
                    <a:pt x="899" y="1708"/>
                  </a:lnTo>
                  <a:lnTo>
                    <a:pt x="900" y="1701"/>
                  </a:lnTo>
                  <a:lnTo>
                    <a:pt x="902" y="1694"/>
                  </a:lnTo>
                  <a:lnTo>
                    <a:pt x="905" y="1687"/>
                  </a:lnTo>
                  <a:lnTo>
                    <a:pt x="907" y="1682"/>
                  </a:lnTo>
                  <a:lnTo>
                    <a:pt x="911" y="1679"/>
                  </a:lnTo>
                  <a:lnTo>
                    <a:pt x="915" y="1675"/>
                  </a:lnTo>
                  <a:lnTo>
                    <a:pt x="921" y="1672"/>
                  </a:lnTo>
                  <a:lnTo>
                    <a:pt x="932" y="1666"/>
                  </a:lnTo>
                  <a:lnTo>
                    <a:pt x="943" y="1661"/>
                  </a:lnTo>
                  <a:lnTo>
                    <a:pt x="960" y="1648"/>
                  </a:lnTo>
                  <a:lnTo>
                    <a:pt x="977" y="1637"/>
                  </a:lnTo>
                  <a:lnTo>
                    <a:pt x="982" y="1635"/>
                  </a:lnTo>
                  <a:lnTo>
                    <a:pt x="987" y="1630"/>
                  </a:lnTo>
                  <a:lnTo>
                    <a:pt x="993" y="1625"/>
                  </a:lnTo>
                  <a:lnTo>
                    <a:pt x="996" y="1619"/>
                  </a:lnTo>
                  <a:lnTo>
                    <a:pt x="1001" y="1613"/>
                  </a:lnTo>
                  <a:lnTo>
                    <a:pt x="1003" y="1609"/>
                  </a:lnTo>
                  <a:lnTo>
                    <a:pt x="1003" y="1603"/>
                  </a:lnTo>
                  <a:lnTo>
                    <a:pt x="1002" y="1599"/>
                  </a:lnTo>
                  <a:lnTo>
                    <a:pt x="1001" y="1596"/>
                  </a:lnTo>
                  <a:lnTo>
                    <a:pt x="1000" y="1592"/>
                  </a:lnTo>
                  <a:lnTo>
                    <a:pt x="1000" y="1590"/>
                  </a:lnTo>
                  <a:lnTo>
                    <a:pt x="1001" y="1588"/>
                  </a:lnTo>
                  <a:lnTo>
                    <a:pt x="1004" y="1585"/>
                  </a:lnTo>
                  <a:lnTo>
                    <a:pt x="1010" y="1582"/>
                  </a:lnTo>
                  <a:lnTo>
                    <a:pt x="1015" y="1578"/>
                  </a:lnTo>
                  <a:lnTo>
                    <a:pt x="1021" y="1571"/>
                  </a:lnTo>
                  <a:lnTo>
                    <a:pt x="1025" y="1562"/>
                  </a:lnTo>
                  <a:lnTo>
                    <a:pt x="1029" y="1554"/>
                  </a:lnTo>
                  <a:lnTo>
                    <a:pt x="1034" y="1548"/>
                  </a:lnTo>
                  <a:lnTo>
                    <a:pt x="1039" y="1542"/>
                  </a:lnTo>
                  <a:lnTo>
                    <a:pt x="1041" y="1539"/>
                  </a:lnTo>
                  <a:lnTo>
                    <a:pt x="1042" y="1535"/>
                  </a:lnTo>
                  <a:lnTo>
                    <a:pt x="1044" y="1531"/>
                  </a:lnTo>
                  <a:lnTo>
                    <a:pt x="1044" y="1527"/>
                  </a:lnTo>
                  <a:lnTo>
                    <a:pt x="1044" y="1523"/>
                  </a:lnTo>
                  <a:lnTo>
                    <a:pt x="1045" y="1518"/>
                  </a:lnTo>
                  <a:lnTo>
                    <a:pt x="1047" y="1516"/>
                  </a:lnTo>
                  <a:lnTo>
                    <a:pt x="1048" y="1512"/>
                  </a:lnTo>
                  <a:lnTo>
                    <a:pt x="1056" y="1508"/>
                  </a:lnTo>
                  <a:lnTo>
                    <a:pt x="1063" y="1503"/>
                  </a:lnTo>
                  <a:lnTo>
                    <a:pt x="1066" y="1499"/>
                  </a:lnTo>
                  <a:lnTo>
                    <a:pt x="1070" y="1496"/>
                  </a:lnTo>
                  <a:lnTo>
                    <a:pt x="1072" y="1491"/>
                  </a:lnTo>
                  <a:lnTo>
                    <a:pt x="1073" y="1486"/>
                  </a:lnTo>
                  <a:lnTo>
                    <a:pt x="1075" y="1476"/>
                  </a:lnTo>
                  <a:lnTo>
                    <a:pt x="1073" y="1466"/>
                  </a:lnTo>
                  <a:lnTo>
                    <a:pt x="1073" y="1461"/>
                  </a:lnTo>
                  <a:lnTo>
                    <a:pt x="1073" y="1458"/>
                  </a:lnTo>
                  <a:lnTo>
                    <a:pt x="1073" y="1454"/>
                  </a:lnTo>
                  <a:lnTo>
                    <a:pt x="1076" y="1449"/>
                  </a:lnTo>
                  <a:lnTo>
                    <a:pt x="1082" y="1440"/>
                  </a:lnTo>
                  <a:lnTo>
                    <a:pt x="1091" y="1427"/>
                  </a:lnTo>
                  <a:lnTo>
                    <a:pt x="1103" y="1413"/>
                  </a:lnTo>
                  <a:lnTo>
                    <a:pt x="1110" y="1398"/>
                  </a:lnTo>
                  <a:lnTo>
                    <a:pt x="1113" y="1392"/>
                  </a:lnTo>
                  <a:lnTo>
                    <a:pt x="1114" y="1386"/>
                  </a:lnTo>
                  <a:lnTo>
                    <a:pt x="1115" y="1380"/>
                  </a:lnTo>
                  <a:lnTo>
                    <a:pt x="1115" y="1374"/>
                  </a:lnTo>
                  <a:lnTo>
                    <a:pt x="1113" y="1367"/>
                  </a:lnTo>
                  <a:lnTo>
                    <a:pt x="1110" y="1361"/>
                  </a:lnTo>
                  <a:lnTo>
                    <a:pt x="1105" y="1354"/>
                  </a:lnTo>
                  <a:lnTo>
                    <a:pt x="1101" y="1348"/>
                  </a:lnTo>
                  <a:lnTo>
                    <a:pt x="1089" y="1335"/>
                  </a:lnTo>
                  <a:lnTo>
                    <a:pt x="1079" y="1325"/>
                  </a:lnTo>
                  <a:lnTo>
                    <a:pt x="1070" y="1314"/>
                  </a:lnTo>
                  <a:lnTo>
                    <a:pt x="1059" y="1302"/>
                  </a:lnTo>
                  <a:lnTo>
                    <a:pt x="1050" y="1291"/>
                  </a:lnTo>
                  <a:lnTo>
                    <a:pt x="1042" y="1283"/>
                  </a:lnTo>
                  <a:lnTo>
                    <a:pt x="1028" y="1272"/>
                  </a:lnTo>
                  <a:lnTo>
                    <a:pt x="1009" y="1259"/>
                  </a:lnTo>
                  <a:lnTo>
                    <a:pt x="1006" y="1257"/>
                  </a:lnTo>
                  <a:lnTo>
                    <a:pt x="1003" y="1253"/>
                  </a:lnTo>
                  <a:lnTo>
                    <a:pt x="1002" y="1250"/>
                  </a:lnTo>
                  <a:lnTo>
                    <a:pt x="1001" y="1247"/>
                  </a:lnTo>
                  <a:lnTo>
                    <a:pt x="1001" y="1239"/>
                  </a:lnTo>
                  <a:lnTo>
                    <a:pt x="1002" y="1231"/>
                  </a:lnTo>
                  <a:lnTo>
                    <a:pt x="1002" y="1222"/>
                  </a:lnTo>
                  <a:lnTo>
                    <a:pt x="1001" y="1214"/>
                  </a:lnTo>
                  <a:lnTo>
                    <a:pt x="998" y="1207"/>
                  </a:lnTo>
                  <a:lnTo>
                    <a:pt x="994" y="1199"/>
                  </a:lnTo>
                  <a:lnTo>
                    <a:pt x="987" y="1188"/>
                  </a:lnTo>
                  <a:lnTo>
                    <a:pt x="978" y="1174"/>
                  </a:lnTo>
                  <a:lnTo>
                    <a:pt x="969" y="1159"/>
                  </a:lnTo>
                  <a:lnTo>
                    <a:pt x="963" y="1149"/>
                  </a:lnTo>
                  <a:lnTo>
                    <a:pt x="960" y="1146"/>
                  </a:lnTo>
                  <a:lnTo>
                    <a:pt x="959" y="1145"/>
                  </a:lnTo>
                  <a:lnTo>
                    <a:pt x="957" y="1145"/>
                  </a:lnTo>
                  <a:lnTo>
                    <a:pt x="954" y="1146"/>
                  </a:lnTo>
                  <a:lnTo>
                    <a:pt x="953" y="1150"/>
                  </a:lnTo>
                  <a:lnTo>
                    <a:pt x="952" y="1152"/>
                  </a:lnTo>
                  <a:lnTo>
                    <a:pt x="951" y="1157"/>
                  </a:lnTo>
                  <a:lnTo>
                    <a:pt x="951" y="1162"/>
                  </a:lnTo>
                  <a:lnTo>
                    <a:pt x="950" y="1165"/>
                  </a:lnTo>
                  <a:lnTo>
                    <a:pt x="950" y="1168"/>
                  </a:lnTo>
                  <a:lnTo>
                    <a:pt x="949" y="1168"/>
                  </a:lnTo>
                  <a:lnTo>
                    <a:pt x="947" y="1168"/>
                  </a:lnTo>
                  <a:lnTo>
                    <a:pt x="945" y="1163"/>
                  </a:lnTo>
                  <a:lnTo>
                    <a:pt x="940" y="1157"/>
                  </a:lnTo>
                  <a:lnTo>
                    <a:pt x="938" y="1153"/>
                  </a:lnTo>
                  <a:lnTo>
                    <a:pt x="935" y="1151"/>
                  </a:lnTo>
                  <a:lnTo>
                    <a:pt x="932" y="1151"/>
                  </a:lnTo>
                  <a:lnTo>
                    <a:pt x="930" y="1151"/>
                  </a:lnTo>
                  <a:lnTo>
                    <a:pt x="927" y="1151"/>
                  </a:lnTo>
                  <a:lnTo>
                    <a:pt x="925" y="1153"/>
                  </a:lnTo>
                  <a:lnTo>
                    <a:pt x="922" y="1156"/>
                  </a:lnTo>
                  <a:lnTo>
                    <a:pt x="921" y="1159"/>
                  </a:lnTo>
                  <a:lnTo>
                    <a:pt x="924" y="1177"/>
                  </a:lnTo>
                  <a:lnTo>
                    <a:pt x="928" y="1194"/>
                  </a:lnTo>
                  <a:lnTo>
                    <a:pt x="927" y="1201"/>
                  </a:lnTo>
                  <a:lnTo>
                    <a:pt x="924" y="1207"/>
                  </a:lnTo>
                  <a:lnTo>
                    <a:pt x="918" y="1214"/>
                  </a:lnTo>
                  <a:lnTo>
                    <a:pt x="911" y="1220"/>
                  </a:lnTo>
                  <a:lnTo>
                    <a:pt x="907" y="1222"/>
                  </a:lnTo>
                  <a:lnTo>
                    <a:pt x="905" y="1225"/>
                  </a:lnTo>
                  <a:lnTo>
                    <a:pt x="901" y="1225"/>
                  </a:lnTo>
                  <a:lnTo>
                    <a:pt x="900" y="1224"/>
                  </a:lnTo>
                  <a:lnTo>
                    <a:pt x="896" y="1221"/>
                  </a:lnTo>
                  <a:lnTo>
                    <a:pt x="891" y="1216"/>
                  </a:lnTo>
                  <a:lnTo>
                    <a:pt x="889" y="1214"/>
                  </a:lnTo>
                  <a:lnTo>
                    <a:pt x="887" y="1214"/>
                  </a:lnTo>
                  <a:lnTo>
                    <a:pt x="886" y="1215"/>
                  </a:lnTo>
                  <a:lnTo>
                    <a:pt x="883" y="1216"/>
                  </a:lnTo>
                  <a:lnTo>
                    <a:pt x="881" y="1219"/>
                  </a:lnTo>
                  <a:lnTo>
                    <a:pt x="878" y="1220"/>
                  </a:lnTo>
                  <a:lnTo>
                    <a:pt x="876" y="1221"/>
                  </a:lnTo>
                  <a:lnTo>
                    <a:pt x="872" y="1221"/>
                  </a:lnTo>
                  <a:lnTo>
                    <a:pt x="867" y="1219"/>
                  </a:lnTo>
                  <a:lnTo>
                    <a:pt x="861" y="1220"/>
                  </a:lnTo>
                  <a:lnTo>
                    <a:pt x="855" y="1224"/>
                  </a:lnTo>
                  <a:lnTo>
                    <a:pt x="849" y="1228"/>
                  </a:lnTo>
                  <a:lnTo>
                    <a:pt x="844" y="1229"/>
                  </a:lnTo>
                  <a:lnTo>
                    <a:pt x="838" y="1231"/>
                  </a:lnTo>
                  <a:lnTo>
                    <a:pt x="832" y="1229"/>
                  </a:lnTo>
                  <a:lnTo>
                    <a:pt x="825" y="1227"/>
                  </a:lnTo>
                  <a:lnTo>
                    <a:pt x="811" y="1222"/>
                  </a:lnTo>
                  <a:lnTo>
                    <a:pt x="800" y="1215"/>
                  </a:lnTo>
                  <a:lnTo>
                    <a:pt x="792" y="1210"/>
                  </a:lnTo>
                  <a:lnTo>
                    <a:pt x="786" y="1207"/>
                  </a:lnTo>
                  <a:lnTo>
                    <a:pt x="783" y="1207"/>
                  </a:lnTo>
                  <a:lnTo>
                    <a:pt x="782" y="1207"/>
                  </a:lnTo>
                  <a:lnTo>
                    <a:pt x="781" y="1209"/>
                  </a:lnTo>
                  <a:lnTo>
                    <a:pt x="781" y="1213"/>
                  </a:lnTo>
                  <a:lnTo>
                    <a:pt x="780" y="1218"/>
                  </a:lnTo>
                  <a:lnTo>
                    <a:pt x="777" y="1220"/>
                  </a:lnTo>
                  <a:lnTo>
                    <a:pt x="775" y="1222"/>
                  </a:lnTo>
                  <a:lnTo>
                    <a:pt x="773" y="1224"/>
                  </a:lnTo>
                  <a:lnTo>
                    <a:pt x="765" y="1224"/>
                  </a:lnTo>
                  <a:lnTo>
                    <a:pt x="761" y="1221"/>
                  </a:lnTo>
                  <a:lnTo>
                    <a:pt x="756" y="1219"/>
                  </a:lnTo>
                  <a:lnTo>
                    <a:pt x="751" y="1216"/>
                  </a:lnTo>
                  <a:lnTo>
                    <a:pt x="749" y="1216"/>
                  </a:lnTo>
                  <a:lnTo>
                    <a:pt x="746" y="1219"/>
                  </a:lnTo>
                  <a:lnTo>
                    <a:pt x="744" y="1221"/>
                  </a:lnTo>
                  <a:lnTo>
                    <a:pt x="741" y="1225"/>
                  </a:lnTo>
                  <a:lnTo>
                    <a:pt x="729" y="1239"/>
                  </a:lnTo>
                  <a:lnTo>
                    <a:pt x="710" y="1259"/>
                  </a:lnTo>
                  <a:lnTo>
                    <a:pt x="688" y="1278"/>
                  </a:lnTo>
                  <a:lnTo>
                    <a:pt x="674" y="1289"/>
                  </a:lnTo>
                  <a:lnTo>
                    <a:pt x="666" y="1294"/>
                  </a:lnTo>
                  <a:lnTo>
                    <a:pt x="658" y="1297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4" y="1303"/>
                  </a:lnTo>
                  <a:lnTo>
                    <a:pt x="655" y="1306"/>
                  </a:lnTo>
                  <a:lnTo>
                    <a:pt x="672" y="1315"/>
                  </a:lnTo>
                  <a:lnTo>
                    <a:pt x="686" y="1326"/>
                  </a:lnTo>
                  <a:lnTo>
                    <a:pt x="686" y="1329"/>
                  </a:lnTo>
                  <a:lnTo>
                    <a:pt x="685" y="1332"/>
                  </a:lnTo>
                  <a:lnTo>
                    <a:pt x="683" y="1334"/>
                  </a:lnTo>
                  <a:lnTo>
                    <a:pt x="681" y="1335"/>
                  </a:lnTo>
                  <a:lnTo>
                    <a:pt x="679" y="1336"/>
                  </a:lnTo>
                  <a:lnTo>
                    <a:pt x="674" y="1338"/>
                  </a:lnTo>
                  <a:lnTo>
                    <a:pt x="669" y="1338"/>
                  </a:lnTo>
                  <a:lnTo>
                    <a:pt x="664" y="1336"/>
                  </a:lnTo>
                  <a:lnTo>
                    <a:pt x="653" y="1336"/>
                  </a:lnTo>
                  <a:lnTo>
                    <a:pt x="644" y="1338"/>
                  </a:lnTo>
                  <a:lnTo>
                    <a:pt x="641" y="1339"/>
                  </a:lnTo>
                  <a:lnTo>
                    <a:pt x="638" y="1341"/>
                  </a:lnTo>
                  <a:lnTo>
                    <a:pt x="636" y="1344"/>
                  </a:lnTo>
                  <a:lnTo>
                    <a:pt x="635" y="1347"/>
                  </a:lnTo>
                  <a:lnTo>
                    <a:pt x="632" y="1359"/>
                  </a:lnTo>
                  <a:lnTo>
                    <a:pt x="629" y="1374"/>
                  </a:lnTo>
                  <a:lnTo>
                    <a:pt x="626" y="1383"/>
                  </a:lnTo>
                  <a:lnTo>
                    <a:pt x="624" y="1390"/>
                  </a:lnTo>
                  <a:lnTo>
                    <a:pt x="622" y="1397"/>
                  </a:lnTo>
                  <a:lnTo>
                    <a:pt x="618" y="1401"/>
                  </a:lnTo>
                  <a:lnTo>
                    <a:pt x="612" y="1409"/>
                  </a:lnTo>
                  <a:lnTo>
                    <a:pt x="605" y="1421"/>
                  </a:lnTo>
                  <a:lnTo>
                    <a:pt x="600" y="1426"/>
                  </a:lnTo>
                  <a:lnTo>
                    <a:pt x="597" y="1432"/>
                  </a:lnTo>
                  <a:lnTo>
                    <a:pt x="592" y="1435"/>
                  </a:lnTo>
                  <a:lnTo>
                    <a:pt x="588" y="1437"/>
                  </a:lnTo>
                  <a:lnTo>
                    <a:pt x="585" y="1441"/>
                  </a:lnTo>
                  <a:lnTo>
                    <a:pt x="581" y="1445"/>
                  </a:lnTo>
                  <a:lnTo>
                    <a:pt x="579" y="1448"/>
                  </a:lnTo>
                  <a:lnTo>
                    <a:pt x="576" y="1453"/>
                  </a:lnTo>
                  <a:lnTo>
                    <a:pt x="572" y="1464"/>
                  </a:lnTo>
                  <a:lnTo>
                    <a:pt x="566" y="1472"/>
                  </a:lnTo>
                  <a:lnTo>
                    <a:pt x="563" y="1477"/>
                  </a:lnTo>
                  <a:lnTo>
                    <a:pt x="562" y="1487"/>
                  </a:lnTo>
                  <a:lnTo>
                    <a:pt x="562" y="1499"/>
                  </a:lnTo>
                  <a:lnTo>
                    <a:pt x="561" y="1512"/>
                  </a:lnTo>
                  <a:lnTo>
                    <a:pt x="557" y="1525"/>
                  </a:lnTo>
                  <a:lnTo>
                    <a:pt x="554" y="1536"/>
                  </a:lnTo>
                  <a:lnTo>
                    <a:pt x="550" y="1544"/>
                  </a:lnTo>
                  <a:lnTo>
                    <a:pt x="549" y="1548"/>
                  </a:lnTo>
                  <a:lnTo>
                    <a:pt x="547" y="1554"/>
                  </a:lnTo>
                  <a:lnTo>
                    <a:pt x="543" y="1559"/>
                  </a:lnTo>
                  <a:lnTo>
                    <a:pt x="540" y="1562"/>
                  </a:lnTo>
                  <a:lnTo>
                    <a:pt x="534" y="1566"/>
                  </a:lnTo>
                  <a:lnTo>
                    <a:pt x="521" y="1571"/>
                  </a:lnTo>
                  <a:lnTo>
                    <a:pt x="505" y="1575"/>
                  </a:lnTo>
                  <a:lnTo>
                    <a:pt x="496" y="1579"/>
                  </a:lnTo>
                  <a:lnTo>
                    <a:pt x="487" y="1584"/>
                  </a:lnTo>
                  <a:lnTo>
                    <a:pt x="479" y="1588"/>
                  </a:lnTo>
                  <a:lnTo>
                    <a:pt x="471" y="1594"/>
                  </a:lnTo>
                  <a:lnTo>
                    <a:pt x="455" y="1609"/>
                  </a:lnTo>
                  <a:lnTo>
                    <a:pt x="441" y="1622"/>
                  </a:lnTo>
                  <a:lnTo>
                    <a:pt x="435" y="1629"/>
                  </a:lnTo>
                  <a:lnTo>
                    <a:pt x="429" y="1634"/>
                  </a:lnTo>
                  <a:lnTo>
                    <a:pt x="424" y="1637"/>
                  </a:lnTo>
                  <a:lnTo>
                    <a:pt x="420" y="1641"/>
                  </a:lnTo>
                  <a:lnTo>
                    <a:pt x="408" y="1644"/>
                  </a:lnTo>
                  <a:lnTo>
                    <a:pt x="395" y="1647"/>
                  </a:lnTo>
                  <a:lnTo>
                    <a:pt x="390" y="1648"/>
                  </a:lnTo>
                  <a:lnTo>
                    <a:pt x="386" y="1649"/>
                  </a:lnTo>
                  <a:lnTo>
                    <a:pt x="384" y="1650"/>
                  </a:lnTo>
                  <a:lnTo>
                    <a:pt x="383" y="1653"/>
                  </a:lnTo>
                  <a:lnTo>
                    <a:pt x="380" y="1659"/>
                  </a:lnTo>
                  <a:lnTo>
                    <a:pt x="372" y="1668"/>
                  </a:lnTo>
                  <a:close/>
                  <a:moveTo>
                    <a:pt x="858" y="1792"/>
                  </a:moveTo>
                  <a:lnTo>
                    <a:pt x="865" y="1792"/>
                  </a:lnTo>
                  <a:lnTo>
                    <a:pt x="871" y="1791"/>
                  </a:lnTo>
                  <a:lnTo>
                    <a:pt x="878" y="1788"/>
                  </a:lnTo>
                  <a:lnTo>
                    <a:pt x="886" y="1783"/>
                  </a:lnTo>
                  <a:lnTo>
                    <a:pt x="893" y="1777"/>
                  </a:lnTo>
                  <a:lnTo>
                    <a:pt x="899" y="1774"/>
                  </a:lnTo>
                  <a:lnTo>
                    <a:pt x="905" y="1773"/>
                  </a:lnTo>
                  <a:lnTo>
                    <a:pt x="908" y="1773"/>
                  </a:lnTo>
                  <a:lnTo>
                    <a:pt x="909" y="1774"/>
                  </a:lnTo>
                  <a:lnTo>
                    <a:pt x="911" y="1775"/>
                  </a:lnTo>
                  <a:lnTo>
                    <a:pt x="911" y="1779"/>
                  </a:lnTo>
                  <a:lnTo>
                    <a:pt x="911" y="1781"/>
                  </a:lnTo>
                  <a:lnTo>
                    <a:pt x="911" y="1788"/>
                  </a:lnTo>
                  <a:lnTo>
                    <a:pt x="909" y="1796"/>
                  </a:lnTo>
                  <a:lnTo>
                    <a:pt x="909" y="1804"/>
                  </a:lnTo>
                  <a:lnTo>
                    <a:pt x="909" y="1812"/>
                  </a:lnTo>
                  <a:lnTo>
                    <a:pt x="908" y="1819"/>
                  </a:lnTo>
                  <a:lnTo>
                    <a:pt x="906" y="1825"/>
                  </a:lnTo>
                  <a:lnTo>
                    <a:pt x="902" y="1830"/>
                  </a:lnTo>
                  <a:lnTo>
                    <a:pt x="896" y="1832"/>
                  </a:lnTo>
                  <a:lnTo>
                    <a:pt x="889" y="1833"/>
                  </a:lnTo>
                  <a:lnTo>
                    <a:pt x="881" y="1832"/>
                  </a:lnTo>
                  <a:lnTo>
                    <a:pt x="874" y="1832"/>
                  </a:lnTo>
                  <a:lnTo>
                    <a:pt x="868" y="1832"/>
                  </a:lnTo>
                  <a:lnTo>
                    <a:pt x="861" y="1833"/>
                  </a:lnTo>
                  <a:lnTo>
                    <a:pt x="853" y="1837"/>
                  </a:lnTo>
                  <a:lnTo>
                    <a:pt x="850" y="1838"/>
                  </a:lnTo>
                  <a:lnTo>
                    <a:pt x="846" y="1839"/>
                  </a:lnTo>
                  <a:lnTo>
                    <a:pt x="844" y="1839"/>
                  </a:lnTo>
                  <a:lnTo>
                    <a:pt x="840" y="1838"/>
                  </a:lnTo>
                  <a:lnTo>
                    <a:pt x="839" y="1837"/>
                  </a:lnTo>
                  <a:lnTo>
                    <a:pt x="837" y="1836"/>
                  </a:lnTo>
                  <a:lnTo>
                    <a:pt x="836" y="1833"/>
                  </a:lnTo>
                  <a:lnTo>
                    <a:pt x="834" y="1831"/>
                  </a:lnTo>
                  <a:lnTo>
                    <a:pt x="834" y="1826"/>
                  </a:lnTo>
                  <a:lnTo>
                    <a:pt x="836" y="1820"/>
                  </a:lnTo>
                  <a:lnTo>
                    <a:pt x="838" y="1813"/>
                  </a:lnTo>
                  <a:lnTo>
                    <a:pt x="842" y="1807"/>
                  </a:lnTo>
                  <a:lnTo>
                    <a:pt x="845" y="1801"/>
                  </a:lnTo>
                  <a:lnTo>
                    <a:pt x="850" y="1796"/>
                  </a:lnTo>
                  <a:lnTo>
                    <a:pt x="855" y="1793"/>
                  </a:lnTo>
                  <a:lnTo>
                    <a:pt x="858" y="1792"/>
                  </a:lnTo>
                  <a:close/>
                  <a:moveTo>
                    <a:pt x="877" y="1851"/>
                  </a:moveTo>
                  <a:lnTo>
                    <a:pt x="882" y="1851"/>
                  </a:lnTo>
                  <a:lnTo>
                    <a:pt x="886" y="1852"/>
                  </a:lnTo>
                  <a:lnTo>
                    <a:pt x="888" y="1855"/>
                  </a:lnTo>
                  <a:lnTo>
                    <a:pt x="890" y="1857"/>
                  </a:lnTo>
                  <a:lnTo>
                    <a:pt x="894" y="1863"/>
                  </a:lnTo>
                  <a:lnTo>
                    <a:pt x="896" y="1870"/>
                  </a:lnTo>
                  <a:lnTo>
                    <a:pt x="897" y="1878"/>
                  </a:lnTo>
                  <a:lnTo>
                    <a:pt x="899" y="1886"/>
                  </a:lnTo>
                  <a:lnTo>
                    <a:pt x="897" y="1889"/>
                  </a:lnTo>
                  <a:lnTo>
                    <a:pt x="896" y="1892"/>
                  </a:lnTo>
                  <a:lnTo>
                    <a:pt x="894" y="1894"/>
                  </a:lnTo>
                  <a:lnTo>
                    <a:pt x="890" y="1895"/>
                  </a:lnTo>
                  <a:lnTo>
                    <a:pt x="883" y="1896"/>
                  </a:lnTo>
                  <a:lnTo>
                    <a:pt x="876" y="1894"/>
                  </a:lnTo>
                  <a:lnTo>
                    <a:pt x="874" y="1893"/>
                  </a:lnTo>
                  <a:lnTo>
                    <a:pt x="871" y="1890"/>
                  </a:lnTo>
                  <a:lnTo>
                    <a:pt x="870" y="1888"/>
                  </a:lnTo>
                  <a:lnTo>
                    <a:pt x="870" y="1886"/>
                  </a:lnTo>
                  <a:lnTo>
                    <a:pt x="872" y="1878"/>
                  </a:lnTo>
                  <a:lnTo>
                    <a:pt x="875" y="1873"/>
                  </a:lnTo>
                  <a:lnTo>
                    <a:pt x="876" y="1870"/>
                  </a:lnTo>
                  <a:lnTo>
                    <a:pt x="876" y="1868"/>
                  </a:lnTo>
                  <a:lnTo>
                    <a:pt x="876" y="1867"/>
                  </a:lnTo>
                  <a:lnTo>
                    <a:pt x="875" y="1865"/>
                  </a:lnTo>
                  <a:lnTo>
                    <a:pt x="870" y="1867"/>
                  </a:lnTo>
                  <a:lnTo>
                    <a:pt x="865" y="1871"/>
                  </a:lnTo>
                  <a:lnTo>
                    <a:pt x="861" y="1876"/>
                  </a:lnTo>
                  <a:lnTo>
                    <a:pt x="857" y="1882"/>
                  </a:lnTo>
                  <a:lnTo>
                    <a:pt x="855" y="1888"/>
                  </a:lnTo>
                  <a:lnTo>
                    <a:pt x="852" y="1893"/>
                  </a:lnTo>
                  <a:lnTo>
                    <a:pt x="850" y="1896"/>
                  </a:lnTo>
                  <a:lnTo>
                    <a:pt x="845" y="1899"/>
                  </a:lnTo>
                  <a:lnTo>
                    <a:pt x="844" y="1899"/>
                  </a:lnTo>
                  <a:lnTo>
                    <a:pt x="843" y="1896"/>
                  </a:lnTo>
                  <a:lnTo>
                    <a:pt x="842" y="1894"/>
                  </a:lnTo>
                  <a:lnTo>
                    <a:pt x="842" y="1889"/>
                  </a:lnTo>
                  <a:lnTo>
                    <a:pt x="842" y="1881"/>
                  </a:lnTo>
                  <a:lnTo>
                    <a:pt x="844" y="1871"/>
                  </a:lnTo>
                  <a:lnTo>
                    <a:pt x="846" y="1868"/>
                  </a:lnTo>
                  <a:lnTo>
                    <a:pt x="850" y="1863"/>
                  </a:lnTo>
                  <a:lnTo>
                    <a:pt x="853" y="1859"/>
                  </a:lnTo>
                  <a:lnTo>
                    <a:pt x="858" y="1857"/>
                  </a:lnTo>
                  <a:lnTo>
                    <a:pt x="863" y="1853"/>
                  </a:lnTo>
                  <a:lnTo>
                    <a:pt x="868" y="1852"/>
                  </a:lnTo>
                  <a:lnTo>
                    <a:pt x="872" y="1851"/>
                  </a:lnTo>
                  <a:lnTo>
                    <a:pt x="877" y="1851"/>
                  </a:lnTo>
                  <a:close/>
                  <a:moveTo>
                    <a:pt x="1209" y="1939"/>
                  </a:moveTo>
                  <a:lnTo>
                    <a:pt x="1211" y="1937"/>
                  </a:lnTo>
                  <a:lnTo>
                    <a:pt x="1215" y="1934"/>
                  </a:lnTo>
                  <a:lnTo>
                    <a:pt x="1218" y="1932"/>
                  </a:lnTo>
                  <a:lnTo>
                    <a:pt x="1222" y="1931"/>
                  </a:lnTo>
                  <a:lnTo>
                    <a:pt x="1224" y="1932"/>
                  </a:lnTo>
                  <a:lnTo>
                    <a:pt x="1226" y="1933"/>
                  </a:lnTo>
                  <a:lnTo>
                    <a:pt x="1228" y="1934"/>
                  </a:lnTo>
                  <a:lnTo>
                    <a:pt x="1229" y="1937"/>
                  </a:lnTo>
                  <a:lnTo>
                    <a:pt x="1229" y="1939"/>
                  </a:lnTo>
                  <a:lnTo>
                    <a:pt x="1229" y="1943"/>
                  </a:lnTo>
                  <a:lnTo>
                    <a:pt x="1229" y="1945"/>
                  </a:lnTo>
                  <a:lnTo>
                    <a:pt x="1228" y="1947"/>
                  </a:lnTo>
                  <a:lnTo>
                    <a:pt x="1223" y="1952"/>
                  </a:lnTo>
                  <a:lnTo>
                    <a:pt x="1218" y="1956"/>
                  </a:lnTo>
                  <a:lnTo>
                    <a:pt x="1212" y="1957"/>
                  </a:lnTo>
                  <a:lnTo>
                    <a:pt x="1205" y="1958"/>
                  </a:lnTo>
                  <a:lnTo>
                    <a:pt x="1203" y="1958"/>
                  </a:lnTo>
                  <a:lnTo>
                    <a:pt x="1201" y="1957"/>
                  </a:lnTo>
                  <a:lnTo>
                    <a:pt x="1198" y="1956"/>
                  </a:lnTo>
                  <a:lnTo>
                    <a:pt x="1197" y="1953"/>
                  </a:lnTo>
                  <a:lnTo>
                    <a:pt x="1196" y="1951"/>
                  </a:lnTo>
                  <a:lnTo>
                    <a:pt x="1196" y="1949"/>
                  </a:lnTo>
                  <a:lnTo>
                    <a:pt x="1197" y="1947"/>
                  </a:lnTo>
                  <a:lnTo>
                    <a:pt x="1198" y="1945"/>
                  </a:lnTo>
                  <a:lnTo>
                    <a:pt x="1205" y="1943"/>
                  </a:lnTo>
                  <a:lnTo>
                    <a:pt x="1209" y="1939"/>
                  </a:lnTo>
                  <a:close/>
                  <a:moveTo>
                    <a:pt x="1337" y="1991"/>
                  </a:moveTo>
                  <a:lnTo>
                    <a:pt x="1337" y="1989"/>
                  </a:lnTo>
                  <a:lnTo>
                    <a:pt x="1338" y="1988"/>
                  </a:lnTo>
                  <a:lnTo>
                    <a:pt x="1340" y="1987"/>
                  </a:lnTo>
                  <a:lnTo>
                    <a:pt x="1341" y="1987"/>
                  </a:lnTo>
                  <a:lnTo>
                    <a:pt x="1346" y="1988"/>
                  </a:lnTo>
                  <a:lnTo>
                    <a:pt x="1350" y="1990"/>
                  </a:lnTo>
                  <a:lnTo>
                    <a:pt x="1355" y="1996"/>
                  </a:lnTo>
                  <a:lnTo>
                    <a:pt x="1357" y="2001"/>
                  </a:lnTo>
                  <a:lnTo>
                    <a:pt x="1357" y="2004"/>
                  </a:lnTo>
                  <a:lnTo>
                    <a:pt x="1356" y="2008"/>
                  </a:lnTo>
                  <a:lnTo>
                    <a:pt x="1354" y="2009"/>
                  </a:lnTo>
                  <a:lnTo>
                    <a:pt x="1352" y="2008"/>
                  </a:lnTo>
                  <a:lnTo>
                    <a:pt x="1349" y="2006"/>
                  </a:lnTo>
                  <a:lnTo>
                    <a:pt x="1346" y="2003"/>
                  </a:lnTo>
                  <a:lnTo>
                    <a:pt x="1341" y="1996"/>
                  </a:lnTo>
                  <a:lnTo>
                    <a:pt x="1337" y="19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浙江">
              <a:extLst>
                <a:ext uri="{FF2B5EF4-FFF2-40B4-BE49-F238E27FC236}">
                  <a16:creationId xmlns:a16="http://schemas.microsoft.com/office/drawing/2014/main" id="{3DBBBAD8-875B-29E4-9DC5-8E48F697D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581" y="4591290"/>
              <a:ext cx="390530" cy="457224"/>
            </a:xfrm>
            <a:custGeom>
              <a:avLst/>
              <a:gdLst>
                <a:gd name="T0" fmla="*/ 882 w 1493"/>
                <a:gd name="T1" fmla="*/ 1623 h 1731"/>
                <a:gd name="T2" fmla="*/ 793 w 1493"/>
                <a:gd name="T3" fmla="*/ 1671 h 1731"/>
                <a:gd name="T4" fmla="*/ 704 w 1493"/>
                <a:gd name="T5" fmla="*/ 1615 h 1731"/>
                <a:gd name="T6" fmla="*/ 646 w 1493"/>
                <a:gd name="T7" fmla="*/ 1535 h 1731"/>
                <a:gd name="T8" fmla="*/ 577 w 1493"/>
                <a:gd name="T9" fmla="*/ 1610 h 1731"/>
                <a:gd name="T10" fmla="*/ 469 w 1493"/>
                <a:gd name="T11" fmla="*/ 1637 h 1731"/>
                <a:gd name="T12" fmla="*/ 395 w 1493"/>
                <a:gd name="T13" fmla="*/ 1604 h 1731"/>
                <a:gd name="T14" fmla="*/ 306 w 1493"/>
                <a:gd name="T15" fmla="*/ 1400 h 1731"/>
                <a:gd name="T16" fmla="*/ 299 w 1493"/>
                <a:gd name="T17" fmla="*/ 1296 h 1731"/>
                <a:gd name="T18" fmla="*/ 222 w 1493"/>
                <a:gd name="T19" fmla="*/ 1320 h 1731"/>
                <a:gd name="T20" fmla="*/ 189 w 1493"/>
                <a:gd name="T21" fmla="*/ 1250 h 1731"/>
                <a:gd name="T22" fmla="*/ 142 w 1493"/>
                <a:gd name="T23" fmla="*/ 1087 h 1731"/>
                <a:gd name="T24" fmla="*/ 79 w 1493"/>
                <a:gd name="T25" fmla="*/ 1019 h 1731"/>
                <a:gd name="T26" fmla="*/ 10 w 1493"/>
                <a:gd name="T27" fmla="*/ 914 h 1731"/>
                <a:gd name="T28" fmla="*/ 71 w 1493"/>
                <a:gd name="T29" fmla="*/ 824 h 1731"/>
                <a:gd name="T30" fmla="*/ 167 w 1493"/>
                <a:gd name="T31" fmla="*/ 751 h 1731"/>
                <a:gd name="T32" fmla="*/ 245 w 1493"/>
                <a:gd name="T33" fmla="*/ 672 h 1731"/>
                <a:gd name="T34" fmla="*/ 280 w 1493"/>
                <a:gd name="T35" fmla="*/ 515 h 1731"/>
                <a:gd name="T36" fmla="*/ 278 w 1493"/>
                <a:gd name="T37" fmla="*/ 430 h 1731"/>
                <a:gd name="T38" fmla="*/ 404 w 1493"/>
                <a:gd name="T39" fmla="*/ 411 h 1731"/>
                <a:gd name="T40" fmla="*/ 439 w 1493"/>
                <a:gd name="T41" fmla="*/ 312 h 1731"/>
                <a:gd name="T42" fmla="*/ 445 w 1493"/>
                <a:gd name="T43" fmla="*/ 233 h 1731"/>
                <a:gd name="T44" fmla="*/ 491 w 1493"/>
                <a:gd name="T45" fmla="*/ 183 h 1731"/>
                <a:gd name="T46" fmla="*/ 539 w 1493"/>
                <a:gd name="T47" fmla="*/ 10 h 1731"/>
                <a:gd name="T48" fmla="*/ 659 w 1493"/>
                <a:gd name="T49" fmla="*/ 60 h 1731"/>
                <a:gd name="T50" fmla="*/ 828 w 1493"/>
                <a:gd name="T51" fmla="*/ 128 h 1731"/>
                <a:gd name="T52" fmla="*/ 921 w 1493"/>
                <a:gd name="T53" fmla="*/ 73 h 1731"/>
                <a:gd name="T54" fmla="*/ 1020 w 1493"/>
                <a:gd name="T55" fmla="*/ 63 h 1731"/>
                <a:gd name="T56" fmla="*/ 1126 w 1493"/>
                <a:gd name="T57" fmla="*/ 156 h 1731"/>
                <a:gd name="T58" fmla="*/ 1026 w 1493"/>
                <a:gd name="T59" fmla="*/ 246 h 1731"/>
                <a:gd name="T60" fmla="*/ 907 w 1493"/>
                <a:gd name="T61" fmla="*/ 309 h 1731"/>
                <a:gd name="T62" fmla="*/ 793 w 1493"/>
                <a:gd name="T63" fmla="*/ 385 h 1731"/>
                <a:gd name="T64" fmla="*/ 906 w 1493"/>
                <a:gd name="T65" fmla="*/ 385 h 1731"/>
                <a:gd name="T66" fmla="*/ 1033 w 1493"/>
                <a:gd name="T67" fmla="*/ 401 h 1731"/>
                <a:gd name="T68" fmla="*/ 1208 w 1493"/>
                <a:gd name="T69" fmla="*/ 337 h 1731"/>
                <a:gd name="T70" fmla="*/ 1430 w 1493"/>
                <a:gd name="T71" fmla="*/ 474 h 1731"/>
                <a:gd name="T72" fmla="*/ 1423 w 1493"/>
                <a:gd name="T73" fmla="*/ 517 h 1731"/>
                <a:gd name="T74" fmla="*/ 1450 w 1493"/>
                <a:gd name="T75" fmla="*/ 599 h 1731"/>
                <a:gd name="T76" fmla="*/ 1314 w 1493"/>
                <a:gd name="T77" fmla="*/ 647 h 1731"/>
                <a:gd name="T78" fmla="*/ 1402 w 1493"/>
                <a:gd name="T79" fmla="*/ 650 h 1731"/>
                <a:gd name="T80" fmla="*/ 1452 w 1493"/>
                <a:gd name="T81" fmla="*/ 714 h 1731"/>
                <a:gd name="T82" fmla="*/ 1463 w 1493"/>
                <a:gd name="T83" fmla="*/ 763 h 1731"/>
                <a:gd name="T84" fmla="*/ 1391 w 1493"/>
                <a:gd name="T85" fmla="*/ 713 h 1731"/>
                <a:gd name="T86" fmla="*/ 1327 w 1493"/>
                <a:gd name="T87" fmla="*/ 773 h 1731"/>
                <a:gd name="T88" fmla="*/ 1313 w 1493"/>
                <a:gd name="T89" fmla="*/ 834 h 1731"/>
                <a:gd name="T90" fmla="*/ 1372 w 1493"/>
                <a:gd name="T91" fmla="*/ 912 h 1731"/>
                <a:gd name="T92" fmla="*/ 1330 w 1493"/>
                <a:gd name="T93" fmla="*/ 928 h 1731"/>
                <a:gd name="T94" fmla="*/ 1299 w 1493"/>
                <a:gd name="T95" fmla="*/ 1015 h 1731"/>
                <a:gd name="T96" fmla="*/ 1358 w 1493"/>
                <a:gd name="T97" fmla="*/ 1136 h 1731"/>
                <a:gd name="T98" fmla="*/ 1341 w 1493"/>
                <a:gd name="T99" fmla="*/ 1180 h 1731"/>
                <a:gd name="T100" fmla="*/ 1292 w 1493"/>
                <a:gd name="T101" fmla="*/ 1239 h 1731"/>
                <a:gd name="T102" fmla="*/ 1254 w 1493"/>
                <a:gd name="T103" fmla="*/ 1257 h 1731"/>
                <a:gd name="T104" fmla="*/ 1223 w 1493"/>
                <a:gd name="T105" fmla="*/ 1313 h 1731"/>
                <a:gd name="T106" fmla="*/ 1251 w 1493"/>
                <a:gd name="T107" fmla="*/ 1225 h 1731"/>
                <a:gd name="T108" fmla="*/ 1167 w 1493"/>
                <a:gd name="T109" fmla="*/ 1200 h 1731"/>
                <a:gd name="T110" fmla="*/ 1178 w 1493"/>
                <a:gd name="T111" fmla="*/ 1270 h 1731"/>
                <a:gd name="T112" fmla="*/ 1122 w 1493"/>
                <a:gd name="T113" fmla="*/ 1343 h 1731"/>
                <a:gd name="T114" fmla="*/ 1078 w 1493"/>
                <a:gd name="T115" fmla="*/ 1369 h 1731"/>
                <a:gd name="T116" fmla="*/ 1053 w 1493"/>
                <a:gd name="T117" fmla="*/ 1478 h 1731"/>
                <a:gd name="T118" fmla="*/ 1047 w 1493"/>
                <a:gd name="T119" fmla="*/ 1570 h 1731"/>
                <a:gd name="T120" fmla="*/ 1018 w 1493"/>
                <a:gd name="T121" fmla="*/ 1623 h 1731"/>
                <a:gd name="T122" fmla="*/ 1011 w 1493"/>
                <a:gd name="T123" fmla="*/ 169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" h="1731">
                  <a:moveTo>
                    <a:pt x="984" y="1731"/>
                  </a:moveTo>
                  <a:lnTo>
                    <a:pt x="980" y="1725"/>
                  </a:lnTo>
                  <a:lnTo>
                    <a:pt x="975" y="1721"/>
                  </a:lnTo>
                  <a:lnTo>
                    <a:pt x="971" y="1715"/>
                  </a:lnTo>
                  <a:lnTo>
                    <a:pt x="968" y="1710"/>
                  </a:lnTo>
                  <a:lnTo>
                    <a:pt x="963" y="1697"/>
                  </a:lnTo>
                  <a:lnTo>
                    <a:pt x="958" y="1681"/>
                  </a:lnTo>
                  <a:lnTo>
                    <a:pt x="954" y="1667"/>
                  </a:lnTo>
                  <a:lnTo>
                    <a:pt x="950" y="1656"/>
                  </a:lnTo>
                  <a:lnTo>
                    <a:pt x="946" y="1649"/>
                  </a:lnTo>
                  <a:lnTo>
                    <a:pt x="944" y="1642"/>
                  </a:lnTo>
                  <a:lnTo>
                    <a:pt x="942" y="1640"/>
                  </a:lnTo>
                  <a:lnTo>
                    <a:pt x="939" y="1637"/>
                  </a:lnTo>
                  <a:lnTo>
                    <a:pt x="936" y="1635"/>
                  </a:lnTo>
                  <a:lnTo>
                    <a:pt x="932" y="1634"/>
                  </a:lnTo>
                  <a:lnTo>
                    <a:pt x="924" y="1634"/>
                  </a:lnTo>
                  <a:lnTo>
                    <a:pt x="914" y="1631"/>
                  </a:lnTo>
                  <a:lnTo>
                    <a:pt x="905" y="1630"/>
                  </a:lnTo>
                  <a:lnTo>
                    <a:pt x="894" y="1626"/>
                  </a:lnTo>
                  <a:lnTo>
                    <a:pt x="888" y="1624"/>
                  </a:lnTo>
                  <a:lnTo>
                    <a:pt x="882" y="1623"/>
                  </a:lnTo>
                  <a:lnTo>
                    <a:pt x="876" y="1623"/>
                  </a:lnTo>
                  <a:lnTo>
                    <a:pt x="870" y="1624"/>
                  </a:lnTo>
                  <a:lnTo>
                    <a:pt x="866" y="1627"/>
                  </a:lnTo>
                  <a:lnTo>
                    <a:pt x="860" y="1630"/>
                  </a:lnTo>
                  <a:lnTo>
                    <a:pt x="856" y="1634"/>
                  </a:lnTo>
                  <a:lnTo>
                    <a:pt x="852" y="1639"/>
                  </a:lnTo>
                  <a:lnTo>
                    <a:pt x="845" y="1647"/>
                  </a:lnTo>
                  <a:lnTo>
                    <a:pt x="839" y="1653"/>
                  </a:lnTo>
                  <a:lnTo>
                    <a:pt x="836" y="1655"/>
                  </a:lnTo>
                  <a:lnTo>
                    <a:pt x="833" y="1656"/>
                  </a:lnTo>
                  <a:lnTo>
                    <a:pt x="831" y="1656"/>
                  </a:lnTo>
                  <a:lnTo>
                    <a:pt x="829" y="1655"/>
                  </a:lnTo>
                  <a:lnTo>
                    <a:pt x="825" y="1652"/>
                  </a:lnTo>
                  <a:lnTo>
                    <a:pt x="819" y="1648"/>
                  </a:lnTo>
                  <a:lnTo>
                    <a:pt x="817" y="1647"/>
                  </a:lnTo>
                  <a:lnTo>
                    <a:pt x="813" y="1646"/>
                  </a:lnTo>
                  <a:lnTo>
                    <a:pt x="810" y="1647"/>
                  </a:lnTo>
                  <a:lnTo>
                    <a:pt x="807" y="1649"/>
                  </a:lnTo>
                  <a:lnTo>
                    <a:pt x="801" y="1656"/>
                  </a:lnTo>
                  <a:lnTo>
                    <a:pt x="797" y="1664"/>
                  </a:lnTo>
                  <a:lnTo>
                    <a:pt x="793" y="1671"/>
                  </a:lnTo>
                  <a:lnTo>
                    <a:pt x="791" y="1675"/>
                  </a:lnTo>
                  <a:lnTo>
                    <a:pt x="787" y="1678"/>
                  </a:lnTo>
                  <a:lnTo>
                    <a:pt x="779" y="1679"/>
                  </a:lnTo>
                  <a:lnTo>
                    <a:pt x="769" y="1680"/>
                  </a:lnTo>
                  <a:lnTo>
                    <a:pt x="761" y="1680"/>
                  </a:lnTo>
                  <a:lnTo>
                    <a:pt x="750" y="1683"/>
                  </a:lnTo>
                  <a:lnTo>
                    <a:pt x="742" y="1686"/>
                  </a:lnTo>
                  <a:lnTo>
                    <a:pt x="737" y="1689"/>
                  </a:lnTo>
                  <a:lnTo>
                    <a:pt x="736" y="1689"/>
                  </a:lnTo>
                  <a:lnTo>
                    <a:pt x="736" y="1685"/>
                  </a:lnTo>
                  <a:lnTo>
                    <a:pt x="736" y="1679"/>
                  </a:lnTo>
                  <a:lnTo>
                    <a:pt x="731" y="1673"/>
                  </a:lnTo>
                  <a:lnTo>
                    <a:pt x="725" y="1666"/>
                  </a:lnTo>
                  <a:lnTo>
                    <a:pt x="716" y="1659"/>
                  </a:lnTo>
                  <a:lnTo>
                    <a:pt x="706" y="1653"/>
                  </a:lnTo>
                  <a:lnTo>
                    <a:pt x="705" y="1649"/>
                  </a:lnTo>
                  <a:lnTo>
                    <a:pt x="704" y="1646"/>
                  </a:lnTo>
                  <a:lnTo>
                    <a:pt x="703" y="1642"/>
                  </a:lnTo>
                  <a:lnTo>
                    <a:pt x="703" y="1637"/>
                  </a:lnTo>
                  <a:lnTo>
                    <a:pt x="704" y="1626"/>
                  </a:lnTo>
                  <a:lnTo>
                    <a:pt x="704" y="1615"/>
                  </a:lnTo>
                  <a:lnTo>
                    <a:pt x="704" y="1610"/>
                  </a:lnTo>
                  <a:lnTo>
                    <a:pt x="703" y="1607"/>
                  </a:lnTo>
                  <a:lnTo>
                    <a:pt x="702" y="1603"/>
                  </a:lnTo>
                  <a:lnTo>
                    <a:pt x="699" y="1599"/>
                  </a:lnTo>
                  <a:lnTo>
                    <a:pt x="696" y="1597"/>
                  </a:lnTo>
                  <a:lnTo>
                    <a:pt x="692" y="1596"/>
                  </a:lnTo>
                  <a:lnTo>
                    <a:pt x="687" y="1596"/>
                  </a:lnTo>
                  <a:lnTo>
                    <a:pt x="682" y="1595"/>
                  </a:lnTo>
                  <a:lnTo>
                    <a:pt x="681" y="1589"/>
                  </a:lnTo>
                  <a:lnTo>
                    <a:pt x="681" y="1577"/>
                  </a:lnTo>
                  <a:lnTo>
                    <a:pt x="675" y="1571"/>
                  </a:lnTo>
                  <a:lnTo>
                    <a:pt x="671" y="1567"/>
                  </a:lnTo>
                  <a:lnTo>
                    <a:pt x="669" y="1557"/>
                  </a:lnTo>
                  <a:lnTo>
                    <a:pt x="667" y="1541"/>
                  </a:lnTo>
                  <a:lnTo>
                    <a:pt x="666" y="1539"/>
                  </a:lnTo>
                  <a:lnTo>
                    <a:pt x="663" y="1536"/>
                  </a:lnTo>
                  <a:lnTo>
                    <a:pt x="662" y="1535"/>
                  </a:lnTo>
                  <a:lnTo>
                    <a:pt x="660" y="1534"/>
                  </a:lnTo>
                  <a:lnTo>
                    <a:pt x="654" y="1534"/>
                  </a:lnTo>
                  <a:lnTo>
                    <a:pt x="649" y="1534"/>
                  </a:lnTo>
                  <a:lnTo>
                    <a:pt x="646" y="1535"/>
                  </a:lnTo>
                  <a:lnTo>
                    <a:pt x="642" y="1538"/>
                  </a:lnTo>
                  <a:lnTo>
                    <a:pt x="637" y="1540"/>
                  </a:lnTo>
                  <a:lnTo>
                    <a:pt x="634" y="1542"/>
                  </a:lnTo>
                  <a:lnTo>
                    <a:pt x="629" y="1548"/>
                  </a:lnTo>
                  <a:lnTo>
                    <a:pt x="624" y="1555"/>
                  </a:lnTo>
                  <a:lnTo>
                    <a:pt x="622" y="1563"/>
                  </a:lnTo>
                  <a:lnTo>
                    <a:pt x="619" y="1571"/>
                  </a:lnTo>
                  <a:lnTo>
                    <a:pt x="616" y="1586"/>
                  </a:lnTo>
                  <a:lnTo>
                    <a:pt x="612" y="1598"/>
                  </a:lnTo>
                  <a:lnTo>
                    <a:pt x="611" y="1603"/>
                  </a:lnTo>
                  <a:lnTo>
                    <a:pt x="609" y="1607"/>
                  </a:lnTo>
                  <a:lnTo>
                    <a:pt x="606" y="1608"/>
                  </a:lnTo>
                  <a:lnTo>
                    <a:pt x="604" y="1609"/>
                  </a:lnTo>
                  <a:lnTo>
                    <a:pt x="602" y="1609"/>
                  </a:lnTo>
                  <a:lnTo>
                    <a:pt x="599" y="1608"/>
                  </a:lnTo>
                  <a:lnTo>
                    <a:pt x="596" y="1607"/>
                  </a:lnTo>
                  <a:lnTo>
                    <a:pt x="593" y="1604"/>
                  </a:lnTo>
                  <a:lnTo>
                    <a:pt x="590" y="1603"/>
                  </a:lnTo>
                  <a:lnTo>
                    <a:pt x="586" y="1604"/>
                  </a:lnTo>
                  <a:lnTo>
                    <a:pt x="581" y="1607"/>
                  </a:lnTo>
                  <a:lnTo>
                    <a:pt x="577" y="1610"/>
                  </a:lnTo>
                  <a:lnTo>
                    <a:pt x="567" y="1621"/>
                  </a:lnTo>
                  <a:lnTo>
                    <a:pt x="560" y="1631"/>
                  </a:lnTo>
                  <a:lnTo>
                    <a:pt x="554" y="1642"/>
                  </a:lnTo>
                  <a:lnTo>
                    <a:pt x="547" y="1652"/>
                  </a:lnTo>
                  <a:lnTo>
                    <a:pt x="542" y="1655"/>
                  </a:lnTo>
                  <a:lnTo>
                    <a:pt x="537" y="1659"/>
                  </a:lnTo>
                  <a:lnTo>
                    <a:pt x="533" y="1661"/>
                  </a:lnTo>
                  <a:lnTo>
                    <a:pt x="527" y="1664"/>
                  </a:lnTo>
                  <a:lnTo>
                    <a:pt x="515" y="1665"/>
                  </a:lnTo>
                  <a:lnTo>
                    <a:pt x="504" y="1666"/>
                  </a:lnTo>
                  <a:lnTo>
                    <a:pt x="499" y="1665"/>
                  </a:lnTo>
                  <a:lnTo>
                    <a:pt x="496" y="1664"/>
                  </a:lnTo>
                  <a:lnTo>
                    <a:pt x="493" y="1661"/>
                  </a:lnTo>
                  <a:lnTo>
                    <a:pt x="491" y="1659"/>
                  </a:lnTo>
                  <a:lnTo>
                    <a:pt x="491" y="1653"/>
                  </a:lnTo>
                  <a:lnTo>
                    <a:pt x="490" y="1649"/>
                  </a:lnTo>
                  <a:lnTo>
                    <a:pt x="488" y="1646"/>
                  </a:lnTo>
                  <a:lnTo>
                    <a:pt x="484" y="1642"/>
                  </a:lnTo>
                  <a:lnTo>
                    <a:pt x="480" y="1640"/>
                  </a:lnTo>
                  <a:lnTo>
                    <a:pt x="476" y="1639"/>
                  </a:lnTo>
                  <a:lnTo>
                    <a:pt x="469" y="1637"/>
                  </a:lnTo>
                  <a:lnTo>
                    <a:pt x="460" y="1637"/>
                  </a:lnTo>
                  <a:lnTo>
                    <a:pt x="444" y="1637"/>
                  </a:lnTo>
                  <a:lnTo>
                    <a:pt x="429" y="1640"/>
                  </a:lnTo>
                  <a:lnTo>
                    <a:pt x="416" y="1642"/>
                  </a:lnTo>
                  <a:lnTo>
                    <a:pt x="406" y="1645"/>
                  </a:lnTo>
                  <a:lnTo>
                    <a:pt x="401" y="1645"/>
                  </a:lnTo>
                  <a:lnTo>
                    <a:pt x="397" y="1645"/>
                  </a:lnTo>
                  <a:lnTo>
                    <a:pt x="392" y="1643"/>
                  </a:lnTo>
                  <a:lnTo>
                    <a:pt x="389" y="1640"/>
                  </a:lnTo>
                  <a:lnTo>
                    <a:pt x="385" y="1636"/>
                  </a:lnTo>
                  <a:lnTo>
                    <a:pt x="383" y="1633"/>
                  </a:lnTo>
                  <a:lnTo>
                    <a:pt x="382" y="1629"/>
                  </a:lnTo>
                  <a:lnTo>
                    <a:pt x="381" y="1626"/>
                  </a:lnTo>
                  <a:lnTo>
                    <a:pt x="382" y="1623"/>
                  </a:lnTo>
                  <a:lnTo>
                    <a:pt x="382" y="1620"/>
                  </a:lnTo>
                  <a:lnTo>
                    <a:pt x="384" y="1617"/>
                  </a:lnTo>
                  <a:lnTo>
                    <a:pt x="386" y="1615"/>
                  </a:lnTo>
                  <a:lnTo>
                    <a:pt x="391" y="1611"/>
                  </a:lnTo>
                  <a:lnTo>
                    <a:pt x="395" y="1608"/>
                  </a:lnTo>
                  <a:lnTo>
                    <a:pt x="395" y="1607"/>
                  </a:lnTo>
                  <a:lnTo>
                    <a:pt x="395" y="1604"/>
                  </a:lnTo>
                  <a:lnTo>
                    <a:pt x="395" y="1602"/>
                  </a:lnTo>
                  <a:lnTo>
                    <a:pt x="394" y="1598"/>
                  </a:lnTo>
                  <a:lnTo>
                    <a:pt x="390" y="1590"/>
                  </a:lnTo>
                  <a:lnTo>
                    <a:pt x="385" y="1579"/>
                  </a:lnTo>
                  <a:lnTo>
                    <a:pt x="381" y="1567"/>
                  </a:lnTo>
                  <a:lnTo>
                    <a:pt x="376" y="1553"/>
                  </a:lnTo>
                  <a:lnTo>
                    <a:pt x="371" y="1538"/>
                  </a:lnTo>
                  <a:lnTo>
                    <a:pt x="366" y="1521"/>
                  </a:lnTo>
                  <a:lnTo>
                    <a:pt x="362" y="1504"/>
                  </a:lnTo>
                  <a:lnTo>
                    <a:pt x="356" y="1490"/>
                  </a:lnTo>
                  <a:lnTo>
                    <a:pt x="348" y="1476"/>
                  </a:lnTo>
                  <a:lnTo>
                    <a:pt x="340" y="1465"/>
                  </a:lnTo>
                  <a:lnTo>
                    <a:pt x="332" y="1456"/>
                  </a:lnTo>
                  <a:lnTo>
                    <a:pt x="323" y="1447"/>
                  </a:lnTo>
                  <a:lnTo>
                    <a:pt x="319" y="1444"/>
                  </a:lnTo>
                  <a:lnTo>
                    <a:pt x="315" y="1439"/>
                  </a:lnTo>
                  <a:lnTo>
                    <a:pt x="312" y="1433"/>
                  </a:lnTo>
                  <a:lnTo>
                    <a:pt x="309" y="1428"/>
                  </a:lnTo>
                  <a:lnTo>
                    <a:pt x="307" y="1415"/>
                  </a:lnTo>
                  <a:lnTo>
                    <a:pt x="306" y="1404"/>
                  </a:lnTo>
                  <a:lnTo>
                    <a:pt x="306" y="1400"/>
                  </a:lnTo>
                  <a:lnTo>
                    <a:pt x="308" y="1395"/>
                  </a:lnTo>
                  <a:lnTo>
                    <a:pt x="310" y="1390"/>
                  </a:lnTo>
                  <a:lnTo>
                    <a:pt x="314" y="1387"/>
                  </a:lnTo>
                  <a:lnTo>
                    <a:pt x="322" y="1381"/>
                  </a:lnTo>
                  <a:lnTo>
                    <a:pt x="328" y="1374"/>
                  </a:lnTo>
                  <a:lnTo>
                    <a:pt x="331" y="1370"/>
                  </a:lnTo>
                  <a:lnTo>
                    <a:pt x="332" y="1365"/>
                  </a:lnTo>
                  <a:lnTo>
                    <a:pt x="331" y="1362"/>
                  </a:lnTo>
                  <a:lnTo>
                    <a:pt x="331" y="1358"/>
                  </a:lnTo>
                  <a:lnTo>
                    <a:pt x="327" y="1350"/>
                  </a:lnTo>
                  <a:lnTo>
                    <a:pt x="323" y="1344"/>
                  </a:lnTo>
                  <a:lnTo>
                    <a:pt x="321" y="1337"/>
                  </a:lnTo>
                  <a:lnTo>
                    <a:pt x="321" y="1328"/>
                  </a:lnTo>
                  <a:lnTo>
                    <a:pt x="321" y="1325"/>
                  </a:lnTo>
                  <a:lnTo>
                    <a:pt x="320" y="1320"/>
                  </a:lnTo>
                  <a:lnTo>
                    <a:pt x="319" y="1315"/>
                  </a:lnTo>
                  <a:lnTo>
                    <a:pt x="315" y="1309"/>
                  </a:lnTo>
                  <a:lnTo>
                    <a:pt x="312" y="1305"/>
                  </a:lnTo>
                  <a:lnTo>
                    <a:pt x="307" y="1301"/>
                  </a:lnTo>
                  <a:lnTo>
                    <a:pt x="303" y="1299"/>
                  </a:lnTo>
                  <a:lnTo>
                    <a:pt x="299" y="1296"/>
                  </a:lnTo>
                  <a:lnTo>
                    <a:pt x="294" y="1296"/>
                  </a:lnTo>
                  <a:lnTo>
                    <a:pt x="289" y="1297"/>
                  </a:lnTo>
                  <a:lnTo>
                    <a:pt x="284" y="1300"/>
                  </a:lnTo>
                  <a:lnTo>
                    <a:pt x="281" y="1305"/>
                  </a:lnTo>
                  <a:lnTo>
                    <a:pt x="272" y="1312"/>
                  </a:lnTo>
                  <a:lnTo>
                    <a:pt x="265" y="1317"/>
                  </a:lnTo>
                  <a:lnTo>
                    <a:pt x="263" y="1318"/>
                  </a:lnTo>
                  <a:lnTo>
                    <a:pt x="260" y="1318"/>
                  </a:lnTo>
                  <a:lnTo>
                    <a:pt x="258" y="1318"/>
                  </a:lnTo>
                  <a:lnTo>
                    <a:pt x="256" y="1317"/>
                  </a:lnTo>
                  <a:lnTo>
                    <a:pt x="253" y="1313"/>
                  </a:lnTo>
                  <a:lnTo>
                    <a:pt x="250" y="1309"/>
                  </a:lnTo>
                  <a:lnTo>
                    <a:pt x="247" y="1308"/>
                  </a:lnTo>
                  <a:lnTo>
                    <a:pt x="244" y="1307"/>
                  </a:lnTo>
                  <a:lnTo>
                    <a:pt x="240" y="1307"/>
                  </a:lnTo>
                  <a:lnTo>
                    <a:pt x="236" y="1308"/>
                  </a:lnTo>
                  <a:lnTo>
                    <a:pt x="231" y="1309"/>
                  </a:lnTo>
                  <a:lnTo>
                    <a:pt x="228" y="1312"/>
                  </a:lnTo>
                  <a:lnTo>
                    <a:pt x="226" y="1314"/>
                  </a:lnTo>
                  <a:lnTo>
                    <a:pt x="225" y="1318"/>
                  </a:lnTo>
                  <a:lnTo>
                    <a:pt x="222" y="1320"/>
                  </a:lnTo>
                  <a:lnTo>
                    <a:pt x="220" y="1322"/>
                  </a:lnTo>
                  <a:lnTo>
                    <a:pt x="215" y="1325"/>
                  </a:lnTo>
                  <a:lnTo>
                    <a:pt x="209" y="1326"/>
                  </a:lnTo>
                  <a:lnTo>
                    <a:pt x="202" y="1326"/>
                  </a:lnTo>
                  <a:lnTo>
                    <a:pt x="195" y="1325"/>
                  </a:lnTo>
                  <a:lnTo>
                    <a:pt x="190" y="1322"/>
                  </a:lnTo>
                  <a:lnTo>
                    <a:pt x="187" y="1320"/>
                  </a:lnTo>
                  <a:lnTo>
                    <a:pt x="183" y="1317"/>
                  </a:lnTo>
                  <a:lnTo>
                    <a:pt x="181" y="1314"/>
                  </a:lnTo>
                  <a:lnTo>
                    <a:pt x="182" y="1311"/>
                  </a:lnTo>
                  <a:lnTo>
                    <a:pt x="188" y="1305"/>
                  </a:lnTo>
                  <a:lnTo>
                    <a:pt x="190" y="1301"/>
                  </a:lnTo>
                  <a:lnTo>
                    <a:pt x="194" y="1297"/>
                  </a:lnTo>
                  <a:lnTo>
                    <a:pt x="195" y="1293"/>
                  </a:lnTo>
                  <a:lnTo>
                    <a:pt x="196" y="1288"/>
                  </a:lnTo>
                  <a:lnTo>
                    <a:pt x="197" y="1283"/>
                  </a:lnTo>
                  <a:lnTo>
                    <a:pt x="196" y="1277"/>
                  </a:lnTo>
                  <a:lnTo>
                    <a:pt x="196" y="1274"/>
                  </a:lnTo>
                  <a:lnTo>
                    <a:pt x="194" y="1269"/>
                  </a:lnTo>
                  <a:lnTo>
                    <a:pt x="192" y="1259"/>
                  </a:lnTo>
                  <a:lnTo>
                    <a:pt x="189" y="1250"/>
                  </a:lnTo>
                  <a:lnTo>
                    <a:pt x="188" y="1238"/>
                  </a:lnTo>
                  <a:lnTo>
                    <a:pt x="184" y="1225"/>
                  </a:lnTo>
                  <a:lnTo>
                    <a:pt x="183" y="1218"/>
                  </a:lnTo>
                  <a:lnTo>
                    <a:pt x="183" y="1212"/>
                  </a:lnTo>
                  <a:lnTo>
                    <a:pt x="182" y="1205"/>
                  </a:lnTo>
                  <a:lnTo>
                    <a:pt x="183" y="1199"/>
                  </a:lnTo>
                  <a:lnTo>
                    <a:pt x="187" y="1188"/>
                  </a:lnTo>
                  <a:lnTo>
                    <a:pt x="188" y="1177"/>
                  </a:lnTo>
                  <a:lnTo>
                    <a:pt x="188" y="1172"/>
                  </a:lnTo>
                  <a:lnTo>
                    <a:pt x="187" y="1167"/>
                  </a:lnTo>
                  <a:lnTo>
                    <a:pt x="184" y="1161"/>
                  </a:lnTo>
                  <a:lnTo>
                    <a:pt x="181" y="1155"/>
                  </a:lnTo>
                  <a:lnTo>
                    <a:pt x="171" y="1147"/>
                  </a:lnTo>
                  <a:lnTo>
                    <a:pt x="165" y="1139"/>
                  </a:lnTo>
                  <a:lnTo>
                    <a:pt x="163" y="1137"/>
                  </a:lnTo>
                  <a:lnTo>
                    <a:pt x="161" y="1132"/>
                  </a:lnTo>
                  <a:lnTo>
                    <a:pt x="158" y="1128"/>
                  </a:lnTo>
                  <a:lnTo>
                    <a:pt x="157" y="1122"/>
                  </a:lnTo>
                  <a:lnTo>
                    <a:pt x="152" y="1107"/>
                  </a:lnTo>
                  <a:lnTo>
                    <a:pt x="146" y="1093"/>
                  </a:lnTo>
                  <a:lnTo>
                    <a:pt x="142" y="1087"/>
                  </a:lnTo>
                  <a:lnTo>
                    <a:pt x="138" y="1081"/>
                  </a:lnTo>
                  <a:lnTo>
                    <a:pt x="133" y="1076"/>
                  </a:lnTo>
                  <a:lnTo>
                    <a:pt x="129" y="1073"/>
                  </a:lnTo>
                  <a:lnTo>
                    <a:pt x="119" y="1066"/>
                  </a:lnTo>
                  <a:lnTo>
                    <a:pt x="112" y="1057"/>
                  </a:lnTo>
                  <a:lnTo>
                    <a:pt x="107" y="1049"/>
                  </a:lnTo>
                  <a:lnTo>
                    <a:pt x="102" y="1042"/>
                  </a:lnTo>
                  <a:lnTo>
                    <a:pt x="100" y="1040"/>
                  </a:lnTo>
                  <a:lnTo>
                    <a:pt x="98" y="1037"/>
                  </a:lnTo>
                  <a:lnTo>
                    <a:pt x="95" y="1037"/>
                  </a:lnTo>
                  <a:lnTo>
                    <a:pt x="93" y="1036"/>
                  </a:lnTo>
                  <a:lnTo>
                    <a:pt x="89" y="1037"/>
                  </a:lnTo>
                  <a:lnTo>
                    <a:pt x="85" y="1040"/>
                  </a:lnTo>
                  <a:lnTo>
                    <a:pt x="82" y="1040"/>
                  </a:lnTo>
                  <a:lnTo>
                    <a:pt x="81" y="1040"/>
                  </a:lnTo>
                  <a:lnTo>
                    <a:pt x="80" y="1038"/>
                  </a:lnTo>
                  <a:lnTo>
                    <a:pt x="80" y="1036"/>
                  </a:lnTo>
                  <a:lnTo>
                    <a:pt x="80" y="1031"/>
                  </a:lnTo>
                  <a:lnTo>
                    <a:pt x="80" y="1025"/>
                  </a:lnTo>
                  <a:lnTo>
                    <a:pt x="80" y="1022"/>
                  </a:lnTo>
                  <a:lnTo>
                    <a:pt x="79" y="1019"/>
                  </a:lnTo>
                  <a:lnTo>
                    <a:pt x="76" y="1017"/>
                  </a:lnTo>
                  <a:lnTo>
                    <a:pt x="74" y="1016"/>
                  </a:lnTo>
                  <a:lnTo>
                    <a:pt x="68" y="1013"/>
                  </a:lnTo>
                  <a:lnTo>
                    <a:pt x="60" y="1011"/>
                  </a:lnTo>
                  <a:lnTo>
                    <a:pt x="54" y="1011"/>
                  </a:lnTo>
                  <a:lnTo>
                    <a:pt x="49" y="1010"/>
                  </a:lnTo>
                  <a:lnTo>
                    <a:pt x="43" y="1007"/>
                  </a:lnTo>
                  <a:lnTo>
                    <a:pt x="37" y="1005"/>
                  </a:lnTo>
                  <a:lnTo>
                    <a:pt x="31" y="1000"/>
                  </a:lnTo>
                  <a:lnTo>
                    <a:pt x="25" y="996"/>
                  </a:lnTo>
                  <a:lnTo>
                    <a:pt x="19" y="988"/>
                  </a:lnTo>
                  <a:lnTo>
                    <a:pt x="13" y="980"/>
                  </a:lnTo>
                  <a:lnTo>
                    <a:pt x="8" y="971"/>
                  </a:lnTo>
                  <a:lnTo>
                    <a:pt x="5" y="961"/>
                  </a:lnTo>
                  <a:lnTo>
                    <a:pt x="1" y="952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1" y="927"/>
                  </a:lnTo>
                  <a:lnTo>
                    <a:pt x="3" y="921"/>
                  </a:lnTo>
                  <a:lnTo>
                    <a:pt x="5" y="917"/>
                  </a:lnTo>
                  <a:lnTo>
                    <a:pt x="10" y="914"/>
                  </a:lnTo>
                  <a:lnTo>
                    <a:pt x="12" y="910"/>
                  </a:lnTo>
                  <a:lnTo>
                    <a:pt x="12" y="906"/>
                  </a:lnTo>
                  <a:lnTo>
                    <a:pt x="11" y="902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12" y="892"/>
                  </a:lnTo>
                  <a:lnTo>
                    <a:pt x="13" y="890"/>
                  </a:lnTo>
                  <a:lnTo>
                    <a:pt x="16" y="887"/>
                  </a:lnTo>
                  <a:lnTo>
                    <a:pt x="19" y="885"/>
                  </a:lnTo>
                  <a:lnTo>
                    <a:pt x="23" y="884"/>
                  </a:lnTo>
                  <a:lnTo>
                    <a:pt x="27" y="883"/>
                  </a:lnTo>
                  <a:lnTo>
                    <a:pt x="38" y="881"/>
                  </a:lnTo>
                  <a:lnTo>
                    <a:pt x="47" y="879"/>
                  </a:lnTo>
                  <a:lnTo>
                    <a:pt x="50" y="876"/>
                  </a:lnTo>
                  <a:lnTo>
                    <a:pt x="54" y="872"/>
                  </a:lnTo>
                  <a:lnTo>
                    <a:pt x="56" y="867"/>
                  </a:lnTo>
                  <a:lnTo>
                    <a:pt x="58" y="860"/>
                  </a:lnTo>
                  <a:lnTo>
                    <a:pt x="63" y="842"/>
                  </a:lnTo>
                  <a:lnTo>
                    <a:pt x="67" y="832"/>
                  </a:lnTo>
                  <a:lnTo>
                    <a:pt x="69" y="828"/>
                  </a:lnTo>
                  <a:lnTo>
                    <a:pt x="71" y="824"/>
                  </a:lnTo>
                  <a:lnTo>
                    <a:pt x="75" y="822"/>
                  </a:lnTo>
                  <a:lnTo>
                    <a:pt x="80" y="818"/>
                  </a:lnTo>
                  <a:lnTo>
                    <a:pt x="88" y="811"/>
                  </a:lnTo>
                  <a:lnTo>
                    <a:pt x="96" y="802"/>
                  </a:lnTo>
                  <a:lnTo>
                    <a:pt x="104" y="790"/>
                  </a:lnTo>
                  <a:lnTo>
                    <a:pt x="107" y="782"/>
                  </a:lnTo>
                  <a:lnTo>
                    <a:pt x="108" y="778"/>
                  </a:lnTo>
                  <a:lnTo>
                    <a:pt x="111" y="776"/>
                  </a:lnTo>
                  <a:lnTo>
                    <a:pt x="113" y="773"/>
                  </a:lnTo>
                  <a:lnTo>
                    <a:pt x="117" y="771"/>
                  </a:lnTo>
                  <a:lnTo>
                    <a:pt x="120" y="770"/>
                  </a:lnTo>
                  <a:lnTo>
                    <a:pt x="124" y="769"/>
                  </a:lnTo>
                  <a:lnTo>
                    <a:pt x="129" y="767"/>
                  </a:lnTo>
                  <a:lnTo>
                    <a:pt x="134" y="767"/>
                  </a:lnTo>
                  <a:lnTo>
                    <a:pt x="143" y="767"/>
                  </a:lnTo>
                  <a:lnTo>
                    <a:pt x="150" y="765"/>
                  </a:lnTo>
                  <a:lnTo>
                    <a:pt x="153" y="761"/>
                  </a:lnTo>
                  <a:lnTo>
                    <a:pt x="156" y="758"/>
                  </a:lnTo>
                  <a:lnTo>
                    <a:pt x="158" y="754"/>
                  </a:lnTo>
                  <a:lnTo>
                    <a:pt x="162" y="752"/>
                  </a:lnTo>
                  <a:lnTo>
                    <a:pt x="167" y="751"/>
                  </a:lnTo>
                  <a:lnTo>
                    <a:pt x="171" y="751"/>
                  </a:lnTo>
                  <a:lnTo>
                    <a:pt x="176" y="750"/>
                  </a:lnTo>
                  <a:lnTo>
                    <a:pt x="178" y="747"/>
                  </a:lnTo>
                  <a:lnTo>
                    <a:pt x="180" y="745"/>
                  </a:lnTo>
                  <a:lnTo>
                    <a:pt x="181" y="742"/>
                  </a:lnTo>
                  <a:lnTo>
                    <a:pt x="181" y="739"/>
                  </a:lnTo>
                  <a:lnTo>
                    <a:pt x="180" y="735"/>
                  </a:lnTo>
                  <a:lnTo>
                    <a:pt x="180" y="731"/>
                  </a:lnTo>
                  <a:lnTo>
                    <a:pt x="180" y="726"/>
                  </a:lnTo>
                  <a:lnTo>
                    <a:pt x="181" y="721"/>
                  </a:lnTo>
                  <a:lnTo>
                    <a:pt x="183" y="716"/>
                  </a:lnTo>
                  <a:lnTo>
                    <a:pt x="187" y="713"/>
                  </a:lnTo>
                  <a:lnTo>
                    <a:pt x="192" y="709"/>
                  </a:lnTo>
                  <a:lnTo>
                    <a:pt x="197" y="706"/>
                  </a:lnTo>
                  <a:lnTo>
                    <a:pt x="203" y="702"/>
                  </a:lnTo>
                  <a:lnTo>
                    <a:pt x="211" y="698"/>
                  </a:lnTo>
                  <a:lnTo>
                    <a:pt x="219" y="695"/>
                  </a:lnTo>
                  <a:lnTo>
                    <a:pt x="226" y="690"/>
                  </a:lnTo>
                  <a:lnTo>
                    <a:pt x="233" y="684"/>
                  </a:lnTo>
                  <a:lnTo>
                    <a:pt x="240" y="678"/>
                  </a:lnTo>
                  <a:lnTo>
                    <a:pt x="245" y="672"/>
                  </a:lnTo>
                  <a:lnTo>
                    <a:pt x="249" y="666"/>
                  </a:lnTo>
                  <a:lnTo>
                    <a:pt x="249" y="660"/>
                  </a:lnTo>
                  <a:lnTo>
                    <a:pt x="247" y="650"/>
                  </a:lnTo>
                  <a:lnTo>
                    <a:pt x="246" y="638"/>
                  </a:lnTo>
                  <a:lnTo>
                    <a:pt x="247" y="633"/>
                  </a:lnTo>
                  <a:lnTo>
                    <a:pt x="247" y="627"/>
                  </a:lnTo>
                  <a:lnTo>
                    <a:pt x="250" y="622"/>
                  </a:lnTo>
                  <a:lnTo>
                    <a:pt x="252" y="618"/>
                  </a:lnTo>
                  <a:lnTo>
                    <a:pt x="266" y="602"/>
                  </a:lnTo>
                  <a:lnTo>
                    <a:pt x="276" y="589"/>
                  </a:lnTo>
                  <a:lnTo>
                    <a:pt x="277" y="582"/>
                  </a:lnTo>
                  <a:lnTo>
                    <a:pt x="281" y="577"/>
                  </a:lnTo>
                  <a:lnTo>
                    <a:pt x="284" y="572"/>
                  </a:lnTo>
                  <a:lnTo>
                    <a:pt x="288" y="570"/>
                  </a:lnTo>
                  <a:lnTo>
                    <a:pt x="291" y="567"/>
                  </a:lnTo>
                  <a:lnTo>
                    <a:pt x="294" y="562"/>
                  </a:lnTo>
                  <a:lnTo>
                    <a:pt x="295" y="553"/>
                  </a:lnTo>
                  <a:lnTo>
                    <a:pt x="294" y="543"/>
                  </a:lnTo>
                  <a:lnTo>
                    <a:pt x="290" y="532"/>
                  </a:lnTo>
                  <a:lnTo>
                    <a:pt x="283" y="520"/>
                  </a:lnTo>
                  <a:lnTo>
                    <a:pt x="280" y="515"/>
                  </a:lnTo>
                  <a:lnTo>
                    <a:pt x="277" y="509"/>
                  </a:lnTo>
                  <a:lnTo>
                    <a:pt x="275" y="505"/>
                  </a:lnTo>
                  <a:lnTo>
                    <a:pt x="274" y="499"/>
                  </a:lnTo>
                  <a:lnTo>
                    <a:pt x="275" y="488"/>
                  </a:lnTo>
                  <a:lnTo>
                    <a:pt x="276" y="480"/>
                  </a:lnTo>
                  <a:lnTo>
                    <a:pt x="278" y="476"/>
                  </a:lnTo>
                  <a:lnTo>
                    <a:pt x="280" y="474"/>
                  </a:lnTo>
                  <a:lnTo>
                    <a:pt x="282" y="471"/>
                  </a:lnTo>
                  <a:lnTo>
                    <a:pt x="285" y="470"/>
                  </a:lnTo>
                  <a:lnTo>
                    <a:pt x="288" y="470"/>
                  </a:lnTo>
                  <a:lnTo>
                    <a:pt x="290" y="468"/>
                  </a:lnTo>
                  <a:lnTo>
                    <a:pt x="293" y="467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57"/>
                  </a:lnTo>
                  <a:lnTo>
                    <a:pt x="294" y="454"/>
                  </a:lnTo>
                  <a:lnTo>
                    <a:pt x="291" y="450"/>
                  </a:lnTo>
                  <a:lnTo>
                    <a:pt x="287" y="444"/>
                  </a:lnTo>
                  <a:lnTo>
                    <a:pt x="282" y="437"/>
                  </a:lnTo>
                  <a:lnTo>
                    <a:pt x="280" y="433"/>
                  </a:lnTo>
                  <a:lnTo>
                    <a:pt x="278" y="430"/>
                  </a:lnTo>
                  <a:lnTo>
                    <a:pt x="278" y="424"/>
                  </a:lnTo>
                  <a:lnTo>
                    <a:pt x="278" y="419"/>
                  </a:lnTo>
                  <a:lnTo>
                    <a:pt x="280" y="412"/>
                  </a:lnTo>
                  <a:lnTo>
                    <a:pt x="282" y="406"/>
                  </a:lnTo>
                  <a:lnTo>
                    <a:pt x="284" y="401"/>
                  </a:lnTo>
                  <a:lnTo>
                    <a:pt x="289" y="397"/>
                  </a:lnTo>
                  <a:lnTo>
                    <a:pt x="294" y="393"/>
                  </a:lnTo>
                  <a:lnTo>
                    <a:pt x="300" y="391"/>
                  </a:lnTo>
                  <a:lnTo>
                    <a:pt x="304" y="389"/>
                  </a:lnTo>
                  <a:lnTo>
                    <a:pt x="310" y="392"/>
                  </a:lnTo>
                  <a:lnTo>
                    <a:pt x="321" y="397"/>
                  </a:lnTo>
                  <a:lnTo>
                    <a:pt x="332" y="400"/>
                  </a:lnTo>
                  <a:lnTo>
                    <a:pt x="341" y="401"/>
                  </a:lnTo>
                  <a:lnTo>
                    <a:pt x="351" y="401"/>
                  </a:lnTo>
                  <a:lnTo>
                    <a:pt x="360" y="400"/>
                  </a:lnTo>
                  <a:lnTo>
                    <a:pt x="370" y="400"/>
                  </a:lnTo>
                  <a:lnTo>
                    <a:pt x="378" y="402"/>
                  </a:lnTo>
                  <a:lnTo>
                    <a:pt x="386" y="406"/>
                  </a:lnTo>
                  <a:lnTo>
                    <a:pt x="395" y="410"/>
                  </a:lnTo>
                  <a:lnTo>
                    <a:pt x="401" y="411"/>
                  </a:lnTo>
                  <a:lnTo>
                    <a:pt x="404" y="411"/>
                  </a:lnTo>
                  <a:lnTo>
                    <a:pt x="407" y="410"/>
                  </a:lnTo>
                  <a:lnTo>
                    <a:pt x="409" y="406"/>
                  </a:lnTo>
                  <a:lnTo>
                    <a:pt x="411" y="401"/>
                  </a:lnTo>
                  <a:lnTo>
                    <a:pt x="414" y="393"/>
                  </a:lnTo>
                  <a:lnTo>
                    <a:pt x="417" y="385"/>
                  </a:lnTo>
                  <a:lnTo>
                    <a:pt x="421" y="382"/>
                  </a:lnTo>
                  <a:lnTo>
                    <a:pt x="425" y="380"/>
                  </a:lnTo>
                  <a:lnTo>
                    <a:pt x="430" y="378"/>
                  </a:lnTo>
                  <a:lnTo>
                    <a:pt x="436" y="376"/>
                  </a:lnTo>
                  <a:lnTo>
                    <a:pt x="448" y="373"/>
                  </a:lnTo>
                  <a:lnTo>
                    <a:pt x="455" y="370"/>
                  </a:lnTo>
                  <a:lnTo>
                    <a:pt x="457" y="368"/>
                  </a:lnTo>
                  <a:lnTo>
                    <a:pt x="457" y="366"/>
                  </a:lnTo>
                  <a:lnTo>
                    <a:pt x="457" y="362"/>
                  </a:lnTo>
                  <a:lnTo>
                    <a:pt x="457" y="357"/>
                  </a:lnTo>
                  <a:lnTo>
                    <a:pt x="454" y="344"/>
                  </a:lnTo>
                  <a:lnTo>
                    <a:pt x="451" y="331"/>
                  </a:lnTo>
                  <a:lnTo>
                    <a:pt x="448" y="324"/>
                  </a:lnTo>
                  <a:lnTo>
                    <a:pt x="446" y="319"/>
                  </a:lnTo>
                  <a:lnTo>
                    <a:pt x="442" y="315"/>
                  </a:lnTo>
                  <a:lnTo>
                    <a:pt x="439" y="312"/>
                  </a:lnTo>
                  <a:lnTo>
                    <a:pt x="421" y="306"/>
                  </a:lnTo>
                  <a:lnTo>
                    <a:pt x="406" y="300"/>
                  </a:lnTo>
                  <a:lnTo>
                    <a:pt x="402" y="297"/>
                  </a:lnTo>
                  <a:lnTo>
                    <a:pt x="400" y="291"/>
                  </a:lnTo>
                  <a:lnTo>
                    <a:pt x="397" y="285"/>
                  </a:lnTo>
                  <a:lnTo>
                    <a:pt x="396" y="279"/>
                  </a:lnTo>
                  <a:lnTo>
                    <a:pt x="396" y="272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1"/>
                  </a:lnTo>
                  <a:lnTo>
                    <a:pt x="411" y="260"/>
                  </a:lnTo>
                  <a:lnTo>
                    <a:pt x="421" y="259"/>
                  </a:lnTo>
                  <a:lnTo>
                    <a:pt x="425" y="257"/>
                  </a:lnTo>
                  <a:lnTo>
                    <a:pt x="428" y="255"/>
                  </a:lnTo>
                  <a:lnTo>
                    <a:pt x="432" y="252"/>
                  </a:lnTo>
                  <a:lnTo>
                    <a:pt x="434" y="248"/>
                  </a:lnTo>
                  <a:lnTo>
                    <a:pt x="438" y="240"/>
                  </a:lnTo>
                  <a:lnTo>
                    <a:pt x="441" y="234"/>
                  </a:lnTo>
                  <a:lnTo>
                    <a:pt x="445" y="233"/>
                  </a:lnTo>
                  <a:lnTo>
                    <a:pt x="447" y="233"/>
                  </a:lnTo>
                  <a:lnTo>
                    <a:pt x="451" y="234"/>
                  </a:lnTo>
                  <a:lnTo>
                    <a:pt x="455" y="236"/>
                  </a:lnTo>
                  <a:lnTo>
                    <a:pt x="459" y="240"/>
                  </a:lnTo>
                  <a:lnTo>
                    <a:pt x="463" y="241"/>
                  </a:lnTo>
                  <a:lnTo>
                    <a:pt x="466" y="242"/>
                  </a:lnTo>
                  <a:lnTo>
                    <a:pt x="470" y="242"/>
                  </a:lnTo>
                  <a:lnTo>
                    <a:pt x="472" y="241"/>
                  </a:lnTo>
                  <a:lnTo>
                    <a:pt x="474" y="240"/>
                  </a:lnTo>
                  <a:lnTo>
                    <a:pt x="476" y="237"/>
                  </a:lnTo>
                  <a:lnTo>
                    <a:pt x="478" y="235"/>
                  </a:lnTo>
                  <a:lnTo>
                    <a:pt x="483" y="228"/>
                  </a:lnTo>
                  <a:lnTo>
                    <a:pt x="485" y="219"/>
                  </a:lnTo>
                  <a:lnTo>
                    <a:pt x="485" y="211"/>
                  </a:lnTo>
                  <a:lnTo>
                    <a:pt x="485" y="203"/>
                  </a:lnTo>
                  <a:lnTo>
                    <a:pt x="483" y="196"/>
                  </a:lnTo>
                  <a:lnTo>
                    <a:pt x="482" y="189"/>
                  </a:lnTo>
                  <a:lnTo>
                    <a:pt x="483" y="186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91" y="183"/>
                  </a:lnTo>
                  <a:lnTo>
                    <a:pt x="495" y="181"/>
                  </a:lnTo>
                  <a:lnTo>
                    <a:pt x="498" y="181"/>
                  </a:lnTo>
                  <a:lnTo>
                    <a:pt x="502" y="179"/>
                  </a:lnTo>
                  <a:lnTo>
                    <a:pt x="503" y="177"/>
                  </a:lnTo>
                  <a:lnTo>
                    <a:pt x="507" y="170"/>
                  </a:lnTo>
                  <a:lnTo>
                    <a:pt x="507" y="160"/>
                  </a:lnTo>
                  <a:lnTo>
                    <a:pt x="507" y="147"/>
                  </a:lnTo>
                  <a:lnTo>
                    <a:pt x="507" y="133"/>
                  </a:lnTo>
                  <a:lnTo>
                    <a:pt x="508" y="118"/>
                  </a:lnTo>
                  <a:lnTo>
                    <a:pt x="510" y="108"/>
                  </a:lnTo>
                  <a:lnTo>
                    <a:pt x="515" y="97"/>
                  </a:lnTo>
                  <a:lnTo>
                    <a:pt x="518" y="83"/>
                  </a:lnTo>
                  <a:lnTo>
                    <a:pt x="522" y="68"/>
                  </a:lnTo>
                  <a:lnTo>
                    <a:pt x="523" y="57"/>
                  </a:lnTo>
                  <a:lnTo>
                    <a:pt x="523" y="42"/>
                  </a:lnTo>
                  <a:lnTo>
                    <a:pt x="521" y="30"/>
                  </a:lnTo>
                  <a:lnTo>
                    <a:pt x="521" y="27"/>
                  </a:lnTo>
                  <a:lnTo>
                    <a:pt x="523" y="23"/>
                  </a:lnTo>
                  <a:lnTo>
                    <a:pt x="527" y="19"/>
                  </a:lnTo>
                  <a:lnTo>
                    <a:pt x="533" y="15"/>
                  </a:lnTo>
                  <a:lnTo>
                    <a:pt x="539" y="10"/>
                  </a:lnTo>
                  <a:lnTo>
                    <a:pt x="548" y="5"/>
                  </a:lnTo>
                  <a:lnTo>
                    <a:pt x="553" y="4"/>
                  </a:lnTo>
                  <a:lnTo>
                    <a:pt x="558" y="2"/>
                  </a:lnTo>
                  <a:lnTo>
                    <a:pt x="564" y="2"/>
                  </a:lnTo>
                  <a:lnTo>
                    <a:pt x="571" y="1"/>
                  </a:lnTo>
                  <a:lnTo>
                    <a:pt x="585" y="1"/>
                  </a:lnTo>
                  <a:lnTo>
                    <a:pt x="598" y="1"/>
                  </a:lnTo>
                  <a:lnTo>
                    <a:pt x="610" y="0"/>
                  </a:lnTo>
                  <a:lnTo>
                    <a:pt x="618" y="0"/>
                  </a:lnTo>
                  <a:lnTo>
                    <a:pt x="622" y="1"/>
                  </a:lnTo>
                  <a:lnTo>
                    <a:pt x="624" y="2"/>
                  </a:lnTo>
                  <a:lnTo>
                    <a:pt x="628" y="4"/>
                  </a:lnTo>
                  <a:lnTo>
                    <a:pt x="631" y="8"/>
                  </a:lnTo>
                  <a:lnTo>
                    <a:pt x="635" y="13"/>
                  </a:lnTo>
                  <a:lnTo>
                    <a:pt x="637" y="19"/>
                  </a:lnTo>
                  <a:lnTo>
                    <a:pt x="640" y="25"/>
                  </a:lnTo>
                  <a:lnTo>
                    <a:pt x="642" y="30"/>
                  </a:lnTo>
                  <a:lnTo>
                    <a:pt x="644" y="38"/>
                  </a:lnTo>
                  <a:lnTo>
                    <a:pt x="648" y="45"/>
                  </a:lnTo>
                  <a:lnTo>
                    <a:pt x="653" y="53"/>
                  </a:lnTo>
                  <a:lnTo>
                    <a:pt x="659" y="60"/>
                  </a:lnTo>
                  <a:lnTo>
                    <a:pt x="665" y="67"/>
                  </a:lnTo>
                  <a:lnTo>
                    <a:pt x="672" y="74"/>
                  </a:lnTo>
                  <a:lnTo>
                    <a:pt x="679" y="79"/>
                  </a:lnTo>
                  <a:lnTo>
                    <a:pt x="686" y="83"/>
                  </a:lnTo>
                  <a:lnTo>
                    <a:pt x="703" y="88"/>
                  </a:lnTo>
                  <a:lnTo>
                    <a:pt x="721" y="91"/>
                  </a:lnTo>
                  <a:lnTo>
                    <a:pt x="730" y="92"/>
                  </a:lnTo>
                  <a:lnTo>
                    <a:pt x="740" y="92"/>
                  </a:lnTo>
                  <a:lnTo>
                    <a:pt x="748" y="91"/>
                  </a:lnTo>
                  <a:lnTo>
                    <a:pt x="756" y="90"/>
                  </a:lnTo>
                  <a:lnTo>
                    <a:pt x="769" y="89"/>
                  </a:lnTo>
                  <a:lnTo>
                    <a:pt x="782" y="88"/>
                  </a:lnTo>
                  <a:lnTo>
                    <a:pt x="788" y="88"/>
                  </a:lnTo>
                  <a:lnTo>
                    <a:pt x="794" y="88"/>
                  </a:lnTo>
                  <a:lnTo>
                    <a:pt x="800" y="90"/>
                  </a:lnTo>
                  <a:lnTo>
                    <a:pt x="806" y="91"/>
                  </a:lnTo>
                  <a:lnTo>
                    <a:pt x="811" y="96"/>
                  </a:lnTo>
                  <a:lnTo>
                    <a:pt x="816" y="101"/>
                  </a:lnTo>
                  <a:lnTo>
                    <a:pt x="819" y="107"/>
                  </a:lnTo>
                  <a:lnTo>
                    <a:pt x="823" y="114"/>
                  </a:lnTo>
                  <a:lnTo>
                    <a:pt x="828" y="128"/>
                  </a:lnTo>
                  <a:lnTo>
                    <a:pt x="832" y="141"/>
                  </a:lnTo>
                  <a:lnTo>
                    <a:pt x="835" y="145"/>
                  </a:lnTo>
                  <a:lnTo>
                    <a:pt x="838" y="147"/>
                  </a:lnTo>
                  <a:lnTo>
                    <a:pt x="842" y="148"/>
                  </a:lnTo>
                  <a:lnTo>
                    <a:pt x="847" y="148"/>
                  </a:lnTo>
                  <a:lnTo>
                    <a:pt x="851" y="147"/>
                  </a:lnTo>
                  <a:lnTo>
                    <a:pt x="856" y="145"/>
                  </a:lnTo>
                  <a:lnTo>
                    <a:pt x="860" y="140"/>
                  </a:lnTo>
                  <a:lnTo>
                    <a:pt x="863" y="135"/>
                  </a:lnTo>
                  <a:lnTo>
                    <a:pt x="869" y="126"/>
                  </a:lnTo>
                  <a:lnTo>
                    <a:pt x="875" y="118"/>
                  </a:lnTo>
                  <a:lnTo>
                    <a:pt x="883" y="114"/>
                  </a:lnTo>
                  <a:lnTo>
                    <a:pt x="895" y="108"/>
                  </a:lnTo>
                  <a:lnTo>
                    <a:pt x="901" y="104"/>
                  </a:lnTo>
                  <a:lnTo>
                    <a:pt x="907" y="99"/>
                  </a:lnTo>
                  <a:lnTo>
                    <a:pt x="913" y="96"/>
                  </a:lnTo>
                  <a:lnTo>
                    <a:pt x="917" y="91"/>
                  </a:lnTo>
                  <a:lnTo>
                    <a:pt x="919" y="86"/>
                  </a:lnTo>
                  <a:lnTo>
                    <a:pt x="921" y="82"/>
                  </a:lnTo>
                  <a:lnTo>
                    <a:pt x="923" y="77"/>
                  </a:lnTo>
                  <a:lnTo>
                    <a:pt x="921" y="73"/>
                  </a:lnTo>
                  <a:lnTo>
                    <a:pt x="920" y="70"/>
                  </a:lnTo>
                  <a:lnTo>
                    <a:pt x="920" y="65"/>
                  </a:lnTo>
                  <a:lnTo>
                    <a:pt x="920" y="60"/>
                  </a:lnTo>
                  <a:lnTo>
                    <a:pt x="921" y="57"/>
                  </a:lnTo>
                  <a:lnTo>
                    <a:pt x="924" y="52"/>
                  </a:lnTo>
                  <a:lnTo>
                    <a:pt x="927" y="48"/>
                  </a:lnTo>
                  <a:lnTo>
                    <a:pt x="931" y="44"/>
                  </a:lnTo>
                  <a:lnTo>
                    <a:pt x="936" y="41"/>
                  </a:lnTo>
                  <a:lnTo>
                    <a:pt x="948" y="35"/>
                  </a:lnTo>
                  <a:lnTo>
                    <a:pt x="963" y="30"/>
                  </a:lnTo>
                  <a:lnTo>
                    <a:pt x="977" y="27"/>
                  </a:lnTo>
                  <a:lnTo>
                    <a:pt x="989" y="25"/>
                  </a:lnTo>
                  <a:lnTo>
                    <a:pt x="994" y="23"/>
                  </a:lnTo>
                  <a:lnTo>
                    <a:pt x="999" y="23"/>
                  </a:lnTo>
                  <a:lnTo>
                    <a:pt x="1003" y="25"/>
                  </a:lnTo>
                  <a:lnTo>
                    <a:pt x="1008" y="26"/>
                  </a:lnTo>
                  <a:lnTo>
                    <a:pt x="1012" y="29"/>
                  </a:lnTo>
                  <a:lnTo>
                    <a:pt x="1015" y="33"/>
                  </a:lnTo>
                  <a:lnTo>
                    <a:pt x="1018" y="39"/>
                  </a:lnTo>
                  <a:lnTo>
                    <a:pt x="1019" y="46"/>
                  </a:lnTo>
                  <a:lnTo>
                    <a:pt x="1020" y="63"/>
                  </a:lnTo>
                  <a:lnTo>
                    <a:pt x="1021" y="78"/>
                  </a:lnTo>
                  <a:lnTo>
                    <a:pt x="1021" y="86"/>
                  </a:lnTo>
                  <a:lnTo>
                    <a:pt x="1022" y="92"/>
                  </a:lnTo>
                  <a:lnTo>
                    <a:pt x="1024" y="98"/>
                  </a:lnTo>
                  <a:lnTo>
                    <a:pt x="1025" y="102"/>
                  </a:lnTo>
                  <a:lnTo>
                    <a:pt x="1028" y="105"/>
                  </a:lnTo>
                  <a:lnTo>
                    <a:pt x="1034" y="108"/>
                  </a:lnTo>
                  <a:lnTo>
                    <a:pt x="1040" y="111"/>
                  </a:lnTo>
                  <a:lnTo>
                    <a:pt x="1049" y="112"/>
                  </a:lnTo>
                  <a:lnTo>
                    <a:pt x="1058" y="115"/>
                  </a:lnTo>
                  <a:lnTo>
                    <a:pt x="1068" y="116"/>
                  </a:lnTo>
                  <a:lnTo>
                    <a:pt x="1076" y="116"/>
                  </a:lnTo>
                  <a:lnTo>
                    <a:pt x="1085" y="116"/>
                  </a:lnTo>
                  <a:lnTo>
                    <a:pt x="1094" y="116"/>
                  </a:lnTo>
                  <a:lnTo>
                    <a:pt x="1102" y="117"/>
                  </a:lnTo>
                  <a:lnTo>
                    <a:pt x="1108" y="120"/>
                  </a:lnTo>
                  <a:lnTo>
                    <a:pt x="1114" y="123"/>
                  </a:lnTo>
                  <a:lnTo>
                    <a:pt x="1120" y="136"/>
                  </a:lnTo>
                  <a:lnTo>
                    <a:pt x="1127" y="155"/>
                  </a:lnTo>
                  <a:lnTo>
                    <a:pt x="1127" y="156"/>
                  </a:lnTo>
                  <a:lnTo>
                    <a:pt x="1126" y="156"/>
                  </a:lnTo>
                  <a:lnTo>
                    <a:pt x="1115" y="161"/>
                  </a:lnTo>
                  <a:lnTo>
                    <a:pt x="1104" y="170"/>
                  </a:lnTo>
                  <a:lnTo>
                    <a:pt x="1100" y="174"/>
                  </a:lnTo>
                  <a:lnTo>
                    <a:pt x="1096" y="179"/>
                  </a:lnTo>
                  <a:lnTo>
                    <a:pt x="1094" y="183"/>
                  </a:lnTo>
                  <a:lnTo>
                    <a:pt x="1093" y="186"/>
                  </a:lnTo>
                  <a:lnTo>
                    <a:pt x="1091" y="193"/>
                  </a:lnTo>
                  <a:lnTo>
                    <a:pt x="1089" y="199"/>
                  </a:lnTo>
                  <a:lnTo>
                    <a:pt x="1087" y="202"/>
                  </a:lnTo>
                  <a:lnTo>
                    <a:pt x="1083" y="204"/>
                  </a:lnTo>
                  <a:lnTo>
                    <a:pt x="1080" y="205"/>
                  </a:lnTo>
                  <a:lnTo>
                    <a:pt x="1076" y="205"/>
                  </a:lnTo>
                  <a:lnTo>
                    <a:pt x="1065" y="206"/>
                  </a:lnTo>
                  <a:lnTo>
                    <a:pt x="1055" y="209"/>
                  </a:lnTo>
                  <a:lnTo>
                    <a:pt x="1049" y="211"/>
                  </a:lnTo>
                  <a:lnTo>
                    <a:pt x="1044" y="215"/>
                  </a:lnTo>
                  <a:lnTo>
                    <a:pt x="1038" y="218"/>
                  </a:lnTo>
                  <a:lnTo>
                    <a:pt x="1033" y="224"/>
                  </a:lnTo>
                  <a:lnTo>
                    <a:pt x="1030" y="230"/>
                  </a:lnTo>
                  <a:lnTo>
                    <a:pt x="1027" y="237"/>
                  </a:lnTo>
                  <a:lnTo>
                    <a:pt x="1026" y="246"/>
                  </a:lnTo>
                  <a:lnTo>
                    <a:pt x="1025" y="255"/>
                  </a:lnTo>
                  <a:lnTo>
                    <a:pt x="1025" y="272"/>
                  </a:lnTo>
                  <a:lnTo>
                    <a:pt x="1026" y="284"/>
                  </a:lnTo>
                  <a:lnTo>
                    <a:pt x="1025" y="288"/>
                  </a:lnTo>
                  <a:lnTo>
                    <a:pt x="1022" y="293"/>
                  </a:lnTo>
                  <a:lnTo>
                    <a:pt x="1019" y="298"/>
                  </a:lnTo>
                  <a:lnTo>
                    <a:pt x="1014" y="303"/>
                  </a:lnTo>
                  <a:lnTo>
                    <a:pt x="1002" y="311"/>
                  </a:lnTo>
                  <a:lnTo>
                    <a:pt x="989" y="319"/>
                  </a:lnTo>
                  <a:lnTo>
                    <a:pt x="983" y="323"/>
                  </a:lnTo>
                  <a:lnTo>
                    <a:pt x="977" y="325"/>
                  </a:lnTo>
                  <a:lnTo>
                    <a:pt x="971" y="328"/>
                  </a:lnTo>
                  <a:lnTo>
                    <a:pt x="967" y="329"/>
                  </a:lnTo>
                  <a:lnTo>
                    <a:pt x="962" y="329"/>
                  </a:lnTo>
                  <a:lnTo>
                    <a:pt x="957" y="328"/>
                  </a:lnTo>
                  <a:lnTo>
                    <a:pt x="952" y="325"/>
                  </a:lnTo>
                  <a:lnTo>
                    <a:pt x="948" y="322"/>
                  </a:lnTo>
                  <a:lnTo>
                    <a:pt x="940" y="316"/>
                  </a:lnTo>
                  <a:lnTo>
                    <a:pt x="931" y="312"/>
                  </a:lnTo>
                  <a:lnTo>
                    <a:pt x="919" y="310"/>
                  </a:lnTo>
                  <a:lnTo>
                    <a:pt x="907" y="309"/>
                  </a:lnTo>
                  <a:lnTo>
                    <a:pt x="893" y="310"/>
                  </a:lnTo>
                  <a:lnTo>
                    <a:pt x="879" y="311"/>
                  </a:lnTo>
                  <a:lnTo>
                    <a:pt x="866" y="312"/>
                  </a:lnTo>
                  <a:lnTo>
                    <a:pt x="852" y="317"/>
                  </a:lnTo>
                  <a:lnTo>
                    <a:pt x="847" y="319"/>
                  </a:lnTo>
                  <a:lnTo>
                    <a:pt x="841" y="323"/>
                  </a:lnTo>
                  <a:lnTo>
                    <a:pt x="835" y="326"/>
                  </a:lnTo>
                  <a:lnTo>
                    <a:pt x="830" y="331"/>
                  </a:lnTo>
                  <a:lnTo>
                    <a:pt x="823" y="342"/>
                  </a:lnTo>
                  <a:lnTo>
                    <a:pt x="817" y="353"/>
                  </a:lnTo>
                  <a:lnTo>
                    <a:pt x="813" y="359"/>
                  </a:lnTo>
                  <a:lnTo>
                    <a:pt x="808" y="364"/>
                  </a:lnTo>
                  <a:lnTo>
                    <a:pt x="801" y="370"/>
                  </a:lnTo>
                  <a:lnTo>
                    <a:pt x="792" y="376"/>
                  </a:lnTo>
                  <a:lnTo>
                    <a:pt x="784" y="381"/>
                  </a:lnTo>
                  <a:lnTo>
                    <a:pt x="780" y="385"/>
                  </a:lnTo>
                  <a:lnTo>
                    <a:pt x="780" y="386"/>
                  </a:lnTo>
                  <a:lnTo>
                    <a:pt x="780" y="386"/>
                  </a:lnTo>
                  <a:lnTo>
                    <a:pt x="781" y="386"/>
                  </a:lnTo>
                  <a:lnTo>
                    <a:pt x="782" y="387"/>
                  </a:lnTo>
                  <a:lnTo>
                    <a:pt x="793" y="385"/>
                  </a:lnTo>
                  <a:lnTo>
                    <a:pt x="805" y="381"/>
                  </a:lnTo>
                  <a:lnTo>
                    <a:pt x="814" y="375"/>
                  </a:lnTo>
                  <a:lnTo>
                    <a:pt x="826" y="366"/>
                  </a:lnTo>
                  <a:lnTo>
                    <a:pt x="836" y="355"/>
                  </a:lnTo>
                  <a:lnTo>
                    <a:pt x="841" y="348"/>
                  </a:lnTo>
                  <a:lnTo>
                    <a:pt x="845" y="342"/>
                  </a:lnTo>
                  <a:lnTo>
                    <a:pt x="851" y="337"/>
                  </a:lnTo>
                  <a:lnTo>
                    <a:pt x="856" y="335"/>
                  </a:lnTo>
                  <a:lnTo>
                    <a:pt x="860" y="334"/>
                  </a:lnTo>
                  <a:lnTo>
                    <a:pt x="864" y="332"/>
                  </a:lnTo>
                  <a:lnTo>
                    <a:pt x="869" y="334"/>
                  </a:lnTo>
                  <a:lnTo>
                    <a:pt x="879" y="335"/>
                  </a:lnTo>
                  <a:lnTo>
                    <a:pt x="888" y="337"/>
                  </a:lnTo>
                  <a:lnTo>
                    <a:pt x="898" y="339"/>
                  </a:lnTo>
                  <a:lnTo>
                    <a:pt x="904" y="343"/>
                  </a:lnTo>
                  <a:lnTo>
                    <a:pt x="906" y="345"/>
                  </a:lnTo>
                  <a:lnTo>
                    <a:pt x="907" y="349"/>
                  </a:lnTo>
                  <a:lnTo>
                    <a:pt x="908" y="354"/>
                  </a:lnTo>
                  <a:lnTo>
                    <a:pt x="908" y="359"/>
                  </a:lnTo>
                  <a:lnTo>
                    <a:pt x="907" y="370"/>
                  </a:lnTo>
                  <a:lnTo>
                    <a:pt x="906" y="385"/>
                  </a:lnTo>
                  <a:lnTo>
                    <a:pt x="907" y="392"/>
                  </a:lnTo>
                  <a:lnTo>
                    <a:pt x="908" y="398"/>
                  </a:lnTo>
                  <a:lnTo>
                    <a:pt x="912" y="404"/>
                  </a:lnTo>
                  <a:lnTo>
                    <a:pt x="917" y="407"/>
                  </a:lnTo>
                  <a:lnTo>
                    <a:pt x="921" y="412"/>
                  </a:lnTo>
                  <a:lnTo>
                    <a:pt x="927" y="414"/>
                  </a:lnTo>
                  <a:lnTo>
                    <a:pt x="933" y="417"/>
                  </a:lnTo>
                  <a:lnTo>
                    <a:pt x="939" y="419"/>
                  </a:lnTo>
                  <a:lnTo>
                    <a:pt x="952" y="422"/>
                  </a:lnTo>
                  <a:lnTo>
                    <a:pt x="965" y="424"/>
                  </a:lnTo>
                  <a:lnTo>
                    <a:pt x="973" y="424"/>
                  </a:lnTo>
                  <a:lnTo>
                    <a:pt x="978" y="423"/>
                  </a:lnTo>
                  <a:lnTo>
                    <a:pt x="983" y="422"/>
                  </a:lnTo>
                  <a:lnTo>
                    <a:pt x="987" y="419"/>
                  </a:lnTo>
                  <a:lnTo>
                    <a:pt x="995" y="414"/>
                  </a:lnTo>
                  <a:lnTo>
                    <a:pt x="1003" y="412"/>
                  </a:lnTo>
                  <a:lnTo>
                    <a:pt x="1012" y="411"/>
                  </a:lnTo>
                  <a:lnTo>
                    <a:pt x="1021" y="410"/>
                  </a:lnTo>
                  <a:lnTo>
                    <a:pt x="1026" y="407"/>
                  </a:lnTo>
                  <a:lnTo>
                    <a:pt x="1030" y="405"/>
                  </a:lnTo>
                  <a:lnTo>
                    <a:pt x="1033" y="401"/>
                  </a:lnTo>
                  <a:lnTo>
                    <a:pt x="1036" y="397"/>
                  </a:lnTo>
                  <a:lnTo>
                    <a:pt x="1040" y="388"/>
                  </a:lnTo>
                  <a:lnTo>
                    <a:pt x="1043" y="380"/>
                  </a:lnTo>
                  <a:lnTo>
                    <a:pt x="1044" y="376"/>
                  </a:lnTo>
                  <a:lnTo>
                    <a:pt x="1047" y="373"/>
                  </a:lnTo>
                  <a:lnTo>
                    <a:pt x="1052" y="369"/>
                  </a:lnTo>
                  <a:lnTo>
                    <a:pt x="1057" y="364"/>
                  </a:lnTo>
                  <a:lnTo>
                    <a:pt x="1070" y="356"/>
                  </a:lnTo>
                  <a:lnTo>
                    <a:pt x="1083" y="344"/>
                  </a:lnTo>
                  <a:lnTo>
                    <a:pt x="1090" y="338"/>
                  </a:lnTo>
                  <a:lnTo>
                    <a:pt x="1099" y="334"/>
                  </a:lnTo>
                  <a:lnTo>
                    <a:pt x="1107" y="329"/>
                  </a:lnTo>
                  <a:lnTo>
                    <a:pt x="1115" y="325"/>
                  </a:lnTo>
                  <a:lnTo>
                    <a:pt x="1124" y="322"/>
                  </a:lnTo>
                  <a:lnTo>
                    <a:pt x="1132" y="319"/>
                  </a:lnTo>
                  <a:lnTo>
                    <a:pt x="1139" y="318"/>
                  </a:lnTo>
                  <a:lnTo>
                    <a:pt x="1145" y="317"/>
                  </a:lnTo>
                  <a:lnTo>
                    <a:pt x="1159" y="319"/>
                  </a:lnTo>
                  <a:lnTo>
                    <a:pt x="1175" y="324"/>
                  </a:lnTo>
                  <a:lnTo>
                    <a:pt x="1191" y="330"/>
                  </a:lnTo>
                  <a:lnTo>
                    <a:pt x="1208" y="337"/>
                  </a:lnTo>
                  <a:lnTo>
                    <a:pt x="1215" y="341"/>
                  </a:lnTo>
                  <a:lnTo>
                    <a:pt x="1222" y="347"/>
                  </a:lnTo>
                  <a:lnTo>
                    <a:pt x="1228" y="354"/>
                  </a:lnTo>
                  <a:lnTo>
                    <a:pt x="1235" y="361"/>
                  </a:lnTo>
                  <a:lnTo>
                    <a:pt x="1250" y="379"/>
                  </a:lnTo>
                  <a:lnTo>
                    <a:pt x="1264" y="399"/>
                  </a:lnTo>
                  <a:lnTo>
                    <a:pt x="1271" y="407"/>
                  </a:lnTo>
                  <a:lnTo>
                    <a:pt x="1278" y="414"/>
                  </a:lnTo>
                  <a:lnTo>
                    <a:pt x="1286" y="423"/>
                  </a:lnTo>
                  <a:lnTo>
                    <a:pt x="1296" y="430"/>
                  </a:lnTo>
                  <a:lnTo>
                    <a:pt x="1307" y="437"/>
                  </a:lnTo>
                  <a:lnTo>
                    <a:pt x="1317" y="443"/>
                  </a:lnTo>
                  <a:lnTo>
                    <a:pt x="1329" y="449"/>
                  </a:lnTo>
                  <a:lnTo>
                    <a:pt x="1341" y="454"/>
                  </a:lnTo>
                  <a:lnTo>
                    <a:pt x="1358" y="458"/>
                  </a:lnTo>
                  <a:lnTo>
                    <a:pt x="1374" y="462"/>
                  </a:lnTo>
                  <a:lnTo>
                    <a:pt x="1391" y="463"/>
                  </a:lnTo>
                  <a:lnTo>
                    <a:pt x="1405" y="463"/>
                  </a:lnTo>
                  <a:lnTo>
                    <a:pt x="1415" y="465"/>
                  </a:lnTo>
                  <a:lnTo>
                    <a:pt x="1423" y="469"/>
                  </a:lnTo>
                  <a:lnTo>
                    <a:pt x="1430" y="474"/>
                  </a:lnTo>
                  <a:lnTo>
                    <a:pt x="1437" y="476"/>
                  </a:lnTo>
                  <a:lnTo>
                    <a:pt x="1444" y="476"/>
                  </a:lnTo>
                  <a:lnTo>
                    <a:pt x="1456" y="474"/>
                  </a:lnTo>
                  <a:lnTo>
                    <a:pt x="1469" y="470"/>
                  </a:lnTo>
                  <a:lnTo>
                    <a:pt x="1479" y="467"/>
                  </a:lnTo>
                  <a:lnTo>
                    <a:pt x="1483" y="467"/>
                  </a:lnTo>
                  <a:lnTo>
                    <a:pt x="1486" y="465"/>
                  </a:lnTo>
                  <a:lnTo>
                    <a:pt x="1488" y="467"/>
                  </a:lnTo>
                  <a:lnTo>
                    <a:pt x="1491" y="467"/>
                  </a:lnTo>
                  <a:lnTo>
                    <a:pt x="1492" y="468"/>
                  </a:lnTo>
                  <a:lnTo>
                    <a:pt x="1493" y="470"/>
                  </a:lnTo>
                  <a:lnTo>
                    <a:pt x="1493" y="473"/>
                  </a:lnTo>
                  <a:lnTo>
                    <a:pt x="1493" y="475"/>
                  </a:lnTo>
                  <a:lnTo>
                    <a:pt x="1490" y="481"/>
                  </a:lnTo>
                  <a:lnTo>
                    <a:pt x="1485" y="487"/>
                  </a:lnTo>
                  <a:lnTo>
                    <a:pt x="1477" y="492"/>
                  </a:lnTo>
                  <a:lnTo>
                    <a:pt x="1467" y="498"/>
                  </a:lnTo>
                  <a:lnTo>
                    <a:pt x="1455" y="502"/>
                  </a:lnTo>
                  <a:lnTo>
                    <a:pt x="1439" y="509"/>
                  </a:lnTo>
                  <a:lnTo>
                    <a:pt x="1431" y="513"/>
                  </a:lnTo>
                  <a:lnTo>
                    <a:pt x="1423" y="517"/>
                  </a:lnTo>
                  <a:lnTo>
                    <a:pt x="1416" y="521"/>
                  </a:lnTo>
                  <a:lnTo>
                    <a:pt x="1410" y="525"/>
                  </a:lnTo>
                  <a:lnTo>
                    <a:pt x="1405" y="530"/>
                  </a:lnTo>
                  <a:lnTo>
                    <a:pt x="1403" y="534"/>
                  </a:lnTo>
                  <a:lnTo>
                    <a:pt x="1400" y="538"/>
                  </a:lnTo>
                  <a:lnTo>
                    <a:pt x="1399" y="542"/>
                  </a:lnTo>
                  <a:lnTo>
                    <a:pt x="1398" y="547"/>
                  </a:lnTo>
                  <a:lnTo>
                    <a:pt x="1393" y="556"/>
                  </a:lnTo>
                  <a:lnTo>
                    <a:pt x="1390" y="561"/>
                  </a:lnTo>
                  <a:lnTo>
                    <a:pt x="1389" y="565"/>
                  </a:lnTo>
                  <a:lnTo>
                    <a:pt x="1390" y="569"/>
                  </a:lnTo>
                  <a:lnTo>
                    <a:pt x="1391" y="572"/>
                  </a:lnTo>
                  <a:lnTo>
                    <a:pt x="1395" y="576"/>
                  </a:lnTo>
                  <a:lnTo>
                    <a:pt x="1398" y="578"/>
                  </a:lnTo>
                  <a:lnTo>
                    <a:pt x="1403" y="582"/>
                  </a:lnTo>
                  <a:lnTo>
                    <a:pt x="1409" y="583"/>
                  </a:lnTo>
                  <a:lnTo>
                    <a:pt x="1431" y="589"/>
                  </a:lnTo>
                  <a:lnTo>
                    <a:pt x="1444" y="591"/>
                  </a:lnTo>
                  <a:lnTo>
                    <a:pt x="1448" y="593"/>
                  </a:lnTo>
                  <a:lnTo>
                    <a:pt x="1450" y="595"/>
                  </a:lnTo>
                  <a:lnTo>
                    <a:pt x="1450" y="599"/>
                  </a:lnTo>
                  <a:lnTo>
                    <a:pt x="1450" y="602"/>
                  </a:lnTo>
                  <a:lnTo>
                    <a:pt x="1444" y="610"/>
                  </a:lnTo>
                  <a:lnTo>
                    <a:pt x="1437" y="620"/>
                  </a:lnTo>
                  <a:lnTo>
                    <a:pt x="1434" y="624"/>
                  </a:lnTo>
                  <a:lnTo>
                    <a:pt x="1428" y="627"/>
                  </a:lnTo>
                  <a:lnTo>
                    <a:pt x="1423" y="628"/>
                  </a:lnTo>
                  <a:lnTo>
                    <a:pt x="1417" y="628"/>
                  </a:lnTo>
                  <a:lnTo>
                    <a:pt x="1405" y="627"/>
                  </a:lnTo>
                  <a:lnTo>
                    <a:pt x="1396" y="625"/>
                  </a:lnTo>
                  <a:lnTo>
                    <a:pt x="1385" y="622"/>
                  </a:lnTo>
                  <a:lnTo>
                    <a:pt x="1373" y="621"/>
                  </a:lnTo>
                  <a:lnTo>
                    <a:pt x="1360" y="621"/>
                  </a:lnTo>
                  <a:lnTo>
                    <a:pt x="1347" y="621"/>
                  </a:lnTo>
                  <a:lnTo>
                    <a:pt x="1339" y="622"/>
                  </a:lnTo>
                  <a:lnTo>
                    <a:pt x="1330" y="625"/>
                  </a:lnTo>
                  <a:lnTo>
                    <a:pt x="1323" y="627"/>
                  </a:lnTo>
                  <a:lnTo>
                    <a:pt x="1317" y="631"/>
                  </a:lnTo>
                  <a:lnTo>
                    <a:pt x="1315" y="635"/>
                  </a:lnTo>
                  <a:lnTo>
                    <a:pt x="1314" y="641"/>
                  </a:lnTo>
                  <a:lnTo>
                    <a:pt x="1314" y="644"/>
                  </a:lnTo>
                  <a:lnTo>
                    <a:pt x="1314" y="647"/>
                  </a:lnTo>
                  <a:lnTo>
                    <a:pt x="1316" y="650"/>
                  </a:lnTo>
                  <a:lnTo>
                    <a:pt x="1317" y="652"/>
                  </a:lnTo>
                  <a:lnTo>
                    <a:pt x="1320" y="654"/>
                  </a:lnTo>
                  <a:lnTo>
                    <a:pt x="1323" y="656"/>
                  </a:lnTo>
                  <a:lnTo>
                    <a:pt x="1326" y="657"/>
                  </a:lnTo>
                  <a:lnTo>
                    <a:pt x="1329" y="657"/>
                  </a:lnTo>
                  <a:lnTo>
                    <a:pt x="1337" y="656"/>
                  </a:lnTo>
                  <a:lnTo>
                    <a:pt x="1343" y="657"/>
                  </a:lnTo>
                  <a:lnTo>
                    <a:pt x="1351" y="658"/>
                  </a:lnTo>
                  <a:lnTo>
                    <a:pt x="1355" y="660"/>
                  </a:lnTo>
                  <a:lnTo>
                    <a:pt x="1360" y="664"/>
                  </a:lnTo>
                  <a:lnTo>
                    <a:pt x="1364" y="669"/>
                  </a:lnTo>
                  <a:lnTo>
                    <a:pt x="1366" y="671"/>
                  </a:lnTo>
                  <a:lnTo>
                    <a:pt x="1368" y="672"/>
                  </a:lnTo>
                  <a:lnTo>
                    <a:pt x="1371" y="672"/>
                  </a:lnTo>
                  <a:lnTo>
                    <a:pt x="1372" y="672"/>
                  </a:lnTo>
                  <a:lnTo>
                    <a:pt x="1378" y="666"/>
                  </a:lnTo>
                  <a:lnTo>
                    <a:pt x="1383" y="660"/>
                  </a:lnTo>
                  <a:lnTo>
                    <a:pt x="1389" y="656"/>
                  </a:lnTo>
                  <a:lnTo>
                    <a:pt x="1395" y="652"/>
                  </a:lnTo>
                  <a:lnTo>
                    <a:pt x="1402" y="650"/>
                  </a:lnTo>
                  <a:lnTo>
                    <a:pt x="1409" y="649"/>
                  </a:lnTo>
                  <a:lnTo>
                    <a:pt x="1417" y="647"/>
                  </a:lnTo>
                  <a:lnTo>
                    <a:pt x="1427" y="647"/>
                  </a:lnTo>
                  <a:lnTo>
                    <a:pt x="1436" y="649"/>
                  </a:lnTo>
                  <a:lnTo>
                    <a:pt x="1443" y="650"/>
                  </a:lnTo>
                  <a:lnTo>
                    <a:pt x="1447" y="652"/>
                  </a:lnTo>
                  <a:lnTo>
                    <a:pt x="1449" y="653"/>
                  </a:lnTo>
                  <a:lnTo>
                    <a:pt x="1450" y="656"/>
                  </a:lnTo>
                  <a:lnTo>
                    <a:pt x="1450" y="658"/>
                  </a:lnTo>
                  <a:lnTo>
                    <a:pt x="1450" y="664"/>
                  </a:lnTo>
                  <a:lnTo>
                    <a:pt x="1448" y="669"/>
                  </a:lnTo>
                  <a:lnTo>
                    <a:pt x="1443" y="675"/>
                  </a:lnTo>
                  <a:lnTo>
                    <a:pt x="1435" y="683"/>
                  </a:lnTo>
                  <a:lnTo>
                    <a:pt x="1431" y="687"/>
                  </a:lnTo>
                  <a:lnTo>
                    <a:pt x="1430" y="690"/>
                  </a:lnTo>
                  <a:lnTo>
                    <a:pt x="1429" y="694"/>
                  </a:lnTo>
                  <a:lnTo>
                    <a:pt x="1430" y="696"/>
                  </a:lnTo>
                  <a:lnTo>
                    <a:pt x="1435" y="702"/>
                  </a:lnTo>
                  <a:lnTo>
                    <a:pt x="1441" y="707"/>
                  </a:lnTo>
                  <a:lnTo>
                    <a:pt x="1447" y="710"/>
                  </a:lnTo>
                  <a:lnTo>
                    <a:pt x="1452" y="714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2" y="720"/>
                  </a:lnTo>
                  <a:lnTo>
                    <a:pt x="1449" y="721"/>
                  </a:lnTo>
                  <a:lnTo>
                    <a:pt x="1444" y="727"/>
                  </a:lnTo>
                  <a:lnTo>
                    <a:pt x="1441" y="732"/>
                  </a:lnTo>
                  <a:lnTo>
                    <a:pt x="1441" y="736"/>
                  </a:lnTo>
                  <a:lnTo>
                    <a:pt x="1441" y="741"/>
                  </a:lnTo>
                  <a:lnTo>
                    <a:pt x="1442" y="745"/>
                  </a:lnTo>
                  <a:lnTo>
                    <a:pt x="1443" y="748"/>
                  </a:lnTo>
                  <a:lnTo>
                    <a:pt x="1448" y="748"/>
                  </a:lnTo>
                  <a:lnTo>
                    <a:pt x="1454" y="745"/>
                  </a:lnTo>
                  <a:lnTo>
                    <a:pt x="1459" y="742"/>
                  </a:lnTo>
                  <a:lnTo>
                    <a:pt x="1461" y="742"/>
                  </a:lnTo>
                  <a:lnTo>
                    <a:pt x="1463" y="742"/>
                  </a:lnTo>
                  <a:lnTo>
                    <a:pt x="1466" y="744"/>
                  </a:lnTo>
                  <a:lnTo>
                    <a:pt x="1466" y="745"/>
                  </a:lnTo>
                  <a:lnTo>
                    <a:pt x="1467" y="748"/>
                  </a:lnTo>
                  <a:lnTo>
                    <a:pt x="1466" y="753"/>
                  </a:lnTo>
                  <a:lnTo>
                    <a:pt x="1465" y="758"/>
                  </a:lnTo>
                  <a:lnTo>
                    <a:pt x="1463" y="763"/>
                  </a:lnTo>
                  <a:lnTo>
                    <a:pt x="1460" y="769"/>
                  </a:lnTo>
                  <a:lnTo>
                    <a:pt x="1456" y="773"/>
                  </a:lnTo>
                  <a:lnTo>
                    <a:pt x="1452" y="777"/>
                  </a:lnTo>
                  <a:lnTo>
                    <a:pt x="1442" y="784"/>
                  </a:lnTo>
                  <a:lnTo>
                    <a:pt x="1434" y="789"/>
                  </a:lnTo>
                  <a:lnTo>
                    <a:pt x="1425" y="792"/>
                  </a:lnTo>
                  <a:lnTo>
                    <a:pt x="1418" y="792"/>
                  </a:lnTo>
                  <a:lnTo>
                    <a:pt x="1416" y="792"/>
                  </a:lnTo>
                  <a:lnTo>
                    <a:pt x="1414" y="791"/>
                  </a:lnTo>
                  <a:lnTo>
                    <a:pt x="1411" y="789"/>
                  </a:lnTo>
                  <a:lnTo>
                    <a:pt x="1410" y="786"/>
                  </a:lnTo>
                  <a:lnTo>
                    <a:pt x="1408" y="778"/>
                  </a:lnTo>
                  <a:lnTo>
                    <a:pt x="1406" y="765"/>
                  </a:lnTo>
                  <a:lnTo>
                    <a:pt x="1405" y="753"/>
                  </a:lnTo>
                  <a:lnTo>
                    <a:pt x="1405" y="742"/>
                  </a:lnTo>
                  <a:lnTo>
                    <a:pt x="1405" y="733"/>
                  </a:lnTo>
                  <a:lnTo>
                    <a:pt x="1405" y="726"/>
                  </a:lnTo>
                  <a:lnTo>
                    <a:pt x="1404" y="721"/>
                  </a:lnTo>
                  <a:lnTo>
                    <a:pt x="1403" y="717"/>
                  </a:lnTo>
                  <a:lnTo>
                    <a:pt x="1398" y="714"/>
                  </a:lnTo>
                  <a:lnTo>
                    <a:pt x="1391" y="713"/>
                  </a:lnTo>
                  <a:lnTo>
                    <a:pt x="1385" y="712"/>
                  </a:lnTo>
                  <a:lnTo>
                    <a:pt x="1383" y="713"/>
                  </a:lnTo>
                  <a:lnTo>
                    <a:pt x="1381" y="716"/>
                  </a:lnTo>
                  <a:lnTo>
                    <a:pt x="1384" y="723"/>
                  </a:lnTo>
                  <a:lnTo>
                    <a:pt x="1385" y="735"/>
                  </a:lnTo>
                  <a:lnTo>
                    <a:pt x="1385" y="751"/>
                  </a:lnTo>
                  <a:lnTo>
                    <a:pt x="1385" y="766"/>
                  </a:lnTo>
                  <a:lnTo>
                    <a:pt x="1385" y="779"/>
                  </a:lnTo>
                  <a:lnTo>
                    <a:pt x="1385" y="783"/>
                  </a:lnTo>
                  <a:lnTo>
                    <a:pt x="1383" y="785"/>
                  </a:lnTo>
                  <a:lnTo>
                    <a:pt x="1380" y="788"/>
                  </a:lnTo>
                  <a:lnTo>
                    <a:pt x="1377" y="789"/>
                  </a:lnTo>
                  <a:lnTo>
                    <a:pt x="1370" y="790"/>
                  </a:lnTo>
                  <a:lnTo>
                    <a:pt x="1361" y="792"/>
                  </a:lnTo>
                  <a:lnTo>
                    <a:pt x="1353" y="795"/>
                  </a:lnTo>
                  <a:lnTo>
                    <a:pt x="1345" y="795"/>
                  </a:lnTo>
                  <a:lnTo>
                    <a:pt x="1337" y="792"/>
                  </a:lnTo>
                  <a:lnTo>
                    <a:pt x="1333" y="790"/>
                  </a:lnTo>
                  <a:lnTo>
                    <a:pt x="1330" y="785"/>
                  </a:lnTo>
                  <a:lnTo>
                    <a:pt x="1328" y="779"/>
                  </a:lnTo>
                  <a:lnTo>
                    <a:pt x="1327" y="773"/>
                  </a:lnTo>
                  <a:lnTo>
                    <a:pt x="1326" y="765"/>
                  </a:lnTo>
                  <a:lnTo>
                    <a:pt x="1324" y="759"/>
                  </a:lnTo>
                  <a:lnTo>
                    <a:pt x="1322" y="755"/>
                  </a:lnTo>
                  <a:lnTo>
                    <a:pt x="1320" y="754"/>
                  </a:lnTo>
                  <a:lnTo>
                    <a:pt x="1318" y="754"/>
                  </a:lnTo>
                  <a:lnTo>
                    <a:pt x="1317" y="755"/>
                  </a:lnTo>
                  <a:lnTo>
                    <a:pt x="1316" y="758"/>
                  </a:lnTo>
                  <a:lnTo>
                    <a:pt x="1311" y="763"/>
                  </a:lnTo>
                  <a:lnTo>
                    <a:pt x="1304" y="766"/>
                  </a:lnTo>
                  <a:lnTo>
                    <a:pt x="1297" y="779"/>
                  </a:lnTo>
                  <a:lnTo>
                    <a:pt x="1286" y="803"/>
                  </a:lnTo>
                  <a:lnTo>
                    <a:pt x="1276" y="827"/>
                  </a:lnTo>
                  <a:lnTo>
                    <a:pt x="1271" y="838"/>
                  </a:lnTo>
                  <a:lnTo>
                    <a:pt x="1271" y="840"/>
                  </a:lnTo>
                  <a:lnTo>
                    <a:pt x="1273" y="841"/>
                  </a:lnTo>
                  <a:lnTo>
                    <a:pt x="1276" y="842"/>
                  </a:lnTo>
                  <a:lnTo>
                    <a:pt x="1279" y="842"/>
                  </a:lnTo>
                  <a:lnTo>
                    <a:pt x="1289" y="841"/>
                  </a:lnTo>
                  <a:lnTo>
                    <a:pt x="1298" y="839"/>
                  </a:lnTo>
                  <a:lnTo>
                    <a:pt x="1305" y="835"/>
                  </a:lnTo>
                  <a:lnTo>
                    <a:pt x="1313" y="834"/>
                  </a:lnTo>
                  <a:lnTo>
                    <a:pt x="1321" y="833"/>
                  </a:lnTo>
                  <a:lnTo>
                    <a:pt x="1332" y="834"/>
                  </a:lnTo>
                  <a:lnTo>
                    <a:pt x="1334" y="835"/>
                  </a:lnTo>
                  <a:lnTo>
                    <a:pt x="1336" y="836"/>
                  </a:lnTo>
                  <a:lnTo>
                    <a:pt x="1337" y="840"/>
                  </a:lnTo>
                  <a:lnTo>
                    <a:pt x="1339" y="842"/>
                  </a:lnTo>
                  <a:lnTo>
                    <a:pt x="1341" y="849"/>
                  </a:lnTo>
                  <a:lnTo>
                    <a:pt x="1345" y="854"/>
                  </a:lnTo>
                  <a:lnTo>
                    <a:pt x="1348" y="858"/>
                  </a:lnTo>
                  <a:lnTo>
                    <a:pt x="1353" y="860"/>
                  </a:lnTo>
                  <a:lnTo>
                    <a:pt x="1357" y="860"/>
                  </a:lnTo>
                  <a:lnTo>
                    <a:pt x="1360" y="861"/>
                  </a:lnTo>
                  <a:lnTo>
                    <a:pt x="1365" y="862"/>
                  </a:lnTo>
                  <a:lnTo>
                    <a:pt x="1368" y="866"/>
                  </a:lnTo>
                  <a:lnTo>
                    <a:pt x="1372" y="872"/>
                  </a:lnTo>
                  <a:lnTo>
                    <a:pt x="1374" y="880"/>
                  </a:lnTo>
                  <a:lnTo>
                    <a:pt x="1376" y="890"/>
                  </a:lnTo>
                  <a:lnTo>
                    <a:pt x="1376" y="902"/>
                  </a:lnTo>
                  <a:lnTo>
                    <a:pt x="1374" y="906"/>
                  </a:lnTo>
                  <a:lnTo>
                    <a:pt x="1373" y="910"/>
                  </a:lnTo>
                  <a:lnTo>
                    <a:pt x="1372" y="912"/>
                  </a:lnTo>
                  <a:lnTo>
                    <a:pt x="1370" y="914"/>
                  </a:lnTo>
                  <a:lnTo>
                    <a:pt x="1367" y="914"/>
                  </a:lnTo>
                  <a:lnTo>
                    <a:pt x="1364" y="914"/>
                  </a:lnTo>
                  <a:lnTo>
                    <a:pt x="1358" y="911"/>
                  </a:lnTo>
                  <a:lnTo>
                    <a:pt x="1352" y="909"/>
                  </a:lnTo>
                  <a:lnTo>
                    <a:pt x="1346" y="905"/>
                  </a:lnTo>
                  <a:lnTo>
                    <a:pt x="1339" y="903"/>
                  </a:lnTo>
                  <a:lnTo>
                    <a:pt x="1330" y="901"/>
                  </a:lnTo>
                  <a:lnTo>
                    <a:pt x="1322" y="899"/>
                  </a:lnTo>
                  <a:lnTo>
                    <a:pt x="1315" y="899"/>
                  </a:lnTo>
                  <a:lnTo>
                    <a:pt x="1309" y="902"/>
                  </a:lnTo>
                  <a:lnTo>
                    <a:pt x="1308" y="903"/>
                  </a:lnTo>
                  <a:lnTo>
                    <a:pt x="1305" y="905"/>
                  </a:lnTo>
                  <a:lnTo>
                    <a:pt x="1305" y="908"/>
                  </a:lnTo>
                  <a:lnTo>
                    <a:pt x="1305" y="911"/>
                  </a:lnTo>
                  <a:lnTo>
                    <a:pt x="1307" y="914"/>
                  </a:lnTo>
                  <a:lnTo>
                    <a:pt x="1308" y="916"/>
                  </a:lnTo>
                  <a:lnTo>
                    <a:pt x="1310" y="918"/>
                  </a:lnTo>
                  <a:lnTo>
                    <a:pt x="1314" y="921"/>
                  </a:lnTo>
                  <a:lnTo>
                    <a:pt x="1321" y="924"/>
                  </a:lnTo>
                  <a:lnTo>
                    <a:pt x="1330" y="928"/>
                  </a:lnTo>
                  <a:lnTo>
                    <a:pt x="1348" y="934"/>
                  </a:lnTo>
                  <a:lnTo>
                    <a:pt x="1361" y="940"/>
                  </a:lnTo>
                  <a:lnTo>
                    <a:pt x="1365" y="943"/>
                  </a:lnTo>
                  <a:lnTo>
                    <a:pt x="1367" y="947"/>
                  </a:lnTo>
                  <a:lnTo>
                    <a:pt x="1370" y="950"/>
                  </a:lnTo>
                  <a:lnTo>
                    <a:pt x="1371" y="955"/>
                  </a:lnTo>
                  <a:lnTo>
                    <a:pt x="1372" y="960"/>
                  </a:lnTo>
                  <a:lnTo>
                    <a:pt x="1371" y="965"/>
                  </a:lnTo>
                  <a:lnTo>
                    <a:pt x="1370" y="971"/>
                  </a:lnTo>
                  <a:lnTo>
                    <a:pt x="1367" y="977"/>
                  </a:lnTo>
                  <a:lnTo>
                    <a:pt x="1360" y="987"/>
                  </a:lnTo>
                  <a:lnTo>
                    <a:pt x="1354" y="993"/>
                  </a:lnTo>
                  <a:lnTo>
                    <a:pt x="1348" y="998"/>
                  </a:lnTo>
                  <a:lnTo>
                    <a:pt x="1343" y="1002"/>
                  </a:lnTo>
                  <a:lnTo>
                    <a:pt x="1340" y="1004"/>
                  </a:lnTo>
                  <a:lnTo>
                    <a:pt x="1335" y="1006"/>
                  </a:lnTo>
                  <a:lnTo>
                    <a:pt x="1330" y="1007"/>
                  </a:lnTo>
                  <a:lnTo>
                    <a:pt x="1326" y="1009"/>
                  </a:lnTo>
                  <a:lnTo>
                    <a:pt x="1315" y="1011"/>
                  </a:lnTo>
                  <a:lnTo>
                    <a:pt x="1304" y="1012"/>
                  </a:lnTo>
                  <a:lnTo>
                    <a:pt x="1299" y="1015"/>
                  </a:lnTo>
                  <a:lnTo>
                    <a:pt x="1297" y="1017"/>
                  </a:lnTo>
                  <a:lnTo>
                    <a:pt x="1297" y="1021"/>
                  </a:lnTo>
                  <a:lnTo>
                    <a:pt x="1298" y="1025"/>
                  </a:lnTo>
                  <a:lnTo>
                    <a:pt x="1302" y="1035"/>
                  </a:lnTo>
                  <a:lnTo>
                    <a:pt x="1308" y="1043"/>
                  </a:lnTo>
                  <a:lnTo>
                    <a:pt x="1315" y="1053"/>
                  </a:lnTo>
                  <a:lnTo>
                    <a:pt x="1324" y="1063"/>
                  </a:lnTo>
                  <a:lnTo>
                    <a:pt x="1336" y="1073"/>
                  </a:lnTo>
                  <a:lnTo>
                    <a:pt x="1345" y="1079"/>
                  </a:lnTo>
                  <a:lnTo>
                    <a:pt x="1353" y="1081"/>
                  </a:lnTo>
                  <a:lnTo>
                    <a:pt x="1360" y="1085"/>
                  </a:lnTo>
                  <a:lnTo>
                    <a:pt x="1364" y="1087"/>
                  </a:lnTo>
                  <a:lnTo>
                    <a:pt x="1365" y="1088"/>
                  </a:lnTo>
                  <a:lnTo>
                    <a:pt x="1365" y="1089"/>
                  </a:lnTo>
                  <a:lnTo>
                    <a:pt x="1364" y="1092"/>
                  </a:lnTo>
                  <a:lnTo>
                    <a:pt x="1360" y="1097"/>
                  </a:lnTo>
                  <a:lnTo>
                    <a:pt x="1358" y="1104"/>
                  </a:lnTo>
                  <a:lnTo>
                    <a:pt x="1355" y="1113"/>
                  </a:lnTo>
                  <a:lnTo>
                    <a:pt x="1354" y="1124"/>
                  </a:lnTo>
                  <a:lnTo>
                    <a:pt x="1355" y="1130"/>
                  </a:lnTo>
                  <a:lnTo>
                    <a:pt x="1358" y="1136"/>
                  </a:lnTo>
                  <a:lnTo>
                    <a:pt x="1361" y="1141"/>
                  </a:lnTo>
                  <a:lnTo>
                    <a:pt x="1366" y="1147"/>
                  </a:lnTo>
                  <a:lnTo>
                    <a:pt x="1376" y="1155"/>
                  </a:lnTo>
                  <a:lnTo>
                    <a:pt x="1381" y="1161"/>
                  </a:lnTo>
                  <a:lnTo>
                    <a:pt x="1385" y="1167"/>
                  </a:lnTo>
                  <a:lnTo>
                    <a:pt x="1390" y="1174"/>
                  </a:lnTo>
                  <a:lnTo>
                    <a:pt x="1392" y="1182"/>
                  </a:lnTo>
                  <a:lnTo>
                    <a:pt x="1393" y="1191"/>
                  </a:lnTo>
                  <a:lnTo>
                    <a:pt x="1393" y="1194"/>
                  </a:lnTo>
                  <a:lnTo>
                    <a:pt x="1392" y="1198"/>
                  </a:lnTo>
                  <a:lnTo>
                    <a:pt x="1391" y="1200"/>
                  </a:lnTo>
                  <a:lnTo>
                    <a:pt x="1389" y="1202"/>
                  </a:lnTo>
                  <a:lnTo>
                    <a:pt x="1383" y="1205"/>
                  </a:lnTo>
                  <a:lnTo>
                    <a:pt x="1378" y="1205"/>
                  </a:lnTo>
                  <a:lnTo>
                    <a:pt x="1372" y="1204"/>
                  </a:lnTo>
                  <a:lnTo>
                    <a:pt x="1366" y="1199"/>
                  </a:lnTo>
                  <a:lnTo>
                    <a:pt x="1360" y="1194"/>
                  </a:lnTo>
                  <a:lnTo>
                    <a:pt x="1355" y="1189"/>
                  </a:lnTo>
                  <a:lnTo>
                    <a:pt x="1351" y="1185"/>
                  </a:lnTo>
                  <a:lnTo>
                    <a:pt x="1345" y="1181"/>
                  </a:lnTo>
                  <a:lnTo>
                    <a:pt x="1341" y="1180"/>
                  </a:lnTo>
                  <a:lnTo>
                    <a:pt x="1337" y="1179"/>
                  </a:lnTo>
                  <a:lnTo>
                    <a:pt x="1333" y="1177"/>
                  </a:lnTo>
                  <a:lnTo>
                    <a:pt x="1328" y="1177"/>
                  </a:lnTo>
                  <a:lnTo>
                    <a:pt x="1322" y="1179"/>
                  </a:lnTo>
                  <a:lnTo>
                    <a:pt x="1318" y="1180"/>
                  </a:lnTo>
                  <a:lnTo>
                    <a:pt x="1316" y="1181"/>
                  </a:lnTo>
                  <a:lnTo>
                    <a:pt x="1314" y="1183"/>
                  </a:lnTo>
                  <a:lnTo>
                    <a:pt x="1311" y="1191"/>
                  </a:lnTo>
                  <a:lnTo>
                    <a:pt x="1310" y="1200"/>
                  </a:lnTo>
                  <a:lnTo>
                    <a:pt x="1309" y="1206"/>
                  </a:lnTo>
                  <a:lnTo>
                    <a:pt x="1308" y="1211"/>
                  </a:lnTo>
                  <a:lnTo>
                    <a:pt x="1307" y="1215"/>
                  </a:lnTo>
                  <a:lnTo>
                    <a:pt x="1304" y="1219"/>
                  </a:lnTo>
                  <a:lnTo>
                    <a:pt x="1302" y="1223"/>
                  </a:lnTo>
                  <a:lnTo>
                    <a:pt x="1298" y="1225"/>
                  </a:lnTo>
                  <a:lnTo>
                    <a:pt x="1296" y="1227"/>
                  </a:lnTo>
                  <a:lnTo>
                    <a:pt x="1292" y="1229"/>
                  </a:lnTo>
                  <a:lnTo>
                    <a:pt x="1290" y="1230"/>
                  </a:lnTo>
                  <a:lnTo>
                    <a:pt x="1289" y="1232"/>
                  </a:lnTo>
                  <a:lnTo>
                    <a:pt x="1290" y="1236"/>
                  </a:lnTo>
                  <a:lnTo>
                    <a:pt x="1292" y="1239"/>
                  </a:lnTo>
                  <a:lnTo>
                    <a:pt x="1295" y="1243"/>
                  </a:lnTo>
                  <a:lnTo>
                    <a:pt x="1296" y="1248"/>
                  </a:lnTo>
                  <a:lnTo>
                    <a:pt x="1297" y="1252"/>
                  </a:lnTo>
                  <a:lnTo>
                    <a:pt x="1298" y="1258"/>
                  </a:lnTo>
                  <a:lnTo>
                    <a:pt x="1297" y="1262"/>
                  </a:lnTo>
                  <a:lnTo>
                    <a:pt x="1295" y="1265"/>
                  </a:lnTo>
                  <a:lnTo>
                    <a:pt x="1291" y="1268"/>
                  </a:lnTo>
                  <a:lnTo>
                    <a:pt x="1288" y="1269"/>
                  </a:lnTo>
                  <a:lnTo>
                    <a:pt x="1284" y="1269"/>
                  </a:lnTo>
                  <a:lnTo>
                    <a:pt x="1280" y="1268"/>
                  </a:lnTo>
                  <a:lnTo>
                    <a:pt x="1277" y="1265"/>
                  </a:lnTo>
                  <a:lnTo>
                    <a:pt x="1276" y="1262"/>
                  </a:lnTo>
                  <a:lnTo>
                    <a:pt x="1273" y="1259"/>
                  </a:lnTo>
                  <a:lnTo>
                    <a:pt x="1271" y="1256"/>
                  </a:lnTo>
                  <a:lnTo>
                    <a:pt x="1269" y="1255"/>
                  </a:lnTo>
                  <a:lnTo>
                    <a:pt x="1266" y="1252"/>
                  </a:lnTo>
                  <a:lnTo>
                    <a:pt x="1264" y="1252"/>
                  </a:lnTo>
                  <a:lnTo>
                    <a:pt x="1261" y="1252"/>
                  </a:lnTo>
                  <a:lnTo>
                    <a:pt x="1259" y="1254"/>
                  </a:lnTo>
                  <a:lnTo>
                    <a:pt x="1257" y="1255"/>
                  </a:lnTo>
                  <a:lnTo>
                    <a:pt x="1254" y="1257"/>
                  </a:lnTo>
                  <a:lnTo>
                    <a:pt x="1253" y="1259"/>
                  </a:lnTo>
                  <a:lnTo>
                    <a:pt x="1252" y="1263"/>
                  </a:lnTo>
                  <a:lnTo>
                    <a:pt x="1251" y="1267"/>
                  </a:lnTo>
                  <a:lnTo>
                    <a:pt x="1251" y="1270"/>
                  </a:lnTo>
                  <a:lnTo>
                    <a:pt x="1252" y="1273"/>
                  </a:lnTo>
                  <a:lnTo>
                    <a:pt x="1253" y="1275"/>
                  </a:lnTo>
                  <a:lnTo>
                    <a:pt x="1255" y="1277"/>
                  </a:lnTo>
                  <a:lnTo>
                    <a:pt x="1259" y="1280"/>
                  </a:lnTo>
                  <a:lnTo>
                    <a:pt x="1261" y="1283"/>
                  </a:lnTo>
                  <a:lnTo>
                    <a:pt x="1261" y="1287"/>
                  </a:lnTo>
                  <a:lnTo>
                    <a:pt x="1261" y="1293"/>
                  </a:lnTo>
                  <a:lnTo>
                    <a:pt x="1261" y="1295"/>
                  </a:lnTo>
                  <a:lnTo>
                    <a:pt x="1260" y="1297"/>
                  </a:lnTo>
                  <a:lnTo>
                    <a:pt x="1259" y="1299"/>
                  </a:lnTo>
                  <a:lnTo>
                    <a:pt x="1257" y="1301"/>
                  </a:lnTo>
                  <a:lnTo>
                    <a:pt x="1251" y="1303"/>
                  </a:lnTo>
                  <a:lnTo>
                    <a:pt x="1244" y="1305"/>
                  </a:lnTo>
                  <a:lnTo>
                    <a:pt x="1238" y="1305"/>
                  </a:lnTo>
                  <a:lnTo>
                    <a:pt x="1233" y="1307"/>
                  </a:lnTo>
                  <a:lnTo>
                    <a:pt x="1229" y="1309"/>
                  </a:lnTo>
                  <a:lnTo>
                    <a:pt x="1223" y="1313"/>
                  </a:lnTo>
                  <a:lnTo>
                    <a:pt x="1220" y="1315"/>
                  </a:lnTo>
                  <a:lnTo>
                    <a:pt x="1216" y="1317"/>
                  </a:lnTo>
                  <a:lnTo>
                    <a:pt x="1214" y="1317"/>
                  </a:lnTo>
                  <a:lnTo>
                    <a:pt x="1210" y="1315"/>
                  </a:lnTo>
                  <a:lnTo>
                    <a:pt x="1207" y="1313"/>
                  </a:lnTo>
                  <a:lnTo>
                    <a:pt x="1203" y="1308"/>
                  </a:lnTo>
                  <a:lnTo>
                    <a:pt x="1201" y="1300"/>
                  </a:lnTo>
                  <a:lnTo>
                    <a:pt x="1198" y="1289"/>
                  </a:lnTo>
                  <a:lnTo>
                    <a:pt x="1200" y="1284"/>
                  </a:lnTo>
                  <a:lnTo>
                    <a:pt x="1202" y="1280"/>
                  </a:lnTo>
                  <a:lnTo>
                    <a:pt x="1206" y="1275"/>
                  </a:lnTo>
                  <a:lnTo>
                    <a:pt x="1211" y="1273"/>
                  </a:lnTo>
                  <a:lnTo>
                    <a:pt x="1215" y="1271"/>
                  </a:lnTo>
                  <a:lnTo>
                    <a:pt x="1217" y="1270"/>
                  </a:lnTo>
                  <a:lnTo>
                    <a:pt x="1220" y="1268"/>
                  </a:lnTo>
                  <a:lnTo>
                    <a:pt x="1222" y="1264"/>
                  </a:lnTo>
                  <a:lnTo>
                    <a:pt x="1226" y="1258"/>
                  </a:lnTo>
                  <a:lnTo>
                    <a:pt x="1229" y="1250"/>
                  </a:lnTo>
                  <a:lnTo>
                    <a:pt x="1239" y="1240"/>
                  </a:lnTo>
                  <a:lnTo>
                    <a:pt x="1250" y="1232"/>
                  </a:lnTo>
                  <a:lnTo>
                    <a:pt x="1251" y="1225"/>
                  </a:lnTo>
                  <a:lnTo>
                    <a:pt x="1250" y="1218"/>
                  </a:lnTo>
                  <a:lnTo>
                    <a:pt x="1248" y="1212"/>
                  </a:lnTo>
                  <a:lnTo>
                    <a:pt x="1248" y="1206"/>
                  </a:lnTo>
                  <a:lnTo>
                    <a:pt x="1247" y="1198"/>
                  </a:lnTo>
                  <a:lnTo>
                    <a:pt x="1247" y="1189"/>
                  </a:lnTo>
                  <a:lnTo>
                    <a:pt x="1245" y="1183"/>
                  </a:lnTo>
                  <a:lnTo>
                    <a:pt x="1242" y="1179"/>
                  </a:lnTo>
                  <a:lnTo>
                    <a:pt x="1234" y="1175"/>
                  </a:lnTo>
                  <a:lnTo>
                    <a:pt x="1222" y="1170"/>
                  </a:lnTo>
                  <a:lnTo>
                    <a:pt x="1220" y="1170"/>
                  </a:lnTo>
                  <a:lnTo>
                    <a:pt x="1217" y="1172"/>
                  </a:lnTo>
                  <a:lnTo>
                    <a:pt x="1213" y="1175"/>
                  </a:lnTo>
                  <a:lnTo>
                    <a:pt x="1209" y="1177"/>
                  </a:lnTo>
                  <a:lnTo>
                    <a:pt x="1202" y="1185"/>
                  </a:lnTo>
                  <a:lnTo>
                    <a:pt x="1198" y="1191"/>
                  </a:lnTo>
                  <a:lnTo>
                    <a:pt x="1195" y="1194"/>
                  </a:lnTo>
                  <a:lnTo>
                    <a:pt x="1190" y="1196"/>
                  </a:lnTo>
                  <a:lnTo>
                    <a:pt x="1185" y="1198"/>
                  </a:lnTo>
                  <a:lnTo>
                    <a:pt x="1178" y="1198"/>
                  </a:lnTo>
                  <a:lnTo>
                    <a:pt x="1172" y="1199"/>
                  </a:lnTo>
                  <a:lnTo>
                    <a:pt x="1167" y="1200"/>
                  </a:lnTo>
                  <a:lnTo>
                    <a:pt x="1163" y="1202"/>
                  </a:lnTo>
                  <a:lnTo>
                    <a:pt x="1162" y="1205"/>
                  </a:lnTo>
                  <a:lnTo>
                    <a:pt x="1162" y="1208"/>
                  </a:lnTo>
                  <a:lnTo>
                    <a:pt x="1162" y="1212"/>
                  </a:lnTo>
                  <a:lnTo>
                    <a:pt x="1164" y="1213"/>
                  </a:lnTo>
                  <a:lnTo>
                    <a:pt x="1165" y="1215"/>
                  </a:lnTo>
                  <a:lnTo>
                    <a:pt x="1171" y="1218"/>
                  </a:lnTo>
                  <a:lnTo>
                    <a:pt x="1178" y="1219"/>
                  </a:lnTo>
                  <a:lnTo>
                    <a:pt x="1183" y="1221"/>
                  </a:lnTo>
                  <a:lnTo>
                    <a:pt x="1187" y="1224"/>
                  </a:lnTo>
                  <a:lnTo>
                    <a:pt x="1189" y="1226"/>
                  </a:lnTo>
                  <a:lnTo>
                    <a:pt x="1192" y="1230"/>
                  </a:lnTo>
                  <a:lnTo>
                    <a:pt x="1195" y="1233"/>
                  </a:lnTo>
                  <a:lnTo>
                    <a:pt x="1196" y="1238"/>
                  </a:lnTo>
                  <a:lnTo>
                    <a:pt x="1196" y="1242"/>
                  </a:lnTo>
                  <a:lnTo>
                    <a:pt x="1196" y="1246"/>
                  </a:lnTo>
                  <a:lnTo>
                    <a:pt x="1195" y="1250"/>
                  </a:lnTo>
                  <a:lnTo>
                    <a:pt x="1192" y="1255"/>
                  </a:lnTo>
                  <a:lnTo>
                    <a:pt x="1190" y="1258"/>
                  </a:lnTo>
                  <a:lnTo>
                    <a:pt x="1187" y="1263"/>
                  </a:lnTo>
                  <a:lnTo>
                    <a:pt x="1178" y="1270"/>
                  </a:lnTo>
                  <a:lnTo>
                    <a:pt x="1169" y="1275"/>
                  </a:lnTo>
                  <a:lnTo>
                    <a:pt x="1165" y="1277"/>
                  </a:lnTo>
                  <a:lnTo>
                    <a:pt x="1162" y="1281"/>
                  </a:lnTo>
                  <a:lnTo>
                    <a:pt x="1159" y="1284"/>
                  </a:lnTo>
                  <a:lnTo>
                    <a:pt x="1157" y="1289"/>
                  </a:lnTo>
                  <a:lnTo>
                    <a:pt x="1156" y="1297"/>
                  </a:lnTo>
                  <a:lnTo>
                    <a:pt x="1156" y="1305"/>
                  </a:lnTo>
                  <a:lnTo>
                    <a:pt x="1157" y="1313"/>
                  </a:lnTo>
                  <a:lnTo>
                    <a:pt x="1157" y="1322"/>
                  </a:lnTo>
                  <a:lnTo>
                    <a:pt x="1156" y="1332"/>
                  </a:lnTo>
                  <a:lnTo>
                    <a:pt x="1153" y="1341"/>
                  </a:lnTo>
                  <a:lnTo>
                    <a:pt x="1151" y="1345"/>
                  </a:lnTo>
                  <a:lnTo>
                    <a:pt x="1148" y="1349"/>
                  </a:lnTo>
                  <a:lnTo>
                    <a:pt x="1145" y="1350"/>
                  </a:lnTo>
                  <a:lnTo>
                    <a:pt x="1143" y="1351"/>
                  </a:lnTo>
                  <a:lnTo>
                    <a:pt x="1139" y="1351"/>
                  </a:lnTo>
                  <a:lnTo>
                    <a:pt x="1135" y="1350"/>
                  </a:lnTo>
                  <a:lnTo>
                    <a:pt x="1132" y="1349"/>
                  </a:lnTo>
                  <a:lnTo>
                    <a:pt x="1128" y="1346"/>
                  </a:lnTo>
                  <a:lnTo>
                    <a:pt x="1126" y="1344"/>
                  </a:lnTo>
                  <a:lnTo>
                    <a:pt x="1122" y="1343"/>
                  </a:lnTo>
                  <a:lnTo>
                    <a:pt x="1118" y="1341"/>
                  </a:lnTo>
                  <a:lnTo>
                    <a:pt x="1114" y="1343"/>
                  </a:lnTo>
                  <a:lnTo>
                    <a:pt x="1104" y="1344"/>
                  </a:lnTo>
                  <a:lnTo>
                    <a:pt x="1096" y="1346"/>
                  </a:lnTo>
                  <a:lnTo>
                    <a:pt x="1088" y="1346"/>
                  </a:lnTo>
                  <a:lnTo>
                    <a:pt x="1078" y="1345"/>
                  </a:lnTo>
                  <a:lnTo>
                    <a:pt x="1070" y="1343"/>
                  </a:lnTo>
                  <a:lnTo>
                    <a:pt x="1061" y="1339"/>
                  </a:lnTo>
                  <a:lnTo>
                    <a:pt x="1056" y="1338"/>
                  </a:lnTo>
                  <a:lnTo>
                    <a:pt x="1052" y="1337"/>
                  </a:lnTo>
                  <a:lnTo>
                    <a:pt x="1050" y="1337"/>
                  </a:lnTo>
                  <a:lnTo>
                    <a:pt x="1047" y="1339"/>
                  </a:lnTo>
                  <a:lnTo>
                    <a:pt x="1046" y="1340"/>
                  </a:lnTo>
                  <a:lnTo>
                    <a:pt x="1046" y="1343"/>
                  </a:lnTo>
                  <a:lnTo>
                    <a:pt x="1047" y="1345"/>
                  </a:lnTo>
                  <a:lnTo>
                    <a:pt x="1049" y="1349"/>
                  </a:lnTo>
                  <a:lnTo>
                    <a:pt x="1056" y="1355"/>
                  </a:lnTo>
                  <a:lnTo>
                    <a:pt x="1064" y="1362"/>
                  </a:lnTo>
                  <a:lnTo>
                    <a:pt x="1069" y="1365"/>
                  </a:lnTo>
                  <a:lnTo>
                    <a:pt x="1074" y="1368"/>
                  </a:lnTo>
                  <a:lnTo>
                    <a:pt x="1078" y="1369"/>
                  </a:lnTo>
                  <a:lnTo>
                    <a:pt x="1082" y="1370"/>
                  </a:lnTo>
                  <a:lnTo>
                    <a:pt x="1089" y="1371"/>
                  </a:lnTo>
                  <a:lnTo>
                    <a:pt x="1097" y="1374"/>
                  </a:lnTo>
                  <a:lnTo>
                    <a:pt x="1101" y="1375"/>
                  </a:lnTo>
                  <a:lnTo>
                    <a:pt x="1103" y="1378"/>
                  </a:lnTo>
                  <a:lnTo>
                    <a:pt x="1107" y="1381"/>
                  </a:lnTo>
                  <a:lnTo>
                    <a:pt x="1109" y="1384"/>
                  </a:lnTo>
                  <a:lnTo>
                    <a:pt x="1109" y="1388"/>
                  </a:lnTo>
                  <a:lnTo>
                    <a:pt x="1109" y="1391"/>
                  </a:lnTo>
                  <a:lnTo>
                    <a:pt x="1109" y="1396"/>
                  </a:lnTo>
                  <a:lnTo>
                    <a:pt x="1108" y="1400"/>
                  </a:lnTo>
                  <a:lnTo>
                    <a:pt x="1104" y="1409"/>
                  </a:lnTo>
                  <a:lnTo>
                    <a:pt x="1101" y="1418"/>
                  </a:lnTo>
                  <a:lnTo>
                    <a:pt x="1094" y="1434"/>
                  </a:lnTo>
                  <a:lnTo>
                    <a:pt x="1087" y="1448"/>
                  </a:lnTo>
                  <a:lnTo>
                    <a:pt x="1082" y="1456"/>
                  </a:lnTo>
                  <a:lnTo>
                    <a:pt x="1078" y="1462"/>
                  </a:lnTo>
                  <a:lnTo>
                    <a:pt x="1074" y="1466"/>
                  </a:lnTo>
                  <a:lnTo>
                    <a:pt x="1069" y="1470"/>
                  </a:lnTo>
                  <a:lnTo>
                    <a:pt x="1059" y="1475"/>
                  </a:lnTo>
                  <a:lnTo>
                    <a:pt x="1053" y="1478"/>
                  </a:lnTo>
                  <a:lnTo>
                    <a:pt x="1052" y="1481"/>
                  </a:lnTo>
                  <a:lnTo>
                    <a:pt x="1051" y="1486"/>
                  </a:lnTo>
                  <a:lnTo>
                    <a:pt x="1050" y="1497"/>
                  </a:lnTo>
                  <a:lnTo>
                    <a:pt x="1050" y="1511"/>
                  </a:lnTo>
                  <a:lnTo>
                    <a:pt x="1050" y="1516"/>
                  </a:lnTo>
                  <a:lnTo>
                    <a:pt x="1049" y="1521"/>
                  </a:lnTo>
                  <a:lnTo>
                    <a:pt x="1046" y="1525"/>
                  </a:lnTo>
                  <a:lnTo>
                    <a:pt x="1044" y="1527"/>
                  </a:lnTo>
                  <a:lnTo>
                    <a:pt x="1037" y="1530"/>
                  </a:lnTo>
                  <a:lnTo>
                    <a:pt x="1028" y="1532"/>
                  </a:lnTo>
                  <a:lnTo>
                    <a:pt x="1025" y="1533"/>
                  </a:lnTo>
                  <a:lnTo>
                    <a:pt x="1022" y="1535"/>
                  </a:lnTo>
                  <a:lnTo>
                    <a:pt x="1021" y="1536"/>
                  </a:lnTo>
                  <a:lnTo>
                    <a:pt x="1020" y="1539"/>
                  </a:lnTo>
                  <a:lnTo>
                    <a:pt x="1020" y="1545"/>
                  </a:lnTo>
                  <a:lnTo>
                    <a:pt x="1021" y="1551"/>
                  </a:lnTo>
                  <a:lnTo>
                    <a:pt x="1025" y="1555"/>
                  </a:lnTo>
                  <a:lnTo>
                    <a:pt x="1028" y="1561"/>
                  </a:lnTo>
                  <a:lnTo>
                    <a:pt x="1033" y="1565"/>
                  </a:lnTo>
                  <a:lnTo>
                    <a:pt x="1038" y="1567"/>
                  </a:lnTo>
                  <a:lnTo>
                    <a:pt x="1047" y="1570"/>
                  </a:lnTo>
                  <a:lnTo>
                    <a:pt x="1057" y="1574"/>
                  </a:lnTo>
                  <a:lnTo>
                    <a:pt x="1061" y="1578"/>
                  </a:lnTo>
                  <a:lnTo>
                    <a:pt x="1062" y="1580"/>
                  </a:lnTo>
                  <a:lnTo>
                    <a:pt x="1063" y="1583"/>
                  </a:lnTo>
                  <a:lnTo>
                    <a:pt x="1063" y="1586"/>
                  </a:lnTo>
                  <a:lnTo>
                    <a:pt x="1059" y="1591"/>
                  </a:lnTo>
                  <a:lnTo>
                    <a:pt x="1056" y="1597"/>
                  </a:lnTo>
                  <a:lnTo>
                    <a:pt x="1055" y="1604"/>
                  </a:lnTo>
                  <a:lnTo>
                    <a:pt x="1053" y="1612"/>
                  </a:lnTo>
                  <a:lnTo>
                    <a:pt x="1055" y="1621"/>
                  </a:lnTo>
                  <a:lnTo>
                    <a:pt x="1055" y="1628"/>
                  </a:lnTo>
                  <a:lnTo>
                    <a:pt x="1055" y="1630"/>
                  </a:lnTo>
                  <a:lnTo>
                    <a:pt x="1053" y="1633"/>
                  </a:lnTo>
                  <a:lnTo>
                    <a:pt x="1052" y="1634"/>
                  </a:lnTo>
                  <a:lnTo>
                    <a:pt x="1050" y="1635"/>
                  </a:lnTo>
                  <a:lnTo>
                    <a:pt x="1045" y="1634"/>
                  </a:lnTo>
                  <a:lnTo>
                    <a:pt x="1039" y="1631"/>
                  </a:lnTo>
                  <a:lnTo>
                    <a:pt x="1032" y="1628"/>
                  </a:lnTo>
                  <a:lnTo>
                    <a:pt x="1025" y="1624"/>
                  </a:lnTo>
                  <a:lnTo>
                    <a:pt x="1021" y="1623"/>
                  </a:lnTo>
                  <a:lnTo>
                    <a:pt x="1018" y="1623"/>
                  </a:lnTo>
                  <a:lnTo>
                    <a:pt x="1017" y="1626"/>
                  </a:lnTo>
                  <a:lnTo>
                    <a:pt x="1015" y="1629"/>
                  </a:lnTo>
                  <a:lnTo>
                    <a:pt x="1013" y="1637"/>
                  </a:lnTo>
                  <a:lnTo>
                    <a:pt x="1012" y="1643"/>
                  </a:lnTo>
                  <a:lnTo>
                    <a:pt x="1011" y="1647"/>
                  </a:lnTo>
                  <a:lnTo>
                    <a:pt x="1009" y="1652"/>
                  </a:lnTo>
                  <a:lnTo>
                    <a:pt x="1011" y="1653"/>
                  </a:lnTo>
                  <a:lnTo>
                    <a:pt x="1011" y="1655"/>
                  </a:lnTo>
                  <a:lnTo>
                    <a:pt x="1012" y="1656"/>
                  </a:lnTo>
                  <a:lnTo>
                    <a:pt x="1014" y="1656"/>
                  </a:lnTo>
                  <a:lnTo>
                    <a:pt x="1017" y="1658"/>
                  </a:lnTo>
                  <a:lnTo>
                    <a:pt x="1019" y="1659"/>
                  </a:lnTo>
                  <a:lnTo>
                    <a:pt x="1020" y="1661"/>
                  </a:lnTo>
                  <a:lnTo>
                    <a:pt x="1020" y="1664"/>
                  </a:lnTo>
                  <a:lnTo>
                    <a:pt x="1020" y="1667"/>
                  </a:lnTo>
                  <a:lnTo>
                    <a:pt x="1018" y="1671"/>
                  </a:lnTo>
                  <a:lnTo>
                    <a:pt x="1015" y="1674"/>
                  </a:lnTo>
                  <a:lnTo>
                    <a:pt x="1013" y="1678"/>
                  </a:lnTo>
                  <a:lnTo>
                    <a:pt x="1011" y="1683"/>
                  </a:lnTo>
                  <a:lnTo>
                    <a:pt x="1011" y="1689"/>
                  </a:lnTo>
                  <a:lnTo>
                    <a:pt x="1011" y="1696"/>
                  </a:lnTo>
                  <a:lnTo>
                    <a:pt x="1009" y="1704"/>
                  </a:lnTo>
                  <a:lnTo>
                    <a:pt x="1008" y="1712"/>
                  </a:lnTo>
                  <a:lnTo>
                    <a:pt x="1006" y="1717"/>
                  </a:lnTo>
                  <a:lnTo>
                    <a:pt x="1002" y="1722"/>
                  </a:lnTo>
                  <a:lnTo>
                    <a:pt x="998" y="1724"/>
                  </a:lnTo>
                  <a:lnTo>
                    <a:pt x="995" y="1724"/>
                  </a:lnTo>
                  <a:lnTo>
                    <a:pt x="993" y="1724"/>
                  </a:lnTo>
                  <a:lnTo>
                    <a:pt x="992" y="1723"/>
                  </a:lnTo>
                  <a:lnTo>
                    <a:pt x="989" y="1721"/>
                  </a:lnTo>
                  <a:lnTo>
                    <a:pt x="988" y="1715"/>
                  </a:lnTo>
                  <a:lnTo>
                    <a:pt x="988" y="1711"/>
                  </a:lnTo>
                  <a:lnTo>
                    <a:pt x="988" y="1709"/>
                  </a:lnTo>
                  <a:lnTo>
                    <a:pt x="987" y="1709"/>
                  </a:lnTo>
                  <a:lnTo>
                    <a:pt x="987" y="1709"/>
                  </a:lnTo>
                  <a:lnTo>
                    <a:pt x="986" y="1710"/>
                  </a:lnTo>
                  <a:lnTo>
                    <a:pt x="984" y="1718"/>
                  </a:lnTo>
                  <a:lnTo>
                    <a:pt x="984" y="17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广东">
              <a:extLst>
                <a:ext uri="{FF2B5EF4-FFF2-40B4-BE49-F238E27FC236}">
                  <a16:creationId xmlns:a16="http://schemas.microsoft.com/office/drawing/2014/main" id="{CFAC4ECD-5F08-EC19-F543-F09AA9BEA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2370" y="5286651"/>
              <a:ext cx="790585" cy="609632"/>
            </a:xfrm>
            <a:custGeom>
              <a:avLst/>
              <a:gdLst>
                <a:gd name="T0" fmla="*/ 1983 w 2993"/>
                <a:gd name="T1" fmla="*/ 1253 h 2287"/>
                <a:gd name="T2" fmla="*/ 2080 w 2993"/>
                <a:gd name="T3" fmla="*/ 1133 h 2287"/>
                <a:gd name="T4" fmla="*/ 2127 w 2993"/>
                <a:gd name="T5" fmla="*/ 1209 h 2287"/>
                <a:gd name="T6" fmla="*/ 2356 w 2993"/>
                <a:gd name="T7" fmla="*/ 1181 h 2287"/>
                <a:gd name="T8" fmla="*/ 2480 w 2993"/>
                <a:gd name="T9" fmla="*/ 1152 h 2287"/>
                <a:gd name="T10" fmla="*/ 2738 w 2993"/>
                <a:gd name="T11" fmla="*/ 1021 h 2287"/>
                <a:gd name="T12" fmla="*/ 2854 w 2993"/>
                <a:gd name="T13" fmla="*/ 891 h 2287"/>
                <a:gd name="T14" fmla="*/ 2844 w 2993"/>
                <a:gd name="T15" fmla="*/ 848 h 2287"/>
                <a:gd name="T16" fmla="*/ 2946 w 2993"/>
                <a:gd name="T17" fmla="*/ 699 h 2287"/>
                <a:gd name="T18" fmla="*/ 2872 w 2993"/>
                <a:gd name="T19" fmla="*/ 454 h 2287"/>
                <a:gd name="T20" fmla="*/ 2773 w 2993"/>
                <a:gd name="T21" fmla="*/ 297 h 2287"/>
                <a:gd name="T22" fmla="*/ 2603 w 2993"/>
                <a:gd name="T23" fmla="*/ 246 h 2287"/>
                <a:gd name="T24" fmla="*/ 2417 w 2993"/>
                <a:gd name="T25" fmla="*/ 227 h 2287"/>
                <a:gd name="T26" fmla="*/ 2342 w 2993"/>
                <a:gd name="T27" fmla="*/ 335 h 2287"/>
                <a:gd name="T28" fmla="*/ 2086 w 2993"/>
                <a:gd name="T29" fmla="*/ 337 h 2287"/>
                <a:gd name="T30" fmla="*/ 1904 w 2993"/>
                <a:gd name="T31" fmla="*/ 415 h 2287"/>
                <a:gd name="T32" fmla="*/ 1849 w 2993"/>
                <a:gd name="T33" fmla="*/ 309 h 2287"/>
                <a:gd name="T34" fmla="*/ 1992 w 2993"/>
                <a:gd name="T35" fmla="*/ 90 h 2287"/>
                <a:gd name="T36" fmla="*/ 1765 w 2993"/>
                <a:gd name="T37" fmla="*/ 66 h 2287"/>
                <a:gd name="T38" fmla="*/ 1610 w 2993"/>
                <a:gd name="T39" fmla="*/ 65 h 2287"/>
                <a:gd name="T40" fmla="*/ 1415 w 2993"/>
                <a:gd name="T41" fmla="*/ 0 h 2287"/>
                <a:gd name="T42" fmla="*/ 1315 w 2993"/>
                <a:gd name="T43" fmla="*/ 121 h 2287"/>
                <a:gd name="T44" fmla="*/ 1253 w 2993"/>
                <a:gd name="T45" fmla="*/ 274 h 2287"/>
                <a:gd name="T46" fmla="*/ 999 w 2993"/>
                <a:gd name="T47" fmla="*/ 159 h 2287"/>
                <a:gd name="T48" fmla="*/ 901 w 2993"/>
                <a:gd name="T49" fmla="*/ 417 h 2287"/>
                <a:gd name="T50" fmla="*/ 909 w 2993"/>
                <a:gd name="T51" fmla="*/ 657 h 2287"/>
                <a:gd name="T52" fmla="*/ 793 w 2993"/>
                <a:gd name="T53" fmla="*/ 809 h 2287"/>
                <a:gd name="T54" fmla="*/ 716 w 2993"/>
                <a:gd name="T55" fmla="*/ 1086 h 2287"/>
                <a:gd name="T56" fmla="*/ 506 w 2993"/>
                <a:gd name="T57" fmla="*/ 1278 h 2287"/>
                <a:gd name="T58" fmla="*/ 453 w 2993"/>
                <a:gd name="T59" fmla="*/ 1412 h 2287"/>
                <a:gd name="T60" fmla="*/ 285 w 2993"/>
                <a:gd name="T61" fmla="*/ 1453 h 2287"/>
                <a:gd name="T62" fmla="*/ 212 w 2993"/>
                <a:gd name="T63" fmla="*/ 1574 h 2287"/>
                <a:gd name="T64" fmla="*/ 40 w 2993"/>
                <a:gd name="T65" fmla="*/ 1698 h 2287"/>
                <a:gd name="T66" fmla="*/ 86 w 2993"/>
                <a:gd name="T67" fmla="*/ 1807 h 2287"/>
                <a:gd name="T68" fmla="*/ 27 w 2993"/>
                <a:gd name="T69" fmla="*/ 2081 h 2287"/>
                <a:gd name="T70" fmla="*/ 234 w 2993"/>
                <a:gd name="T71" fmla="*/ 2275 h 2287"/>
                <a:gd name="T72" fmla="*/ 285 w 2993"/>
                <a:gd name="T73" fmla="*/ 2113 h 2287"/>
                <a:gd name="T74" fmla="*/ 297 w 2993"/>
                <a:gd name="T75" fmla="*/ 2077 h 2287"/>
                <a:gd name="T76" fmla="*/ 266 w 2993"/>
                <a:gd name="T77" fmla="*/ 1930 h 2287"/>
                <a:gd name="T78" fmla="*/ 366 w 2993"/>
                <a:gd name="T79" fmla="*/ 1948 h 2287"/>
                <a:gd name="T80" fmla="*/ 325 w 2993"/>
                <a:gd name="T81" fmla="*/ 1792 h 2287"/>
                <a:gd name="T82" fmla="*/ 371 w 2993"/>
                <a:gd name="T83" fmla="*/ 1847 h 2287"/>
                <a:gd name="T84" fmla="*/ 403 w 2993"/>
                <a:gd name="T85" fmla="*/ 1860 h 2287"/>
                <a:gd name="T86" fmla="*/ 655 w 2993"/>
                <a:gd name="T87" fmla="*/ 1746 h 2287"/>
                <a:gd name="T88" fmla="*/ 742 w 2993"/>
                <a:gd name="T89" fmla="*/ 1733 h 2287"/>
                <a:gd name="T90" fmla="*/ 869 w 2993"/>
                <a:gd name="T91" fmla="*/ 1660 h 2287"/>
                <a:gd name="T92" fmla="*/ 898 w 2993"/>
                <a:gd name="T93" fmla="*/ 1658 h 2287"/>
                <a:gd name="T94" fmla="*/ 940 w 2993"/>
                <a:gd name="T95" fmla="*/ 1669 h 2287"/>
                <a:gd name="T96" fmla="*/ 965 w 2993"/>
                <a:gd name="T97" fmla="*/ 1603 h 2287"/>
                <a:gd name="T98" fmla="*/ 1103 w 2993"/>
                <a:gd name="T99" fmla="*/ 1553 h 2287"/>
                <a:gd name="T100" fmla="*/ 1131 w 2993"/>
                <a:gd name="T101" fmla="*/ 1574 h 2287"/>
                <a:gd name="T102" fmla="*/ 1322 w 2993"/>
                <a:gd name="T103" fmla="*/ 1575 h 2287"/>
                <a:gd name="T104" fmla="*/ 1375 w 2993"/>
                <a:gd name="T105" fmla="*/ 1307 h 2287"/>
                <a:gd name="T106" fmla="*/ 1511 w 2993"/>
                <a:gd name="T107" fmla="*/ 1424 h 2287"/>
                <a:gd name="T108" fmla="*/ 1551 w 2993"/>
                <a:gd name="T109" fmla="*/ 1433 h 2287"/>
                <a:gd name="T110" fmla="*/ 1591 w 2993"/>
                <a:gd name="T111" fmla="*/ 1270 h 2287"/>
                <a:gd name="T112" fmla="*/ 1587 w 2993"/>
                <a:gd name="T113" fmla="*/ 1162 h 2287"/>
                <a:gd name="T114" fmla="*/ 1594 w 2993"/>
                <a:gd name="T115" fmla="*/ 1093 h 2287"/>
                <a:gd name="T116" fmla="*/ 1723 w 2993"/>
                <a:gd name="T117" fmla="*/ 1284 h 2287"/>
                <a:gd name="T118" fmla="*/ 370 w 2993"/>
                <a:gd name="T119" fmla="*/ 1998 h 2287"/>
                <a:gd name="T120" fmla="*/ 1834 w 2993"/>
                <a:gd name="T121" fmla="*/ 1500 h 2287"/>
                <a:gd name="T122" fmla="*/ 1897 w 2993"/>
                <a:gd name="T123" fmla="*/ 1471 h 2287"/>
                <a:gd name="T124" fmla="*/ 2948 w 2993"/>
                <a:gd name="T125" fmla="*/ 80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3" h="2287">
                  <a:moveTo>
                    <a:pt x="1852" y="1263"/>
                  </a:moveTo>
                  <a:lnTo>
                    <a:pt x="1853" y="1261"/>
                  </a:lnTo>
                  <a:lnTo>
                    <a:pt x="1854" y="1259"/>
                  </a:lnTo>
                  <a:lnTo>
                    <a:pt x="1858" y="1256"/>
                  </a:lnTo>
                  <a:lnTo>
                    <a:pt x="1863" y="1253"/>
                  </a:lnTo>
                  <a:lnTo>
                    <a:pt x="1875" y="1244"/>
                  </a:lnTo>
                  <a:lnTo>
                    <a:pt x="1890" y="1236"/>
                  </a:lnTo>
                  <a:lnTo>
                    <a:pt x="1895" y="1235"/>
                  </a:lnTo>
                  <a:lnTo>
                    <a:pt x="1901" y="1234"/>
                  </a:lnTo>
                  <a:lnTo>
                    <a:pt x="1906" y="1234"/>
                  </a:lnTo>
                  <a:lnTo>
                    <a:pt x="1910" y="1234"/>
                  </a:lnTo>
                  <a:lnTo>
                    <a:pt x="1922" y="1236"/>
                  </a:lnTo>
                  <a:lnTo>
                    <a:pt x="1937" y="1242"/>
                  </a:lnTo>
                  <a:lnTo>
                    <a:pt x="1944" y="1245"/>
                  </a:lnTo>
                  <a:lnTo>
                    <a:pt x="1948" y="1249"/>
                  </a:lnTo>
                  <a:lnTo>
                    <a:pt x="1951" y="1254"/>
                  </a:lnTo>
                  <a:lnTo>
                    <a:pt x="1953" y="1259"/>
                  </a:lnTo>
                  <a:lnTo>
                    <a:pt x="1956" y="1269"/>
                  </a:lnTo>
                  <a:lnTo>
                    <a:pt x="1956" y="1280"/>
                  </a:lnTo>
                  <a:lnTo>
                    <a:pt x="1957" y="1285"/>
                  </a:lnTo>
                  <a:lnTo>
                    <a:pt x="1958" y="1288"/>
                  </a:lnTo>
                  <a:lnTo>
                    <a:pt x="1959" y="1291"/>
                  </a:lnTo>
                  <a:lnTo>
                    <a:pt x="1961" y="1293"/>
                  </a:lnTo>
                  <a:lnTo>
                    <a:pt x="1964" y="1293"/>
                  </a:lnTo>
                  <a:lnTo>
                    <a:pt x="1966" y="1292"/>
                  </a:lnTo>
                  <a:lnTo>
                    <a:pt x="1970" y="1291"/>
                  </a:lnTo>
                  <a:lnTo>
                    <a:pt x="1973" y="1287"/>
                  </a:lnTo>
                  <a:lnTo>
                    <a:pt x="1990" y="1280"/>
                  </a:lnTo>
                  <a:lnTo>
                    <a:pt x="2003" y="1273"/>
                  </a:lnTo>
                  <a:lnTo>
                    <a:pt x="2003" y="1270"/>
                  </a:lnTo>
                  <a:lnTo>
                    <a:pt x="2003" y="1267"/>
                  </a:lnTo>
                  <a:lnTo>
                    <a:pt x="2002" y="1265"/>
                  </a:lnTo>
                  <a:lnTo>
                    <a:pt x="2001" y="1262"/>
                  </a:lnTo>
                  <a:lnTo>
                    <a:pt x="1996" y="1257"/>
                  </a:lnTo>
                  <a:lnTo>
                    <a:pt x="1989" y="1255"/>
                  </a:lnTo>
                  <a:lnTo>
                    <a:pt x="1983" y="1253"/>
                  </a:lnTo>
                  <a:lnTo>
                    <a:pt x="1978" y="1249"/>
                  </a:lnTo>
                  <a:lnTo>
                    <a:pt x="1977" y="1245"/>
                  </a:lnTo>
                  <a:lnTo>
                    <a:pt x="1977" y="1242"/>
                  </a:lnTo>
                  <a:lnTo>
                    <a:pt x="1978" y="1237"/>
                  </a:lnTo>
                  <a:lnTo>
                    <a:pt x="1980" y="1232"/>
                  </a:lnTo>
                  <a:lnTo>
                    <a:pt x="1985" y="1226"/>
                  </a:lnTo>
                  <a:lnTo>
                    <a:pt x="1990" y="1221"/>
                  </a:lnTo>
                  <a:lnTo>
                    <a:pt x="1990" y="1218"/>
                  </a:lnTo>
                  <a:lnTo>
                    <a:pt x="1989" y="1217"/>
                  </a:lnTo>
                  <a:lnTo>
                    <a:pt x="1986" y="1216"/>
                  </a:lnTo>
                  <a:lnTo>
                    <a:pt x="1983" y="1216"/>
                  </a:lnTo>
                  <a:lnTo>
                    <a:pt x="1975" y="1215"/>
                  </a:lnTo>
                  <a:lnTo>
                    <a:pt x="1967" y="1216"/>
                  </a:lnTo>
                  <a:lnTo>
                    <a:pt x="1964" y="1216"/>
                  </a:lnTo>
                  <a:lnTo>
                    <a:pt x="1961" y="1216"/>
                  </a:lnTo>
                  <a:lnTo>
                    <a:pt x="1960" y="1215"/>
                  </a:lnTo>
                  <a:lnTo>
                    <a:pt x="1958" y="1213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7" y="1207"/>
                  </a:lnTo>
                  <a:lnTo>
                    <a:pt x="1957" y="1204"/>
                  </a:lnTo>
                  <a:lnTo>
                    <a:pt x="1959" y="1196"/>
                  </a:lnTo>
                  <a:lnTo>
                    <a:pt x="1964" y="1185"/>
                  </a:lnTo>
                  <a:lnTo>
                    <a:pt x="1967" y="1179"/>
                  </a:lnTo>
                  <a:lnTo>
                    <a:pt x="1971" y="1174"/>
                  </a:lnTo>
                  <a:lnTo>
                    <a:pt x="1976" y="1169"/>
                  </a:lnTo>
                  <a:lnTo>
                    <a:pt x="1982" y="1166"/>
                  </a:lnTo>
                  <a:lnTo>
                    <a:pt x="2002" y="1156"/>
                  </a:lnTo>
                  <a:lnTo>
                    <a:pt x="2028" y="1146"/>
                  </a:lnTo>
                  <a:lnTo>
                    <a:pt x="2052" y="1135"/>
                  </a:lnTo>
                  <a:lnTo>
                    <a:pt x="2066" y="1127"/>
                  </a:lnTo>
                  <a:lnTo>
                    <a:pt x="2070" y="1124"/>
                  </a:lnTo>
                  <a:lnTo>
                    <a:pt x="2073" y="1124"/>
                  </a:lnTo>
                  <a:lnTo>
                    <a:pt x="2077" y="1125"/>
                  </a:lnTo>
                  <a:lnTo>
                    <a:pt x="2079" y="1129"/>
                  </a:lnTo>
                  <a:lnTo>
                    <a:pt x="2080" y="1133"/>
                  </a:lnTo>
                  <a:lnTo>
                    <a:pt x="2082" y="1137"/>
                  </a:lnTo>
                  <a:lnTo>
                    <a:pt x="2082" y="1142"/>
                  </a:lnTo>
                  <a:lnTo>
                    <a:pt x="2079" y="1146"/>
                  </a:lnTo>
                  <a:lnTo>
                    <a:pt x="2064" y="1159"/>
                  </a:lnTo>
                  <a:lnTo>
                    <a:pt x="2052" y="1167"/>
                  </a:lnTo>
                  <a:lnTo>
                    <a:pt x="2051" y="1173"/>
                  </a:lnTo>
                  <a:lnTo>
                    <a:pt x="2052" y="1182"/>
                  </a:lnTo>
                  <a:lnTo>
                    <a:pt x="2053" y="1193"/>
                  </a:lnTo>
                  <a:lnTo>
                    <a:pt x="2053" y="1203"/>
                  </a:lnTo>
                  <a:lnTo>
                    <a:pt x="2053" y="1213"/>
                  </a:lnTo>
                  <a:lnTo>
                    <a:pt x="2054" y="1225"/>
                  </a:lnTo>
                  <a:lnTo>
                    <a:pt x="2055" y="1230"/>
                  </a:lnTo>
                  <a:lnTo>
                    <a:pt x="2058" y="1235"/>
                  </a:lnTo>
                  <a:lnTo>
                    <a:pt x="2059" y="1236"/>
                  </a:lnTo>
                  <a:lnTo>
                    <a:pt x="2061" y="1236"/>
                  </a:lnTo>
                  <a:lnTo>
                    <a:pt x="2063" y="1237"/>
                  </a:lnTo>
                  <a:lnTo>
                    <a:pt x="2065" y="1236"/>
                  </a:lnTo>
                  <a:lnTo>
                    <a:pt x="2076" y="1231"/>
                  </a:lnTo>
                  <a:lnTo>
                    <a:pt x="2089" y="1225"/>
                  </a:lnTo>
                  <a:lnTo>
                    <a:pt x="2095" y="1224"/>
                  </a:lnTo>
                  <a:lnTo>
                    <a:pt x="2101" y="1223"/>
                  </a:lnTo>
                  <a:lnTo>
                    <a:pt x="2102" y="1224"/>
                  </a:lnTo>
                  <a:lnTo>
                    <a:pt x="2104" y="1224"/>
                  </a:lnTo>
                  <a:lnTo>
                    <a:pt x="2105" y="1226"/>
                  </a:lnTo>
                  <a:lnTo>
                    <a:pt x="2108" y="1229"/>
                  </a:lnTo>
                  <a:lnTo>
                    <a:pt x="2111" y="1237"/>
                  </a:lnTo>
                  <a:lnTo>
                    <a:pt x="2115" y="1244"/>
                  </a:lnTo>
                  <a:lnTo>
                    <a:pt x="2117" y="1245"/>
                  </a:lnTo>
                  <a:lnTo>
                    <a:pt x="2118" y="1245"/>
                  </a:lnTo>
                  <a:lnTo>
                    <a:pt x="2120" y="1245"/>
                  </a:lnTo>
                  <a:lnTo>
                    <a:pt x="2122" y="1243"/>
                  </a:lnTo>
                  <a:lnTo>
                    <a:pt x="2123" y="1235"/>
                  </a:lnTo>
                  <a:lnTo>
                    <a:pt x="2123" y="1224"/>
                  </a:lnTo>
                  <a:lnTo>
                    <a:pt x="2123" y="1219"/>
                  </a:lnTo>
                  <a:lnTo>
                    <a:pt x="2124" y="1213"/>
                  </a:lnTo>
                  <a:lnTo>
                    <a:pt x="2127" y="1209"/>
                  </a:lnTo>
                  <a:lnTo>
                    <a:pt x="2130" y="1205"/>
                  </a:lnTo>
                  <a:lnTo>
                    <a:pt x="2134" y="1200"/>
                  </a:lnTo>
                  <a:lnTo>
                    <a:pt x="2141" y="1191"/>
                  </a:lnTo>
                  <a:lnTo>
                    <a:pt x="2149" y="1181"/>
                  </a:lnTo>
                  <a:lnTo>
                    <a:pt x="2158" y="1171"/>
                  </a:lnTo>
                  <a:lnTo>
                    <a:pt x="2161" y="1166"/>
                  </a:lnTo>
                  <a:lnTo>
                    <a:pt x="2164" y="1162"/>
                  </a:lnTo>
                  <a:lnTo>
                    <a:pt x="2165" y="1159"/>
                  </a:lnTo>
                  <a:lnTo>
                    <a:pt x="2165" y="1155"/>
                  </a:lnTo>
                  <a:lnTo>
                    <a:pt x="2165" y="1150"/>
                  </a:lnTo>
                  <a:lnTo>
                    <a:pt x="2165" y="1146"/>
                  </a:lnTo>
                  <a:lnTo>
                    <a:pt x="2166" y="1142"/>
                  </a:lnTo>
                  <a:lnTo>
                    <a:pt x="2168" y="1139"/>
                  </a:lnTo>
                  <a:lnTo>
                    <a:pt x="2171" y="1136"/>
                  </a:lnTo>
                  <a:lnTo>
                    <a:pt x="2174" y="1134"/>
                  </a:lnTo>
                  <a:lnTo>
                    <a:pt x="2179" y="1131"/>
                  </a:lnTo>
                  <a:lnTo>
                    <a:pt x="2184" y="1130"/>
                  </a:lnTo>
                  <a:lnTo>
                    <a:pt x="2194" y="1128"/>
                  </a:lnTo>
                  <a:lnTo>
                    <a:pt x="2206" y="1127"/>
                  </a:lnTo>
                  <a:lnTo>
                    <a:pt x="2219" y="1128"/>
                  </a:lnTo>
                  <a:lnTo>
                    <a:pt x="2233" y="1129"/>
                  </a:lnTo>
                  <a:lnTo>
                    <a:pt x="2255" y="1131"/>
                  </a:lnTo>
                  <a:lnTo>
                    <a:pt x="2271" y="1135"/>
                  </a:lnTo>
                  <a:lnTo>
                    <a:pt x="2275" y="1137"/>
                  </a:lnTo>
                  <a:lnTo>
                    <a:pt x="2280" y="1139"/>
                  </a:lnTo>
                  <a:lnTo>
                    <a:pt x="2282" y="1141"/>
                  </a:lnTo>
                  <a:lnTo>
                    <a:pt x="2284" y="1143"/>
                  </a:lnTo>
                  <a:lnTo>
                    <a:pt x="2286" y="1154"/>
                  </a:lnTo>
                  <a:lnTo>
                    <a:pt x="2293" y="1167"/>
                  </a:lnTo>
                  <a:lnTo>
                    <a:pt x="2300" y="1169"/>
                  </a:lnTo>
                  <a:lnTo>
                    <a:pt x="2317" y="1172"/>
                  </a:lnTo>
                  <a:lnTo>
                    <a:pt x="2326" y="1173"/>
                  </a:lnTo>
                  <a:lnTo>
                    <a:pt x="2336" y="1174"/>
                  </a:lnTo>
                  <a:lnTo>
                    <a:pt x="2344" y="1177"/>
                  </a:lnTo>
                  <a:lnTo>
                    <a:pt x="2353" y="1179"/>
                  </a:lnTo>
                  <a:lnTo>
                    <a:pt x="2356" y="1181"/>
                  </a:lnTo>
                  <a:lnTo>
                    <a:pt x="2360" y="1182"/>
                  </a:lnTo>
                  <a:lnTo>
                    <a:pt x="2363" y="1184"/>
                  </a:lnTo>
                  <a:lnTo>
                    <a:pt x="2367" y="1184"/>
                  </a:lnTo>
                  <a:lnTo>
                    <a:pt x="2372" y="1182"/>
                  </a:lnTo>
                  <a:lnTo>
                    <a:pt x="2375" y="1180"/>
                  </a:lnTo>
                  <a:lnTo>
                    <a:pt x="2380" y="1177"/>
                  </a:lnTo>
                  <a:lnTo>
                    <a:pt x="2385" y="1172"/>
                  </a:lnTo>
                  <a:lnTo>
                    <a:pt x="2386" y="1169"/>
                  </a:lnTo>
                  <a:lnTo>
                    <a:pt x="2387" y="1166"/>
                  </a:lnTo>
                  <a:lnTo>
                    <a:pt x="2387" y="1163"/>
                  </a:lnTo>
                  <a:lnTo>
                    <a:pt x="2386" y="1160"/>
                  </a:lnTo>
                  <a:lnTo>
                    <a:pt x="2383" y="1155"/>
                  </a:lnTo>
                  <a:lnTo>
                    <a:pt x="2378" y="1149"/>
                  </a:lnTo>
                  <a:lnTo>
                    <a:pt x="2364" y="1139"/>
                  </a:lnTo>
                  <a:lnTo>
                    <a:pt x="2353" y="1129"/>
                  </a:lnTo>
                  <a:lnTo>
                    <a:pt x="2349" y="1123"/>
                  </a:lnTo>
                  <a:lnTo>
                    <a:pt x="2347" y="1118"/>
                  </a:lnTo>
                  <a:lnTo>
                    <a:pt x="2345" y="1114"/>
                  </a:lnTo>
                  <a:lnTo>
                    <a:pt x="2345" y="1109"/>
                  </a:lnTo>
                  <a:lnTo>
                    <a:pt x="2347" y="1102"/>
                  </a:lnTo>
                  <a:lnTo>
                    <a:pt x="2349" y="1095"/>
                  </a:lnTo>
                  <a:lnTo>
                    <a:pt x="2353" y="1090"/>
                  </a:lnTo>
                  <a:lnTo>
                    <a:pt x="2357" y="1085"/>
                  </a:lnTo>
                  <a:lnTo>
                    <a:pt x="2360" y="1084"/>
                  </a:lnTo>
                  <a:lnTo>
                    <a:pt x="2363" y="1083"/>
                  </a:lnTo>
                  <a:lnTo>
                    <a:pt x="2367" y="1083"/>
                  </a:lnTo>
                  <a:lnTo>
                    <a:pt x="2370" y="1084"/>
                  </a:lnTo>
                  <a:lnTo>
                    <a:pt x="2388" y="1097"/>
                  </a:lnTo>
                  <a:lnTo>
                    <a:pt x="2416" y="1118"/>
                  </a:lnTo>
                  <a:lnTo>
                    <a:pt x="2430" y="1129"/>
                  </a:lnTo>
                  <a:lnTo>
                    <a:pt x="2444" y="1140"/>
                  </a:lnTo>
                  <a:lnTo>
                    <a:pt x="2458" y="1148"/>
                  </a:lnTo>
                  <a:lnTo>
                    <a:pt x="2471" y="1153"/>
                  </a:lnTo>
                  <a:lnTo>
                    <a:pt x="2475" y="1153"/>
                  </a:lnTo>
                  <a:lnTo>
                    <a:pt x="2477" y="1153"/>
                  </a:lnTo>
                  <a:lnTo>
                    <a:pt x="2480" y="1152"/>
                  </a:lnTo>
                  <a:lnTo>
                    <a:pt x="2482" y="1150"/>
                  </a:lnTo>
                  <a:lnTo>
                    <a:pt x="2487" y="1146"/>
                  </a:lnTo>
                  <a:lnTo>
                    <a:pt x="2490" y="1140"/>
                  </a:lnTo>
                  <a:lnTo>
                    <a:pt x="2498" y="1128"/>
                  </a:lnTo>
                  <a:lnTo>
                    <a:pt x="2500" y="1123"/>
                  </a:lnTo>
                  <a:lnTo>
                    <a:pt x="2515" y="1106"/>
                  </a:lnTo>
                  <a:lnTo>
                    <a:pt x="2529" y="1096"/>
                  </a:lnTo>
                  <a:lnTo>
                    <a:pt x="2539" y="1087"/>
                  </a:lnTo>
                  <a:lnTo>
                    <a:pt x="2546" y="1084"/>
                  </a:lnTo>
                  <a:lnTo>
                    <a:pt x="2552" y="1083"/>
                  </a:lnTo>
                  <a:lnTo>
                    <a:pt x="2558" y="1083"/>
                  </a:lnTo>
                  <a:lnTo>
                    <a:pt x="2576" y="1086"/>
                  </a:lnTo>
                  <a:lnTo>
                    <a:pt x="2590" y="1091"/>
                  </a:lnTo>
                  <a:lnTo>
                    <a:pt x="2594" y="1091"/>
                  </a:lnTo>
                  <a:lnTo>
                    <a:pt x="2597" y="1090"/>
                  </a:lnTo>
                  <a:lnTo>
                    <a:pt x="2600" y="1089"/>
                  </a:lnTo>
                  <a:lnTo>
                    <a:pt x="2602" y="1086"/>
                  </a:lnTo>
                  <a:lnTo>
                    <a:pt x="2607" y="1081"/>
                  </a:lnTo>
                  <a:lnTo>
                    <a:pt x="2611" y="1077"/>
                  </a:lnTo>
                  <a:lnTo>
                    <a:pt x="2619" y="1065"/>
                  </a:lnTo>
                  <a:lnTo>
                    <a:pt x="2633" y="1046"/>
                  </a:lnTo>
                  <a:lnTo>
                    <a:pt x="2641" y="1037"/>
                  </a:lnTo>
                  <a:lnTo>
                    <a:pt x="2650" y="1029"/>
                  </a:lnTo>
                  <a:lnTo>
                    <a:pt x="2657" y="1023"/>
                  </a:lnTo>
                  <a:lnTo>
                    <a:pt x="2663" y="1021"/>
                  </a:lnTo>
                  <a:lnTo>
                    <a:pt x="2666" y="1021"/>
                  </a:lnTo>
                  <a:lnTo>
                    <a:pt x="2671" y="1023"/>
                  </a:lnTo>
                  <a:lnTo>
                    <a:pt x="2676" y="1026"/>
                  </a:lnTo>
                  <a:lnTo>
                    <a:pt x="2681" y="1029"/>
                  </a:lnTo>
                  <a:lnTo>
                    <a:pt x="2688" y="1032"/>
                  </a:lnTo>
                  <a:lnTo>
                    <a:pt x="2695" y="1034"/>
                  </a:lnTo>
                  <a:lnTo>
                    <a:pt x="2703" y="1035"/>
                  </a:lnTo>
                  <a:lnTo>
                    <a:pt x="2714" y="1034"/>
                  </a:lnTo>
                  <a:lnTo>
                    <a:pt x="2721" y="1032"/>
                  </a:lnTo>
                  <a:lnTo>
                    <a:pt x="2729" y="1028"/>
                  </a:lnTo>
                  <a:lnTo>
                    <a:pt x="2738" y="1021"/>
                  </a:lnTo>
                  <a:lnTo>
                    <a:pt x="2746" y="1014"/>
                  </a:lnTo>
                  <a:lnTo>
                    <a:pt x="2762" y="999"/>
                  </a:lnTo>
                  <a:lnTo>
                    <a:pt x="2773" y="985"/>
                  </a:lnTo>
                  <a:lnTo>
                    <a:pt x="2775" y="983"/>
                  </a:lnTo>
                  <a:lnTo>
                    <a:pt x="2776" y="978"/>
                  </a:lnTo>
                  <a:lnTo>
                    <a:pt x="2776" y="973"/>
                  </a:lnTo>
                  <a:lnTo>
                    <a:pt x="2776" y="967"/>
                  </a:lnTo>
                  <a:lnTo>
                    <a:pt x="2775" y="954"/>
                  </a:lnTo>
                  <a:lnTo>
                    <a:pt x="2773" y="941"/>
                  </a:lnTo>
                  <a:lnTo>
                    <a:pt x="2772" y="928"/>
                  </a:lnTo>
                  <a:lnTo>
                    <a:pt x="2771" y="916"/>
                  </a:lnTo>
                  <a:lnTo>
                    <a:pt x="2771" y="911"/>
                  </a:lnTo>
                  <a:lnTo>
                    <a:pt x="2772" y="908"/>
                  </a:lnTo>
                  <a:lnTo>
                    <a:pt x="2773" y="906"/>
                  </a:lnTo>
                  <a:lnTo>
                    <a:pt x="2776" y="903"/>
                  </a:lnTo>
                  <a:lnTo>
                    <a:pt x="2779" y="903"/>
                  </a:lnTo>
                  <a:lnTo>
                    <a:pt x="2783" y="904"/>
                  </a:lnTo>
                  <a:lnTo>
                    <a:pt x="2785" y="908"/>
                  </a:lnTo>
                  <a:lnTo>
                    <a:pt x="2786" y="911"/>
                  </a:lnTo>
                  <a:lnTo>
                    <a:pt x="2790" y="921"/>
                  </a:lnTo>
                  <a:lnTo>
                    <a:pt x="2794" y="929"/>
                  </a:lnTo>
                  <a:lnTo>
                    <a:pt x="2795" y="931"/>
                  </a:lnTo>
                  <a:lnTo>
                    <a:pt x="2797" y="931"/>
                  </a:lnTo>
                  <a:lnTo>
                    <a:pt x="2801" y="931"/>
                  </a:lnTo>
                  <a:lnTo>
                    <a:pt x="2805" y="929"/>
                  </a:lnTo>
                  <a:lnTo>
                    <a:pt x="2815" y="927"/>
                  </a:lnTo>
                  <a:lnTo>
                    <a:pt x="2827" y="922"/>
                  </a:lnTo>
                  <a:lnTo>
                    <a:pt x="2847" y="913"/>
                  </a:lnTo>
                  <a:lnTo>
                    <a:pt x="2858" y="907"/>
                  </a:lnTo>
                  <a:lnTo>
                    <a:pt x="2861" y="903"/>
                  </a:lnTo>
                  <a:lnTo>
                    <a:pt x="2864" y="900"/>
                  </a:lnTo>
                  <a:lnTo>
                    <a:pt x="2864" y="897"/>
                  </a:lnTo>
                  <a:lnTo>
                    <a:pt x="2864" y="896"/>
                  </a:lnTo>
                  <a:lnTo>
                    <a:pt x="2861" y="895"/>
                  </a:lnTo>
                  <a:lnTo>
                    <a:pt x="2859" y="894"/>
                  </a:lnTo>
                  <a:lnTo>
                    <a:pt x="2854" y="891"/>
                  </a:lnTo>
                  <a:lnTo>
                    <a:pt x="2851" y="888"/>
                  </a:lnTo>
                  <a:lnTo>
                    <a:pt x="2848" y="883"/>
                  </a:lnTo>
                  <a:lnTo>
                    <a:pt x="2847" y="878"/>
                  </a:lnTo>
                  <a:lnTo>
                    <a:pt x="2846" y="876"/>
                  </a:lnTo>
                  <a:lnTo>
                    <a:pt x="2845" y="873"/>
                  </a:lnTo>
                  <a:lnTo>
                    <a:pt x="2842" y="872"/>
                  </a:lnTo>
                  <a:lnTo>
                    <a:pt x="2840" y="870"/>
                  </a:lnTo>
                  <a:lnTo>
                    <a:pt x="2834" y="869"/>
                  </a:lnTo>
                  <a:lnTo>
                    <a:pt x="2828" y="868"/>
                  </a:lnTo>
                  <a:lnTo>
                    <a:pt x="2819" y="869"/>
                  </a:lnTo>
                  <a:lnTo>
                    <a:pt x="2807" y="870"/>
                  </a:lnTo>
                  <a:lnTo>
                    <a:pt x="2794" y="871"/>
                  </a:lnTo>
                  <a:lnTo>
                    <a:pt x="2782" y="871"/>
                  </a:lnTo>
                  <a:lnTo>
                    <a:pt x="2777" y="871"/>
                  </a:lnTo>
                  <a:lnTo>
                    <a:pt x="2772" y="869"/>
                  </a:lnTo>
                  <a:lnTo>
                    <a:pt x="2767" y="865"/>
                  </a:lnTo>
                  <a:lnTo>
                    <a:pt x="2764" y="862"/>
                  </a:lnTo>
                  <a:lnTo>
                    <a:pt x="2760" y="857"/>
                  </a:lnTo>
                  <a:lnTo>
                    <a:pt x="2757" y="852"/>
                  </a:lnTo>
                  <a:lnTo>
                    <a:pt x="2754" y="847"/>
                  </a:lnTo>
                  <a:lnTo>
                    <a:pt x="2753" y="841"/>
                  </a:lnTo>
                  <a:lnTo>
                    <a:pt x="2753" y="837"/>
                  </a:lnTo>
                  <a:lnTo>
                    <a:pt x="2753" y="834"/>
                  </a:lnTo>
                  <a:lnTo>
                    <a:pt x="2754" y="832"/>
                  </a:lnTo>
                  <a:lnTo>
                    <a:pt x="2756" y="831"/>
                  </a:lnTo>
                  <a:lnTo>
                    <a:pt x="2759" y="832"/>
                  </a:lnTo>
                  <a:lnTo>
                    <a:pt x="2765" y="834"/>
                  </a:lnTo>
                  <a:lnTo>
                    <a:pt x="2773" y="839"/>
                  </a:lnTo>
                  <a:lnTo>
                    <a:pt x="2785" y="841"/>
                  </a:lnTo>
                  <a:lnTo>
                    <a:pt x="2797" y="844"/>
                  </a:lnTo>
                  <a:lnTo>
                    <a:pt x="2810" y="844"/>
                  </a:lnTo>
                  <a:lnTo>
                    <a:pt x="2821" y="845"/>
                  </a:lnTo>
                  <a:lnTo>
                    <a:pt x="2830" y="847"/>
                  </a:lnTo>
                  <a:lnTo>
                    <a:pt x="2835" y="848"/>
                  </a:lnTo>
                  <a:lnTo>
                    <a:pt x="2840" y="850"/>
                  </a:lnTo>
                  <a:lnTo>
                    <a:pt x="2844" y="848"/>
                  </a:lnTo>
                  <a:lnTo>
                    <a:pt x="2848" y="846"/>
                  </a:lnTo>
                  <a:lnTo>
                    <a:pt x="2857" y="838"/>
                  </a:lnTo>
                  <a:lnTo>
                    <a:pt x="2863" y="828"/>
                  </a:lnTo>
                  <a:lnTo>
                    <a:pt x="2868" y="819"/>
                  </a:lnTo>
                  <a:lnTo>
                    <a:pt x="2873" y="810"/>
                  </a:lnTo>
                  <a:lnTo>
                    <a:pt x="2878" y="802"/>
                  </a:lnTo>
                  <a:lnTo>
                    <a:pt x="2883" y="791"/>
                  </a:lnTo>
                  <a:lnTo>
                    <a:pt x="2885" y="780"/>
                  </a:lnTo>
                  <a:lnTo>
                    <a:pt x="2886" y="770"/>
                  </a:lnTo>
                  <a:lnTo>
                    <a:pt x="2885" y="758"/>
                  </a:lnTo>
                  <a:lnTo>
                    <a:pt x="2884" y="743"/>
                  </a:lnTo>
                  <a:lnTo>
                    <a:pt x="2884" y="737"/>
                  </a:lnTo>
                  <a:lnTo>
                    <a:pt x="2884" y="730"/>
                  </a:lnTo>
                  <a:lnTo>
                    <a:pt x="2886" y="725"/>
                  </a:lnTo>
                  <a:lnTo>
                    <a:pt x="2889" y="721"/>
                  </a:lnTo>
                  <a:lnTo>
                    <a:pt x="2892" y="720"/>
                  </a:lnTo>
                  <a:lnTo>
                    <a:pt x="2896" y="720"/>
                  </a:lnTo>
                  <a:lnTo>
                    <a:pt x="2899" y="720"/>
                  </a:lnTo>
                  <a:lnTo>
                    <a:pt x="2903" y="723"/>
                  </a:lnTo>
                  <a:lnTo>
                    <a:pt x="2910" y="726"/>
                  </a:lnTo>
                  <a:lnTo>
                    <a:pt x="2918" y="731"/>
                  </a:lnTo>
                  <a:lnTo>
                    <a:pt x="2929" y="728"/>
                  </a:lnTo>
                  <a:lnTo>
                    <a:pt x="2952" y="726"/>
                  </a:lnTo>
                  <a:lnTo>
                    <a:pt x="2965" y="728"/>
                  </a:lnTo>
                  <a:lnTo>
                    <a:pt x="2974" y="731"/>
                  </a:lnTo>
                  <a:lnTo>
                    <a:pt x="2978" y="731"/>
                  </a:lnTo>
                  <a:lnTo>
                    <a:pt x="2981" y="731"/>
                  </a:lnTo>
                  <a:lnTo>
                    <a:pt x="2983" y="728"/>
                  </a:lnTo>
                  <a:lnTo>
                    <a:pt x="2985" y="725"/>
                  </a:lnTo>
                  <a:lnTo>
                    <a:pt x="2984" y="721"/>
                  </a:lnTo>
                  <a:lnTo>
                    <a:pt x="2981" y="719"/>
                  </a:lnTo>
                  <a:lnTo>
                    <a:pt x="2977" y="717"/>
                  </a:lnTo>
                  <a:lnTo>
                    <a:pt x="2971" y="714"/>
                  </a:lnTo>
                  <a:lnTo>
                    <a:pt x="2960" y="709"/>
                  </a:lnTo>
                  <a:lnTo>
                    <a:pt x="2951" y="705"/>
                  </a:lnTo>
                  <a:lnTo>
                    <a:pt x="2946" y="699"/>
                  </a:lnTo>
                  <a:lnTo>
                    <a:pt x="2942" y="692"/>
                  </a:lnTo>
                  <a:lnTo>
                    <a:pt x="2940" y="684"/>
                  </a:lnTo>
                  <a:lnTo>
                    <a:pt x="2939" y="676"/>
                  </a:lnTo>
                  <a:lnTo>
                    <a:pt x="2936" y="668"/>
                  </a:lnTo>
                  <a:lnTo>
                    <a:pt x="2934" y="661"/>
                  </a:lnTo>
                  <a:lnTo>
                    <a:pt x="2930" y="652"/>
                  </a:lnTo>
                  <a:lnTo>
                    <a:pt x="2924" y="645"/>
                  </a:lnTo>
                  <a:lnTo>
                    <a:pt x="2914" y="631"/>
                  </a:lnTo>
                  <a:lnTo>
                    <a:pt x="2907" y="618"/>
                  </a:lnTo>
                  <a:lnTo>
                    <a:pt x="2904" y="611"/>
                  </a:lnTo>
                  <a:lnTo>
                    <a:pt x="2902" y="605"/>
                  </a:lnTo>
                  <a:lnTo>
                    <a:pt x="2901" y="599"/>
                  </a:lnTo>
                  <a:lnTo>
                    <a:pt x="2901" y="593"/>
                  </a:lnTo>
                  <a:lnTo>
                    <a:pt x="2899" y="582"/>
                  </a:lnTo>
                  <a:lnTo>
                    <a:pt x="2897" y="572"/>
                  </a:lnTo>
                  <a:lnTo>
                    <a:pt x="2893" y="563"/>
                  </a:lnTo>
                  <a:lnTo>
                    <a:pt x="2888" y="555"/>
                  </a:lnTo>
                  <a:lnTo>
                    <a:pt x="2885" y="550"/>
                  </a:lnTo>
                  <a:lnTo>
                    <a:pt x="2884" y="544"/>
                  </a:lnTo>
                  <a:lnTo>
                    <a:pt x="2883" y="539"/>
                  </a:lnTo>
                  <a:lnTo>
                    <a:pt x="2883" y="534"/>
                  </a:lnTo>
                  <a:lnTo>
                    <a:pt x="2884" y="528"/>
                  </a:lnTo>
                  <a:lnTo>
                    <a:pt x="2885" y="522"/>
                  </a:lnTo>
                  <a:lnTo>
                    <a:pt x="2889" y="516"/>
                  </a:lnTo>
                  <a:lnTo>
                    <a:pt x="2893" y="511"/>
                  </a:lnTo>
                  <a:lnTo>
                    <a:pt x="2898" y="506"/>
                  </a:lnTo>
                  <a:lnTo>
                    <a:pt x="2901" y="503"/>
                  </a:lnTo>
                  <a:lnTo>
                    <a:pt x="2902" y="498"/>
                  </a:lnTo>
                  <a:lnTo>
                    <a:pt x="2902" y="493"/>
                  </a:lnTo>
                  <a:lnTo>
                    <a:pt x="2901" y="490"/>
                  </a:lnTo>
                  <a:lnTo>
                    <a:pt x="2898" y="485"/>
                  </a:lnTo>
                  <a:lnTo>
                    <a:pt x="2895" y="481"/>
                  </a:lnTo>
                  <a:lnTo>
                    <a:pt x="2890" y="476"/>
                  </a:lnTo>
                  <a:lnTo>
                    <a:pt x="2882" y="468"/>
                  </a:lnTo>
                  <a:lnTo>
                    <a:pt x="2876" y="460"/>
                  </a:lnTo>
                  <a:lnTo>
                    <a:pt x="2872" y="454"/>
                  </a:lnTo>
                  <a:lnTo>
                    <a:pt x="2870" y="448"/>
                  </a:lnTo>
                  <a:lnTo>
                    <a:pt x="2868" y="442"/>
                  </a:lnTo>
                  <a:lnTo>
                    <a:pt x="2866" y="434"/>
                  </a:lnTo>
                  <a:lnTo>
                    <a:pt x="2864" y="421"/>
                  </a:lnTo>
                  <a:lnTo>
                    <a:pt x="2860" y="413"/>
                  </a:lnTo>
                  <a:lnTo>
                    <a:pt x="2855" y="410"/>
                  </a:lnTo>
                  <a:lnTo>
                    <a:pt x="2851" y="406"/>
                  </a:lnTo>
                  <a:lnTo>
                    <a:pt x="2847" y="404"/>
                  </a:lnTo>
                  <a:lnTo>
                    <a:pt x="2846" y="402"/>
                  </a:lnTo>
                  <a:lnTo>
                    <a:pt x="2844" y="398"/>
                  </a:lnTo>
                  <a:lnTo>
                    <a:pt x="2842" y="393"/>
                  </a:lnTo>
                  <a:lnTo>
                    <a:pt x="2841" y="385"/>
                  </a:lnTo>
                  <a:lnTo>
                    <a:pt x="2839" y="375"/>
                  </a:lnTo>
                  <a:lnTo>
                    <a:pt x="2836" y="368"/>
                  </a:lnTo>
                  <a:lnTo>
                    <a:pt x="2833" y="364"/>
                  </a:lnTo>
                  <a:lnTo>
                    <a:pt x="2828" y="361"/>
                  </a:lnTo>
                  <a:lnTo>
                    <a:pt x="2821" y="359"/>
                  </a:lnTo>
                  <a:lnTo>
                    <a:pt x="2817" y="358"/>
                  </a:lnTo>
                  <a:lnTo>
                    <a:pt x="2814" y="355"/>
                  </a:lnTo>
                  <a:lnTo>
                    <a:pt x="2813" y="352"/>
                  </a:lnTo>
                  <a:lnTo>
                    <a:pt x="2810" y="347"/>
                  </a:lnTo>
                  <a:lnTo>
                    <a:pt x="2809" y="342"/>
                  </a:lnTo>
                  <a:lnTo>
                    <a:pt x="2809" y="336"/>
                  </a:lnTo>
                  <a:lnTo>
                    <a:pt x="2810" y="330"/>
                  </a:lnTo>
                  <a:lnTo>
                    <a:pt x="2811" y="324"/>
                  </a:lnTo>
                  <a:lnTo>
                    <a:pt x="2815" y="312"/>
                  </a:lnTo>
                  <a:lnTo>
                    <a:pt x="2819" y="303"/>
                  </a:lnTo>
                  <a:lnTo>
                    <a:pt x="2820" y="296"/>
                  </a:lnTo>
                  <a:lnTo>
                    <a:pt x="2819" y="290"/>
                  </a:lnTo>
                  <a:lnTo>
                    <a:pt x="2817" y="289"/>
                  </a:lnTo>
                  <a:lnTo>
                    <a:pt x="2815" y="287"/>
                  </a:lnTo>
                  <a:lnTo>
                    <a:pt x="2811" y="287"/>
                  </a:lnTo>
                  <a:lnTo>
                    <a:pt x="2807" y="289"/>
                  </a:lnTo>
                  <a:lnTo>
                    <a:pt x="2797" y="291"/>
                  </a:lnTo>
                  <a:lnTo>
                    <a:pt x="2785" y="293"/>
                  </a:lnTo>
                  <a:lnTo>
                    <a:pt x="2773" y="297"/>
                  </a:lnTo>
                  <a:lnTo>
                    <a:pt x="2762" y="301"/>
                  </a:lnTo>
                  <a:lnTo>
                    <a:pt x="2750" y="305"/>
                  </a:lnTo>
                  <a:lnTo>
                    <a:pt x="2739" y="311"/>
                  </a:lnTo>
                  <a:lnTo>
                    <a:pt x="2732" y="316"/>
                  </a:lnTo>
                  <a:lnTo>
                    <a:pt x="2726" y="320"/>
                  </a:lnTo>
                  <a:lnTo>
                    <a:pt x="2721" y="321"/>
                  </a:lnTo>
                  <a:lnTo>
                    <a:pt x="2715" y="322"/>
                  </a:lnTo>
                  <a:lnTo>
                    <a:pt x="2710" y="322"/>
                  </a:lnTo>
                  <a:lnTo>
                    <a:pt x="2708" y="321"/>
                  </a:lnTo>
                  <a:lnTo>
                    <a:pt x="2706" y="318"/>
                  </a:lnTo>
                  <a:lnTo>
                    <a:pt x="2703" y="315"/>
                  </a:lnTo>
                  <a:lnTo>
                    <a:pt x="2701" y="308"/>
                  </a:lnTo>
                  <a:lnTo>
                    <a:pt x="2697" y="298"/>
                  </a:lnTo>
                  <a:lnTo>
                    <a:pt x="2695" y="289"/>
                  </a:lnTo>
                  <a:lnTo>
                    <a:pt x="2690" y="280"/>
                  </a:lnTo>
                  <a:lnTo>
                    <a:pt x="2683" y="272"/>
                  </a:lnTo>
                  <a:lnTo>
                    <a:pt x="2674" y="265"/>
                  </a:lnTo>
                  <a:lnTo>
                    <a:pt x="2663" y="258"/>
                  </a:lnTo>
                  <a:lnTo>
                    <a:pt x="2652" y="252"/>
                  </a:lnTo>
                  <a:lnTo>
                    <a:pt x="2649" y="248"/>
                  </a:lnTo>
                  <a:lnTo>
                    <a:pt x="2646" y="246"/>
                  </a:lnTo>
                  <a:lnTo>
                    <a:pt x="2645" y="244"/>
                  </a:lnTo>
                  <a:lnTo>
                    <a:pt x="2646" y="241"/>
                  </a:lnTo>
                  <a:lnTo>
                    <a:pt x="2656" y="232"/>
                  </a:lnTo>
                  <a:lnTo>
                    <a:pt x="2663" y="222"/>
                  </a:lnTo>
                  <a:lnTo>
                    <a:pt x="2664" y="220"/>
                  </a:lnTo>
                  <a:lnTo>
                    <a:pt x="2663" y="217"/>
                  </a:lnTo>
                  <a:lnTo>
                    <a:pt x="2662" y="216"/>
                  </a:lnTo>
                  <a:lnTo>
                    <a:pt x="2660" y="215"/>
                  </a:lnTo>
                  <a:lnTo>
                    <a:pt x="2655" y="217"/>
                  </a:lnTo>
                  <a:lnTo>
                    <a:pt x="2645" y="222"/>
                  </a:lnTo>
                  <a:lnTo>
                    <a:pt x="2631" y="238"/>
                  </a:lnTo>
                  <a:lnTo>
                    <a:pt x="2620" y="248"/>
                  </a:lnTo>
                  <a:lnTo>
                    <a:pt x="2614" y="249"/>
                  </a:lnTo>
                  <a:lnTo>
                    <a:pt x="2608" y="248"/>
                  </a:lnTo>
                  <a:lnTo>
                    <a:pt x="2603" y="246"/>
                  </a:lnTo>
                  <a:lnTo>
                    <a:pt x="2597" y="241"/>
                  </a:lnTo>
                  <a:lnTo>
                    <a:pt x="2593" y="235"/>
                  </a:lnTo>
                  <a:lnTo>
                    <a:pt x="2586" y="232"/>
                  </a:lnTo>
                  <a:lnTo>
                    <a:pt x="2577" y="229"/>
                  </a:lnTo>
                  <a:lnTo>
                    <a:pt x="2565" y="228"/>
                  </a:lnTo>
                  <a:lnTo>
                    <a:pt x="2551" y="229"/>
                  </a:lnTo>
                  <a:lnTo>
                    <a:pt x="2536" y="228"/>
                  </a:lnTo>
                  <a:lnTo>
                    <a:pt x="2530" y="228"/>
                  </a:lnTo>
                  <a:lnTo>
                    <a:pt x="2523" y="226"/>
                  </a:lnTo>
                  <a:lnTo>
                    <a:pt x="2517" y="224"/>
                  </a:lnTo>
                  <a:lnTo>
                    <a:pt x="2512" y="221"/>
                  </a:lnTo>
                  <a:lnTo>
                    <a:pt x="2504" y="214"/>
                  </a:lnTo>
                  <a:lnTo>
                    <a:pt x="2494" y="209"/>
                  </a:lnTo>
                  <a:lnTo>
                    <a:pt x="2483" y="205"/>
                  </a:lnTo>
                  <a:lnTo>
                    <a:pt x="2470" y="202"/>
                  </a:lnTo>
                  <a:lnTo>
                    <a:pt x="2463" y="198"/>
                  </a:lnTo>
                  <a:lnTo>
                    <a:pt x="2456" y="195"/>
                  </a:lnTo>
                  <a:lnTo>
                    <a:pt x="2452" y="195"/>
                  </a:lnTo>
                  <a:lnTo>
                    <a:pt x="2451" y="197"/>
                  </a:lnTo>
                  <a:lnTo>
                    <a:pt x="2450" y="202"/>
                  </a:lnTo>
                  <a:lnTo>
                    <a:pt x="2450" y="210"/>
                  </a:lnTo>
                  <a:lnTo>
                    <a:pt x="2450" y="215"/>
                  </a:lnTo>
                  <a:lnTo>
                    <a:pt x="2449" y="217"/>
                  </a:lnTo>
                  <a:lnTo>
                    <a:pt x="2449" y="220"/>
                  </a:lnTo>
                  <a:lnTo>
                    <a:pt x="2446" y="221"/>
                  </a:lnTo>
                  <a:lnTo>
                    <a:pt x="2445" y="221"/>
                  </a:lnTo>
                  <a:lnTo>
                    <a:pt x="2443" y="221"/>
                  </a:lnTo>
                  <a:lnTo>
                    <a:pt x="2442" y="220"/>
                  </a:lnTo>
                  <a:lnTo>
                    <a:pt x="2439" y="217"/>
                  </a:lnTo>
                  <a:lnTo>
                    <a:pt x="2437" y="215"/>
                  </a:lnTo>
                  <a:lnTo>
                    <a:pt x="2435" y="215"/>
                  </a:lnTo>
                  <a:lnTo>
                    <a:pt x="2431" y="215"/>
                  </a:lnTo>
                  <a:lnTo>
                    <a:pt x="2427" y="216"/>
                  </a:lnTo>
                  <a:lnTo>
                    <a:pt x="2424" y="219"/>
                  </a:lnTo>
                  <a:lnTo>
                    <a:pt x="2420" y="222"/>
                  </a:lnTo>
                  <a:lnTo>
                    <a:pt x="2417" y="227"/>
                  </a:lnTo>
                  <a:lnTo>
                    <a:pt x="2413" y="233"/>
                  </a:lnTo>
                  <a:lnTo>
                    <a:pt x="2407" y="248"/>
                  </a:lnTo>
                  <a:lnTo>
                    <a:pt x="2402" y="265"/>
                  </a:lnTo>
                  <a:lnTo>
                    <a:pt x="2399" y="279"/>
                  </a:lnTo>
                  <a:lnTo>
                    <a:pt x="2397" y="287"/>
                  </a:lnTo>
                  <a:lnTo>
                    <a:pt x="2404" y="298"/>
                  </a:lnTo>
                  <a:lnTo>
                    <a:pt x="2407" y="308"/>
                  </a:lnTo>
                  <a:lnTo>
                    <a:pt x="2404" y="314"/>
                  </a:lnTo>
                  <a:lnTo>
                    <a:pt x="2402" y="320"/>
                  </a:lnTo>
                  <a:lnTo>
                    <a:pt x="2402" y="322"/>
                  </a:lnTo>
                  <a:lnTo>
                    <a:pt x="2404" y="324"/>
                  </a:lnTo>
                  <a:lnTo>
                    <a:pt x="2406" y="327"/>
                  </a:lnTo>
                  <a:lnTo>
                    <a:pt x="2411" y="329"/>
                  </a:lnTo>
                  <a:lnTo>
                    <a:pt x="2416" y="331"/>
                  </a:lnTo>
                  <a:lnTo>
                    <a:pt x="2420" y="335"/>
                  </a:lnTo>
                  <a:lnTo>
                    <a:pt x="2424" y="337"/>
                  </a:lnTo>
                  <a:lnTo>
                    <a:pt x="2426" y="341"/>
                  </a:lnTo>
                  <a:lnTo>
                    <a:pt x="2429" y="345"/>
                  </a:lnTo>
                  <a:lnTo>
                    <a:pt x="2430" y="348"/>
                  </a:lnTo>
                  <a:lnTo>
                    <a:pt x="2431" y="352"/>
                  </a:lnTo>
                  <a:lnTo>
                    <a:pt x="2431" y="355"/>
                  </a:lnTo>
                  <a:lnTo>
                    <a:pt x="2430" y="358"/>
                  </a:lnTo>
                  <a:lnTo>
                    <a:pt x="2429" y="360"/>
                  </a:lnTo>
                  <a:lnTo>
                    <a:pt x="2426" y="362"/>
                  </a:lnTo>
                  <a:lnTo>
                    <a:pt x="2424" y="364"/>
                  </a:lnTo>
                  <a:lnTo>
                    <a:pt x="2417" y="366"/>
                  </a:lnTo>
                  <a:lnTo>
                    <a:pt x="2408" y="366"/>
                  </a:lnTo>
                  <a:lnTo>
                    <a:pt x="2400" y="366"/>
                  </a:lnTo>
                  <a:lnTo>
                    <a:pt x="2393" y="365"/>
                  </a:lnTo>
                  <a:lnTo>
                    <a:pt x="2386" y="361"/>
                  </a:lnTo>
                  <a:lnTo>
                    <a:pt x="2380" y="356"/>
                  </a:lnTo>
                  <a:lnTo>
                    <a:pt x="2373" y="350"/>
                  </a:lnTo>
                  <a:lnTo>
                    <a:pt x="2363" y="345"/>
                  </a:lnTo>
                  <a:lnTo>
                    <a:pt x="2355" y="340"/>
                  </a:lnTo>
                  <a:lnTo>
                    <a:pt x="2348" y="337"/>
                  </a:lnTo>
                  <a:lnTo>
                    <a:pt x="2342" y="335"/>
                  </a:lnTo>
                  <a:lnTo>
                    <a:pt x="2335" y="328"/>
                  </a:lnTo>
                  <a:lnTo>
                    <a:pt x="2328" y="320"/>
                  </a:lnTo>
                  <a:lnTo>
                    <a:pt x="2320" y="310"/>
                  </a:lnTo>
                  <a:lnTo>
                    <a:pt x="2313" y="301"/>
                  </a:lnTo>
                  <a:lnTo>
                    <a:pt x="2305" y="291"/>
                  </a:lnTo>
                  <a:lnTo>
                    <a:pt x="2297" y="283"/>
                  </a:lnTo>
                  <a:lnTo>
                    <a:pt x="2288" y="278"/>
                  </a:lnTo>
                  <a:lnTo>
                    <a:pt x="2280" y="276"/>
                  </a:lnTo>
                  <a:lnTo>
                    <a:pt x="2269" y="274"/>
                  </a:lnTo>
                  <a:lnTo>
                    <a:pt x="2265" y="276"/>
                  </a:lnTo>
                  <a:lnTo>
                    <a:pt x="2260" y="277"/>
                  </a:lnTo>
                  <a:lnTo>
                    <a:pt x="2255" y="278"/>
                  </a:lnTo>
                  <a:lnTo>
                    <a:pt x="2252" y="282"/>
                  </a:lnTo>
                  <a:lnTo>
                    <a:pt x="2246" y="287"/>
                  </a:lnTo>
                  <a:lnTo>
                    <a:pt x="2241" y="291"/>
                  </a:lnTo>
                  <a:lnTo>
                    <a:pt x="2236" y="293"/>
                  </a:lnTo>
                  <a:lnTo>
                    <a:pt x="2229" y="293"/>
                  </a:lnTo>
                  <a:lnTo>
                    <a:pt x="2222" y="293"/>
                  </a:lnTo>
                  <a:lnTo>
                    <a:pt x="2215" y="293"/>
                  </a:lnTo>
                  <a:lnTo>
                    <a:pt x="2209" y="296"/>
                  </a:lnTo>
                  <a:lnTo>
                    <a:pt x="2203" y="302"/>
                  </a:lnTo>
                  <a:lnTo>
                    <a:pt x="2194" y="310"/>
                  </a:lnTo>
                  <a:lnTo>
                    <a:pt x="2186" y="318"/>
                  </a:lnTo>
                  <a:lnTo>
                    <a:pt x="2181" y="322"/>
                  </a:lnTo>
                  <a:lnTo>
                    <a:pt x="2177" y="324"/>
                  </a:lnTo>
                  <a:lnTo>
                    <a:pt x="2171" y="326"/>
                  </a:lnTo>
                  <a:lnTo>
                    <a:pt x="2164" y="327"/>
                  </a:lnTo>
                  <a:lnTo>
                    <a:pt x="2150" y="327"/>
                  </a:lnTo>
                  <a:lnTo>
                    <a:pt x="2136" y="327"/>
                  </a:lnTo>
                  <a:lnTo>
                    <a:pt x="2123" y="327"/>
                  </a:lnTo>
                  <a:lnTo>
                    <a:pt x="2111" y="327"/>
                  </a:lnTo>
                  <a:lnTo>
                    <a:pt x="2105" y="328"/>
                  </a:lnTo>
                  <a:lnTo>
                    <a:pt x="2099" y="329"/>
                  </a:lnTo>
                  <a:lnTo>
                    <a:pt x="2095" y="331"/>
                  </a:lnTo>
                  <a:lnTo>
                    <a:pt x="2090" y="334"/>
                  </a:lnTo>
                  <a:lnTo>
                    <a:pt x="2086" y="337"/>
                  </a:lnTo>
                  <a:lnTo>
                    <a:pt x="2083" y="341"/>
                  </a:lnTo>
                  <a:lnTo>
                    <a:pt x="2079" y="346"/>
                  </a:lnTo>
                  <a:lnTo>
                    <a:pt x="2077" y="350"/>
                  </a:lnTo>
                  <a:lnTo>
                    <a:pt x="2073" y="359"/>
                  </a:lnTo>
                  <a:lnTo>
                    <a:pt x="2071" y="366"/>
                  </a:lnTo>
                  <a:lnTo>
                    <a:pt x="2070" y="371"/>
                  </a:lnTo>
                  <a:lnTo>
                    <a:pt x="2066" y="374"/>
                  </a:lnTo>
                  <a:lnTo>
                    <a:pt x="2064" y="375"/>
                  </a:lnTo>
                  <a:lnTo>
                    <a:pt x="2060" y="374"/>
                  </a:lnTo>
                  <a:lnTo>
                    <a:pt x="2057" y="373"/>
                  </a:lnTo>
                  <a:lnTo>
                    <a:pt x="2053" y="372"/>
                  </a:lnTo>
                  <a:lnTo>
                    <a:pt x="2045" y="367"/>
                  </a:lnTo>
                  <a:lnTo>
                    <a:pt x="2036" y="364"/>
                  </a:lnTo>
                  <a:lnTo>
                    <a:pt x="2028" y="361"/>
                  </a:lnTo>
                  <a:lnTo>
                    <a:pt x="2021" y="361"/>
                  </a:lnTo>
                  <a:lnTo>
                    <a:pt x="2019" y="362"/>
                  </a:lnTo>
                  <a:lnTo>
                    <a:pt x="2015" y="364"/>
                  </a:lnTo>
                  <a:lnTo>
                    <a:pt x="2014" y="366"/>
                  </a:lnTo>
                  <a:lnTo>
                    <a:pt x="2011" y="369"/>
                  </a:lnTo>
                  <a:lnTo>
                    <a:pt x="2008" y="381"/>
                  </a:lnTo>
                  <a:lnTo>
                    <a:pt x="2004" y="389"/>
                  </a:lnTo>
                  <a:lnTo>
                    <a:pt x="2001" y="391"/>
                  </a:lnTo>
                  <a:lnTo>
                    <a:pt x="1996" y="391"/>
                  </a:lnTo>
                  <a:lnTo>
                    <a:pt x="1992" y="390"/>
                  </a:lnTo>
                  <a:lnTo>
                    <a:pt x="1988" y="385"/>
                  </a:lnTo>
                  <a:lnTo>
                    <a:pt x="1985" y="383"/>
                  </a:lnTo>
                  <a:lnTo>
                    <a:pt x="1983" y="381"/>
                  </a:lnTo>
                  <a:lnTo>
                    <a:pt x="1979" y="381"/>
                  </a:lnTo>
                  <a:lnTo>
                    <a:pt x="1976" y="383"/>
                  </a:lnTo>
                  <a:lnTo>
                    <a:pt x="1967" y="385"/>
                  </a:lnTo>
                  <a:lnTo>
                    <a:pt x="1959" y="390"/>
                  </a:lnTo>
                  <a:lnTo>
                    <a:pt x="1948" y="394"/>
                  </a:lnTo>
                  <a:lnTo>
                    <a:pt x="1935" y="400"/>
                  </a:lnTo>
                  <a:lnTo>
                    <a:pt x="1922" y="406"/>
                  </a:lnTo>
                  <a:lnTo>
                    <a:pt x="1910" y="412"/>
                  </a:lnTo>
                  <a:lnTo>
                    <a:pt x="1904" y="415"/>
                  </a:lnTo>
                  <a:lnTo>
                    <a:pt x="1900" y="417"/>
                  </a:lnTo>
                  <a:lnTo>
                    <a:pt x="1895" y="417"/>
                  </a:lnTo>
                  <a:lnTo>
                    <a:pt x="1890" y="417"/>
                  </a:lnTo>
                  <a:lnTo>
                    <a:pt x="1887" y="416"/>
                  </a:lnTo>
                  <a:lnTo>
                    <a:pt x="1883" y="415"/>
                  </a:lnTo>
                  <a:lnTo>
                    <a:pt x="1881" y="412"/>
                  </a:lnTo>
                  <a:lnTo>
                    <a:pt x="1879" y="409"/>
                  </a:lnTo>
                  <a:lnTo>
                    <a:pt x="1877" y="402"/>
                  </a:lnTo>
                  <a:lnTo>
                    <a:pt x="1872" y="392"/>
                  </a:lnTo>
                  <a:lnTo>
                    <a:pt x="1870" y="387"/>
                  </a:lnTo>
                  <a:lnTo>
                    <a:pt x="1866" y="384"/>
                  </a:lnTo>
                  <a:lnTo>
                    <a:pt x="1863" y="381"/>
                  </a:lnTo>
                  <a:lnTo>
                    <a:pt x="1859" y="379"/>
                  </a:lnTo>
                  <a:lnTo>
                    <a:pt x="1850" y="378"/>
                  </a:lnTo>
                  <a:lnTo>
                    <a:pt x="1843" y="377"/>
                  </a:lnTo>
                  <a:lnTo>
                    <a:pt x="1839" y="377"/>
                  </a:lnTo>
                  <a:lnTo>
                    <a:pt x="1835" y="375"/>
                  </a:lnTo>
                  <a:lnTo>
                    <a:pt x="1833" y="373"/>
                  </a:lnTo>
                  <a:lnTo>
                    <a:pt x="1831" y="369"/>
                  </a:lnTo>
                  <a:lnTo>
                    <a:pt x="1827" y="364"/>
                  </a:lnTo>
                  <a:lnTo>
                    <a:pt x="1822" y="359"/>
                  </a:lnTo>
                  <a:lnTo>
                    <a:pt x="1818" y="356"/>
                  </a:lnTo>
                  <a:lnTo>
                    <a:pt x="1811" y="354"/>
                  </a:lnTo>
                  <a:lnTo>
                    <a:pt x="1805" y="353"/>
                  </a:lnTo>
                  <a:lnTo>
                    <a:pt x="1800" y="350"/>
                  </a:lnTo>
                  <a:lnTo>
                    <a:pt x="1797" y="348"/>
                  </a:lnTo>
                  <a:lnTo>
                    <a:pt x="1797" y="346"/>
                  </a:lnTo>
                  <a:lnTo>
                    <a:pt x="1797" y="343"/>
                  </a:lnTo>
                  <a:lnTo>
                    <a:pt x="1799" y="340"/>
                  </a:lnTo>
                  <a:lnTo>
                    <a:pt x="1801" y="336"/>
                  </a:lnTo>
                  <a:lnTo>
                    <a:pt x="1806" y="334"/>
                  </a:lnTo>
                  <a:lnTo>
                    <a:pt x="1811" y="331"/>
                  </a:lnTo>
                  <a:lnTo>
                    <a:pt x="1816" y="329"/>
                  </a:lnTo>
                  <a:lnTo>
                    <a:pt x="1830" y="324"/>
                  </a:lnTo>
                  <a:lnTo>
                    <a:pt x="1840" y="318"/>
                  </a:lnTo>
                  <a:lnTo>
                    <a:pt x="1849" y="309"/>
                  </a:lnTo>
                  <a:lnTo>
                    <a:pt x="1858" y="297"/>
                  </a:lnTo>
                  <a:lnTo>
                    <a:pt x="1865" y="285"/>
                  </a:lnTo>
                  <a:lnTo>
                    <a:pt x="1870" y="276"/>
                  </a:lnTo>
                  <a:lnTo>
                    <a:pt x="1871" y="266"/>
                  </a:lnTo>
                  <a:lnTo>
                    <a:pt x="1872" y="258"/>
                  </a:lnTo>
                  <a:lnTo>
                    <a:pt x="1871" y="248"/>
                  </a:lnTo>
                  <a:lnTo>
                    <a:pt x="1871" y="240"/>
                  </a:lnTo>
                  <a:lnTo>
                    <a:pt x="1870" y="233"/>
                  </a:lnTo>
                  <a:lnTo>
                    <a:pt x="1871" y="226"/>
                  </a:lnTo>
                  <a:lnTo>
                    <a:pt x="1874" y="221"/>
                  </a:lnTo>
                  <a:lnTo>
                    <a:pt x="1876" y="216"/>
                  </a:lnTo>
                  <a:lnTo>
                    <a:pt x="1881" y="211"/>
                  </a:lnTo>
                  <a:lnTo>
                    <a:pt x="1888" y="204"/>
                  </a:lnTo>
                  <a:lnTo>
                    <a:pt x="1901" y="191"/>
                  </a:lnTo>
                  <a:lnTo>
                    <a:pt x="1914" y="182"/>
                  </a:lnTo>
                  <a:lnTo>
                    <a:pt x="1926" y="173"/>
                  </a:lnTo>
                  <a:lnTo>
                    <a:pt x="1939" y="167"/>
                  </a:lnTo>
                  <a:lnTo>
                    <a:pt x="1953" y="161"/>
                  </a:lnTo>
                  <a:lnTo>
                    <a:pt x="1965" y="156"/>
                  </a:lnTo>
                  <a:lnTo>
                    <a:pt x="1977" y="148"/>
                  </a:lnTo>
                  <a:lnTo>
                    <a:pt x="1988" y="139"/>
                  </a:lnTo>
                  <a:lnTo>
                    <a:pt x="1991" y="134"/>
                  </a:lnTo>
                  <a:lnTo>
                    <a:pt x="1994" y="131"/>
                  </a:lnTo>
                  <a:lnTo>
                    <a:pt x="1995" y="127"/>
                  </a:lnTo>
                  <a:lnTo>
                    <a:pt x="1995" y="123"/>
                  </a:lnTo>
                  <a:lnTo>
                    <a:pt x="1994" y="121"/>
                  </a:lnTo>
                  <a:lnTo>
                    <a:pt x="1991" y="119"/>
                  </a:lnTo>
                  <a:lnTo>
                    <a:pt x="1989" y="118"/>
                  </a:lnTo>
                  <a:lnTo>
                    <a:pt x="1986" y="116"/>
                  </a:lnTo>
                  <a:lnTo>
                    <a:pt x="1984" y="115"/>
                  </a:lnTo>
                  <a:lnTo>
                    <a:pt x="1983" y="114"/>
                  </a:lnTo>
                  <a:lnTo>
                    <a:pt x="1982" y="112"/>
                  </a:lnTo>
                  <a:lnTo>
                    <a:pt x="1983" y="109"/>
                  </a:lnTo>
                  <a:lnTo>
                    <a:pt x="1985" y="103"/>
                  </a:lnTo>
                  <a:lnTo>
                    <a:pt x="1990" y="95"/>
                  </a:lnTo>
                  <a:lnTo>
                    <a:pt x="1992" y="90"/>
                  </a:lnTo>
                  <a:lnTo>
                    <a:pt x="1995" y="85"/>
                  </a:lnTo>
                  <a:lnTo>
                    <a:pt x="1996" y="81"/>
                  </a:lnTo>
                  <a:lnTo>
                    <a:pt x="1996" y="76"/>
                  </a:lnTo>
                  <a:lnTo>
                    <a:pt x="1996" y="71"/>
                  </a:lnTo>
                  <a:lnTo>
                    <a:pt x="1995" y="68"/>
                  </a:lnTo>
                  <a:lnTo>
                    <a:pt x="1992" y="64"/>
                  </a:lnTo>
                  <a:lnTo>
                    <a:pt x="1989" y="60"/>
                  </a:lnTo>
                  <a:lnTo>
                    <a:pt x="1978" y="55"/>
                  </a:lnTo>
                  <a:lnTo>
                    <a:pt x="1967" y="47"/>
                  </a:lnTo>
                  <a:lnTo>
                    <a:pt x="1956" y="40"/>
                  </a:lnTo>
                  <a:lnTo>
                    <a:pt x="1946" y="32"/>
                  </a:lnTo>
                  <a:lnTo>
                    <a:pt x="1937" y="25"/>
                  </a:lnTo>
                  <a:lnTo>
                    <a:pt x="1928" y="19"/>
                  </a:lnTo>
                  <a:lnTo>
                    <a:pt x="1923" y="16"/>
                  </a:lnTo>
                  <a:lnTo>
                    <a:pt x="1919" y="15"/>
                  </a:lnTo>
                  <a:lnTo>
                    <a:pt x="1915" y="14"/>
                  </a:lnTo>
                  <a:lnTo>
                    <a:pt x="1910" y="14"/>
                  </a:lnTo>
                  <a:lnTo>
                    <a:pt x="1906" y="14"/>
                  </a:lnTo>
                  <a:lnTo>
                    <a:pt x="1901" y="16"/>
                  </a:lnTo>
                  <a:lnTo>
                    <a:pt x="1897" y="19"/>
                  </a:lnTo>
                  <a:lnTo>
                    <a:pt x="1893" y="22"/>
                  </a:lnTo>
                  <a:lnTo>
                    <a:pt x="1884" y="31"/>
                  </a:lnTo>
                  <a:lnTo>
                    <a:pt x="1878" y="39"/>
                  </a:lnTo>
                  <a:lnTo>
                    <a:pt x="1871" y="47"/>
                  </a:lnTo>
                  <a:lnTo>
                    <a:pt x="1864" y="56"/>
                  </a:lnTo>
                  <a:lnTo>
                    <a:pt x="1854" y="62"/>
                  </a:lnTo>
                  <a:lnTo>
                    <a:pt x="1845" y="66"/>
                  </a:lnTo>
                  <a:lnTo>
                    <a:pt x="1835" y="69"/>
                  </a:lnTo>
                  <a:lnTo>
                    <a:pt x="1825" y="70"/>
                  </a:lnTo>
                  <a:lnTo>
                    <a:pt x="1813" y="70"/>
                  </a:lnTo>
                  <a:lnTo>
                    <a:pt x="1802" y="68"/>
                  </a:lnTo>
                  <a:lnTo>
                    <a:pt x="1791" y="66"/>
                  </a:lnTo>
                  <a:lnTo>
                    <a:pt x="1782" y="64"/>
                  </a:lnTo>
                  <a:lnTo>
                    <a:pt x="1777" y="64"/>
                  </a:lnTo>
                  <a:lnTo>
                    <a:pt x="1771" y="65"/>
                  </a:lnTo>
                  <a:lnTo>
                    <a:pt x="1765" y="66"/>
                  </a:lnTo>
                  <a:lnTo>
                    <a:pt x="1759" y="69"/>
                  </a:lnTo>
                  <a:lnTo>
                    <a:pt x="1749" y="76"/>
                  </a:lnTo>
                  <a:lnTo>
                    <a:pt x="1740" y="81"/>
                  </a:lnTo>
                  <a:lnTo>
                    <a:pt x="1734" y="84"/>
                  </a:lnTo>
                  <a:lnTo>
                    <a:pt x="1728" y="85"/>
                  </a:lnTo>
                  <a:lnTo>
                    <a:pt x="1726" y="84"/>
                  </a:lnTo>
                  <a:lnTo>
                    <a:pt x="1725" y="81"/>
                  </a:lnTo>
                  <a:lnTo>
                    <a:pt x="1725" y="76"/>
                  </a:lnTo>
                  <a:lnTo>
                    <a:pt x="1725" y="71"/>
                  </a:lnTo>
                  <a:lnTo>
                    <a:pt x="1726" y="58"/>
                  </a:lnTo>
                  <a:lnTo>
                    <a:pt x="1725" y="47"/>
                  </a:lnTo>
                  <a:lnTo>
                    <a:pt x="1720" y="38"/>
                  </a:lnTo>
                  <a:lnTo>
                    <a:pt x="1713" y="28"/>
                  </a:lnTo>
                  <a:lnTo>
                    <a:pt x="1706" y="20"/>
                  </a:lnTo>
                  <a:lnTo>
                    <a:pt x="1700" y="14"/>
                  </a:lnTo>
                  <a:lnTo>
                    <a:pt x="1696" y="12"/>
                  </a:lnTo>
                  <a:lnTo>
                    <a:pt x="1693" y="9"/>
                  </a:lnTo>
                  <a:lnTo>
                    <a:pt x="1688" y="7"/>
                  </a:lnTo>
                  <a:lnTo>
                    <a:pt x="1684" y="7"/>
                  </a:lnTo>
                  <a:lnTo>
                    <a:pt x="1681" y="8"/>
                  </a:lnTo>
                  <a:lnTo>
                    <a:pt x="1677" y="11"/>
                  </a:lnTo>
                  <a:lnTo>
                    <a:pt x="1674" y="13"/>
                  </a:lnTo>
                  <a:lnTo>
                    <a:pt x="1669" y="18"/>
                  </a:lnTo>
                  <a:lnTo>
                    <a:pt x="1665" y="25"/>
                  </a:lnTo>
                  <a:lnTo>
                    <a:pt x="1664" y="33"/>
                  </a:lnTo>
                  <a:lnTo>
                    <a:pt x="1662" y="44"/>
                  </a:lnTo>
                  <a:lnTo>
                    <a:pt x="1657" y="57"/>
                  </a:lnTo>
                  <a:lnTo>
                    <a:pt x="1654" y="63"/>
                  </a:lnTo>
                  <a:lnTo>
                    <a:pt x="1649" y="68"/>
                  </a:lnTo>
                  <a:lnTo>
                    <a:pt x="1643" y="70"/>
                  </a:lnTo>
                  <a:lnTo>
                    <a:pt x="1637" y="72"/>
                  </a:lnTo>
                  <a:lnTo>
                    <a:pt x="1630" y="72"/>
                  </a:lnTo>
                  <a:lnTo>
                    <a:pt x="1624" y="72"/>
                  </a:lnTo>
                  <a:lnTo>
                    <a:pt x="1619" y="70"/>
                  </a:lnTo>
                  <a:lnTo>
                    <a:pt x="1614" y="68"/>
                  </a:lnTo>
                  <a:lnTo>
                    <a:pt x="1610" y="65"/>
                  </a:lnTo>
                  <a:lnTo>
                    <a:pt x="1606" y="64"/>
                  </a:lnTo>
                  <a:lnTo>
                    <a:pt x="1600" y="64"/>
                  </a:lnTo>
                  <a:lnTo>
                    <a:pt x="1595" y="65"/>
                  </a:lnTo>
                  <a:lnTo>
                    <a:pt x="1586" y="69"/>
                  </a:lnTo>
                  <a:lnTo>
                    <a:pt x="1579" y="74"/>
                  </a:lnTo>
                  <a:lnTo>
                    <a:pt x="1574" y="75"/>
                  </a:lnTo>
                  <a:lnTo>
                    <a:pt x="1570" y="76"/>
                  </a:lnTo>
                  <a:lnTo>
                    <a:pt x="1566" y="77"/>
                  </a:lnTo>
                  <a:lnTo>
                    <a:pt x="1561" y="77"/>
                  </a:lnTo>
                  <a:lnTo>
                    <a:pt x="1556" y="76"/>
                  </a:lnTo>
                  <a:lnTo>
                    <a:pt x="1551" y="74"/>
                  </a:lnTo>
                  <a:lnTo>
                    <a:pt x="1548" y="71"/>
                  </a:lnTo>
                  <a:lnTo>
                    <a:pt x="1545" y="69"/>
                  </a:lnTo>
                  <a:lnTo>
                    <a:pt x="1542" y="66"/>
                  </a:lnTo>
                  <a:lnTo>
                    <a:pt x="1539" y="64"/>
                  </a:lnTo>
                  <a:lnTo>
                    <a:pt x="1537" y="63"/>
                  </a:lnTo>
                  <a:lnTo>
                    <a:pt x="1534" y="62"/>
                  </a:lnTo>
                  <a:lnTo>
                    <a:pt x="1524" y="62"/>
                  </a:lnTo>
                  <a:lnTo>
                    <a:pt x="1511" y="63"/>
                  </a:lnTo>
                  <a:lnTo>
                    <a:pt x="1504" y="63"/>
                  </a:lnTo>
                  <a:lnTo>
                    <a:pt x="1497" y="63"/>
                  </a:lnTo>
                  <a:lnTo>
                    <a:pt x="1492" y="62"/>
                  </a:lnTo>
                  <a:lnTo>
                    <a:pt x="1487" y="60"/>
                  </a:lnTo>
                  <a:lnTo>
                    <a:pt x="1478" y="56"/>
                  </a:lnTo>
                  <a:lnTo>
                    <a:pt x="1469" y="50"/>
                  </a:lnTo>
                  <a:lnTo>
                    <a:pt x="1460" y="43"/>
                  </a:lnTo>
                  <a:lnTo>
                    <a:pt x="1450" y="34"/>
                  </a:lnTo>
                  <a:lnTo>
                    <a:pt x="1447" y="30"/>
                  </a:lnTo>
                  <a:lnTo>
                    <a:pt x="1443" y="25"/>
                  </a:lnTo>
                  <a:lnTo>
                    <a:pt x="1441" y="19"/>
                  </a:lnTo>
                  <a:lnTo>
                    <a:pt x="1438" y="13"/>
                  </a:lnTo>
                  <a:lnTo>
                    <a:pt x="1436" y="8"/>
                  </a:lnTo>
                  <a:lnTo>
                    <a:pt x="1432" y="3"/>
                  </a:lnTo>
                  <a:lnTo>
                    <a:pt x="1429" y="1"/>
                  </a:lnTo>
                  <a:lnTo>
                    <a:pt x="1425" y="0"/>
                  </a:lnTo>
                  <a:lnTo>
                    <a:pt x="1415" y="0"/>
                  </a:lnTo>
                  <a:lnTo>
                    <a:pt x="1404" y="1"/>
                  </a:lnTo>
                  <a:lnTo>
                    <a:pt x="1393" y="2"/>
                  </a:lnTo>
                  <a:lnTo>
                    <a:pt x="1385" y="6"/>
                  </a:lnTo>
                  <a:lnTo>
                    <a:pt x="1377" y="9"/>
                  </a:lnTo>
                  <a:lnTo>
                    <a:pt x="1372" y="15"/>
                  </a:lnTo>
                  <a:lnTo>
                    <a:pt x="1366" y="24"/>
                  </a:lnTo>
                  <a:lnTo>
                    <a:pt x="1361" y="34"/>
                  </a:lnTo>
                  <a:lnTo>
                    <a:pt x="1355" y="47"/>
                  </a:lnTo>
                  <a:lnTo>
                    <a:pt x="1352" y="57"/>
                  </a:lnTo>
                  <a:lnTo>
                    <a:pt x="1349" y="60"/>
                  </a:lnTo>
                  <a:lnTo>
                    <a:pt x="1346" y="64"/>
                  </a:lnTo>
                  <a:lnTo>
                    <a:pt x="1342" y="65"/>
                  </a:lnTo>
                  <a:lnTo>
                    <a:pt x="1337" y="66"/>
                  </a:lnTo>
                  <a:lnTo>
                    <a:pt x="1328" y="68"/>
                  </a:lnTo>
                  <a:lnTo>
                    <a:pt x="1320" y="69"/>
                  </a:lnTo>
                  <a:lnTo>
                    <a:pt x="1302" y="81"/>
                  </a:lnTo>
                  <a:lnTo>
                    <a:pt x="1286" y="88"/>
                  </a:lnTo>
                  <a:lnTo>
                    <a:pt x="1279" y="87"/>
                  </a:lnTo>
                  <a:lnTo>
                    <a:pt x="1272" y="87"/>
                  </a:lnTo>
                  <a:lnTo>
                    <a:pt x="1268" y="87"/>
                  </a:lnTo>
                  <a:lnTo>
                    <a:pt x="1266" y="89"/>
                  </a:lnTo>
                  <a:lnTo>
                    <a:pt x="1264" y="91"/>
                  </a:lnTo>
                  <a:lnTo>
                    <a:pt x="1261" y="94"/>
                  </a:lnTo>
                  <a:lnTo>
                    <a:pt x="1261" y="97"/>
                  </a:lnTo>
                  <a:lnTo>
                    <a:pt x="1260" y="101"/>
                  </a:lnTo>
                  <a:lnTo>
                    <a:pt x="1261" y="106"/>
                  </a:lnTo>
                  <a:lnTo>
                    <a:pt x="1262" y="109"/>
                  </a:lnTo>
                  <a:lnTo>
                    <a:pt x="1265" y="113"/>
                  </a:lnTo>
                  <a:lnTo>
                    <a:pt x="1268" y="116"/>
                  </a:lnTo>
                  <a:lnTo>
                    <a:pt x="1273" y="120"/>
                  </a:lnTo>
                  <a:lnTo>
                    <a:pt x="1279" y="122"/>
                  </a:lnTo>
                  <a:lnTo>
                    <a:pt x="1286" y="123"/>
                  </a:lnTo>
                  <a:lnTo>
                    <a:pt x="1293" y="123"/>
                  </a:lnTo>
                  <a:lnTo>
                    <a:pt x="1301" y="123"/>
                  </a:lnTo>
                  <a:lnTo>
                    <a:pt x="1308" y="122"/>
                  </a:lnTo>
                  <a:lnTo>
                    <a:pt x="1315" y="121"/>
                  </a:lnTo>
                  <a:lnTo>
                    <a:pt x="1320" y="121"/>
                  </a:lnTo>
                  <a:lnTo>
                    <a:pt x="1324" y="121"/>
                  </a:lnTo>
                  <a:lnTo>
                    <a:pt x="1328" y="123"/>
                  </a:lnTo>
                  <a:lnTo>
                    <a:pt x="1330" y="127"/>
                  </a:lnTo>
                  <a:lnTo>
                    <a:pt x="1330" y="131"/>
                  </a:lnTo>
                  <a:lnTo>
                    <a:pt x="1330" y="133"/>
                  </a:lnTo>
                  <a:lnTo>
                    <a:pt x="1330" y="137"/>
                  </a:lnTo>
                  <a:lnTo>
                    <a:pt x="1327" y="141"/>
                  </a:lnTo>
                  <a:lnTo>
                    <a:pt x="1321" y="148"/>
                  </a:lnTo>
                  <a:lnTo>
                    <a:pt x="1318" y="153"/>
                  </a:lnTo>
                  <a:lnTo>
                    <a:pt x="1316" y="159"/>
                  </a:lnTo>
                  <a:lnTo>
                    <a:pt x="1316" y="166"/>
                  </a:lnTo>
                  <a:lnTo>
                    <a:pt x="1317" y="176"/>
                  </a:lnTo>
                  <a:lnTo>
                    <a:pt x="1320" y="194"/>
                  </a:lnTo>
                  <a:lnTo>
                    <a:pt x="1322" y="209"/>
                  </a:lnTo>
                  <a:lnTo>
                    <a:pt x="1325" y="222"/>
                  </a:lnTo>
                  <a:lnTo>
                    <a:pt x="1330" y="235"/>
                  </a:lnTo>
                  <a:lnTo>
                    <a:pt x="1335" y="247"/>
                  </a:lnTo>
                  <a:lnTo>
                    <a:pt x="1339" y="257"/>
                  </a:lnTo>
                  <a:lnTo>
                    <a:pt x="1339" y="261"/>
                  </a:lnTo>
                  <a:lnTo>
                    <a:pt x="1337" y="266"/>
                  </a:lnTo>
                  <a:lnTo>
                    <a:pt x="1335" y="268"/>
                  </a:lnTo>
                  <a:lnTo>
                    <a:pt x="1331" y="271"/>
                  </a:lnTo>
                  <a:lnTo>
                    <a:pt x="1328" y="272"/>
                  </a:lnTo>
                  <a:lnTo>
                    <a:pt x="1323" y="272"/>
                  </a:lnTo>
                  <a:lnTo>
                    <a:pt x="1318" y="271"/>
                  </a:lnTo>
                  <a:lnTo>
                    <a:pt x="1315" y="267"/>
                  </a:lnTo>
                  <a:lnTo>
                    <a:pt x="1311" y="264"/>
                  </a:lnTo>
                  <a:lnTo>
                    <a:pt x="1306" y="261"/>
                  </a:lnTo>
                  <a:lnTo>
                    <a:pt x="1301" y="261"/>
                  </a:lnTo>
                  <a:lnTo>
                    <a:pt x="1296" y="263"/>
                  </a:lnTo>
                  <a:lnTo>
                    <a:pt x="1282" y="266"/>
                  </a:lnTo>
                  <a:lnTo>
                    <a:pt x="1265" y="272"/>
                  </a:lnTo>
                  <a:lnTo>
                    <a:pt x="1260" y="273"/>
                  </a:lnTo>
                  <a:lnTo>
                    <a:pt x="1257" y="274"/>
                  </a:lnTo>
                  <a:lnTo>
                    <a:pt x="1253" y="274"/>
                  </a:lnTo>
                  <a:lnTo>
                    <a:pt x="1249" y="273"/>
                  </a:lnTo>
                  <a:lnTo>
                    <a:pt x="1245" y="270"/>
                  </a:lnTo>
                  <a:lnTo>
                    <a:pt x="1240" y="265"/>
                  </a:lnTo>
                  <a:lnTo>
                    <a:pt x="1233" y="252"/>
                  </a:lnTo>
                  <a:lnTo>
                    <a:pt x="1227" y="239"/>
                  </a:lnTo>
                  <a:lnTo>
                    <a:pt x="1221" y="228"/>
                  </a:lnTo>
                  <a:lnTo>
                    <a:pt x="1216" y="217"/>
                  </a:lnTo>
                  <a:lnTo>
                    <a:pt x="1213" y="205"/>
                  </a:lnTo>
                  <a:lnTo>
                    <a:pt x="1207" y="192"/>
                  </a:lnTo>
                  <a:lnTo>
                    <a:pt x="1203" y="186"/>
                  </a:lnTo>
                  <a:lnTo>
                    <a:pt x="1198" y="182"/>
                  </a:lnTo>
                  <a:lnTo>
                    <a:pt x="1192" y="178"/>
                  </a:lnTo>
                  <a:lnTo>
                    <a:pt x="1186" y="176"/>
                  </a:lnTo>
                  <a:lnTo>
                    <a:pt x="1171" y="173"/>
                  </a:lnTo>
                  <a:lnTo>
                    <a:pt x="1153" y="172"/>
                  </a:lnTo>
                  <a:lnTo>
                    <a:pt x="1145" y="164"/>
                  </a:lnTo>
                  <a:lnTo>
                    <a:pt x="1134" y="153"/>
                  </a:lnTo>
                  <a:lnTo>
                    <a:pt x="1117" y="163"/>
                  </a:lnTo>
                  <a:lnTo>
                    <a:pt x="1102" y="172"/>
                  </a:lnTo>
                  <a:lnTo>
                    <a:pt x="1096" y="161"/>
                  </a:lnTo>
                  <a:lnTo>
                    <a:pt x="1090" y="152"/>
                  </a:lnTo>
                  <a:lnTo>
                    <a:pt x="1087" y="152"/>
                  </a:lnTo>
                  <a:lnTo>
                    <a:pt x="1083" y="153"/>
                  </a:lnTo>
                  <a:lnTo>
                    <a:pt x="1077" y="156"/>
                  </a:lnTo>
                  <a:lnTo>
                    <a:pt x="1072" y="158"/>
                  </a:lnTo>
                  <a:lnTo>
                    <a:pt x="1068" y="161"/>
                  </a:lnTo>
                  <a:lnTo>
                    <a:pt x="1063" y="164"/>
                  </a:lnTo>
                  <a:lnTo>
                    <a:pt x="1058" y="165"/>
                  </a:lnTo>
                  <a:lnTo>
                    <a:pt x="1053" y="166"/>
                  </a:lnTo>
                  <a:lnTo>
                    <a:pt x="1043" y="163"/>
                  </a:lnTo>
                  <a:lnTo>
                    <a:pt x="1032" y="158"/>
                  </a:lnTo>
                  <a:lnTo>
                    <a:pt x="1016" y="156"/>
                  </a:lnTo>
                  <a:lnTo>
                    <a:pt x="1005" y="156"/>
                  </a:lnTo>
                  <a:lnTo>
                    <a:pt x="1002" y="156"/>
                  </a:lnTo>
                  <a:lnTo>
                    <a:pt x="1000" y="157"/>
                  </a:lnTo>
                  <a:lnTo>
                    <a:pt x="999" y="159"/>
                  </a:lnTo>
                  <a:lnTo>
                    <a:pt x="997" y="160"/>
                  </a:lnTo>
                  <a:lnTo>
                    <a:pt x="995" y="166"/>
                  </a:lnTo>
                  <a:lnTo>
                    <a:pt x="994" y="173"/>
                  </a:lnTo>
                  <a:lnTo>
                    <a:pt x="993" y="188"/>
                  </a:lnTo>
                  <a:lnTo>
                    <a:pt x="991" y="200"/>
                  </a:lnTo>
                  <a:lnTo>
                    <a:pt x="988" y="214"/>
                  </a:lnTo>
                  <a:lnTo>
                    <a:pt x="986" y="230"/>
                  </a:lnTo>
                  <a:lnTo>
                    <a:pt x="984" y="239"/>
                  </a:lnTo>
                  <a:lnTo>
                    <a:pt x="984" y="247"/>
                  </a:lnTo>
                  <a:lnTo>
                    <a:pt x="986" y="254"/>
                  </a:lnTo>
                  <a:lnTo>
                    <a:pt x="988" y="260"/>
                  </a:lnTo>
                  <a:lnTo>
                    <a:pt x="989" y="265"/>
                  </a:lnTo>
                  <a:lnTo>
                    <a:pt x="990" y="271"/>
                  </a:lnTo>
                  <a:lnTo>
                    <a:pt x="991" y="276"/>
                  </a:lnTo>
                  <a:lnTo>
                    <a:pt x="990" y="282"/>
                  </a:lnTo>
                  <a:lnTo>
                    <a:pt x="989" y="286"/>
                  </a:lnTo>
                  <a:lnTo>
                    <a:pt x="987" y="291"/>
                  </a:lnTo>
                  <a:lnTo>
                    <a:pt x="983" y="296"/>
                  </a:lnTo>
                  <a:lnTo>
                    <a:pt x="980" y="301"/>
                  </a:lnTo>
                  <a:lnTo>
                    <a:pt x="966" y="311"/>
                  </a:lnTo>
                  <a:lnTo>
                    <a:pt x="951" y="324"/>
                  </a:lnTo>
                  <a:lnTo>
                    <a:pt x="944" y="331"/>
                  </a:lnTo>
                  <a:lnTo>
                    <a:pt x="939" y="336"/>
                  </a:lnTo>
                  <a:lnTo>
                    <a:pt x="936" y="341"/>
                  </a:lnTo>
                  <a:lnTo>
                    <a:pt x="933" y="347"/>
                  </a:lnTo>
                  <a:lnTo>
                    <a:pt x="927" y="352"/>
                  </a:lnTo>
                  <a:lnTo>
                    <a:pt x="919" y="355"/>
                  </a:lnTo>
                  <a:lnTo>
                    <a:pt x="914" y="359"/>
                  </a:lnTo>
                  <a:lnTo>
                    <a:pt x="909" y="364"/>
                  </a:lnTo>
                  <a:lnTo>
                    <a:pt x="906" y="369"/>
                  </a:lnTo>
                  <a:lnTo>
                    <a:pt x="903" y="377"/>
                  </a:lnTo>
                  <a:lnTo>
                    <a:pt x="901" y="392"/>
                  </a:lnTo>
                  <a:lnTo>
                    <a:pt x="899" y="405"/>
                  </a:lnTo>
                  <a:lnTo>
                    <a:pt x="899" y="410"/>
                  </a:lnTo>
                  <a:lnTo>
                    <a:pt x="900" y="413"/>
                  </a:lnTo>
                  <a:lnTo>
                    <a:pt x="901" y="417"/>
                  </a:lnTo>
                  <a:lnTo>
                    <a:pt x="905" y="421"/>
                  </a:lnTo>
                  <a:lnTo>
                    <a:pt x="913" y="424"/>
                  </a:lnTo>
                  <a:lnTo>
                    <a:pt x="923" y="428"/>
                  </a:lnTo>
                  <a:lnTo>
                    <a:pt x="927" y="431"/>
                  </a:lnTo>
                  <a:lnTo>
                    <a:pt x="931" y="435"/>
                  </a:lnTo>
                  <a:lnTo>
                    <a:pt x="933" y="440"/>
                  </a:lnTo>
                  <a:lnTo>
                    <a:pt x="936" y="447"/>
                  </a:lnTo>
                  <a:lnTo>
                    <a:pt x="937" y="460"/>
                  </a:lnTo>
                  <a:lnTo>
                    <a:pt x="939" y="472"/>
                  </a:lnTo>
                  <a:lnTo>
                    <a:pt x="943" y="481"/>
                  </a:lnTo>
                  <a:lnTo>
                    <a:pt x="946" y="492"/>
                  </a:lnTo>
                  <a:lnTo>
                    <a:pt x="950" y="503"/>
                  </a:lnTo>
                  <a:lnTo>
                    <a:pt x="952" y="511"/>
                  </a:lnTo>
                  <a:lnTo>
                    <a:pt x="951" y="515"/>
                  </a:lnTo>
                  <a:lnTo>
                    <a:pt x="951" y="519"/>
                  </a:lnTo>
                  <a:lnTo>
                    <a:pt x="949" y="523"/>
                  </a:lnTo>
                  <a:lnTo>
                    <a:pt x="946" y="529"/>
                  </a:lnTo>
                  <a:lnTo>
                    <a:pt x="942" y="534"/>
                  </a:lnTo>
                  <a:lnTo>
                    <a:pt x="937" y="538"/>
                  </a:lnTo>
                  <a:lnTo>
                    <a:pt x="931" y="543"/>
                  </a:lnTo>
                  <a:lnTo>
                    <a:pt x="924" y="548"/>
                  </a:lnTo>
                  <a:lnTo>
                    <a:pt x="909" y="556"/>
                  </a:lnTo>
                  <a:lnTo>
                    <a:pt x="895" y="564"/>
                  </a:lnTo>
                  <a:lnTo>
                    <a:pt x="889" y="569"/>
                  </a:lnTo>
                  <a:lnTo>
                    <a:pt x="886" y="573"/>
                  </a:lnTo>
                  <a:lnTo>
                    <a:pt x="882" y="577"/>
                  </a:lnTo>
                  <a:lnTo>
                    <a:pt x="880" y="581"/>
                  </a:lnTo>
                  <a:lnTo>
                    <a:pt x="879" y="586"/>
                  </a:lnTo>
                  <a:lnTo>
                    <a:pt x="879" y="591"/>
                  </a:lnTo>
                  <a:lnTo>
                    <a:pt x="879" y="595"/>
                  </a:lnTo>
                  <a:lnTo>
                    <a:pt x="880" y="601"/>
                  </a:lnTo>
                  <a:lnTo>
                    <a:pt x="886" y="614"/>
                  </a:lnTo>
                  <a:lnTo>
                    <a:pt x="893" y="629"/>
                  </a:lnTo>
                  <a:lnTo>
                    <a:pt x="901" y="643"/>
                  </a:lnTo>
                  <a:lnTo>
                    <a:pt x="907" y="652"/>
                  </a:lnTo>
                  <a:lnTo>
                    <a:pt x="909" y="657"/>
                  </a:lnTo>
                  <a:lnTo>
                    <a:pt x="911" y="661"/>
                  </a:lnTo>
                  <a:lnTo>
                    <a:pt x="911" y="665"/>
                  </a:lnTo>
                  <a:lnTo>
                    <a:pt x="911" y="669"/>
                  </a:lnTo>
                  <a:lnTo>
                    <a:pt x="909" y="674"/>
                  </a:lnTo>
                  <a:lnTo>
                    <a:pt x="908" y="677"/>
                  </a:lnTo>
                  <a:lnTo>
                    <a:pt x="905" y="681"/>
                  </a:lnTo>
                  <a:lnTo>
                    <a:pt x="901" y="683"/>
                  </a:lnTo>
                  <a:lnTo>
                    <a:pt x="892" y="688"/>
                  </a:lnTo>
                  <a:lnTo>
                    <a:pt x="884" y="693"/>
                  </a:lnTo>
                  <a:lnTo>
                    <a:pt x="881" y="695"/>
                  </a:lnTo>
                  <a:lnTo>
                    <a:pt x="877" y="699"/>
                  </a:lnTo>
                  <a:lnTo>
                    <a:pt x="875" y="703"/>
                  </a:lnTo>
                  <a:lnTo>
                    <a:pt x="873" y="711"/>
                  </a:lnTo>
                  <a:lnTo>
                    <a:pt x="870" y="723"/>
                  </a:lnTo>
                  <a:lnTo>
                    <a:pt x="869" y="730"/>
                  </a:lnTo>
                  <a:lnTo>
                    <a:pt x="869" y="732"/>
                  </a:lnTo>
                  <a:lnTo>
                    <a:pt x="867" y="734"/>
                  </a:lnTo>
                  <a:lnTo>
                    <a:pt x="863" y="737"/>
                  </a:lnTo>
                  <a:lnTo>
                    <a:pt x="858" y="738"/>
                  </a:lnTo>
                  <a:lnTo>
                    <a:pt x="846" y="740"/>
                  </a:lnTo>
                  <a:lnTo>
                    <a:pt x="836" y="740"/>
                  </a:lnTo>
                  <a:lnTo>
                    <a:pt x="824" y="740"/>
                  </a:lnTo>
                  <a:lnTo>
                    <a:pt x="812" y="740"/>
                  </a:lnTo>
                  <a:lnTo>
                    <a:pt x="806" y="742"/>
                  </a:lnTo>
                  <a:lnTo>
                    <a:pt x="801" y="744"/>
                  </a:lnTo>
                  <a:lnTo>
                    <a:pt x="798" y="746"/>
                  </a:lnTo>
                  <a:lnTo>
                    <a:pt x="795" y="749"/>
                  </a:lnTo>
                  <a:lnTo>
                    <a:pt x="793" y="753"/>
                  </a:lnTo>
                  <a:lnTo>
                    <a:pt x="792" y="757"/>
                  </a:lnTo>
                  <a:lnTo>
                    <a:pt x="792" y="762"/>
                  </a:lnTo>
                  <a:lnTo>
                    <a:pt x="793" y="766"/>
                  </a:lnTo>
                  <a:lnTo>
                    <a:pt x="794" y="778"/>
                  </a:lnTo>
                  <a:lnTo>
                    <a:pt x="796" y="791"/>
                  </a:lnTo>
                  <a:lnTo>
                    <a:pt x="796" y="799"/>
                  </a:lnTo>
                  <a:lnTo>
                    <a:pt x="795" y="805"/>
                  </a:lnTo>
                  <a:lnTo>
                    <a:pt x="793" y="809"/>
                  </a:lnTo>
                  <a:lnTo>
                    <a:pt x="789" y="814"/>
                  </a:lnTo>
                  <a:lnTo>
                    <a:pt x="777" y="819"/>
                  </a:lnTo>
                  <a:lnTo>
                    <a:pt x="761" y="825"/>
                  </a:lnTo>
                  <a:lnTo>
                    <a:pt x="754" y="828"/>
                  </a:lnTo>
                  <a:lnTo>
                    <a:pt x="747" y="832"/>
                  </a:lnTo>
                  <a:lnTo>
                    <a:pt x="742" y="837"/>
                  </a:lnTo>
                  <a:lnTo>
                    <a:pt x="738" y="841"/>
                  </a:lnTo>
                  <a:lnTo>
                    <a:pt x="735" y="853"/>
                  </a:lnTo>
                  <a:lnTo>
                    <a:pt x="731" y="864"/>
                  </a:lnTo>
                  <a:lnTo>
                    <a:pt x="730" y="870"/>
                  </a:lnTo>
                  <a:lnTo>
                    <a:pt x="728" y="875"/>
                  </a:lnTo>
                  <a:lnTo>
                    <a:pt x="724" y="879"/>
                  </a:lnTo>
                  <a:lnTo>
                    <a:pt x="720" y="884"/>
                  </a:lnTo>
                  <a:lnTo>
                    <a:pt x="711" y="892"/>
                  </a:lnTo>
                  <a:lnTo>
                    <a:pt x="703" y="898"/>
                  </a:lnTo>
                  <a:lnTo>
                    <a:pt x="700" y="901"/>
                  </a:lnTo>
                  <a:lnTo>
                    <a:pt x="697" y="906"/>
                  </a:lnTo>
                  <a:lnTo>
                    <a:pt x="694" y="910"/>
                  </a:lnTo>
                  <a:lnTo>
                    <a:pt x="693" y="916"/>
                  </a:lnTo>
                  <a:lnTo>
                    <a:pt x="692" y="933"/>
                  </a:lnTo>
                  <a:lnTo>
                    <a:pt x="692" y="955"/>
                  </a:lnTo>
                  <a:lnTo>
                    <a:pt x="692" y="978"/>
                  </a:lnTo>
                  <a:lnTo>
                    <a:pt x="692" y="996"/>
                  </a:lnTo>
                  <a:lnTo>
                    <a:pt x="692" y="1010"/>
                  </a:lnTo>
                  <a:lnTo>
                    <a:pt x="692" y="1022"/>
                  </a:lnTo>
                  <a:lnTo>
                    <a:pt x="692" y="1033"/>
                  </a:lnTo>
                  <a:lnTo>
                    <a:pt x="692" y="1043"/>
                  </a:lnTo>
                  <a:lnTo>
                    <a:pt x="693" y="1053"/>
                  </a:lnTo>
                  <a:lnTo>
                    <a:pt x="695" y="1059"/>
                  </a:lnTo>
                  <a:lnTo>
                    <a:pt x="700" y="1062"/>
                  </a:lnTo>
                  <a:lnTo>
                    <a:pt x="706" y="1067"/>
                  </a:lnTo>
                  <a:lnTo>
                    <a:pt x="709" y="1070"/>
                  </a:lnTo>
                  <a:lnTo>
                    <a:pt x="711" y="1073"/>
                  </a:lnTo>
                  <a:lnTo>
                    <a:pt x="713" y="1077"/>
                  </a:lnTo>
                  <a:lnTo>
                    <a:pt x="714" y="1081"/>
                  </a:lnTo>
                  <a:lnTo>
                    <a:pt x="716" y="1086"/>
                  </a:lnTo>
                  <a:lnTo>
                    <a:pt x="716" y="1091"/>
                  </a:lnTo>
                  <a:lnTo>
                    <a:pt x="713" y="1096"/>
                  </a:lnTo>
                  <a:lnTo>
                    <a:pt x="711" y="1100"/>
                  </a:lnTo>
                  <a:lnTo>
                    <a:pt x="703" y="1114"/>
                  </a:lnTo>
                  <a:lnTo>
                    <a:pt x="691" y="1131"/>
                  </a:lnTo>
                  <a:lnTo>
                    <a:pt x="676" y="1152"/>
                  </a:lnTo>
                  <a:lnTo>
                    <a:pt x="661" y="1171"/>
                  </a:lnTo>
                  <a:lnTo>
                    <a:pt x="648" y="1186"/>
                  </a:lnTo>
                  <a:lnTo>
                    <a:pt x="638" y="1197"/>
                  </a:lnTo>
                  <a:lnTo>
                    <a:pt x="630" y="1205"/>
                  </a:lnTo>
                  <a:lnTo>
                    <a:pt x="622" y="1210"/>
                  </a:lnTo>
                  <a:lnTo>
                    <a:pt x="612" y="1212"/>
                  </a:lnTo>
                  <a:lnTo>
                    <a:pt x="602" y="1213"/>
                  </a:lnTo>
                  <a:lnTo>
                    <a:pt x="591" y="1215"/>
                  </a:lnTo>
                  <a:lnTo>
                    <a:pt x="583" y="1215"/>
                  </a:lnTo>
                  <a:lnTo>
                    <a:pt x="575" y="1216"/>
                  </a:lnTo>
                  <a:lnTo>
                    <a:pt x="572" y="1218"/>
                  </a:lnTo>
                  <a:lnTo>
                    <a:pt x="572" y="1219"/>
                  </a:lnTo>
                  <a:lnTo>
                    <a:pt x="572" y="1222"/>
                  </a:lnTo>
                  <a:lnTo>
                    <a:pt x="573" y="1225"/>
                  </a:lnTo>
                  <a:lnTo>
                    <a:pt x="575" y="1229"/>
                  </a:lnTo>
                  <a:lnTo>
                    <a:pt x="580" y="1236"/>
                  </a:lnTo>
                  <a:lnTo>
                    <a:pt x="584" y="1243"/>
                  </a:lnTo>
                  <a:lnTo>
                    <a:pt x="584" y="1245"/>
                  </a:lnTo>
                  <a:lnTo>
                    <a:pt x="583" y="1248"/>
                  </a:lnTo>
                  <a:lnTo>
                    <a:pt x="581" y="1250"/>
                  </a:lnTo>
                  <a:lnTo>
                    <a:pt x="579" y="1251"/>
                  </a:lnTo>
                  <a:lnTo>
                    <a:pt x="569" y="1253"/>
                  </a:lnTo>
                  <a:lnTo>
                    <a:pt x="556" y="1254"/>
                  </a:lnTo>
                  <a:lnTo>
                    <a:pt x="549" y="1254"/>
                  </a:lnTo>
                  <a:lnTo>
                    <a:pt x="542" y="1255"/>
                  </a:lnTo>
                  <a:lnTo>
                    <a:pt x="535" y="1257"/>
                  </a:lnTo>
                  <a:lnTo>
                    <a:pt x="529" y="1261"/>
                  </a:lnTo>
                  <a:lnTo>
                    <a:pt x="518" y="1268"/>
                  </a:lnTo>
                  <a:lnTo>
                    <a:pt x="510" y="1274"/>
                  </a:lnTo>
                  <a:lnTo>
                    <a:pt x="506" y="1278"/>
                  </a:lnTo>
                  <a:lnTo>
                    <a:pt x="502" y="1280"/>
                  </a:lnTo>
                  <a:lnTo>
                    <a:pt x="496" y="1281"/>
                  </a:lnTo>
                  <a:lnTo>
                    <a:pt x="487" y="1282"/>
                  </a:lnTo>
                  <a:lnTo>
                    <a:pt x="472" y="1284"/>
                  </a:lnTo>
                  <a:lnTo>
                    <a:pt x="460" y="1284"/>
                  </a:lnTo>
                  <a:lnTo>
                    <a:pt x="457" y="1284"/>
                  </a:lnTo>
                  <a:lnTo>
                    <a:pt x="453" y="1285"/>
                  </a:lnTo>
                  <a:lnTo>
                    <a:pt x="451" y="1287"/>
                  </a:lnTo>
                  <a:lnTo>
                    <a:pt x="451" y="1291"/>
                  </a:lnTo>
                  <a:lnTo>
                    <a:pt x="451" y="1300"/>
                  </a:lnTo>
                  <a:lnTo>
                    <a:pt x="452" y="1310"/>
                  </a:lnTo>
                  <a:lnTo>
                    <a:pt x="451" y="1318"/>
                  </a:lnTo>
                  <a:lnTo>
                    <a:pt x="449" y="1325"/>
                  </a:lnTo>
                  <a:lnTo>
                    <a:pt x="447" y="1326"/>
                  </a:lnTo>
                  <a:lnTo>
                    <a:pt x="446" y="1327"/>
                  </a:lnTo>
                  <a:lnTo>
                    <a:pt x="445" y="1327"/>
                  </a:lnTo>
                  <a:lnTo>
                    <a:pt x="442" y="1327"/>
                  </a:lnTo>
                  <a:lnTo>
                    <a:pt x="439" y="1326"/>
                  </a:lnTo>
                  <a:lnTo>
                    <a:pt x="433" y="1325"/>
                  </a:lnTo>
                  <a:lnTo>
                    <a:pt x="429" y="1325"/>
                  </a:lnTo>
                  <a:lnTo>
                    <a:pt x="427" y="1326"/>
                  </a:lnTo>
                  <a:lnTo>
                    <a:pt x="426" y="1329"/>
                  </a:lnTo>
                  <a:lnTo>
                    <a:pt x="424" y="1331"/>
                  </a:lnTo>
                  <a:lnTo>
                    <a:pt x="423" y="1337"/>
                  </a:lnTo>
                  <a:lnTo>
                    <a:pt x="426" y="1344"/>
                  </a:lnTo>
                  <a:lnTo>
                    <a:pt x="428" y="1354"/>
                  </a:lnTo>
                  <a:lnTo>
                    <a:pt x="433" y="1368"/>
                  </a:lnTo>
                  <a:lnTo>
                    <a:pt x="435" y="1375"/>
                  </a:lnTo>
                  <a:lnTo>
                    <a:pt x="437" y="1382"/>
                  </a:lnTo>
                  <a:lnTo>
                    <a:pt x="441" y="1388"/>
                  </a:lnTo>
                  <a:lnTo>
                    <a:pt x="443" y="1393"/>
                  </a:lnTo>
                  <a:lnTo>
                    <a:pt x="451" y="1399"/>
                  </a:lnTo>
                  <a:lnTo>
                    <a:pt x="454" y="1405"/>
                  </a:lnTo>
                  <a:lnTo>
                    <a:pt x="454" y="1407"/>
                  </a:lnTo>
                  <a:lnTo>
                    <a:pt x="454" y="1410"/>
                  </a:lnTo>
                  <a:lnTo>
                    <a:pt x="453" y="1412"/>
                  </a:lnTo>
                  <a:lnTo>
                    <a:pt x="449" y="1414"/>
                  </a:lnTo>
                  <a:lnTo>
                    <a:pt x="440" y="1417"/>
                  </a:lnTo>
                  <a:lnTo>
                    <a:pt x="430" y="1417"/>
                  </a:lnTo>
                  <a:lnTo>
                    <a:pt x="427" y="1418"/>
                  </a:lnTo>
                  <a:lnTo>
                    <a:pt x="422" y="1418"/>
                  </a:lnTo>
                  <a:lnTo>
                    <a:pt x="418" y="1420"/>
                  </a:lnTo>
                  <a:lnTo>
                    <a:pt x="415" y="1423"/>
                  </a:lnTo>
                  <a:lnTo>
                    <a:pt x="403" y="1439"/>
                  </a:lnTo>
                  <a:lnTo>
                    <a:pt x="395" y="1452"/>
                  </a:lnTo>
                  <a:lnTo>
                    <a:pt x="392" y="1455"/>
                  </a:lnTo>
                  <a:lnTo>
                    <a:pt x="390" y="1456"/>
                  </a:lnTo>
                  <a:lnTo>
                    <a:pt x="389" y="1457"/>
                  </a:lnTo>
                  <a:lnTo>
                    <a:pt x="386" y="1457"/>
                  </a:lnTo>
                  <a:lnTo>
                    <a:pt x="382" y="1456"/>
                  </a:lnTo>
                  <a:lnTo>
                    <a:pt x="377" y="1453"/>
                  </a:lnTo>
                  <a:lnTo>
                    <a:pt x="372" y="1450"/>
                  </a:lnTo>
                  <a:lnTo>
                    <a:pt x="367" y="1449"/>
                  </a:lnTo>
                  <a:lnTo>
                    <a:pt x="365" y="1449"/>
                  </a:lnTo>
                  <a:lnTo>
                    <a:pt x="364" y="1450"/>
                  </a:lnTo>
                  <a:lnTo>
                    <a:pt x="361" y="1451"/>
                  </a:lnTo>
                  <a:lnTo>
                    <a:pt x="359" y="1455"/>
                  </a:lnTo>
                  <a:lnTo>
                    <a:pt x="355" y="1462"/>
                  </a:lnTo>
                  <a:lnTo>
                    <a:pt x="352" y="1467"/>
                  </a:lnTo>
                  <a:lnTo>
                    <a:pt x="351" y="1468"/>
                  </a:lnTo>
                  <a:lnTo>
                    <a:pt x="348" y="1468"/>
                  </a:lnTo>
                  <a:lnTo>
                    <a:pt x="345" y="1467"/>
                  </a:lnTo>
                  <a:lnTo>
                    <a:pt x="341" y="1464"/>
                  </a:lnTo>
                  <a:lnTo>
                    <a:pt x="333" y="1458"/>
                  </a:lnTo>
                  <a:lnTo>
                    <a:pt x="323" y="1453"/>
                  </a:lnTo>
                  <a:lnTo>
                    <a:pt x="319" y="1451"/>
                  </a:lnTo>
                  <a:lnTo>
                    <a:pt x="313" y="1450"/>
                  </a:lnTo>
                  <a:lnTo>
                    <a:pt x="307" y="1449"/>
                  </a:lnTo>
                  <a:lnTo>
                    <a:pt x="301" y="1449"/>
                  </a:lnTo>
                  <a:lnTo>
                    <a:pt x="295" y="1450"/>
                  </a:lnTo>
                  <a:lnTo>
                    <a:pt x="289" y="1451"/>
                  </a:lnTo>
                  <a:lnTo>
                    <a:pt x="285" y="1453"/>
                  </a:lnTo>
                  <a:lnTo>
                    <a:pt x="282" y="1456"/>
                  </a:lnTo>
                  <a:lnTo>
                    <a:pt x="279" y="1458"/>
                  </a:lnTo>
                  <a:lnTo>
                    <a:pt x="278" y="1462"/>
                  </a:lnTo>
                  <a:lnTo>
                    <a:pt x="278" y="1467"/>
                  </a:lnTo>
                  <a:lnTo>
                    <a:pt x="278" y="1471"/>
                  </a:lnTo>
                  <a:lnTo>
                    <a:pt x="278" y="1482"/>
                  </a:lnTo>
                  <a:lnTo>
                    <a:pt x="279" y="1494"/>
                  </a:lnTo>
                  <a:lnTo>
                    <a:pt x="279" y="1505"/>
                  </a:lnTo>
                  <a:lnTo>
                    <a:pt x="279" y="1514"/>
                  </a:lnTo>
                  <a:lnTo>
                    <a:pt x="279" y="1524"/>
                  </a:lnTo>
                  <a:lnTo>
                    <a:pt x="281" y="1532"/>
                  </a:lnTo>
                  <a:lnTo>
                    <a:pt x="283" y="1539"/>
                  </a:lnTo>
                  <a:lnTo>
                    <a:pt x="288" y="1546"/>
                  </a:lnTo>
                  <a:lnTo>
                    <a:pt x="292" y="1552"/>
                  </a:lnTo>
                  <a:lnTo>
                    <a:pt x="295" y="1558"/>
                  </a:lnTo>
                  <a:lnTo>
                    <a:pt x="295" y="1565"/>
                  </a:lnTo>
                  <a:lnTo>
                    <a:pt x="295" y="1571"/>
                  </a:lnTo>
                  <a:lnTo>
                    <a:pt x="294" y="1575"/>
                  </a:lnTo>
                  <a:lnTo>
                    <a:pt x="291" y="1576"/>
                  </a:lnTo>
                  <a:lnTo>
                    <a:pt x="289" y="1576"/>
                  </a:lnTo>
                  <a:lnTo>
                    <a:pt x="285" y="1576"/>
                  </a:lnTo>
                  <a:lnTo>
                    <a:pt x="277" y="1572"/>
                  </a:lnTo>
                  <a:lnTo>
                    <a:pt x="271" y="1569"/>
                  </a:lnTo>
                  <a:lnTo>
                    <a:pt x="265" y="1565"/>
                  </a:lnTo>
                  <a:lnTo>
                    <a:pt x="259" y="1564"/>
                  </a:lnTo>
                  <a:lnTo>
                    <a:pt x="256" y="1565"/>
                  </a:lnTo>
                  <a:lnTo>
                    <a:pt x="252" y="1566"/>
                  </a:lnTo>
                  <a:lnTo>
                    <a:pt x="250" y="1568"/>
                  </a:lnTo>
                  <a:lnTo>
                    <a:pt x="247" y="1571"/>
                  </a:lnTo>
                  <a:lnTo>
                    <a:pt x="244" y="1574"/>
                  </a:lnTo>
                  <a:lnTo>
                    <a:pt x="241" y="1576"/>
                  </a:lnTo>
                  <a:lnTo>
                    <a:pt x="238" y="1577"/>
                  </a:lnTo>
                  <a:lnTo>
                    <a:pt x="233" y="1578"/>
                  </a:lnTo>
                  <a:lnTo>
                    <a:pt x="226" y="1578"/>
                  </a:lnTo>
                  <a:lnTo>
                    <a:pt x="219" y="1576"/>
                  </a:lnTo>
                  <a:lnTo>
                    <a:pt x="212" y="1574"/>
                  </a:lnTo>
                  <a:lnTo>
                    <a:pt x="205" y="1571"/>
                  </a:lnTo>
                  <a:lnTo>
                    <a:pt x="201" y="1570"/>
                  </a:lnTo>
                  <a:lnTo>
                    <a:pt x="197" y="1571"/>
                  </a:lnTo>
                  <a:lnTo>
                    <a:pt x="194" y="1572"/>
                  </a:lnTo>
                  <a:lnTo>
                    <a:pt x="190" y="1576"/>
                  </a:lnTo>
                  <a:lnTo>
                    <a:pt x="184" y="1583"/>
                  </a:lnTo>
                  <a:lnTo>
                    <a:pt x="180" y="1588"/>
                  </a:lnTo>
                  <a:lnTo>
                    <a:pt x="177" y="1590"/>
                  </a:lnTo>
                  <a:lnTo>
                    <a:pt x="174" y="1591"/>
                  </a:lnTo>
                  <a:lnTo>
                    <a:pt x="170" y="1591"/>
                  </a:lnTo>
                  <a:lnTo>
                    <a:pt x="165" y="1591"/>
                  </a:lnTo>
                  <a:lnTo>
                    <a:pt x="153" y="1589"/>
                  </a:lnTo>
                  <a:lnTo>
                    <a:pt x="144" y="1587"/>
                  </a:lnTo>
                  <a:lnTo>
                    <a:pt x="139" y="1587"/>
                  </a:lnTo>
                  <a:lnTo>
                    <a:pt x="134" y="1588"/>
                  </a:lnTo>
                  <a:lnTo>
                    <a:pt x="131" y="1589"/>
                  </a:lnTo>
                  <a:lnTo>
                    <a:pt x="127" y="1593"/>
                  </a:lnTo>
                  <a:lnTo>
                    <a:pt x="124" y="1598"/>
                  </a:lnTo>
                  <a:lnTo>
                    <a:pt x="121" y="1603"/>
                  </a:lnTo>
                  <a:lnTo>
                    <a:pt x="119" y="1609"/>
                  </a:lnTo>
                  <a:lnTo>
                    <a:pt x="118" y="1616"/>
                  </a:lnTo>
                  <a:lnTo>
                    <a:pt x="114" y="1628"/>
                  </a:lnTo>
                  <a:lnTo>
                    <a:pt x="112" y="1640"/>
                  </a:lnTo>
                  <a:lnTo>
                    <a:pt x="109" y="1650"/>
                  </a:lnTo>
                  <a:lnTo>
                    <a:pt x="105" y="1659"/>
                  </a:lnTo>
                  <a:lnTo>
                    <a:pt x="100" y="1667"/>
                  </a:lnTo>
                  <a:lnTo>
                    <a:pt x="94" y="1675"/>
                  </a:lnTo>
                  <a:lnTo>
                    <a:pt x="89" y="1677"/>
                  </a:lnTo>
                  <a:lnTo>
                    <a:pt x="86" y="1679"/>
                  </a:lnTo>
                  <a:lnTo>
                    <a:pt x="81" y="1681"/>
                  </a:lnTo>
                  <a:lnTo>
                    <a:pt x="76" y="1683"/>
                  </a:lnTo>
                  <a:lnTo>
                    <a:pt x="65" y="1684"/>
                  </a:lnTo>
                  <a:lnTo>
                    <a:pt x="56" y="1688"/>
                  </a:lnTo>
                  <a:lnTo>
                    <a:pt x="51" y="1690"/>
                  </a:lnTo>
                  <a:lnTo>
                    <a:pt x="45" y="1694"/>
                  </a:lnTo>
                  <a:lnTo>
                    <a:pt x="40" y="1698"/>
                  </a:lnTo>
                  <a:lnTo>
                    <a:pt x="36" y="1703"/>
                  </a:lnTo>
                  <a:lnTo>
                    <a:pt x="38" y="1701"/>
                  </a:lnTo>
                  <a:lnTo>
                    <a:pt x="39" y="1701"/>
                  </a:lnTo>
                  <a:lnTo>
                    <a:pt x="39" y="1702"/>
                  </a:lnTo>
                  <a:lnTo>
                    <a:pt x="40" y="1705"/>
                  </a:lnTo>
                  <a:lnTo>
                    <a:pt x="42" y="1713"/>
                  </a:lnTo>
                  <a:lnTo>
                    <a:pt x="45" y="1720"/>
                  </a:lnTo>
                  <a:lnTo>
                    <a:pt x="50" y="1726"/>
                  </a:lnTo>
                  <a:lnTo>
                    <a:pt x="55" y="1730"/>
                  </a:lnTo>
                  <a:lnTo>
                    <a:pt x="56" y="1733"/>
                  </a:lnTo>
                  <a:lnTo>
                    <a:pt x="57" y="1736"/>
                  </a:lnTo>
                  <a:lnTo>
                    <a:pt x="58" y="1740"/>
                  </a:lnTo>
                  <a:lnTo>
                    <a:pt x="59" y="1745"/>
                  </a:lnTo>
                  <a:lnTo>
                    <a:pt x="59" y="1754"/>
                  </a:lnTo>
                  <a:lnTo>
                    <a:pt x="62" y="1760"/>
                  </a:lnTo>
                  <a:lnTo>
                    <a:pt x="64" y="1763"/>
                  </a:lnTo>
                  <a:lnTo>
                    <a:pt x="67" y="1763"/>
                  </a:lnTo>
                  <a:lnTo>
                    <a:pt x="70" y="1763"/>
                  </a:lnTo>
                  <a:lnTo>
                    <a:pt x="74" y="1760"/>
                  </a:lnTo>
                  <a:lnTo>
                    <a:pt x="80" y="1757"/>
                  </a:lnTo>
                  <a:lnTo>
                    <a:pt x="84" y="1755"/>
                  </a:lnTo>
                  <a:lnTo>
                    <a:pt x="89" y="1755"/>
                  </a:lnTo>
                  <a:lnTo>
                    <a:pt x="94" y="1757"/>
                  </a:lnTo>
                  <a:lnTo>
                    <a:pt x="99" y="1759"/>
                  </a:lnTo>
                  <a:lnTo>
                    <a:pt x="102" y="1761"/>
                  </a:lnTo>
                  <a:lnTo>
                    <a:pt x="105" y="1765"/>
                  </a:lnTo>
                  <a:lnTo>
                    <a:pt x="106" y="1770"/>
                  </a:lnTo>
                  <a:lnTo>
                    <a:pt x="105" y="1783"/>
                  </a:lnTo>
                  <a:lnTo>
                    <a:pt x="105" y="1795"/>
                  </a:lnTo>
                  <a:lnTo>
                    <a:pt x="106" y="1801"/>
                  </a:lnTo>
                  <a:lnTo>
                    <a:pt x="105" y="1805"/>
                  </a:lnTo>
                  <a:lnTo>
                    <a:pt x="103" y="1807"/>
                  </a:lnTo>
                  <a:lnTo>
                    <a:pt x="102" y="1808"/>
                  </a:lnTo>
                  <a:lnTo>
                    <a:pt x="100" y="1808"/>
                  </a:lnTo>
                  <a:lnTo>
                    <a:pt x="96" y="1808"/>
                  </a:lnTo>
                  <a:lnTo>
                    <a:pt x="86" y="1807"/>
                  </a:lnTo>
                  <a:lnTo>
                    <a:pt x="73" y="1808"/>
                  </a:lnTo>
                  <a:lnTo>
                    <a:pt x="58" y="1808"/>
                  </a:lnTo>
                  <a:lnTo>
                    <a:pt x="49" y="1808"/>
                  </a:lnTo>
                  <a:lnTo>
                    <a:pt x="46" y="1809"/>
                  </a:lnTo>
                  <a:lnTo>
                    <a:pt x="44" y="1809"/>
                  </a:lnTo>
                  <a:lnTo>
                    <a:pt x="43" y="1810"/>
                  </a:lnTo>
                  <a:lnTo>
                    <a:pt x="42" y="1812"/>
                  </a:lnTo>
                  <a:lnTo>
                    <a:pt x="42" y="1817"/>
                  </a:lnTo>
                  <a:lnTo>
                    <a:pt x="43" y="1823"/>
                  </a:lnTo>
                  <a:lnTo>
                    <a:pt x="44" y="1831"/>
                  </a:lnTo>
                  <a:lnTo>
                    <a:pt x="44" y="1845"/>
                  </a:lnTo>
                  <a:lnTo>
                    <a:pt x="43" y="1858"/>
                  </a:lnTo>
                  <a:lnTo>
                    <a:pt x="42" y="1871"/>
                  </a:lnTo>
                  <a:lnTo>
                    <a:pt x="40" y="1881"/>
                  </a:lnTo>
                  <a:lnTo>
                    <a:pt x="38" y="1887"/>
                  </a:lnTo>
                  <a:lnTo>
                    <a:pt x="35" y="1892"/>
                  </a:lnTo>
                  <a:lnTo>
                    <a:pt x="30" y="1894"/>
                  </a:lnTo>
                  <a:lnTo>
                    <a:pt x="24" y="1896"/>
                  </a:lnTo>
                  <a:lnTo>
                    <a:pt x="18" y="1897"/>
                  </a:lnTo>
                  <a:lnTo>
                    <a:pt x="15" y="1898"/>
                  </a:lnTo>
                  <a:lnTo>
                    <a:pt x="13" y="1899"/>
                  </a:lnTo>
                  <a:lnTo>
                    <a:pt x="11" y="1902"/>
                  </a:lnTo>
                  <a:lnTo>
                    <a:pt x="8" y="1904"/>
                  </a:lnTo>
                  <a:lnTo>
                    <a:pt x="5" y="1913"/>
                  </a:lnTo>
                  <a:lnTo>
                    <a:pt x="2" y="1927"/>
                  </a:lnTo>
                  <a:lnTo>
                    <a:pt x="1" y="1943"/>
                  </a:lnTo>
                  <a:lnTo>
                    <a:pt x="0" y="1960"/>
                  </a:lnTo>
                  <a:lnTo>
                    <a:pt x="0" y="1991"/>
                  </a:lnTo>
                  <a:lnTo>
                    <a:pt x="0" y="2006"/>
                  </a:lnTo>
                  <a:lnTo>
                    <a:pt x="2" y="2016"/>
                  </a:lnTo>
                  <a:lnTo>
                    <a:pt x="5" y="2025"/>
                  </a:lnTo>
                  <a:lnTo>
                    <a:pt x="8" y="2034"/>
                  </a:lnTo>
                  <a:lnTo>
                    <a:pt x="13" y="2043"/>
                  </a:lnTo>
                  <a:lnTo>
                    <a:pt x="20" y="2058"/>
                  </a:lnTo>
                  <a:lnTo>
                    <a:pt x="26" y="2073"/>
                  </a:lnTo>
                  <a:lnTo>
                    <a:pt x="27" y="2081"/>
                  </a:lnTo>
                  <a:lnTo>
                    <a:pt x="29" y="2088"/>
                  </a:lnTo>
                  <a:lnTo>
                    <a:pt x="29" y="2095"/>
                  </a:lnTo>
                  <a:lnTo>
                    <a:pt x="27" y="2100"/>
                  </a:lnTo>
                  <a:lnTo>
                    <a:pt x="27" y="2106"/>
                  </a:lnTo>
                  <a:lnTo>
                    <a:pt x="27" y="2111"/>
                  </a:lnTo>
                  <a:lnTo>
                    <a:pt x="29" y="2116"/>
                  </a:lnTo>
                  <a:lnTo>
                    <a:pt x="30" y="2120"/>
                  </a:lnTo>
                  <a:lnTo>
                    <a:pt x="45" y="2150"/>
                  </a:lnTo>
                  <a:lnTo>
                    <a:pt x="57" y="2180"/>
                  </a:lnTo>
                  <a:lnTo>
                    <a:pt x="69" y="2206"/>
                  </a:lnTo>
                  <a:lnTo>
                    <a:pt x="78" y="2231"/>
                  </a:lnTo>
                  <a:lnTo>
                    <a:pt x="87" y="2252"/>
                  </a:lnTo>
                  <a:lnTo>
                    <a:pt x="93" y="2268"/>
                  </a:lnTo>
                  <a:lnTo>
                    <a:pt x="99" y="2280"/>
                  </a:lnTo>
                  <a:lnTo>
                    <a:pt x="102" y="2286"/>
                  </a:lnTo>
                  <a:lnTo>
                    <a:pt x="108" y="2287"/>
                  </a:lnTo>
                  <a:lnTo>
                    <a:pt x="114" y="2287"/>
                  </a:lnTo>
                  <a:lnTo>
                    <a:pt x="120" y="2286"/>
                  </a:lnTo>
                  <a:lnTo>
                    <a:pt x="125" y="2282"/>
                  </a:lnTo>
                  <a:lnTo>
                    <a:pt x="137" y="2275"/>
                  </a:lnTo>
                  <a:lnTo>
                    <a:pt x="149" y="2270"/>
                  </a:lnTo>
                  <a:lnTo>
                    <a:pt x="158" y="2269"/>
                  </a:lnTo>
                  <a:lnTo>
                    <a:pt x="168" y="2268"/>
                  </a:lnTo>
                  <a:lnTo>
                    <a:pt x="171" y="2268"/>
                  </a:lnTo>
                  <a:lnTo>
                    <a:pt x="175" y="2268"/>
                  </a:lnTo>
                  <a:lnTo>
                    <a:pt x="178" y="2270"/>
                  </a:lnTo>
                  <a:lnTo>
                    <a:pt x="181" y="2272"/>
                  </a:lnTo>
                  <a:lnTo>
                    <a:pt x="185" y="2275"/>
                  </a:lnTo>
                  <a:lnTo>
                    <a:pt x="190" y="2278"/>
                  </a:lnTo>
                  <a:lnTo>
                    <a:pt x="196" y="2281"/>
                  </a:lnTo>
                  <a:lnTo>
                    <a:pt x="202" y="2282"/>
                  </a:lnTo>
                  <a:lnTo>
                    <a:pt x="209" y="2283"/>
                  </a:lnTo>
                  <a:lnTo>
                    <a:pt x="215" y="2283"/>
                  </a:lnTo>
                  <a:lnTo>
                    <a:pt x="221" y="2282"/>
                  </a:lnTo>
                  <a:lnTo>
                    <a:pt x="226" y="2280"/>
                  </a:lnTo>
                  <a:lnTo>
                    <a:pt x="234" y="2275"/>
                  </a:lnTo>
                  <a:lnTo>
                    <a:pt x="244" y="2271"/>
                  </a:lnTo>
                  <a:lnTo>
                    <a:pt x="254" y="2268"/>
                  </a:lnTo>
                  <a:lnTo>
                    <a:pt x="265" y="2264"/>
                  </a:lnTo>
                  <a:lnTo>
                    <a:pt x="288" y="2259"/>
                  </a:lnTo>
                  <a:lnTo>
                    <a:pt x="309" y="2252"/>
                  </a:lnTo>
                  <a:lnTo>
                    <a:pt x="315" y="2249"/>
                  </a:lnTo>
                  <a:lnTo>
                    <a:pt x="322" y="2244"/>
                  </a:lnTo>
                  <a:lnTo>
                    <a:pt x="328" y="2238"/>
                  </a:lnTo>
                  <a:lnTo>
                    <a:pt x="333" y="2232"/>
                  </a:lnTo>
                  <a:lnTo>
                    <a:pt x="342" y="2218"/>
                  </a:lnTo>
                  <a:lnTo>
                    <a:pt x="348" y="2206"/>
                  </a:lnTo>
                  <a:lnTo>
                    <a:pt x="352" y="2195"/>
                  </a:lnTo>
                  <a:lnTo>
                    <a:pt x="353" y="2183"/>
                  </a:lnTo>
                  <a:lnTo>
                    <a:pt x="353" y="2174"/>
                  </a:lnTo>
                  <a:lnTo>
                    <a:pt x="352" y="2165"/>
                  </a:lnTo>
                  <a:lnTo>
                    <a:pt x="351" y="2161"/>
                  </a:lnTo>
                  <a:lnTo>
                    <a:pt x="350" y="2157"/>
                  </a:lnTo>
                  <a:lnTo>
                    <a:pt x="347" y="2152"/>
                  </a:lnTo>
                  <a:lnTo>
                    <a:pt x="344" y="2149"/>
                  </a:lnTo>
                  <a:lnTo>
                    <a:pt x="341" y="2146"/>
                  </a:lnTo>
                  <a:lnTo>
                    <a:pt x="336" y="2144"/>
                  </a:lnTo>
                  <a:lnTo>
                    <a:pt x="333" y="2142"/>
                  </a:lnTo>
                  <a:lnTo>
                    <a:pt x="328" y="2142"/>
                  </a:lnTo>
                  <a:lnTo>
                    <a:pt x="320" y="2140"/>
                  </a:lnTo>
                  <a:lnTo>
                    <a:pt x="313" y="2138"/>
                  </a:lnTo>
                  <a:lnTo>
                    <a:pt x="310" y="2136"/>
                  </a:lnTo>
                  <a:lnTo>
                    <a:pt x="308" y="2133"/>
                  </a:lnTo>
                  <a:lnTo>
                    <a:pt x="306" y="2130"/>
                  </a:lnTo>
                  <a:lnTo>
                    <a:pt x="304" y="2126"/>
                  </a:lnTo>
                  <a:lnTo>
                    <a:pt x="302" y="2120"/>
                  </a:lnTo>
                  <a:lnTo>
                    <a:pt x="300" y="2114"/>
                  </a:lnTo>
                  <a:lnTo>
                    <a:pt x="297" y="2111"/>
                  </a:lnTo>
                  <a:lnTo>
                    <a:pt x="295" y="2108"/>
                  </a:lnTo>
                  <a:lnTo>
                    <a:pt x="291" y="2108"/>
                  </a:lnTo>
                  <a:lnTo>
                    <a:pt x="288" y="2111"/>
                  </a:lnTo>
                  <a:lnTo>
                    <a:pt x="285" y="2113"/>
                  </a:lnTo>
                  <a:lnTo>
                    <a:pt x="282" y="2117"/>
                  </a:lnTo>
                  <a:lnTo>
                    <a:pt x="278" y="2119"/>
                  </a:lnTo>
                  <a:lnTo>
                    <a:pt x="276" y="2120"/>
                  </a:lnTo>
                  <a:lnTo>
                    <a:pt x="273" y="2120"/>
                  </a:lnTo>
                  <a:lnTo>
                    <a:pt x="269" y="2119"/>
                  </a:lnTo>
                  <a:lnTo>
                    <a:pt x="264" y="2117"/>
                  </a:lnTo>
                  <a:lnTo>
                    <a:pt x="259" y="2113"/>
                  </a:lnTo>
                  <a:lnTo>
                    <a:pt x="258" y="2112"/>
                  </a:lnTo>
                  <a:lnTo>
                    <a:pt x="258" y="2110"/>
                  </a:lnTo>
                  <a:lnTo>
                    <a:pt x="258" y="2106"/>
                  </a:lnTo>
                  <a:lnTo>
                    <a:pt x="260" y="2104"/>
                  </a:lnTo>
                  <a:lnTo>
                    <a:pt x="264" y="2098"/>
                  </a:lnTo>
                  <a:lnTo>
                    <a:pt x="268" y="2092"/>
                  </a:lnTo>
                  <a:lnTo>
                    <a:pt x="269" y="2089"/>
                  </a:lnTo>
                  <a:lnTo>
                    <a:pt x="270" y="2086"/>
                  </a:lnTo>
                  <a:lnTo>
                    <a:pt x="270" y="2082"/>
                  </a:lnTo>
                  <a:lnTo>
                    <a:pt x="270" y="2077"/>
                  </a:lnTo>
                  <a:lnTo>
                    <a:pt x="269" y="2070"/>
                  </a:lnTo>
                  <a:lnTo>
                    <a:pt x="268" y="2066"/>
                  </a:lnTo>
                  <a:lnTo>
                    <a:pt x="269" y="2062"/>
                  </a:lnTo>
                  <a:lnTo>
                    <a:pt x="271" y="2061"/>
                  </a:lnTo>
                  <a:lnTo>
                    <a:pt x="275" y="2060"/>
                  </a:lnTo>
                  <a:lnTo>
                    <a:pt x="278" y="2060"/>
                  </a:lnTo>
                  <a:lnTo>
                    <a:pt x="281" y="2060"/>
                  </a:lnTo>
                  <a:lnTo>
                    <a:pt x="282" y="2062"/>
                  </a:lnTo>
                  <a:lnTo>
                    <a:pt x="283" y="2066"/>
                  </a:lnTo>
                  <a:lnTo>
                    <a:pt x="283" y="2070"/>
                  </a:lnTo>
                  <a:lnTo>
                    <a:pt x="283" y="2075"/>
                  </a:lnTo>
                  <a:lnTo>
                    <a:pt x="284" y="2079"/>
                  </a:lnTo>
                  <a:lnTo>
                    <a:pt x="285" y="2082"/>
                  </a:lnTo>
                  <a:lnTo>
                    <a:pt x="287" y="2083"/>
                  </a:lnTo>
                  <a:lnTo>
                    <a:pt x="290" y="2086"/>
                  </a:lnTo>
                  <a:lnTo>
                    <a:pt x="294" y="2086"/>
                  </a:lnTo>
                  <a:lnTo>
                    <a:pt x="296" y="2085"/>
                  </a:lnTo>
                  <a:lnTo>
                    <a:pt x="297" y="2082"/>
                  </a:lnTo>
                  <a:lnTo>
                    <a:pt x="297" y="2077"/>
                  </a:lnTo>
                  <a:lnTo>
                    <a:pt x="298" y="2073"/>
                  </a:lnTo>
                  <a:lnTo>
                    <a:pt x="297" y="2061"/>
                  </a:lnTo>
                  <a:lnTo>
                    <a:pt x="296" y="2050"/>
                  </a:lnTo>
                  <a:lnTo>
                    <a:pt x="294" y="2045"/>
                  </a:lnTo>
                  <a:lnTo>
                    <a:pt x="292" y="2042"/>
                  </a:lnTo>
                  <a:lnTo>
                    <a:pt x="290" y="2039"/>
                  </a:lnTo>
                  <a:lnTo>
                    <a:pt x="288" y="2036"/>
                  </a:lnTo>
                  <a:lnTo>
                    <a:pt x="285" y="2035"/>
                  </a:lnTo>
                  <a:lnTo>
                    <a:pt x="281" y="2034"/>
                  </a:lnTo>
                  <a:lnTo>
                    <a:pt x="277" y="2032"/>
                  </a:lnTo>
                  <a:lnTo>
                    <a:pt x="271" y="2032"/>
                  </a:lnTo>
                  <a:lnTo>
                    <a:pt x="259" y="2032"/>
                  </a:lnTo>
                  <a:lnTo>
                    <a:pt x="246" y="2031"/>
                  </a:lnTo>
                  <a:lnTo>
                    <a:pt x="234" y="2031"/>
                  </a:lnTo>
                  <a:lnTo>
                    <a:pt x="225" y="2030"/>
                  </a:lnTo>
                  <a:lnTo>
                    <a:pt x="219" y="2029"/>
                  </a:lnTo>
                  <a:lnTo>
                    <a:pt x="215" y="2026"/>
                  </a:lnTo>
                  <a:lnTo>
                    <a:pt x="214" y="2022"/>
                  </a:lnTo>
                  <a:lnTo>
                    <a:pt x="214" y="2016"/>
                  </a:lnTo>
                  <a:lnTo>
                    <a:pt x="214" y="2005"/>
                  </a:lnTo>
                  <a:lnTo>
                    <a:pt x="214" y="1987"/>
                  </a:lnTo>
                  <a:lnTo>
                    <a:pt x="215" y="1967"/>
                  </a:lnTo>
                  <a:lnTo>
                    <a:pt x="216" y="1946"/>
                  </a:lnTo>
                  <a:lnTo>
                    <a:pt x="219" y="1936"/>
                  </a:lnTo>
                  <a:lnTo>
                    <a:pt x="221" y="1929"/>
                  </a:lnTo>
                  <a:lnTo>
                    <a:pt x="225" y="1923"/>
                  </a:lnTo>
                  <a:lnTo>
                    <a:pt x="229" y="1917"/>
                  </a:lnTo>
                  <a:lnTo>
                    <a:pt x="234" y="1913"/>
                  </a:lnTo>
                  <a:lnTo>
                    <a:pt x="240" y="1911"/>
                  </a:lnTo>
                  <a:lnTo>
                    <a:pt x="245" y="1910"/>
                  </a:lnTo>
                  <a:lnTo>
                    <a:pt x="251" y="1910"/>
                  </a:lnTo>
                  <a:lnTo>
                    <a:pt x="257" y="1912"/>
                  </a:lnTo>
                  <a:lnTo>
                    <a:pt x="263" y="1916"/>
                  </a:lnTo>
                  <a:lnTo>
                    <a:pt x="264" y="1919"/>
                  </a:lnTo>
                  <a:lnTo>
                    <a:pt x="265" y="1924"/>
                  </a:lnTo>
                  <a:lnTo>
                    <a:pt x="266" y="1930"/>
                  </a:lnTo>
                  <a:lnTo>
                    <a:pt x="265" y="1937"/>
                  </a:lnTo>
                  <a:lnTo>
                    <a:pt x="264" y="1944"/>
                  </a:lnTo>
                  <a:lnTo>
                    <a:pt x="262" y="1950"/>
                  </a:lnTo>
                  <a:lnTo>
                    <a:pt x="258" y="1956"/>
                  </a:lnTo>
                  <a:lnTo>
                    <a:pt x="256" y="1961"/>
                  </a:lnTo>
                  <a:lnTo>
                    <a:pt x="250" y="1967"/>
                  </a:lnTo>
                  <a:lnTo>
                    <a:pt x="247" y="1971"/>
                  </a:lnTo>
                  <a:lnTo>
                    <a:pt x="247" y="1974"/>
                  </a:lnTo>
                  <a:lnTo>
                    <a:pt x="250" y="1975"/>
                  </a:lnTo>
                  <a:lnTo>
                    <a:pt x="253" y="1976"/>
                  </a:lnTo>
                  <a:lnTo>
                    <a:pt x="258" y="1976"/>
                  </a:lnTo>
                  <a:lnTo>
                    <a:pt x="268" y="1976"/>
                  </a:lnTo>
                  <a:lnTo>
                    <a:pt x="275" y="1975"/>
                  </a:lnTo>
                  <a:lnTo>
                    <a:pt x="284" y="1972"/>
                  </a:lnTo>
                  <a:lnTo>
                    <a:pt x="295" y="1967"/>
                  </a:lnTo>
                  <a:lnTo>
                    <a:pt x="304" y="1963"/>
                  </a:lnTo>
                  <a:lnTo>
                    <a:pt x="314" y="1962"/>
                  </a:lnTo>
                  <a:lnTo>
                    <a:pt x="320" y="1962"/>
                  </a:lnTo>
                  <a:lnTo>
                    <a:pt x="323" y="1962"/>
                  </a:lnTo>
                  <a:lnTo>
                    <a:pt x="327" y="1963"/>
                  </a:lnTo>
                  <a:lnTo>
                    <a:pt x="329" y="1966"/>
                  </a:lnTo>
                  <a:lnTo>
                    <a:pt x="332" y="1973"/>
                  </a:lnTo>
                  <a:lnTo>
                    <a:pt x="335" y="1980"/>
                  </a:lnTo>
                  <a:lnTo>
                    <a:pt x="338" y="1985"/>
                  </a:lnTo>
                  <a:lnTo>
                    <a:pt x="340" y="1988"/>
                  </a:lnTo>
                  <a:lnTo>
                    <a:pt x="344" y="1991"/>
                  </a:lnTo>
                  <a:lnTo>
                    <a:pt x="347" y="1992"/>
                  </a:lnTo>
                  <a:lnTo>
                    <a:pt x="351" y="1992"/>
                  </a:lnTo>
                  <a:lnTo>
                    <a:pt x="353" y="1992"/>
                  </a:lnTo>
                  <a:lnTo>
                    <a:pt x="355" y="1991"/>
                  </a:lnTo>
                  <a:lnTo>
                    <a:pt x="358" y="1987"/>
                  </a:lnTo>
                  <a:lnTo>
                    <a:pt x="364" y="1973"/>
                  </a:lnTo>
                  <a:lnTo>
                    <a:pt x="366" y="1961"/>
                  </a:lnTo>
                  <a:lnTo>
                    <a:pt x="367" y="1956"/>
                  </a:lnTo>
                  <a:lnTo>
                    <a:pt x="367" y="1952"/>
                  </a:lnTo>
                  <a:lnTo>
                    <a:pt x="366" y="1948"/>
                  </a:lnTo>
                  <a:lnTo>
                    <a:pt x="365" y="1944"/>
                  </a:lnTo>
                  <a:lnTo>
                    <a:pt x="360" y="1940"/>
                  </a:lnTo>
                  <a:lnTo>
                    <a:pt x="355" y="1936"/>
                  </a:lnTo>
                  <a:lnTo>
                    <a:pt x="348" y="1934"/>
                  </a:lnTo>
                  <a:lnTo>
                    <a:pt x="340" y="1931"/>
                  </a:lnTo>
                  <a:lnTo>
                    <a:pt x="323" y="1929"/>
                  </a:lnTo>
                  <a:lnTo>
                    <a:pt x="308" y="1928"/>
                  </a:lnTo>
                  <a:lnTo>
                    <a:pt x="301" y="1925"/>
                  </a:lnTo>
                  <a:lnTo>
                    <a:pt x="296" y="1922"/>
                  </a:lnTo>
                  <a:lnTo>
                    <a:pt x="294" y="1921"/>
                  </a:lnTo>
                  <a:lnTo>
                    <a:pt x="291" y="1918"/>
                  </a:lnTo>
                  <a:lnTo>
                    <a:pt x="290" y="1915"/>
                  </a:lnTo>
                  <a:lnTo>
                    <a:pt x="290" y="1911"/>
                  </a:lnTo>
                  <a:lnTo>
                    <a:pt x="290" y="1903"/>
                  </a:lnTo>
                  <a:lnTo>
                    <a:pt x="294" y="1894"/>
                  </a:lnTo>
                  <a:lnTo>
                    <a:pt x="297" y="1887"/>
                  </a:lnTo>
                  <a:lnTo>
                    <a:pt x="300" y="1880"/>
                  </a:lnTo>
                  <a:lnTo>
                    <a:pt x="301" y="1872"/>
                  </a:lnTo>
                  <a:lnTo>
                    <a:pt x="301" y="1865"/>
                  </a:lnTo>
                  <a:lnTo>
                    <a:pt x="300" y="1859"/>
                  </a:lnTo>
                  <a:lnTo>
                    <a:pt x="297" y="1852"/>
                  </a:lnTo>
                  <a:lnTo>
                    <a:pt x="295" y="1845"/>
                  </a:lnTo>
                  <a:lnTo>
                    <a:pt x="292" y="1840"/>
                  </a:lnTo>
                  <a:lnTo>
                    <a:pt x="290" y="1833"/>
                  </a:lnTo>
                  <a:lnTo>
                    <a:pt x="290" y="1823"/>
                  </a:lnTo>
                  <a:lnTo>
                    <a:pt x="290" y="1812"/>
                  </a:lnTo>
                  <a:lnTo>
                    <a:pt x="292" y="1802"/>
                  </a:lnTo>
                  <a:lnTo>
                    <a:pt x="294" y="1798"/>
                  </a:lnTo>
                  <a:lnTo>
                    <a:pt x="297" y="1795"/>
                  </a:lnTo>
                  <a:lnTo>
                    <a:pt x="301" y="1791"/>
                  </a:lnTo>
                  <a:lnTo>
                    <a:pt x="307" y="1790"/>
                  </a:lnTo>
                  <a:lnTo>
                    <a:pt x="316" y="1787"/>
                  </a:lnTo>
                  <a:lnTo>
                    <a:pt x="322" y="1787"/>
                  </a:lnTo>
                  <a:lnTo>
                    <a:pt x="325" y="1789"/>
                  </a:lnTo>
                  <a:lnTo>
                    <a:pt x="325" y="1790"/>
                  </a:lnTo>
                  <a:lnTo>
                    <a:pt x="325" y="1792"/>
                  </a:lnTo>
                  <a:lnTo>
                    <a:pt x="322" y="1796"/>
                  </a:lnTo>
                  <a:lnTo>
                    <a:pt x="319" y="1803"/>
                  </a:lnTo>
                  <a:lnTo>
                    <a:pt x="316" y="1808"/>
                  </a:lnTo>
                  <a:lnTo>
                    <a:pt x="314" y="1814"/>
                  </a:lnTo>
                  <a:lnTo>
                    <a:pt x="314" y="1821"/>
                  </a:lnTo>
                  <a:lnTo>
                    <a:pt x="314" y="1824"/>
                  </a:lnTo>
                  <a:lnTo>
                    <a:pt x="315" y="1827"/>
                  </a:lnTo>
                  <a:lnTo>
                    <a:pt x="316" y="1828"/>
                  </a:lnTo>
                  <a:lnTo>
                    <a:pt x="319" y="1828"/>
                  </a:lnTo>
                  <a:lnTo>
                    <a:pt x="321" y="1828"/>
                  </a:lnTo>
                  <a:lnTo>
                    <a:pt x="323" y="1827"/>
                  </a:lnTo>
                  <a:lnTo>
                    <a:pt x="326" y="1824"/>
                  </a:lnTo>
                  <a:lnTo>
                    <a:pt x="327" y="1821"/>
                  </a:lnTo>
                  <a:lnTo>
                    <a:pt x="329" y="1817"/>
                  </a:lnTo>
                  <a:lnTo>
                    <a:pt x="332" y="1816"/>
                  </a:lnTo>
                  <a:lnTo>
                    <a:pt x="333" y="1816"/>
                  </a:lnTo>
                  <a:lnTo>
                    <a:pt x="334" y="1816"/>
                  </a:lnTo>
                  <a:lnTo>
                    <a:pt x="335" y="1821"/>
                  </a:lnTo>
                  <a:lnTo>
                    <a:pt x="336" y="1827"/>
                  </a:lnTo>
                  <a:lnTo>
                    <a:pt x="336" y="1830"/>
                  </a:lnTo>
                  <a:lnTo>
                    <a:pt x="336" y="1834"/>
                  </a:lnTo>
                  <a:lnTo>
                    <a:pt x="335" y="1837"/>
                  </a:lnTo>
                  <a:lnTo>
                    <a:pt x="333" y="1841"/>
                  </a:lnTo>
                  <a:lnTo>
                    <a:pt x="329" y="1845"/>
                  </a:lnTo>
                  <a:lnTo>
                    <a:pt x="325" y="1847"/>
                  </a:lnTo>
                  <a:lnTo>
                    <a:pt x="321" y="1849"/>
                  </a:lnTo>
                  <a:lnTo>
                    <a:pt x="320" y="1854"/>
                  </a:lnTo>
                  <a:lnTo>
                    <a:pt x="320" y="1859"/>
                  </a:lnTo>
                  <a:lnTo>
                    <a:pt x="322" y="1862"/>
                  </a:lnTo>
                  <a:lnTo>
                    <a:pt x="326" y="1865"/>
                  </a:lnTo>
                  <a:lnTo>
                    <a:pt x="331" y="1865"/>
                  </a:lnTo>
                  <a:lnTo>
                    <a:pt x="342" y="1858"/>
                  </a:lnTo>
                  <a:lnTo>
                    <a:pt x="355" y="1849"/>
                  </a:lnTo>
                  <a:lnTo>
                    <a:pt x="361" y="1848"/>
                  </a:lnTo>
                  <a:lnTo>
                    <a:pt x="366" y="1847"/>
                  </a:lnTo>
                  <a:lnTo>
                    <a:pt x="371" y="1847"/>
                  </a:lnTo>
                  <a:lnTo>
                    <a:pt x="374" y="1848"/>
                  </a:lnTo>
                  <a:lnTo>
                    <a:pt x="378" y="1849"/>
                  </a:lnTo>
                  <a:lnTo>
                    <a:pt x="380" y="1852"/>
                  </a:lnTo>
                  <a:lnTo>
                    <a:pt x="383" y="1854"/>
                  </a:lnTo>
                  <a:lnTo>
                    <a:pt x="384" y="1858"/>
                  </a:lnTo>
                  <a:lnTo>
                    <a:pt x="384" y="1861"/>
                  </a:lnTo>
                  <a:lnTo>
                    <a:pt x="384" y="1865"/>
                  </a:lnTo>
                  <a:lnTo>
                    <a:pt x="383" y="1867"/>
                  </a:lnTo>
                  <a:lnTo>
                    <a:pt x="382" y="1871"/>
                  </a:lnTo>
                  <a:lnTo>
                    <a:pt x="379" y="1874"/>
                  </a:lnTo>
                  <a:lnTo>
                    <a:pt x="376" y="1877"/>
                  </a:lnTo>
                  <a:lnTo>
                    <a:pt x="372" y="1878"/>
                  </a:lnTo>
                  <a:lnTo>
                    <a:pt x="367" y="1879"/>
                  </a:lnTo>
                  <a:lnTo>
                    <a:pt x="354" y="1880"/>
                  </a:lnTo>
                  <a:lnTo>
                    <a:pt x="341" y="1881"/>
                  </a:lnTo>
                  <a:lnTo>
                    <a:pt x="335" y="1883"/>
                  </a:lnTo>
                  <a:lnTo>
                    <a:pt x="331" y="1884"/>
                  </a:lnTo>
                  <a:lnTo>
                    <a:pt x="327" y="1886"/>
                  </a:lnTo>
                  <a:lnTo>
                    <a:pt x="325" y="1889"/>
                  </a:lnTo>
                  <a:lnTo>
                    <a:pt x="325" y="1891"/>
                  </a:lnTo>
                  <a:lnTo>
                    <a:pt x="326" y="1892"/>
                  </a:lnTo>
                  <a:lnTo>
                    <a:pt x="327" y="1894"/>
                  </a:lnTo>
                  <a:lnTo>
                    <a:pt x="329" y="1897"/>
                  </a:lnTo>
                  <a:lnTo>
                    <a:pt x="335" y="1903"/>
                  </a:lnTo>
                  <a:lnTo>
                    <a:pt x="342" y="1909"/>
                  </a:lnTo>
                  <a:lnTo>
                    <a:pt x="351" y="1913"/>
                  </a:lnTo>
                  <a:lnTo>
                    <a:pt x="360" y="1917"/>
                  </a:lnTo>
                  <a:lnTo>
                    <a:pt x="367" y="1919"/>
                  </a:lnTo>
                  <a:lnTo>
                    <a:pt x="373" y="1921"/>
                  </a:lnTo>
                  <a:lnTo>
                    <a:pt x="378" y="1918"/>
                  </a:lnTo>
                  <a:lnTo>
                    <a:pt x="382" y="1916"/>
                  </a:lnTo>
                  <a:lnTo>
                    <a:pt x="385" y="1911"/>
                  </a:lnTo>
                  <a:lnTo>
                    <a:pt x="388" y="1905"/>
                  </a:lnTo>
                  <a:lnTo>
                    <a:pt x="394" y="1892"/>
                  </a:lnTo>
                  <a:lnTo>
                    <a:pt x="397" y="1881"/>
                  </a:lnTo>
                  <a:lnTo>
                    <a:pt x="403" y="1860"/>
                  </a:lnTo>
                  <a:lnTo>
                    <a:pt x="410" y="1843"/>
                  </a:lnTo>
                  <a:lnTo>
                    <a:pt x="417" y="1829"/>
                  </a:lnTo>
                  <a:lnTo>
                    <a:pt x="424" y="1818"/>
                  </a:lnTo>
                  <a:lnTo>
                    <a:pt x="432" y="1811"/>
                  </a:lnTo>
                  <a:lnTo>
                    <a:pt x="439" y="1805"/>
                  </a:lnTo>
                  <a:lnTo>
                    <a:pt x="446" y="1802"/>
                  </a:lnTo>
                  <a:lnTo>
                    <a:pt x="453" y="1799"/>
                  </a:lnTo>
                  <a:lnTo>
                    <a:pt x="468" y="1798"/>
                  </a:lnTo>
                  <a:lnTo>
                    <a:pt x="483" y="1797"/>
                  </a:lnTo>
                  <a:lnTo>
                    <a:pt x="489" y="1797"/>
                  </a:lnTo>
                  <a:lnTo>
                    <a:pt x="496" y="1795"/>
                  </a:lnTo>
                  <a:lnTo>
                    <a:pt x="502" y="1792"/>
                  </a:lnTo>
                  <a:lnTo>
                    <a:pt x="508" y="1787"/>
                  </a:lnTo>
                  <a:lnTo>
                    <a:pt x="515" y="1780"/>
                  </a:lnTo>
                  <a:lnTo>
                    <a:pt x="523" y="1776"/>
                  </a:lnTo>
                  <a:lnTo>
                    <a:pt x="528" y="1773"/>
                  </a:lnTo>
                  <a:lnTo>
                    <a:pt x="533" y="1772"/>
                  </a:lnTo>
                  <a:lnTo>
                    <a:pt x="539" y="1772"/>
                  </a:lnTo>
                  <a:lnTo>
                    <a:pt x="544" y="1772"/>
                  </a:lnTo>
                  <a:lnTo>
                    <a:pt x="550" y="1772"/>
                  </a:lnTo>
                  <a:lnTo>
                    <a:pt x="558" y="1770"/>
                  </a:lnTo>
                  <a:lnTo>
                    <a:pt x="565" y="1768"/>
                  </a:lnTo>
                  <a:lnTo>
                    <a:pt x="573" y="1766"/>
                  </a:lnTo>
                  <a:lnTo>
                    <a:pt x="586" y="1761"/>
                  </a:lnTo>
                  <a:lnTo>
                    <a:pt x="598" y="1758"/>
                  </a:lnTo>
                  <a:lnTo>
                    <a:pt x="610" y="1746"/>
                  </a:lnTo>
                  <a:lnTo>
                    <a:pt x="621" y="1735"/>
                  </a:lnTo>
                  <a:lnTo>
                    <a:pt x="627" y="1735"/>
                  </a:lnTo>
                  <a:lnTo>
                    <a:pt x="634" y="1734"/>
                  </a:lnTo>
                  <a:lnTo>
                    <a:pt x="638" y="1734"/>
                  </a:lnTo>
                  <a:lnTo>
                    <a:pt x="642" y="1734"/>
                  </a:lnTo>
                  <a:lnTo>
                    <a:pt x="646" y="1735"/>
                  </a:lnTo>
                  <a:lnTo>
                    <a:pt x="649" y="1736"/>
                  </a:lnTo>
                  <a:lnTo>
                    <a:pt x="651" y="1739"/>
                  </a:lnTo>
                  <a:lnTo>
                    <a:pt x="654" y="1742"/>
                  </a:lnTo>
                  <a:lnTo>
                    <a:pt x="655" y="1746"/>
                  </a:lnTo>
                  <a:lnTo>
                    <a:pt x="656" y="1751"/>
                  </a:lnTo>
                  <a:lnTo>
                    <a:pt x="657" y="1758"/>
                  </a:lnTo>
                  <a:lnTo>
                    <a:pt x="660" y="1763"/>
                  </a:lnTo>
                  <a:lnTo>
                    <a:pt x="661" y="1766"/>
                  </a:lnTo>
                  <a:lnTo>
                    <a:pt x="663" y="1767"/>
                  </a:lnTo>
                  <a:lnTo>
                    <a:pt x="665" y="1768"/>
                  </a:lnTo>
                  <a:lnTo>
                    <a:pt x="667" y="1768"/>
                  </a:lnTo>
                  <a:lnTo>
                    <a:pt x="672" y="1767"/>
                  </a:lnTo>
                  <a:lnTo>
                    <a:pt x="679" y="1763"/>
                  </a:lnTo>
                  <a:lnTo>
                    <a:pt x="686" y="1759"/>
                  </a:lnTo>
                  <a:lnTo>
                    <a:pt x="691" y="1754"/>
                  </a:lnTo>
                  <a:lnTo>
                    <a:pt x="694" y="1751"/>
                  </a:lnTo>
                  <a:lnTo>
                    <a:pt x="695" y="1745"/>
                  </a:lnTo>
                  <a:lnTo>
                    <a:pt x="694" y="1736"/>
                  </a:lnTo>
                  <a:lnTo>
                    <a:pt x="693" y="1729"/>
                  </a:lnTo>
                  <a:lnTo>
                    <a:pt x="693" y="1727"/>
                  </a:lnTo>
                  <a:lnTo>
                    <a:pt x="693" y="1723"/>
                  </a:lnTo>
                  <a:lnTo>
                    <a:pt x="694" y="1721"/>
                  </a:lnTo>
                  <a:lnTo>
                    <a:pt x="697" y="1719"/>
                  </a:lnTo>
                  <a:lnTo>
                    <a:pt x="712" y="1711"/>
                  </a:lnTo>
                  <a:lnTo>
                    <a:pt x="709" y="1714"/>
                  </a:lnTo>
                  <a:lnTo>
                    <a:pt x="706" y="1714"/>
                  </a:lnTo>
                  <a:lnTo>
                    <a:pt x="706" y="1713"/>
                  </a:lnTo>
                  <a:lnTo>
                    <a:pt x="711" y="1709"/>
                  </a:lnTo>
                  <a:lnTo>
                    <a:pt x="722" y="1701"/>
                  </a:lnTo>
                  <a:lnTo>
                    <a:pt x="724" y="1700"/>
                  </a:lnTo>
                  <a:lnTo>
                    <a:pt x="726" y="1698"/>
                  </a:lnTo>
                  <a:lnTo>
                    <a:pt x="729" y="1700"/>
                  </a:lnTo>
                  <a:lnTo>
                    <a:pt x="730" y="1701"/>
                  </a:lnTo>
                  <a:lnTo>
                    <a:pt x="732" y="1705"/>
                  </a:lnTo>
                  <a:lnTo>
                    <a:pt x="732" y="1711"/>
                  </a:lnTo>
                  <a:lnTo>
                    <a:pt x="732" y="1719"/>
                  </a:lnTo>
                  <a:lnTo>
                    <a:pt x="733" y="1726"/>
                  </a:lnTo>
                  <a:lnTo>
                    <a:pt x="736" y="1728"/>
                  </a:lnTo>
                  <a:lnTo>
                    <a:pt x="738" y="1730"/>
                  </a:lnTo>
                  <a:lnTo>
                    <a:pt x="742" y="1733"/>
                  </a:lnTo>
                  <a:lnTo>
                    <a:pt x="747" y="1734"/>
                  </a:lnTo>
                  <a:lnTo>
                    <a:pt x="761" y="1735"/>
                  </a:lnTo>
                  <a:lnTo>
                    <a:pt x="776" y="1735"/>
                  </a:lnTo>
                  <a:lnTo>
                    <a:pt x="782" y="1734"/>
                  </a:lnTo>
                  <a:lnTo>
                    <a:pt x="787" y="1732"/>
                  </a:lnTo>
                  <a:lnTo>
                    <a:pt x="788" y="1730"/>
                  </a:lnTo>
                  <a:lnTo>
                    <a:pt x="789" y="1729"/>
                  </a:lnTo>
                  <a:lnTo>
                    <a:pt x="789" y="1727"/>
                  </a:lnTo>
                  <a:lnTo>
                    <a:pt x="789" y="1724"/>
                  </a:lnTo>
                  <a:lnTo>
                    <a:pt x="788" y="1720"/>
                  </a:lnTo>
                  <a:lnTo>
                    <a:pt x="787" y="1716"/>
                  </a:lnTo>
                  <a:lnTo>
                    <a:pt x="788" y="1713"/>
                  </a:lnTo>
                  <a:lnTo>
                    <a:pt x="788" y="1709"/>
                  </a:lnTo>
                  <a:lnTo>
                    <a:pt x="791" y="1708"/>
                  </a:lnTo>
                  <a:lnTo>
                    <a:pt x="792" y="1708"/>
                  </a:lnTo>
                  <a:lnTo>
                    <a:pt x="794" y="1709"/>
                  </a:lnTo>
                  <a:lnTo>
                    <a:pt x="798" y="1713"/>
                  </a:lnTo>
                  <a:lnTo>
                    <a:pt x="802" y="1721"/>
                  </a:lnTo>
                  <a:lnTo>
                    <a:pt x="807" y="1728"/>
                  </a:lnTo>
                  <a:lnTo>
                    <a:pt x="811" y="1730"/>
                  </a:lnTo>
                  <a:lnTo>
                    <a:pt x="812" y="1732"/>
                  </a:lnTo>
                  <a:lnTo>
                    <a:pt x="814" y="1730"/>
                  </a:lnTo>
                  <a:lnTo>
                    <a:pt x="817" y="1728"/>
                  </a:lnTo>
                  <a:lnTo>
                    <a:pt x="820" y="1719"/>
                  </a:lnTo>
                  <a:lnTo>
                    <a:pt x="823" y="1708"/>
                  </a:lnTo>
                  <a:lnTo>
                    <a:pt x="825" y="1702"/>
                  </a:lnTo>
                  <a:lnTo>
                    <a:pt x="827" y="1697"/>
                  </a:lnTo>
                  <a:lnTo>
                    <a:pt x="831" y="1694"/>
                  </a:lnTo>
                  <a:lnTo>
                    <a:pt x="836" y="1692"/>
                  </a:lnTo>
                  <a:lnTo>
                    <a:pt x="845" y="1688"/>
                  </a:lnTo>
                  <a:lnTo>
                    <a:pt x="856" y="1682"/>
                  </a:lnTo>
                  <a:lnTo>
                    <a:pt x="860" y="1678"/>
                  </a:lnTo>
                  <a:lnTo>
                    <a:pt x="863" y="1675"/>
                  </a:lnTo>
                  <a:lnTo>
                    <a:pt x="867" y="1670"/>
                  </a:lnTo>
                  <a:lnTo>
                    <a:pt x="868" y="1665"/>
                  </a:lnTo>
                  <a:lnTo>
                    <a:pt x="869" y="1660"/>
                  </a:lnTo>
                  <a:lnTo>
                    <a:pt x="868" y="1656"/>
                  </a:lnTo>
                  <a:lnTo>
                    <a:pt x="868" y="1651"/>
                  </a:lnTo>
                  <a:lnTo>
                    <a:pt x="865" y="1648"/>
                  </a:lnTo>
                  <a:lnTo>
                    <a:pt x="863" y="1645"/>
                  </a:lnTo>
                  <a:lnTo>
                    <a:pt x="860" y="1644"/>
                  </a:lnTo>
                  <a:lnTo>
                    <a:pt x="856" y="1642"/>
                  </a:lnTo>
                  <a:lnTo>
                    <a:pt x="852" y="1644"/>
                  </a:lnTo>
                  <a:lnTo>
                    <a:pt x="845" y="1645"/>
                  </a:lnTo>
                  <a:lnTo>
                    <a:pt x="839" y="1644"/>
                  </a:lnTo>
                  <a:lnTo>
                    <a:pt x="835" y="1641"/>
                  </a:lnTo>
                  <a:lnTo>
                    <a:pt x="831" y="1635"/>
                  </a:lnTo>
                  <a:lnTo>
                    <a:pt x="829" y="1632"/>
                  </a:lnTo>
                  <a:lnTo>
                    <a:pt x="829" y="1628"/>
                  </a:lnTo>
                  <a:lnTo>
                    <a:pt x="830" y="1625"/>
                  </a:lnTo>
                  <a:lnTo>
                    <a:pt x="831" y="1622"/>
                  </a:lnTo>
                  <a:lnTo>
                    <a:pt x="833" y="1621"/>
                  </a:lnTo>
                  <a:lnTo>
                    <a:pt x="836" y="1620"/>
                  </a:lnTo>
                  <a:lnTo>
                    <a:pt x="838" y="1619"/>
                  </a:lnTo>
                  <a:lnTo>
                    <a:pt x="842" y="1618"/>
                  </a:lnTo>
                  <a:lnTo>
                    <a:pt x="857" y="1618"/>
                  </a:lnTo>
                  <a:lnTo>
                    <a:pt x="877" y="1620"/>
                  </a:lnTo>
                  <a:lnTo>
                    <a:pt x="886" y="1621"/>
                  </a:lnTo>
                  <a:lnTo>
                    <a:pt x="892" y="1623"/>
                  </a:lnTo>
                  <a:lnTo>
                    <a:pt x="894" y="1625"/>
                  </a:lnTo>
                  <a:lnTo>
                    <a:pt x="895" y="1626"/>
                  </a:lnTo>
                  <a:lnTo>
                    <a:pt x="895" y="1627"/>
                  </a:lnTo>
                  <a:lnTo>
                    <a:pt x="894" y="1629"/>
                  </a:lnTo>
                  <a:lnTo>
                    <a:pt x="889" y="1634"/>
                  </a:lnTo>
                  <a:lnTo>
                    <a:pt x="888" y="1638"/>
                  </a:lnTo>
                  <a:lnTo>
                    <a:pt x="887" y="1644"/>
                  </a:lnTo>
                  <a:lnTo>
                    <a:pt x="887" y="1650"/>
                  </a:lnTo>
                  <a:lnTo>
                    <a:pt x="887" y="1652"/>
                  </a:lnTo>
                  <a:lnTo>
                    <a:pt x="888" y="1654"/>
                  </a:lnTo>
                  <a:lnTo>
                    <a:pt x="889" y="1656"/>
                  </a:lnTo>
                  <a:lnTo>
                    <a:pt x="892" y="1657"/>
                  </a:lnTo>
                  <a:lnTo>
                    <a:pt x="898" y="1658"/>
                  </a:lnTo>
                  <a:lnTo>
                    <a:pt x="903" y="1661"/>
                  </a:lnTo>
                  <a:lnTo>
                    <a:pt x="905" y="1664"/>
                  </a:lnTo>
                  <a:lnTo>
                    <a:pt x="906" y="1666"/>
                  </a:lnTo>
                  <a:lnTo>
                    <a:pt x="906" y="1670"/>
                  </a:lnTo>
                  <a:lnTo>
                    <a:pt x="905" y="1673"/>
                  </a:lnTo>
                  <a:lnTo>
                    <a:pt x="902" y="1682"/>
                  </a:lnTo>
                  <a:lnTo>
                    <a:pt x="900" y="1688"/>
                  </a:lnTo>
                  <a:lnTo>
                    <a:pt x="893" y="1696"/>
                  </a:lnTo>
                  <a:lnTo>
                    <a:pt x="881" y="1705"/>
                  </a:lnTo>
                  <a:lnTo>
                    <a:pt x="877" y="1711"/>
                  </a:lnTo>
                  <a:lnTo>
                    <a:pt x="876" y="1714"/>
                  </a:lnTo>
                  <a:lnTo>
                    <a:pt x="877" y="1715"/>
                  </a:lnTo>
                  <a:lnTo>
                    <a:pt x="880" y="1716"/>
                  </a:lnTo>
                  <a:lnTo>
                    <a:pt x="882" y="1716"/>
                  </a:lnTo>
                  <a:lnTo>
                    <a:pt x="887" y="1715"/>
                  </a:lnTo>
                  <a:lnTo>
                    <a:pt x="893" y="1714"/>
                  </a:lnTo>
                  <a:lnTo>
                    <a:pt x="899" y="1711"/>
                  </a:lnTo>
                  <a:lnTo>
                    <a:pt x="906" y="1708"/>
                  </a:lnTo>
                  <a:lnTo>
                    <a:pt x="912" y="1704"/>
                  </a:lnTo>
                  <a:lnTo>
                    <a:pt x="919" y="1700"/>
                  </a:lnTo>
                  <a:lnTo>
                    <a:pt x="926" y="1697"/>
                  </a:lnTo>
                  <a:lnTo>
                    <a:pt x="932" y="1694"/>
                  </a:lnTo>
                  <a:lnTo>
                    <a:pt x="939" y="1692"/>
                  </a:lnTo>
                  <a:lnTo>
                    <a:pt x="949" y="1692"/>
                  </a:lnTo>
                  <a:lnTo>
                    <a:pt x="955" y="1690"/>
                  </a:lnTo>
                  <a:lnTo>
                    <a:pt x="957" y="1689"/>
                  </a:lnTo>
                  <a:lnTo>
                    <a:pt x="959" y="1688"/>
                  </a:lnTo>
                  <a:lnTo>
                    <a:pt x="961" y="1685"/>
                  </a:lnTo>
                  <a:lnTo>
                    <a:pt x="961" y="1683"/>
                  </a:lnTo>
                  <a:lnTo>
                    <a:pt x="962" y="1677"/>
                  </a:lnTo>
                  <a:lnTo>
                    <a:pt x="959" y="1672"/>
                  </a:lnTo>
                  <a:lnTo>
                    <a:pt x="958" y="1670"/>
                  </a:lnTo>
                  <a:lnTo>
                    <a:pt x="956" y="1669"/>
                  </a:lnTo>
                  <a:lnTo>
                    <a:pt x="952" y="1667"/>
                  </a:lnTo>
                  <a:lnTo>
                    <a:pt x="949" y="1667"/>
                  </a:lnTo>
                  <a:lnTo>
                    <a:pt x="940" y="1669"/>
                  </a:lnTo>
                  <a:lnTo>
                    <a:pt x="934" y="1666"/>
                  </a:lnTo>
                  <a:lnTo>
                    <a:pt x="932" y="1665"/>
                  </a:lnTo>
                  <a:lnTo>
                    <a:pt x="930" y="1663"/>
                  </a:lnTo>
                  <a:lnTo>
                    <a:pt x="927" y="1660"/>
                  </a:lnTo>
                  <a:lnTo>
                    <a:pt x="926" y="1656"/>
                  </a:lnTo>
                  <a:lnTo>
                    <a:pt x="926" y="1652"/>
                  </a:lnTo>
                  <a:lnTo>
                    <a:pt x="926" y="1648"/>
                  </a:lnTo>
                  <a:lnTo>
                    <a:pt x="927" y="1645"/>
                  </a:lnTo>
                  <a:lnTo>
                    <a:pt x="928" y="1641"/>
                  </a:lnTo>
                  <a:lnTo>
                    <a:pt x="933" y="1635"/>
                  </a:lnTo>
                  <a:lnTo>
                    <a:pt x="940" y="1631"/>
                  </a:lnTo>
                  <a:lnTo>
                    <a:pt x="946" y="1625"/>
                  </a:lnTo>
                  <a:lnTo>
                    <a:pt x="950" y="1621"/>
                  </a:lnTo>
                  <a:lnTo>
                    <a:pt x="950" y="1619"/>
                  </a:lnTo>
                  <a:lnTo>
                    <a:pt x="950" y="1616"/>
                  </a:lnTo>
                  <a:lnTo>
                    <a:pt x="947" y="1615"/>
                  </a:lnTo>
                  <a:lnTo>
                    <a:pt x="944" y="1613"/>
                  </a:lnTo>
                  <a:lnTo>
                    <a:pt x="936" y="1607"/>
                  </a:lnTo>
                  <a:lnTo>
                    <a:pt x="928" y="1600"/>
                  </a:lnTo>
                  <a:lnTo>
                    <a:pt x="923" y="1593"/>
                  </a:lnTo>
                  <a:lnTo>
                    <a:pt x="919" y="1584"/>
                  </a:lnTo>
                  <a:lnTo>
                    <a:pt x="917" y="1582"/>
                  </a:lnTo>
                  <a:lnTo>
                    <a:pt x="917" y="1578"/>
                  </a:lnTo>
                  <a:lnTo>
                    <a:pt x="918" y="1576"/>
                  </a:lnTo>
                  <a:lnTo>
                    <a:pt x="919" y="1574"/>
                  </a:lnTo>
                  <a:lnTo>
                    <a:pt x="921" y="1572"/>
                  </a:lnTo>
                  <a:lnTo>
                    <a:pt x="925" y="1571"/>
                  </a:lnTo>
                  <a:lnTo>
                    <a:pt x="928" y="1571"/>
                  </a:lnTo>
                  <a:lnTo>
                    <a:pt x="934" y="1571"/>
                  </a:lnTo>
                  <a:lnTo>
                    <a:pt x="939" y="1572"/>
                  </a:lnTo>
                  <a:lnTo>
                    <a:pt x="943" y="1575"/>
                  </a:lnTo>
                  <a:lnTo>
                    <a:pt x="947" y="1578"/>
                  </a:lnTo>
                  <a:lnTo>
                    <a:pt x="951" y="1582"/>
                  </a:lnTo>
                  <a:lnTo>
                    <a:pt x="957" y="1590"/>
                  </a:lnTo>
                  <a:lnTo>
                    <a:pt x="963" y="1600"/>
                  </a:lnTo>
                  <a:lnTo>
                    <a:pt x="965" y="1603"/>
                  </a:lnTo>
                  <a:lnTo>
                    <a:pt x="968" y="1607"/>
                  </a:lnTo>
                  <a:lnTo>
                    <a:pt x="970" y="1609"/>
                  </a:lnTo>
                  <a:lnTo>
                    <a:pt x="974" y="1610"/>
                  </a:lnTo>
                  <a:lnTo>
                    <a:pt x="977" y="1612"/>
                  </a:lnTo>
                  <a:lnTo>
                    <a:pt x="980" y="1612"/>
                  </a:lnTo>
                  <a:lnTo>
                    <a:pt x="983" y="1612"/>
                  </a:lnTo>
                  <a:lnTo>
                    <a:pt x="987" y="1609"/>
                  </a:lnTo>
                  <a:lnTo>
                    <a:pt x="995" y="1607"/>
                  </a:lnTo>
                  <a:lnTo>
                    <a:pt x="1007" y="1606"/>
                  </a:lnTo>
                  <a:lnTo>
                    <a:pt x="1018" y="1606"/>
                  </a:lnTo>
                  <a:lnTo>
                    <a:pt x="1026" y="1606"/>
                  </a:lnTo>
                  <a:lnTo>
                    <a:pt x="1029" y="1606"/>
                  </a:lnTo>
                  <a:lnTo>
                    <a:pt x="1032" y="1607"/>
                  </a:lnTo>
                  <a:lnTo>
                    <a:pt x="1034" y="1608"/>
                  </a:lnTo>
                  <a:lnTo>
                    <a:pt x="1035" y="1610"/>
                  </a:lnTo>
                  <a:lnTo>
                    <a:pt x="1039" y="1616"/>
                  </a:lnTo>
                  <a:lnTo>
                    <a:pt x="1040" y="1626"/>
                  </a:lnTo>
                  <a:lnTo>
                    <a:pt x="1041" y="1629"/>
                  </a:lnTo>
                  <a:lnTo>
                    <a:pt x="1044" y="1634"/>
                  </a:lnTo>
                  <a:lnTo>
                    <a:pt x="1047" y="1639"/>
                  </a:lnTo>
                  <a:lnTo>
                    <a:pt x="1053" y="1644"/>
                  </a:lnTo>
                  <a:lnTo>
                    <a:pt x="1059" y="1647"/>
                  </a:lnTo>
                  <a:lnTo>
                    <a:pt x="1066" y="1650"/>
                  </a:lnTo>
                  <a:lnTo>
                    <a:pt x="1075" y="1651"/>
                  </a:lnTo>
                  <a:lnTo>
                    <a:pt x="1083" y="1651"/>
                  </a:lnTo>
                  <a:lnTo>
                    <a:pt x="1090" y="1648"/>
                  </a:lnTo>
                  <a:lnTo>
                    <a:pt x="1097" y="1645"/>
                  </a:lnTo>
                  <a:lnTo>
                    <a:pt x="1102" y="1640"/>
                  </a:lnTo>
                  <a:lnTo>
                    <a:pt x="1106" y="1634"/>
                  </a:lnTo>
                  <a:lnTo>
                    <a:pt x="1109" y="1628"/>
                  </a:lnTo>
                  <a:lnTo>
                    <a:pt x="1110" y="1621"/>
                  </a:lnTo>
                  <a:lnTo>
                    <a:pt x="1110" y="1613"/>
                  </a:lnTo>
                  <a:lnTo>
                    <a:pt x="1110" y="1606"/>
                  </a:lnTo>
                  <a:lnTo>
                    <a:pt x="1108" y="1588"/>
                  </a:lnTo>
                  <a:lnTo>
                    <a:pt x="1106" y="1570"/>
                  </a:lnTo>
                  <a:lnTo>
                    <a:pt x="1103" y="1553"/>
                  </a:lnTo>
                  <a:lnTo>
                    <a:pt x="1102" y="1540"/>
                  </a:lnTo>
                  <a:lnTo>
                    <a:pt x="1101" y="1533"/>
                  </a:lnTo>
                  <a:lnTo>
                    <a:pt x="1100" y="1525"/>
                  </a:lnTo>
                  <a:lnTo>
                    <a:pt x="1101" y="1521"/>
                  </a:lnTo>
                  <a:lnTo>
                    <a:pt x="1103" y="1518"/>
                  </a:lnTo>
                  <a:lnTo>
                    <a:pt x="1106" y="1515"/>
                  </a:lnTo>
                  <a:lnTo>
                    <a:pt x="1110" y="1514"/>
                  </a:lnTo>
                  <a:lnTo>
                    <a:pt x="1114" y="1514"/>
                  </a:lnTo>
                  <a:lnTo>
                    <a:pt x="1115" y="1514"/>
                  </a:lnTo>
                  <a:lnTo>
                    <a:pt x="1117" y="1515"/>
                  </a:lnTo>
                  <a:lnTo>
                    <a:pt x="1119" y="1516"/>
                  </a:lnTo>
                  <a:lnTo>
                    <a:pt x="1121" y="1521"/>
                  </a:lnTo>
                  <a:lnTo>
                    <a:pt x="1122" y="1526"/>
                  </a:lnTo>
                  <a:lnTo>
                    <a:pt x="1123" y="1536"/>
                  </a:lnTo>
                  <a:lnTo>
                    <a:pt x="1125" y="1540"/>
                  </a:lnTo>
                  <a:lnTo>
                    <a:pt x="1128" y="1541"/>
                  </a:lnTo>
                  <a:lnTo>
                    <a:pt x="1132" y="1541"/>
                  </a:lnTo>
                  <a:lnTo>
                    <a:pt x="1135" y="1541"/>
                  </a:lnTo>
                  <a:lnTo>
                    <a:pt x="1139" y="1540"/>
                  </a:lnTo>
                  <a:lnTo>
                    <a:pt x="1147" y="1537"/>
                  </a:lnTo>
                  <a:lnTo>
                    <a:pt x="1152" y="1532"/>
                  </a:lnTo>
                  <a:lnTo>
                    <a:pt x="1154" y="1530"/>
                  </a:lnTo>
                  <a:lnTo>
                    <a:pt x="1157" y="1528"/>
                  </a:lnTo>
                  <a:lnTo>
                    <a:pt x="1159" y="1528"/>
                  </a:lnTo>
                  <a:lnTo>
                    <a:pt x="1160" y="1528"/>
                  </a:lnTo>
                  <a:lnTo>
                    <a:pt x="1163" y="1531"/>
                  </a:lnTo>
                  <a:lnTo>
                    <a:pt x="1164" y="1536"/>
                  </a:lnTo>
                  <a:lnTo>
                    <a:pt x="1163" y="1540"/>
                  </a:lnTo>
                  <a:lnTo>
                    <a:pt x="1161" y="1543"/>
                  </a:lnTo>
                  <a:lnTo>
                    <a:pt x="1158" y="1545"/>
                  </a:lnTo>
                  <a:lnTo>
                    <a:pt x="1152" y="1547"/>
                  </a:lnTo>
                  <a:lnTo>
                    <a:pt x="1145" y="1551"/>
                  </a:lnTo>
                  <a:lnTo>
                    <a:pt x="1140" y="1555"/>
                  </a:lnTo>
                  <a:lnTo>
                    <a:pt x="1135" y="1559"/>
                  </a:lnTo>
                  <a:lnTo>
                    <a:pt x="1132" y="1566"/>
                  </a:lnTo>
                  <a:lnTo>
                    <a:pt x="1131" y="1574"/>
                  </a:lnTo>
                  <a:lnTo>
                    <a:pt x="1132" y="1582"/>
                  </a:lnTo>
                  <a:lnTo>
                    <a:pt x="1133" y="1585"/>
                  </a:lnTo>
                  <a:lnTo>
                    <a:pt x="1134" y="1589"/>
                  </a:lnTo>
                  <a:lnTo>
                    <a:pt x="1138" y="1591"/>
                  </a:lnTo>
                  <a:lnTo>
                    <a:pt x="1141" y="1594"/>
                  </a:lnTo>
                  <a:lnTo>
                    <a:pt x="1156" y="1601"/>
                  </a:lnTo>
                  <a:lnTo>
                    <a:pt x="1170" y="1610"/>
                  </a:lnTo>
                  <a:lnTo>
                    <a:pt x="1177" y="1615"/>
                  </a:lnTo>
                  <a:lnTo>
                    <a:pt x="1184" y="1619"/>
                  </a:lnTo>
                  <a:lnTo>
                    <a:pt x="1191" y="1621"/>
                  </a:lnTo>
                  <a:lnTo>
                    <a:pt x="1198" y="1622"/>
                  </a:lnTo>
                  <a:lnTo>
                    <a:pt x="1202" y="1621"/>
                  </a:lnTo>
                  <a:lnTo>
                    <a:pt x="1205" y="1620"/>
                  </a:lnTo>
                  <a:lnTo>
                    <a:pt x="1209" y="1618"/>
                  </a:lnTo>
                  <a:lnTo>
                    <a:pt x="1214" y="1615"/>
                  </a:lnTo>
                  <a:lnTo>
                    <a:pt x="1219" y="1610"/>
                  </a:lnTo>
                  <a:lnTo>
                    <a:pt x="1222" y="1606"/>
                  </a:lnTo>
                  <a:lnTo>
                    <a:pt x="1227" y="1600"/>
                  </a:lnTo>
                  <a:lnTo>
                    <a:pt x="1232" y="1593"/>
                  </a:lnTo>
                  <a:lnTo>
                    <a:pt x="1238" y="1581"/>
                  </a:lnTo>
                  <a:lnTo>
                    <a:pt x="1249" y="1563"/>
                  </a:lnTo>
                  <a:lnTo>
                    <a:pt x="1255" y="1555"/>
                  </a:lnTo>
                  <a:lnTo>
                    <a:pt x="1262" y="1547"/>
                  </a:lnTo>
                  <a:lnTo>
                    <a:pt x="1268" y="1541"/>
                  </a:lnTo>
                  <a:lnTo>
                    <a:pt x="1273" y="1539"/>
                  </a:lnTo>
                  <a:lnTo>
                    <a:pt x="1283" y="1536"/>
                  </a:lnTo>
                  <a:lnTo>
                    <a:pt x="1295" y="1534"/>
                  </a:lnTo>
                  <a:lnTo>
                    <a:pt x="1301" y="1536"/>
                  </a:lnTo>
                  <a:lnTo>
                    <a:pt x="1305" y="1538"/>
                  </a:lnTo>
                  <a:lnTo>
                    <a:pt x="1308" y="1540"/>
                  </a:lnTo>
                  <a:lnTo>
                    <a:pt x="1309" y="1543"/>
                  </a:lnTo>
                  <a:lnTo>
                    <a:pt x="1311" y="1545"/>
                  </a:lnTo>
                  <a:lnTo>
                    <a:pt x="1312" y="1549"/>
                  </a:lnTo>
                  <a:lnTo>
                    <a:pt x="1316" y="1563"/>
                  </a:lnTo>
                  <a:lnTo>
                    <a:pt x="1320" y="1572"/>
                  </a:lnTo>
                  <a:lnTo>
                    <a:pt x="1322" y="1575"/>
                  </a:lnTo>
                  <a:lnTo>
                    <a:pt x="1325" y="1577"/>
                  </a:lnTo>
                  <a:lnTo>
                    <a:pt x="1329" y="1577"/>
                  </a:lnTo>
                  <a:lnTo>
                    <a:pt x="1334" y="1576"/>
                  </a:lnTo>
                  <a:lnTo>
                    <a:pt x="1342" y="1572"/>
                  </a:lnTo>
                  <a:lnTo>
                    <a:pt x="1349" y="1568"/>
                  </a:lnTo>
                  <a:lnTo>
                    <a:pt x="1354" y="1563"/>
                  </a:lnTo>
                  <a:lnTo>
                    <a:pt x="1359" y="1556"/>
                  </a:lnTo>
                  <a:lnTo>
                    <a:pt x="1364" y="1547"/>
                  </a:lnTo>
                  <a:lnTo>
                    <a:pt x="1371" y="1539"/>
                  </a:lnTo>
                  <a:lnTo>
                    <a:pt x="1374" y="1536"/>
                  </a:lnTo>
                  <a:lnTo>
                    <a:pt x="1377" y="1532"/>
                  </a:lnTo>
                  <a:lnTo>
                    <a:pt x="1377" y="1528"/>
                  </a:lnTo>
                  <a:lnTo>
                    <a:pt x="1375" y="1527"/>
                  </a:lnTo>
                  <a:lnTo>
                    <a:pt x="1372" y="1520"/>
                  </a:lnTo>
                  <a:lnTo>
                    <a:pt x="1367" y="1505"/>
                  </a:lnTo>
                  <a:lnTo>
                    <a:pt x="1364" y="1488"/>
                  </a:lnTo>
                  <a:lnTo>
                    <a:pt x="1362" y="1476"/>
                  </a:lnTo>
                  <a:lnTo>
                    <a:pt x="1364" y="1465"/>
                  </a:lnTo>
                  <a:lnTo>
                    <a:pt x="1366" y="1452"/>
                  </a:lnTo>
                  <a:lnTo>
                    <a:pt x="1371" y="1439"/>
                  </a:lnTo>
                  <a:lnTo>
                    <a:pt x="1377" y="1430"/>
                  </a:lnTo>
                  <a:lnTo>
                    <a:pt x="1378" y="1426"/>
                  </a:lnTo>
                  <a:lnTo>
                    <a:pt x="1379" y="1423"/>
                  </a:lnTo>
                  <a:lnTo>
                    <a:pt x="1380" y="1419"/>
                  </a:lnTo>
                  <a:lnTo>
                    <a:pt x="1380" y="1415"/>
                  </a:lnTo>
                  <a:lnTo>
                    <a:pt x="1379" y="1405"/>
                  </a:lnTo>
                  <a:lnTo>
                    <a:pt x="1378" y="1388"/>
                  </a:lnTo>
                  <a:lnTo>
                    <a:pt x="1375" y="1370"/>
                  </a:lnTo>
                  <a:lnTo>
                    <a:pt x="1371" y="1356"/>
                  </a:lnTo>
                  <a:lnTo>
                    <a:pt x="1367" y="1343"/>
                  </a:lnTo>
                  <a:lnTo>
                    <a:pt x="1366" y="1333"/>
                  </a:lnTo>
                  <a:lnTo>
                    <a:pt x="1367" y="1325"/>
                  </a:lnTo>
                  <a:lnTo>
                    <a:pt x="1369" y="1317"/>
                  </a:lnTo>
                  <a:lnTo>
                    <a:pt x="1372" y="1313"/>
                  </a:lnTo>
                  <a:lnTo>
                    <a:pt x="1373" y="1310"/>
                  </a:lnTo>
                  <a:lnTo>
                    <a:pt x="1375" y="1307"/>
                  </a:lnTo>
                  <a:lnTo>
                    <a:pt x="1378" y="1307"/>
                  </a:lnTo>
                  <a:lnTo>
                    <a:pt x="1380" y="1307"/>
                  </a:lnTo>
                  <a:lnTo>
                    <a:pt x="1384" y="1310"/>
                  </a:lnTo>
                  <a:lnTo>
                    <a:pt x="1386" y="1314"/>
                  </a:lnTo>
                  <a:lnTo>
                    <a:pt x="1388" y="1319"/>
                  </a:lnTo>
                  <a:lnTo>
                    <a:pt x="1393" y="1332"/>
                  </a:lnTo>
                  <a:lnTo>
                    <a:pt x="1397" y="1347"/>
                  </a:lnTo>
                  <a:lnTo>
                    <a:pt x="1398" y="1356"/>
                  </a:lnTo>
                  <a:lnTo>
                    <a:pt x="1398" y="1371"/>
                  </a:lnTo>
                  <a:lnTo>
                    <a:pt x="1399" y="1392"/>
                  </a:lnTo>
                  <a:lnTo>
                    <a:pt x="1402" y="1413"/>
                  </a:lnTo>
                  <a:lnTo>
                    <a:pt x="1406" y="1438"/>
                  </a:lnTo>
                  <a:lnTo>
                    <a:pt x="1411" y="1458"/>
                  </a:lnTo>
                  <a:lnTo>
                    <a:pt x="1417" y="1474"/>
                  </a:lnTo>
                  <a:lnTo>
                    <a:pt x="1421" y="1480"/>
                  </a:lnTo>
                  <a:lnTo>
                    <a:pt x="1425" y="1483"/>
                  </a:lnTo>
                  <a:lnTo>
                    <a:pt x="1430" y="1486"/>
                  </a:lnTo>
                  <a:lnTo>
                    <a:pt x="1434" y="1488"/>
                  </a:lnTo>
                  <a:lnTo>
                    <a:pt x="1436" y="1492"/>
                  </a:lnTo>
                  <a:lnTo>
                    <a:pt x="1442" y="1505"/>
                  </a:lnTo>
                  <a:lnTo>
                    <a:pt x="1446" y="1515"/>
                  </a:lnTo>
                  <a:lnTo>
                    <a:pt x="1447" y="1516"/>
                  </a:lnTo>
                  <a:lnTo>
                    <a:pt x="1449" y="1518"/>
                  </a:lnTo>
                  <a:lnTo>
                    <a:pt x="1450" y="1518"/>
                  </a:lnTo>
                  <a:lnTo>
                    <a:pt x="1453" y="1518"/>
                  </a:lnTo>
                  <a:lnTo>
                    <a:pt x="1457" y="1515"/>
                  </a:lnTo>
                  <a:lnTo>
                    <a:pt x="1465" y="1508"/>
                  </a:lnTo>
                  <a:lnTo>
                    <a:pt x="1478" y="1496"/>
                  </a:lnTo>
                  <a:lnTo>
                    <a:pt x="1491" y="1481"/>
                  </a:lnTo>
                  <a:lnTo>
                    <a:pt x="1498" y="1473"/>
                  </a:lnTo>
                  <a:lnTo>
                    <a:pt x="1503" y="1463"/>
                  </a:lnTo>
                  <a:lnTo>
                    <a:pt x="1507" y="1453"/>
                  </a:lnTo>
                  <a:lnTo>
                    <a:pt x="1511" y="1444"/>
                  </a:lnTo>
                  <a:lnTo>
                    <a:pt x="1512" y="1437"/>
                  </a:lnTo>
                  <a:lnTo>
                    <a:pt x="1512" y="1430"/>
                  </a:lnTo>
                  <a:lnTo>
                    <a:pt x="1511" y="1424"/>
                  </a:lnTo>
                  <a:lnTo>
                    <a:pt x="1509" y="1418"/>
                  </a:lnTo>
                  <a:lnTo>
                    <a:pt x="1503" y="1405"/>
                  </a:lnTo>
                  <a:lnTo>
                    <a:pt x="1497" y="1393"/>
                  </a:lnTo>
                  <a:lnTo>
                    <a:pt x="1493" y="1382"/>
                  </a:lnTo>
                  <a:lnTo>
                    <a:pt x="1488" y="1371"/>
                  </a:lnTo>
                  <a:lnTo>
                    <a:pt x="1486" y="1367"/>
                  </a:lnTo>
                  <a:lnTo>
                    <a:pt x="1484" y="1362"/>
                  </a:lnTo>
                  <a:lnTo>
                    <a:pt x="1479" y="1358"/>
                  </a:lnTo>
                  <a:lnTo>
                    <a:pt x="1475" y="1355"/>
                  </a:lnTo>
                  <a:lnTo>
                    <a:pt x="1471" y="1352"/>
                  </a:lnTo>
                  <a:lnTo>
                    <a:pt x="1468" y="1350"/>
                  </a:lnTo>
                  <a:lnTo>
                    <a:pt x="1466" y="1348"/>
                  </a:lnTo>
                  <a:lnTo>
                    <a:pt x="1465" y="1344"/>
                  </a:lnTo>
                  <a:lnTo>
                    <a:pt x="1465" y="1342"/>
                  </a:lnTo>
                  <a:lnTo>
                    <a:pt x="1466" y="1339"/>
                  </a:lnTo>
                  <a:lnTo>
                    <a:pt x="1468" y="1338"/>
                  </a:lnTo>
                  <a:lnTo>
                    <a:pt x="1471" y="1337"/>
                  </a:lnTo>
                  <a:lnTo>
                    <a:pt x="1474" y="1338"/>
                  </a:lnTo>
                  <a:lnTo>
                    <a:pt x="1479" y="1339"/>
                  </a:lnTo>
                  <a:lnTo>
                    <a:pt x="1484" y="1343"/>
                  </a:lnTo>
                  <a:lnTo>
                    <a:pt x="1488" y="1348"/>
                  </a:lnTo>
                  <a:lnTo>
                    <a:pt x="1493" y="1354"/>
                  </a:lnTo>
                  <a:lnTo>
                    <a:pt x="1498" y="1360"/>
                  </a:lnTo>
                  <a:lnTo>
                    <a:pt x="1503" y="1367"/>
                  </a:lnTo>
                  <a:lnTo>
                    <a:pt x="1507" y="1374"/>
                  </a:lnTo>
                  <a:lnTo>
                    <a:pt x="1513" y="1388"/>
                  </a:lnTo>
                  <a:lnTo>
                    <a:pt x="1517" y="1399"/>
                  </a:lnTo>
                  <a:lnTo>
                    <a:pt x="1519" y="1407"/>
                  </a:lnTo>
                  <a:lnTo>
                    <a:pt x="1523" y="1412"/>
                  </a:lnTo>
                  <a:lnTo>
                    <a:pt x="1528" y="1413"/>
                  </a:lnTo>
                  <a:lnTo>
                    <a:pt x="1532" y="1415"/>
                  </a:lnTo>
                  <a:lnTo>
                    <a:pt x="1536" y="1418"/>
                  </a:lnTo>
                  <a:lnTo>
                    <a:pt x="1539" y="1424"/>
                  </a:lnTo>
                  <a:lnTo>
                    <a:pt x="1543" y="1429"/>
                  </a:lnTo>
                  <a:lnTo>
                    <a:pt x="1547" y="1432"/>
                  </a:lnTo>
                  <a:lnTo>
                    <a:pt x="1551" y="1433"/>
                  </a:lnTo>
                  <a:lnTo>
                    <a:pt x="1560" y="1434"/>
                  </a:lnTo>
                  <a:lnTo>
                    <a:pt x="1564" y="1433"/>
                  </a:lnTo>
                  <a:lnTo>
                    <a:pt x="1570" y="1432"/>
                  </a:lnTo>
                  <a:lnTo>
                    <a:pt x="1578" y="1429"/>
                  </a:lnTo>
                  <a:lnTo>
                    <a:pt x="1583" y="1425"/>
                  </a:lnTo>
                  <a:lnTo>
                    <a:pt x="1589" y="1420"/>
                  </a:lnTo>
                  <a:lnTo>
                    <a:pt x="1595" y="1415"/>
                  </a:lnTo>
                  <a:lnTo>
                    <a:pt x="1599" y="1411"/>
                  </a:lnTo>
                  <a:lnTo>
                    <a:pt x="1601" y="1405"/>
                  </a:lnTo>
                  <a:lnTo>
                    <a:pt x="1601" y="1400"/>
                  </a:lnTo>
                  <a:lnTo>
                    <a:pt x="1600" y="1394"/>
                  </a:lnTo>
                  <a:lnTo>
                    <a:pt x="1598" y="1390"/>
                  </a:lnTo>
                  <a:lnTo>
                    <a:pt x="1597" y="1386"/>
                  </a:lnTo>
                  <a:lnTo>
                    <a:pt x="1594" y="1382"/>
                  </a:lnTo>
                  <a:lnTo>
                    <a:pt x="1594" y="1379"/>
                  </a:lnTo>
                  <a:lnTo>
                    <a:pt x="1594" y="1376"/>
                  </a:lnTo>
                  <a:lnTo>
                    <a:pt x="1597" y="1375"/>
                  </a:lnTo>
                  <a:lnTo>
                    <a:pt x="1599" y="1373"/>
                  </a:lnTo>
                  <a:lnTo>
                    <a:pt x="1601" y="1370"/>
                  </a:lnTo>
                  <a:lnTo>
                    <a:pt x="1604" y="1367"/>
                  </a:lnTo>
                  <a:lnTo>
                    <a:pt x="1605" y="1362"/>
                  </a:lnTo>
                  <a:lnTo>
                    <a:pt x="1606" y="1357"/>
                  </a:lnTo>
                  <a:lnTo>
                    <a:pt x="1605" y="1354"/>
                  </a:lnTo>
                  <a:lnTo>
                    <a:pt x="1604" y="1350"/>
                  </a:lnTo>
                  <a:lnTo>
                    <a:pt x="1600" y="1347"/>
                  </a:lnTo>
                  <a:lnTo>
                    <a:pt x="1595" y="1343"/>
                  </a:lnTo>
                  <a:lnTo>
                    <a:pt x="1591" y="1339"/>
                  </a:lnTo>
                  <a:lnTo>
                    <a:pt x="1587" y="1336"/>
                  </a:lnTo>
                  <a:lnTo>
                    <a:pt x="1583" y="1331"/>
                  </a:lnTo>
                  <a:lnTo>
                    <a:pt x="1582" y="1326"/>
                  </a:lnTo>
                  <a:lnTo>
                    <a:pt x="1581" y="1320"/>
                  </a:lnTo>
                  <a:lnTo>
                    <a:pt x="1581" y="1313"/>
                  </a:lnTo>
                  <a:lnTo>
                    <a:pt x="1583" y="1304"/>
                  </a:lnTo>
                  <a:lnTo>
                    <a:pt x="1588" y="1288"/>
                  </a:lnTo>
                  <a:lnTo>
                    <a:pt x="1591" y="1275"/>
                  </a:lnTo>
                  <a:lnTo>
                    <a:pt x="1591" y="1270"/>
                  </a:lnTo>
                  <a:lnTo>
                    <a:pt x="1591" y="1267"/>
                  </a:lnTo>
                  <a:lnTo>
                    <a:pt x="1588" y="1263"/>
                  </a:lnTo>
                  <a:lnTo>
                    <a:pt x="1586" y="1261"/>
                  </a:lnTo>
                  <a:lnTo>
                    <a:pt x="1583" y="1260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80" y="1248"/>
                  </a:lnTo>
                  <a:lnTo>
                    <a:pt x="1579" y="1240"/>
                  </a:lnTo>
                  <a:lnTo>
                    <a:pt x="1576" y="1232"/>
                  </a:lnTo>
                  <a:lnTo>
                    <a:pt x="1574" y="1229"/>
                  </a:lnTo>
                  <a:lnTo>
                    <a:pt x="1570" y="1226"/>
                  </a:lnTo>
                  <a:lnTo>
                    <a:pt x="1564" y="1223"/>
                  </a:lnTo>
                  <a:lnTo>
                    <a:pt x="1557" y="1219"/>
                  </a:lnTo>
                  <a:lnTo>
                    <a:pt x="1543" y="1213"/>
                  </a:lnTo>
                  <a:lnTo>
                    <a:pt x="1531" y="1209"/>
                  </a:lnTo>
                  <a:lnTo>
                    <a:pt x="1520" y="1205"/>
                  </a:lnTo>
                  <a:lnTo>
                    <a:pt x="1510" y="1202"/>
                  </a:lnTo>
                  <a:lnTo>
                    <a:pt x="1506" y="1199"/>
                  </a:lnTo>
                  <a:lnTo>
                    <a:pt x="1503" y="1196"/>
                  </a:lnTo>
                  <a:lnTo>
                    <a:pt x="1500" y="1192"/>
                  </a:lnTo>
                  <a:lnTo>
                    <a:pt x="1500" y="1187"/>
                  </a:lnTo>
                  <a:lnTo>
                    <a:pt x="1501" y="1185"/>
                  </a:lnTo>
                  <a:lnTo>
                    <a:pt x="1504" y="1182"/>
                  </a:lnTo>
                  <a:lnTo>
                    <a:pt x="1506" y="1180"/>
                  </a:lnTo>
                  <a:lnTo>
                    <a:pt x="1510" y="1179"/>
                  </a:lnTo>
                  <a:lnTo>
                    <a:pt x="1517" y="1178"/>
                  </a:lnTo>
                  <a:lnTo>
                    <a:pt x="1526" y="1177"/>
                  </a:lnTo>
                  <a:lnTo>
                    <a:pt x="1545" y="1177"/>
                  </a:lnTo>
                  <a:lnTo>
                    <a:pt x="1560" y="1175"/>
                  </a:lnTo>
                  <a:lnTo>
                    <a:pt x="1569" y="1174"/>
                  </a:lnTo>
                  <a:lnTo>
                    <a:pt x="1579" y="1174"/>
                  </a:lnTo>
                  <a:lnTo>
                    <a:pt x="1582" y="1173"/>
                  </a:lnTo>
                  <a:lnTo>
                    <a:pt x="1585" y="1172"/>
                  </a:lnTo>
                  <a:lnTo>
                    <a:pt x="1587" y="1171"/>
                  </a:lnTo>
                  <a:lnTo>
                    <a:pt x="1588" y="1167"/>
                  </a:lnTo>
                  <a:lnTo>
                    <a:pt x="1587" y="1162"/>
                  </a:lnTo>
                  <a:lnTo>
                    <a:pt x="1586" y="1159"/>
                  </a:lnTo>
                  <a:lnTo>
                    <a:pt x="1581" y="1156"/>
                  </a:lnTo>
                  <a:lnTo>
                    <a:pt x="1574" y="1154"/>
                  </a:lnTo>
                  <a:lnTo>
                    <a:pt x="1569" y="1153"/>
                  </a:lnTo>
                  <a:lnTo>
                    <a:pt x="1566" y="1149"/>
                  </a:lnTo>
                  <a:lnTo>
                    <a:pt x="1562" y="1146"/>
                  </a:lnTo>
                  <a:lnTo>
                    <a:pt x="1558" y="1141"/>
                  </a:lnTo>
                  <a:lnTo>
                    <a:pt x="1555" y="1135"/>
                  </a:lnTo>
                  <a:lnTo>
                    <a:pt x="1553" y="1130"/>
                  </a:lnTo>
                  <a:lnTo>
                    <a:pt x="1551" y="1124"/>
                  </a:lnTo>
                  <a:lnTo>
                    <a:pt x="1551" y="1119"/>
                  </a:lnTo>
                  <a:lnTo>
                    <a:pt x="1554" y="1108"/>
                  </a:lnTo>
                  <a:lnTo>
                    <a:pt x="1556" y="1095"/>
                  </a:lnTo>
                  <a:lnTo>
                    <a:pt x="1557" y="1087"/>
                  </a:lnTo>
                  <a:lnTo>
                    <a:pt x="1557" y="1080"/>
                  </a:lnTo>
                  <a:lnTo>
                    <a:pt x="1556" y="1074"/>
                  </a:lnTo>
                  <a:lnTo>
                    <a:pt x="1555" y="1068"/>
                  </a:lnTo>
                  <a:lnTo>
                    <a:pt x="1551" y="1060"/>
                  </a:lnTo>
                  <a:lnTo>
                    <a:pt x="1551" y="1054"/>
                  </a:lnTo>
                  <a:lnTo>
                    <a:pt x="1551" y="1053"/>
                  </a:lnTo>
                  <a:lnTo>
                    <a:pt x="1553" y="1052"/>
                  </a:lnTo>
                  <a:lnTo>
                    <a:pt x="1555" y="1051"/>
                  </a:lnTo>
                  <a:lnTo>
                    <a:pt x="1557" y="1051"/>
                  </a:lnTo>
                  <a:lnTo>
                    <a:pt x="1561" y="1052"/>
                  </a:lnTo>
                  <a:lnTo>
                    <a:pt x="1563" y="1055"/>
                  </a:lnTo>
                  <a:lnTo>
                    <a:pt x="1564" y="1060"/>
                  </a:lnTo>
                  <a:lnTo>
                    <a:pt x="1567" y="1065"/>
                  </a:lnTo>
                  <a:lnTo>
                    <a:pt x="1570" y="1077"/>
                  </a:lnTo>
                  <a:lnTo>
                    <a:pt x="1575" y="1089"/>
                  </a:lnTo>
                  <a:lnTo>
                    <a:pt x="1580" y="1096"/>
                  </a:lnTo>
                  <a:lnTo>
                    <a:pt x="1583" y="1100"/>
                  </a:lnTo>
                  <a:lnTo>
                    <a:pt x="1586" y="1102"/>
                  </a:lnTo>
                  <a:lnTo>
                    <a:pt x="1588" y="1100"/>
                  </a:lnTo>
                  <a:lnTo>
                    <a:pt x="1589" y="1099"/>
                  </a:lnTo>
                  <a:lnTo>
                    <a:pt x="1592" y="1097"/>
                  </a:lnTo>
                  <a:lnTo>
                    <a:pt x="1594" y="1093"/>
                  </a:lnTo>
                  <a:lnTo>
                    <a:pt x="1597" y="1092"/>
                  </a:lnTo>
                  <a:lnTo>
                    <a:pt x="1599" y="1092"/>
                  </a:lnTo>
                  <a:lnTo>
                    <a:pt x="1600" y="1095"/>
                  </a:lnTo>
                  <a:lnTo>
                    <a:pt x="1601" y="1097"/>
                  </a:lnTo>
                  <a:lnTo>
                    <a:pt x="1602" y="1102"/>
                  </a:lnTo>
                  <a:lnTo>
                    <a:pt x="1602" y="1108"/>
                  </a:lnTo>
                  <a:lnTo>
                    <a:pt x="1601" y="1115"/>
                  </a:lnTo>
                  <a:lnTo>
                    <a:pt x="1600" y="1129"/>
                  </a:lnTo>
                  <a:lnTo>
                    <a:pt x="1601" y="1140"/>
                  </a:lnTo>
                  <a:lnTo>
                    <a:pt x="1602" y="1144"/>
                  </a:lnTo>
                  <a:lnTo>
                    <a:pt x="1605" y="1148"/>
                  </a:lnTo>
                  <a:lnTo>
                    <a:pt x="1607" y="1152"/>
                  </a:lnTo>
                  <a:lnTo>
                    <a:pt x="1610" y="1155"/>
                  </a:lnTo>
                  <a:lnTo>
                    <a:pt x="1618" y="1161"/>
                  </a:lnTo>
                  <a:lnTo>
                    <a:pt x="1629" y="1166"/>
                  </a:lnTo>
                  <a:lnTo>
                    <a:pt x="1639" y="1169"/>
                  </a:lnTo>
                  <a:lnTo>
                    <a:pt x="1648" y="1173"/>
                  </a:lnTo>
                  <a:lnTo>
                    <a:pt x="1652" y="1175"/>
                  </a:lnTo>
                  <a:lnTo>
                    <a:pt x="1656" y="1177"/>
                  </a:lnTo>
                  <a:lnTo>
                    <a:pt x="1658" y="1179"/>
                  </a:lnTo>
                  <a:lnTo>
                    <a:pt x="1660" y="1181"/>
                  </a:lnTo>
                  <a:lnTo>
                    <a:pt x="1662" y="1184"/>
                  </a:lnTo>
                  <a:lnTo>
                    <a:pt x="1662" y="1188"/>
                  </a:lnTo>
                  <a:lnTo>
                    <a:pt x="1664" y="1200"/>
                  </a:lnTo>
                  <a:lnTo>
                    <a:pt x="1665" y="1210"/>
                  </a:lnTo>
                  <a:lnTo>
                    <a:pt x="1667" y="1215"/>
                  </a:lnTo>
                  <a:lnTo>
                    <a:pt x="1668" y="1219"/>
                  </a:lnTo>
                  <a:lnTo>
                    <a:pt x="1670" y="1224"/>
                  </a:lnTo>
                  <a:lnTo>
                    <a:pt x="1674" y="1228"/>
                  </a:lnTo>
                  <a:lnTo>
                    <a:pt x="1683" y="1236"/>
                  </a:lnTo>
                  <a:lnTo>
                    <a:pt x="1695" y="1247"/>
                  </a:lnTo>
                  <a:lnTo>
                    <a:pt x="1706" y="1257"/>
                  </a:lnTo>
                  <a:lnTo>
                    <a:pt x="1713" y="1268"/>
                  </a:lnTo>
                  <a:lnTo>
                    <a:pt x="1717" y="1273"/>
                  </a:lnTo>
                  <a:lnTo>
                    <a:pt x="1719" y="1279"/>
                  </a:lnTo>
                  <a:lnTo>
                    <a:pt x="1723" y="1284"/>
                  </a:lnTo>
                  <a:lnTo>
                    <a:pt x="1726" y="1286"/>
                  </a:lnTo>
                  <a:lnTo>
                    <a:pt x="1730" y="1286"/>
                  </a:lnTo>
                  <a:lnTo>
                    <a:pt x="1733" y="1284"/>
                  </a:lnTo>
                  <a:lnTo>
                    <a:pt x="1738" y="1280"/>
                  </a:lnTo>
                  <a:lnTo>
                    <a:pt x="1742" y="1276"/>
                  </a:lnTo>
                  <a:lnTo>
                    <a:pt x="1747" y="1273"/>
                  </a:lnTo>
                  <a:lnTo>
                    <a:pt x="1755" y="1270"/>
                  </a:lnTo>
                  <a:lnTo>
                    <a:pt x="1763" y="1270"/>
                  </a:lnTo>
                  <a:lnTo>
                    <a:pt x="1771" y="1273"/>
                  </a:lnTo>
                  <a:lnTo>
                    <a:pt x="1778" y="1278"/>
                  </a:lnTo>
                  <a:lnTo>
                    <a:pt x="1783" y="1279"/>
                  </a:lnTo>
                  <a:lnTo>
                    <a:pt x="1786" y="1278"/>
                  </a:lnTo>
                  <a:lnTo>
                    <a:pt x="1791" y="1274"/>
                  </a:lnTo>
                  <a:lnTo>
                    <a:pt x="1802" y="1269"/>
                  </a:lnTo>
                  <a:lnTo>
                    <a:pt x="1816" y="1267"/>
                  </a:lnTo>
                  <a:lnTo>
                    <a:pt x="1831" y="1266"/>
                  </a:lnTo>
                  <a:lnTo>
                    <a:pt x="1841" y="1265"/>
                  </a:lnTo>
                  <a:lnTo>
                    <a:pt x="1850" y="1263"/>
                  </a:lnTo>
                  <a:lnTo>
                    <a:pt x="1852" y="1263"/>
                  </a:lnTo>
                  <a:close/>
                  <a:moveTo>
                    <a:pt x="386" y="1985"/>
                  </a:moveTo>
                  <a:lnTo>
                    <a:pt x="390" y="1985"/>
                  </a:lnTo>
                  <a:lnTo>
                    <a:pt x="392" y="1986"/>
                  </a:lnTo>
                  <a:lnTo>
                    <a:pt x="395" y="1988"/>
                  </a:lnTo>
                  <a:lnTo>
                    <a:pt x="396" y="1991"/>
                  </a:lnTo>
                  <a:lnTo>
                    <a:pt x="397" y="1997"/>
                  </a:lnTo>
                  <a:lnTo>
                    <a:pt x="396" y="2004"/>
                  </a:lnTo>
                  <a:lnTo>
                    <a:pt x="392" y="2011"/>
                  </a:lnTo>
                  <a:lnTo>
                    <a:pt x="389" y="2015"/>
                  </a:lnTo>
                  <a:lnTo>
                    <a:pt x="384" y="2017"/>
                  </a:lnTo>
                  <a:lnTo>
                    <a:pt x="380" y="2018"/>
                  </a:lnTo>
                  <a:lnTo>
                    <a:pt x="376" y="2017"/>
                  </a:lnTo>
                  <a:lnTo>
                    <a:pt x="372" y="2015"/>
                  </a:lnTo>
                  <a:lnTo>
                    <a:pt x="371" y="2010"/>
                  </a:lnTo>
                  <a:lnTo>
                    <a:pt x="370" y="2005"/>
                  </a:lnTo>
                  <a:lnTo>
                    <a:pt x="370" y="2001"/>
                  </a:lnTo>
                  <a:lnTo>
                    <a:pt x="370" y="1998"/>
                  </a:lnTo>
                  <a:lnTo>
                    <a:pt x="371" y="1994"/>
                  </a:lnTo>
                  <a:lnTo>
                    <a:pt x="373" y="1991"/>
                  </a:lnTo>
                  <a:lnTo>
                    <a:pt x="376" y="1988"/>
                  </a:lnTo>
                  <a:lnTo>
                    <a:pt x="378" y="1987"/>
                  </a:lnTo>
                  <a:lnTo>
                    <a:pt x="383" y="1986"/>
                  </a:lnTo>
                  <a:lnTo>
                    <a:pt x="386" y="1985"/>
                  </a:lnTo>
                  <a:close/>
                  <a:moveTo>
                    <a:pt x="317" y="2101"/>
                  </a:moveTo>
                  <a:lnTo>
                    <a:pt x="317" y="2099"/>
                  </a:lnTo>
                  <a:lnTo>
                    <a:pt x="319" y="2098"/>
                  </a:lnTo>
                  <a:lnTo>
                    <a:pt x="320" y="2097"/>
                  </a:lnTo>
                  <a:lnTo>
                    <a:pt x="321" y="2097"/>
                  </a:lnTo>
                  <a:lnTo>
                    <a:pt x="323" y="2097"/>
                  </a:lnTo>
                  <a:lnTo>
                    <a:pt x="326" y="2100"/>
                  </a:lnTo>
                  <a:lnTo>
                    <a:pt x="328" y="2104"/>
                  </a:lnTo>
                  <a:lnTo>
                    <a:pt x="331" y="2106"/>
                  </a:lnTo>
                  <a:lnTo>
                    <a:pt x="333" y="2106"/>
                  </a:lnTo>
                  <a:lnTo>
                    <a:pt x="334" y="2102"/>
                  </a:lnTo>
                  <a:lnTo>
                    <a:pt x="335" y="2100"/>
                  </a:lnTo>
                  <a:lnTo>
                    <a:pt x="338" y="2098"/>
                  </a:lnTo>
                  <a:lnTo>
                    <a:pt x="339" y="2097"/>
                  </a:lnTo>
                  <a:lnTo>
                    <a:pt x="340" y="2097"/>
                  </a:lnTo>
                  <a:lnTo>
                    <a:pt x="341" y="2098"/>
                  </a:lnTo>
                  <a:lnTo>
                    <a:pt x="341" y="2100"/>
                  </a:lnTo>
                  <a:lnTo>
                    <a:pt x="341" y="2106"/>
                  </a:lnTo>
                  <a:lnTo>
                    <a:pt x="341" y="2112"/>
                  </a:lnTo>
                  <a:lnTo>
                    <a:pt x="340" y="2116"/>
                  </a:lnTo>
                  <a:lnTo>
                    <a:pt x="339" y="2118"/>
                  </a:lnTo>
                  <a:lnTo>
                    <a:pt x="338" y="2119"/>
                  </a:lnTo>
                  <a:lnTo>
                    <a:pt x="335" y="2120"/>
                  </a:lnTo>
                  <a:lnTo>
                    <a:pt x="332" y="2120"/>
                  </a:lnTo>
                  <a:lnTo>
                    <a:pt x="329" y="2119"/>
                  </a:lnTo>
                  <a:lnTo>
                    <a:pt x="326" y="2118"/>
                  </a:lnTo>
                  <a:lnTo>
                    <a:pt x="323" y="2114"/>
                  </a:lnTo>
                  <a:lnTo>
                    <a:pt x="320" y="2108"/>
                  </a:lnTo>
                  <a:lnTo>
                    <a:pt x="317" y="2101"/>
                  </a:lnTo>
                  <a:close/>
                  <a:moveTo>
                    <a:pt x="1834" y="1500"/>
                  </a:moveTo>
                  <a:lnTo>
                    <a:pt x="1832" y="1502"/>
                  </a:lnTo>
                  <a:lnTo>
                    <a:pt x="1828" y="1502"/>
                  </a:lnTo>
                  <a:lnTo>
                    <a:pt x="1826" y="1502"/>
                  </a:lnTo>
                  <a:lnTo>
                    <a:pt x="1824" y="1500"/>
                  </a:lnTo>
                  <a:lnTo>
                    <a:pt x="1824" y="1497"/>
                  </a:lnTo>
                  <a:lnTo>
                    <a:pt x="1824" y="1495"/>
                  </a:lnTo>
                  <a:lnTo>
                    <a:pt x="1826" y="1493"/>
                  </a:lnTo>
                  <a:lnTo>
                    <a:pt x="1828" y="1492"/>
                  </a:lnTo>
                  <a:lnTo>
                    <a:pt x="1837" y="1490"/>
                  </a:lnTo>
                  <a:lnTo>
                    <a:pt x="1843" y="1488"/>
                  </a:lnTo>
                  <a:lnTo>
                    <a:pt x="1846" y="1488"/>
                  </a:lnTo>
                  <a:lnTo>
                    <a:pt x="1850" y="1488"/>
                  </a:lnTo>
                  <a:lnTo>
                    <a:pt x="1852" y="1489"/>
                  </a:lnTo>
                  <a:lnTo>
                    <a:pt x="1853" y="1492"/>
                  </a:lnTo>
                  <a:lnTo>
                    <a:pt x="1853" y="1495"/>
                  </a:lnTo>
                  <a:lnTo>
                    <a:pt x="1851" y="1496"/>
                  </a:lnTo>
                  <a:lnTo>
                    <a:pt x="1849" y="1496"/>
                  </a:lnTo>
                  <a:lnTo>
                    <a:pt x="1846" y="1496"/>
                  </a:lnTo>
                  <a:lnTo>
                    <a:pt x="1840" y="1497"/>
                  </a:lnTo>
                  <a:lnTo>
                    <a:pt x="1834" y="1500"/>
                  </a:lnTo>
                  <a:close/>
                  <a:moveTo>
                    <a:pt x="1882" y="1475"/>
                  </a:moveTo>
                  <a:lnTo>
                    <a:pt x="1878" y="1477"/>
                  </a:lnTo>
                  <a:lnTo>
                    <a:pt x="1871" y="1480"/>
                  </a:lnTo>
                  <a:lnTo>
                    <a:pt x="1869" y="1480"/>
                  </a:lnTo>
                  <a:lnTo>
                    <a:pt x="1868" y="1480"/>
                  </a:lnTo>
                  <a:lnTo>
                    <a:pt x="1866" y="1478"/>
                  </a:lnTo>
                  <a:lnTo>
                    <a:pt x="1866" y="1477"/>
                  </a:lnTo>
                  <a:lnTo>
                    <a:pt x="1868" y="1474"/>
                  </a:lnTo>
                  <a:lnTo>
                    <a:pt x="1871" y="1470"/>
                  </a:lnTo>
                  <a:lnTo>
                    <a:pt x="1878" y="1468"/>
                  </a:lnTo>
                  <a:lnTo>
                    <a:pt x="1887" y="1464"/>
                  </a:lnTo>
                  <a:lnTo>
                    <a:pt x="1894" y="1463"/>
                  </a:lnTo>
                  <a:lnTo>
                    <a:pt x="1898" y="1463"/>
                  </a:lnTo>
                  <a:lnTo>
                    <a:pt x="1900" y="1465"/>
                  </a:lnTo>
                  <a:lnTo>
                    <a:pt x="1900" y="1469"/>
                  </a:lnTo>
                  <a:lnTo>
                    <a:pt x="1897" y="1471"/>
                  </a:lnTo>
                  <a:lnTo>
                    <a:pt x="1894" y="1473"/>
                  </a:lnTo>
                  <a:lnTo>
                    <a:pt x="1887" y="1474"/>
                  </a:lnTo>
                  <a:lnTo>
                    <a:pt x="1882" y="1475"/>
                  </a:lnTo>
                  <a:close/>
                  <a:moveTo>
                    <a:pt x="2931" y="788"/>
                  </a:moveTo>
                  <a:lnTo>
                    <a:pt x="2939" y="788"/>
                  </a:lnTo>
                  <a:lnTo>
                    <a:pt x="2946" y="788"/>
                  </a:lnTo>
                  <a:lnTo>
                    <a:pt x="2948" y="788"/>
                  </a:lnTo>
                  <a:lnTo>
                    <a:pt x="2952" y="786"/>
                  </a:lnTo>
                  <a:lnTo>
                    <a:pt x="2954" y="784"/>
                  </a:lnTo>
                  <a:lnTo>
                    <a:pt x="2956" y="782"/>
                  </a:lnTo>
                  <a:lnTo>
                    <a:pt x="2959" y="778"/>
                  </a:lnTo>
                  <a:lnTo>
                    <a:pt x="2961" y="777"/>
                  </a:lnTo>
                  <a:lnTo>
                    <a:pt x="2965" y="776"/>
                  </a:lnTo>
                  <a:lnTo>
                    <a:pt x="2968" y="776"/>
                  </a:lnTo>
                  <a:lnTo>
                    <a:pt x="2975" y="777"/>
                  </a:lnTo>
                  <a:lnTo>
                    <a:pt x="2981" y="778"/>
                  </a:lnTo>
                  <a:lnTo>
                    <a:pt x="2985" y="781"/>
                  </a:lnTo>
                  <a:lnTo>
                    <a:pt x="2986" y="783"/>
                  </a:lnTo>
                  <a:lnTo>
                    <a:pt x="2989" y="786"/>
                  </a:lnTo>
                  <a:lnTo>
                    <a:pt x="2990" y="788"/>
                  </a:lnTo>
                  <a:lnTo>
                    <a:pt x="2992" y="795"/>
                  </a:lnTo>
                  <a:lnTo>
                    <a:pt x="2993" y="802"/>
                  </a:lnTo>
                  <a:lnTo>
                    <a:pt x="2993" y="805"/>
                  </a:lnTo>
                  <a:lnTo>
                    <a:pt x="2992" y="807"/>
                  </a:lnTo>
                  <a:lnTo>
                    <a:pt x="2991" y="809"/>
                  </a:lnTo>
                  <a:lnTo>
                    <a:pt x="2989" y="810"/>
                  </a:lnTo>
                  <a:lnTo>
                    <a:pt x="2984" y="813"/>
                  </a:lnTo>
                  <a:lnTo>
                    <a:pt x="2979" y="814"/>
                  </a:lnTo>
                  <a:lnTo>
                    <a:pt x="2974" y="814"/>
                  </a:lnTo>
                  <a:lnTo>
                    <a:pt x="2970" y="812"/>
                  </a:lnTo>
                  <a:lnTo>
                    <a:pt x="2965" y="808"/>
                  </a:lnTo>
                  <a:lnTo>
                    <a:pt x="2961" y="805"/>
                  </a:lnTo>
                  <a:lnTo>
                    <a:pt x="2956" y="801"/>
                  </a:lnTo>
                  <a:lnTo>
                    <a:pt x="2954" y="800"/>
                  </a:lnTo>
                  <a:lnTo>
                    <a:pt x="2951" y="800"/>
                  </a:lnTo>
                  <a:lnTo>
                    <a:pt x="2948" y="801"/>
                  </a:lnTo>
                  <a:lnTo>
                    <a:pt x="2946" y="806"/>
                  </a:lnTo>
                  <a:lnTo>
                    <a:pt x="2945" y="812"/>
                  </a:lnTo>
                  <a:lnTo>
                    <a:pt x="2943" y="814"/>
                  </a:lnTo>
                  <a:lnTo>
                    <a:pt x="2942" y="815"/>
                  </a:lnTo>
                  <a:lnTo>
                    <a:pt x="2941" y="816"/>
                  </a:lnTo>
                  <a:lnTo>
                    <a:pt x="2939" y="816"/>
                  </a:lnTo>
                  <a:lnTo>
                    <a:pt x="2933" y="816"/>
                  </a:lnTo>
                  <a:lnTo>
                    <a:pt x="2927" y="815"/>
                  </a:lnTo>
                  <a:lnTo>
                    <a:pt x="2922" y="814"/>
                  </a:lnTo>
                  <a:lnTo>
                    <a:pt x="2917" y="813"/>
                  </a:lnTo>
                  <a:lnTo>
                    <a:pt x="2915" y="809"/>
                  </a:lnTo>
                  <a:lnTo>
                    <a:pt x="2914" y="807"/>
                  </a:lnTo>
                  <a:lnTo>
                    <a:pt x="2912" y="802"/>
                  </a:lnTo>
                  <a:lnTo>
                    <a:pt x="2914" y="799"/>
                  </a:lnTo>
                  <a:lnTo>
                    <a:pt x="2915" y="795"/>
                  </a:lnTo>
                  <a:lnTo>
                    <a:pt x="2917" y="793"/>
                  </a:lnTo>
                  <a:lnTo>
                    <a:pt x="2921" y="790"/>
                  </a:lnTo>
                  <a:lnTo>
                    <a:pt x="2924" y="788"/>
                  </a:lnTo>
                  <a:lnTo>
                    <a:pt x="2928" y="788"/>
                  </a:lnTo>
                  <a:lnTo>
                    <a:pt x="2931" y="788"/>
                  </a:lnTo>
                  <a:close/>
                </a:path>
              </a:pathLst>
            </a:custGeom>
            <a:solidFill>
              <a:srgbClr val="6A635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天津">
              <a:extLst>
                <a:ext uri="{FF2B5EF4-FFF2-40B4-BE49-F238E27FC236}">
                  <a16:creationId xmlns:a16="http://schemas.microsoft.com/office/drawing/2014/main" id="{22C80946-279A-D427-246C-31E981C62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028" y="3562536"/>
              <a:ext cx="114301" cy="190510"/>
            </a:xfrm>
            <a:custGeom>
              <a:avLst/>
              <a:gdLst>
                <a:gd name="T0" fmla="*/ 139 w 430"/>
                <a:gd name="T1" fmla="*/ 49 h 726"/>
                <a:gd name="T2" fmla="*/ 152 w 430"/>
                <a:gd name="T3" fmla="*/ 42 h 726"/>
                <a:gd name="T4" fmla="*/ 171 w 430"/>
                <a:gd name="T5" fmla="*/ 25 h 726"/>
                <a:gd name="T6" fmla="*/ 178 w 430"/>
                <a:gd name="T7" fmla="*/ 4 h 726"/>
                <a:gd name="T8" fmla="*/ 237 w 430"/>
                <a:gd name="T9" fmla="*/ 3 h 726"/>
                <a:gd name="T10" fmla="*/ 253 w 430"/>
                <a:gd name="T11" fmla="*/ 22 h 726"/>
                <a:gd name="T12" fmla="*/ 294 w 430"/>
                <a:gd name="T13" fmla="*/ 62 h 726"/>
                <a:gd name="T14" fmla="*/ 294 w 430"/>
                <a:gd name="T15" fmla="*/ 89 h 726"/>
                <a:gd name="T16" fmla="*/ 271 w 430"/>
                <a:gd name="T17" fmla="*/ 98 h 726"/>
                <a:gd name="T18" fmla="*/ 231 w 430"/>
                <a:gd name="T19" fmla="*/ 110 h 726"/>
                <a:gd name="T20" fmla="*/ 227 w 430"/>
                <a:gd name="T21" fmla="*/ 152 h 726"/>
                <a:gd name="T22" fmla="*/ 266 w 430"/>
                <a:gd name="T23" fmla="*/ 212 h 726"/>
                <a:gd name="T24" fmla="*/ 286 w 430"/>
                <a:gd name="T25" fmla="*/ 245 h 726"/>
                <a:gd name="T26" fmla="*/ 297 w 430"/>
                <a:gd name="T27" fmla="*/ 281 h 726"/>
                <a:gd name="T28" fmla="*/ 313 w 430"/>
                <a:gd name="T29" fmla="*/ 284 h 726"/>
                <a:gd name="T30" fmla="*/ 357 w 430"/>
                <a:gd name="T31" fmla="*/ 268 h 726"/>
                <a:gd name="T32" fmla="*/ 378 w 430"/>
                <a:gd name="T33" fmla="*/ 276 h 726"/>
                <a:gd name="T34" fmla="*/ 367 w 430"/>
                <a:gd name="T35" fmla="*/ 321 h 726"/>
                <a:gd name="T36" fmla="*/ 378 w 430"/>
                <a:gd name="T37" fmla="*/ 333 h 726"/>
                <a:gd name="T38" fmla="*/ 417 w 430"/>
                <a:gd name="T39" fmla="*/ 356 h 726"/>
                <a:gd name="T40" fmla="*/ 429 w 430"/>
                <a:gd name="T41" fmla="*/ 403 h 726"/>
                <a:gd name="T42" fmla="*/ 396 w 430"/>
                <a:gd name="T43" fmla="*/ 431 h 726"/>
                <a:gd name="T44" fmla="*/ 348 w 430"/>
                <a:gd name="T45" fmla="*/ 460 h 726"/>
                <a:gd name="T46" fmla="*/ 335 w 430"/>
                <a:gd name="T47" fmla="*/ 503 h 726"/>
                <a:gd name="T48" fmla="*/ 324 w 430"/>
                <a:gd name="T49" fmla="*/ 557 h 726"/>
                <a:gd name="T50" fmla="*/ 287 w 430"/>
                <a:gd name="T51" fmla="*/ 630 h 726"/>
                <a:gd name="T52" fmla="*/ 279 w 430"/>
                <a:gd name="T53" fmla="*/ 693 h 726"/>
                <a:gd name="T54" fmla="*/ 223 w 430"/>
                <a:gd name="T55" fmla="*/ 716 h 726"/>
                <a:gd name="T56" fmla="*/ 192 w 430"/>
                <a:gd name="T57" fmla="*/ 723 h 726"/>
                <a:gd name="T58" fmla="*/ 182 w 430"/>
                <a:gd name="T59" fmla="*/ 711 h 726"/>
                <a:gd name="T60" fmla="*/ 153 w 430"/>
                <a:gd name="T61" fmla="*/ 715 h 726"/>
                <a:gd name="T62" fmla="*/ 133 w 430"/>
                <a:gd name="T63" fmla="*/ 726 h 726"/>
                <a:gd name="T64" fmla="*/ 116 w 430"/>
                <a:gd name="T65" fmla="*/ 681 h 726"/>
                <a:gd name="T66" fmla="*/ 95 w 430"/>
                <a:gd name="T67" fmla="*/ 674 h 726"/>
                <a:gd name="T68" fmla="*/ 32 w 430"/>
                <a:gd name="T69" fmla="*/ 672 h 726"/>
                <a:gd name="T70" fmla="*/ 8 w 430"/>
                <a:gd name="T71" fmla="*/ 635 h 726"/>
                <a:gd name="T72" fmla="*/ 3 w 430"/>
                <a:gd name="T73" fmla="*/ 578 h 726"/>
                <a:gd name="T74" fmla="*/ 1 w 430"/>
                <a:gd name="T75" fmla="*/ 536 h 726"/>
                <a:gd name="T76" fmla="*/ 31 w 430"/>
                <a:gd name="T77" fmla="*/ 532 h 726"/>
                <a:gd name="T78" fmla="*/ 45 w 430"/>
                <a:gd name="T79" fmla="*/ 518 h 726"/>
                <a:gd name="T80" fmla="*/ 33 w 430"/>
                <a:gd name="T81" fmla="*/ 431 h 726"/>
                <a:gd name="T82" fmla="*/ 16 w 430"/>
                <a:gd name="T83" fmla="*/ 290 h 726"/>
                <a:gd name="T84" fmla="*/ 22 w 430"/>
                <a:gd name="T85" fmla="*/ 275 h 726"/>
                <a:gd name="T86" fmla="*/ 29 w 430"/>
                <a:gd name="T87" fmla="*/ 259 h 726"/>
                <a:gd name="T88" fmla="*/ 51 w 430"/>
                <a:gd name="T89" fmla="*/ 271 h 726"/>
                <a:gd name="T90" fmla="*/ 64 w 430"/>
                <a:gd name="T91" fmla="*/ 280 h 726"/>
                <a:gd name="T92" fmla="*/ 108 w 430"/>
                <a:gd name="T93" fmla="*/ 270 h 726"/>
                <a:gd name="T94" fmla="*/ 126 w 430"/>
                <a:gd name="T95" fmla="*/ 252 h 726"/>
                <a:gd name="T96" fmla="*/ 128 w 430"/>
                <a:gd name="T97" fmla="*/ 200 h 726"/>
                <a:gd name="T98" fmla="*/ 129 w 430"/>
                <a:gd name="T99" fmla="*/ 174 h 726"/>
                <a:gd name="T100" fmla="*/ 141 w 430"/>
                <a:gd name="T101" fmla="*/ 165 h 726"/>
                <a:gd name="T102" fmla="*/ 114 w 430"/>
                <a:gd name="T103" fmla="*/ 146 h 726"/>
                <a:gd name="T104" fmla="*/ 110 w 430"/>
                <a:gd name="T105" fmla="*/ 131 h 726"/>
                <a:gd name="T106" fmla="*/ 122 w 430"/>
                <a:gd name="T107" fmla="*/ 8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0" h="726">
                  <a:moveTo>
                    <a:pt x="119" y="67"/>
                  </a:moveTo>
                  <a:lnTo>
                    <a:pt x="126" y="63"/>
                  </a:lnTo>
                  <a:lnTo>
                    <a:pt x="132" y="60"/>
                  </a:lnTo>
                  <a:lnTo>
                    <a:pt x="136" y="55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2" y="44"/>
                  </a:lnTo>
                  <a:lnTo>
                    <a:pt x="145" y="43"/>
                  </a:lnTo>
                  <a:lnTo>
                    <a:pt x="148" y="43"/>
                  </a:lnTo>
                  <a:lnTo>
                    <a:pt x="152" y="42"/>
                  </a:lnTo>
                  <a:lnTo>
                    <a:pt x="155" y="41"/>
                  </a:lnTo>
                  <a:lnTo>
                    <a:pt x="160" y="38"/>
                  </a:lnTo>
                  <a:lnTo>
                    <a:pt x="165" y="35"/>
                  </a:lnTo>
                  <a:lnTo>
                    <a:pt x="168" y="30"/>
                  </a:lnTo>
                  <a:lnTo>
                    <a:pt x="171" y="25"/>
                  </a:lnTo>
                  <a:lnTo>
                    <a:pt x="171" y="20"/>
                  </a:lnTo>
                  <a:lnTo>
                    <a:pt x="172" y="15"/>
                  </a:lnTo>
                  <a:lnTo>
                    <a:pt x="172" y="10"/>
                  </a:lnTo>
                  <a:lnTo>
                    <a:pt x="174" y="6"/>
                  </a:lnTo>
                  <a:lnTo>
                    <a:pt x="178" y="4"/>
                  </a:lnTo>
                  <a:lnTo>
                    <a:pt x="184" y="3"/>
                  </a:lnTo>
                  <a:lnTo>
                    <a:pt x="20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1" y="4"/>
                  </a:lnTo>
                  <a:lnTo>
                    <a:pt x="245" y="6"/>
                  </a:lnTo>
                  <a:lnTo>
                    <a:pt x="247" y="10"/>
                  </a:lnTo>
                  <a:lnTo>
                    <a:pt x="249" y="13"/>
                  </a:lnTo>
                  <a:lnTo>
                    <a:pt x="253" y="22"/>
                  </a:lnTo>
                  <a:lnTo>
                    <a:pt x="258" y="29"/>
                  </a:lnTo>
                  <a:lnTo>
                    <a:pt x="264" y="36"/>
                  </a:lnTo>
                  <a:lnTo>
                    <a:pt x="271" y="43"/>
                  </a:lnTo>
                  <a:lnTo>
                    <a:pt x="284" y="54"/>
                  </a:lnTo>
                  <a:lnTo>
                    <a:pt x="294" y="62"/>
                  </a:lnTo>
                  <a:lnTo>
                    <a:pt x="298" y="67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298" y="83"/>
                  </a:lnTo>
                  <a:lnTo>
                    <a:pt x="294" y="89"/>
                  </a:lnTo>
                  <a:lnTo>
                    <a:pt x="289" y="94"/>
                  </a:lnTo>
                  <a:lnTo>
                    <a:pt x="285" y="95"/>
                  </a:lnTo>
                  <a:lnTo>
                    <a:pt x="281" y="97"/>
                  </a:lnTo>
                  <a:lnTo>
                    <a:pt x="277" y="98"/>
                  </a:lnTo>
                  <a:lnTo>
                    <a:pt x="271" y="98"/>
                  </a:lnTo>
                  <a:lnTo>
                    <a:pt x="261" y="98"/>
                  </a:lnTo>
                  <a:lnTo>
                    <a:pt x="252" y="99"/>
                  </a:lnTo>
                  <a:lnTo>
                    <a:pt x="243" y="101"/>
                  </a:lnTo>
                  <a:lnTo>
                    <a:pt x="236" y="105"/>
                  </a:lnTo>
                  <a:lnTo>
                    <a:pt x="231" y="110"/>
                  </a:lnTo>
                  <a:lnTo>
                    <a:pt x="227" y="116"/>
                  </a:lnTo>
                  <a:lnTo>
                    <a:pt x="224" y="124"/>
                  </a:lnTo>
                  <a:lnTo>
                    <a:pt x="224" y="133"/>
                  </a:lnTo>
                  <a:lnTo>
                    <a:pt x="224" y="143"/>
                  </a:lnTo>
                  <a:lnTo>
                    <a:pt x="227" y="152"/>
                  </a:lnTo>
                  <a:lnTo>
                    <a:pt x="230" y="161"/>
                  </a:lnTo>
                  <a:lnTo>
                    <a:pt x="235" y="169"/>
                  </a:lnTo>
                  <a:lnTo>
                    <a:pt x="246" y="183"/>
                  </a:lnTo>
                  <a:lnTo>
                    <a:pt x="255" y="198"/>
                  </a:lnTo>
                  <a:lnTo>
                    <a:pt x="266" y="212"/>
                  </a:lnTo>
                  <a:lnTo>
                    <a:pt x="274" y="223"/>
                  </a:lnTo>
                  <a:lnTo>
                    <a:pt x="279" y="227"/>
                  </a:lnTo>
                  <a:lnTo>
                    <a:pt x="283" y="233"/>
                  </a:lnTo>
                  <a:lnTo>
                    <a:pt x="285" y="239"/>
                  </a:lnTo>
                  <a:lnTo>
                    <a:pt x="286" y="245"/>
                  </a:lnTo>
                  <a:lnTo>
                    <a:pt x="287" y="258"/>
                  </a:lnTo>
                  <a:lnTo>
                    <a:pt x="290" y="269"/>
                  </a:lnTo>
                  <a:lnTo>
                    <a:pt x="291" y="274"/>
                  </a:lnTo>
                  <a:lnTo>
                    <a:pt x="293" y="277"/>
                  </a:lnTo>
                  <a:lnTo>
                    <a:pt x="297" y="281"/>
                  </a:lnTo>
                  <a:lnTo>
                    <a:pt x="302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10" y="286"/>
                  </a:lnTo>
                  <a:lnTo>
                    <a:pt x="313" y="284"/>
                  </a:lnTo>
                  <a:lnTo>
                    <a:pt x="321" y="281"/>
                  </a:lnTo>
                  <a:lnTo>
                    <a:pt x="330" y="277"/>
                  </a:lnTo>
                  <a:lnTo>
                    <a:pt x="338" y="274"/>
                  </a:lnTo>
                  <a:lnTo>
                    <a:pt x="348" y="270"/>
                  </a:lnTo>
                  <a:lnTo>
                    <a:pt x="357" y="268"/>
                  </a:lnTo>
                  <a:lnTo>
                    <a:pt x="367" y="266"/>
                  </a:lnTo>
                  <a:lnTo>
                    <a:pt x="372" y="268"/>
                  </a:lnTo>
                  <a:lnTo>
                    <a:pt x="374" y="270"/>
                  </a:lnTo>
                  <a:lnTo>
                    <a:pt x="376" y="272"/>
                  </a:lnTo>
                  <a:lnTo>
                    <a:pt x="378" y="276"/>
                  </a:lnTo>
                  <a:lnTo>
                    <a:pt x="378" y="284"/>
                  </a:lnTo>
                  <a:lnTo>
                    <a:pt x="375" y="293"/>
                  </a:lnTo>
                  <a:lnTo>
                    <a:pt x="372" y="303"/>
                  </a:lnTo>
                  <a:lnTo>
                    <a:pt x="369" y="313"/>
                  </a:lnTo>
                  <a:lnTo>
                    <a:pt x="367" y="321"/>
                  </a:lnTo>
                  <a:lnTo>
                    <a:pt x="367" y="327"/>
                  </a:lnTo>
                  <a:lnTo>
                    <a:pt x="368" y="331"/>
                  </a:lnTo>
                  <a:lnTo>
                    <a:pt x="371" y="332"/>
                  </a:lnTo>
                  <a:lnTo>
                    <a:pt x="373" y="333"/>
                  </a:lnTo>
                  <a:lnTo>
                    <a:pt x="378" y="333"/>
                  </a:lnTo>
                  <a:lnTo>
                    <a:pt x="382" y="334"/>
                  </a:lnTo>
                  <a:lnTo>
                    <a:pt x="390" y="337"/>
                  </a:lnTo>
                  <a:lnTo>
                    <a:pt x="398" y="340"/>
                  </a:lnTo>
                  <a:lnTo>
                    <a:pt x="407" y="347"/>
                  </a:lnTo>
                  <a:lnTo>
                    <a:pt x="417" y="356"/>
                  </a:lnTo>
                  <a:lnTo>
                    <a:pt x="423" y="365"/>
                  </a:lnTo>
                  <a:lnTo>
                    <a:pt x="428" y="375"/>
                  </a:lnTo>
                  <a:lnTo>
                    <a:pt x="430" y="384"/>
                  </a:lnTo>
                  <a:lnTo>
                    <a:pt x="430" y="394"/>
                  </a:lnTo>
                  <a:lnTo>
                    <a:pt x="429" y="403"/>
                  </a:lnTo>
                  <a:lnTo>
                    <a:pt x="428" y="414"/>
                  </a:lnTo>
                  <a:lnTo>
                    <a:pt x="424" y="423"/>
                  </a:lnTo>
                  <a:lnTo>
                    <a:pt x="416" y="425"/>
                  </a:lnTo>
                  <a:lnTo>
                    <a:pt x="405" y="427"/>
                  </a:lnTo>
                  <a:lnTo>
                    <a:pt x="396" y="431"/>
                  </a:lnTo>
                  <a:lnTo>
                    <a:pt x="385" y="434"/>
                  </a:lnTo>
                  <a:lnTo>
                    <a:pt x="375" y="439"/>
                  </a:lnTo>
                  <a:lnTo>
                    <a:pt x="366" y="445"/>
                  </a:lnTo>
                  <a:lnTo>
                    <a:pt x="356" y="452"/>
                  </a:lnTo>
                  <a:lnTo>
                    <a:pt x="348" y="460"/>
                  </a:lnTo>
                  <a:lnTo>
                    <a:pt x="341" y="467"/>
                  </a:lnTo>
                  <a:lnTo>
                    <a:pt x="337" y="476"/>
                  </a:lnTo>
                  <a:lnTo>
                    <a:pt x="335" y="483"/>
                  </a:lnTo>
                  <a:lnTo>
                    <a:pt x="334" y="489"/>
                  </a:lnTo>
                  <a:lnTo>
                    <a:pt x="335" y="503"/>
                  </a:lnTo>
                  <a:lnTo>
                    <a:pt x="336" y="518"/>
                  </a:lnTo>
                  <a:lnTo>
                    <a:pt x="335" y="527"/>
                  </a:lnTo>
                  <a:lnTo>
                    <a:pt x="332" y="536"/>
                  </a:lnTo>
                  <a:lnTo>
                    <a:pt x="329" y="546"/>
                  </a:lnTo>
                  <a:lnTo>
                    <a:pt x="324" y="557"/>
                  </a:lnTo>
                  <a:lnTo>
                    <a:pt x="312" y="577"/>
                  </a:lnTo>
                  <a:lnTo>
                    <a:pt x="300" y="598"/>
                  </a:lnTo>
                  <a:lnTo>
                    <a:pt x="294" y="609"/>
                  </a:lnTo>
                  <a:lnTo>
                    <a:pt x="291" y="620"/>
                  </a:lnTo>
                  <a:lnTo>
                    <a:pt x="287" y="630"/>
                  </a:lnTo>
                  <a:lnTo>
                    <a:pt x="285" y="640"/>
                  </a:lnTo>
                  <a:lnTo>
                    <a:pt x="283" y="659"/>
                  </a:lnTo>
                  <a:lnTo>
                    <a:pt x="280" y="677"/>
                  </a:lnTo>
                  <a:lnTo>
                    <a:pt x="280" y="686"/>
                  </a:lnTo>
                  <a:lnTo>
                    <a:pt x="279" y="693"/>
                  </a:lnTo>
                  <a:lnTo>
                    <a:pt x="267" y="697"/>
                  </a:lnTo>
                  <a:lnTo>
                    <a:pt x="255" y="700"/>
                  </a:lnTo>
                  <a:lnTo>
                    <a:pt x="245" y="705"/>
                  </a:lnTo>
                  <a:lnTo>
                    <a:pt x="236" y="709"/>
                  </a:lnTo>
                  <a:lnTo>
                    <a:pt x="223" y="716"/>
                  </a:lnTo>
                  <a:lnTo>
                    <a:pt x="210" y="722"/>
                  </a:lnTo>
                  <a:lnTo>
                    <a:pt x="203" y="724"/>
                  </a:lnTo>
                  <a:lnTo>
                    <a:pt x="197" y="724"/>
                  </a:lnTo>
                  <a:lnTo>
                    <a:pt x="195" y="724"/>
                  </a:lnTo>
                  <a:lnTo>
                    <a:pt x="192" y="723"/>
                  </a:lnTo>
                  <a:lnTo>
                    <a:pt x="190" y="722"/>
                  </a:lnTo>
                  <a:lnTo>
                    <a:pt x="189" y="719"/>
                  </a:lnTo>
                  <a:lnTo>
                    <a:pt x="186" y="716"/>
                  </a:lnTo>
                  <a:lnTo>
                    <a:pt x="184" y="713"/>
                  </a:lnTo>
                  <a:lnTo>
                    <a:pt x="182" y="711"/>
                  </a:lnTo>
                  <a:lnTo>
                    <a:pt x="179" y="710"/>
                  </a:lnTo>
                  <a:lnTo>
                    <a:pt x="173" y="709"/>
                  </a:lnTo>
                  <a:lnTo>
                    <a:pt x="166" y="709"/>
                  </a:lnTo>
                  <a:lnTo>
                    <a:pt x="160" y="711"/>
                  </a:lnTo>
                  <a:lnTo>
                    <a:pt x="153" y="715"/>
                  </a:lnTo>
                  <a:lnTo>
                    <a:pt x="147" y="719"/>
                  </a:lnTo>
                  <a:lnTo>
                    <a:pt x="141" y="724"/>
                  </a:lnTo>
                  <a:lnTo>
                    <a:pt x="139" y="725"/>
                  </a:lnTo>
                  <a:lnTo>
                    <a:pt x="135" y="726"/>
                  </a:lnTo>
                  <a:lnTo>
                    <a:pt x="133" y="726"/>
                  </a:lnTo>
                  <a:lnTo>
                    <a:pt x="130" y="725"/>
                  </a:lnTo>
                  <a:lnTo>
                    <a:pt x="127" y="722"/>
                  </a:lnTo>
                  <a:lnTo>
                    <a:pt x="124" y="716"/>
                  </a:lnTo>
                  <a:lnTo>
                    <a:pt x="120" y="699"/>
                  </a:lnTo>
                  <a:lnTo>
                    <a:pt x="116" y="681"/>
                  </a:lnTo>
                  <a:lnTo>
                    <a:pt x="115" y="679"/>
                  </a:lnTo>
                  <a:lnTo>
                    <a:pt x="113" y="677"/>
                  </a:lnTo>
                  <a:lnTo>
                    <a:pt x="109" y="675"/>
                  </a:lnTo>
                  <a:lnTo>
                    <a:pt x="105" y="674"/>
                  </a:lnTo>
                  <a:lnTo>
                    <a:pt x="95" y="674"/>
                  </a:lnTo>
                  <a:lnTo>
                    <a:pt x="82" y="674"/>
                  </a:lnTo>
                  <a:lnTo>
                    <a:pt x="67" y="675"/>
                  </a:lnTo>
                  <a:lnTo>
                    <a:pt x="54" y="675"/>
                  </a:lnTo>
                  <a:lnTo>
                    <a:pt x="42" y="674"/>
                  </a:lnTo>
                  <a:lnTo>
                    <a:pt x="32" y="672"/>
                  </a:lnTo>
                  <a:lnTo>
                    <a:pt x="25" y="667"/>
                  </a:lnTo>
                  <a:lnTo>
                    <a:pt x="19" y="661"/>
                  </a:lnTo>
                  <a:lnTo>
                    <a:pt x="14" y="653"/>
                  </a:lnTo>
                  <a:lnTo>
                    <a:pt x="10" y="644"/>
                  </a:lnTo>
                  <a:lnTo>
                    <a:pt x="8" y="635"/>
                  </a:lnTo>
                  <a:lnTo>
                    <a:pt x="6" y="625"/>
                  </a:lnTo>
                  <a:lnTo>
                    <a:pt x="4" y="615"/>
                  </a:lnTo>
                  <a:lnTo>
                    <a:pt x="4" y="605"/>
                  </a:lnTo>
                  <a:lnTo>
                    <a:pt x="3" y="591"/>
                  </a:lnTo>
                  <a:lnTo>
                    <a:pt x="3" y="578"/>
                  </a:lnTo>
                  <a:lnTo>
                    <a:pt x="2" y="565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" y="536"/>
                  </a:lnTo>
                  <a:lnTo>
                    <a:pt x="3" y="534"/>
                  </a:lnTo>
                  <a:lnTo>
                    <a:pt x="6" y="533"/>
                  </a:lnTo>
                  <a:lnTo>
                    <a:pt x="10" y="533"/>
                  </a:lnTo>
                  <a:lnTo>
                    <a:pt x="20" y="532"/>
                  </a:lnTo>
                  <a:lnTo>
                    <a:pt x="31" y="532"/>
                  </a:lnTo>
                  <a:lnTo>
                    <a:pt x="34" y="530"/>
                  </a:lnTo>
                  <a:lnTo>
                    <a:pt x="38" y="529"/>
                  </a:lnTo>
                  <a:lnTo>
                    <a:pt x="41" y="528"/>
                  </a:lnTo>
                  <a:lnTo>
                    <a:pt x="44" y="524"/>
                  </a:lnTo>
                  <a:lnTo>
                    <a:pt x="45" y="518"/>
                  </a:lnTo>
                  <a:lnTo>
                    <a:pt x="45" y="509"/>
                  </a:lnTo>
                  <a:lnTo>
                    <a:pt x="44" y="498"/>
                  </a:lnTo>
                  <a:lnTo>
                    <a:pt x="42" y="486"/>
                  </a:lnTo>
                  <a:lnTo>
                    <a:pt x="38" y="459"/>
                  </a:lnTo>
                  <a:lnTo>
                    <a:pt x="33" y="431"/>
                  </a:lnTo>
                  <a:lnTo>
                    <a:pt x="29" y="394"/>
                  </a:lnTo>
                  <a:lnTo>
                    <a:pt x="26" y="357"/>
                  </a:lnTo>
                  <a:lnTo>
                    <a:pt x="21" y="324"/>
                  </a:lnTo>
                  <a:lnTo>
                    <a:pt x="16" y="297"/>
                  </a:lnTo>
                  <a:lnTo>
                    <a:pt x="16" y="290"/>
                  </a:lnTo>
                  <a:lnTo>
                    <a:pt x="16" y="284"/>
                  </a:lnTo>
                  <a:lnTo>
                    <a:pt x="17" y="281"/>
                  </a:lnTo>
                  <a:lnTo>
                    <a:pt x="19" y="278"/>
                  </a:lnTo>
                  <a:lnTo>
                    <a:pt x="20" y="277"/>
                  </a:lnTo>
                  <a:lnTo>
                    <a:pt x="22" y="275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5" y="265"/>
                  </a:lnTo>
                  <a:lnTo>
                    <a:pt x="26" y="261"/>
                  </a:lnTo>
                  <a:lnTo>
                    <a:pt x="29" y="259"/>
                  </a:lnTo>
                  <a:lnTo>
                    <a:pt x="36" y="258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1" y="271"/>
                  </a:lnTo>
                  <a:lnTo>
                    <a:pt x="52" y="275"/>
                  </a:lnTo>
                  <a:lnTo>
                    <a:pt x="54" y="276"/>
                  </a:lnTo>
                  <a:lnTo>
                    <a:pt x="57" y="278"/>
                  </a:lnTo>
                  <a:lnTo>
                    <a:pt x="58" y="278"/>
                  </a:lnTo>
                  <a:lnTo>
                    <a:pt x="64" y="280"/>
                  </a:lnTo>
                  <a:lnTo>
                    <a:pt x="70" y="278"/>
                  </a:lnTo>
                  <a:lnTo>
                    <a:pt x="80" y="276"/>
                  </a:lnTo>
                  <a:lnTo>
                    <a:pt x="94" y="274"/>
                  </a:lnTo>
                  <a:lnTo>
                    <a:pt x="101" y="272"/>
                  </a:lnTo>
                  <a:lnTo>
                    <a:pt x="108" y="270"/>
                  </a:lnTo>
                  <a:lnTo>
                    <a:pt x="114" y="268"/>
                  </a:lnTo>
                  <a:lnTo>
                    <a:pt x="117" y="265"/>
                  </a:lnTo>
                  <a:lnTo>
                    <a:pt x="121" y="262"/>
                  </a:lnTo>
                  <a:lnTo>
                    <a:pt x="123" y="257"/>
                  </a:lnTo>
                  <a:lnTo>
                    <a:pt x="126" y="252"/>
                  </a:lnTo>
                  <a:lnTo>
                    <a:pt x="128" y="247"/>
                  </a:lnTo>
                  <a:lnTo>
                    <a:pt x="130" y="236"/>
                  </a:lnTo>
                  <a:lnTo>
                    <a:pt x="130" y="225"/>
                  </a:lnTo>
                  <a:lnTo>
                    <a:pt x="129" y="213"/>
                  </a:lnTo>
                  <a:lnTo>
                    <a:pt x="128" y="200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27" y="175"/>
                  </a:lnTo>
                  <a:lnTo>
                    <a:pt x="129" y="174"/>
                  </a:lnTo>
                  <a:lnTo>
                    <a:pt x="132" y="171"/>
                  </a:lnTo>
                  <a:lnTo>
                    <a:pt x="138" y="169"/>
                  </a:lnTo>
                  <a:lnTo>
                    <a:pt x="141" y="168"/>
                  </a:lnTo>
                  <a:lnTo>
                    <a:pt x="142" y="167"/>
                  </a:lnTo>
                  <a:lnTo>
                    <a:pt x="141" y="165"/>
                  </a:lnTo>
                  <a:lnTo>
                    <a:pt x="138" y="162"/>
                  </a:lnTo>
                  <a:lnTo>
                    <a:pt x="134" y="160"/>
                  </a:lnTo>
                  <a:lnTo>
                    <a:pt x="124" y="154"/>
                  </a:lnTo>
                  <a:lnTo>
                    <a:pt x="116" y="149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0" y="131"/>
                  </a:lnTo>
                  <a:lnTo>
                    <a:pt x="114" y="123"/>
                  </a:lnTo>
                  <a:lnTo>
                    <a:pt x="121" y="104"/>
                  </a:lnTo>
                  <a:lnTo>
                    <a:pt x="122" y="97"/>
                  </a:lnTo>
                  <a:lnTo>
                    <a:pt x="122" y="91"/>
                  </a:lnTo>
                  <a:lnTo>
                    <a:pt x="122" y="85"/>
                  </a:lnTo>
                  <a:lnTo>
                    <a:pt x="121" y="79"/>
                  </a:lnTo>
                  <a:lnTo>
                    <a:pt x="120" y="70"/>
                  </a:lnTo>
                  <a:lnTo>
                    <a:pt x="119" y="6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北京">
              <a:extLst>
                <a:ext uri="{FF2B5EF4-FFF2-40B4-BE49-F238E27FC236}">
                  <a16:creationId xmlns:a16="http://schemas.microsoft.com/office/drawing/2014/main" id="{D6379174-0FB1-4C19-D7F0-D0780B41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201" y="3467281"/>
              <a:ext cx="171452" cy="190510"/>
            </a:xfrm>
            <a:custGeom>
              <a:avLst/>
              <a:gdLst>
                <a:gd name="T0" fmla="*/ 265 w 636"/>
                <a:gd name="T1" fmla="*/ 650 h 711"/>
                <a:gd name="T2" fmla="*/ 282 w 636"/>
                <a:gd name="T3" fmla="*/ 694 h 711"/>
                <a:gd name="T4" fmla="*/ 304 w 636"/>
                <a:gd name="T5" fmla="*/ 711 h 711"/>
                <a:gd name="T6" fmla="*/ 325 w 636"/>
                <a:gd name="T7" fmla="*/ 696 h 711"/>
                <a:gd name="T8" fmla="*/ 372 w 636"/>
                <a:gd name="T9" fmla="*/ 646 h 711"/>
                <a:gd name="T10" fmla="*/ 401 w 636"/>
                <a:gd name="T11" fmla="*/ 633 h 711"/>
                <a:gd name="T12" fmla="*/ 428 w 636"/>
                <a:gd name="T13" fmla="*/ 631 h 711"/>
                <a:gd name="T14" fmla="*/ 448 w 636"/>
                <a:gd name="T15" fmla="*/ 625 h 711"/>
                <a:gd name="T16" fmla="*/ 471 w 636"/>
                <a:gd name="T17" fmla="*/ 626 h 711"/>
                <a:gd name="T18" fmla="*/ 486 w 636"/>
                <a:gd name="T19" fmla="*/ 568 h 711"/>
                <a:gd name="T20" fmla="*/ 496 w 636"/>
                <a:gd name="T21" fmla="*/ 535 h 711"/>
                <a:gd name="T22" fmla="*/ 446 w 636"/>
                <a:gd name="T23" fmla="*/ 513 h 711"/>
                <a:gd name="T24" fmla="*/ 435 w 636"/>
                <a:gd name="T25" fmla="*/ 469 h 711"/>
                <a:gd name="T26" fmla="*/ 446 w 636"/>
                <a:gd name="T27" fmla="*/ 441 h 711"/>
                <a:gd name="T28" fmla="*/ 496 w 636"/>
                <a:gd name="T29" fmla="*/ 436 h 711"/>
                <a:gd name="T30" fmla="*/ 572 w 636"/>
                <a:gd name="T31" fmla="*/ 416 h 711"/>
                <a:gd name="T32" fmla="*/ 599 w 636"/>
                <a:gd name="T33" fmla="*/ 391 h 711"/>
                <a:gd name="T34" fmla="*/ 619 w 636"/>
                <a:gd name="T35" fmla="*/ 366 h 711"/>
                <a:gd name="T36" fmla="*/ 602 w 636"/>
                <a:gd name="T37" fmla="*/ 320 h 711"/>
                <a:gd name="T38" fmla="*/ 594 w 636"/>
                <a:gd name="T39" fmla="*/ 270 h 711"/>
                <a:gd name="T40" fmla="*/ 597 w 636"/>
                <a:gd name="T41" fmla="*/ 248 h 711"/>
                <a:gd name="T42" fmla="*/ 574 w 636"/>
                <a:gd name="T43" fmla="*/ 252 h 711"/>
                <a:gd name="T44" fmla="*/ 570 w 636"/>
                <a:gd name="T45" fmla="*/ 220 h 711"/>
                <a:gd name="T46" fmla="*/ 592 w 636"/>
                <a:gd name="T47" fmla="*/ 199 h 711"/>
                <a:gd name="T48" fmla="*/ 627 w 636"/>
                <a:gd name="T49" fmla="*/ 194 h 711"/>
                <a:gd name="T50" fmla="*/ 633 w 636"/>
                <a:gd name="T51" fmla="*/ 161 h 711"/>
                <a:gd name="T52" fmla="*/ 545 w 636"/>
                <a:gd name="T53" fmla="*/ 147 h 711"/>
                <a:gd name="T54" fmla="*/ 474 w 636"/>
                <a:gd name="T55" fmla="*/ 142 h 711"/>
                <a:gd name="T56" fmla="*/ 429 w 636"/>
                <a:gd name="T57" fmla="*/ 93 h 711"/>
                <a:gd name="T58" fmla="*/ 382 w 636"/>
                <a:gd name="T59" fmla="*/ 49 h 711"/>
                <a:gd name="T60" fmla="*/ 366 w 636"/>
                <a:gd name="T61" fmla="*/ 3 h 711"/>
                <a:gd name="T62" fmla="*/ 353 w 636"/>
                <a:gd name="T63" fmla="*/ 3 h 711"/>
                <a:gd name="T64" fmla="*/ 340 w 636"/>
                <a:gd name="T65" fmla="*/ 28 h 711"/>
                <a:gd name="T66" fmla="*/ 308 w 636"/>
                <a:gd name="T67" fmla="*/ 34 h 711"/>
                <a:gd name="T68" fmla="*/ 300 w 636"/>
                <a:gd name="T69" fmla="*/ 51 h 711"/>
                <a:gd name="T70" fmla="*/ 288 w 636"/>
                <a:gd name="T71" fmla="*/ 63 h 711"/>
                <a:gd name="T72" fmla="*/ 266 w 636"/>
                <a:gd name="T73" fmla="*/ 72 h 711"/>
                <a:gd name="T74" fmla="*/ 298 w 636"/>
                <a:gd name="T75" fmla="*/ 108 h 711"/>
                <a:gd name="T76" fmla="*/ 302 w 636"/>
                <a:gd name="T77" fmla="*/ 129 h 711"/>
                <a:gd name="T78" fmla="*/ 252 w 636"/>
                <a:gd name="T79" fmla="*/ 139 h 711"/>
                <a:gd name="T80" fmla="*/ 233 w 636"/>
                <a:gd name="T81" fmla="*/ 131 h 711"/>
                <a:gd name="T82" fmla="*/ 216 w 636"/>
                <a:gd name="T83" fmla="*/ 173 h 711"/>
                <a:gd name="T84" fmla="*/ 176 w 636"/>
                <a:gd name="T85" fmla="*/ 217 h 711"/>
                <a:gd name="T86" fmla="*/ 144 w 636"/>
                <a:gd name="T87" fmla="*/ 209 h 711"/>
                <a:gd name="T88" fmla="*/ 106 w 636"/>
                <a:gd name="T89" fmla="*/ 227 h 711"/>
                <a:gd name="T90" fmla="*/ 90 w 636"/>
                <a:gd name="T91" fmla="*/ 271 h 711"/>
                <a:gd name="T92" fmla="*/ 137 w 636"/>
                <a:gd name="T93" fmla="*/ 318 h 711"/>
                <a:gd name="T94" fmla="*/ 145 w 636"/>
                <a:gd name="T95" fmla="*/ 374 h 711"/>
                <a:gd name="T96" fmla="*/ 115 w 636"/>
                <a:gd name="T97" fmla="*/ 416 h 711"/>
                <a:gd name="T98" fmla="*/ 63 w 636"/>
                <a:gd name="T99" fmla="*/ 432 h 711"/>
                <a:gd name="T100" fmla="*/ 0 w 636"/>
                <a:gd name="T101" fmla="*/ 481 h 711"/>
                <a:gd name="T102" fmla="*/ 10 w 636"/>
                <a:gd name="T103" fmla="*/ 516 h 711"/>
                <a:gd name="T104" fmla="*/ 39 w 636"/>
                <a:gd name="T105" fmla="*/ 566 h 711"/>
                <a:gd name="T106" fmla="*/ 17 w 636"/>
                <a:gd name="T107" fmla="*/ 575 h 711"/>
                <a:gd name="T108" fmla="*/ 25 w 636"/>
                <a:gd name="T109" fmla="*/ 607 h 711"/>
                <a:gd name="T110" fmla="*/ 37 w 636"/>
                <a:gd name="T111" fmla="*/ 646 h 711"/>
                <a:gd name="T112" fmla="*/ 64 w 636"/>
                <a:gd name="T113" fmla="*/ 662 h 711"/>
                <a:gd name="T114" fmla="*/ 93 w 636"/>
                <a:gd name="T115" fmla="*/ 663 h 711"/>
                <a:gd name="T116" fmla="*/ 118 w 636"/>
                <a:gd name="T117" fmla="*/ 689 h 711"/>
                <a:gd name="T118" fmla="*/ 157 w 636"/>
                <a:gd name="T119" fmla="*/ 675 h 711"/>
                <a:gd name="T120" fmla="*/ 201 w 636"/>
                <a:gd name="T121" fmla="*/ 64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6" h="711">
                  <a:moveTo>
                    <a:pt x="237" y="646"/>
                  </a:moveTo>
                  <a:lnTo>
                    <a:pt x="245" y="646"/>
                  </a:lnTo>
                  <a:lnTo>
                    <a:pt x="252" y="646"/>
                  </a:lnTo>
                  <a:lnTo>
                    <a:pt x="257" y="646"/>
                  </a:lnTo>
                  <a:lnTo>
                    <a:pt x="262" y="648"/>
                  </a:lnTo>
                  <a:lnTo>
                    <a:pt x="265" y="650"/>
                  </a:lnTo>
                  <a:lnTo>
                    <a:pt x="268" y="655"/>
                  </a:lnTo>
                  <a:lnTo>
                    <a:pt x="270" y="659"/>
                  </a:lnTo>
                  <a:lnTo>
                    <a:pt x="272" y="668"/>
                  </a:lnTo>
                  <a:lnTo>
                    <a:pt x="275" y="678"/>
                  </a:lnTo>
                  <a:lnTo>
                    <a:pt x="279" y="689"/>
                  </a:lnTo>
                  <a:lnTo>
                    <a:pt x="282" y="694"/>
                  </a:lnTo>
                  <a:lnTo>
                    <a:pt x="285" y="699"/>
                  </a:lnTo>
                  <a:lnTo>
                    <a:pt x="289" y="703"/>
                  </a:lnTo>
                  <a:lnTo>
                    <a:pt x="291" y="706"/>
                  </a:lnTo>
                  <a:lnTo>
                    <a:pt x="296" y="708"/>
                  </a:lnTo>
                  <a:lnTo>
                    <a:pt x="300" y="709"/>
                  </a:lnTo>
                  <a:lnTo>
                    <a:pt x="304" y="711"/>
                  </a:lnTo>
                  <a:lnTo>
                    <a:pt x="308" y="711"/>
                  </a:lnTo>
                  <a:lnTo>
                    <a:pt x="312" y="711"/>
                  </a:lnTo>
                  <a:lnTo>
                    <a:pt x="315" y="708"/>
                  </a:lnTo>
                  <a:lnTo>
                    <a:pt x="319" y="707"/>
                  </a:lnTo>
                  <a:lnTo>
                    <a:pt x="321" y="703"/>
                  </a:lnTo>
                  <a:lnTo>
                    <a:pt x="325" y="696"/>
                  </a:lnTo>
                  <a:lnTo>
                    <a:pt x="331" y="689"/>
                  </a:lnTo>
                  <a:lnTo>
                    <a:pt x="337" y="681"/>
                  </a:lnTo>
                  <a:lnTo>
                    <a:pt x="344" y="675"/>
                  </a:lnTo>
                  <a:lnTo>
                    <a:pt x="354" y="664"/>
                  </a:lnTo>
                  <a:lnTo>
                    <a:pt x="364" y="655"/>
                  </a:lnTo>
                  <a:lnTo>
                    <a:pt x="372" y="646"/>
                  </a:lnTo>
                  <a:lnTo>
                    <a:pt x="379" y="639"/>
                  </a:lnTo>
                  <a:lnTo>
                    <a:pt x="383" y="637"/>
                  </a:lnTo>
                  <a:lnTo>
                    <a:pt x="386" y="635"/>
                  </a:lnTo>
                  <a:lnTo>
                    <a:pt x="390" y="633"/>
                  </a:lnTo>
                  <a:lnTo>
                    <a:pt x="394" y="633"/>
                  </a:lnTo>
                  <a:lnTo>
                    <a:pt x="401" y="633"/>
                  </a:lnTo>
                  <a:lnTo>
                    <a:pt x="409" y="636"/>
                  </a:lnTo>
                  <a:lnTo>
                    <a:pt x="413" y="637"/>
                  </a:lnTo>
                  <a:lnTo>
                    <a:pt x="416" y="637"/>
                  </a:lnTo>
                  <a:lnTo>
                    <a:pt x="420" y="636"/>
                  </a:lnTo>
                  <a:lnTo>
                    <a:pt x="422" y="636"/>
                  </a:lnTo>
                  <a:lnTo>
                    <a:pt x="428" y="631"/>
                  </a:lnTo>
                  <a:lnTo>
                    <a:pt x="434" y="625"/>
                  </a:lnTo>
                  <a:lnTo>
                    <a:pt x="436" y="623"/>
                  </a:lnTo>
                  <a:lnTo>
                    <a:pt x="439" y="621"/>
                  </a:lnTo>
                  <a:lnTo>
                    <a:pt x="441" y="621"/>
                  </a:lnTo>
                  <a:lnTo>
                    <a:pt x="444" y="621"/>
                  </a:lnTo>
                  <a:lnTo>
                    <a:pt x="448" y="625"/>
                  </a:lnTo>
                  <a:lnTo>
                    <a:pt x="453" y="631"/>
                  </a:lnTo>
                  <a:lnTo>
                    <a:pt x="457" y="632"/>
                  </a:lnTo>
                  <a:lnTo>
                    <a:pt x="460" y="633"/>
                  </a:lnTo>
                  <a:lnTo>
                    <a:pt x="464" y="632"/>
                  </a:lnTo>
                  <a:lnTo>
                    <a:pt x="467" y="630"/>
                  </a:lnTo>
                  <a:lnTo>
                    <a:pt x="471" y="626"/>
                  </a:lnTo>
                  <a:lnTo>
                    <a:pt x="474" y="621"/>
                  </a:lnTo>
                  <a:lnTo>
                    <a:pt x="477" y="615"/>
                  </a:lnTo>
                  <a:lnTo>
                    <a:pt x="478" y="608"/>
                  </a:lnTo>
                  <a:lnTo>
                    <a:pt x="479" y="593"/>
                  </a:lnTo>
                  <a:lnTo>
                    <a:pt x="482" y="580"/>
                  </a:lnTo>
                  <a:lnTo>
                    <a:pt x="486" y="568"/>
                  </a:lnTo>
                  <a:lnTo>
                    <a:pt x="492" y="556"/>
                  </a:lnTo>
                  <a:lnTo>
                    <a:pt x="499" y="547"/>
                  </a:lnTo>
                  <a:lnTo>
                    <a:pt x="503" y="542"/>
                  </a:lnTo>
                  <a:lnTo>
                    <a:pt x="503" y="539"/>
                  </a:lnTo>
                  <a:lnTo>
                    <a:pt x="501" y="537"/>
                  </a:lnTo>
                  <a:lnTo>
                    <a:pt x="496" y="535"/>
                  </a:lnTo>
                  <a:lnTo>
                    <a:pt x="489" y="532"/>
                  </a:lnTo>
                  <a:lnTo>
                    <a:pt x="478" y="528"/>
                  </a:lnTo>
                  <a:lnTo>
                    <a:pt x="467" y="524"/>
                  </a:lnTo>
                  <a:lnTo>
                    <a:pt x="458" y="519"/>
                  </a:lnTo>
                  <a:lnTo>
                    <a:pt x="449" y="516"/>
                  </a:lnTo>
                  <a:lnTo>
                    <a:pt x="446" y="513"/>
                  </a:lnTo>
                  <a:lnTo>
                    <a:pt x="442" y="509"/>
                  </a:lnTo>
                  <a:lnTo>
                    <a:pt x="440" y="504"/>
                  </a:lnTo>
                  <a:lnTo>
                    <a:pt x="438" y="499"/>
                  </a:lnTo>
                  <a:lnTo>
                    <a:pt x="435" y="488"/>
                  </a:lnTo>
                  <a:lnTo>
                    <a:pt x="435" y="479"/>
                  </a:lnTo>
                  <a:lnTo>
                    <a:pt x="435" y="469"/>
                  </a:lnTo>
                  <a:lnTo>
                    <a:pt x="434" y="460"/>
                  </a:lnTo>
                  <a:lnTo>
                    <a:pt x="434" y="455"/>
                  </a:lnTo>
                  <a:lnTo>
                    <a:pt x="435" y="450"/>
                  </a:lnTo>
                  <a:lnTo>
                    <a:pt x="436" y="447"/>
                  </a:lnTo>
                  <a:lnTo>
                    <a:pt x="440" y="444"/>
                  </a:lnTo>
                  <a:lnTo>
                    <a:pt x="446" y="441"/>
                  </a:lnTo>
                  <a:lnTo>
                    <a:pt x="454" y="436"/>
                  </a:lnTo>
                  <a:lnTo>
                    <a:pt x="460" y="435"/>
                  </a:lnTo>
                  <a:lnTo>
                    <a:pt x="465" y="434"/>
                  </a:lnTo>
                  <a:lnTo>
                    <a:pt x="472" y="434"/>
                  </a:lnTo>
                  <a:lnTo>
                    <a:pt x="480" y="435"/>
                  </a:lnTo>
                  <a:lnTo>
                    <a:pt x="496" y="436"/>
                  </a:lnTo>
                  <a:lnTo>
                    <a:pt x="510" y="435"/>
                  </a:lnTo>
                  <a:lnTo>
                    <a:pt x="523" y="432"/>
                  </a:lnTo>
                  <a:lnTo>
                    <a:pt x="534" y="428"/>
                  </a:lnTo>
                  <a:lnTo>
                    <a:pt x="546" y="423"/>
                  </a:lnTo>
                  <a:lnTo>
                    <a:pt x="559" y="419"/>
                  </a:lnTo>
                  <a:lnTo>
                    <a:pt x="572" y="416"/>
                  </a:lnTo>
                  <a:lnTo>
                    <a:pt x="583" y="410"/>
                  </a:lnTo>
                  <a:lnTo>
                    <a:pt x="589" y="404"/>
                  </a:lnTo>
                  <a:lnTo>
                    <a:pt x="592" y="397"/>
                  </a:lnTo>
                  <a:lnTo>
                    <a:pt x="593" y="394"/>
                  </a:lnTo>
                  <a:lnTo>
                    <a:pt x="596" y="392"/>
                  </a:lnTo>
                  <a:lnTo>
                    <a:pt x="599" y="391"/>
                  </a:lnTo>
                  <a:lnTo>
                    <a:pt x="604" y="390"/>
                  </a:lnTo>
                  <a:lnTo>
                    <a:pt x="612" y="388"/>
                  </a:lnTo>
                  <a:lnTo>
                    <a:pt x="617" y="386"/>
                  </a:lnTo>
                  <a:lnTo>
                    <a:pt x="619" y="381"/>
                  </a:lnTo>
                  <a:lnTo>
                    <a:pt x="619" y="374"/>
                  </a:lnTo>
                  <a:lnTo>
                    <a:pt x="619" y="366"/>
                  </a:lnTo>
                  <a:lnTo>
                    <a:pt x="619" y="358"/>
                  </a:lnTo>
                  <a:lnTo>
                    <a:pt x="617" y="348"/>
                  </a:lnTo>
                  <a:lnTo>
                    <a:pt x="615" y="341"/>
                  </a:lnTo>
                  <a:lnTo>
                    <a:pt x="614" y="334"/>
                  </a:lnTo>
                  <a:lnTo>
                    <a:pt x="611" y="330"/>
                  </a:lnTo>
                  <a:lnTo>
                    <a:pt x="602" y="320"/>
                  </a:lnTo>
                  <a:lnTo>
                    <a:pt x="592" y="306"/>
                  </a:lnTo>
                  <a:lnTo>
                    <a:pt x="589" y="299"/>
                  </a:lnTo>
                  <a:lnTo>
                    <a:pt x="586" y="293"/>
                  </a:lnTo>
                  <a:lnTo>
                    <a:pt x="584" y="287"/>
                  </a:lnTo>
                  <a:lnTo>
                    <a:pt x="583" y="281"/>
                  </a:lnTo>
                  <a:lnTo>
                    <a:pt x="594" y="270"/>
                  </a:lnTo>
                  <a:lnTo>
                    <a:pt x="606" y="260"/>
                  </a:lnTo>
                  <a:lnTo>
                    <a:pt x="606" y="257"/>
                  </a:lnTo>
                  <a:lnTo>
                    <a:pt x="605" y="254"/>
                  </a:lnTo>
                  <a:lnTo>
                    <a:pt x="603" y="252"/>
                  </a:lnTo>
                  <a:lnTo>
                    <a:pt x="600" y="249"/>
                  </a:lnTo>
                  <a:lnTo>
                    <a:pt x="597" y="248"/>
                  </a:lnTo>
                  <a:lnTo>
                    <a:pt x="593" y="248"/>
                  </a:lnTo>
                  <a:lnTo>
                    <a:pt x="589" y="249"/>
                  </a:lnTo>
                  <a:lnTo>
                    <a:pt x="585" y="252"/>
                  </a:lnTo>
                  <a:lnTo>
                    <a:pt x="580" y="253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48"/>
                  </a:lnTo>
                  <a:lnTo>
                    <a:pt x="570" y="245"/>
                  </a:lnTo>
                  <a:lnTo>
                    <a:pt x="568" y="239"/>
                  </a:lnTo>
                  <a:lnTo>
                    <a:pt x="568" y="233"/>
                  </a:lnTo>
                  <a:lnTo>
                    <a:pt x="568" y="227"/>
                  </a:lnTo>
                  <a:lnTo>
                    <a:pt x="570" y="220"/>
                  </a:lnTo>
                  <a:lnTo>
                    <a:pt x="573" y="215"/>
                  </a:lnTo>
                  <a:lnTo>
                    <a:pt x="575" y="210"/>
                  </a:lnTo>
                  <a:lnTo>
                    <a:pt x="579" y="205"/>
                  </a:lnTo>
                  <a:lnTo>
                    <a:pt x="584" y="203"/>
                  </a:lnTo>
                  <a:lnTo>
                    <a:pt x="589" y="201"/>
                  </a:lnTo>
                  <a:lnTo>
                    <a:pt x="592" y="199"/>
                  </a:lnTo>
                  <a:lnTo>
                    <a:pt x="597" y="198"/>
                  </a:lnTo>
                  <a:lnTo>
                    <a:pt x="606" y="198"/>
                  </a:lnTo>
                  <a:lnTo>
                    <a:pt x="615" y="198"/>
                  </a:lnTo>
                  <a:lnTo>
                    <a:pt x="619" y="197"/>
                  </a:lnTo>
                  <a:lnTo>
                    <a:pt x="623" y="196"/>
                  </a:lnTo>
                  <a:lnTo>
                    <a:pt x="627" y="194"/>
                  </a:lnTo>
                  <a:lnTo>
                    <a:pt x="629" y="191"/>
                  </a:lnTo>
                  <a:lnTo>
                    <a:pt x="633" y="184"/>
                  </a:lnTo>
                  <a:lnTo>
                    <a:pt x="635" y="177"/>
                  </a:lnTo>
                  <a:lnTo>
                    <a:pt x="636" y="171"/>
                  </a:lnTo>
                  <a:lnTo>
                    <a:pt x="635" y="165"/>
                  </a:lnTo>
                  <a:lnTo>
                    <a:pt x="633" y="161"/>
                  </a:lnTo>
                  <a:lnTo>
                    <a:pt x="629" y="158"/>
                  </a:lnTo>
                  <a:lnTo>
                    <a:pt x="623" y="154"/>
                  </a:lnTo>
                  <a:lnTo>
                    <a:pt x="615" y="152"/>
                  </a:lnTo>
                  <a:lnTo>
                    <a:pt x="592" y="148"/>
                  </a:lnTo>
                  <a:lnTo>
                    <a:pt x="567" y="147"/>
                  </a:lnTo>
                  <a:lnTo>
                    <a:pt x="545" y="147"/>
                  </a:lnTo>
                  <a:lnTo>
                    <a:pt x="530" y="147"/>
                  </a:lnTo>
                  <a:lnTo>
                    <a:pt x="518" y="150"/>
                  </a:lnTo>
                  <a:lnTo>
                    <a:pt x="508" y="151"/>
                  </a:lnTo>
                  <a:lnTo>
                    <a:pt x="498" y="150"/>
                  </a:lnTo>
                  <a:lnTo>
                    <a:pt x="486" y="147"/>
                  </a:lnTo>
                  <a:lnTo>
                    <a:pt x="474" y="142"/>
                  </a:lnTo>
                  <a:lnTo>
                    <a:pt x="464" y="135"/>
                  </a:lnTo>
                  <a:lnTo>
                    <a:pt x="454" y="127"/>
                  </a:lnTo>
                  <a:lnTo>
                    <a:pt x="448" y="117"/>
                  </a:lnTo>
                  <a:lnTo>
                    <a:pt x="442" y="109"/>
                  </a:lnTo>
                  <a:lnTo>
                    <a:pt x="436" y="101"/>
                  </a:lnTo>
                  <a:lnTo>
                    <a:pt x="429" y="93"/>
                  </a:lnTo>
                  <a:lnTo>
                    <a:pt x="422" y="87"/>
                  </a:lnTo>
                  <a:lnTo>
                    <a:pt x="413" y="79"/>
                  </a:lnTo>
                  <a:lnTo>
                    <a:pt x="404" y="73"/>
                  </a:lnTo>
                  <a:lnTo>
                    <a:pt x="396" y="66"/>
                  </a:lnTo>
                  <a:lnTo>
                    <a:pt x="388" y="58"/>
                  </a:lnTo>
                  <a:lnTo>
                    <a:pt x="382" y="49"/>
                  </a:lnTo>
                  <a:lnTo>
                    <a:pt x="377" y="40"/>
                  </a:lnTo>
                  <a:lnTo>
                    <a:pt x="373" y="31"/>
                  </a:lnTo>
                  <a:lnTo>
                    <a:pt x="371" y="21"/>
                  </a:lnTo>
                  <a:lnTo>
                    <a:pt x="370" y="13"/>
                  </a:lnTo>
                  <a:lnTo>
                    <a:pt x="367" y="6"/>
                  </a:lnTo>
                  <a:lnTo>
                    <a:pt x="366" y="3"/>
                  </a:lnTo>
                  <a:lnTo>
                    <a:pt x="364" y="1"/>
                  </a:lnTo>
                  <a:lnTo>
                    <a:pt x="361" y="0"/>
                  </a:lnTo>
                  <a:lnTo>
                    <a:pt x="359" y="0"/>
                  </a:lnTo>
                  <a:lnTo>
                    <a:pt x="357" y="0"/>
                  </a:lnTo>
                  <a:lnTo>
                    <a:pt x="354" y="1"/>
                  </a:lnTo>
                  <a:lnTo>
                    <a:pt x="353" y="3"/>
                  </a:lnTo>
                  <a:lnTo>
                    <a:pt x="352" y="6"/>
                  </a:lnTo>
                  <a:lnTo>
                    <a:pt x="350" y="10"/>
                  </a:lnTo>
                  <a:lnTo>
                    <a:pt x="348" y="16"/>
                  </a:lnTo>
                  <a:lnTo>
                    <a:pt x="346" y="22"/>
                  </a:lnTo>
                  <a:lnTo>
                    <a:pt x="342" y="27"/>
                  </a:lnTo>
                  <a:lnTo>
                    <a:pt x="340" y="28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5" y="31"/>
                  </a:lnTo>
                  <a:lnTo>
                    <a:pt x="318" y="32"/>
                  </a:lnTo>
                  <a:lnTo>
                    <a:pt x="313" y="32"/>
                  </a:lnTo>
                  <a:lnTo>
                    <a:pt x="308" y="34"/>
                  </a:lnTo>
                  <a:lnTo>
                    <a:pt x="304" y="35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1" y="44"/>
                  </a:lnTo>
                  <a:lnTo>
                    <a:pt x="301" y="47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7"/>
                  </a:lnTo>
                  <a:lnTo>
                    <a:pt x="296" y="59"/>
                  </a:lnTo>
                  <a:lnTo>
                    <a:pt x="294" y="62"/>
                  </a:lnTo>
                  <a:lnTo>
                    <a:pt x="290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76" y="63"/>
                  </a:lnTo>
                  <a:lnTo>
                    <a:pt x="270" y="65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6" y="72"/>
                  </a:lnTo>
                  <a:lnTo>
                    <a:pt x="268" y="76"/>
                  </a:lnTo>
                  <a:lnTo>
                    <a:pt x="272" y="84"/>
                  </a:lnTo>
                  <a:lnTo>
                    <a:pt x="279" y="93"/>
                  </a:lnTo>
                  <a:lnTo>
                    <a:pt x="287" y="101"/>
                  </a:lnTo>
                  <a:lnTo>
                    <a:pt x="295" y="106"/>
                  </a:lnTo>
                  <a:lnTo>
                    <a:pt x="298" y="108"/>
                  </a:lnTo>
                  <a:lnTo>
                    <a:pt x="301" y="112"/>
                  </a:lnTo>
                  <a:lnTo>
                    <a:pt x="303" y="116"/>
                  </a:lnTo>
                  <a:lnTo>
                    <a:pt x="304" y="120"/>
                  </a:lnTo>
                  <a:lnTo>
                    <a:pt x="306" y="123"/>
                  </a:lnTo>
                  <a:lnTo>
                    <a:pt x="304" y="127"/>
                  </a:lnTo>
                  <a:lnTo>
                    <a:pt x="302" y="129"/>
                  </a:lnTo>
                  <a:lnTo>
                    <a:pt x="300" y="131"/>
                  </a:lnTo>
                  <a:lnTo>
                    <a:pt x="282" y="132"/>
                  </a:lnTo>
                  <a:lnTo>
                    <a:pt x="268" y="136"/>
                  </a:lnTo>
                  <a:lnTo>
                    <a:pt x="262" y="138"/>
                  </a:lnTo>
                  <a:lnTo>
                    <a:pt x="255" y="139"/>
                  </a:lnTo>
                  <a:lnTo>
                    <a:pt x="252" y="139"/>
                  </a:lnTo>
                  <a:lnTo>
                    <a:pt x="249" y="138"/>
                  </a:lnTo>
                  <a:lnTo>
                    <a:pt x="245" y="136"/>
                  </a:lnTo>
                  <a:lnTo>
                    <a:pt x="243" y="134"/>
                  </a:lnTo>
                  <a:lnTo>
                    <a:pt x="238" y="129"/>
                  </a:lnTo>
                  <a:lnTo>
                    <a:pt x="234" y="128"/>
                  </a:lnTo>
                  <a:lnTo>
                    <a:pt x="233" y="131"/>
                  </a:lnTo>
                  <a:lnTo>
                    <a:pt x="232" y="138"/>
                  </a:lnTo>
                  <a:lnTo>
                    <a:pt x="232" y="146"/>
                  </a:lnTo>
                  <a:lnTo>
                    <a:pt x="230" y="153"/>
                  </a:lnTo>
                  <a:lnTo>
                    <a:pt x="227" y="159"/>
                  </a:lnTo>
                  <a:lnTo>
                    <a:pt x="222" y="165"/>
                  </a:lnTo>
                  <a:lnTo>
                    <a:pt x="216" y="173"/>
                  </a:lnTo>
                  <a:lnTo>
                    <a:pt x="212" y="183"/>
                  </a:lnTo>
                  <a:lnTo>
                    <a:pt x="205" y="194"/>
                  </a:lnTo>
                  <a:lnTo>
                    <a:pt x="194" y="205"/>
                  </a:lnTo>
                  <a:lnTo>
                    <a:pt x="187" y="211"/>
                  </a:lnTo>
                  <a:lnTo>
                    <a:pt x="181" y="215"/>
                  </a:lnTo>
                  <a:lnTo>
                    <a:pt x="176" y="217"/>
                  </a:lnTo>
                  <a:lnTo>
                    <a:pt x="170" y="219"/>
                  </a:lnTo>
                  <a:lnTo>
                    <a:pt x="165" y="219"/>
                  </a:lnTo>
                  <a:lnTo>
                    <a:pt x="161" y="217"/>
                  </a:lnTo>
                  <a:lnTo>
                    <a:pt x="156" y="215"/>
                  </a:lnTo>
                  <a:lnTo>
                    <a:pt x="150" y="211"/>
                  </a:lnTo>
                  <a:lnTo>
                    <a:pt x="144" y="209"/>
                  </a:lnTo>
                  <a:lnTo>
                    <a:pt x="138" y="209"/>
                  </a:lnTo>
                  <a:lnTo>
                    <a:pt x="132" y="210"/>
                  </a:lnTo>
                  <a:lnTo>
                    <a:pt x="125" y="213"/>
                  </a:lnTo>
                  <a:lnTo>
                    <a:pt x="118" y="216"/>
                  </a:lnTo>
                  <a:lnTo>
                    <a:pt x="112" y="221"/>
                  </a:lnTo>
                  <a:lnTo>
                    <a:pt x="106" y="227"/>
                  </a:lnTo>
                  <a:lnTo>
                    <a:pt x="101" y="232"/>
                  </a:lnTo>
                  <a:lnTo>
                    <a:pt x="98" y="239"/>
                  </a:lnTo>
                  <a:lnTo>
                    <a:pt x="94" y="246"/>
                  </a:lnTo>
                  <a:lnTo>
                    <a:pt x="93" y="254"/>
                  </a:lnTo>
                  <a:lnTo>
                    <a:pt x="92" y="262"/>
                  </a:lnTo>
                  <a:lnTo>
                    <a:pt x="90" y="271"/>
                  </a:lnTo>
                  <a:lnTo>
                    <a:pt x="92" y="278"/>
                  </a:lnTo>
                  <a:lnTo>
                    <a:pt x="94" y="285"/>
                  </a:lnTo>
                  <a:lnTo>
                    <a:pt x="99" y="290"/>
                  </a:lnTo>
                  <a:lnTo>
                    <a:pt x="112" y="301"/>
                  </a:lnTo>
                  <a:lnTo>
                    <a:pt x="130" y="312"/>
                  </a:lnTo>
                  <a:lnTo>
                    <a:pt x="137" y="318"/>
                  </a:lnTo>
                  <a:lnTo>
                    <a:pt x="142" y="323"/>
                  </a:lnTo>
                  <a:lnTo>
                    <a:pt x="145" y="328"/>
                  </a:lnTo>
                  <a:lnTo>
                    <a:pt x="148" y="337"/>
                  </a:lnTo>
                  <a:lnTo>
                    <a:pt x="149" y="349"/>
                  </a:lnTo>
                  <a:lnTo>
                    <a:pt x="148" y="362"/>
                  </a:lnTo>
                  <a:lnTo>
                    <a:pt x="145" y="374"/>
                  </a:lnTo>
                  <a:lnTo>
                    <a:pt x="142" y="386"/>
                  </a:lnTo>
                  <a:lnTo>
                    <a:pt x="137" y="396"/>
                  </a:lnTo>
                  <a:lnTo>
                    <a:pt x="132" y="404"/>
                  </a:lnTo>
                  <a:lnTo>
                    <a:pt x="126" y="409"/>
                  </a:lnTo>
                  <a:lnTo>
                    <a:pt x="121" y="413"/>
                  </a:lnTo>
                  <a:lnTo>
                    <a:pt x="115" y="416"/>
                  </a:lnTo>
                  <a:lnTo>
                    <a:pt x="111" y="417"/>
                  </a:lnTo>
                  <a:lnTo>
                    <a:pt x="104" y="417"/>
                  </a:lnTo>
                  <a:lnTo>
                    <a:pt x="95" y="418"/>
                  </a:lnTo>
                  <a:lnTo>
                    <a:pt x="87" y="421"/>
                  </a:lnTo>
                  <a:lnTo>
                    <a:pt x="76" y="424"/>
                  </a:lnTo>
                  <a:lnTo>
                    <a:pt x="63" y="432"/>
                  </a:lnTo>
                  <a:lnTo>
                    <a:pt x="44" y="443"/>
                  </a:lnTo>
                  <a:lnTo>
                    <a:pt x="26" y="456"/>
                  </a:lnTo>
                  <a:lnTo>
                    <a:pt x="11" y="466"/>
                  </a:lnTo>
                  <a:lnTo>
                    <a:pt x="6" y="470"/>
                  </a:lnTo>
                  <a:lnTo>
                    <a:pt x="2" y="475"/>
                  </a:lnTo>
                  <a:lnTo>
                    <a:pt x="0" y="481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7"/>
                  </a:lnTo>
                  <a:lnTo>
                    <a:pt x="1" y="501"/>
                  </a:lnTo>
                  <a:lnTo>
                    <a:pt x="4" y="506"/>
                  </a:lnTo>
                  <a:lnTo>
                    <a:pt x="10" y="516"/>
                  </a:lnTo>
                  <a:lnTo>
                    <a:pt x="19" y="528"/>
                  </a:lnTo>
                  <a:lnTo>
                    <a:pt x="29" y="539"/>
                  </a:lnTo>
                  <a:lnTo>
                    <a:pt x="35" y="549"/>
                  </a:lnTo>
                  <a:lnTo>
                    <a:pt x="38" y="557"/>
                  </a:lnTo>
                  <a:lnTo>
                    <a:pt x="41" y="563"/>
                  </a:lnTo>
                  <a:lnTo>
                    <a:pt x="39" y="566"/>
                  </a:lnTo>
                  <a:lnTo>
                    <a:pt x="39" y="567"/>
                  </a:lnTo>
                  <a:lnTo>
                    <a:pt x="37" y="569"/>
                  </a:lnTo>
                  <a:lnTo>
                    <a:pt x="33" y="569"/>
                  </a:lnTo>
                  <a:lnTo>
                    <a:pt x="25" y="570"/>
                  </a:lnTo>
                  <a:lnTo>
                    <a:pt x="19" y="574"/>
                  </a:lnTo>
                  <a:lnTo>
                    <a:pt x="17" y="575"/>
                  </a:lnTo>
                  <a:lnTo>
                    <a:pt x="14" y="577"/>
                  </a:lnTo>
                  <a:lnTo>
                    <a:pt x="13" y="581"/>
                  </a:lnTo>
                  <a:lnTo>
                    <a:pt x="13" y="585"/>
                  </a:lnTo>
                  <a:lnTo>
                    <a:pt x="17" y="593"/>
                  </a:lnTo>
                  <a:lnTo>
                    <a:pt x="22" y="602"/>
                  </a:lnTo>
                  <a:lnTo>
                    <a:pt x="25" y="607"/>
                  </a:lnTo>
                  <a:lnTo>
                    <a:pt x="29" y="611"/>
                  </a:lnTo>
                  <a:lnTo>
                    <a:pt x="30" y="615"/>
                  </a:lnTo>
                  <a:lnTo>
                    <a:pt x="31" y="620"/>
                  </a:lnTo>
                  <a:lnTo>
                    <a:pt x="33" y="631"/>
                  </a:lnTo>
                  <a:lnTo>
                    <a:pt x="35" y="642"/>
                  </a:lnTo>
                  <a:lnTo>
                    <a:pt x="37" y="646"/>
                  </a:lnTo>
                  <a:lnTo>
                    <a:pt x="39" y="651"/>
                  </a:lnTo>
                  <a:lnTo>
                    <a:pt x="42" y="655"/>
                  </a:lnTo>
                  <a:lnTo>
                    <a:pt x="45" y="658"/>
                  </a:lnTo>
                  <a:lnTo>
                    <a:pt x="50" y="659"/>
                  </a:lnTo>
                  <a:lnTo>
                    <a:pt x="57" y="661"/>
                  </a:lnTo>
                  <a:lnTo>
                    <a:pt x="64" y="662"/>
                  </a:lnTo>
                  <a:lnTo>
                    <a:pt x="71" y="662"/>
                  </a:lnTo>
                  <a:lnTo>
                    <a:pt x="79" y="661"/>
                  </a:lnTo>
                  <a:lnTo>
                    <a:pt x="86" y="659"/>
                  </a:lnTo>
                  <a:lnTo>
                    <a:pt x="88" y="661"/>
                  </a:lnTo>
                  <a:lnTo>
                    <a:pt x="90" y="662"/>
                  </a:lnTo>
                  <a:lnTo>
                    <a:pt x="93" y="663"/>
                  </a:lnTo>
                  <a:lnTo>
                    <a:pt x="95" y="667"/>
                  </a:lnTo>
                  <a:lnTo>
                    <a:pt x="99" y="671"/>
                  </a:lnTo>
                  <a:lnTo>
                    <a:pt x="102" y="677"/>
                  </a:lnTo>
                  <a:lnTo>
                    <a:pt x="107" y="682"/>
                  </a:lnTo>
                  <a:lnTo>
                    <a:pt x="112" y="687"/>
                  </a:lnTo>
                  <a:lnTo>
                    <a:pt x="118" y="689"/>
                  </a:lnTo>
                  <a:lnTo>
                    <a:pt x="123" y="689"/>
                  </a:lnTo>
                  <a:lnTo>
                    <a:pt x="128" y="689"/>
                  </a:lnTo>
                  <a:lnTo>
                    <a:pt x="134" y="688"/>
                  </a:lnTo>
                  <a:lnTo>
                    <a:pt x="144" y="683"/>
                  </a:lnTo>
                  <a:lnTo>
                    <a:pt x="150" y="680"/>
                  </a:lnTo>
                  <a:lnTo>
                    <a:pt x="157" y="675"/>
                  </a:lnTo>
                  <a:lnTo>
                    <a:pt x="163" y="669"/>
                  </a:lnTo>
                  <a:lnTo>
                    <a:pt x="171" y="663"/>
                  </a:lnTo>
                  <a:lnTo>
                    <a:pt x="180" y="657"/>
                  </a:lnTo>
                  <a:lnTo>
                    <a:pt x="187" y="654"/>
                  </a:lnTo>
                  <a:lnTo>
                    <a:pt x="194" y="650"/>
                  </a:lnTo>
                  <a:lnTo>
                    <a:pt x="201" y="649"/>
                  </a:lnTo>
                  <a:lnTo>
                    <a:pt x="213" y="648"/>
                  </a:lnTo>
                  <a:lnTo>
                    <a:pt x="225" y="646"/>
                  </a:lnTo>
                  <a:lnTo>
                    <a:pt x="237" y="64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河北">
              <a:extLst>
                <a:ext uri="{FF2B5EF4-FFF2-40B4-BE49-F238E27FC236}">
                  <a16:creationId xmlns:a16="http://schemas.microsoft.com/office/drawing/2014/main" id="{15D8E811-A0FB-856F-1D14-7FE0A9FE4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4799" y="3286297"/>
              <a:ext cx="542932" cy="762040"/>
            </a:xfrm>
            <a:custGeom>
              <a:avLst/>
              <a:gdLst>
                <a:gd name="T0" fmla="*/ 1177 w 2047"/>
                <a:gd name="T1" fmla="*/ 2101 h 2907"/>
                <a:gd name="T2" fmla="*/ 917 w 2047"/>
                <a:gd name="T3" fmla="*/ 2293 h 2907"/>
                <a:gd name="T4" fmla="*/ 781 w 2047"/>
                <a:gd name="T5" fmla="*/ 2510 h 2907"/>
                <a:gd name="T6" fmla="*/ 635 w 2047"/>
                <a:gd name="T7" fmla="*/ 2788 h 2907"/>
                <a:gd name="T8" fmla="*/ 608 w 2047"/>
                <a:gd name="T9" fmla="*/ 2863 h 2907"/>
                <a:gd name="T10" fmla="*/ 320 w 2047"/>
                <a:gd name="T11" fmla="*/ 2852 h 2907"/>
                <a:gd name="T12" fmla="*/ 104 w 2047"/>
                <a:gd name="T13" fmla="*/ 2796 h 2907"/>
                <a:gd name="T14" fmla="*/ 33 w 2047"/>
                <a:gd name="T15" fmla="*/ 2646 h 2907"/>
                <a:gd name="T16" fmla="*/ 117 w 2047"/>
                <a:gd name="T17" fmla="*/ 2466 h 2907"/>
                <a:gd name="T18" fmla="*/ 165 w 2047"/>
                <a:gd name="T19" fmla="*/ 2214 h 2907"/>
                <a:gd name="T20" fmla="*/ 105 w 2047"/>
                <a:gd name="T21" fmla="*/ 2031 h 2907"/>
                <a:gd name="T22" fmla="*/ 0 w 2047"/>
                <a:gd name="T23" fmla="*/ 1928 h 2907"/>
                <a:gd name="T24" fmla="*/ 98 w 2047"/>
                <a:gd name="T25" fmla="*/ 1761 h 2907"/>
                <a:gd name="T26" fmla="*/ 174 w 2047"/>
                <a:gd name="T27" fmla="*/ 1620 h 2907"/>
                <a:gd name="T28" fmla="*/ 299 w 2047"/>
                <a:gd name="T29" fmla="*/ 1564 h 2907"/>
                <a:gd name="T30" fmla="*/ 269 w 2047"/>
                <a:gd name="T31" fmla="*/ 1321 h 2907"/>
                <a:gd name="T32" fmla="*/ 108 w 2047"/>
                <a:gd name="T33" fmla="*/ 1206 h 2907"/>
                <a:gd name="T34" fmla="*/ 184 w 2047"/>
                <a:gd name="T35" fmla="*/ 1121 h 2907"/>
                <a:gd name="T36" fmla="*/ 221 w 2047"/>
                <a:gd name="T37" fmla="*/ 1036 h 2907"/>
                <a:gd name="T38" fmla="*/ 66 w 2047"/>
                <a:gd name="T39" fmla="*/ 735 h 2907"/>
                <a:gd name="T40" fmla="*/ 74 w 2047"/>
                <a:gd name="T41" fmla="*/ 586 h 2907"/>
                <a:gd name="T42" fmla="*/ 193 w 2047"/>
                <a:gd name="T43" fmla="*/ 354 h 2907"/>
                <a:gd name="T44" fmla="*/ 357 w 2047"/>
                <a:gd name="T45" fmla="*/ 247 h 2907"/>
                <a:gd name="T46" fmla="*/ 382 w 2047"/>
                <a:gd name="T47" fmla="*/ 482 h 2907"/>
                <a:gd name="T48" fmla="*/ 532 w 2047"/>
                <a:gd name="T49" fmla="*/ 449 h 2907"/>
                <a:gd name="T50" fmla="*/ 718 w 2047"/>
                <a:gd name="T51" fmla="*/ 374 h 2907"/>
                <a:gd name="T52" fmla="*/ 857 w 2047"/>
                <a:gd name="T53" fmla="*/ 311 h 2907"/>
                <a:gd name="T54" fmla="*/ 986 w 2047"/>
                <a:gd name="T55" fmla="*/ 214 h 2907"/>
                <a:gd name="T56" fmla="*/ 1058 w 2047"/>
                <a:gd name="T57" fmla="*/ 70 h 2907"/>
                <a:gd name="T58" fmla="*/ 1301 w 2047"/>
                <a:gd name="T59" fmla="*/ 12 h 2907"/>
                <a:gd name="T60" fmla="*/ 1397 w 2047"/>
                <a:gd name="T61" fmla="*/ 196 h 2907"/>
                <a:gd name="T62" fmla="*/ 1466 w 2047"/>
                <a:gd name="T63" fmla="*/ 341 h 2907"/>
                <a:gd name="T64" fmla="*/ 1475 w 2047"/>
                <a:gd name="T65" fmla="*/ 482 h 2907"/>
                <a:gd name="T66" fmla="*/ 1660 w 2047"/>
                <a:gd name="T67" fmla="*/ 518 h 2907"/>
                <a:gd name="T68" fmla="*/ 1700 w 2047"/>
                <a:gd name="T69" fmla="*/ 623 h 2907"/>
                <a:gd name="T70" fmla="*/ 1682 w 2047"/>
                <a:gd name="T71" fmla="*/ 752 h 2907"/>
                <a:gd name="T72" fmla="*/ 1863 w 2047"/>
                <a:gd name="T73" fmla="*/ 853 h 2907"/>
                <a:gd name="T74" fmla="*/ 2009 w 2047"/>
                <a:gd name="T75" fmla="*/ 1033 h 2907"/>
                <a:gd name="T76" fmla="*/ 1905 w 2047"/>
                <a:gd name="T77" fmla="*/ 1185 h 2907"/>
                <a:gd name="T78" fmla="*/ 1862 w 2047"/>
                <a:gd name="T79" fmla="*/ 1338 h 2907"/>
                <a:gd name="T80" fmla="*/ 1782 w 2047"/>
                <a:gd name="T81" fmla="*/ 1457 h 2907"/>
                <a:gd name="T82" fmla="*/ 1548 w 2047"/>
                <a:gd name="T83" fmla="*/ 1538 h 2907"/>
                <a:gd name="T84" fmla="*/ 1420 w 2047"/>
                <a:gd name="T85" fmla="*/ 1382 h 2907"/>
                <a:gd name="T86" fmla="*/ 1328 w 2047"/>
                <a:gd name="T87" fmla="*/ 1277 h 2907"/>
                <a:gd name="T88" fmla="*/ 1307 w 2047"/>
                <a:gd name="T89" fmla="*/ 1079 h 2907"/>
                <a:gd name="T90" fmla="*/ 1204 w 2047"/>
                <a:gd name="T91" fmla="*/ 957 h 2907"/>
                <a:gd name="T92" fmla="*/ 1233 w 2047"/>
                <a:gd name="T93" fmla="*/ 877 h 2907"/>
                <a:gd name="T94" fmla="*/ 968 w 2047"/>
                <a:gd name="T95" fmla="*/ 713 h 2907"/>
                <a:gd name="T96" fmla="*/ 888 w 2047"/>
                <a:gd name="T97" fmla="*/ 763 h 2907"/>
                <a:gd name="T98" fmla="*/ 831 w 2047"/>
                <a:gd name="T99" fmla="*/ 831 h 2907"/>
                <a:gd name="T100" fmla="*/ 690 w 2047"/>
                <a:gd name="T101" fmla="*/ 979 h 2907"/>
                <a:gd name="T102" fmla="*/ 597 w 2047"/>
                <a:gd name="T103" fmla="*/ 1192 h 2907"/>
                <a:gd name="T104" fmla="*/ 643 w 2047"/>
                <a:gd name="T105" fmla="*/ 1358 h 2907"/>
                <a:gd name="T106" fmla="*/ 843 w 2047"/>
                <a:gd name="T107" fmla="*/ 1346 h 2907"/>
                <a:gd name="T108" fmla="*/ 984 w 2047"/>
                <a:gd name="T109" fmla="*/ 1336 h 2907"/>
                <a:gd name="T110" fmla="*/ 1093 w 2047"/>
                <a:gd name="T111" fmla="*/ 1548 h 2907"/>
                <a:gd name="T112" fmla="*/ 1131 w 2047"/>
                <a:gd name="T113" fmla="*/ 1723 h 2907"/>
                <a:gd name="T114" fmla="*/ 1272 w 2047"/>
                <a:gd name="T115" fmla="*/ 1765 h 2907"/>
                <a:gd name="T116" fmla="*/ 1390 w 2047"/>
                <a:gd name="T117" fmla="*/ 1918 h 2907"/>
                <a:gd name="T118" fmla="*/ 1163 w 2047"/>
                <a:gd name="T119" fmla="*/ 1195 h 2907"/>
                <a:gd name="T120" fmla="*/ 1107 w 2047"/>
                <a:gd name="T121" fmla="*/ 1329 h 2907"/>
                <a:gd name="T122" fmla="*/ 1033 w 2047"/>
                <a:gd name="T123" fmla="*/ 1188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7" h="2907">
                  <a:moveTo>
                    <a:pt x="1422" y="1913"/>
                  </a:moveTo>
                  <a:lnTo>
                    <a:pt x="1422" y="1915"/>
                  </a:lnTo>
                  <a:lnTo>
                    <a:pt x="1421" y="1916"/>
                  </a:lnTo>
                  <a:lnTo>
                    <a:pt x="1422" y="1922"/>
                  </a:lnTo>
                  <a:lnTo>
                    <a:pt x="1421" y="1928"/>
                  </a:lnTo>
                  <a:lnTo>
                    <a:pt x="1421" y="1935"/>
                  </a:lnTo>
                  <a:lnTo>
                    <a:pt x="1418" y="1942"/>
                  </a:lnTo>
                  <a:lnTo>
                    <a:pt x="1416" y="1949"/>
                  </a:lnTo>
                  <a:lnTo>
                    <a:pt x="1411" y="1956"/>
                  </a:lnTo>
                  <a:lnTo>
                    <a:pt x="1405" y="1963"/>
                  </a:lnTo>
                  <a:lnTo>
                    <a:pt x="1397" y="1968"/>
                  </a:lnTo>
                  <a:lnTo>
                    <a:pt x="1384" y="1976"/>
                  </a:lnTo>
                  <a:lnTo>
                    <a:pt x="1371" y="1986"/>
                  </a:lnTo>
                  <a:lnTo>
                    <a:pt x="1360" y="1995"/>
                  </a:lnTo>
                  <a:lnTo>
                    <a:pt x="1352" y="2006"/>
                  </a:lnTo>
                  <a:lnTo>
                    <a:pt x="1345" y="2023"/>
                  </a:lnTo>
                  <a:lnTo>
                    <a:pt x="1339" y="2039"/>
                  </a:lnTo>
                  <a:lnTo>
                    <a:pt x="1333" y="2058"/>
                  </a:lnTo>
                  <a:lnTo>
                    <a:pt x="1327" y="2071"/>
                  </a:lnTo>
                  <a:lnTo>
                    <a:pt x="1322" y="2074"/>
                  </a:lnTo>
                  <a:lnTo>
                    <a:pt x="1316" y="2076"/>
                  </a:lnTo>
                  <a:lnTo>
                    <a:pt x="1309" y="2077"/>
                  </a:lnTo>
                  <a:lnTo>
                    <a:pt x="1301" y="2080"/>
                  </a:lnTo>
                  <a:lnTo>
                    <a:pt x="1288" y="2082"/>
                  </a:lnTo>
                  <a:lnTo>
                    <a:pt x="1270" y="2085"/>
                  </a:lnTo>
                  <a:lnTo>
                    <a:pt x="1251" y="2087"/>
                  </a:lnTo>
                  <a:lnTo>
                    <a:pt x="1234" y="2089"/>
                  </a:lnTo>
                  <a:lnTo>
                    <a:pt x="1220" y="2092"/>
                  </a:lnTo>
                  <a:lnTo>
                    <a:pt x="1204" y="2095"/>
                  </a:lnTo>
                  <a:lnTo>
                    <a:pt x="1190" y="2099"/>
                  </a:lnTo>
                  <a:lnTo>
                    <a:pt x="1177" y="2101"/>
                  </a:lnTo>
                  <a:lnTo>
                    <a:pt x="1149" y="2104"/>
                  </a:lnTo>
                  <a:lnTo>
                    <a:pt x="1126" y="2105"/>
                  </a:lnTo>
                  <a:lnTo>
                    <a:pt x="1116" y="2108"/>
                  </a:lnTo>
                  <a:lnTo>
                    <a:pt x="1107" y="2113"/>
                  </a:lnTo>
                  <a:lnTo>
                    <a:pt x="1102" y="2117"/>
                  </a:lnTo>
                  <a:lnTo>
                    <a:pt x="1099" y="2121"/>
                  </a:lnTo>
                  <a:lnTo>
                    <a:pt x="1094" y="2126"/>
                  </a:lnTo>
                  <a:lnTo>
                    <a:pt x="1090" y="2133"/>
                  </a:lnTo>
                  <a:lnTo>
                    <a:pt x="1076" y="2161"/>
                  </a:lnTo>
                  <a:lnTo>
                    <a:pt x="1063" y="2184"/>
                  </a:lnTo>
                  <a:lnTo>
                    <a:pt x="1056" y="2195"/>
                  </a:lnTo>
                  <a:lnTo>
                    <a:pt x="1049" y="2206"/>
                  </a:lnTo>
                  <a:lnTo>
                    <a:pt x="1039" y="2215"/>
                  </a:lnTo>
                  <a:lnTo>
                    <a:pt x="1030" y="2224"/>
                  </a:lnTo>
                  <a:lnTo>
                    <a:pt x="1011" y="2238"/>
                  </a:lnTo>
                  <a:lnTo>
                    <a:pt x="998" y="2249"/>
                  </a:lnTo>
                  <a:lnTo>
                    <a:pt x="990" y="2252"/>
                  </a:lnTo>
                  <a:lnTo>
                    <a:pt x="984" y="2253"/>
                  </a:lnTo>
                  <a:lnTo>
                    <a:pt x="977" y="2253"/>
                  </a:lnTo>
                  <a:lnTo>
                    <a:pt x="969" y="2250"/>
                  </a:lnTo>
                  <a:lnTo>
                    <a:pt x="961" y="2247"/>
                  </a:lnTo>
                  <a:lnTo>
                    <a:pt x="954" y="2245"/>
                  </a:lnTo>
                  <a:lnTo>
                    <a:pt x="948" y="2245"/>
                  </a:lnTo>
                  <a:lnTo>
                    <a:pt x="942" y="2246"/>
                  </a:lnTo>
                  <a:lnTo>
                    <a:pt x="936" y="2251"/>
                  </a:lnTo>
                  <a:lnTo>
                    <a:pt x="931" y="2257"/>
                  </a:lnTo>
                  <a:lnTo>
                    <a:pt x="926" y="2265"/>
                  </a:lnTo>
                  <a:lnTo>
                    <a:pt x="920" y="2277"/>
                  </a:lnTo>
                  <a:lnTo>
                    <a:pt x="918" y="2283"/>
                  </a:lnTo>
                  <a:lnTo>
                    <a:pt x="917" y="2288"/>
                  </a:lnTo>
                  <a:lnTo>
                    <a:pt x="917" y="2293"/>
                  </a:lnTo>
                  <a:lnTo>
                    <a:pt x="918" y="2297"/>
                  </a:lnTo>
                  <a:lnTo>
                    <a:pt x="920" y="2303"/>
                  </a:lnTo>
                  <a:lnTo>
                    <a:pt x="924" y="2308"/>
                  </a:lnTo>
                  <a:lnTo>
                    <a:pt x="926" y="2312"/>
                  </a:lnTo>
                  <a:lnTo>
                    <a:pt x="927" y="2315"/>
                  </a:lnTo>
                  <a:lnTo>
                    <a:pt x="927" y="2316"/>
                  </a:lnTo>
                  <a:lnTo>
                    <a:pt x="926" y="2319"/>
                  </a:lnTo>
                  <a:lnTo>
                    <a:pt x="924" y="2321"/>
                  </a:lnTo>
                  <a:lnTo>
                    <a:pt x="919" y="2323"/>
                  </a:lnTo>
                  <a:lnTo>
                    <a:pt x="914" y="2326"/>
                  </a:lnTo>
                  <a:lnTo>
                    <a:pt x="911" y="2328"/>
                  </a:lnTo>
                  <a:lnTo>
                    <a:pt x="906" y="2329"/>
                  </a:lnTo>
                  <a:lnTo>
                    <a:pt x="901" y="2329"/>
                  </a:lnTo>
                  <a:lnTo>
                    <a:pt x="894" y="2329"/>
                  </a:lnTo>
                  <a:lnTo>
                    <a:pt x="886" y="2328"/>
                  </a:lnTo>
                  <a:lnTo>
                    <a:pt x="879" y="2327"/>
                  </a:lnTo>
                  <a:lnTo>
                    <a:pt x="870" y="2328"/>
                  </a:lnTo>
                  <a:lnTo>
                    <a:pt x="867" y="2331"/>
                  </a:lnTo>
                  <a:lnTo>
                    <a:pt x="863" y="2333"/>
                  </a:lnTo>
                  <a:lnTo>
                    <a:pt x="858" y="2336"/>
                  </a:lnTo>
                  <a:lnTo>
                    <a:pt x="855" y="2341"/>
                  </a:lnTo>
                  <a:lnTo>
                    <a:pt x="847" y="2352"/>
                  </a:lnTo>
                  <a:lnTo>
                    <a:pt x="838" y="2366"/>
                  </a:lnTo>
                  <a:lnTo>
                    <a:pt x="829" y="2382"/>
                  </a:lnTo>
                  <a:lnTo>
                    <a:pt x="820" y="2401"/>
                  </a:lnTo>
                  <a:lnTo>
                    <a:pt x="812" y="2423"/>
                  </a:lnTo>
                  <a:lnTo>
                    <a:pt x="806" y="2446"/>
                  </a:lnTo>
                  <a:lnTo>
                    <a:pt x="800" y="2467"/>
                  </a:lnTo>
                  <a:lnTo>
                    <a:pt x="795" y="2486"/>
                  </a:lnTo>
                  <a:lnTo>
                    <a:pt x="788" y="2498"/>
                  </a:lnTo>
                  <a:lnTo>
                    <a:pt x="781" y="2510"/>
                  </a:lnTo>
                  <a:lnTo>
                    <a:pt x="775" y="2522"/>
                  </a:lnTo>
                  <a:lnTo>
                    <a:pt x="769" y="2533"/>
                  </a:lnTo>
                  <a:lnTo>
                    <a:pt x="765" y="2547"/>
                  </a:lnTo>
                  <a:lnTo>
                    <a:pt x="760" y="2560"/>
                  </a:lnTo>
                  <a:lnTo>
                    <a:pt x="757" y="2571"/>
                  </a:lnTo>
                  <a:lnTo>
                    <a:pt x="755" y="2578"/>
                  </a:lnTo>
                  <a:lnTo>
                    <a:pt x="743" y="2586"/>
                  </a:lnTo>
                  <a:lnTo>
                    <a:pt x="729" y="2594"/>
                  </a:lnTo>
                  <a:lnTo>
                    <a:pt x="712" y="2604"/>
                  </a:lnTo>
                  <a:lnTo>
                    <a:pt x="694" y="2613"/>
                  </a:lnTo>
                  <a:lnTo>
                    <a:pt x="691" y="2616"/>
                  </a:lnTo>
                  <a:lnTo>
                    <a:pt x="688" y="2619"/>
                  </a:lnTo>
                  <a:lnTo>
                    <a:pt x="686" y="2623"/>
                  </a:lnTo>
                  <a:lnTo>
                    <a:pt x="684" y="2627"/>
                  </a:lnTo>
                  <a:lnTo>
                    <a:pt x="680" y="2635"/>
                  </a:lnTo>
                  <a:lnTo>
                    <a:pt x="674" y="2642"/>
                  </a:lnTo>
                  <a:lnTo>
                    <a:pt x="668" y="2653"/>
                  </a:lnTo>
                  <a:lnTo>
                    <a:pt x="661" y="2662"/>
                  </a:lnTo>
                  <a:lnTo>
                    <a:pt x="653" y="2674"/>
                  </a:lnTo>
                  <a:lnTo>
                    <a:pt x="641" y="2692"/>
                  </a:lnTo>
                  <a:lnTo>
                    <a:pt x="635" y="2706"/>
                  </a:lnTo>
                  <a:lnTo>
                    <a:pt x="629" y="2723"/>
                  </a:lnTo>
                  <a:lnTo>
                    <a:pt x="625" y="2730"/>
                  </a:lnTo>
                  <a:lnTo>
                    <a:pt x="624" y="2736"/>
                  </a:lnTo>
                  <a:lnTo>
                    <a:pt x="623" y="2742"/>
                  </a:lnTo>
                  <a:lnTo>
                    <a:pt x="623" y="2745"/>
                  </a:lnTo>
                  <a:lnTo>
                    <a:pt x="625" y="2754"/>
                  </a:lnTo>
                  <a:lnTo>
                    <a:pt x="628" y="2763"/>
                  </a:lnTo>
                  <a:lnTo>
                    <a:pt x="630" y="2774"/>
                  </a:lnTo>
                  <a:lnTo>
                    <a:pt x="634" y="2785"/>
                  </a:lnTo>
                  <a:lnTo>
                    <a:pt x="635" y="2788"/>
                  </a:lnTo>
                  <a:lnTo>
                    <a:pt x="637" y="2791"/>
                  </a:lnTo>
                  <a:lnTo>
                    <a:pt x="641" y="2793"/>
                  </a:lnTo>
                  <a:lnTo>
                    <a:pt x="644" y="2794"/>
                  </a:lnTo>
                  <a:lnTo>
                    <a:pt x="653" y="2798"/>
                  </a:lnTo>
                  <a:lnTo>
                    <a:pt x="662" y="2801"/>
                  </a:lnTo>
                  <a:lnTo>
                    <a:pt x="668" y="2805"/>
                  </a:lnTo>
                  <a:lnTo>
                    <a:pt x="673" y="2810"/>
                  </a:lnTo>
                  <a:lnTo>
                    <a:pt x="678" y="2815"/>
                  </a:lnTo>
                  <a:lnTo>
                    <a:pt x="681" y="2820"/>
                  </a:lnTo>
                  <a:lnTo>
                    <a:pt x="687" y="2832"/>
                  </a:lnTo>
                  <a:lnTo>
                    <a:pt x="692" y="2843"/>
                  </a:lnTo>
                  <a:lnTo>
                    <a:pt x="697" y="2858"/>
                  </a:lnTo>
                  <a:lnTo>
                    <a:pt x="700" y="2869"/>
                  </a:lnTo>
                  <a:lnTo>
                    <a:pt x="700" y="2873"/>
                  </a:lnTo>
                  <a:lnTo>
                    <a:pt x="698" y="2875"/>
                  </a:lnTo>
                  <a:lnTo>
                    <a:pt x="694" y="2878"/>
                  </a:lnTo>
                  <a:lnTo>
                    <a:pt x="688" y="2882"/>
                  </a:lnTo>
                  <a:lnTo>
                    <a:pt x="678" y="2892"/>
                  </a:lnTo>
                  <a:lnTo>
                    <a:pt x="669" y="2899"/>
                  </a:lnTo>
                  <a:lnTo>
                    <a:pt x="665" y="2901"/>
                  </a:lnTo>
                  <a:lnTo>
                    <a:pt x="660" y="2903"/>
                  </a:lnTo>
                  <a:lnTo>
                    <a:pt x="655" y="2903"/>
                  </a:lnTo>
                  <a:lnTo>
                    <a:pt x="650" y="2903"/>
                  </a:lnTo>
                  <a:lnTo>
                    <a:pt x="647" y="2902"/>
                  </a:lnTo>
                  <a:lnTo>
                    <a:pt x="642" y="2900"/>
                  </a:lnTo>
                  <a:lnTo>
                    <a:pt x="639" y="2896"/>
                  </a:lnTo>
                  <a:lnTo>
                    <a:pt x="635" y="2893"/>
                  </a:lnTo>
                  <a:lnTo>
                    <a:pt x="628" y="2882"/>
                  </a:lnTo>
                  <a:lnTo>
                    <a:pt x="620" y="2871"/>
                  </a:lnTo>
                  <a:lnTo>
                    <a:pt x="614" y="2867"/>
                  </a:lnTo>
                  <a:lnTo>
                    <a:pt x="608" y="2863"/>
                  </a:lnTo>
                  <a:lnTo>
                    <a:pt x="600" y="2861"/>
                  </a:lnTo>
                  <a:lnTo>
                    <a:pt x="592" y="2861"/>
                  </a:lnTo>
                  <a:lnTo>
                    <a:pt x="584" y="2862"/>
                  </a:lnTo>
                  <a:lnTo>
                    <a:pt x="578" y="2864"/>
                  </a:lnTo>
                  <a:lnTo>
                    <a:pt x="571" y="2869"/>
                  </a:lnTo>
                  <a:lnTo>
                    <a:pt x="566" y="2875"/>
                  </a:lnTo>
                  <a:lnTo>
                    <a:pt x="558" y="2887"/>
                  </a:lnTo>
                  <a:lnTo>
                    <a:pt x="553" y="2898"/>
                  </a:lnTo>
                  <a:lnTo>
                    <a:pt x="551" y="2901"/>
                  </a:lnTo>
                  <a:lnTo>
                    <a:pt x="547" y="2903"/>
                  </a:lnTo>
                  <a:lnTo>
                    <a:pt x="542" y="2906"/>
                  </a:lnTo>
                  <a:lnTo>
                    <a:pt x="537" y="2907"/>
                  </a:lnTo>
                  <a:lnTo>
                    <a:pt x="533" y="2907"/>
                  </a:lnTo>
                  <a:lnTo>
                    <a:pt x="527" y="2906"/>
                  </a:lnTo>
                  <a:lnTo>
                    <a:pt x="521" y="2905"/>
                  </a:lnTo>
                  <a:lnTo>
                    <a:pt x="516" y="2902"/>
                  </a:lnTo>
                  <a:lnTo>
                    <a:pt x="509" y="2901"/>
                  </a:lnTo>
                  <a:lnTo>
                    <a:pt x="501" y="2899"/>
                  </a:lnTo>
                  <a:lnTo>
                    <a:pt x="491" y="2898"/>
                  </a:lnTo>
                  <a:lnTo>
                    <a:pt x="480" y="2896"/>
                  </a:lnTo>
                  <a:lnTo>
                    <a:pt x="457" y="2895"/>
                  </a:lnTo>
                  <a:lnTo>
                    <a:pt x="432" y="2896"/>
                  </a:lnTo>
                  <a:lnTo>
                    <a:pt x="410" y="2895"/>
                  </a:lnTo>
                  <a:lnTo>
                    <a:pt x="394" y="2894"/>
                  </a:lnTo>
                  <a:lnTo>
                    <a:pt x="387" y="2892"/>
                  </a:lnTo>
                  <a:lnTo>
                    <a:pt x="378" y="2888"/>
                  </a:lnTo>
                  <a:lnTo>
                    <a:pt x="370" y="2884"/>
                  </a:lnTo>
                  <a:lnTo>
                    <a:pt x="359" y="2878"/>
                  </a:lnTo>
                  <a:lnTo>
                    <a:pt x="346" y="2870"/>
                  </a:lnTo>
                  <a:lnTo>
                    <a:pt x="332" y="2862"/>
                  </a:lnTo>
                  <a:lnTo>
                    <a:pt x="320" y="2852"/>
                  </a:lnTo>
                  <a:lnTo>
                    <a:pt x="310" y="2846"/>
                  </a:lnTo>
                  <a:lnTo>
                    <a:pt x="306" y="2844"/>
                  </a:lnTo>
                  <a:lnTo>
                    <a:pt x="299" y="2844"/>
                  </a:lnTo>
                  <a:lnTo>
                    <a:pt x="291" y="2845"/>
                  </a:lnTo>
                  <a:lnTo>
                    <a:pt x="284" y="2846"/>
                  </a:lnTo>
                  <a:lnTo>
                    <a:pt x="281" y="2849"/>
                  </a:lnTo>
                  <a:lnTo>
                    <a:pt x="277" y="2854"/>
                  </a:lnTo>
                  <a:lnTo>
                    <a:pt x="272" y="2855"/>
                  </a:lnTo>
                  <a:lnTo>
                    <a:pt x="266" y="2855"/>
                  </a:lnTo>
                  <a:lnTo>
                    <a:pt x="259" y="2855"/>
                  </a:lnTo>
                  <a:lnTo>
                    <a:pt x="251" y="2855"/>
                  </a:lnTo>
                  <a:lnTo>
                    <a:pt x="243" y="2854"/>
                  </a:lnTo>
                  <a:lnTo>
                    <a:pt x="236" y="2852"/>
                  </a:lnTo>
                  <a:lnTo>
                    <a:pt x="228" y="2850"/>
                  </a:lnTo>
                  <a:lnTo>
                    <a:pt x="224" y="2848"/>
                  </a:lnTo>
                  <a:lnTo>
                    <a:pt x="211" y="2836"/>
                  </a:lnTo>
                  <a:lnTo>
                    <a:pt x="199" y="2823"/>
                  </a:lnTo>
                  <a:lnTo>
                    <a:pt x="184" y="2821"/>
                  </a:lnTo>
                  <a:lnTo>
                    <a:pt x="174" y="2818"/>
                  </a:lnTo>
                  <a:lnTo>
                    <a:pt x="165" y="2815"/>
                  </a:lnTo>
                  <a:lnTo>
                    <a:pt x="157" y="2814"/>
                  </a:lnTo>
                  <a:lnTo>
                    <a:pt x="148" y="2814"/>
                  </a:lnTo>
                  <a:lnTo>
                    <a:pt x="138" y="2815"/>
                  </a:lnTo>
                  <a:lnTo>
                    <a:pt x="127" y="2819"/>
                  </a:lnTo>
                  <a:lnTo>
                    <a:pt x="115" y="2820"/>
                  </a:lnTo>
                  <a:lnTo>
                    <a:pt x="108" y="2823"/>
                  </a:lnTo>
                  <a:lnTo>
                    <a:pt x="105" y="2823"/>
                  </a:lnTo>
                  <a:lnTo>
                    <a:pt x="104" y="2819"/>
                  </a:lnTo>
                  <a:lnTo>
                    <a:pt x="105" y="2811"/>
                  </a:lnTo>
                  <a:lnTo>
                    <a:pt x="105" y="2804"/>
                  </a:lnTo>
                  <a:lnTo>
                    <a:pt x="104" y="2796"/>
                  </a:lnTo>
                  <a:lnTo>
                    <a:pt x="102" y="2793"/>
                  </a:lnTo>
                  <a:lnTo>
                    <a:pt x="100" y="2789"/>
                  </a:lnTo>
                  <a:lnTo>
                    <a:pt x="96" y="2787"/>
                  </a:lnTo>
                  <a:lnTo>
                    <a:pt x="93" y="2785"/>
                  </a:lnTo>
                  <a:lnTo>
                    <a:pt x="79" y="2777"/>
                  </a:lnTo>
                  <a:lnTo>
                    <a:pt x="66" y="2770"/>
                  </a:lnTo>
                  <a:lnTo>
                    <a:pt x="60" y="2767"/>
                  </a:lnTo>
                  <a:lnTo>
                    <a:pt x="55" y="2763"/>
                  </a:lnTo>
                  <a:lnTo>
                    <a:pt x="50" y="2758"/>
                  </a:lnTo>
                  <a:lnTo>
                    <a:pt x="48" y="2752"/>
                  </a:lnTo>
                  <a:lnTo>
                    <a:pt x="48" y="2741"/>
                  </a:lnTo>
                  <a:lnTo>
                    <a:pt x="49" y="2728"/>
                  </a:lnTo>
                  <a:lnTo>
                    <a:pt x="49" y="2720"/>
                  </a:lnTo>
                  <a:lnTo>
                    <a:pt x="47" y="2714"/>
                  </a:lnTo>
                  <a:lnTo>
                    <a:pt x="44" y="2711"/>
                  </a:lnTo>
                  <a:lnTo>
                    <a:pt x="42" y="2709"/>
                  </a:lnTo>
                  <a:lnTo>
                    <a:pt x="38" y="2705"/>
                  </a:lnTo>
                  <a:lnTo>
                    <a:pt x="33" y="2703"/>
                  </a:lnTo>
                  <a:lnTo>
                    <a:pt x="25" y="2698"/>
                  </a:lnTo>
                  <a:lnTo>
                    <a:pt x="20" y="2693"/>
                  </a:lnTo>
                  <a:lnTo>
                    <a:pt x="17" y="2689"/>
                  </a:lnTo>
                  <a:lnTo>
                    <a:pt x="14" y="2686"/>
                  </a:lnTo>
                  <a:lnTo>
                    <a:pt x="13" y="2678"/>
                  </a:lnTo>
                  <a:lnTo>
                    <a:pt x="14" y="2668"/>
                  </a:lnTo>
                  <a:lnTo>
                    <a:pt x="13" y="2659"/>
                  </a:lnTo>
                  <a:lnTo>
                    <a:pt x="14" y="2653"/>
                  </a:lnTo>
                  <a:lnTo>
                    <a:pt x="16" y="2650"/>
                  </a:lnTo>
                  <a:lnTo>
                    <a:pt x="18" y="2648"/>
                  </a:lnTo>
                  <a:lnTo>
                    <a:pt x="22" y="2648"/>
                  </a:lnTo>
                  <a:lnTo>
                    <a:pt x="28" y="2647"/>
                  </a:lnTo>
                  <a:lnTo>
                    <a:pt x="33" y="2646"/>
                  </a:lnTo>
                  <a:lnTo>
                    <a:pt x="41" y="2644"/>
                  </a:lnTo>
                  <a:lnTo>
                    <a:pt x="47" y="2641"/>
                  </a:lnTo>
                  <a:lnTo>
                    <a:pt x="54" y="2637"/>
                  </a:lnTo>
                  <a:lnTo>
                    <a:pt x="58" y="2634"/>
                  </a:lnTo>
                  <a:lnTo>
                    <a:pt x="63" y="2629"/>
                  </a:lnTo>
                  <a:lnTo>
                    <a:pt x="68" y="2624"/>
                  </a:lnTo>
                  <a:lnTo>
                    <a:pt x="69" y="2619"/>
                  </a:lnTo>
                  <a:lnTo>
                    <a:pt x="71" y="2610"/>
                  </a:lnTo>
                  <a:lnTo>
                    <a:pt x="73" y="2600"/>
                  </a:lnTo>
                  <a:lnTo>
                    <a:pt x="75" y="2596"/>
                  </a:lnTo>
                  <a:lnTo>
                    <a:pt x="76" y="2593"/>
                  </a:lnTo>
                  <a:lnTo>
                    <a:pt x="80" y="2591"/>
                  </a:lnTo>
                  <a:lnTo>
                    <a:pt x="85" y="2591"/>
                  </a:lnTo>
                  <a:lnTo>
                    <a:pt x="89" y="2592"/>
                  </a:lnTo>
                  <a:lnTo>
                    <a:pt x="94" y="2591"/>
                  </a:lnTo>
                  <a:lnTo>
                    <a:pt x="98" y="2588"/>
                  </a:lnTo>
                  <a:lnTo>
                    <a:pt x="101" y="2586"/>
                  </a:lnTo>
                  <a:lnTo>
                    <a:pt x="102" y="2581"/>
                  </a:lnTo>
                  <a:lnTo>
                    <a:pt x="105" y="2577"/>
                  </a:lnTo>
                  <a:lnTo>
                    <a:pt x="106" y="2571"/>
                  </a:lnTo>
                  <a:lnTo>
                    <a:pt x="106" y="2564"/>
                  </a:lnTo>
                  <a:lnTo>
                    <a:pt x="105" y="2547"/>
                  </a:lnTo>
                  <a:lnTo>
                    <a:pt x="104" y="2530"/>
                  </a:lnTo>
                  <a:lnTo>
                    <a:pt x="102" y="2515"/>
                  </a:lnTo>
                  <a:lnTo>
                    <a:pt x="100" y="2503"/>
                  </a:lnTo>
                  <a:lnTo>
                    <a:pt x="100" y="2498"/>
                  </a:lnTo>
                  <a:lnTo>
                    <a:pt x="100" y="2493"/>
                  </a:lnTo>
                  <a:lnTo>
                    <a:pt x="101" y="2489"/>
                  </a:lnTo>
                  <a:lnTo>
                    <a:pt x="102" y="2484"/>
                  </a:lnTo>
                  <a:lnTo>
                    <a:pt x="108" y="2474"/>
                  </a:lnTo>
                  <a:lnTo>
                    <a:pt x="117" y="2466"/>
                  </a:lnTo>
                  <a:lnTo>
                    <a:pt x="125" y="2458"/>
                  </a:lnTo>
                  <a:lnTo>
                    <a:pt x="131" y="2448"/>
                  </a:lnTo>
                  <a:lnTo>
                    <a:pt x="137" y="2436"/>
                  </a:lnTo>
                  <a:lnTo>
                    <a:pt x="140" y="2422"/>
                  </a:lnTo>
                  <a:lnTo>
                    <a:pt x="143" y="2414"/>
                  </a:lnTo>
                  <a:lnTo>
                    <a:pt x="146" y="2405"/>
                  </a:lnTo>
                  <a:lnTo>
                    <a:pt x="150" y="2397"/>
                  </a:lnTo>
                  <a:lnTo>
                    <a:pt x="155" y="2389"/>
                  </a:lnTo>
                  <a:lnTo>
                    <a:pt x="165" y="2372"/>
                  </a:lnTo>
                  <a:lnTo>
                    <a:pt x="175" y="2358"/>
                  </a:lnTo>
                  <a:lnTo>
                    <a:pt x="184" y="2342"/>
                  </a:lnTo>
                  <a:lnTo>
                    <a:pt x="194" y="2326"/>
                  </a:lnTo>
                  <a:lnTo>
                    <a:pt x="201" y="2308"/>
                  </a:lnTo>
                  <a:lnTo>
                    <a:pt x="208" y="2291"/>
                  </a:lnTo>
                  <a:lnTo>
                    <a:pt x="215" y="2275"/>
                  </a:lnTo>
                  <a:lnTo>
                    <a:pt x="220" y="2260"/>
                  </a:lnTo>
                  <a:lnTo>
                    <a:pt x="222" y="2247"/>
                  </a:lnTo>
                  <a:lnTo>
                    <a:pt x="222" y="2237"/>
                  </a:lnTo>
                  <a:lnTo>
                    <a:pt x="222" y="2232"/>
                  </a:lnTo>
                  <a:lnTo>
                    <a:pt x="220" y="2228"/>
                  </a:lnTo>
                  <a:lnTo>
                    <a:pt x="218" y="2226"/>
                  </a:lnTo>
                  <a:lnTo>
                    <a:pt x="214" y="2224"/>
                  </a:lnTo>
                  <a:lnTo>
                    <a:pt x="211" y="2222"/>
                  </a:lnTo>
                  <a:lnTo>
                    <a:pt x="206" y="2221"/>
                  </a:lnTo>
                  <a:lnTo>
                    <a:pt x="200" y="2220"/>
                  </a:lnTo>
                  <a:lnTo>
                    <a:pt x="194" y="2220"/>
                  </a:lnTo>
                  <a:lnTo>
                    <a:pt x="181" y="2220"/>
                  </a:lnTo>
                  <a:lnTo>
                    <a:pt x="173" y="2219"/>
                  </a:lnTo>
                  <a:lnTo>
                    <a:pt x="169" y="2218"/>
                  </a:lnTo>
                  <a:lnTo>
                    <a:pt x="167" y="2216"/>
                  </a:lnTo>
                  <a:lnTo>
                    <a:pt x="165" y="2214"/>
                  </a:lnTo>
                  <a:lnTo>
                    <a:pt x="164" y="2210"/>
                  </a:lnTo>
                  <a:lnTo>
                    <a:pt x="165" y="2208"/>
                  </a:lnTo>
                  <a:lnTo>
                    <a:pt x="167" y="2206"/>
                  </a:lnTo>
                  <a:lnTo>
                    <a:pt x="173" y="2202"/>
                  </a:lnTo>
                  <a:lnTo>
                    <a:pt x="178" y="2200"/>
                  </a:lnTo>
                  <a:lnTo>
                    <a:pt x="183" y="2196"/>
                  </a:lnTo>
                  <a:lnTo>
                    <a:pt x="186" y="2194"/>
                  </a:lnTo>
                  <a:lnTo>
                    <a:pt x="186" y="2193"/>
                  </a:lnTo>
                  <a:lnTo>
                    <a:pt x="186" y="2190"/>
                  </a:lnTo>
                  <a:lnTo>
                    <a:pt x="184" y="2188"/>
                  </a:lnTo>
                  <a:lnTo>
                    <a:pt x="182" y="2187"/>
                  </a:lnTo>
                  <a:lnTo>
                    <a:pt x="171" y="2177"/>
                  </a:lnTo>
                  <a:lnTo>
                    <a:pt x="159" y="2169"/>
                  </a:lnTo>
                  <a:lnTo>
                    <a:pt x="154" y="2163"/>
                  </a:lnTo>
                  <a:lnTo>
                    <a:pt x="149" y="2157"/>
                  </a:lnTo>
                  <a:lnTo>
                    <a:pt x="143" y="2149"/>
                  </a:lnTo>
                  <a:lnTo>
                    <a:pt x="138" y="2139"/>
                  </a:lnTo>
                  <a:lnTo>
                    <a:pt x="131" y="2118"/>
                  </a:lnTo>
                  <a:lnTo>
                    <a:pt x="125" y="2098"/>
                  </a:lnTo>
                  <a:lnTo>
                    <a:pt x="123" y="2089"/>
                  </a:lnTo>
                  <a:lnTo>
                    <a:pt x="120" y="2081"/>
                  </a:lnTo>
                  <a:lnTo>
                    <a:pt x="117" y="2075"/>
                  </a:lnTo>
                  <a:lnTo>
                    <a:pt x="113" y="2069"/>
                  </a:lnTo>
                  <a:lnTo>
                    <a:pt x="107" y="2062"/>
                  </a:lnTo>
                  <a:lnTo>
                    <a:pt x="104" y="2054"/>
                  </a:lnTo>
                  <a:lnTo>
                    <a:pt x="102" y="2050"/>
                  </a:lnTo>
                  <a:lnTo>
                    <a:pt x="102" y="2046"/>
                  </a:lnTo>
                  <a:lnTo>
                    <a:pt x="102" y="2043"/>
                  </a:lnTo>
                  <a:lnTo>
                    <a:pt x="104" y="2038"/>
                  </a:lnTo>
                  <a:lnTo>
                    <a:pt x="105" y="2035"/>
                  </a:lnTo>
                  <a:lnTo>
                    <a:pt x="105" y="2031"/>
                  </a:lnTo>
                  <a:lnTo>
                    <a:pt x="105" y="2027"/>
                  </a:lnTo>
                  <a:lnTo>
                    <a:pt x="102" y="2026"/>
                  </a:lnTo>
                  <a:lnTo>
                    <a:pt x="100" y="2025"/>
                  </a:lnTo>
                  <a:lnTo>
                    <a:pt x="98" y="2025"/>
                  </a:lnTo>
                  <a:lnTo>
                    <a:pt x="94" y="2025"/>
                  </a:lnTo>
                  <a:lnTo>
                    <a:pt x="91" y="2027"/>
                  </a:lnTo>
                  <a:lnTo>
                    <a:pt x="83" y="2031"/>
                  </a:lnTo>
                  <a:lnTo>
                    <a:pt x="77" y="2032"/>
                  </a:lnTo>
                  <a:lnTo>
                    <a:pt x="75" y="2031"/>
                  </a:lnTo>
                  <a:lnTo>
                    <a:pt x="73" y="2030"/>
                  </a:lnTo>
                  <a:lnTo>
                    <a:pt x="70" y="2027"/>
                  </a:lnTo>
                  <a:lnTo>
                    <a:pt x="68" y="2025"/>
                  </a:lnTo>
                  <a:lnTo>
                    <a:pt x="66" y="2018"/>
                  </a:lnTo>
                  <a:lnTo>
                    <a:pt x="63" y="2013"/>
                  </a:lnTo>
                  <a:lnTo>
                    <a:pt x="61" y="2011"/>
                  </a:lnTo>
                  <a:lnTo>
                    <a:pt x="57" y="2010"/>
                  </a:lnTo>
                  <a:lnTo>
                    <a:pt x="52" y="2008"/>
                  </a:lnTo>
                  <a:lnTo>
                    <a:pt x="47" y="2008"/>
                  </a:lnTo>
                  <a:lnTo>
                    <a:pt x="38" y="2008"/>
                  </a:lnTo>
                  <a:lnTo>
                    <a:pt x="32" y="2007"/>
                  </a:lnTo>
                  <a:lnTo>
                    <a:pt x="26" y="2005"/>
                  </a:lnTo>
                  <a:lnTo>
                    <a:pt x="20" y="2001"/>
                  </a:lnTo>
                  <a:lnTo>
                    <a:pt x="17" y="1998"/>
                  </a:lnTo>
                  <a:lnTo>
                    <a:pt x="13" y="1993"/>
                  </a:lnTo>
                  <a:lnTo>
                    <a:pt x="11" y="1987"/>
                  </a:lnTo>
                  <a:lnTo>
                    <a:pt x="10" y="1980"/>
                  </a:lnTo>
                  <a:lnTo>
                    <a:pt x="7" y="1967"/>
                  </a:lnTo>
                  <a:lnTo>
                    <a:pt x="7" y="1954"/>
                  </a:lnTo>
                  <a:lnTo>
                    <a:pt x="5" y="1943"/>
                  </a:lnTo>
                  <a:lnTo>
                    <a:pt x="3" y="1934"/>
                  </a:lnTo>
                  <a:lnTo>
                    <a:pt x="0" y="1928"/>
                  </a:lnTo>
                  <a:lnTo>
                    <a:pt x="0" y="1923"/>
                  </a:lnTo>
                  <a:lnTo>
                    <a:pt x="1" y="1917"/>
                  </a:lnTo>
                  <a:lnTo>
                    <a:pt x="4" y="1911"/>
                  </a:lnTo>
                  <a:lnTo>
                    <a:pt x="7" y="1900"/>
                  </a:lnTo>
                  <a:lnTo>
                    <a:pt x="11" y="1891"/>
                  </a:lnTo>
                  <a:lnTo>
                    <a:pt x="11" y="1881"/>
                  </a:lnTo>
                  <a:lnTo>
                    <a:pt x="10" y="1869"/>
                  </a:lnTo>
                  <a:lnTo>
                    <a:pt x="10" y="1857"/>
                  </a:lnTo>
                  <a:lnTo>
                    <a:pt x="10" y="1847"/>
                  </a:lnTo>
                  <a:lnTo>
                    <a:pt x="11" y="1842"/>
                  </a:lnTo>
                  <a:lnTo>
                    <a:pt x="12" y="1837"/>
                  </a:lnTo>
                  <a:lnTo>
                    <a:pt x="13" y="1833"/>
                  </a:lnTo>
                  <a:lnTo>
                    <a:pt x="16" y="1828"/>
                  </a:lnTo>
                  <a:lnTo>
                    <a:pt x="19" y="1824"/>
                  </a:lnTo>
                  <a:lnTo>
                    <a:pt x="23" y="1821"/>
                  </a:lnTo>
                  <a:lnTo>
                    <a:pt x="28" y="1819"/>
                  </a:lnTo>
                  <a:lnTo>
                    <a:pt x="32" y="1818"/>
                  </a:lnTo>
                  <a:lnTo>
                    <a:pt x="41" y="1817"/>
                  </a:lnTo>
                  <a:lnTo>
                    <a:pt x="47" y="1815"/>
                  </a:lnTo>
                  <a:lnTo>
                    <a:pt x="49" y="1811"/>
                  </a:lnTo>
                  <a:lnTo>
                    <a:pt x="52" y="1804"/>
                  </a:lnTo>
                  <a:lnTo>
                    <a:pt x="55" y="1796"/>
                  </a:lnTo>
                  <a:lnTo>
                    <a:pt x="60" y="1789"/>
                  </a:lnTo>
                  <a:lnTo>
                    <a:pt x="63" y="1785"/>
                  </a:lnTo>
                  <a:lnTo>
                    <a:pt x="68" y="1783"/>
                  </a:lnTo>
                  <a:lnTo>
                    <a:pt x="73" y="1780"/>
                  </a:lnTo>
                  <a:lnTo>
                    <a:pt x="80" y="1779"/>
                  </a:lnTo>
                  <a:lnTo>
                    <a:pt x="86" y="1777"/>
                  </a:lnTo>
                  <a:lnTo>
                    <a:pt x="92" y="1773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99" y="1755"/>
                  </a:lnTo>
                  <a:lnTo>
                    <a:pt x="100" y="1749"/>
                  </a:lnTo>
                  <a:lnTo>
                    <a:pt x="100" y="1743"/>
                  </a:lnTo>
                  <a:lnTo>
                    <a:pt x="99" y="1737"/>
                  </a:lnTo>
                  <a:lnTo>
                    <a:pt x="98" y="1734"/>
                  </a:lnTo>
                  <a:lnTo>
                    <a:pt x="95" y="1728"/>
                  </a:lnTo>
                  <a:lnTo>
                    <a:pt x="92" y="1723"/>
                  </a:lnTo>
                  <a:lnTo>
                    <a:pt x="88" y="1718"/>
                  </a:lnTo>
                  <a:lnTo>
                    <a:pt x="80" y="1708"/>
                  </a:lnTo>
                  <a:lnTo>
                    <a:pt x="73" y="1701"/>
                  </a:lnTo>
                  <a:lnTo>
                    <a:pt x="71" y="1697"/>
                  </a:lnTo>
                  <a:lnTo>
                    <a:pt x="69" y="1692"/>
                  </a:lnTo>
                  <a:lnTo>
                    <a:pt x="68" y="1685"/>
                  </a:lnTo>
                  <a:lnTo>
                    <a:pt x="68" y="1679"/>
                  </a:lnTo>
                  <a:lnTo>
                    <a:pt x="69" y="1671"/>
                  </a:lnTo>
                  <a:lnTo>
                    <a:pt x="71" y="1664"/>
                  </a:lnTo>
                  <a:lnTo>
                    <a:pt x="75" y="1658"/>
                  </a:lnTo>
                  <a:lnTo>
                    <a:pt x="80" y="1652"/>
                  </a:lnTo>
                  <a:lnTo>
                    <a:pt x="94" y="1639"/>
                  </a:lnTo>
                  <a:lnTo>
                    <a:pt x="110" y="1623"/>
                  </a:lnTo>
                  <a:lnTo>
                    <a:pt x="124" y="1610"/>
                  </a:lnTo>
                  <a:lnTo>
                    <a:pt x="136" y="1601"/>
                  </a:lnTo>
                  <a:lnTo>
                    <a:pt x="140" y="1598"/>
                  </a:lnTo>
                  <a:lnTo>
                    <a:pt x="145" y="1597"/>
                  </a:lnTo>
                  <a:lnTo>
                    <a:pt x="150" y="1598"/>
                  </a:lnTo>
                  <a:lnTo>
                    <a:pt x="155" y="1600"/>
                  </a:lnTo>
                  <a:lnTo>
                    <a:pt x="158" y="1602"/>
                  </a:lnTo>
                  <a:lnTo>
                    <a:pt x="163" y="1606"/>
                  </a:lnTo>
                  <a:lnTo>
                    <a:pt x="167" y="1609"/>
                  </a:lnTo>
                  <a:lnTo>
                    <a:pt x="170" y="1614"/>
                  </a:lnTo>
                  <a:lnTo>
                    <a:pt x="174" y="1620"/>
                  </a:lnTo>
                  <a:lnTo>
                    <a:pt x="178" y="1623"/>
                  </a:lnTo>
                  <a:lnTo>
                    <a:pt x="183" y="1627"/>
                  </a:lnTo>
                  <a:lnTo>
                    <a:pt x="189" y="1630"/>
                  </a:lnTo>
                  <a:lnTo>
                    <a:pt x="195" y="1632"/>
                  </a:lnTo>
                  <a:lnTo>
                    <a:pt x="202" y="1633"/>
                  </a:lnTo>
                  <a:lnTo>
                    <a:pt x="209" y="1632"/>
                  </a:lnTo>
                  <a:lnTo>
                    <a:pt x="215" y="1630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30" y="1617"/>
                  </a:lnTo>
                  <a:lnTo>
                    <a:pt x="233" y="1613"/>
                  </a:lnTo>
                  <a:lnTo>
                    <a:pt x="236" y="1608"/>
                  </a:lnTo>
                  <a:lnTo>
                    <a:pt x="239" y="1604"/>
                  </a:lnTo>
                  <a:lnTo>
                    <a:pt x="243" y="1603"/>
                  </a:lnTo>
                  <a:lnTo>
                    <a:pt x="247" y="1602"/>
                  </a:lnTo>
                  <a:lnTo>
                    <a:pt x="253" y="1602"/>
                  </a:lnTo>
                  <a:lnTo>
                    <a:pt x="257" y="1602"/>
                  </a:lnTo>
                  <a:lnTo>
                    <a:pt x="261" y="1602"/>
                  </a:lnTo>
                  <a:lnTo>
                    <a:pt x="263" y="1600"/>
                  </a:lnTo>
                  <a:lnTo>
                    <a:pt x="265" y="1596"/>
                  </a:lnTo>
                  <a:lnTo>
                    <a:pt x="268" y="1589"/>
                  </a:lnTo>
                  <a:lnTo>
                    <a:pt x="268" y="1585"/>
                  </a:lnTo>
                  <a:lnTo>
                    <a:pt x="270" y="1582"/>
                  </a:lnTo>
                  <a:lnTo>
                    <a:pt x="272" y="1578"/>
                  </a:lnTo>
                  <a:lnTo>
                    <a:pt x="275" y="1576"/>
                  </a:lnTo>
                  <a:lnTo>
                    <a:pt x="281" y="1571"/>
                  </a:lnTo>
                  <a:lnTo>
                    <a:pt x="288" y="1570"/>
                  </a:lnTo>
                  <a:lnTo>
                    <a:pt x="291" y="1569"/>
                  </a:lnTo>
                  <a:lnTo>
                    <a:pt x="295" y="1567"/>
                  </a:lnTo>
                  <a:lnTo>
                    <a:pt x="296" y="1566"/>
                  </a:lnTo>
                  <a:lnTo>
                    <a:pt x="299" y="1564"/>
                  </a:lnTo>
                  <a:lnTo>
                    <a:pt x="299" y="1560"/>
                  </a:lnTo>
                  <a:lnTo>
                    <a:pt x="299" y="1557"/>
                  </a:lnTo>
                  <a:lnTo>
                    <a:pt x="297" y="1552"/>
                  </a:lnTo>
                  <a:lnTo>
                    <a:pt x="295" y="1547"/>
                  </a:lnTo>
                  <a:lnTo>
                    <a:pt x="293" y="1535"/>
                  </a:lnTo>
                  <a:lnTo>
                    <a:pt x="290" y="1525"/>
                  </a:lnTo>
                  <a:lnTo>
                    <a:pt x="291" y="1515"/>
                  </a:lnTo>
                  <a:lnTo>
                    <a:pt x="293" y="1506"/>
                  </a:lnTo>
                  <a:lnTo>
                    <a:pt x="294" y="1496"/>
                  </a:lnTo>
                  <a:lnTo>
                    <a:pt x="294" y="1484"/>
                  </a:lnTo>
                  <a:lnTo>
                    <a:pt x="295" y="1472"/>
                  </a:lnTo>
                  <a:lnTo>
                    <a:pt x="299" y="1458"/>
                  </a:lnTo>
                  <a:lnTo>
                    <a:pt x="303" y="1447"/>
                  </a:lnTo>
                  <a:lnTo>
                    <a:pt x="307" y="1438"/>
                  </a:lnTo>
                  <a:lnTo>
                    <a:pt x="309" y="1433"/>
                  </a:lnTo>
                  <a:lnTo>
                    <a:pt x="310" y="1428"/>
                  </a:lnTo>
                  <a:lnTo>
                    <a:pt x="312" y="1422"/>
                  </a:lnTo>
                  <a:lnTo>
                    <a:pt x="312" y="1417"/>
                  </a:lnTo>
                  <a:lnTo>
                    <a:pt x="310" y="1403"/>
                  </a:lnTo>
                  <a:lnTo>
                    <a:pt x="307" y="1393"/>
                  </a:lnTo>
                  <a:lnTo>
                    <a:pt x="304" y="1388"/>
                  </a:lnTo>
                  <a:lnTo>
                    <a:pt x="301" y="1383"/>
                  </a:lnTo>
                  <a:lnTo>
                    <a:pt x="297" y="1380"/>
                  </a:lnTo>
                  <a:lnTo>
                    <a:pt x="293" y="1376"/>
                  </a:lnTo>
                  <a:lnTo>
                    <a:pt x="282" y="1368"/>
                  </a:lnTo>
                  <a:lnTo>
                    <a:pt x="275" y="1361"/>
                  </a:lnTo>
                  <a:lnTo>
                    <a:pt x="271" y="1356"/>
                  </a:lnTo>
                  <a:lnTo>
                    <a:pt x="269" y="1351"/>
                  </a:lnTo>
                  <a:lnTo>
                    <a:pt x="268" y="1345"/>
                  </a:lnTo>
                  <a:lnTo>
                    <a:pt x="268" y="1338"/>
                  </a:lnTo>
                  <a:lnTo>
                    <a:pt x="269" y="1321"/>
                  </a:lnTo>
                  <a:lnTo>
                    <a:pt x="269" y="1302"/>
                  </a:lnTo>
                  <a:lnTo>
                    <a:pt x="268" y="1294"/>
                  </a:lnTo>
                  <a:lnTo>
                    <a:pt x="268" y="1286"/>
                  </a:lnTo>
                  <a:lnTo>
                    <a:pt x="266" y="1279"/>
                  </a:lnTo>
                  <a:lnTo>
                    <a:pt x="265" y="1274"/>
                  </a:lnTo>
                  <a:lnTo>
                    <a:pt x="262" y="1269"/>
                  </a:lnTo>
                  <a:lnTo>
                    <a:pt x="258" y="1267"/>
                  </a:lnTo>
                  <a:lnTo>
                    <a:pt x="255" y="1266"/>
                  </a:lnTo>
                  <a:lnTo>
                    <a:pt x="250" y="1264"/>
                  </a:lnTo>
                  <a:lnTo>
                    <a:pt x="240" y="1264"/>
                  </a:lnTo>
                  <a:lnTo>
                    <a:pt x="231" y="1266"/>
                  </a:lnTo>
                  <a:lnTo>
                    <a:pt x="220" y="1266"/>
                  </a:lnTo>
                  <a:lnTo>
                    <a:pt x="208" y="1266"/>
                  </a:lnTo>
                  <a:lnTo>
                    <a:pt x="194" y="1263"/>
                  </a:lnTo>
                  <a:lnTo>
                    <a:pt x="178" y="1258"/>
                  </a:lnTo>
                  <a:lnTo>
                    <a:pt x="164" y="1251"/>
                  </a:lnTo>
                  <a:lnTo>
                    <a:pt x="154" y="1243"/>
                  </a:lnTo>
                  <a:lnTo>
                    <a:pt x="149" y="1239"/>
                  </a:lnTo>
                  <a:lnTo>
                    <a:pt x="145" y="1235"/>
                  </a:lnTo>
                  <a:lnTo>
                    <a:pt x="143" y="1231"/>
                  </a:lnTo>
                  <a:lnTo>
                    <a:pt x="140" y="1226"/>
                  </a:lnTo>
                  <a:lnTo>
                    <a:pt x="137" y="1219"/>
                  </a:lnTo>
                  <a:lnTo>
                    <a:pt x="134" y="1216"/>
                  </a:lnTo>
                  <a:lnTo>
                    <a:pt x="130" y="1214"/>
                  </a:lnTo>
                  <a:lnTo>
                    <a:pt x="121" y="1214"/>
                  </a:lnTo>
                  <a:lnTo>
                    <a:pt x="117" y="1214"/>
                  </a:lnTo>
                  <a:lnTo>
                    <a:pt x="113" y="1213"/>
                  </a:lnTo>
                  <a:lnTo>
                    <a:pt x="111" y="1212"/>
                  </a:lnTo>
                  <a:lnTo>
                    <a:pt x="108" y="1211"/>
                  </a:lnTo>
                  <a:lnTo>
                    <a:pt x="108" y="1209"/>
                  </a:lnTo>
                  <a:lnTo>
                    <a:pt x="108" y="1206"/>
                  </a:lnTo>
                  <a:lnTo>
                    <a:pt x="110" y="1203"/>
                  </a:lnTo>
                  <a:lnTo>
                    <a:pt x="112" y="1199"/>
                  </a:lnTo>
                  <a:lnTo>
                    <a:pt x="115" y="1195"/>
                  </a:lnTo>
                  <a:lnTo>
                    <a:pt x="118" y="1192"/>
                  </a:lnTo>
                  <a:lnTo>
                    <a:pt x="119" y="1188"/>
                  </a:lnTo>
                  <a:lnTo>
                    <a:pt x="119" y="1185"/>
                  </a:lnTo>
                  <a:lnTo>
                    <a:pt x="120" y="1178"/>
                  </a:lnTo>
                  <a:lnTo>
                    <a:pt x="120" y="1172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4" y="1166"/>
                  </a:lnTo>
                  <a:lnTo>
                    <a:pt x="125" y="1165"/>
                  </a:lnTo>
                  <a:lnTo>
                    <a:pt x="130" y="1166"/>
                  </a:lnTo>
                  <a:lnTo>
                    <a:pt x="136" y="1170"/>
                  </a:lnTo>
                  <a:lnTo>
                    <a:pt x="139" y="1173"/>
                  </a:lnTo>
                  <a:lnTo>
                    <a:pt x="143" y="1174"/>
                  </a:lnTo>
                  <a:lnTo>
                    <a:pt x="146" y="1174"/>
                  </a:lnTo>
                  <a:lnTo>
                    <a:pt x="149" y="1173"/>
                  </a:lnTo>
                  <a:lnTo>
                    <a:pt x="152" y="1172"/>
                  </a:lnTo>
                  <a:lnTo>
                    <a:pt x="155" y="1169"/>
                  </a:lnTo>
                  <a:lnTo>
                    <a:pt x="156" y="1165"/>
                  </a:lnTo>
                  <a:lnTo>
                    <a:pt x="156" y="1161"/>
                  </a:lnTo>
                  <a:lnTo>
                    <a:pt x="154" y="1150"/>
                  </a:lnTo>
                  <a:lnTo>
                    <a:pt x="151" y="1140"/>
                  </a:lnTo>
                  <a:lnTo>
                    <a:pt x="151" y="1135"/>
                  </a:lnTo>
                  <a:lnTo>
                    <a:pt x="152" y="1130"/>
                  </a:lnTo>
                  <a:lnTo>
                    <a:pt x="155" y="1128"/>
                  </a:lnTo>
                  <a:lnTo>
                    <a:pt x="159" y="1125"/>
                  </a:lnTo>
                  <a:lnTo>
                    <a:pt x="169" y="1124"/>
                  </a:lnTo>
                  <a:lnTo>
                    <a:pt x="177" y="1123"/>
                  </a:lnTo>
                  <a:lnTo>
                    <a:pt x="184" y="1121"/>
                  </a:lnTo>
                  <a:lnTo>
                    <a:pt x="193" y="1116"/>
                  </a:lnTo>
                  <a:lnTo>
                    <a:pt x="200" y="1110"/>
                  </a:lnTo>
                  <a:lnTo>
                    <a:pt x="208" y="1105"/>
                  </a:lnTo>
                  <a:lnTo>
                    <a:pt x="219" y="1102"/>
                  </a:lnTo>
                  <a:lnTo>
                    <a:pt x="234" y="1098"/>
                  </a:lnTo>
                  <a:lnTo>
                    <a:pt x="252" y="1096"/>
                  </a:lnTo>
                  <a:lnTo>
                    <a:pt x="268" y="1091"/>
                  </a:lnTo>
                  <a:lnTo>
                    <a:pt x="274" y="1087"/>
                  </a:lnTo>
                  <a:lnTo>
                    <a:pt x="280" y="1084"/>
                  </a:lnTo>
                  <a:lnTo>
                    <a:pt x="284" y="1080"/>
                  </a:lnTo>
                  <a:lnTo>
                    <a:pt x="288" y="1077"/>
                  </a:lnTo>
                  <a:lnTo>
                    <a:pt x="293" y="1067"/>
                  </a:lnTo>
                  <a:lnTo>
                    <a:pt x="296" y="1060"/>
                  </a:lnTo>
                  <a:lnTo>
                    <a:pt x="296" y="1056"/>
                  </a:lnTo>
                  <a:lnTo>
                    <a:pt x="296" y="1053"/>
                  </a:lnTo>
                  <a:lnTo>
                    <a:pt x="295" y="1050"/>
                  </a:lnTo>
                  <a:lnTo>
                    <a:pt x="293" y="1047"/>
                  </a:lnTo>
                  <a:lnTo>
                    <a:pt x="290" y="1044"/>
                  </a:lnTo>
                  <a:lnTo>
                    <a:pt x="288" y="1043"/>
                  </a:lnTo>
                  <a:lnTo>
                    <a:pt x="284" y="1043"/>
                  </a:lnTo>
                  <a:lnTo>
                    <a:pt x="280" y="1044"/>
                  </a:lnTo>
                  <a:lnTo>
                    <a:pt x="271" y="1046"/>
                  </a:lnTo>
                  <a:lnTo>
                    <a:pt x="263" y="1049"/>
                  </a:lnTo>
                  <a:lnTo>
                    <a:pt x="258" y="1049"/>
                  </a:lnTo>
                  <a:lnTo>
                    <a:pt x="253" y="1049"/>
                  </a:lnTo>
                  <a:lnTo>
                    <a:pt x="247" y="1049"/>
                  </a:lnTo>
                  <a:lnTo>
                    <a:pt x="241" y="1047"/>
                  </a:lnTo>
                  <a:lnTo>
                    <a:pt x="236" y="1044"/>
                  </a:lnTo>
                  <a:lnTo>
                    <a:pt x="230" y="1042"/>
                  </a:lnTo>
                  <a:lnTo>
                    <a:pt x="225" y="1040"/>
                  </a:lnTo>
                  <a:lnTo>
                    <a:pt x="221" y="1036"/>
                  </a:lnTo>
                  <a:lnTo>
                    <a:pt x="219" y="1031"/>
                  </a:lnTo>
                  <a:lnTo>
                    <a:pt x="217" y="1025"/>
                  </a:lnTo>
                  <a:lnTo>
                    <a:pt x="215" y="1017"/>
                  </a:lnTo>
                  <a:lnTo>
                    <a:pt x="214" y="1010"/>
                  </a:lnTo>
                  <a:lnTo>
                    <a:pt x="212" y="992"/>
                  </a:lnTo>
                  <a:lnTo>
                    <a:pt x="209" y="976"/>
                  </a:lnTo>
                  <a:lnTo>
                    <a:pt x="208" y="967"/>
                  </a:lnTo>
                  <a:lnTo>
                    <a:pt x="206" y="960"/>
                  </a:lnTo>
                  <a:lnTo>
                    <a:pt x="203" y="954"/>
                  </a:lnTo>
                  <a:lnTo>
                    <a:pt x="200" y="947"/>
                  </a:lnTo>
                  <a:lnTo>
                    <a:pt x="193" y="936"/>
                  </a:lnTo>
                  <a:lnTo>
                    <a:pt x="183" y="927"/>
                  </a:lnTo>
                  <a:lnTo>
                    <a:pt x="175" y="917"/>
                  </a:lnTo>
                  <a:lnTo>
                    <a:pt x="167" y="904"/>
                  </a:lnTo>
                  <a:lnTo>
                    <a:pt x="163" y="898"/>
                  </a:lnTo>
                  <a:lnTo>
                    <a:pt x="159" y="891"/>
                  </a:lnTo>
                  <a:lnTo>
                    <a:pt x="157" y="884"/>
                  </a:lnTo>
                  <a:lnTo>
                    <a:pt x="156" y="876"/>
                  </a:lnTo>
                  <a:lnTo>
                    <a:pt x="154" y="869"/>
                  </a:lnTo>
                  <a:lnTo>
                    <a:pt x="150" y="858"/>
                  </a:lnTo>
                  <a:lnTo>
                    <a:pt x="145" y="848"/>
                  </a:lnTo>
                  <a:lnTo>
                    <a:pt x="139" y="836"/>
                  </a:lnTo>
                  <a:lnTo>
                    <a:pt x="127" y="815"/>
                  </a:lnTo>
                  <a:lnTo>
                    <a:pt x="117" y="797"/>
                  </a:lnTo>
                  <a:lnTo>
                    <a:pt x="106" y="783"/>
                  </a:lnTo>
                  <a:lnTo>
                    <a:pt x="96" y="770"/>
                  </a:lnTo>
                  <a:lnTo>
                    <a:pt x="87" y="758"/>
                  </a:lnTo>
                  <a:lnTo>
                    <a:pt x="77" y="750"/>
                  </a:lnTo>
                  <a:lnTo>
                    <a:pt x="73" y="745"/>
                  </a:lnTo>
                  <a:lnTo>
                    <a:pt x="69" y="740"/>
                  </a:lnTo>
                  <a:lnTo>
                    <a:pt x="66" y="735"/>
                  </a:lnTo>
                  <a:lnTo>
                    <a:pt x="64" y="730"/>
                  </a:lnTo>
                  <a:lnTo>
                    <a:pt x="63" y="724"/>
                  </a:lnTo>
                  <a:lnTo>
                    <a:pt x="63" y="718"/>
                  </a:lnTo>
                  <a:lnTo>
                    <a:pt x="66" y="712"/>
                  </a:lnTo>
                  <a:lnTo>
                    <a:pt x="68" y="706"/>
                  </a:lnTo>
                  <a:lnTo>
                    <a:pt x="73" y="700"/>
                  </a:lnTo>
                  <a:lnTo>
                    <a:pt x="76" y="696"/>
                  </a:lnTo>
                  <a:lnTo>
                    <a:pt x="80" y="693"/>
                  </a:lnTo>
                  <a:lnTo>
                    <a:pt x="83" y="690"/>
                  </a:lnTo>
                  <a:lnTo>
                    <a:pt x="92" y="688"/>
                  </a:lnTo>
                  <a:lnTo>
                    <a:pt x="100" y="686"/>
                  </a:lnTo>
                  <a:lnTo>
                    <a:pt x="104" y="684"/>
                  </a:lnTo>
                  <a:lnTo>
                    <a:pt x="107" y="682"/>
                  </a:lnTo>
                  <a:lnTo>
                    <a:pt x="110" y="677"/>
                  </a:lnTo>
                  <a:lnTo>
                    <a:pt x="111" y="674"/>
                  </a:lnTo>
                  <a:lnTo>
                    <a:pt x="111" y="669"/>
                  </a:lnTo>
                  <a:lnTo>
                    <a:pt x="110" y="664"/>
                  </a:lnTo>
                  <a:lnTo>
                    <a:pt x="107" y="659"/>
                  </a:lnTo>
                  <a:lnTo>
                    <a:pt x="102" y="656"/>
                  </a:lnTo>
                  <a:lnTo>
                    <a:pt x="94" y="649"/>
                  </a:lnTo>
                  <a:lnTo>
                    <a:pt x="87" y="640"/>
                  </a:lnTo>
                  <a:lnTo>
                    <a:pt x="85" y="637"/>
                  </a:lnTo>
                  <a:lnTo>
                    <a:pt x="83" y="631"/>
                  </a:lnTo>
                  <a:lnTo>
                    <a:pt x="83" y="626"/>
                  </a:lnTo>
                  <a:lnTo>
                    <a:pt x="86" y="620"/>
                  </a:lnTo>
                  <a:lnTo>
                    <a:pt x="87" y="615"/>
                  </a:lnTo>
                  <a:lnTo>
                    <a:pt x="87" y="611"/>
                  </a:lnTo>
                  <a:lnTo>
                    <a:pt x="86" y="606"/>
                  </a:lnTo>
                  <a:lnTo>
                    <a:pt x="85" y="601"/>
                  </a:lnTo>
                  <a:lnTo>
                    <a:pt x="79" y="594"/>
                  </a:lnTo>
                  <a:lnTo>
                    <a:pt x="74" y="586"/>
                  </a:lnTo>
                  <a:lnTo>
                    <a:pt x="73" y="581"/>
                  </a:lnTo>
                  <a:lnTo>
                    <a:pt x="71" y="576"/>
                  </a:lnTo>
                  <a:lnTo>
                    <a:pt x="73" y="570"/>
                  </a:lnTo>
                  <a:lnTo>
                    <a:pt x="75" y="564"/>
                  </a:lnTo>
                  <a:lnTo>
                    <a:pt x="79" y="558"/>
                  </a:lnTo>
                  <a:lnTo>
                    <a:pt x="82" y="554"/>
                  </a:lnTo>
                  <a:lnTo>
                    <a:pt x="87" y="548"/>
                  </a:lnTo>
                  <a:lnTo>
                    <a:pt x="93" y="543"/>
                  </a:lnTo>
                  <a:lnTo>
                    <a:pt x="99" y="539"/>
                  </a:lnTo>
                  <a:lnTo>
                    <a:pt x="105" y="537"/>
                  </a:lnTo>
                  <a:lnTo>
                    <a:pt x="110" y="536"/>
                  </a:lnTo>
                  <a:lnTo>
                    <a:pt x="115" y="535"/>
                  </a:lnTo>
                  <a:lnTo>
                    <a:pt x="129" y="535"/>
                  </a:lnTo>
                  <a:lnTo>
                    <a:pt x="148" y="537"/>
                  </a:lnTo>
                  <a:lnTo>
                    <a:pt x="164" y="539"/>
                  </a:lnTo>
                  <a:lnTo>
                    <a:pt x="174" y="539"/>
                  </a:lnTo>
                  <a:lnTo>
                    <a:pt x="176" y="537"/>
                  </a:lnTo>
                  <a:lnTo>
                    <a:pt x="177" y="535"/>
                  </a:lnTo>
                  <a:lnTo>
                    <a:pt x="177" y="530"/>
                  </a:lnTo>
                  <a:lnTo>
                    <a:pt x="177" y="525"/>
                  </a:lnTo>
                  <a:lnTo>
                    <a:pt x="175" y="506"/>
                  </a:lnTo>
                  <a:lnTo>
                    <a:pt x="171" y="481"/>
                  </a:lnTo>
                  <a:lnTo>
                    <a:pt x="168" y="456"/>
                  </a:lnTo>
                  <a:lnTo>
                    <a:pt x="167" y="440"/>
                  </a:lnTo>
                  <a:lnTo>
                    <a:pt x="167" y="425"/>
                  </a:lnTo>
                  <a:lnTo>
                    <a:pt x="170" y="407"/>
                  </a:lnTo>
                  <a:lnTo>
                    <a:pt x="174" y="390"/>
                  </a:lnTo>
                  <a:lnTo>
                    <a:pt x="180" y="373"/>
                  </a:lnTo>
                  <a:lnTo>
                    <a:pt x="184" y="366"/>
                  </a:lnTo>
                  <a:lnTo>
                    <a:pt x="188" y="360"/>
                  </a:lnTo>
                  <a:lnTo>
                    <a:pt x="193" y="354"/>
                  </a:lnTo>
                  <a:lnTo>
                    <a:pt x="199" y="350"/>
                  </a:lnTo>
                  <a:lnTo>
                    <a:pt x="205" y="347"/>
                  </a:lnTo>
                  <a:lnTo>
                    <a:pt x="211" y="344"/>
                  </a:lnTo>
                  <a:lnTo>
                    <a:pt x="217" y="343"/>
                  </a:lnTo>
                  <a:lnTo>
                    <a:pt x="224" y="342"/>
                  </a:lnTo>
                  <a:lnTo>
                    <a:pt x="236" y="340"/>
                  </a:lnTo>
                  <a:lnTo>
                    <a:pt x="244" y="336"/>
                  </a:lnTo>
                  <a:lnTo>
                    <a:pt x="247" y="334"/>
                  </a:lnTo>
                  <a:lnTo>
                    <a:pt x="250" y="330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52" y="310"/>
                  </a:lnTo>
                  <a:lnTo>
                    <a:pt x="252" y="296"/>
                  </a:lnTo>
                  <a:lnTo>
                    <a:pt x="252" y="289"/>
                  </a:lnTo>
                  <a:lnTo>
                    <a:pt x="253" y="283"/>
                  </a:lnTo>
                  <a:lnTo>
                    <a:pt x="256" y="277"/>
                  </a:lnTo>
                  <a:lnTo>
                    <a:pt x="258" y="272"/>
                  </a:lnTo>
                  <a:lnTo>
                    <a:pt x="263" y="270"/>
                  </a:lnTo>
                  <a:lnTo>
                    <a:pt x="268" y="266"/>
                  </a:lnTo>
                  <a:lnTo>
                    <a:pt x="274" y="265"/>
                  </a:lnTo>
                  <a:lnTo>
                    <a:pt x="280" y="264"/>
                  </a:lnTo>
                  <a:lnTo>
                    <a:pt x="291" y="262"/>
                  </a:lnTo>
                  <a:lnTo>
                    <a:pt x="303" y="264"/>
                  </a:lnTo>
                  <a:lnTo>
                    <a:pt x="315" y="266"/>
                  </a:lnTo>
                  <a:lnTo>
                    <a:pt x="326" y="266"/>
                  </a:lnTo>
                  <a:lnTo>
                    <a:pt x="331" y="265"/>
                  </a:lnTo>
                  <a:lnTo>
                    <a:pt x="335" y="264"/>
                  </a:lnTo>
                  <a:lnTo>
                    <a:pt x="339" y="261"/>
                  </a:lnTo>
                  <a:lnTo>
                    <a:pt x="344" y="259"/>
                  </a:lnTo>
                  <a:lnTo>
                    <a:pt x="351" y="252"/>
                  </a:lnTo>
                  <a:lnTo>
                    <a:pt x="357" y="247"/>
                  </a:lnTo>
                  <a:lnTo>
                    <a:pt x="359" y="246"/>
                  </a:lnTo>
                  <a:lnTo>
                    <a:pt x="363" y="245"/>
                  </a:lnTo>
                  <a:lnTo>
                    <a:pt x="365" y="246"/>
                  </a:lnTo>
                  <a:lnTo>
                    <a:pt x="367" y="247"/>
                  </a:lnTo>
                  <a:lnTo>
                    <a:pt x="370" y="249"/>
                  </a:lnTo>
                  <a:lnTo>
                    <a:pt x="371" y="252"/>
                  </a:lnTo>
                  <a:lnTo>
                    <a:pt x="372" y="255"/>
                  </a:lnTo>
                  <a:lnTo>
                    <a:pt x="371" y="258"/>
                  </a:lnTo>
                  <a:lnTo>
                    <a:pt x="369" y="265"/>
                  </a:lnTo>
                  <a:lnTo>
                    <a:pt x="365" y="271"/>
                  </a:lnTo>
                  <a:lnTo>
                    <a:pt x="364" y="274"/>
                  </a:lnTo>
                  <a:lnTo>
                    <a:pt x="363" y="278"/>
                  </a:lnTo>
                  <a:lnTo>
                    <a:pt x="363" y="284"/>
                  </a:lnTo>
                  <a:lnTo>
                    <a:pt x="363" y="289"/>
                  </a:lnTo>
                  <a:lnTo>
                    <a:pt x="364" y="300"/>
                  </a:lnTo>
                  <a:lnTo>
                    <a:pt x="367" y="310"/>
                  </a:lnTo>
                  <a:lnTo>
                    <a:pt x="372" y="321"/>
                  </a:lnTo>
                  <a:lnTo>
                    <a:pt x="377" y="331"/>
                  </a:lnTo>
                  <a:lnTo>
                    <a:pt x="382" y="343"/>
                  </a:lnTo>
                  <a:lnTo>
                    <a:pt x="385" y="356"/>
                  </a:lnTo>
                  <a:lnTo>
                    <a:pt x="387" y="369"/>
                  </a:lnTo>
                  <a:lnTo>
                    <a:pt x="385" y="380"/>
                  </a:lnTo>
                  <a:lnTo>
                    <a:pt x="384" y="388"/>
                  </a:lnTo>
                  <a:lnTo>
                    <a:pt x="383" y="397"/>
                  </a:lnTo>
                  <a:lnTo>
                    <a:pt x="382" y="409"/>
                  </a:lnTo>
                  <a:lnTo>
                    <a:pt x="382" y="422"/>
                  </a:lnTo>
                  <a:lnTo>
                    <a:pt x="382" y="435"/>
                  </a:lnTo>
                  <a:lnTo>
                    <a:pt x="382" y="444"/>
                  </a:lnTo>
                  <a:lnTo>
                    <a:pt x="382" y="461"/>
                  </a:lnTo>
                  <a:lnTo>
                    <a:pt x="382" y="479"/>
                  </a:lnTo>
                  <a:lnTo>
                    <a:pt x="382" y="482"/>
                  </a:lnTo>
                  <a:lnTo>
                    <a:pt x="383" y="486"/>
                  </a:lnTo>
                  <a:lnTo>
                    <a:pt x="384" y="487"/>
                  </a:lnTo>
                  <a:lnTo>
                    <a:pt x="387" y="488"/>
                  </a:lnTo>
                  <a:lnTo>
                    <a:pt x="392" y="489"/>
                  </a:lnTo>
                  <a:lnTo>
                    <a:pt x="402" y="488"/>
                  </a:lnTo>
                  <a:lnTo>
                    <a:pt x="419" y="486"/>
                  </a:lnTo>
                  <a:lnTo>
                    <a:pt x="440" y="483"/>
                  </a:lnTo>
                  <a:lnTo>
                    <a:pt x="451" y="482"/>
                  </a:lnTo>
                  <a:lnTo>
                    <a:pt x="461" y="482"/>
                  </a:lnTo>
                  <a:lnTo>
                    <a:pt x="471" y="483"/>
                  </a:lnTo>
                  <a:lnTo>
                    <a:pt x="477" y="486"/>
                  </a:lnTo>
                  <a:lnTo>
                    <a:pt x="483" y="488"/>
                  </a:lnTo>
                  <a:lnTo>
                    <a:pt x="486" y="491"/>
                  </a:lnTo>
                  <a:lnTo>
                    <a:pt x="490" y="492"/>
                  </a:lnTo>
                  <a:lnTo>
                    <a:pt x="494" y="492"/>
                  </a:lnTo>
                  <a:lnTo>
                    <a:pt x="496" y="491"/>
                  </a:lnTo>
                  <a:lnTo>
                    <a:pt x="498" y="488"/>
                  </a:lnTo>
                  <a:lnTo>
                    <a:pt x="499" y="485"/>
                  </a:lnTo>
                  <a:lnTo>
                    <a:pt x="502" y="481"/>
                  </a:lnTo>
                  <a:lnTo>
                    <a:pt x="504" y="472"/>
                  </a:lnTo>
                  <a:lnTo>
                    <a:pt x="507" y="466"/>
                  </a:lnTo>
                  <a:lnTo>
                    <a:pt x="509" y="463"/>
                  </a:lnTo>
                  <a:lnTo>
                    <a:pt x="511" y="462"/>
                  </a:lnTo>
                  <a:lnTo>
                    <a:pt x="515" y="461"/>
                  </a:lnTo>
                  <a:lnTo>
                    <a:pt x="518" y="461"/>
                  </a:lnTo>
                  <a:lnTo>
                    <a:pt x="523" y="461"/>
                  </a:lnTo>
                  <a:lnTo>
                    <a:pt x="527" y="460"/>
                  </a:lnTo>
                  <a:lnTo>
                    <a:pt x="529" y="459"/>
                  </a:lnTo>
                  <a:lnTo>
                    <a:pt x="532" y="455"/>
                  </a:lnTo>
                  <a:lnTo>
                    <a:pt x="532" y="453"/>
                  </a:lnTo>
                  <a:lnTo>
                    <a:pt x="532" y="449"/>
                  </a:lnTo>
                  <a:lnTo>
                    <a:pt x="530" y="447"/>
                  </a:lnTo>
                  <a:lnTo>
                    <a:pt x="529" y="443"/>
                  </a:lnTo>
                  <a:lnTo>
                    <a:pt x="527" y="441"/>
                  </a:lnTo>
                  <a:lnTo>
                    <a:pt x="524" y="437"/>
                  </a:lnTo>
                  <a:lnTo>
                    <a:pt x="524" y="435"/>
                  </a:lnTo>
                  <a:lnTo>
                    <a:pt x="523" y="431"/>
                  </a:lnTo>
                  <a:lnTo>
                    <a:pt x="524" y="429"/>
                  </a:lnTo>
                  <a:lnTo>
                    <a:pt x="527" y="426"/>
                  </a:lnTo>
                  <a:lnTo>
                    <a:pt x="530" y="425"/>
                  </a:lnTo>
                  <a:lnTo>
                    <a:pt x="535" y="423"/>
                  </a:lnTo>
                  <a:lnTo>
                    <a:pt x="542" y="422"/>
                  </a:lnTo>
                  <a:lnTo>
                    <a:pt x="549" y="418"/>
                  </a:lnTo>
                  <a:lnTo>
                    <a:pt x="559" y="413"/>
                  </a:lnTo>
                  <a:lnTo>
                    <a:pt x="568" y="409"/>
                  </a:lnTo>
                  <a:lnTo>
                    <a:pt x="589" y="396"/>
                  </a:lnTo>
                  <a:lnTo>
                    <a:pt x="606" y="382"/>
                  </a:lnTo>
                  <a:lnTo>
                    <a:pt x="622" y="369"/>
                  </a:lnTo>
                  <a:lnTo>
                    <a:pt x="637" y="356"/>
                  </a:lnTo>
                  <a:lnTo>
                    <a:pt x="652" y="344"/>
                  </a:lnTo>
                  <a:lnTo>
                    <a:pt x="665" y="336"/>
                  </a:lnTo>
                  <a:lnTo>
                    <a:pt x="671" y="333"/>
                  </a:lnTo>
                  <a:lnTo>
                    <a:pt x="677" y="330"/>
                  </a:lnTo>
                  <a:lnTo>
                    <a:pt x="683" y="329"/>
                  </a:lnTo>
                  <a:lnTo>
                    <a:pt x="688" y="329"/>
                  </a:lnTo>
                  <a:lnTo>
                    <a:pt x="693" y="330"/>
                  </a:lnTo>
                  <a:lnTo>
                    <a:pt x="698" y="333"/>
                  </a:lnTo>
                  <a:lnTo>
                    <a:pt x="702" y="337"/>
                  </a:lnTo>
                  <a:lnTo>
                    <a:pt x="705" y="343"/>
                  </a:lnTo>
                  <a:lnTo>
                    <a:pt x="711" y="355"/>
                  </a:lnTo>
                  <a:lnTo>
                    <a:pt x="715" y="366"/>
                  </a:lnTo>
                  <a:lnTo>
                    <a:pt x="718" y="374"/>
                  </a:lnTo>
                  <a:lnTo>
                    <a:pt x="722" y="384"/>
                  </a:lnTo>
                  <a:lnTo>
                    <a:pt x="725" y="387"/>
                  </a:lnTo>
                  <a:lnTo>
                    <a:pt x="729" y="390"/>
                  </a:lnTo>
                  <a:lnTo>
                    <a:pt x="734" y="391"/>
                  </a:lnTo>
                  <a:lnTo>
                    <a:pt x="740" y="391"/>
                  </a:lnTo>
                  <a:lnTo>
                    <a:pt x="744" y="390"/>
                  </a:lnTo>
                  <a:lnTo>
                    <a:pt x="750" y="386"/>
                  </a:lnTo>
                  <a:lnTo>
                    <a:pt x="755" y="382"/>
                  </a:lnTo>
                  <a:lnTo>
                    <a:pt x="760" y="378"/>
                  </a:lnTo>
                  <a:lnTo>
                    <a:pt x="767" y="367"/>
                  </a:lnTo>
                  <a:lnTo>
                    <a:pt x="774" y="357"/>
                  </a:lnTo>
                  <a:lnTo>
                    <a:pt x="782" y="349"/>
                  </a:lnTo>
                  <a:lnTo>
                    <a:pt x="790" y="342"/>
                  </a:lnTo>
                  <a:lnTo>
                    <a:pt x="793" y="338"/>
                  </a:lnTo>
                  <a:lnTo>
                    <a:pt x="797" y="333"/>
                  </a:lnTo>
                  <a:lnTo>
                    <a:pt x="800" y="325"/>
                  </a:lnTo>
                  <a:lnTo>
                    <a:pt x="804" y="317"/>
                  </a:lnTo>
                  <a:lnTo>
                    <a:pt x="807" y="309"/>
                  </a:lnTo>
                  <a:lnTo>
                    <a:pt x="811" y="300"/>
                  </a:lnTo>
                  <a:lnTo>
                    <a:pt x="816" y="293"/>
                  </a:lnTo>
                  <a:lnTo>
                    <a:pt x="820" y="287"/>
                  </a:lnTo>
                  <a:lnTo>
                    <a:pt x="826" y="281"/>
                  </a:lnTo>
                  <a:lnTo>
                    <a:pt x="832" y="279"/>
                  </a:lnTo>
                  <a:lnTo>
                    <a:pt x="838" y="277"/>
                  </a:lnTo>
                  <a:lnTo>
                    <a:pt x="843" y="278"/>
                  </a:lnTo>
                  <a:lnTo>
                    <a:pt x="847" y="279"/>
                  </a:lnTo>
                  <a:lnTo>
                    <a:pt x="850" y="283"/>
                  </a:lnTo>
                  <a:lnTo>
                    <a:pt x="853" y="286"/>
                  </a:lnTo>
                  <a:lnTo>
                    <a:pt x="854" y="292"/>
                  </a:lnTo>
                  <a:lnTo>
                    <a:pt x="855" y="303"/>
                  </a:lnTo>
                  <a:lnTo>
                    <a:pt x="857" y="311"/>
                  </a:lnTo>
                  <a:lnTo>
                    <a:pt x="860" y="312"/>
                  </a:lnTo>
                  <a:lnTo>
                    <a:pt x="862" y="312"/>
                  </a:lnTo>
                  <a:lnTo>
                    <a:pt x="864" y="311"/>
                  </a:lnTo>
                  <a:lnTo>
                    <a:pt x="867" y="309"/>
                  </a:lnTo>
                  <a:lnTo>
                    <a:pt x="870" y="305"/>
                  </a:lnTo>
                  <a:lnTo>
                    <a:pt x="873" y="303"/>
                  </a:lnTo>
                  <a:lnTo>
                    <a:pt x="875" y="300"/>
                  </a:lnTo>
                  <a:lnTo>
                    <a:pt x="879" y="299"/>
                  </a:lnTo>
                  <a:lnTo>
                    <a:pt x="882" y="299"/>
                  </a:lnTo>
                  <a:lnTo>
                    <a:pt x="886" y="300"/>
                  </a:lnTo>
                  <a:lnTo>
                    <a:pt x="889" y="302"/>
                  </a:lnTo>
                  <a:lnTo>
                    <a:pt x="894" y="303"/>
                  </a:lnTo>
                  <a:lnTo>
                    <a:pt x="900" y="305"/>
                  </a:lnTo>
                  <a:lnTo>
                    <a:pt x="906" y="306"/>
                  </a:lnTo>
                  <a:lnTo>
                    <a:pt x="912" y="306"/>
                  </a:lnTo>
                  <a:lnTo>
                    <a:pt x="918" y="306"/>
                  </a:lnTo>
                  <a:lnTo>
                    <a:pt x="931" y="304"/>
                  </a:lnTo>
                  <a:lnTo>
                    <a:pt x="944" y="302"/>
                  </a:lnTo>
                  <a:lnTo>
                    <a:pt x="956" y="298"/>
                  </a:lnTo>
                  <a:lnTo>
                    <a:pt x="967" y="292"/>
                  </a:lnTo>
                  <a:lnTo>
                    <a:pt x="976" y="285"/>
                  </a:lnTo>
                  <a:lnTo>
                    <a:pt x="986" y="279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06" y="265"/>
                  </a:lnTo>
                  <a:lnTo>
                    <a:pt x="1007" y="261"/>
                  </a:lnTo>
                  <a:lnTo>
                    <a:pt x="1007" y="256"/>
                  </a:lnTo>
                  <a:lnTo>
                    <a:pt x="1005" y="251"/>
                  </a:lnTo>
                  <a:lnTo>
                    <a:pt x="999" y="239"/>
                  </a:lnTo>
                  <a:lnTo>
                    <a:pt x="992" y="227"/>
                  </a:lnTo>
                  <a:lnTo>
                    <a:pt x="986" y="214"/>
                  </a:lnTo>
                  <a:lnTo>
                    <a:pt x="981" y="201"/>
                  </a:lnTo>
                  <a:lnTo>
                    <a:pt x="980" y="195"/>
                  </a:lnTo>
                  <a:lnTo>
                    <a:pt x="979" y="190"/>
                  </a:lnTo>
                  <a:lnTo>
                    <a:pt x="979" y="186"/>
                  </a:lnTo>
                  <a:lnTo>
                    <a:pt x="980" y="184"/>
                  </a:lnTo>
                  <a:lnTo>
                    <a:pt x="982" y="183"/>
                  </a:lnTo>
                  <a:lnTo>
                    <a:pt x="984" y="182"/>
                  </a:lnTo>
                  <a:lnTo>
                    <a:pt x="988" y="183"/>
                  </a:lnTo>
                  <a:lnTo>
                    <a:pt x="993" y="184"/>
                  </a:lnTo>
                  <a:lnTo>
                    <a:pt x="996" y="186"/>
                  </a:lnTo>
                  <a:lnTo>
                    <a:pt x="1001" y="188"/>
                  </a:lnTo>
                  <a:lnTo>
                    <a:pt x="1005" y="188"/>
                  </a:lnTo>
                  <a:lnTo>
                    <a:pt x="1007" y="186"/>
                  </a:lnTo>
                  <a:lnTo>
                    <a:pt x="1009" y="185"/>
                  </a:lnTo>
                  <a:lnTo>
                    <a:pt x="1011" y="183"/>
                  </a:lnTo>
                  <a:lnTo>
                    <a:pt x="1012" y="179"/>
                  </a:lnTo>
                  <a:lnTo>
                    <a:pt x="1011" y="173"/>
                  </a:lnTo>
                  <a:lnTo>
                    <a:pt x="1007" y="163"/>
                  </a:lnTo>
                  <a:lnTo>
                    <a:pt x="1003" y="152"/>
                  </a:lnTo>
                  <a:lnTo>
                    <a:pt x="1000" y="140"/>
                  </a:lnTo>
                  <a:lnTo>
                    <a:pt x="999" y="123"/>
                  </a:lnTo>
                  <a:lnTo>
                    <a:pt x="1000" y="114"/>
                  </a:lnTo>
                  <a:lnTo>
                    <a:pt x="1002" y="107"/>
                  </a:lnTo>
                  <a:lnTo>
                    <a:pt x="1005" y="101"/>
                  </a:lnTo>
                  <a:lnTo>
                    <a:pt x="1009" y="96"/>
                  </a:lnTo>
                  <a:lnTo>
                    <a:pt x="1020" y="88"/>
                  </a:lnTo>
                  <a:lnTo>
                    <a:pt x="1032" y="79"/>
                  </a:lnTo>
                  <a:lnTo>
                    <a:pt x="1039" y="76"/>
                  </a:lnTo>
                  <a:lnTo>
                    <a:pt x="1045" y="73"/>
                  </a:lnTo>
                  <a:lnTo>
                    <a:pt x="1051" y="71"/>
                  </a:lnTo>
                  <a:lnTo>
                    <a:pt x="1058" y="70"/>
                  </a:lnTo>
                  <a:lnTo>
                    <a:pt x="1074" y="67"/>
                  </a:lnTo>
                  <a:lnTo>
                    <a:pt x="1093" y="69"/>
                  </a:lnTo>
                  <a:lnTo>
                    <a:pt x="1103" y="69"/>
                  </a:lnTo>
                  <a:lnTo>
                    <a:pt x="1116" y="69"/>
                  </a:lnTo>
                  <a:lnTo>
                    <a:pt x="1128" y="67"/>
                  </a:lnTo>
                  <a:lnTo>
                    <a:pt x="1140" y="65"/>
                  </a:lnTo>
                  <a:lnTo>
                    <a:pt x="1151" y="63"/>
                  </a:lnTo>
                  <a:lnTo>
                    <a:pt x="1160" y="59"/>
                  </a:lnTo>
                  <a:lnTo>
                    <a:pt x="1164" y="57"/>
                  </a:lnTo>
                  <a:lnTo>
                    <a:pt x="1168" y="54"/>
                  </a:lnTo>
                  <a:lnTo>
                    <a:pt x="1170" y="52"/>
                  </a:lnTo>
                  <a:lnTo>
                    <a:pt x="1171" y="50"/>
                  </a:lnTo>
                  <a:lnTo>
                    <a:pt x="1172" y="39"/>
                  </a:lnTo>
                  <a:lnTo>
                    <a:pt x="1175" y="28"/>
                  </a:lnTo>
                  <a:lnTo>
                    <a:pt x="1176" y="23"/>
                  </a:lnTo>
                  <a:lnTo>
                    <a:pt x="1178" y="20"/>
                  </a:lnTo>
                  <a:lnTo>
                    <a:pt x="1182" y="16"/>
                  </a:lnTo>
                  <a:lnTo>
                    <a:pt x="1188" y="15"/>
                  </a:lnTo>
                  <a:lnTo>
                    <a:pt x="1201" y="14"/>
                  </a:lnTo>
                  <a:lnTo>
                    <a:pt x="1214" y="13"/>
                  </a:lnTo>
                  <a:lnTo>
                    <a:pt x="1221" y="13"/>
                  </a:lnTo>
                  <a:lnTo>
                    <a:pt x="1229" y="10"/>
                  </a:lnTo>
                  <a:lnTo>
                    <a:pt x="1238" y="8"/>
                  </a:lnTo>
                  <a:lnTo>
                    <a:pt x="1250" y="4"/>
                  </a:lnTo>
                  <a:lnTo>
                    <a:pt x="1260" y="1"/>
                  </a:lnTo>
                  <a:lnTo>
                    <a:pt x="1270" y="0"/>
                  </a:lnTo>
                  <a:lnTo>
                    <a:pt x="1278" y="0"/>
                  </a:lnTo>
                  <a:lnTo>
                    <a:pt x="1285" y="0"/>
                  </a:lnTo>
                  <a:lnTo>
                    <a:pt x="1291" y="3"/>
                  </a:lnTo>
                  <a:lnTo>
                    <a:pt x="1296" y="7"/>
                  </a:lnTo>
                  <a:lnTo>
                    <a:pt x="1301" y="12"/>
                  </a:lnTo>
                  <a:lnTo>
                    <a:pt x="1304" y="18"/>
                  </a:lnTo>
                  <a:lnTo>
                    <a:pt x="1314" y="33"/>
                  </a:lnTo>
                  <a:lnTo>
                    <a:pt x="1324" y="48"/>
                  </a:lnTo>
                  <a:lnTo>
                    <a:pt x="1336" y="64"/>
                  </a:lnTo>
                  <a:lnTo>
                    <a:pt x="1348" y="78"/>
                  </a:lnTo>
                  <a:lnTo>
                    <a:pt x="1354" y="84"/>
                  </a:lnTo>
                  <a:lnTo>
                    <a:pt x="1358" y="89"/>
                  </a:lnTo>
                  <a:lnTo>
                    <a:pt x="1361" y="95"/>
                  </a:lnTo>
                  <a:lnTo>
                    <a:pt x="1365" y="100"/>
                  </a:lnTo>
                  <a:lnTo>
                    <a:pt x="1366" y="106"/>
                  </a:lnTo>
                  <a:lnTo>
                    <a:pt x="1367" y="110"/>
                  </a:lnTo>
                  <a:lnTo>
                    <a:pt x="1368" y="116"/>
                  </a:lnTo>
                  <a:lnTo>
                    <a:pt x="1368" y="121"/>
                  </a:lnTo>
                  <a:lnTo>
                    <a:pt x="1367" y="126"/>
                  </a:lnTo>
                  <a:lnTo>
                    <a:pt x="1366" y="129"/>
                  </a:lnTo>
                  <a:lnTo>
                    <a:pt x="1364" y="133"/>
                  </a:lnTo>
                  <a:lnTo>
                    <a:pt x="1362" y="135"/>
                  </a:lnTo>
                  <a:lnTo>
                    <a:pt x="1357" y="141"/>
                  </a:lnTo>
                  <a:lnTo>
                    <a:pt x="1353" y="147"/>
                  </a:lnTo>
                  <a:lnTo>
                    <a:pt x="1351" y="149"/>
                  </a:lnTo>
                  <a:lnTo>
                    <a:pt x="1351" y="152"/>
                  </a:lnTo>
                  <a:lnTo>
                    <a:pt x="1352" y="154"/>
                  </a:lnTo>
                  <a:lnTo>
                    <a:pt x="1354" y="155"/>
                  </a:lnTo>
                  <a:lnTo>
                    <a:pt x="1360" y="159"/>
                  </a:lnTo>
                  <a:lnTo>
                    <a:pt x="1367" y="161"/>
                  </a:lnTo>
                  <a:lnTo>
                    <a:pt x="1376" y="166"/>
                  </a:lnTo>
                  <a:lnTo>
                    <a:pt x="1384" y="173"/>
                  </a:lnTo>
                  <a:lnTo>
                    <a:pt x="1387" y="178"/>
                  </a:lnTo>
                  <a:lnTo>
                    <a:pt x="1392" y="183"/>
                  </a:lnTo>
                  <a:lnTo>
                    <a:pt x="1395" y="190"/>
                  </a:lnTo>
                  <a:lnTo>
                    <a:pt x="1397" y="196"/>
                  </a:lnTo>
                  <a:lnTo>
                    <a:pt x="1399" y="203"/>
                  </a:lnTo>
                  <a:lnTo>
                    <a:pt x="1403" y="209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5" y="218"/>
                  </a:lnTo>
                  <a:lnTo>
                    <a:pt x="1420" y="218"/>
                  </a:lnTo>
                  <a:lnTo>
                    <a:pt x="1424" y="217"/>
                  </a:lnTo>
                  <a:lnTo>
                    <a:pt x="1429" y="215"/>
                  </a:lnTo>
                  <a:lnTo>
                    <a:pt x="1435" y="212"/>
                  </a:lnTo>
                  <a:lnTo>
                    <a:pt x="1440" y="211"/>
                  </a:lnTo>
                  <a:lnTo>
                    <a:pt x="1445" y="211"/>
                  </a:lnTo>
                  <a:lnTo>
                    <a:pt x="1449" y="214"/>
                  </a:lnTo>
                  <a:lnTo>
                    <a:pt x="1453" y="216"/>
                  </a:lnTo>
                  <a:lnTo>
                    <a:pt x="1456" y="221"/>
                  </a:lnTo>
                  <a:lnTo>
                    <a:pt x="1460" y="227"/>
                  </a:lnTo>
                  <a:lnTo>
                    <a:pt x="1461" y="234"/>
                  </a:lnTo>
                  <a:lnTo>
                    <a:pt x="1462" y="247"/>
                  </a:lnTo>
                  <a:lnTo>
                    <a:pt x="1464" y="256"/>
                  </a:lnTo>
                  <a:lnTo>
                    <a:pt x="1462" y="265"/>
                  </a:lnTo>
                  <a:lnTo>
                    <a:pt x="1462" y="273"/>
                  </a:lnTo>
                  <a:lnTo>
                    <a:pt x="1462" y="281"/>
                  </a:lnTo>
                  <a:lnTo>
                    <a:pt x="1465" y="289"/>
                  </a:lnTo>
                  <a:lnTo>
                    <a:pt x="1467" y="294"/>
                  </a:lnTo>
                  <a:lnTo>
                    <a:pt x="1471" y="300"/>
                  </a:lnTo>
                  <a:lnTo>
                    <a:pt x="1473" y="304"/>
                  </a:lnTo>
                  <a:lnTo>
                    <a:pt x="1473" y="308"/>
                  </a:lnTo>
                  <a:lnTo>
                    <a:pt x="1474" y="314"/>
                  </a:lnTo>
                  <a:lnTo>
                    <a:pt x="1473" y="318"/>
                  </a:lnTo>
                  <a:lnTo>
                    <a:pt x="1472" y="329"/>
                  </a:lnTo>
                  <a:lnTo>
                    <a:pt x="1468" y="338"/>
                  </a:lnTo>
                  <a:lnTo>
                    <a:pt x="1466" y="341"/>
                  </a:lnTo>
                  <a:lnTo>
                    <a:pt x="1462" y="343"/>
                  </a:lnTo>
                  <a:lnTo>
                    <a:pt x="1460" y="344"/>
                  </a:lnTo>
                  <a:lnTo>
                    <a:pt x="1456" y="344"/>
                  </a:lnTo>
                  <a:lnTo>
                    <a:pt x="1448" y="341"/>
                  </a:lnTo>
                  <a:lnTo>
                    <a:pt x="1440" y="336"/>
                  </a:lnTo>
                  <a:lnTo>
                    <a:pt x="1433" y="331"/>
                  </a:lnTo>
                  <a:lnTo>
                    <a:pt x="1424" y="329"/>
                  </a:lnTo>
                  <a:lnTo>
                    <a:pt x="1421" y="329"/>
                  </a:lnTo>
                  <a:lnTo>
                    <a:pt x="1418" y="330"/>
                  </a:lnTo>
                  <a:lnTo>
                    <a:pt x="1415" y="333"/>
                  </a:lnTo>
                  <a:lnTo>
                    <a:pt x="1412" y="336"/>
                  </a:lnTo>
                  <a:lnTo>
                    <a:pt x="1410" y="341"/>
                  </a:lnTo>
                  <a:lnTo>
                    <a:pt x="1410" y="347"/>
                  </a:lnTo>
                  <a:lnTo>
                    <a:pt x="1410" y="353"/>
                  </a:lnTo>
                  <a:lnTo>
                    <a:pt x="1411" y="359"/>
                  </a:lnTo>
                  <a:lnTo>
                    <a:pt x="1414" y="365"/>
                  </a:lnTo>
                  <a:lnTo>
                    <a:pt x="1416" y="371"/>
                  </a:lnTo>
                  <a:lnTo>
                    <a:pt x="1420" y="377"/>
                  </a:lnTo>
                  <a:lnTo>
                    <a:pt x="1424" y="381"/>
                  </a:lnTo>
                  <a:lnTo>
                    <a:pt x="1434" y="391"/>
                  </a:lnTo>
                  <a:lnTo>
                    <a:pt x="1446" y="403"/>
                  </a:lnTo>
                  <a:lnTo>
                    <a:pt x="1458" y="415"/>
                  </a:lnTo>
                  <a:lnTo>
                    <a:pt x="1468" y="428"/>
                  </a:lnTo>
                  <a:lnTo>
                    <a:pt x="1472" y="434"/>
                  </a:lnTo>
                  <a:lnTo>
                    <a:pt x="1475" y="440"/>
                  </a:lnTo>
                  <a:lnTo>
                    <a:pt x="1477" y="444"/>
                  </a:lnTo>
                  <a:lnTo>
                    <a:pt x="1478" y="449"/>
                  </a:lnTo>
                  <a:lnTo>
                    <a:pt x="1478" y="459"/>
                  </a:lnTo>
                  <a:lnTo>
                    <a:pt x="1477" y="467"/>
                  </a:lnTo>
                  <a:lnTo>
                    <a:pt x="1475" y="475"/>
                  </a:lnTo>
                  <a:lnTo>
                    <a:pt x="1475" y="482"/>
                  </a:lnTo>
                  <a:lnTo>
                    <a:pt x="1477" y="485"/>
                  </a:lnTo>
                  <a:lnTo>
                    <a:pt x="1479" y="487"/>
                  </a:lnTo>
                  <a:lnTo>
                    <a:pt x="1481" y="489"/>
                  </a:lnTo>
                  <a:lnTo>
                    <a:pt x="1485" y="492"/>
                  </a:lnTo>
                  <a:lnTo>
                    <a:pt x="1492" y="497"/>
                  </a:lnTo>
                  <a:lnTo>
                    <a:pt x="1496" y="501"/>
                  </a:lnTo>
                  <a:lnTo>
                    <a:pt x="1497" y="507"/>
                  </a:lnTo>
                  <a:lnTo>
                    <a:pt x="1497" y="517"/>
                  </a:lnTo>
                  <a:lnTo>
                    <a:pt x="1498" y="526"/>
                  </a:lnTo>
                  <a:lnTo>
                    <a:pt x="1499" y="535"/>
                  </a:lnTo>
                  <a:lnTo>
                    <a:pt x="1500" y="538"/>
                  </a:lnTo>
                  <a:lnTo>
                    <a:pt x="1503" y="541"/>
                  </a:lnTo>
                  <a:lnTo>
                    <a:pt x="1505" y="542"/>
                  </a:lnTo>
                  <a:lnTo>
                    <a:pt x="1508" y="543"/>
                  </a:lnTo>
                  <a:lnTo>
                    <a:pt x="1511" y="543"/>
                  </a:lnTo>
                  <a:lnTo>
                    <a:pt x="1515" y="541"/>
                  </a:lnTo>
                  <a:lnTo>
                    <a:pt x="1518" y="538"/>
                  </a:lnTo>
                  <a:lnTo>
                    <a:pt x="1523" y="535"/>
                  </a:lnTo>
                  <a:lnTo>
                    <a:pt x="1528" y="531"/>
                  </a:lnTo>
                  <a:lnTo>
                    <a:pt x="1532" y="529"/>
                  </a:lnTo>
                  <a:lnTo>
                    <a:pt x="1538" y="526"/>
                  </a:lnTo>
                  <a:lnTo>
                    <a:pt x="1544" y="524"/>
                  </a:lnTo>
                  <a:lnTo>
                    <a:pt x="1557" y="523"/>
                  </a:lnTo>
                  <a:lnTo>
                    <a:pt x="1571" y="523"/>
                  </a:lnTo>
                  <a:lnTo>
                    <a:pt x="1585" y="523"/>
                  </a:lnTo>
                  <a:lnTo>
                    <a:pt x="1601" y="523"/>
                  </a:lnTo>
                  <a:lnTo>
                    <a:pt x="1622" y="520"/>
                  </a:lnTo>
                  <a:lnTo>
                    <a:pt x="1638" y="518"/>
                  </a:lnTo>
                  <a:lnTo>
                    <a:pt x="1647" y="517"/>
                  </a:lnTo>
                  <a:lnTo>
                    <a:pt x="1654" y="517"/>
                  </a:lnTo>
                  <a:lnTo>
                    <a:pt x="1660" y="518"/>
                  </a:lnTo>
                  <a:lnTo>
                    <a:pt x="1666" y="522"/>
                  </a:lnTo>
                  <a:lnTo>
                    <a:pt x="1672" y="526"/>
                  </a:lnTo>
                  <a:lnTo>
                    <a:pt x="1679" y="530"/>
                  </a:lnTo>
                  <a:lnTo>
                    <a:pt x="1686" y="532"/>
                  </a:lnTo>
                  <a:lnTo>
                    <a:pt x="1693" y="533"/>
                  </a:lnTo>
                  <a:lnTo>
                    <a:pt x="1701" y="535"/>
                  </a:lnTo>
                  <a:lnTo>
                    <a:pt x="1711" y="535"/>
                  </a:lnTo>
                  <a:lnTo>
                    <a:pt x="1720" y="535"/>
                  </a:lnTo>
                  <a:lnTo>
                    <a:pt x="1731" y="532"/>
                  </a:lnTo>
                  <a:lnTo>
                    <a:pt x="1749" y="529"/>
                  </a:lnTo>
                  <a:lnTo>
                    <a:pt x="1763" y="524"/>
                  </a:lnTo>
                  <a:lnTo>
                    <a:pt x="1769" y="523"/>
                  </a:lnTo>
                  <a:lnTo>
                    <a:pt x="1773" y="522"/>
                  </a:lnTo>
                  <a:lnTo>
                    <a:pt x="1776" y="522"/>
                  </a:lnTo>
                  <a:lnTo>
                    <a:pt x="1779" y="524"/>
                  </a:lnTo>
                  <a:lnTo>
                    <a:pt x="1779" y="527"/>
                  </a:lnTo>
                  <a:lnTo>
                    <a:pt x="1777" y="533"/>
                  </a:lnTo>
                  <a:lnTo>
                    <a:pt x="1774" y="543"/>
                  </a:lnTo>
                  <a:lnTo>
                    <a:pt x="1769" y="556"/>
                  </a:lnTo>
                  <a:lnTo>
                    <a:pt x="1764" y="571"/>
                  </a:lnTo>
                  <a:lnTo>
                    <a:pt x="1758" y="588"/>
                  </a:lnTo>
                  <a:lnTo>
                    <a:pt x="1755" y="598"/>
                  </a:lnTo>
                  <a:lnTo>
                    <a:pt x="1751" y="605"/>
                  </a:lnTo>
                  <a:lnTo>
                    <a:pt x="1748" y="611"/>
                  </a:lnTo>
                  <a:lnTo>
                    <a:pt x="1744" y="615"/>
                  </a:lnTo>
                  <a:lnTo>
                    <a:pt x="1738" y="617"/>
                  </a:lnTo>
                  <a:lnTo>
                    <a:pt x="1731" y="618"/>
                  </a:lnTo>
                  <a:lnTo>
                    <a:pt x="1724" y="619"/>
                  </a:lnTo>
                  <a:lnTo>
                    <a:pt x="1714" y="619"/>
                  </a:lnTo>
                  <a:lnTo>
                    <a:pt x="1707" y="620"/>
                  </a:lnTo>
                  <a:lnTo>
                    <a:pt x="1700" y="623"/>
                  </a:lnTo>
                  <a:lnTo>
                    <a:pt x="1697" y="624"/>
                  </a:lnTo>
                  <a:lnTo>
                    <a:pt x="1694" y="625"/>
                  </a:lnTo>
                  <a:lnTo>
                    <a:pt x="1692" y="627"/>
                  </a:lnTo>
                  <a:lnTo>
                    <a:pt x="1691" y="631"/>
                  </a:lnTo>
                  <a:lnTo>
                    <a:pt x="1691" y="633"/>
                  </a:lnTo>
                  <a:lnTo>
                    <a:pt x="1691" y="636"/>
                  </a:lnTo>
                  <a:lnTo>
                    <a:pt x="1693" y="638"/>
                  </a:lnTo>
                  <a:lnTo>
                    <a:pt x="1695" y="642"/>
                  </a:lnTo>
                  <a:lnTo>
                    <a:pt x="1701" y="646"/>
                  </a:lnTo>
                  <a:lnTo>
                    <a:pt x="1710" y="652"/>
                  </a:lnTo>
                  <a:lnTo>
                    <a:pt x="1717" y="658"/>
                  </a:lnTo>
                  <a:lnTo>
                    <a:pt x="1724" y="664"/>
                  </a:lnTo>
                  <a:lnTo>
                    <a:pt x="1726" y="669"/>
                  </a:lnTo>
                  <a:lnTo>
                    <a:pt x="1727" y="672"/>
                  </a:lnTo>
                  <a:lnTo>
                    <a:pt x="1729" y="677"/>
                  </a:lnTo>
                  <a:lnTo>
                    <a:pt x="1727" y="682"/>
                  </a:lnTo>
                  <a:lnTo>
                    <a:pt x="1726" y="684"/>
                  </a:lnTo>
                  <a:lnTo>
                    <a:pt x="1721" y="687"/>
                  </a:lnTo>
                  <a:lnTo>
                    <a:pt x="1716" y="689"/>
                  </a:lnTo>
                  <a:lnTo>
                    <a:pt x="1710" y="690"/>
                  </a:lnTo>
                  <a:lnTo>
                    <a:pt x="1697" y="694"/>
                  </a:lnTo>
                  <a:lnTo>
                    <a:pt x="1688" y="697"/>
                  </a:lnTo>
                  <a:lnTo>
                    <a:pt x="1683" y="703"/>
                  </a:lnTo>
                  <a:lnTo>
                    <a:pt x="1680" y="709"/>
                  </a:lnTo>
                  <a:lnTo>
                    <a:pt x="1677" y="715"/>
                  </a:lnTo>
                  <a:lnTo>
                    <a:pt x="1676" y="722"/>
                  </a:lnTo>
                  <a:lnTo>
                    <a:pt x="1676" y="728"/>
                  </a:lnTo>
                  <a:lnTo>
                    <a:pt x="1676" y="734"/>
                  </a:lnTo>
                  <a:lnTo>
                    <a:pt x="1677" y="740"/>
                  </a:lnTo>
                  <a:lnTo>
                    <a:pt x="1680" y="746"/>
                  </a:lnTo>
                  <a:lnTo>
                    <a:pt x="1682" y="752"/>
                  </a:lnTo>
                  <a:lnTo>
                    <a:pt x="1687" y="759"/>
                  </a:lnTo>
                  <a:lnTo>
                    <a:pt x="1693" y="766"/>
                  </a:lnTo>
                  <a:lnTo>
                    <a:pt x="1700" y="773"/>
                  </a:lnTo>
                  <a:lnTo>
                    <a:pt x="1716" y="788"/>
                  </a:lnTo>
                  <a:lnTo>
                    <a:pt x="1730" y="800"/>
                  </a:lnTo>
                  <a:lnTo>
                    <a:pt x="1737" y="803"/>
                  </a:lnTo>
                  <a:lnTo>
                    <a:pt x="1743" y="806"/>
                  </a:lnTo>
                  <a:lnTo>
                    <a:pt x="1748" y="807"/>
                  </a:lnTo>
                  <a:lnTo>
                    <a:pt x="1752" y="807"/>
                  </a:lnTo>
                  <a:lnTo>
                    <a:pt x="1760" y="806"/>
                  </a:lnTo>
                  <a:lnTo>
                    <a:pt x="1768" y="802"/>
                  </a:lnTo>
                  <a:lnTo>
                    <a:pt x="1771" y="800"/>
                  </a:lnTo>
                  <a:lnTo>
                    <a:pt x="1775" y="798"/>
                  </a:lnTo>
                  <a:lnTo>
                    <a:pt x="1777" y="798"/>
                  </a:lnTo>
                  <a:lnTo>
                    <a:pt x="1779" y="800"/>
                  </a:lnTo>
                  <a:lnTo>
                    <a:pt x="1780" y="804"/>
                  </a:lnTo>
                  <a:lnTo>
                    <a:pt x="1780" y="814"/>
                  </a:lnTo>
                  <a:lnTo>
                    <a:pt x="1781" y="820"/>
                  </a:lnTo>
                  <a:lnTo>
                    <a:pt x="1783" y="825"/>
                  </a:lnTo>
                  <a:lnTo>
                    <a:pt x="1787" y="831"/>
                  </a:lnTo>
                  <a:lnTo>
                    <a:pt x="1792" y="836"/>
                  </a:lnTo>
                  <a:lnTo>
                    <a:pt x="1798" y="842"/>
                  </a:lnTo>
                  <a:lnTo>
                    <a:pt x="1804" y="847"/>
                  </a:lnTo>
                  <a:lnTo>
                    <a:pt x="1811" y="852"/>
                  </a:lnTo>
                  <a:lnTo>
                    <a:pt x="1818" y="856"/>
                  </a:lnTo>
                  <a:lnTo>
                    <a:pt x="1824" y="859"/>
                  </a:lnTo>
                  <a:lnTo>
                    <a:pt x="1830" y="860"/>
                  </a:lnTo>
                  <a:lnTo>
                    <a:pt x="1836" y="861"/>
                  </a:lnTo>
                  <a:lnTo>
                    <a:pt x="1840" y="860"/>
                  </a:lnTo>
                  <a:lnTo>
                    <a:pt x="1851" y="858"/>
                  </a:lnTo>
                  <a:lnTo>
                    <a:pt x="1863" y="853"/>
                  </a:lnTo>
                  <a:lnTo>
                    <a:pt x="1870" y="850"/>
                  </a:lnTo>
                  <a:lnTo>
                    <a:pt x="1878" y="847"/>
                  </a:lnTo>
                  <a:lnTo>
                    <a:pt x="1887" y="846"/>
                  </a:lnTo>
                  <a:lnTo>
                    <a:pt x="1896" y="846"/>
                  </a:lnTo>
                  <a:lnTo>
                    <a:pt x="1906" y="847"/>
                  </a:lnTo>
                  <a:lnTo>
                    <a:pt x="1914" y="851"/>
                  </a:lnTo>
                  <a:lnTo>
                    <a:pt x="1918" y="853"/>
                  </a:lnTo>
                  <a:lnTo>
                    <a:pt x="1921" y="856"/>
                  </a:lnTo>
                  <a:lnTo>
                    <a:pt x="1924" y="859"/>
                  </a:lnTo>
                  <a:lnTo>
                    <a:pt x="1927" y="864"/>
                  </a:lnTo>
                  <a:lnTo>
                    <a:pt x="1931" y="872"/>
                  </a:lnTo>
                  <a:lnTo>
                    <a:pt x="1933" y="880"/>
                  </a:lnTo>
                  <a:lnTo>
                    <a:pt x="1933" y="889"/>
                  </a:lnTo>
                  <a:lnTo>
                    <a:pt x="1933" y="897"/>
                  </a:lnTo>
                  <a:lnTo>
                    <a:pt x="1932" y="913"/>
                  </a:lnTo>
                  <a:lnTo>
                    <a:pt x="1932" y="928"/>
                  </a:lnTo>
                  <a:lnTo>
                    <a:pt x="1933" y="936"/>
                  </a:lnTo>
                  <a:lnTo>
                    <a:pt x="1937" y="945"/>
                  </a:lnTo>
                  <a:lnTo>
                    <a:pt x="1943" y="952"/>
                  </a:lnTo>
                  <a:lnTo>
                    <a:pt x="1947" y="959"/>
                  </a:lnTo>
                  <a:lnTo>
                    <a:pt x="1963" y="970"/>
                  </a:lnTo>
                  <a:lnTo>
                    <a:pt x="1981" y="983"/>
                  </a:lnTo>
                  <a:lnTo>
                    <a:pt x="1988" y="989"/>
                  </a:lnTo>
                  <a:lnTo>
                    <a:pt x="1993" y="995"/>
                  </a:lnTo>
                  <a:lnTo>
                    <a:pt x="1997" y="1002"/>
                  </a:lnTo>
                  <a:lnTo>
                    <a:pt x="2002" y="1012"/>
                  </a:lnTo>
                  <a:lnTo>
                    <a:pt x="2003" y="1018"/>
                  </a:lnTo>
                  <a:lnTo>
                    <a:pt x="2006" y="1025"/>
                  </a:lnTo>
                  <a:lnTo>
                    <a:pt x="2007" y="1028"/>
                  </a:lnTo>
                  <a:lnTo>
                    <a:pt x="2008" y="1031"/>
                  </a:lnTo>
                  <a:lnTo>
                    <a:pt x="2009" y="1033"/>
                  </a:lnTo>
                  <a:lnTo>
                    <a:pt x="2012" y="1034"/>
                  </a:lnTo>
                  <a:lnTo>
                    <a:pt x="2019" y="1033"/>
                  </a:lnTo>
                  <a:lnTo>
                    <a:pt x="2027" y="1034"/>
                  </a:lnTo>
                  <a:lnTo>
                    <a:pt x="2031" y="1034"/>
                  </a:lnTo>
                  <a:lnTo>
                    <a:pt x="2033" y="1035"/>
                  </a:lnTo>
                  <a:lnTo>
                    <a:pt x="2035" y="1036"/>
                  </a:lnTo>
                  <a:lnTo>
                    <a:pt x="2038" y="1039"/>
                  </a:lnTo>
                  <a:lnTo>
                    <a:pt x="2041" y="1053"/>
                  </a:lnTo>
                  <a:lnTo>
                    <a:pt x="2047" y="1072"/>
                  </a:lnTo>
                  <a:lnTo>
                    <a:pt x="2038" y="1080"/>
                  </a:lnTo>
                  <a:lnTo>
                    <a:pt x="2029" y="1090"/>
                  </a:lnTo>
                  <a:lnTo>
                    <a:pt x="2013" y="1100"/>
                  </a:lnTo>
                  <a:lnTo>
                    <a:pt x="1995" y="1109"/>
                  </a:lnTo>
                  <a:lnTo>
                    <a:pt x="1977" y="1117"/>
                  </a:lnTo>
                  <a:lnTo>
                    <a:pt x="1957" y="1124"/>
                  </a:lnTo>
                  <a:lnTo>
                    <a:pt x="1949" y="1128"/>
                  </a:lnTo>
                  <a:lnTo>
                    <a:pt x="1943" y="1132"/>
                  </a:lnTo>
                  <a:lnTo>
                    <a:pt x="1939" y="1136"/>
                  </a:lnTo>
                  <a:lnTo>
                    <a:pt x="1937" y="1141"/>
                  </a:lnTo>
                  <a:lnTo>
                    <a:pt x="1937" y="1146"/>
                  </a:lnTo>
                  <a:lnTo>
                    <a:pt x="1938" y="1150"/>
                  </a:lnTo>
                  <a:lnTo>
                    <a:pt x="1939" y="1156"/>
                  </a:lnTo>
                  <a:lnTo>
                    <a:pt x="1941" y="1161"/>
                  </a:lnTo>
                  <a:lnTo>
                    <a:pt x="1943" y="1165"/>
                  </a:lnTo>
                  <a:lnTo>
                    <a:pt x="1944" y="1168"/>
                  </a:lnTo>
                  <a:lnTo>
                    <a:pt x="1943" y="1172"/>
                  </a:lnTo>
                  <a:lnTo>
                    <a:pt x="1940" y="1174"/>
                  </a:lnTo>
                  <a:lnTo>
                    <a:pt x="1930" y="1178"/>
                  </a:lnTo>
                  <a:lnTo>
                    <a:pt x="1914" y="1181"/>
                  </a:lnTo>
                  <a:lnTo>
                    <a:pt x="1909" y="1182"/>
                  </a:lnTo>
                  <a:lnTo>
                    <a:pt x="1905" y="1185"/>
                  </a:lnTo>
                  <a:lnTo>
                    <a:pt x="1901" y="1187"/>
                  </a:lnTo>
                  <a:lnTo>
                    <a:pt x="1897" y="1191"/>
                  </a:lnTo>
                  <a:lnTo>
                    <a:pt x="1890" y="1198"/>
                  </a:lnTo>
                  <a:lnTo>
                    <a:pt x="1886" y="1207"/>
                  </a:lnTo>
                  <a:lnTo>
                    <a:pt x="1882" y="1217"/>
                  </a:lnTo>
                  <a:lnTo>
                    <a:pt x="1878" y="1225"/>
                  </a:lnTo>
                  <a:lnTo>
                    <a:pt x="1877" y="1233"/>
                  </a:lnTo>
                  <a:lnTo>
                    <a:pt x="1877" y="1239"/>
                  </a:lnTo>
                  <a:lnTo>
                    <a:pt x="1877" y="1249"/>
                  </a:lnTo>
                  <a:lnTo>
                    <a:pt x="1875" y="1257"/>
                  </a:lnTo>
                  <a:lnTo>
                    <a:pt x="1872" y="1261"/>
                  </a:lnTo>
                  <a:lnTo>
                    <a:pt x="1870" y="1264"/>
                  </a:lnTo>
                  <a:lnTo>
                    <a:pt x="1867" y="1267"/>
                  </a:lnTo>
                  <a:lnTo>
                    <a:pt x="1861" y="1269"/>
                  </a:lnTo>
                  <a:lnTo>
                    <a:pt x="1852" y="1273"/>
                  </a:lnTo>
                  <a:lnTo>
                    <a:pt x="1846" y="1276"/>
                  </a:lnTo>
                  <a:lnTo>
                    <a:pt x="1845" y="1279"/>
                  </a:lnTo>
                  <a:lnTo>
                    <a:pt x="1846" y="1280"/>
                  </a:lnTo>
                  <a:lnTo>
                    <a:pt x="1847" y="1281"/>
                  </a:lnTo>
                  <a:lnTo>
                    <a:pt x="1851" y="1281"/>
                  </a:lnTo>
                  <a:lnTo>
                    <a:pt x="1857" y="1281"/>
                  </a:lnTo>
                  <a:lnTo>
                    <a:pt x="1863" y="1282"/>
                  </a:lnTo>
                  <a:lnTo>
                    <a:pt x="1865" y="1283"/>
                  </a:lnTo>
                  <a:lnTo>
                    <a:pt x="1867" y="1285"/>
                  </a:lnTo>
                  <a:lnTo>
                    <a:pt x="1868" y="1287"/>
                  </a:lnTo>
                  <a:lnTo>
                    <a:pt x="1868" y="1289"/>
                  </a:lnTo>
                  <a:lnTo>
                    <a:pt x="1867" y="1296"/>
                  </a:lnTo>
                  <a:lnTo>
                    <a:pt x="1865" y="1305"/>
                  </a:lnTo>
                  <a:lnTo>
                    <a:pt x="1863" y="1315"/>
                  </a:lnTo>
                  <a:lnTo>
                    <a:pt x="1863" y="1327"/>
                  </a:lnTo>
                  <a:lnTo>
                    <a:pt x="1862" y="1338"/>
                  </a:lnTo>
                  <a:lnTo>
                    <a:pt x="1859" y="1348"/>
                  </a:lnTo>
                  <a:lnTo>
                    <a:pt x="1857" y="1354"/>
                  </a:lnTo>
                  <a:lnTo>
                    <a:pt x="1853" y="1359"/>
                  </a:lnTo>
                  <a:lnTo>
                    <a:pt x="1849" y="1367"/>
                  </a:lnTo>
                  <a:lnTo>
                    <a:pt x="1842" y="1375"/>
                  </a:lnTo>
                  <a:lnTo>
                    <a:pt x="1834" y="1386"/>
                  </a:lnTo>
                  <a:lnTo>
                    <a:pt x="1828" y="1396"/>
                  </a:lnTo>
                  <a:lnTo>
                    <a:pt x="1824" y="1407"/>
                  </a:lnTo>
                  <a:lnTo>
                    <a:pt x="1820" y="1419"/>
                  </a:lnTo>
                  <a:lnTo>
                    <a:pt x="1813" y="1439"/>
                  </a:lnTo>
                  <a:lnTo>
                    <a:pt x="1806" y="1455"/>
                  </a:lnTo>
                  <a:lnTo>
                    <a:pt x="1802" y="1460"/>
                  </a:lnTo>
                  <a:lnTo>
                    <a:pt x="1798" y="1466"/>
                  </a:lnTo>
                  <a:lnTo>
                    <a:pt x="1792" y="1472"/>
                  </a:lnTo>
                  <a:lnTo>
                    <a:pt x="1786" y="1478"/>
                  </a:lnTo>
                  <a:lnTo>
                    <a:pt x="1780" y="1483"/>
                  </a:lnTo>
                  <a:lnTo>
                    <a:pt x="1774" y="1488"/>
                  </a:lnTo>
                  <a:lnTo>
                    <a:pt x="1769" y="1490"/>
                  </a:lnTo>
                  <a:lnTo>
                    <a:pt x="1764" y="1491"/>
                  </a:lnTo>
                  <a:lnTo>
                    <a:pt x="1762" y="1491"/>
                  </a:lnTo>
                  <a:lnTo>
                    <a:pt x="1760" y="1490"/>
                  </a:lnTo>
                  <a:lnTo>
                    <a:pt x="1758" y="1489"/>
                  </a:lnTo>
                  <a:lnTo>
                    <a:pt x="1758" y="1487"/>
                  </a:lnTo>
                  <a:lnTo>
                    <a:pt x="1758" y="1484"/>
                  </a:lnTo>
                  <a:lnTo>
                    <a:pt x="1761" y="1482"/>
                  </a:lnTo>
                  <a:lnTo>
                    <a:pt x="1762" y="1478"/>
                  </a:lnTo>
                  <a:lnTo>
                    <a:pt x="1765" y="1476"/>
                  </a:lnTo>
                  <a:lnTo>
                    <a:pt x="1773" y="1470"/>
                  </a:lnTo>
                  <a:lnTo>
                    <a:pt x="1780" y="1463"/>
                  </a:lnTo>
                  <a:lnTo>
                    <a:pt x="1781" y="1459"/>
                  </a:lnTo>
                  <a:lnTo>
                    <a:pt x="1782" y="1457"/>
                  </a:lnTo>
                  <a:lnTo>
                    <a:pt x="1782" y="1455"/>
                  </a:lnTo>
                  <a:lnTo>
                    <a:pt x="1780" y="1455"/>
                  </a:lnTo>
                  <a:lnTo>
                    <a:pt x="1764" y="1460"/>
                  </a:lnTo>
                  <a:lnTo>
                    <a:pt x="1748" y="1468"/>
                  </a:lnTo>
                  <a:lnTo>
                    <a:pt x="1739" y="1471"/>
                  </a:lnTo>
                  <a:lnTo>
                    <a:pt x="1729" y="1478"/>
                  </a:lnTo>
                  <a:lnTo>
                    <a:pt x="1721" y="1482"/>
                  </a:lnTo>
                  <a:lnTo>
                    <a:pt x="1716" y="1485"/>
                  </a:lnTo>
                  <a:lnTo>
                    <a:pt x="1711" y="1489"/>
                  </a:lnTo>
                  <a:lnTo>
                    <a:pt x="1705" y="1490"/>
                  </a:lnTo>
                  <a:lnTo>
                    <a:pt x="1693" y="1489"/>
                  </a:lnTo>
                  <a:lnTo>
                    <a:pt x="1680" y="1485"/>
                  </a:lnTo>
                  <a:lnTo>
                    <a:pt x="1673" y="1483"/>
                  </a:lnTo>
                  <a:lnTo>
                    <a:pt x="1666" y="1482"/>
                  </a:lnTo>
                  <a:lnTo>
                    <a:pt x="1661" y="1481"/>
                  </a:lnTo>
                  <a:lnTo>
                    <a:pt x="1655" y="1482"/>
                  </a:lnTo>
                  <a:lnTo>
                    <a:pt x="1651" y="1483"/>
                  </a:lnTo>
                  <a:lnTo>
                    <a:pt x="1645" y="1488"/>
                  </a:lnTo>
                  <a:lnTo>
                    <a:pt x="1639" y="1493"/>
                  </a:lnTo>
                  <a:lnTo>
                    <a:pt x="1634" y="1499"/>
                  </a:lnTo>
                  <a:lnTo>
                    <a:pt x="1619" y="1513"/>
                  </a:lnTo>
                  <a:lnTo>
                    <a:pt x="1605" y="1527"/>
                  </a:lnTo>
                  <a:lnTo>
                    <a:pt x="1598" y="1533"/>
                  </a:lnTo>
                  <a:lnTo>
                    <a:pt x="1591" y="1538"/>
                  </a:lnTo>
                  <a:lnTo>
                    <a:pt x="1584" y="1541"/>
                  </a:lnTo>
                  <a:lnTo>
                    <a:pt x="1576" y="1544"/>
                  </a:lnTo>
                  <a:lnTo>
                    <a:pt x="1571" y="1546"/>
                  </a:lnTo>
                  <a:lnTo>
                    <a:pt x="1563" y="1546"/>
                  </a:lnTo>
                  <a:lnTo>
                    <a:pt x="1557" y="1545"/>
                  </a:lnTo>
                  <a:lnTo>
                    <a:pt x="1553" y="1541"/>
                  </a:lnTo>
                  <a:lnTo>
                    <a:pt x="1548" y="1538"/>
                  </a:lnTo>
                  <a:lnTo>
                    <a:pt x="1543" y="1534"/>
                  </a:lnTo>
                  <a:lnTo>
                    <a:pt x="1538" y="1528"/>
                  </a:lnTo>
                  <a:lnTo>
                    <a:pt x="1535" y="1522"/>
                  </a:lnTo>
                  <a:lnTo>
                    <a:pt x="1527" y="1510"/>
                  </a:lnTo>
                  <a:lnTo>
                    <a:pt x="1521" y="1497"/>
                  </a:lnTo>
                  <a:lnTo>
                    <a:pt x="1517" y="1490"/>
                  </a:lnTo>
                  <a:lnTo>
                    <a:pt x="1513" y="1485"/>
                  </a:lnTo>
                  <a:lnTo>
                    <a:pt x="1509" y="1481"/>
                  </a:lnTo>
                  <a:lnTo>
                    <a:pt x="1504" y="1477"/>
                  </a:lnTo>
                  <a:lnTo>
                    <a:pt x="1498" y="1475"/>
                  </a:lnTo>
                  <a:lnTo>
                    <a:pt x="1491" y="1474"/>
                  </a:lnTo>
                  <a:lnTo>
                    <a:pt x="1484" y="1472"/>
                  </a:lnTo>
                  <a:lnTo>
                    <a:pt x="1474" y="1472"/>
                  </a:lnTo>
                  <a:lnTo>
                    <a:pt x="1473" y="1472"/>
                  </a:lnTo>
                  <a:lnTo>
                    <a:pt x="1471" y="1474"/>
                  </a:lnTo>
                  <a:lnTo>
                    <a:pt x="1472" y="1472"/>
                  </a:lnTo>
                  <a:lnTo>
                    <a:pt x="1473" y="1472"/>
                  </a:lnTo>
                  <a:lnTo>
                    <a:pt x="1477" y="1463"/>
                  </a:lnTo>
                  <a:lnTo>
                    <a:pt x="1478" y="1453"/>
                  </a:lnTo>
                  <a:lnTo>
                    <a:pt x="1479" y="1443"/>
                  </a:lnTo>
                  <a:lnTo>
                    <a:pt x="1479" y="1433"/>
                  </a:lnTo>
                  <a:lnTo>
                    <a:pt x="1477" y="1424"/>
                  </a:lnTo>
                  <a:lnTo>
                    <a:pt x="1472" y="1414"/>
                  </a:lnTo>
                  <a:lnTo>
                    <a:pt x="1466" y="1405"/>
                  </a:lnTo>
                  <a:lnTo>
                    <a:pt x="1456" y="1396"/>
                  </a:lnTo>
                  <a:lnTo>
                    <a:pt x="1446" y="1389"/>
                  </a:lnTo>
                  <a:lnTo>
                    <a:pt x="1437" y="1386"/>
                  </a:lnTo>
                  <a:lnTo>
                    <a:pt x="1431" y="1383"/>
                  </a:lnTo>
                  <a:lnTo>
                    <a:pt x="1427" y="1382"/>
                  </a:lnTo>
                  <a:lnTo>
                    <a:pt x="1422" y="1382"/>
                  </a:lnTo>
                  <a:lnTo>
                    <a:pt x="1420" y="1382"/>
                  </a:lnTo>
                  <a:lnTo>
                    <a:pt x="1417" y="1380"/>
                  </a:lnTo>
                  <a:lnTo>
                    <a:pt x="1416" y="1376"/>
                  </a:lnTo>
                  <a:lnTo>
                    <a:pt x="1416" y="1370"/>
                  </a:lnTo>
                  <a:lnTo>
                    <a:pt x="1418" y="1362"/>
                  </a:lnTo>
                  <a:lnTo>
                    <a:pt x="1421" y="1352"/>
                  </a:lnTo>
                  <a:lnTo>
                    <a:pt x="1424" y="1343"/>
                  </a:lnTo>
                  <a:lnTo>
                    <a:pt x="1425" y="1333"/>
                  </a:lnTo>
                  <a:lnTo>
                    <a:pt x="1425" y="1325"/>
                  </a:lnTo>
                  <a:lnTo>
                    <a:pt x="1425" y="1321"/>
                  </a:lnTo>
                  <a:lnTo>
                    <a:pt x="1423" y="1319"/>
                  </a:lnTo>
                  <a:lnTo>
                    <a:pt x="1420" y="1318"/>
                  </a:lnTo>
                  <a:lnTo>
                    <a:pt x="1416" y="1317"/>
                  </a:lnTo>
                  <a:lnTo>
                    <a:pt x="1406" y="1317"/>
                  </a:lnTo>
                  <a:lnTo>
                    <a:pt x="1397" y="1319"/>
                  </a:lnTo>
                  <a:lnTo>
                    <a:pt x="1387" y="1323"/>
                  </a:lnTo>
                  <a:lnTo>
                    <a:pt x="1379" y="1326"/>
                  </a:lnTo>
                  <a:lnTo>
                    <a:pt x="1370" y="1331"/>
                  </a:lnTo>
                  <a:lnTo>
                    <a:pt x="1362" y="1333"/>
                  </a:lnTo>
                  <a:lnTo>
                    <a:pt x="1359" y="1335"/>
                  </a:lnTo>
                  <a:lnTo>
                    <a:pt x="1355" y="1335"/>
                  </a:lnTo>
                  <a:lnTo>
                    <a:pt x="1353" y="1335"/>
                  </a:lnTo>
                  <a:lnTo>
                    <a:pt x="1351" y="1333"/>
                  </a:lnTo>
                  <a:lnTo>
                    <a:pt x="1346" y="1331"/>
                  </a:lnTo>
                  <a:lnTo>
                    <a:pt x="1342" y="1327"/>
                  </a:lnTo>
                  <a:lnTo>
                    <a:pt x="1340" y="1323"/>
                  </a:lnTo>
                  <a:lnTo>
                    <a:pt x="1339" y="1318"/>
                  </a:lnTo>
                  <a:lnTo>
                    <a:pt x="1336" y="1307"/>
                  </a:lnTo>
                  <a:lnTo>
                    <a:pt x="1335" y="1295"/>
                  </a:lnTo>
                  <a:lnTo>
                    <a:pt x="1333" y="1288"/>
                  </a:lnTo>
                  <a:lnTo>
                    <a:pt x="1330" y="1282"/>
                  </a:lnTo>
                  <a:lnTo>
                    <a:pt x="1328" y="1277"/>
                  </a:lnTo>
                  <a:lnTo>
                    <a:pt x="1323" y="1272"/>
                  </a:lnTo>
                  <a:lnTo>
                    <a:pt x="1315" y="1261"/>
                  </a:lnTo>
                  <a:lnTo>
                    <a:pt x="1304" y="1248"/>
                  </a:lnTo>
                  <a:lnTo>
                    <a:pt x="1295" y="1232"/>
                  </a:lnTo>
                  <a:lnTo>
                    <a:pt x="1284" y="1218"/>
                  </a:lnTo>
                  <a:lnTo>
                    <a:pt x="1279" y="1211"/>
                  </a:lnTo>
                  <a:lnTo>
                    <a:pt x="1276" y="1203"/>
                  </a:lnTo>
                  <a:lnTo>
                    <a:pt x="1273" y="1193"/>
                  </a:lnTo>
                  <a:lnTo>
                    <a:pt x="1273" y="1182"/>
                  </a:lnTo>
                  <a:lnTo>
                    <a:pt x="1273" y="1173"/>
                  </a:lnTo>
                  <a:lnTo>
                    <a:pt x="1276" y="1165"/>
                  </a:lnTo>
                  <a:lnTo>
                    <a:pt x="1280" y="1159"/>
                  </a:lnTo>
                  <a:lnTo>
                    <a:pt x="1285" y="1154"/>
                  </a:lnTo>
                  <a:lnTo>
                    <a:pt x="1292" y="1151"/>
                  </a:lnTo>
                  <a:lnTo>
                    <a:pt x="1301" y="1149"/>
                  </a:lnTo>
                  <a:lnTo>
                    <a:pt x="1310" y="1148"/>
                  </a:lnTo>
                  <a:lnTo>
                    <a:pt x="1320" y="1147"/>
                  </a:lnTo>
                  <a:lnTo>
                    <a:pt x="1326" y="1147"/>
                  </a:lnTo>
                  <a:lnTo>
                    <a:pt x="1330" y="1147"/>
                  </a:lnTo>
                  <a:lnTo>
                    <a:pt x="1334" y="1144"/>
                  </a:lnTo>
                  <a:lnTo>
                    <a:pt x="1338" y="1143"/>
                  </a:lnTo>
                  <a:lnTo>
                    <a:pt x="1343" y="1138"/>
                  </a:lnTo>
                  <a:lnTo>
                    <a:pt x="1347" y="1132"/>
                  </a:lnTo>
                  <a:lnTo>
                    <a:pt x="1349" y="1127"/>
                  </a:lnTo>
                  <a:lnTo>
                    <a:pt x="1349" y="1122"/>
                  </a:lnTo>
                  <a:lnTo>
                    <a:pt x="1347" y="1116"/>
                  </a:lnTo>
                  <a:lnTo>
                    <a:pt x="1343" y="1112"/>
                  </a:lnTo>
                  <a:lnTo>
                    <a:pt x="1333" y="1104"/>
                  </a:lnTo>
                  <a:lnTo>
                    <a:pt x="1320" y="1092"/>
                  </a:lnTo>
                  <a:lnTo>
                    <a:pt x="1313" y="1086"/>
                  </a:lnTo>
                  <a:lnTo>
                    <a:pt x="1307" y="1079"/>
                  </a:lnTo>
                  <a:lnTo>
                    <a:pt x="1302" y="1071"/>
                  </a:lnTo>
                  <a:lnTo>
                    <a:pt x="1298" y="1062"/>
                  </a:lnTo>
                  <a:lnTo>
                    <a:pt x="1296" y="1059"/>
                  </a:lnTo>
                  <a:lnTo>
                    <a:pt x="1294" y="1056"/>
                  </a:lnTo>
                  <a:lnTo>
                    <a:pt x="1290" y="1054"/>
                  </a:lnTo>
                  <a:lnTo>
                    <a:pt x="1286" y="1052"/>
                  </a:lnTo>
                  <a:lnTo>
                    <a:pt x="1278" y="1049"/>
                  </a:lnTo>
                  <a:lnTo>
                    <a:pt x="1270" y="1049"/>
                  </a:lnTo>
                  <a:lnTo>
                    <a:pt x="1250" y="1052"/>
                  </a:lnTo>
                  <a:lnTo>
                    <a:pt x="1233" y="1053"/>
                  </a:lnTo>
                  <a:lnTo>
                    <a:pt x="1227" y="1053"/>
                  </a:lnTo>
                  <a:lnTo>
                    <a:pt x="1223" y="1055"/>
                  </a:lnTo>
                  <a:lnTo>
                    <a:pt x="1222" y="1059"/>
                  </a:lnTo>
                  <a:lnTo>
                    <a:pt x="1221" y="1062"/>
                  </a:lnTo>
                  <a:lnTo>
                    <a:pt x="1220" y="1071"/>
                  </a:lnTo>
                  <a:lnTo>
                    <a:pt x="1217" y="1080"/>
                  </a:lnTo>
                  <a:lnTo>
                    <a:pt x="1217" y="1074"/>
                  </a:lnTo>
                  <a:lnTo>
                    <a:pt x="1217" y="1067"/>
                  </a:lnTo>
                  <a:lnTo>
                    <a:pt x="1217" y="1060"/>
                  </a:lnTo>
                  <a:lnTo>
                    <a:pt x="1216" y="1052"/>
                  </a:lnTo>
                  <a:lnTo>
                    <a:pt x="1213" y="1039"/>
                  </a:lnTo>
                  <a:lnTo>
                    <a:pt x="1209" y="1030"/>
                  </a:lnTo>
                  <a:lnTo>
                    <a:pt x="1200" y="1020"/>
                  </a:lnTo>
                  <a:lnTo>
                    <a:pt x="1190" y="1006"/>
                  </a:lnTo>
                  <a:lnTo>
                    <a:pt x="1187" y="999"/>
                  </a:lnTo>
                  <a:lnTo>
                    <a:pt x="1183" y="993"/>
                  </a:lnTo>
                  <a:lnTo>
                    <a:pt x="1182" y="987"/>
                  </a:lnTo>
                  <a:lnTo>
                    <a:pt x="1181" y="981"/>
                  </a:lnTo>
                  <a:lnTo>
                    <a:pt x="1192" y="970"/>
                  </a:lnTo>
                  <a:lnTo>
                    <a:pt x="1204" y="961"/>
                  </a:lnTo>
                  <a:lnTo>
                    <a:pt x="1204" y="957"/>
                  </a:lnTo>
                  <a:lnTo>
                    <a:pt x="1202" y="954"/>
                  </a:lnTo>
                  <a:lnTo>
                    <a:pt x="1201" y="952"/>
                  </a:lnTo>
                  <a:lnTo>
                    <a:pt x="1198" y="949"/>
                  </a:lnTo>
                  <a:lnTo>
                    <a:pt x="1195" y="949"/>
                  </a:lnTo>
                  <a:lnTo>
                    <a:pt x="1191" y="949"/>
                  </a:lnTo>
                  <a:lnTo>
                    <a:pt x="1187" y="951"/>
                  </a:lnTo>
                  <a:lnTo>
                    <a:pt x="1183" y="952"/>
                  </a:lnTo>
                  <a:lnTo>
                    <a:pt x="1178" y="954"/>
                  </a:lnTo>
                  <a:lnTo>
                    <a:pt x="1175" y="953"/>
                  </a:lnTo>
                  <a:lnTo>
                    <a:pt x="1172" y="952"/>
                  </a:lnTo>
                  <a:lnTo>
                    <a:pt x="1169" y="948"/>
                  </a:lnTo>
                  <a:lnTo>
                    <a:pt x="1168" y="945"/>
                  </a:lnTo>
                  <a:lnTo>
                    <a:pt x="1166" y="939"/>
                  </a:lnTo>
                  <a:lnTo>
                    <a:pt x="1166" y="933"/>
                  </a:lnTo>
                  <a:lnTo>
                    <a:pt x="1166" y="927"/>
                  </a:lnTo>
                  <a:lnTo>
                    <a:pt x="1168" y="921"/>
                  </a:lnTo>
                  <a:lnTo>
                    <a:pt x="1170" y="915"/>
                  </a:lnTo>
                  <a:lnTo>
                    <a:pt x="1173" y="910"/>
                  </a:lnTo>
                  <a:lnTo>
                    <a:pt x="1177" y="907"/>
                  </a:lnTo>
                  <a:lnTo>
                    <a:pt x="1182" y="903"/>
                  </a:lnTo>
                  <a:lnTo>
                    <a:pt x="1185" y="901"/>
                  </a:lnTo>
                  <a:lnTo>
                    <a:pt x="1190" y="899"/>
                  </a:lnTo>
                  <a:lnTo>
                    <a:pt x="1195" y="899"/>
                  </a:lnTo>
                  <a:lnTo>
                    <a:pt x="1204" y="899"/>
                  </a:lnTo>
                  <a:lnTo>
                    <a:pt x="1213" y="898"/>
                  </a:lnTo>
                  <a:lnTo>
                    <a:pt x="1217" y="898"/>
                  </a:lnTo>
                  <a:lnTo>
                    <a:pt x="1221" y="896"/>
                  </a:lnTo>
                  <a:lnTo>
                    <a:pt x="1225" y="895"/>
                  </a:lnTo>
                  <a:lnTo>
                    <a:pt x="1227" y="891"/>
                  </a:lnTo>
                  <a:lnTo>
                    <a:pt x="1231" y="884"/>
                  </a:lnTo>
                  <a:lnTo>
                    <a:pt x="1233" y="877"/>
                  </a:lnTo>
                  <a:lnTo>
                    <a:pt x="1234" y="871"/>
                  </a:lnTo>
                  <a:lnTo>
                    <a:pt x="1233" y="866"/>
                  </a:lnTo>
                  <a:lnTo>
                    <a:pt x="1231" y="861"/>
                  </a:lnTo>
                  <a:lnTo>
                    <a:pt x="1226" y="858"/>
                  </a:lnTo>
                  <a:lnTo>
                    <a:pt x="1220" y="854"/>
                  </a:lnTo>
                  <a:lnTo>
                    <a:pt x="1213" y="852"/>
                  </a:lnTo>
                  <a:lnTo>
                    <a:pt x="1190" y="848"/>
                  </a:lnTo>
                  <a:lnTo>
                    <a:pt x="1165" y="847"/>
                  </a:lnTo>
                  <a:lnTo>
                    <a:pt x="1143" y="847"/>
                  </a:lnTo>
                  <a:lnTo>
                    <a:pt x="1128" y="848"/>
                  </a:lnTo>
                  <a:lnTo>
                    <a:pt x="1116" y="850"/>
                  </a:lnTo>
                  <a:lnTo>
                    <a:pt x="1106" y="851"/>
                  </a:lnTo>
                  <a:lnTo>
                    <a:pt x="1096" y="851"/>
                  </a:lnTo>
                  <a:lnTo>
                    <a:pt x="1084" y="847"/>
                  </a:lnTo>
                  <a:lnTo>
                    <a:pt x="1072" y="842"/>
                  </a:lnTo>
                  <a:lnTo>
                    <a:pt x="1062" y="835"/>
                  </a:lnTo>
                  <a:lnTo>
                    <a:pt x="1052" y="827"/>
                  </a:lnTo>
                  <a:lnTo>
                    <a:pt x="1046" y="817"/>
                  </a:lnTo>
                  <a:lnTo>
                    <a:pt x="1040" y="809"/>
                  </a:lnTo>
                  <a:lnTo>
                    <a:pt x="1034" y="801"/>
                  </a:lnTo>
                  <a:lnTo>
                    <a:pt x="1027" y="794"/>
                  </a:lnTo>
                  <a:lnTo>
                    <a:pt x="1019" y="787"/>
                  </a:lnTo>
                  <a:lnTo>
                    <a:pt x="1011" y="781"/>
                  </a:lnTo>
                  <a:lnTo>
                    <a:pt x="1002" y="773"/>
                  </a:lnTo>
                  <a:lnTo>
                    <a:pt x="994" y="768"/>
                  </a:lnTo>
                  <a:lnTo>
                    <a:pt x="986" y="759"/>
                  </a:lnTo>
                  <a:lnTo>
                    <a:pt x="980" y="750"/>
                  </a:lnTo>
                  <a:lnTo>
                    <a:pt x="975" y="740"/>
                  </a:lnTo>
                  <a:lnTo>
                    <a:pt x="971" y="731"/>
                  </a:lnTo>
                  <a:lnTo>
                    <a:pt x="969" y="721"/>
                  </a:lnTo>
                  <a:lnTo>
                    <a:pt x="968" y="713"/>
                  </a:lnTo>
                  <a:lnTo>
                    <a:pt x="965" y="706"/>
                  </a:lnTo>
                  <a:lnTo>
                    <a:pt x="964" y="703"/>
                  </a:lnTo>
                  <a:lnTo>
                    <a:pt x="962" y="701"/>
                  </a:lnTo>
                  <a:lnTo>
                    <a:pt x="959" y="700"/>
                  </a:lnTo>
                  <a:lnTo>
                    <a:pt x="957" y="700"/>
                  </a:lnTo>
                  <a:lnTo>
                    <a:pt x="955" y="701"/>
                  </a:lnTo>
                  <a:lnTo>
                    <a:pt x="952" y="702"/>
                  </a:lnTo>
                  <a:lnTo>
                    <a:pt x="951" y="703"/>
                  </a:lnTo>
                  <a:lnTo>
                    <a:pt x="950" y="706"/>
                  </a:lnTo>
                  <a:lnTo>
                    <a:pt x="948" y="710"/>
                  </a:lnTo>
                  <a:lnTo>
                    <a:pt x="946" y="716"/>
                  </a:lnTo>
                  <a:lnTo>
                    <a:pt x="944" y="722"/>
                  </a:lnTo>
                  <a:lnTo>
                    <a:pt x="940" y="727"/>
                  </a:lnTo>
                  <a:lnTo>
                    <a:pt x="938" y="730"/>
                  </a:lnTo>
                  <a:lnTo>
                    <a:pt x="935" y="731"/>
                  </a:lnTo>
                  <a:lnTo>
                    <a:pt x="929" y="731"/>
                  </a:lnTo>
                  <a:lnTo>
                    <a:pt x="923" y="732"/>
                  </a:lnTo>
                  <a:lnTo>
                    <a:pt x="916" y="732"/>
                  </a:lnTo>
                  <a:lnTo>
                    <a:pt x="910" y="733"/>
                  </a:lnTo>
                  <a:lnTo>
                    <a:pt x="906" y="734"/>
                  </a:lnTo>
                  <a:lnTo>
                    <a:pt x="902" y="737"/>
                  </a:lnTo>
                  <a:lnTo>
                    <a:pt x="900" y="738"/>
                  </a:lnTo>
                  <a:lnTo>
                    <a:pt x="899" y="741"/>
                  </a:lnTo>
                  <a:lnTo>
                    <a:pt x="899" y="744"/>
                  </a:lnTo>
                  <a:lnTo>
                    <a:pt x="899" y="747"/>
                  </a:lnTo>
                  <a:lnTo>
                    <a:pt x="898" y="751"/>
                  </a:lnTo>
                  <a:lnTo>
                    <a:pt x="898" y="754"/>
                  </a:lnTo>
                  <a:lnTo>
                    <a:pt x="895" y="757"/>
                  </a:lnTo>
                  <a:lnTo>
                    <a:pt x="894" y="759"/>
                  </a:lnTo>
                  <a:lnTo>
                    <a:pt x="892" y="762"/>
                  </a:lnTo>
                  <a:lnTo>
                    <a:pt x="888" y="763"/>
                  </a:lnTo>
                  <a:lnTo>
                    <a:pt x="886" y="764"/>
                  </a:lnTo>
                  <a:lnTo>
                    <a:pt x="882" y="764"/>
                  </a:lnTo>
                  <a:lnTo>
                    <a:pt x="874" y="764"/>
                  </a:lnTo>
                  <a:lnTo>
                    <a:pt x="868" y="765"/>
                  </a:lnTo>
                  <a:lnTo>
                    <a:pt x="866" y="768"/>
                  </a:lnTo>
                  <a:lnTo>
                    <a:pt x="864" y="770"/>
                  </a:lnTo>
                  <a:lnTo>
                    <a:pt x="864" y="773"/>
                  </a:lnTo>
                  <a:lnTo>
                    <a:pt x="866" y="777"/>
                  </a:lnTo>
                  <a:lnTo>
                    <a:pt x="870" y="785"/>
                  </a:lnTo>
                  <a:lnTo>
                    <a:pt x="877" y="794"/>
                  </a:lnTo>
                  <a:lnTo>
                    <a:pt x="885" y="801"/>
                  </a:lnTo>
                  <a:lnTo>
                    <a:pt x="893" y="807"/>
                  </a:lnTo>
                  <a:lnTo>
                    <a:pt x="896" y="809"/>
                  </a:lnTo>
                  <a:lnTo>
                    <a:pt x="899" y="813"/>
                  </a:lnTo>
                  <a:lnTo>
                    <a:pt x="901" y="816"/>
                  </a:lnTo>
                  <a:lnTo>
                    <a:pt x="902" y="820"/>
                  </a:lnTo>
                  <a:lnTo>
                    <a:pt x="902" y="823"/>
                  </a:lnTo>
                  <a:lnTo>
                    <a:pt x="902" y="827"/>
                  </a:lnTo>
                  <a:lnTo>
                    <a:pt x="900" y="829"/>
                  </a:lnTo>
                  <a:lnTo>
                    <a:pt x="898" y="831"/>
                  </a:lnTo>
                  <a:lnTo>
                    <a:pt x="880" y="833"/>
                  </a:lnTo>
                  <a:lnTo>
                    <a:pt x="864" y="836"/>
                  </a:lnTo>
                  <a:lnTo>
                    <a:pt x="860" y="839"/>
                  </a:lnTo>
                  <a:lnTo>
                    <a:pt x="853" y="839"/>
                  </a:lnTo>
                  <a:lnTo>
                    <a:pt x="849" y="839"/>
                  </a:lnTo>
                  <a:lnTo>
                    <a:pt x="847" y="838"/>
                  </a:lnTo>
                  <a:lnTo>
                    <a:pt x="843" y="836"/>
                  </a:lnTo>
                  <a:lnTo>
                    <a:pt x="841" y="834"/>
                  </a:lnTo>
                  <a:lnTo>
                    <a:pt x="836" y="829"/>
                  </a:lnTo>
                  <a:lnTo>
                    <a:pt x="832" y="828"/>
                  </a:lnTo>
                  <a:lnTo>
                    <a:pt x="831" y="831"/>
                  </a:lnTo>
                  <a:lnTo>
                    <a:pt x="830" y="838"/>
                  </a:lnTo>
                  <a:lnTo>
                    <a:pt x="830" y="846"/>
                  </a:lnTo>
                  <a:lnTo>
                    <a:pt x="828" y="853"/>
                  </a:lnTo>
                  <a:lnTo>
                    <a:pt x="825" y="859"/>
                  </a:lnTo>
                  <a:lnTo>
                    <a:pt x="820" y="865"/>
                  </a:lnTo>
                  <a:lnTo>
                    <a:pt x="814" y="873"/>
                  </a:lnTo>
                  <a:lnTo>
                    <a:pt x="810" y="883"/>
                  </a:lnTo>
                  <a:lnTo>
                    <a:pt x="803" y="894"/>
                  </a:lnTo>
                  <a:lnTo>
                    <a:pt x="792" y="905"/>
                  </a:lnTo>
                  <a:lnTo>
                    <a:pt x="785" y="911"/>
                  </a:lnTo>
                  <a:lnTo>
                    <a:pt x="779" y="915"/>
                  </a:lnTo>
                  <a:lnTo>
                    <a:pt x="774" y="917"/>
                  </a:lnTo>
                  <a:lnTo>
                    <a:pt x="768" y="919"/>
                  </a:lnTo>
                  <a:lnTo>
                    <a:pt x="763" y="919"/>
                  </a:lnTo>
                  <a:lnTo>
                    <a:pt x="759" y="917"/>
                  </a:lnTo>
                  <a:lnTo>
                    <a:pt x="754" y="915"/>
                  </a:lnTo>
                  <a:lnTo>
                    <a:pt x="748" y="911"/>
                  </a:lnTo>
                  <a:lnTo>
                    <a:pt x="742" y="909"/>
                  </a:lnTo>
                  <a:lnTo>
                    <a:pt x="736" y="909"/>
                  </a:lnTo>
                  <a:lnTo>
                    <a:pt x="729" y="910"/>
                  </a:lnTo>
                  <a:lnTo>
                    <a:pt x="723" y="913"/>
                  </a:lnTo>
                  <a:lnTo>
                    <a:pt x="716" y="916"/>
                  </a:lnTo>
                  <a:lnTo>
                    <a:pt x="710" y="921"/>
                  </a:lnTo>
                  <a:lnTo>
                    <a:pt x="704" y="927"/>
                  </a:lnTo>
                  <a:lnTo>
                    <a:pt x="699" y="933"/>
                  </a:lnTo>
                  <a:lnTo>
                    <a:pt x="696" y="939"/>
                  </a:lnTo>
                  <a:lnTo>
                    <a:pt x="692" y="947"/>
                  </a:lnTo>
                  <a:lnTo>
                    <a:pt x="690" y="954"/>
                  </a:lnTo>
                  <a:lnTo>
                    <a:pt x="688" y="964"/>
                  </a:lnTo>
                  <a:lnTo>
                    <a:pt x="688" y="971"/>
                  </a:lnTo>
                  <a:lnTo>
                    <a:pt x="690" y="979"/>
                  </a:lnTo>
                  <a:lnTo>
                    <a:pt x="692" y="985"/>
                  </a:lnTo>
                  <a:lnTo>
                    <a:pt x="697" y="990"/>
                  </a:lnTo>
                  <a:lnTo>
                    <a:pt x="710" y="1001"/>
                  </a:lnTo>
                  <a:lnTo>
                    <a:pt x="726" y="1014"/>
                  </a:lnTo>
                  <a:lnTo>
                    <a:pt x="735" y="1018"/>
                  </a:lnTo>
                  <a:lnTo>
                    <a:pt x="740" y="1023"/>
                  </a:lnTo>
                  <a:lnTo>
                    <a:pt x="743" y="1029"/>
                  </a:lnTo>
                  <a:lnTo>
                    <a:pt x="746" y="1037"/>
                  </a:lnTo>
                  <a:lnTo>
                    <a:pt x="746" y="1049"/>
                  </a:lnTo>
                  <a:lnTo>
                    <a:pt x="746" y="1062"/>
                  </a:lnTo>
                  <a:lnTo>
                    <a:pt x="743" y="1074"/>
                  </a:lnTo>
                  <a:lnTo>
                    <a:pt x="740" y="1086"/>
                  </a:lnTo>
                  <a:lnTo>
                    <a:pt x="735" y="1096"/>
                  </a:lnTo>
                  <a:lnTo>
                    <a:pt x="730" y="1104"/>
                  </a:lnTo>
                  <a:lnTo>
                    <a:pt x="724" y="1110"/>
                  </a:lnTo>
                  <a:lnTo>
                    <a:pt x="719" y="1113"/>
                  </a:lnTo>
                  <a:lnTo>
                    <a:pt x="713" y="1116"/>
                  </a:lnTo>
                  <a:lnTo>
                    <a:pt x="709" y="1117"/>
                  </a:lnTo>
                  <a:lnTo>
                    <a:pt x="702" y="1117"/>
                  </a:lnTo>
                  <a:lnTo>
                    <a:pt x="693" y="1118"/>
                  </a:lnTo>
                  <a:lnTo>
                    <a:pt x="685" y="1121"/>
                  </a:lnTo>
                  <a:lnTo>
                    <a:pt x="674" y="1124"/>
                  </a:lnTo>
                  <a:lnTo>
                    <a:pt x="661" y="1132"/>
                  </a:lnTo>
                  <a:lnTo>
                    <a:pt x="642" y="1144"/>
                  </a:lnTo>
                  <a:lnTo>
                    <a:pt x="624" y="1156"/>
                  </a:lnTo>
                  <a:lnTo>
                    <a:pt x="609" y="1167"/>
                  </a:lnTo>
                  <a:lnTo>
                    <a:pt x="604" y="1170"/>
                  </a:lnTo>
                  <a:lnTo>
                    <a:pt x="600" y="1176"/>
                  </a:lnTo>
                  <a:lnTo>
                    <a:pt x="598" y="1181"/>
                  </a:lnTo>
                  <a:lnTo>
                    <a:pt x="597" y="1186"/>
                  </a:lnTo>
                  <a:lnTo>
                    <a:pt x="597" y="1192"/>
                  </a:lnTo>
                  <a:lnTo>
                    <a:pt x="598" y="1197"/>
                  </a:lnTo>
                  <a:lnTo>
                    <a:pt x="599" y="1201"/>
                  </a:lnTo>
                  <a:lnTo>
                    <a:pt x="602" y="1206"/>
                  </a:lnTo>
                  <a:lnTo>
                    <a:pt x="608" y="1216"/>
                  </a:lnTo>
                  <a:lnTo>
                    <a:pt x="617" y="1228"/>
                  </a:lnTo>
                  <a:lnTo>
                    <a:pt x="627" y="1239"/>
                  </a:lnTo>
                  <a:lnTo>
                    <a:pt x="633" y="1249"/>
                  </a:lnTo>
                  <a:lnTo>
                    <a:pt x="636" y="1257"/>
                  </a:lnTo>
                  <a:lnTo>
                    <a:pt x="639" y="1263"/>
                  </a:lnTo>
                  <a:lnTo>
                    <a:pt x="637" y="1266"/>
                  </a:lnTo>
                  <a:lnTo>
                    <a:pt x="636" y="1268"/>
                  </a:lnTo>
                  <a:lnTo>
                    <a:pt x="635" y="1269"/>
                  </a:lnTo>
                  <a:lnTo>
                    <a:pt x="631" y="1270"/>
                  </a:lnTo>
                  <a:lnTo>
                    <a:pt x="623" y="1272"/>
                  </a:lnTo>
                  <a:lnTo>
                    <a:pt x="617" y="1274"/>
                  </a:lnTo>
                  <a:lnTo>
                    <a:pt x="614" y="1276"/>
                  </a:lnTo>
                  <a:lnTo>
                    <a:pt x="612" y="1279"/>
                  </a:lnTo>
                  <a:lnTo>
                    <a:pt x="611" y="1281"/>
                  </a:lnTo>
                  <a:lnTo>
                    <a:pt x="611" y="1286"/>
                  </a:lnTo>
                  <a:lnTo>
                    <a:pt x="614" y="1294"/>
                  </a:lnTo>
                  <a:lnTo>
                    <a:pt x="620" y="1302"/>
                  </a:lnTo>
                  <a:lnTo>
                    <a:pt x="623" y="1307"/>
                  </a:lnTo>
                  <a:lnTo>
                    <a:pt x="625" y="1312"/>
                  </a:lnTo>
                  <a:lnTo>
                    <a:pt x="628" y="1317"/>
                  </a:lnTo>
                  <a:lnTo>
                    <a:pt x="629" y="1321"/>
                  </a:lnTo>
                  <a:lnTo>
                    <a:pt x="631" y="1331"/>
                  </a:lnTo>
                  <a:lnTo>
                    <a:pt x="633" y="1342"/>
                  </a:lnTo>
                  <a:lnTo>
                    <a:pt x="635" y="1348"/>
                  </a:lnTo>
                  <a:lnTo>
                    <a:pt x="637" y="1351"/>
                  </a:lnTo>
                  <a:lnTo>
                    <a:pt x="640" y="1356"/>
                  </a:lnTo>
                  <a:lnTo>
                    <a:pt x="643" y="1358"/>
                  </a:lnTo>
                  <a:lnTo>
                    <a:pt x="648" y="1359"/>
                  </a:lnTo>
                  <a:lnTo>
                    <a:pt x="654" y="1361"/>
                  </a:lnTo>
                  <a:lnTo>
                    <a:pt x="662" y="1362"/>
                  </a:lnTo>
                  <a:lnTo>
                    <a:pt x="669" y="1362"/>
                  </a:lnTo>
                  <a:lnTo>
                    <a:pt x="677" y="1361"/>
                  </a:lnTo>
                  <a:lnTo>
                    <a:pt x="684" y="1361"/>
                  </a:lnTo>
                  <a:lnTo>
                    <a:pt x="686" y="1361"/>
                  </a:lnTo>
                  <a:lnTo>
                    <a:pt x="688" y="1362"/>
                  </a:lnTo>
                  <a:lnTo>
                    <a:pt x="691" y="1363"/>
                  </a:lnTo>
                  <a:lnTo>
                    <a:pt x="693" y="1367"/>
                  </a:lnTo>
                  <a:lnTo>
                    <a:pt x="697" y="1371"/>
                  </a:lnTo>
                  <a:lnTo>
                    <a:pt x="700" y="1377"/>
                  </a:lnTo>
                  <a:lnTo>
                    <a:pt x="705" y="1382"/>
                  </a:lnTo>
                  <a:lnTo>
                    <a:pt x="710" y="1387"/>
                  </a:lnTo>
                  <a:lnTo>
                    <a:pt x="716" y="1389"/>
                  </a:lnTo>
                  <a:lnTo>
                    <a:pt x="721" y="1389"/>
                  </a:lnTo>
                  <a:lnTo>
                    <a:pt x="726" y="1389"/>
                  </a:lnTo>
                  <a:lnTo>
                    <a:pt x="732" y="1388"/>
                  </a:lnTo>
                  <a:lnTo>
                    <a:pt x="742" y="1384"/>
                  </a:lnTo>
                  <a:lnTo>
                    <a:pt x="748" y="1381"/>
                  </a:lnTo>
                  <a:lnTo>
                    <a:pt x="755" y="1375"/>
                  </a:lnTo>
                  <a:lnTo>
                    <a:pt x="761" y="1370"/>
                  </a:lnTo>
                  <a:lnTo>
                    <a:pt x="769" y="1363"/>
                  </a:lnTo>
                  <a:lnTo>
                    <a:pt x="778" y="1357"/>
                  </a:lnTo>
                  <a:lnTo>
                    <a:pt x="785" y="1354"/>
                  </a:lnTo>
                  <a:lnTo>
                    <a:pt x="792" y="1351"/>
                  </a:lnTo>
                  <a:lnTo>
                    <a:pt x="799" y="1350"/>
                  </a:lnTo>
                  <a:lnTo>
                    <a:pt x="811" y="1349"/>
                  </a:lnTo>
                  <a:lnTo>
                    <a:pt x="823" y="1348"/>
                  </a:lnTo>
                  <a:lnTo>
                    <a:pt x="835" y="1346"/>
                  </a:lnTo>
                  <a:lnTo>
                    <a:pt x="843" y="1346"/>
                  </a:lnTo>
                  <a:lnTo>
                    <a:pt x="849" y="1346"/>
                  </a:lnTo>
                  <a:lnTo>
                    <a:pt x="855" y="1346"/>
                  </a:lnTo>
                  <a:lnTo>
                    <a:pt x="860" y="1349"/>
                  </a:lnTo>
                  <a:lnTo>
                    <a:pt x="862" y="1351"/>
                  </a:lnTo>
                  <a:lnTo>
                    <a:pt x="866" y="1355"/>
                  </a:lnTo>
                  <a:lnTo>
                    <a:pt x="868" y="1361"/>
                  </a:lnTo>
                  <a:lnTo>
                    <a:pt x="870" y="1368"/>
                  </a:lnTo>
                  <a:lnTo>
                    <a:pt x="873" y="1378"/>
                  </a:lnTo>
                  <a:lnTo>
                    <a:pt x="877" y="1389"/>
                  </a:lnTo>
                  <a:lnTo>
                    <a:pt x="880" y="1395"/>
                  </a:lnTo>
                  <a:lnTo>
                    <a:pt x="883" y="1400"/>
                  </a:lnTo>
                  <a:lnTo>
                    <a:pt x="886" y="1403"/>
                  </a:lnTo>
                  <a:lnTo>
                    <a:pt x="889" y="1407"/>
                  </a:lnTo>
                  <a:lnTo>
                    <a:pt x="894" y="1409"/>
                  </a:lnTo>
                  <a:lnTo>
                    <a:pt x="898" y="1411"/>
                  </a:lnTo>
                  <a:lnTo>
                    <a:pt x="901" y="1411"/>
                  </a:lnTo>
                  <a:lnTo>
                    <a:pt x="906" y="1411"/>
                  </a:lnTo>
                  <a:lnTo>
                    <a:pt x="910" y="1411"/>
                  </a:lnTo>
                  <a:lnTo>
                    <a:pt x="913" y="1409"/>
                  </a:lnTo>
                  <a:lnTo>
                    <a:pt x="917" y="1407"/>
                  </a:lnTo>
                  <a:lnTo>
                    <a:pt x="919" y="1403"/>
                  </a:lnTo>
                  <a:lnTo>
                    <a:pt x="923" y="1398"/>
                  </a:lnTo>
                  <a:lnTo>
                    <a:pt x="929" y="1389"/>
                  </a:lnTo>
                  <a:lnTo>
                    <a:pt x="935" y="1382"/>
                  </a:lnTo>
                  <a:lnTo>
                    <a:pt x="942" y="1375"/>
                  </a:lnTo>
                  <a:lnTo>
                    <a:pt x="952" y="1365"/>
                  </a:lnTo>
                  <a:lnTo>
                    <a:pt x="962" y="1356"/>
                  </a:lnTo>
                  <a:lnTo>
                    <a:pt x="970" y="1346"/>
                  </a:lnTo>
                  <a:lnTo>
                    <a:pt x="977" y="1339"/>
                  </a:lnTo>
                  <a:lnTo>
                    <a:pt x="981" y="1337"/>
                  </a:lnTo>
                  <a:lnTo>
                    <a:pt x="984" y="1336"/>
                  </a:lnTo>
                  <a:lnTo>
                    <a:pt x="988" y="1335"/>
                  </a:lnTo>
                  <a:lnTo>
                    <a:pt x="992" y="1333"/>
                  </a:lnTo>
                  <a:lnTo>
                    <a:pt x="999" y="1333"/>
                  </a:lnTo>
                  <a:lnTo>
                    <a:pt x="1007" y="1336"/>
                  </a:lnTo>
                  <a:lnTo>
                    <a:pt x="1011" y="1337"/>
                  </a:lnTo>
                  <a:lnTo>
                    <a:pt x="1014" y="1337"/>
                  </a:lnTo>
                  <a:lnTo>
                    <a:pt x="1018" y="1337"/>
                  </a:lnTo>
                  <a:lnTo>
                    <a:pt x="1020" y="1336"/>
                  </a:lnTo>
                  <a:lnTo>
                    <a:pt x="1026" y="1331"/>
                  </a:lnTo>
                  <a:lnTo>
                    <a:pt x="1032" y="1325"/>
                  </a:lnTo>
                  <a:lnTo>
                    <a:pt x="1034" y="1323"/>
                  </a:lnTo>
                  <a:lnTo>
                    <a:pt x="1037" y="1321"/>
                  </a:lnTo>
                  <a:lnTo>
                    <a:pt x="1039" y="1321"/>
                  </a:lnTo>
                  <a:lnTo>
                    <a:pt x="1042" y="1323"/>
                  </a:lnTo>
                  <a:lnTo>
                    <a:pt x="1046" y="1326"/>
                  </a:lnTo>
                  <a:lnTo>
                    <a:pt x="1051" y="1331"/>
                  </a:lnTo>
                  <a:lnTo>
                    <a:pt x="1055" y="1333"/>
                  </a:lnTo>
                  <a:lnTo>
                    <a:pt x="1058" y="1333"/>
                  </a:lnTo>
                  <a:lnTo>
                    <a:pt x="1063" y="1332"/>
                  </a:lnTo>
                  <a:lnTo>
                    <a:pt x="1066" y="1329"/>
                  </a:lnTo>
                  <a:lnTo>
                    <a:pt x="1065" y="1331"/>
                  </a:lnTo>
                  <a:lnTo>
                    <a:pt x="1065" y="1335"/>
                  </a:lnTo>
                  <a:lnTo>
                    <a:pt x="1065" y="1340"/>
                  </a:lnTo>
                  <a:lnTo>
                    <a:pt x="1065" y="1346"/>
                  </a:lnTo>
                  <a:lnTo>
                    <a:pt x="1070" y="1373"/>
                  </a:lnTo>
                  <a:lnTo>
                    <a:pt x="1074" y="1406"/>
                  </a:lnTo>
                  <a:lnTo>
                    <a:pt x="1078" y="1443"/>
                  </a:lnTo>
                  <a:lnTo>
                    <a:pt x="1082" y="1480"/>
                  </a:lnTo>
                  <a:lnTo>
                    <a:pt x="1087" y="1509"/>
                  </a:lnTo>
                  <a:lnTo>
                    <a:pt x="1091" y="1537"/>
                  </a:lnTo>
                  <a:lnTo>
                    <a:pt x="1093" y="1548"/>
                  </a:lnTo>
                  <a:lnTo>
                    <a:pt x="1094" y="1559"/>
                  </a:lnTo>
                  <a:lnTo>
                    <a:pt x="1094" y="1567"/>
                  </a:lnTo>
                  <a:lnTo>
                    <a:pt x="1091" y="1573"/>
                  </a:lnTo>
                  <a:lnTo>
                    <a:pt x="1090" y="1577"/>
                  </a:lnTo>
                  <a:lnTo>
                    <a:pt x="1087" y="1578"/>
                  </a:lnTo>
                  <a:lnTo>
                    <a:pt x="1083" y="1581"/>
                  </a:lnTo>
                  <a:lnTo>
                    <a:pt x="1078" y="1581"/>
                  </a:lnTo>
                  <a:lnTo>
                    <a:pt x="1069" y="1582"/>
                  </a:lnTo>
                  <a:lnTo>
                    <a:pt x="1059" y="1582"/>
                  </a:lnTo>
                  <a:lnTo>
                    <a:pt x="1055" y="1583"/>
                  </a:lnTo>
                  <a:lnTo>
                    <a:pt x="1051" y="1584"/>
                  </a:lnTo>
                  <a:lnTo>
                    <a:pt x="1050" y="1585"/>
                  </a:lnTo>
                  <a:lnTo>
                    <a:pt x="1049" y="1588"/>
                  </a:lnTo>
                  <a:lnTo>
                    <a:pt x="1049" y="1595"/>
                  </a:lnTo>
                  <a:lnTo>
                    <a:pt x="1050" y="1603"/>
                  </a:lnTo>
                  <a:lnTo>
                    <a:pt x="1051" y="1614"/>
                  </a:lnTo>
                  <a:lnTo>
                    <a:pt x="1052" y="1627"/>
                  </a:lnTo>
                  <a:lnTo>
                    <a:pt x="1052" y="1640"/>
                  </a:lnTo>
                  <a:lnTo>
                    <a:pt x="1053" y="1654"/>
                  </a:lnTo>
                  <a:lnTo>
                    <a:pt x="1053" y="1664"/>
                  </a:lnTo>
                  <a:lnTo>
                    <a:pt x="1055" y="1674"/>
                  </a:lnTo>
                  <a:lnTo>
                    <a:pt x="1057" y="1684"/>
                  </a:lnTo>
                  <a:lnTo>
                    <a:pt x="1059" y="1693"/>
                  </a:lnTo>
                  <a:lnTo>
                    <a:pt x="1063" y="1703"/>
                  </a:lnTo>
                  <a:lnTo>
                    <a:pt x="1068" y="1710"/>
                  </a:lnTo>
                  <a:lnTo>
                    <a:pt x="1074" y="1716"/>
                  </a:lnTo>
                  <a:lnTo>
                    <a:pt x="1081" y="1721"/>
                  </a:lnTo>
                  <a:lnTo>
                    <a:pt x="1091" y="1723"/>
                  </a:lnTo>
                  <a:lnTo>
                    <a:pt x="1103" y="1724"/>
                  </a:lnTo>
                  <a:lnTo>
                    <a:pt x="1116" y="1724"/>
                  </a:lnTo>
                  <a:lnTo>
                    <a:pt x="1131" y="1723"/>
                  </a:lnTo>
                  <a:lnTo>
                    <a:pt x="1144" y="1723"/>
                  </a:lnTo>
                  <a:lnTo>
                    <a:pt x="1154" y="1724"/>
                  </a:lnTo>
                  <a:lnTo>
                    <a:pt x="1158" y="1724"/>
                  </a:lnTo>
                  <a:lnTo>
                    <a:pt x="1162" y="1727"/>
                  </a:lnTo>
                  <a:lnTo>
                    <a:pt x="1164" y="1728"/>
                  </a:lnTo>
                  <a:lnTo>
                    <a:pt x="1165" y="1731"/>
                  </a:lnTo>
                  <a:lnTo>
                    <a:pt x="1169" y="1748"/>
                  </a:lnTo>
                  <a:lnTo>
                    <a:pt x="1173" y="1765"/>
                  </a:lnTo>
                  <a:lnTo>
                    <a:pt x="1176" y="1771"/>
                  </a:lnTo>
                  <a:lnTo>
                    <a:pt x="1179" y="1774"/>
                  </a:lnTo>
                  <a:lnTo>
                    <a:pt x="1182" y="1775"/>
                  </a:lnTo>
                  <a:lnTo>
                    <a:pt x="1184" y="1775"/>
                  </a:lnTo>
                  <a:lnTo>
                    <a:pt x="1187" y="1775"/>
                  </a:lnTo>
                  <a:lnTo>
                    <a:pt x="1190" y="1773"/>
                  </a:lnTo>
                  <a:lnTo>
                    <a:pt x="1196" y="1770"/>
                  </a:lnTo>
                  <a:lnTo>
                    <a:pt x="1202" y="1765"/>
                  </a:lnTo>
                  <a:lnTo>
                    <a:pt x="1208" y="1760"/>
                  </a:lnTo>
                  <a:lnTo>
                    <a:pt x="1215" y="1759"/>
                  </a:lnTo>
                  <a:lnTo>
                    <a:pt x="1221" y="1758"/>
                  </a:lnTo>
                  <a:lnTo>
                    <a:pt x="1227" y="1759"/>
                  </a:lnTo>
                  <a:lnTo>
                    <a:pt x="1231" y="1760"/>
                  </a:lnTo>
                  <a:lnTo>
                    <a:pt x="1233" y="1762"/>
                  </a:lnTo>
                  <a:lnTo>
                    <a:pt x="1235" y="1765"/>
                  </a:lnTo>
                  <a:lnTo>
                    <a:pt x="1238" y="1768"/>
                  </a:lnTo>
                  <a:lnTo>
                    <a:pt x="1239" y="1771"/>
                  </a:lnTo>
                  <a:lnTo>
                    <a:pt x="1241" y="1772"/>
                  </a:lnTo>
                  <a:lnTo>
                    <a:pt x="1244" y="1773"/>
                  </a:lnTo>
                  <a:lnTo>
                    <a:pt x="1246" y="1774"/>
                  </a:lnTo>
                  <a:lnTo>
                    <a:pt x="1252" y="1773"/>
                  </a:lnTo>
                  <a:lnTo>
                    <a:pt x="1259" y="1772"/>
                  </a:lnTo>
                  <a:lnTo>
                    <a:pt x="1272" y="1765"/>
                  </a:lnTo>
                  <a:lnTo>
                    <a:pt x="1284" y="1759"/>
                  </a:lnTo>
                  <a:lnTo>
                    <a:pt x="1294" y="1754"/>
                  </a:lnTo>
                  <a:lnTo>
                    <a:pt x="1304" y="1751"/>
                  </a:lnTo>
                  <a:lnTo>
                    <a:pt x="1316" y="1746"/>
                  </a:lnTo>
                  <a:lnTo>
                    <a:pt x="1328" y="1743"/>
                  </a:lnTo>
                  <a:lnTo>
                    <a:pt x="1328" y="1742"/>
                  </a:lnTo>
                  <a:lnTo>
                    <a:pt x="1328" y="1741"/>
                  </a:lnTo>
                  <a:lnTo>
                    <a:pt x="1329" y="1749"/>
                  </a:lnTo>
                  <a:lnTo>
                    <a:pt x="1330" y="1758"/>
                  </a:lnTo>
                  <a:lnTo>
                    <a:pt x="1334" y="1762"/>
                  </a:lnTo>
                  <a:lnTo>
                    <a:pt x="1339" y="1766"/>
                  </a:lnTo>
                  <a:lnTo>
                    <a:pt x="1345" y="1771"/>
                  </a:lnTo>
                  <a:lnTo>
                    <a:pt x="1351" y="1778"/>
                  </a:lnTo>
                  <a:lnTo>
                    <a:pt x="1357" y="1789"/>
                  </a:lnTo>
                  <a:lnTo>
                    <a:pt x="1364" y="1803"/>
                  </a:lnTo>
                  <a:lnTo>
                    <a:pt x="1374" y="1821"/>
                  </a:lnTo>
                  <a:lnTo>
                    <a:pt x="1387" y="1840"/>
                  </a:lnTo>
                  <a:lnTo>
                    <a:pt x="1401" y="1856"/>
                  </a:lnTo>
                  <a:lnTo>
                    <a:pt x="1412" y="1871"/>
                  </a:lnTo>
                  <a:lnTo>
                    <a:pt x="1417" y="1877"/>
                  </a:lnTo>
                  <a:lnTo>
                    <a:pt x="1421" y="1882"/>
                  </a:lnTo>
                  <a:lnTo>
                    <a:pt x="1422" y="1887"/>
                  </a:lnTo>
                  <a:lnTo>
                    <a:pt x="1422" y="1893"/>
                  </a:lnTo>
                  <a:lnTo>
                    <a:pt x="1421" y="1897"/>
                  </a:lnTo>
                  <a:lnTo>
                    <a:pt x="1418" y="1901"/>
                  </a:lnTo>
                  <a:lnTo>
                    <a:pt x="1414" y="1904"/>
                  </a:lnTo>
                  <a:lnTo>
                    <a:pt x="1408" y="1906"/>
                  </a:lnTo>
                  <a:lnTo>
                    <a:pt x="1402" y="1909"/>
                  </a:lnTo>
                  <a:lnTo>
                    <a:pt x="1396" y="1911"/>
                  </a:lnTo>
                  <a:lnTo>
                    <a:pt x="1392" y="1915"/>
                  </a:lnTo>
                  <a:lnTo>
                    <a:pt x="1390" y="1918"/>
                  </a:lnTo>
                  <a:lnTo>
                    <a:pt x="1387" y="1920"/>
                  </a:lnTo>
                  <a:lnTo>
                    <a:pt x="1387" y="1923"/>
                  </a:lnTo>
                  <a:lnTo>
                    <a:pt x="1389" y="1925"/>
                  </a:lnTo>
                  <a:lnTo>
                    <a:pt x="1391" y="1925"/>
                  </a:lnTo>
                  <a:lnTo>
                    <a:pt x="1402" y="1920"/>
                  </a:lnTo>
                  <a:lnTo>
                    <a:pt x="1417" y="1913"/>
                  </a:lnTo>
                  <a:lnTo>
                    <a:pt x="1420" y="1913"/>
                  </a:lnTo>
                  <a:lnTo>
                    <a:pt x="1422" y="1913"/>
                  </a:lnTo>
                  <a:close/>
                  <a:moveTo>
                    <a:pt x="1203" y="1091"/>
                  </a:moveTo>
                  <a:lnTo>
                    <a:pt x="1198" y="1092"/>
                  </a:lnTo>
                  <a:lnTo>
                    <a:pt x="1195" y="1092"/>
                  </a:lnTo>
                  <a:lnTo>
                    <a:pt x="1198" y="1091"/>
                  </a:lnTo>
                  <a:lnTo>
                    <a:pt x="1202" y="1091"/>
                  </a:lnTo>
                  <a:lnTo>
                    <a:pt x="1203" y="1091"/>
                  </a:lnTo>
                  <a:lnTo>
                    <a:pt x="1203" y="1091"/>
                  </a:lnTo>
                  <a:close/>
                  <a:moveTo>
                    <a:pt x="1169" y="1116"/>
                  </a:moveTo>
                  <a:lnTo>
                    <a:pt x="1169" y="1116"/>
                  </a:lnTo>
                  <a:lnTo>
                    <a:pt x="1168" y="1117"/>
                  </a:lnTo>
                  <a:lnTo>
                    <a:pt x="1169" y="1121"/>
                  </a:lnTo>
                  <a:lnTo>
                    <a:pt x="1170" y="1129"/>
                  </a:lnTo>
                  <a:lnTo>
                    <a:pt x="1171" y="1134"/>
                  </a:lnTo>
                  <a:lnTo>
                    <a:pt x="1171" y="1140"/>
                  </a:lnTo>
                  <a:lnTo>
                    <a:pt x="1171" y="1147"/>
                  </a:lnTo>
                  <a:lnTo>
                    <a:pt x="1170" y="1153"/>
                  </a:lnTo>
                  <a:lnTo>
                    <a:pt x="1163" y="1173"/>
                  </a:lnTo>
                  <a:lnTo>
                    <a:pt x="1159" y="1180"/>
                  </a:lnTo>
                  <a:lnTo>
                    <a:pt x="1159" y="1182"/>
                  </a:lnTo>
                  <a:lnTo>
                    <a:pt x="1159" y="1187"/>
                  </a:lnTo>
                  <a:lnTo>
                    <a:pt x="1159" y="1191"/>
                  </a:lnTo>
                  <a:lnTo>
                    <a:pt x="1160" y="1193"/>
                  </a:lnTo>
                  <a:lnTo>
                    <a:pt x="1163" y="1195"/>
                  </a:lnTo>
                  <a:lnTo>
                    <a:pt x="1165" y="1198"/>
                  </a:lnTo>
                  <a:lnTo>
                    <a:pt x="1173" y="1203"/>
                  </a:lnTo>
                  <a:lnTo>
                    <a:pt x="1183" y="1209"/>
                  </a:lnTo>
                  <a:lnTo>
                    <a:pt x="1187" y="1212"/>
                  </a:lnTo>
                  <a:lnTo>
                    <a:pt x="1189" y="1214"/>
                  </a:lnTo>
                  <a:lnTo>
                    <a:pt x="1191" y="1217"/>
                  </a:lnTo>
                  <a:lnTo>
                    <a:pt x="1190" y="1217"/>
                  </a:lnTo>
                  <a:lnTo>
                    <a:pt x="1185" y="1219"/>
                  </a:lnTo>
                  <a:lnTo>
                    <a:pt x="1181" y="1222"/>
                  </a:lnTo>
                  <a:lnTo>
                    <a:pt x="1178" y="1223"/>
                  </a:lnTo>
                  <a:lnTo>
                    <a:pt x="1176" y="1225"/>
                  </a:lnTo>
                  <a:lnTo>
                    <a:pt x="1175" y="1226"/>
                  </a:lnTo>
                  <a:lnTo>
                    <a:pt x="1175" y="1229"/>
                  </a:lnTo>
                  <a:lnTo>
                    <a:pt x="1175" y="1237"/>
                  </a:lnTo>
                  <a:lnTo>
                    <a:pt x="1177" y="1249"/>
                  </a:lnTo>
                  <a:lnTo>
                    <a:pt x="1178" y="1263"/>
                  </a:lnTo>
                  <a:lnTo>
                    <a:pt x="1179" y="1274"/>
                  </a:lnTo>
                  <a:lnTo>
                    <a:pt x="1179" y="1285"/>
                  </a:lnTo>
                  <a:lnTo>
                    <a:pt x="1177" y="1296"/>
                  </a:lnTo>
                  <a:lnTo>
                    <a:pt x="1175" y="1302"/>
                  </a:lnTo>
                  <a:lnTo>
                    <a:pt x="1172" y="1307"/>
                  </a:lnTo>
                  <a:lnTo>
                    <a:pt x="1170" y="1311"/>
                  </a:lnTo>
                  <a:lnTo>
                    <a:pt x="1166" y="1314"/>
                  </a:lnTo>
                  <a:lnTo>
                    <a:pt x="1162" y="1317"/>
                  </a:lnTo>
                  <a:lnTo>
                    <a:pt x="1157" y="1319"/>
                  </a:lnTo>
                  <a:lnTo>
                    <a:pt x="1150" y="1321"/>
                  </a:lnTo>
                  <a:lnTo>
                    <a:pt x="1143" y="1323"/>
                  </a:lnTo>
                  <a:lnTo>
                    <a:pt x="1129" y="1325"/>
                  </a:lnTo>
                  <a:lnTo>
                    <a:pt x="1119" y="1327"/>
                  </a:lnTo>
                  <a:lnTo>
                    <a:pt x="1113" y="1329"/>
                  </a:lnTo>
                  <a:lnTo>
                    <a:pt x="1107" y="1329"/>
                  </a:lnTo>
                  <a:lnTo>
                    <a:pt x="1105" y="1327"/>
                  </a:lnTo>
                  <a:lnTo>
                    <a:pt x="1103" y="1326"/>
                  </a:lnTo>
                  <a:lnTo>
                    <a:pt x="1101" y="1324"/>
                  </a:lnTo>
                  <a:lnTo>
                    <a:pt x="1100" y="1320"/>
                  </a:lnTo>
                  <a:lnTo>
                    <a:pt x="1096" y="1315"/>
                  </a:lnTo>
                  <a:lnTo>
                    <a:pt x="1094" y="1311"/>
                  </a:lnTo>
                  <a:lnTo>
                    <a:pt x="1090" y="1308"/>
                  </a:lnTo>
                  <a:lnTo>
                    <a:pt x="1085" y="1308"/>
                  </a:lnTo>
                  <a:lnTo>
                    <a:pt x="1078" y="1308"/>
                  </a:lnTo>
                  <a:lnTo>
                    <a:pt x="1076" y="1310"/>
                  </a:lnTo>
                  <a:lnTo>
                    <a:pt x="1076" y="1310"/>
                  </a:lnTo>
                  <a:lnTo>
                    <a:pt x="1076" y="1308"/>
                  </a:lnTo>
                  <a:lnTo>
                    <a:pt x="1077" y="1293"/>
                  </a:lnTo>
                  <a:lnTo>
                    <a:pt x="1080" y="1280"/>
                  </a:lnTo>
                  <a:lnTo>
                    <a:pt x="1084" y="1268"/>
                  </a:lnTo>
                  <a:lnTo>
                    <a:pt x="1090" y="1256"/>
                  </a:lnTo>
                  <a:lnTo>
                    <a:pt x="1097" y="1248"/>
                  </a:lnTo>
                  <a:lnTo>
                    <a:pt x="1101" y="1242"/>
                  </a:lnTo>
                  <a:lnTo>
                    <a:pt x="1100" y="1239"/>
                  </a:lnTo>
                  <a:lnTo>
                    <a:pt x="1099" y="1237"/>
                  </a:lnTo>
                  <a:lnTo>
                    <a:pt x="1094" y="1235"/>
                  </a:lnTo>
                  <a:lnTo>
                    <a:pt x="1087" y="1232"/>
                  </a:lnTo>
                  <a:lnTo>
                    <a:pt x="1076" y="1228"/>
                  </a:lnTo>
                  <a:lnTo>
                    <a:pt x="1065" y="1224"/>
                  </a:lnTo>
                  <a:lnTo>
                    <a:pt x="1056" y="1220"/>
                  </a:lnTo>
                  <a:lnTo>
                    <a:pt x="1047" y="1217"/>
                  </a:lnTo>
                  <a:lnTo>
                    <a:pt x="1044" y="1213"/>
                  </a:lnTo>
                  <a:lnTo>
                    <a:pt x="1040" y="1210"/>
                  </a:lnTo>
                  <a:lnTo>
                    <a:pt x="1038" y="1205"/>
                  </a:lnTo>
                  <a:lnTo>
                    <a:pt x="1036" y="1199"/>
                  </a:lnTo>
                  <a:lnTo>
                    <a:pt x="1033" y="1188"/>
                  </a:lnTo>
                  <a:lnTo>
                    <a:pt x="1033" y="1179"/>
                  </a:lnTo>
                  <a:lnTo>
                    <a:pt x="1032" y="1170"/>
                  </a:lnTo>
                  <a:lnTo>
                    <a:pt x="1032" y="1160"/>
                  </a:lnTo>
                  <a:lnTo>
                    <a:pt x="1032" y="1155"/>
                  </a:lnTo>
                  <a:lnTo>
                    <a:pt x="1033" y="1151"/>
                  </a:lnTo>
                  <a:lnTo>
                    <a:pt x="1034" y="1148"/>
                  </a:lnTo>
                  <a:lnTo>
                    <a:pt x="1038" y="1144"/>
                  </a:lnTo>
                  <a:lnTo>
                    <a:pt x="1044" y="1141"/>
                  </a:lnTo>
                  <a:lnTo>
                    <a:pt x="1052" y="1137"/>
                  </a:lnTo>
                  <a:lnTo>
                    <a:pt x="1058" y="1135"/>
                  </a:lnTo>
                  <a:lnTo>
                    <a:pt x="1063" y="1135"/>
                  </a:lnTo>
                  <a:lnTo>
                    <a:pt x="1070" y="1135"/>
                  </a:lnTo>
                  <a:lnTo>
                    <a:pt x="1078" y="1135"/>
                  </a:lnTo>
                  <a:lnTo>
                    <a:pt x="1094" y="1136"/>
                  </a:lnTo>
                  <a:lnTo>
                    <a:pt x="1108" y="1136"/>
                  </a:lnTo>
                  <a:lnTo>
                    <a:pt x="1120" y="1132"/>
                  </a:lnTo>
                  <a:lnTo>
                    <a:pt x="1132" y="1128"/>
                  </a:lnTo>
                  <a:lnTo>
                    <a:pt x="1140" y="1124"/>
                  </a:lnTo>
                  <a:lnTo>
                    <a:pt x="1150" y="1122"/>
                  </a:lnTo>
                  <a:lnTo>
                    <a:pt x="1159" y="1119"/>
                  </a:lnTo>
                  <a:lnTo>
                    <a:pt x="1169" y="1116"/>
                  </a:lnTo>
                  <a:close/>
                  <a:moveTo>
                    <a:pt x="1071" y="1323"/>
                  </a:moveTo>
                  <a:lnTo>
                    <a:pt x="1071" y="1324"/>
                  </a:lnTo>
                  <a:lnTo>
                    <a:pt x="1070" y="1324"/>
                  </a:lnTo>
                  <a:lnTo>
                    <a:pt x="1071" y="1324"/>
                  </a:lnTo>
                  <a:lnTo>
                    <a:pt x="1071" y="13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内蒙古">
              <a:extLst>
                <a:ext uri="{FF2B5EF4-FFF2-40B4-BE49-F238E27FC236}">
                  <a16:creationId xmlns:a16="http://schemas.microsoft.com/office/drawing/2014/main" id="{81E7C719-7E6D-2957-86F5-12DD2641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58" y="2038457"/>
              <a:ext cx="2247928" cy="1857472"/>
            </a:xfrm>
            <a:custGeom>
              <a:avLst/>
              <a:gdLst>
                <a:gd name="T0" fmla="*/ 3037 w 8497"/>
                <a:gd name="T1" fmla="*/ 6400 h 7037"/>
                <a:gd name="T2" fmla="*/ 2793 w 8497"/>
                <a:gd name="T3" fmla="*/ 6311 h 7037"/>
                <a:gd name="T4" fmla="*/ 2585 w 8497"/>
                <a:gd name="T5" fmla="*/ 6887 h 7037"/>
                <a:gd name="T6" fmla="*/ 2116 w 8497"/>
                <a:gd name="T7" fmla="*/ 7024 h 7037"/>
                <a:gd name="T8" fmla="*/ 1852 w 8497"/>
                <a:gd name="T9" fmla="*/ 6611 h 7037"/>
                <a:gd name="T10" fmla="*/ 2048 w 8497"/>
                <a:gd name="T11" fmla="*/ 6147 h 7037"/>
                <a:gd name="T12" fmla="*/ 1341 w 8497"/>
                <a:gd name="T13" fmla="*/ 6249 h 7037"/>
                <a:gd name="T14" fmla="*/ 1134 w 8497"/>
                <a:gd name="T15" fmla="*/ 6306 h 7037"/>
                <a:gd name="T16" fmla="*/ 856 w 8497"/>
                <a:gd name="T17" fmla="*/ 5986 h 7037"/>
                <a:gd name="T18" fmla="*/ 822 w 8497"/>
                <a:gd name="T19" fmla="*/ 5621 h 7037"/>
                <a:gd name="T20" fmla="*/ 443 w 8497"/>
                <a:gd name="T21" fmla="*/ 5430 h 7037"/>
                <a:gd name="T22" fmla="*/ 184 w 8497"/>
                <a:gd name="T23" fmla="*/ 5245 h 7037"/>
                <a:gd name="T24" fmla="*/ 123 w 8497"/>
                <a:gd name="T25" fmla="*/ 4497 h 7037"/>
                <a:gd name="T26" fmla="*/ 1476 w 8497"/>
                <a:gd name="T27" fmla="*/ 4787 h 7037"/>
                <a:gd name="T28" fmla="*/ 2334 w 8497"/>
                <a:gd name="T29" fmla="*/ 5189 h 7037"/>
                <a:gd name="T30" fmla="*/ 3262 w 8497"/>
                <a:gd name="T31" fmla="*/ 4881 h 7037"/>
                <a:gd name="T32" fmla="*/ 4097 w 8497"/>
                <a:gd name="T33" fmla="*/ 4763 h 7037"/>
                <a:gd name="T34" fmla="*/ 4531 w 8497"/>
                <a:gd name="T35" fmla="*/ 4161 h 7037"/>
                <a:gd name="T36" fmla="*/ 5111 w 8497"/>
                <a:gd name="T37" fmla="*/ 3848 h 7037"/>
                <a:gd name="T38" fmla="*/ 5838 w 8497"/>
                <a:gd name="T39" fmla="*/ 3413 h 7037"/>
                <a:gd name="T40" fmla="*/ 6310 w 8497"/>
                <a:gd name="T41" fmla="*/ 2990 h 7037"/>
                <a:gd name="T42" fmla="*/ 6874 w 8497"/>
                <a:gd name="T43" fmla="*/ 2918 h 7037"/>
                <a:gd name="T44" fmla="*/ 6779 w 8497"/>
                <a:gd name="T45" fmla="*/ 2573 h 7037"/>
                <a:gd name="T46" fmla="*/ 6193 w 8497"/>
                <a:gd name="T47" fmla="*/ 2525 h 7037"/>
                <a:gd name="T48" fmla="*/ 5720 w 8497"/>
                <a:gd name="T49" fmla="*/ 2216 h 7037"/>
                <a:gd name="T50" fmla="*/ 6283 w 8497"/>
                <a:gd name="T51" fmla="*/ 1669 h 7037"/>
                <a:gd name="T52" fmla="*/ 6621 w 8497"/>
                <a:gd name="T53" fmla="*/ 1322 h 7037"/>
                <a:gd name="T54" fmla="*/ 6818 w 8497"/>
                <a:gd name="T55" fmla="*/ 786 h 7037"/>
                <a:gd name="T56" fmla="*/ 6937 w 8497"/>
                <a:gd name="T57" fmla="*/ 349 h 7037"/>
                <a:gd name="T58" fmla="*/ 6993 w 8497"/>
                <a:gd name="T59" fmla="*/ 35 h 7037"/>
                <a:gd name="T60" fmla="*/ 7108 w 8497"/>
                <a:gd name="T61" fmla="*/ 346 h 7037"/>
                <a:gd name="T62" fmla="*/ 7530 w 8497"/>
                <a:gd name="T63" fmla="*/ 419 h 7037"/>
                <a:gd name="T64" fmla="*/ 7725 w 8497"/>
                <a:gd name="T65" fmla="*/ 815 h 7037"/>
                <a:gd name="T66" fmla="*/ 8106 w 8497"/>
                <a:gd name="T67" fmla="*/ 709 h 7037"/>
                <a:gd name="T68" fmla="*/ 8491 w 8497"/>
                <a:gd name="T69" fmla="*/ 842 h 7037"/>
                <a:gd name="T70" fmla="*/ 8330 w 8497"/>
                <a:gd name="T71" fmla="*/ 1414 h 7037"/>
                <a:gd name="T72" fmla="*/ 8223 w 8497"/>
                <a:gd name="T73" fmla="*/ 2079 h 7037"/>
                <a:gd name="T74" fmla="*/ 7691 w 8497"/>
                <a:gd name="T75" fmla="*/ 2500 h 7037"/>
                <a:gd name="T76" fmla="*/ 7983 w 8497"/>
                <a:gd name="T77" fmla="*/ 2670 h 7037"/>
                <a:gd name="T78" fmla="*/ 7968 w 8497"/>
                <a:gd name="T79" fmla="*/ 2801 h 7037"/>
                <a:gd name="T80" fmla="*/ 7799 w 8497"/>
                <a:gd name="T81" fmla="*/ 3172 h 7037"/>
                <a:gd name="T82" fmla="*/ 7559 w 8497"/>
                <a:gd name="T83" fmla="*/ 3236 h 7037"/>
                <a:gd name="T84" fmla="*/ 7718 w 8497"/>
                <a:gd name="T85" fmla="*/ 3627 h 7037"/>
                <a:gd name="T86" fmla="*/ 8068 w 8497"/>
                <a:gd name="T87" fmla="*/ 3722 h 7037"/>
                <a:gd name="T88" fmla="*/ 8207 w 8497"/>
                <a:gd name="T89" fmla="*/ 4165 h 7037"/>
                <a:gd name="T90" fmla="*/ 8061 w 8497"/>
                <a:gd name="T91" fmla="*/ 4497 h 7037"/>
                <a:gd name="T92" fmla="*/ 7779 w 8497"/>
                <a:gd name="T93" fmla="*/ 4600 h 7037"/>
                <a:gd name="T94" fmla="*/ 7318 w 8497"/>
                <a:gd name="T95" fmla="*/ 4915 h 7037"/>
                <a:gd name="T96" fmla="*/ 6971 w 8497"/>
                <a:gd name="T97" fmla="*/ 4840 h 7037"/>
                <a:gd name="T98" fmla="*/ 7017 w 8497"/>
                <a:gd name="T99" fmla="*/ 5229 h 7037"/>
                <a:gd name="T100" fmla="*/ 6632 w 8497"/>
                <a:gd name="T101" fmla="*/ 5051 h 7037"/>
                <a:gd name="T102" fmla="*/ 6525 w 8497"/>
                <a:gd name="T103" fmla="*/ 4756 h 7037"/>
                <a:gd name="T104" fmla="*/ 6218 w 8497"/>
                <a:gd name="T105" fmla="*/ 4978 h 7037"/>
                <a:gd name="T106" fmla="*/ 5883 w 8497"/>
                <a:gd name="T107" fmla="*/ 5056 h 7037"/>
                <a:gd name="T108" fmla="*/ 5575 w 8497"/>
                <a:gd name="T109" fmla="*/ 5022 h 7037"/>
                <a:gd name="T110" fmla="*/ 5310 w 8497"/>
                <a:gd name="T111" fmla="*/ 5262 h 7037"/>
                <a:gd name="T112" fmla="*/ 5258 w 8497"/>
                <a:gd name="T113" fmla="*/ 5721 h 7037"/>
                <a:gd name="T114" fmla="*/ 4683 w 8497"/>
                <a:gd name="T115" fmla="*/ 6112 h 7037"/>
                <a:gd name="T116" fmla="*/ 4410 w 8497"/>
                <a:gd name="T117" fmla="*/ 6157 h 7037"/>
                <a:gd name="T118" fmla="*/ 4101 w 8497"/>
                <a:gd name="T119" fmla="*/ 6279 h 7037"/>
                <a:gd name="T120" fmla="*/ 3769 w 8497"/>
                <a:gd name="T121" fmla="*/ 6592 h 7037"/>
                <a:gd name="T122" fmla="*/ 3634 w 8497"/>
                <a:gd name="T123" fmla="*/ 6961 h 7037"/>
                <a:gd name="T124" fmla="*/ 3048 w 8497"/>
                <a:gd name="T125" fmla="*/ 6779 h 7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97" h="7037">
                  <a:moveTo>
                    <a:pt x="3012" y="6774"/>
                  </a:moveTo>
                  <a:lnTo>
                    <a:pt x="2998" y="6768"/>
                  </a:lnTo>
                  <a:lnTo>
                    <a:pt x="2981" y="6761"/>
                  </a:lnTo>
                  <a:lnTo>
                    <a:pt x="2978" y="6760"/>
                  </a:lnTo>
                  <a:lnTo>
                    <a:pt x="2975" y="6758"/>
                  </a:lnTo>
                  <a:lnTo>
                    <a:pt x="2961" y="6752"/>
                  </a:lnTo>
                  <a:lnTo>
                    <a:pt x="2943" y="6742"/>
                  </a:lnTo>
                  <a:lnTo>
                    <a:pt x="2934" y="6735"/>
                  </a:lnTo>
                  <a:lnTo>
                    <a:pt x="2925" y="6730"/>
                  </a:lnTo>
                  <a:lnTo>
                    <a:pt x="2915" y="6724"/>
                  </a:lnTo>
                  <a:lnTo>
                    <a:pt x="2901" y="6716"/>
                  </a:lnTo>
                  <a:lnTo>
                    <a:pt x="2892" y="6710"/>
                  </a:lnTo>
                  <a:lnTo>
                    <a:pt x="2885" y="6704"/>
                  </a:lnTo>
                  <a:lnTo>
                    <a:pt x="2881" y="6702"/>
                  </a:lnTo>
                  <a:lnTo>
                    <a:pt x="2879" y="6698"/>
                  </a:lnTo>
                  <a:lnTo>
                    <a:pt x="2879" y="6698"/>
                  </a:lnTo>
                  <a:lnTo>
                    <a:pt x="2879" y="6697"/>
                  </a:lnTo>
                  <a:lnTo>
                    <a:pt x="2879" y="6697"/>
                  </a:lnTo>
                  <a:lnTo>
                    <a:pt x="2878" y="6696"/>
                  </a:lnTo>
                  <a:lnTo>
                    <a:pt x="2878" y="6693"/>
                  </a:lnTo>
                  <a:lnTo>
                    <a:pt x="2876" y="6691"/>
                  </a:lnTo>
                  <a:lnTo>
                    <a:pt x="2876" y="6689"/>
                  </a:lnTo>
                  <a:lnTo>
                    <a:pt x="2878" y="6684"/>
                  </a:lnTo>
                  <a:lnTo>
                    <a:pt x="2880" y="6678"/>
                  </a:lnTo>
                  <a:lnTo>
                    <a:pt x="2884" y="6672"/>
                  </a:lnTo>
                  <a:lnTo>
                    <a:pt x="2887" y="6668"/>
                  </a:lnTo>
                  <a:lnTo>
                    <a:pt x="2891" y="6664"/>
                  </a:lnTo>
                  <a:lnTo>
                    <a:pt x="2894" y="6661"/>
                  </a:lnTo>
                  <a:lnTo>
                    <a:pt x="2897" y="6659"/>
                  </a:lnTo>
                  <a:lnTo>
                    <a:pt x="2904" y="6653"/>
                  </a:lnTo>
                  <a:lnTo>
                    <a:pt x="2911" y="6647"/>
                  </a:lnTo>
                  <a:lnTo>
                    <a:pt x="2917" y="6640"/>
                  </a:lnTo>
                  <a:lnTo>
                    <a:pt x="2923" y="6632"/>
                  </a:lnTo>
                  <a:lnTo>
                    <a:pt x="2925" y="6627"/>
                  </a:lnTo>
                  <a:lnTo>
                    <a:pt x="2926" y="6620"/>
                  </a:lnTo>
                  <a:lnTo>
                    <a:pt x="2926" y="6614"/>
                  </a:lnTo>
                  <a:lnTo>
                    <a:pt x="2926" y="6607"/>
                  </a:lnTo>
                  <a:lnTo>
                    <a:pt x="2925" y="6597"/>
                  </a:lnTo>
                  <a:lnTo>
                    <a:pt x="2924" y="6589"/>
                  </a:lnTo>
                  <a:lnTo>
                    <a:pt x="2922" y="6580"/>
                  </a:lnTo>
                  <a:lnTo>
                    <a:pt x="2918" y="6571"/>
                  </a:lnTo>
                  <a:lnTo>
                    <a:pt x="2916" y="6565"/>
                  </a:lnTo>
                  <a:lnTo>
                    <a:pt x="2915" y="6560"/>
                  </a:lnTo>
                  <a:lnTo>
                    <a:pt x="2915" y="6556"/>
                  </a:lnTo>
                  <a:lnTo>
                    <a:pt x="2915" y="6551"/>
                  </a:lnTo>
                  <a:lnTo>
                    <a:pt x="2916" y="6545"/>
                  </a:lnTo>
                  <a:lnTo>
                    <a:pt x="2919" y="6540"/>
                  </a:lnTo>
                  <a:lnTo>
                    <a:pt x="2922" y="6534"/>
                  </a:lnTo>
                  <a:lnTo>
                    <a:pt x="2926" y="6529"/>
                  </a:lnTo>
                  <a:lnTo>
                    <a:pt x="2934" y="6521"/>
                  </a:lnTo>
                  <a:lnTo>
                    <a:pt x="2942" y="6510"/>
                  </a:lnTo>
                  <a:lnTo>
                    <a:pt x="2947" y="6501"/>
                  </a:lnTo>
                  <a:lnTo>
                    <a:pt x="2951" y="6491"/>
                  </a:lnTo>
                  <a:lnTo>
                    <a:pt x="2956" y="6482"/>
                  </a:lnTo>
                  <a:lnTo>
                    <a:pt x="2962" y="6474"/>
                  </a:lnTo>
                  <a:lnTo>
                    <a:pt x="2970" y="6463"/>
                  </a:lnTo>
                  <a:lnTo>
                    <a:pt x="2979" y="6454"/>
                  </a:lnTo>
                  <a:lnTo>
                    <a:pt x="2986" y="6447"/>
                  </a:lnTo>
                  <a:lnTo>
                    <a:pt x="2993" y="6443"/>
                  </a:lnTo>
                  <a:lnTo>
                    <a:pt x="3007" y="6430"/>
                  </a:lnTo>
                  <a:lnTo>
                    <a:pt x="3018" y="6420"/>
                  </a:lnTo>
                  <a:lnTo>
                    <a:pt x="3023" y="6416"/>
                  </a:lnTo>
                  <a:lnTo>
                    <a:pt x="3026" y="6413"/>
                  </a:lnTo>
                  <a:lnTo>
                    <a:pt x="3029" y="6411"/>
                  </a:lnTo>
                  <a:lnTo>
                    <a:pt x="3031" y="6409"/>
                  </a:lnTo>
                  <a:lnTo>
                    <a:pt x="3032" y="6406"/>
                  </a:lnTo>
                  <a:lnTo>
                    <a:pt x="3035" y="6403"/>
                  </a:lnTo>
                  <a:lnTo>
                    <a:pt x="3037" y="6400"/>
                  </a:lnTo>
                  <a:lnTo>
                    <a:pt x="3039" y="6395"/>
                  </a:lnTo>
                  <a:lnTo>
                    <a:pt x="3041" y="6393"/>
                  </a:lnTo>
                  <a:lnTo>
                    <a:pt x="3044" y="6387"/>
                  </a:lnTo>
                  <a:lnTo>
                    <a:pt x="3044" y="6386"/>
                  </a:lnTo>
                  <a:lnTo>
                    <a:pt x="3045" y="6384"/>
                  </a:lnTo>
                  <a:lnTo>
                    <a:pt x="3046" y="6383"/>
                  </a:lnTo>
                  <a:lnTo>
                    <a:pt x="3046" y="6382"/>
                  </a:lnTo>
                  <a:lnTo>
                    <a:pt x="3046" y="6382"/>
                  </a:lnTo>
                  <a:lnTo>
                    <a:pt x="3045" y="6381"/>
                  </a:lnTo>
                  <a:lnTo>
                    <a:pt x="3045" y="6380"/>
                  </a:lnTo>
                  <a:lnTo>
                    <a:pt x="3045" y="6378"/>
                  </a:lnTo>
                  <a:lnTo>
                    <a:pt x="3045" y="6374"/>
                  </a:lnTo>
                  <a:lnTo>
                    <a:pt x="3043" y="6374"/>
                  </a:lnTo>
                  <a:lnTo>
                    <a:pt x="3041" y="6372"/>
                  </a:lnTo>
                  <a:lnTo>
                    <a:pt x="3039" y="6371"/>
                  </a:lnTo>
                  <a:lnTo>
                    <a:pt x="3038" y="6371"/>
                  </a:lnTo>
                  <a:lnTo>
                    <a:pt x="3036" y="6371"/>
                  </a:lnTo>
                  <a:lnTo>
                    <a:pt x="3027" y="6367"/>
                  </a:lnTo>
                  <a:lnTo>
                    <a:pt x="3016" y="6361"/>
                  </a:lnTo>
                  <a:lnTo>
                    <a:pt x="3005" y="6352"/>
                  </a:lnTo>
                  <a:lnTo>
                    <a:pt x="2993" y="6343"/>
                  </a:lnTo>
                  <a:lnTo>
                    <a:pt x="2992" y="6334"/>
                  </a:lnTo>
                  <a:lnTo>
                    <a:pt x="2989" y="6321"/>
                  </a:lnTo>
                  <a:lnTo>
                    <a:pt x="2987" y="6312"/>
                  </a:lnTo>
                  <a:lnTo>
                    <a:pt x="2983" y="6301"/>
                  </a:lnTo>
                  <a:lnTo>
                    <a:pt x="2981" y="6290"/>
                  </a:lnTo>
                  <a:lnTo>
                    <a:pt x="2978" y="6279"/>
                  </a:lnTo>
                  <a:lnTo>
                    <a:pt x="2978" y="6269"/>
                  </a:lnTo>
                  <a:lnTo>
                    <a:pt x="2979" y="6260"/>
                  </a:lnTo>
                  <a:lnTo>
                    <a:pt x="2981" y="6251"/>
                  </a:lnTo>
                  <a:lnTo>
                    <a:pt x="2982" y="6243"/>
                  </a:lnTo>
                  <a:lnTo>
                    <a:pt x="2981" y="6237"/>
                  </a:lnTo>
                  <a:lnTo>
                    <a:pt x="2980" y="6231"/>
                  </a:lnTo>
                  <a:lnTo>
                    <a:pt x="2979" y="6229"/>
                  </a:lnTo>
                  <a:lnTo>
                    <a:pt x="2976" y="6226"/>
                  </a:lnTo>
                  <a:lnTo>
                    <a:pt x="2974" y="6225"/>
                  </a:lnTo>
                  <a:lnTo>
                    <a:pt x="2972" y="6224"/>
                  </a:lnTo>
                  <a:lnTo>
                    <a:pt x="2958" y="6224"/>
                  </a:lnTo>
                  <a:lnTo>
                    <a:pt x="2949" y="6224"/>
                  </a:lnTo>
                  <a:lnTo>
                    <a:pt x="2938" y="6225"/>
                  </a:lnTo>
                  <a:lnTo>
                    <a:pt x="2930" y="6225"/>
                  </a:lnTo>
                  <a:lnTo>
                    <a:pt x="2922" y="6227"/>
                  </a:lnTo>
                  <a:lnTo>
                    <a:pt x="2915" y="6231"/>
                  </a:lnTo>
                  <a:lnTo>
                    <a:pt x="2909" y="6233"/>
                  </a:lnTo>
                  <a:lnTo>
                    <a:pt x="2903" y="6238"/>
                  </a:lnTo>
                  <a:lnTo>
                    <a:pt x="2895" y="6243"/>
                  </a:lnTo>
                  <a:lnTo>
                    <a:pt x="2888" y="6246"/>
                  </a:lnTo>
                  <a:lnTo>
                    <a:pt x="2884" y="6248"/>
                  </a:lnTo>
                  <a:lnTo>
                    <a:pt x="2879" y="6248"/>
                  </a:lnTo>
                  <a:lnTo>
                    <a:pt x="2869" y="6248"/>
                  </a:lnTo>
                  <a:lnTo>
                    <a:pt x="2860" y="6248"/>
                  </a:lnTo>
                  <a:lnTo>
                    <a:pt x="2852" y="6248"/>
                  </a:lnTo>
                  <a:lnTo>
                    <a:pt x="2842" y="6248"/>
                  </a:lnTo>
                  <a:lnTo>
                    <a:pt x="2838" y="6248"/>
                  </a:lnTo>
                  <a:lnTo>
                    <a:pt x="2835" y="6249"/>
                  </a:lnTo>
                  <a:lnTo>
                    <a:pt x="2830" y="6251"/>
                  </a:lnTo>
                  <a:lnTo>
                    <a:pt x="2827" y="6254"/>
                  </a:lnTo>
                  <a:lnTo>
                    <a:pt x="2821" y="6261"/>
                  </a:lnTo>
                  <a:lnTo>
                    <a:pt x="2817" y="6269"/>
                  </a:lnTo>
                  <a:lnTo>
                    <a:pt x="2816" y="6276"/>
                  </a:lnTo>
                  <a:lnTo>
                    <a:pt x="2815" y="6287"/>
                  </a:lnTo>
                  <a:lnTo>
                    <a:pt x="2815" y="6294"/>
                  </a:lnTo>
                  <a:lnTo>
                    <a:pt x="2815" y="6300"/>
                  </a:lnTo>
                  <a:lnTo>
                    <a:pt x="2812" y="6306"/>
                  </a:lnTo>
                  <a:lnTo>
                    <a:pt x="2810" y="6309"/>
                  </a:lnTo>
                  <a:lnTo>
                    <a:pt x="2805" y="6312"/>
                  </a:lnTo>
                  <a:lnTo>
                    <a:pt x="2799" y="6312"/>
                  </a:lnTo>
                  <a:lnTo>
                    <a:pt x="2793" y="6311"/>
                  </a:lnTo>
                  <a:lnTo>
                    <a:pt x="2787" y="6309"/>
                  </a:lnTo>
                  <a:lnTo>
                    <a:pt x="2780" y="6308"/>
                  </a:lnTo>
                  <a:lnTo>
                    <a:pt x="2774" y="6308"/>
                  </a:lnTo>
                  <a:lnTo>
                    <a:pt x="2768" y="6309"/>
                  </a:lnTo>
                  <a:lnTo>
                    <a:pt x="2764" y="6312"/>
                  </a:lnTo>
                  <a:lnTo>
                    <a:pt x="2759" y="6319"/>
                  </a:lnTo>
                  <a:lnTo>
                    <a:pt x="2755" y="6326"/>
                  </a:lnTo>
                  <a:lnTo>
                    <a:pt x="2753" y="6334"/>
                  </a:lnTo>
                  <a:lnTo>
                    <a:pt x="2749" y="6343"/>
                  </a:lnTo>
                  <a:lnTo>
                    <a:pt x="2745" y="6355"/>
                  </a:lnTo>
                  <a:lnTo>
                    <a:pt x="2739" y="6367"/>
                  </a:lnTo>
                  <a:lnTo>
                    <a:pt x="2733" y="6378"/>
                  </a:lnTo>
                  <a:lnTo>
                    <a:pt x="2727" y="6390"/>
                  </a:lnTo>
                  <a:lnTo>
                    <a:pt x="2716" y="6408"/>
                  </a:lnTo>
                  <a:lnTo>
                    <a:pt x="2702" y="6426"/>
                  </a:lnTo>
                  <a:lnTo>
                    <a:pt x="2695" y="6435"/>
                  </a:lnTo>
                  <a:lnTo>
                    <a:pt x="2689" y="6446"/>
                  </a:lnTo>
                  <a:lnTo>
                    <a:pt x="2684" y="6458"/>
                  </a:lnTo>
                  <a:lnTo>
                    <a:pt x="2680" y="6470"/>
                  </a:lnTo>
                  <a:lnTo>
                    <a:pt x="2679" y="6482"/>
                  </a:lnTo>
                  <a:lnTo>
                    <a:pt x="2679" y="6494"/>
                  </a:lnTo>
                  <a:lnTo>
                    <a:pt x="2678" y="6506"/>
                  </a:lnTo>
                  <a:lnTo>
                    <a:pt x="2677" y="6516"/>
                  </a:lnTo>
                  <a:lnTo>
                    <a:pt x="2674" y="6526"/>
                  </a:lnTo>
                  <a:lnTo>
                    <a:pt x="2671" y="6534"/>
                  </a:lnTo>
                  <a:lnTo>
                    <a:pt x="2666" y="6544"/>
                  </a:lnTo>
                  <a:lnTo>
                    <a:pt x="2664" y="6553"/>
                  </a:lnTo>
                  <a:lnTo>
                    <a:pt x="2661" y="6566"/>
                  </a:lnTo>
                  <a:lnTo>
                    <a:pt x="2660" y="6579"/>
                  </a:lnTo>
                  <a:lnTo>
                    <a:pt x="2659" y="6594"/>
                  </a:lnTo>
                  <a:lnTo>
                    <a:pt x="2659" y="6608"/>
                  </a:lnTo>
                  <a:lnTo>
                    <a:pt x="2660" y="6620"/>
                  </a:lnTo>
                  <a:lnTo>
                    <a:pt x="2660" y="6632"/>
                  </a:lnTo>
                  <a:lnTo>
                    <a:pt x="2660" y="6643"/>
                  </a:lnTo>
                  <a:lnTo>
                    <a:pt x="2659" y="6655"/>
                  </a:lnTo>
                  <a:lnTo>
                    <a:pt x="2655" y="6667"/>
                  </a:lnTo>
                  <a:lnTo>
                    <a:pt x="2651" y="6678"/>
                  </a:lnTo>
                  <a:lnTo>
                    <a:pt x="2646" y="6689"/>
                  </a:lnTo>
                  <a:lnTo>
                    <a:pt x="2641" y="6701"/>
                  </a:lnTo>
                  <a:lnTo>
                    <a:pt x="2638" y="6711"/>
                  </a:lnTo>
                  <a:lnTo>
                    <a:pt x="2635" y="6722"/>
                  </a:lnTo>
                  <a:lnTo>
                    <a:pt x="2634" y="6733"/>
                  </a:lnTo>
                  <a:lnTo>
                    <a:pt x="2634" y="6743"/>
                  </a:lnTo>
                  <a:lnTo>
                    <a:pt x="2634" y="6761"/>
                  </a:lnTo>
                  <a:lnTo>
                    <a:pt x="2635" y="6779"/>
                  </a:lnTo>
                  <a:lnTo>
                    <a:pt x="2636" y="6797"/>
                  </a:lnTo>
                  <a:lnTo>
                    <a:pt x="2638" y="6813"/>
                  </a:lnTo>
                  <a:lnTo>
                    <a:pt x="2636" y="6830"/>
                  </a:lnTo>
                  <a:lnTo>
                    <a:pt x="2635" y="6844"/>
                  </a:lnTo>
                  <a:lnTo>
                    <a:pt x="2632" y="6857"/>
                  </a:lnTo>
                  <a:lnTo>
                    <a:pt x="2629" y="6869"/>
                  </a:lnTo>
                  <a:lnTo>
                    <a:pt x="2624" y="6878"/>
                  </a:lnTo>
                  <a:lnTo>
                    <a:pt x="2620" y="6885"/>
                  </a:lnTo>
                  <a:lnTo>
                    <a:pt x="2619" y="6886"/>
                  </a:lnTo>
                  <a:lnTo>
                    <a:pt x="2616" y="6888"/>
                  </a:lnTo>
                  <a:lnTo>
                    <a:pt x="2616" y="6888"/>
                  </a:lnTo>
                  <a:lnTo>
                    <a:pt x="2615" y="6888"/>
                  </a:lnTo>
                  <a:lnTo>
                    <a:pt x="2615" y="6890"/>
                  </a:lnTo>
                  <a:lnTo>
                    <a:pt x="2614" y="6890"/>
                  </a:lnTo>
                  <a:lnTo>
                    <a:pt x="2614" y="6890"/>
                  </a:lnTo>
                  <a:lnTo>
                    <a:pt x="2613" y="6890"/>
                  </a:lnTo>
                  <a:lnTo>
                    <a:pt x="2611" y="6890"/>
                  </a:lnTo>
                  <a:lnTo>
                    <a:pt x="2609" y="6890"/>
                  </a:lnTo>
                  <a:lnTo>
                    <a:pt x="2607" y="6888"/>
                  </a:lnTo>
                  <a:lnTo>
                    <a:pt x="2604" y="6887"/>
                  </a:lnTo>
                  <a:lnTo>
                    <a:pt x="2602" y="6887"/>
                  </a:lnTo>
                  <a:lnTo>
                    <a:pt x="2599" y="6887"/>
                  </a:lnTo>
                  <a:lnTo>
                    <a:pt x="2585" y="6887"/>
                  </a:lnTo>
                  <a:lnTo>
                    <a:pt x="2571" y="6890"/>
                  </a:lnTo>
                  <a:lnTo>
                    <a:pt x="2563" y="6891"/>
                  </a:lnTo>
                  <a:lnTo>
                    <a:pt x="2557" y="6893"/>
                  </a:lnTo>
                  <a:lnTo>
                    <a:pt x="2557" y="6894"/>
                  </a:lnTo>
                  <a:lnTo>
                    <a:pt x="2556" y="6895"/>
                  </a:lnTo>
                  <a:lnTo>
                    <a:pt x="2556" y="6897"/>
                  </a:lnTo>
                  <a:lnTo>
                    <a:pt x="2556" y="6898"/>
                  </a:lnTo>
                  <a:lnTo>
                    <a:pt x="2556" y="6899"/>
                  </a:lnTo>
                  <a:lnTo>
                    <a:pt x="2557" y="6903"/>
                  </a:lnTo>
                  <a:lnTo>
                    <a:pt x="2557" y="6906"/>
                  </a:lnTo>
                  <a:lnTo>
                    <a:pt x="2558" y="6911"/>
                  </a:lnTo>
                  <a:lnTo>
                    <a:pt x="2557" y="6916"/>
                  </a:lnTo>
                  <a:lnTo>
                    <a:pt x="2553" y="6918"/>
                  </a:lnTo>
                  <a:lnTo>
                    <a:pt x="2548" y="6920"/>
                  </a:lnTo>
                  <a:lnTo>
                    <a:pt x="2542" y="6920"/>
                  </a:lnTo>
                  <a:lnTo>
                    <a:pt x="2535" y="6920"/>
                  </a:lnTo>
                  <a:lnTo>
                    <a:pt x="2528" y="6919"/>
                  </a:lnTo>
                  <a:lnTo>
                    <a:pt x="2519" y="6917"/>
                  </a:lnTo>
                  <a:lnTo>
                    <a:pt x="2509" y="6914"/>
                  </a:lnTo>
                  <a:lnTo>
                    <a:pt x="2500" y="6911"/>
                  </a:lnTo>
                  <a:lnTo>
                    <a:pt x="2491" y="6909"/>
                  </a:lnTo>
                  <a:lnTo>
                    <a:pt x="2487" y="6907"/>
                  </a:lnTo>
                  <a:lnTo>
                    <a:pt x="2482" y="6906"/>
                  </a:lnTo>
                  <a:lnTo>
                    <a:pt x="2475" y="6905"/>
                  </a:lnTo>
                  <a:lnTo>
                    <a:pt x="2468" y="6906"/>
                  </a:lnTo>
                  <a:lnTo>
                    <a:pt x="2456" y="6912"/>
                  </a:lnTo>
                  <a:lnTo>
                    <a:pt x="2443" y="6920"/>
                  </a:lnTo>
                  <a:lnTo>
                    <a:pt x="2434" y="6925"/>
                  </a:lnTo>
                  <a:lnTo>
                    <a:pt x="2425" y="6931"/>
                  </a:lnTo>
                  <a:lnTo>
                    <a:pt x="2421" y="6933"/>
                  </a:lnTo>
                  <a:lnTo>
                    <a:pt x="2416" y="6935"/>
                  </a:lnTo>
                  <a:lnTo>
                    <a:pt x="2407" y="6939"/>
                  </a:lnTo>
                  <a:lnTo>
                    <a:pt x="2397" y="6942"/>
                  </a:lnTo>
                  <a:lnTo>
                    <a:pt x="2388" y="6945"/>
                  </a:lnTo>
                  <a:lnTo>
                    <a:pt x="2377" y="6950"/>
                  </a:lnTo>
                  <a:lnTo>
                    <a:pt x="2369" y="6956"/>
                  </a:lnTo>
                  <a:lnTo>
                    <a:pt x="2358" y="6963"/>
                  </a:lnTo>
                  <a:lnTo>
                    <a:pt x="2347" y="6972"/>
                  </a:lnTo>
                  <a:lnTo>
                    <a:pt x="2337" y="6977"/>
                  </a:lnTo>
                  <a:lnTo>
                    <a:pt x="2331" y="6981"/>
                  </a:lnTo>
                  <a:lnTo>
                    <a:pt x="2325" y="6985"/>
                  </a:lnTo>
                  <a:lnTo>
                    <a:pt x="2318" y="6987"/>
                  </a:lnTo>
                  <a:lnTo>
                    <a:pt x="2311" y="6988"/>
                  </a:lnTo>
                  <a:lnTo>
                    <a:pt x="2299" y="6989"/>
                  </a:lnTo>
                  <a:lnTo>
                    <a:pt x="2287" y="6988"/>
                  </a:lnTo>
                  <a:lnTo>
                    <a:pt x="2275" y="6989"/>
                  </a:lnTo>
                  <a:lnTo>
                    <a:pt x="2263" y="6989"/>
                  </a:lnTo>
                  <a:lnTo>
                    <a:pt x="2251" y="6991"/>
                  </a:lnTo>
                  <a:lnTo>
                    <a:pt x="2239" y="6989"/>
                  </a:lnTo>
                  <a:lnTo>
                    <a:pt x="2224" y="6988"/>
                  </a:lnTo>
                  <a:lnTo>
                    <a:pt x="2208" y="6986"/>
                  </a:lnTo>
                  <a:lnTo>
                    <a:pt x="2197" y="6986"/>
                  </a:lnTo>
                  <a:lnTo>
                    <a:pt x="2185" y="6986"/>
                  </a:lnTo>
                  <a:lnTo>
                    <a:pt x="2173" y="6987"/>
                  </a:lnTo>
                  <a:lnTo>
                    <a:pt x="2162" y="6989"/>
                  </a:lnTo>
                  <a:lnTo>
                    <a:pt x="2157" y="6991"/>
                  </a:lnTo>
                  <a:lnTo>
                    <a:pt x="2153" y="6993"/>
                  </a:lnTo>
                  <a:lnTo>
                    <a:pt x="2149" y="6996"/>
                  </a:lnTo>
                  <a:lnTo>
                    <a:pt x="2145" y="7001"/>
                  </a:lnTo>
                  <a:lnTo>
                    <a:pt x="2144" y="7011"/>
                  </a:lnTo>
                  <a:lnTo>
                    <a:pt x="2142" y="7019"/>
                  </a:lnTo>
                  <a:lnTo>
                    <a:pt x="2141" y="7019"/>
                  </a:lnTo>
                  <a:lnTo>
                    <a:pt x="2139" y="7019"/>
                  </a:lnTo>
                  <a:lnTo>
                    <a:pt x="2138" y="7019"/>
                  </a:lnTo>
                  <a:lnTo>
                    <a:pt x="2136" y="7020"/>
                  </a:lnTo>
                  <a:lnTo>
                    <a:pt x="2131" y="7021"/>
                  </a:lnTo>
                  <a:lnTo>
                    <a:pt x="2126" y="7023"/>
                  </a:lnTo>
                  <a:lnTo>
                    <a:pt x="2116" y="7024"/>
                  </a:lnTo>
                  <a:lnTo>
                    <a:pt x="2106" y="7027"/>
                  </a:lnTo>
                  <a:lnTo>
                    <a:pt x="2101" y="7030"/>
                  </a:lnTo>
                  <a:lnTo>
                    <a:pt x="2097" y="7032"/>
                  </a:lnTo>
                  <a:lnTo>
                    <a:pt x="2095" y="7035"/>
                  </a:lnTo>
                  <a:lnTo>
                    <a:pt x="2093" y="7037"/>
                  </a:lnTo>
                  <a:lnTo>
                    <a:pt x="2081" y="7035"/>
                  </a:lnTo>
                  <a:lnTo>
                    <a:pt x="2069" y="7032"/>
                  </a:lnTo>
                  <a:lnTo>
                    <a:pt x="2060" y="7030"/>
                  </a:lnTo>
                  <a:lnTo>
                    <a:pt x="2049" y="7025"/>
                  </a:lnTo>
                  <a:lnTo>
                    <a:pt x="2038" y="7020"/>
                  </a:lnTo>
                  <a:lnTo>
                    <a:pt x="2029" y="7013"/>
                  </a:lnTo>
                  <a:lnTo>
                    <a:pt x="2019" y="7006"/>
                  </a:lnTo>
                  <a:lnTo>
                    <a:pt x="2011" y="6996"/>
                  </a:lnTo>
                  <a:lnTo>
                    <a:pt x="2002" y="6988"/>
                  </a:lnTo>
                  <a:lnTo>
                    <a:pt x="1993" y="6980"/>
                  </a:lnTo>
                  <a:lnTo>
                    <a:pt x="1987" y="6975"/>
                  </a:lnTo>
                  <a:lnTo>
                    <a:pt x="1983" y="6969"/>
                  </a:lnTo>
                  <a:lnTo>
                    <a:pt x="1968" y="6954"/>
                  </a:lnTo>
                  <a:lnTo>
                    <a:pt x="1958" y="6938"/>
                  </a:lnTo>
                  <a:lnTo>
                    <a:pt x="1948" y="6926"/>
                  </a:lnTo>
                  <a:lnTo>
                    <a:pt x="1939" y="6910"/>
                  </a:lnTo>
                  <a:lnTo>
                    <a:pt x="1934" y="6900"/>
                  </a:lnTo>
                  <a:lnTo>
                    <a:pt x="1929" y="6892"/>
                  </a:lnTo>
                  <a:lnTo>
                    <a:pt x="1924" y="6885"/>
                  </a:lnTo>
                  <a:lnTo>
                    <a:pt x="1918" y="6880"/>
                  </a:lnTo>
                  <a:lnTo>
                    <a:pt x="1912" y="6876"/>
                  </a:lnTo>
                  <a:lnTo>
                    <a:pt x="1906" y="6873"/>
                  </a:lnTo>
                  <a:lnTo>
                    <a:pt x="1895" y="6868"/>
                  </a:lnTo>
                  <a:lnTo>
                    <a:pt x="1883" y="6863"/>
                  </a:lnTo>
                  <a:lnTo>
                    <a:pt x="1872" y="6860"/>
                  </a:lnTo>
                  <a:lnTo>
                    <a:pt x="1860" y="6856"/>
                  </a:lnTo>
                  <a:lnTo>
                    <a:pt x="1849" y="6853"/>
                  </a:lnTo>
                  <a:lnTo>
                    <a:pt x="1839" y="6850"/>
                  </a:lnTo>
                  <a:lnTo>
                    <a:pt x="1830" y="6848"/>
                  </a:lnTo>
                  <a:lnTo>
                    <a:pt x="1824" y="6844"/>
                  </a:lnTo>
                  <a:lnTo>
                    <a:pt x="1820" y="6840"/>
                  </a:lnTo>
                  <a:lnTo>
                    <a:pt x="1816" y="6834"/>
                  </a:lnTo>
                  <a:lnTo>
                    <a:pt x="1814" y="6828"/>
                  </a:lnTo>
                  <a:lnTo>
                    <a:pt x="1811" y="6822"/>
                  </a:lnTo>
                  <a:lnTo>
                    <a:pt x="1810" y="6808"/>
                  </a:lnTo>
                  <a:lnTo>
                    <a:pt x="1809" y="6793"/>
                  </a:lnTo>
                  <a:lnTo>
                    <a:pt x="1809" y="6777"/>
                  </a:lnTo>
                  <a:lnTo>
                    <a:pt x="1810" y="6761"/>
                  </a:lnTo>
                  <a:lnTo>
                    <a:pt x="1811" y="6748"/>
                  </a:lnTo>
                  <a:lnTo>
                    <a:pt x="1815" y="6737"/>
                  </a:lnTo>
                  <a:lnTo>
                    <a:pt x="1817" y="6733"/>
                  </a:lnTo>
                  <a:lnTo>
                    <a:pt x="1821" y="6728"/>
                  </a:lnTo>
                  <a:lnTo>
                    <a:pt x="1826" y="6722"/>
                  </a:lnTo>
                  <a:lnTo>
                    <a:pt x="1833" y="6717"/>
                  </a:lnTo>
                  <a:lnTo>
                    <a:pt x="1847" y="6714"/>
                  </a:lnTo>
                  <a:lnTo>
                    <a:pt x="1860" y="6710"/>
                  </a:lnTo>
                  <a:lnTo>
                    <a:pt x="1867" y="6708"/>
                  </a:lnTo>
                  <a:lnTo>
                    <a:pt x="1872" y="6705"/>
                  </a:lnTo>
                  <a:lnTo>
                    <a:pt x="1874" y="6703"/>
                  </a:lnTo>
                  <a:lnTo>
                    <a:pt x="1877" y="6702"/>
                  </a:lnTo>
                  <a:lnTo>
                    <a:pt x="1878" y="6698"/>
                  </a:lnTo>
                  <a:lnTo>
                    <a:pt x="1878" y="6695"/>
                  </a:lnTo>
                  <a:lnTo>
                    <a:pt x="1878" y="6691"/>
                  </a:lnTo>
                  <a:lnTo>
                    <a:pt x="1877" y="6686"/>
                  </a:lnTo>
                  <a:lnTo>
                    <a:pt x="1872" y="6671"/>
                  </a:lnTo>
                  <a:lnTo>
                    <a:pt x="1864" y="6654"/>
                  </a:lnTo>
                  <a:lnTo>
                    <a:pt x="1861" y="6642"/>
                  </a:lnTo>
                  <a:lnTo>
                    <a:pt x="1860" y="6630"/>
                  </a:lnTo>
                  <a:lnTo>
                    <a:pt x="1859" y="6623"/>
                  </a:lnTo>
                  <a:lnTo>
                    <a:pt x="1857" y="6617"/>
                  </a:lnTo>
                  <a:lnTo>
                    <a:pt x="1854" y="6615"/>
                  </a:lnTo>
                  <a:lnTo>
                    <a:pt x="1852" y="6613"/>
                  </a:lnTo>
                  <a:lnTo>
                    <a:pt x="1852" y="6611"/>
                  </a:lnTo>
                  <a:lnTo>
                    <a:pt x="1851" y="6610"/>
                  </a:lnTo>
                  <a:lnTo>
                    <a:pt x="1847" y="6608"/>
                  </a:lnTo>
                  <a:lnTo>
                    <a:pt x="1843" y="6604"/>
                  </a:lnTo>
                  <a:lnTo>
                    <a:pt x="1842" y="6601"/>
                  </a:lnTo>
                  <a:lnTo>
                    <a:pt x="1842" y="6597"/>
                  </a:lnTo>
                  <a:lnTo>
                    <a:pt x="1845" y="6592"/>
                  </a:lnTo>
                  <a:lnTo>
                    <a:pt x="1848" y="6589"/>
                  </a:lnTo>
                  <a:lnTo>
                    <a:pt x="1858" y="6584"/>
                  </a:lnTo>
                  <a:lnTo>
                    <a:pt x="1868" y="6580"/>
                  </a:lnTo>
                  <a:lnTo>
                    <a:pt x="1883" y="6573"/>
                  </a:lnTo>
                  <a:lnTo>
                    <a:pt x="1898" y="6564"/>
                  </a:lnTo>
                  <a:lnTo>
                    <a:pt x="1922" y="6551"/>
                  </a:lnTo>
                  <a:lnTo>
                    <a:pt x="1948" y="6537"/>
                  </a:lnTo>
                  <a:lnTo>
                    <a:pt x="1960" y="6528"/>
                  </a:lnTo>
                  <a:lnTo>
                    <a:pt x="1973" y="6520"/>
                  </a:lnTo>
                  <a:lnTo>
                    <a:pt x="1985" y="6510"/>
                  </a:lnTo>
                  <a:lnTo>
                    <a:pt x="1997" y="6501"/>
                  </a:lnTo>
                  <a:lnTo>
                    <a:pt x="2002" y="6496"/>
                  </a:lnTo>
                  <a:lnTo>
                    <a:pt x="2006" y="6490"/>
                  </a:lnTo>
                  <a:lnTo>
                    <a:pt x="2011" y="6483"/>
                  </a:lnTo>
                  <a:lnTo>
                    <a:pt x="2015" y="6476"/>
                  </a:lnTo>
                  <a:lnTo>
                    <a:pt x="2022" y="6459"/>
                  </a:lnTo>
                  <a:lnTo>
                    <a:pt x="2029" y="6443"/>
                  </a:lnTo>
                  <a:lnTo>
                    <a:pt x="2036" y="6426"/>
                  </a:lnTo>
                  <a:lnTo>
                    <a:pt x="2043" y="6411"/>
                  </a:lnTo>
                  <a:lnTo>
                    <a:pt x="2047" y="6405"/>
                  </a:lnTo>
                  <a:lnTo>
                    <a:pt x="2051" y="6399"/>
                  </a:lnTo>
                  <a:lnTo>
                    <a:pt x="2055" y="6394"/>
                  </a:lnTo>
                  <a:lnTo>
                    <a:pt x="2060" y="6390"/>
                  </a:lnTo>
                  <a:lnTo>
                    <a:pt x="2066" y="6387"/>
                  </a:lnTo>
                  <a:lnTo>
                    <a:pt x="2074" y="6383"/>
                  </a:lnTo>
                  <a:lnTo>
                    <a:pt x="2080" y="6381"/>
                  </a:lnTo>
                  <a:lnTo>
                    <a:pt x="2085" y="6378"/>
                  </a:lnTo>
                  <a:lnTo>
                    <a:pt x="2090" y="6375"/>
                  </a:lnTo>
                  <a:lnTo>
                    <a:pt x="2094" y="6371"/>
                  </a:lnTo>
                  <a:lnTo>
                    <a:pt x="2098" y="6365"/>
                  </a:lnTo>
                  <a:lnTo>
                    <a:pt x="2101" y="6359"/>
                  </a:lnTo>
                  <a:lnTo>
                    <a:pt x="2105" y="6352"/>
                  </a:lnTo>
                  <a:lnTo>
                    <a:pt x="2107" y="6345"/>
                  </a:lnTo>
                  <a:lnTo>
                    <a:pt x="2110" y="6332"/>
                  </a:lnTo>
                  <a:lnTo>
                    <a:pt x="2111" y="6321"/>
                  </a:lnTo>
                  <a:lnTo>
                    <a:pt x="2111" y="6313"/>
                  </a:lnTo>
                  <a:lnTo>
                    <a:pt x="2111" y="6304"/>
                  </a:lnTo>
                  <a:lnTo>
                    <a:pt x="2110" y="6294"/>
                  </a:lnTo>
                  <a:lnTo>
                    <a:pt x="2107" y="6285"/>
                  </a:lnTo>
                  <a:lnTo>
                    <a:pt x="2103" y="6276"/>
                  </a:lnTo>
                  <a:lnTo>
                    <a:pt x="2097" y="6269"/>
                  </a:lnTo>
                  <a:lnTo>
                    <a:pt x="2087" y="6256"/>
                  </a:lnTo>
                  <a:lnTo>
                    <a:pt x="2078" y="6244"/>
                  </a:lnTo>
                  <a:lnTo>
                    <a:pt x="2069" y="6235"/>
                  </a:lnTo>
                  <a:lnTo>
                    <a:pt x="2063" y="6225"/>
                  </a:lnTo>
                  <a:lnTo>
                    <a:pt x="2063" y="6220"/>
                  </a:lnTo>
                  <a:lnTo>
                    <a:pt x="2062" y="6216"/>
                  </a:lnTo>
                  <a:lnTo>
                    <a:pt x="2063" y="6211"/>
                  </a:lnTo>
                  <a:lnTo>
                    <a:pt x="2063" y="6206"/>
                  </a:lnTo>
                  <a:lnTo>
                    <a:pt x="2067" y="6197"/>
                  </a:lnTo>
                  <a:lnTo>
                    <a:pt x="2070" y="6187"/>
                  </a:lnTo>
                  <a:lnTo>
                    <a:pt x="2075" y="6179"/>
                  </a:lnTo>
                  <a:lnTo>
                    <a:pt x="2078" y="6170"/>
                  </a:lnTo>
                  <a:lnTo>
                    <a:pt x="2079" y="6168"/>
                  </a:lnTo>
                  <a:lnTo>
                    <a:pt x="2078" y="6164"/>
                  </a:lnTo>
                  <a:lnTo>
                    <a:pt x="2076" y="6162"/>
                  </a:lnTo>
                  <a:lnTo>
                    <a:pt x="2074" y="6160"/>
                  </a:lnTo>
                  <a:lnTo>
                    <a:pt x="2072" y="6157"/>
                  </a:lnTo>
                  <a:lnTo>
                    <a:pt x="2068" y="6155"/>
                  </a:lnTo>
                  <a:lnTo>
                    <a:pt x="2062" y="6151"/>
                  </a:lnTo>
                  <a:lnTo>
                    <a:pt x="2055" y="6149"/>
                  </a:lnTo>
                  <a:lnTo>
                    <a:pt x="2048" y="6147"/>
                  </a:lnTo>
                  <a:lnTo>
                    <a:pt x="2041" y="6145"/>
                  </a:lnTo>
                  <a:lnTo>
                    <a:pt x="2022" y="6144"/>
                  </a:lnTo>
                  <a:lnTo>
                    <a:pt x="2004" y="6144"/>
                  </a:lnTo>
                  <a:lnTo>
                    <a:pt x="1987" y="6144"/>
                  </a:lnTo>
                  <a:lnTo>
                    <a:pt x="1974" y="6145"/>
                  </a:lnTo>
                  <a:lnTo>
                    <a:pt x="1962" y="6145"/>
                  </a:lnTo>
                  <a:lnTo>
                    <a:pt x="1950" y="6147"/>
                  </a:lnTo>
                  <a:lnTo>
                    <a:pt x="1937" y="6149"/>
                  </a:lnTo>
                  <a:lnTo>
                    <a:pt x="1924" y="6151"/>
                  </a:lnTo>
                  <a:lnTo>
                    <a:pt x="1911" y="6155"/>
                  </a:lnTo>
                  <a:lnTo>
                    <a:pt x="1898" y="6160"/>
                  </a:lnTo>
                  <a:lnTo>
                    <a:pt x="1885" y="6166"/>
                  </a:lnTo>
                  <a:lnTo>
                    <a:pt x="1872" y="6172"/>
                  </a:lnTo>
                  <a:lnTo>
                    <a:pt x="1865" y="6175"/>
                  </a:lnTo>
                  <a:lnTo>
                    <a:pt x="1857" y="6181"/>
                  </a:lnTo>
                  <a:lnTo>
                    <a:pt x="1849" y="6186"/>
                  </a:lnTo>
                  <a:lnTo>
                    <a:pt x="1842" y="6193"/>
                  </a:lnTo>
                  <a:lnTo>
                    <a:pt x="1829" y="6206"/>
                  </a:lnTo>
                  <a:lnTo>
                    <a:pt x="1815" y="6218"/>
                  </a:lnTo>
                  <a:lnTo>
                    <a:pt x="1810" y="6222"/>
                  </a:lnTo>
                  <a:lnTo>
                    <a:pt x="1803" y="6225"/>
                  </a:lnTo>
                  <a:lnTo>
                    <a:pt x="1794" y="6229"/>
                  </a:lnTo>
                  <a:lnTo>
                    <a:pt x="1784" y="6233"/>
                  </a:lnTo>
                  <a:lnTo>
                    <a:pt x="1778" y="6236"/>
                  </a:lnTo>
                  <a:lnTo>
                    <a:pt x="1772" y="6239"/>
                  </a:lnTo>
                  <a:lnTo>
                    <a:pt x="1761" y="6246"/>
                  </a:lnTo>
                  <a:lnTo>
                    <a:pt x="1754" y="6252"/>
                  </a:lnTo>
                  <a:lnTo>
                    <a:pt x="1752" y="6255"/>
                  </a:lnTo>
                  <a:lnTo>
                    <a:pt x="1748" y="6257"/>
                  </a:lnTo>
                  <a:lnTo>
                    <a:pt x="1742" y="6261"/>
                  </a:lnTo>
                  <a:lnTo>
                    <a:pt x="1738" y="6264"/>
                  </a:lnTo>
                  <a:lnTo>
                    <a:pt x="1732" y="6268"/>
                  </a:lnTo>
                  <a:lnTo>
                    <a:pt x="1726" y="6270"/>
                  </a:lnTo>
                  <a:lnTo>
                    <a:pt x="1714" y="6270"/>
                  </a:lnTo>
                  <a:lnTo>
                    <a:pt x="1703" y="6270"/>
                  </a:lnTo>
                  <a:lnTo>
                    <a:pt x="1690" y="6268"/>
                  </a:lnTo>
                  <a:lnTo>
                    <a:pt x="1677" y="6264"/>
                  </a:lnTo>
                  <a:lnTo>
                    <a:pt x="1659" y="6257"/>
                  </a:lnTo>
                  <a:lnTo>
                    <a:pt x="1640" y="6250"/>
                  </a:lnTo>
                  <a:lnTo>
                    <a:pt x="1621" y="6241"/>
                  </a:lnTo>
                  <a:lnTo>
                    <a:pt x="1603" y="6231"/>
                  </a:lnTo>
                  <a:lnTo>
                    <a:pt x="1590" y="6224"/>
                  </a:lnTo>
                  <a:lnTo>
                    <a:pt x="1578" y="6216"/>
                  </a:lnTo>
                  <a:lnTo>
                    <a:pt x="1571" y="6211"/>
                  </a:lnTo>
                  <a:lnTo>
                    <a:pt x="1565" y="6205"/>
                  </a:lnTo>
                  <a:lnTo>
                    <a:pt x="1558" y="6201"/>
                  </a:lnTo>
                  <a:lnTo>
                    <a:pt x="1552" y="6199"/>
                  </a:lnTo>
                  <a:lnTo>
                    <a:pt x="1545" y="6199"/>
                  </a:lnTo>
                  <a:lnTo>
                    <a:pt x="1537" y="6199"/>
                  </a:lnTo>
                  <a:lnTo>
                    <a:pt x="1530" y="6200"/>
                  </a:lnTo>
                  <a:lnTo>
                    <a:pt x="1522" y="6201"/>
                  </a:lnTo>
                  <a:lnTo>
                    <a:pt x="1508" y="6206"/>
                  </a:lnTo>
                  <a:lnTo>
                    <a:pt x="1493" y="6210"/>
                  </a:lnTo>
                  <a:lnTo>
                    <a:pt x="1469" y="6216"/>
                  </a:lnTo>
                  <a:lnTo>
                    <a:pt x="1446" y="6219"/>
                  </a:lnTo>
                  <a:lnTo>
                    <a:pt x="1423" y="6223"/>
                  </a:lnTo>
                  <a:lnTo>
                    <a:pt x="1401" y="6227"/>
                  </a:lnTo>
                  <a:lnTo>
                    <a:pt x="1388" y="6229"/>
                  </a:lnTo>
                  <a:lnTo>
                    <a:pt x="1376" y="6231"/>
                  </a:lnTo>
                  <a:lnTo>
                    <a:pt x="1364" y="6233"/>
                  </a:lnTo>
                  <a:lnTo>
                    <a:pt x="1355" y="6236"/>
                  </a:lnTo>
                  <a:lnTo>
                    <a:pt x="1349" y="6237"/>
                  </a:lnTo>
                  <a:lnTo>
                    <a:pt x="1344" y="6238"/>
                  </a:lnTo>
                  <a:lnTo>
                    <a:pt x="1342" y="6239"/>
                  </a:lnTo>
                  <a:lnTo>
                    <a:pt x="1341" y="6241"/>
                  </a:lnTo>
                  <a:lnTo>
                    <a:pt x="1339" y="6244"/>
                  </a:lnTo>
                  <a:lnTo>
                    <a:pt x="1339" y="6246"/>
                  </a:lnTo>
                  <a:lnTo>
                    <a:pt x="1341" y="6249"/>
                  </a:lnTo>
                  <a:lnTo>
                    <a:pt x="1342" y="6252"/>
                  </a:lnTo>
                  <a:lnTo>
                    <a:pt x="1347" y="6260"/>
                  </a:lnTo>
                  <a:lnTo>
                    <a:pt x="1351" y="6267"/>
                  </a:lnTo>
                  <a:lnTo>
                    <a:pt x="1360" y="6277"/>
                  </a:lnTo>
                  <a:lnTo>
                    <a:pt x="1368" y="6288"/>
                  </a:lnTo>
                  <a:lnTo>
                    <a:pt x="1379" y="6299"/>
                  </a:lnTo>
                  <a:lnTo>
                    <a:pt x="1389" y="6311"/>
                  </a:lnTo>
                  <a:lnTo>
                    <a:pt x="1396" y="6318"/>
                  </a:lnTo>
                  <a:lnTo>
                    <a:pt x="1404" y="6325"/>
                  </a:lnTo>
                  <a:lnTo>
                    <a:pt x="1408" y="6330"/>
                  </a:lnTo>
                  <a:lnTo>
                    <a:pt x="1412" y="6334"/>
                  </a:lnTo>
                  <a:lnTo>
                    <a:pt x="1414" y="6338"/>
                  </a:lnTo>
                  <a:lnTo>
                    <a:pt x="1414" y="6344"/>
                  </a:lnTo>
                  <a:lnTo>
                    <a:pt x="1414" y="6348"/>
                  </a:lnTo>
                  <a:lnTo>
                    <a:pt x="1412" y="6351"/>
                  </a:lnTo>
                  <a:lnTo>
                    <a:pt x="1408" y="6355"/>
                  </a:lnTo>
                  <a:lnTo>
                    <a:pt x="1405" y="6358"/>
                  </a:lnTo>
                  <a:lnTo>
                    <a:pt x="1389" y="6371"/>
                  </a:lnTo>
                  <a:lnTo>
                    <a:pt x="1377" y="6381"/>
                  </a:lnTo>
                  <a:lnTo>
                    <a:pt x="1369" y="6390"/>
                  </a:lnTo>
                  <a:lnTo>
                    <a:pt x="1361" y="6401"/>
                  </a:lnTo>
                  <a:lnTo>
                    <a:pt x="1354" y="6412"/>
                  </a:lnTo>
                  <a:lnTo>
                    <a:pt x="1349" y="6419"/>
                  </a:lnTo>
                  <a:lnTo>
                    <a:pt x="1345" y="6424"/>
                  </a:lnTo>
                  <a:lnTo>
                    <a:pt x="1341" y="6428"/>
                  </a:lnTo>
                  <a:lnTo>
                    <a:pt x="1336" y="6431"/>
                  </a:lnTo>
                  <a:lnTo>
                    <a:pt x="1331" y="6433"/>
                  </a:lnTo>
                  <a:lnTo>
                    <a:pt x="1324" y="6434"/>
                  </a:lnTo>
                  <a:lnTo>
                    <a:pt x="1316" y="6434"/>
                  </a:lnTo>
                  <a:lnTo>
                    <a:pt x="1307" y="6433"/>
                  </a:lnTo>
                  <a:lnTo>
                    <a:pt x="1297" y="6432"/>
                  </a:lnTo>
                  <a:lnTo>
                    <a:pt x="1285" y="6431"/>
                  </a:lnTo>
                  <a:lnTo>
                    <a:pt x="1272" y="6432"/>
                  </a:lnTo>
                  <a:lnTo>
                    <a:pt x="1265" y="6433"/>
                  </a:lnTo>
                  <a:lnTo>
                    <a:pt x="1256" y="6433"/>
                  </a:lnTo>
                  <a:lnTo>
                    <a:pt x="1250" y="6430"/>
                  </a:lnTo>
                  <a:lnTo>
                    <a:pt x="1244" y="6425"/>
                  </a:lnTo>
                  <a:lnTo>
                    <a:pt x="1240" y="6420"/>
                  </a:lnTo>
                  <a:lnTo>
                    <a:pt x="1235" y="6414"/>
                  </a:lnTo>
                  <a:lnTo>
                    <a:pt x="1228" y="6408"/>
                  </a:lnTo>
                  <a:lnTo>
                    <a:pt x="1219" y="6402"/>
                  </a:lnTo>
                  <a:lnTo>
                    <a:pt x="1211" y="6396"/>
                  </a:lnTo>
                  <a:lnTo>
                    <a:pt x="1202" y="6392"/>
                  </a:lnTo>
                  <a:lnTo>
                    <a:pt x="1190" y="6386"/>
                  </a:lnTo>
                  <a:lnTo>
                    <a:pt x="1179" y="6382"/>
                  </a:lnTo>
                  <a:lnTo>
                    <a:pt x="1177" y="6381"/>
                  </a:lnTo>
                  <a:lnTo>
                    <a:pt x="1174" y="6380"/>
                  </a:lnTo>
                  <a:lnTo>
                    <a:pt x="1168" y="6377"/>
                  </a:lnTo>
                  <a:lnTo>
                    <a:pt x="1165" y="6375"/>
                  </a:lnTo>
                  <a:lnTo>
                    <a:pt x="1161" y="6371"/>
                  </a:lnTo>
                  <a:lnTo>
                    <a:pt x="1160" y="6367"/>
                  </a:lnTo>
                  <a:lnTo>
                    <a:pt x="1160" y="6364"/>
                  </a:lnTo>
                  <a:lnTo>
                    <a:pt x="1160" y="6362"/>
                  </a:lnTo>
                  <a:lnTo>
                    <a:pt x="1161" y="6356"/>
                  </a:lnTo>
                  <a:lnTo>
                    <a:pt x="1161" y="6349"/>
                  </a:lnTo>
                  <a:lnTo>
                    <a:pt x="1160" y="6346"/>
                  </a:lnTo>
                  <a:lnTo>
                    <a:pt x="1160" y="6343"/>
                  </a:lnTo>
                  <a:lnTo>
                    <a:pt x="1159" y="6342"/>
                  </a:lnTo>
                  <a:lnTo>
                    <a:pt x="1156" y="6339"/>
                  </a:lnTo>
                  <a:lnTo>
                    <a:pt x="1154" y="6337"/>
                  </a:lnTo>
                  <a:lnTo>
                    <a:pt x="1149" y="6336"/>
                  </a:lnTo>
                  <a:lnTo>
                    <a:pt x="1147" y="6334"/>
                  </a:lnTo>
                  <a:lnTo>
                    <a:pt x="1146" y="6333"/>
                  </a:lnTo>
                  <a:lnTo>
                    <a:pt x="1143" y="6331"/>
                  </a:lnTo>
                  <a:lnTo>
                    <a:pt x="1141" y="6327"/>
                  </a:lnTo>
                  <a:lnTo>
                    <a:pt x="1137" y="6319"/>
                  </a:lnTo>
                  <a:lnTo>
                    <a:pt x="1135" y="6311"/>
                  </a:lnTo>
                  <a:lnTo>
                    <a:pt x="1134" y="6306"/>
                  </a:lnTo>
                  <a:lnTo>
                    <a:pt x="1133" y="6301"/>
                  </a:lnTo>
                  <a:lnTo>
                    <a:pt x="1129" y="6295"/>
                  </a:lnTo>
                  <a:lnTo>
                    <a:pt x="1124" y="6289"/>
                  </a:lnTo>
                  <a:lnTo>
                    <a:pt x="1117" y="6286"/>
                  </a:lnTo>
                  <a:lnTo>
                    <a:pt x="1111" y="6285"/>
                  </a:lnTo>
                  <a:lnTo>
                    <a:pt x="1108" y="6283"/>
                  </a:lnTo>
                  <a:lnTo>
                    <a:pt x="1104" y="6283"/>
                  </a:lnTo>
                  <a:lnTo>
                    <a:pt x="1099" y="6285"/>
                  </a:lnTo>
                  <a:lnTo>
                    <a:pt x="1095" y="6286"/>
                  </a:lnTo>
                  <a:lnTo>
                    <a:pt x="1084" y="6289"/>
                  </a:lnTo>
                  <a:lnTo>
                    <a:pt x="1073" y="6292"/>
                  </a:lnTo>
                  <a:lnTo>
                    <a:pt x="1067" y="6293"/>
                  </a:lnTo>
                  <a:lnTo>
                    <a:pt x="1061" y="6293"/>
                  </a:lnTo>
                  <a:lnTo>
                    <a:pt x="1059" y="6292"/>
                  </a:lnTo>
                  <a:lnTo>
                    <a:pt x="1055" y="6290"/>
                  </a:lnTo>
                  <a:lnTo>
                    <a:pt x="1049" y="6283"/>
                  </a:lnTo>
                  <a:lnTo>
                    <a:pt x="1045" y="6275"/>
                  </a:lnTo>
                  <a:lnTo>
                    <a:pt x="1041" y="6268"/>
                  </a:lnTo>
                  <a:lnTo>
                    <a:pt x="1037" y="6260"/>
                  </a:lnTo>
                  <a:lnTo>
                    <a:pt x="1030" y="6243"/>
                  </a:lnTo>
                  <a:lnTo>
                    <a:pt x="1024" y="6225"/>
                  </a:lnTo>
                  <a:lnTo>
                    <a:pt x="1022" y="6206"/>
                  </a:lnTo>
                  <a:lnTo>
                    <a:pt x="1021" y="6191"/>
                  </a:lnTo>
                  <a:lnTo>
                    <a:pt x="1020" y="6167"/>
                  </a:lnTo>
                  <a:lnTo>
                    <a:pt x="1021" y="6142"/>
                  </a:lnTo>
                  <a:lnTo>
                    <a:pt x="1023" y="6119"/>
                  </a:lnTo>
                  <a:lnTo>
                    <a:pt x="1026" y="6100"/>
                  </a:lnTo>
                  <a:lnTo>
                    <a:pt x="1028" y="6093"/>
                  </a:lnTo>
                  <a:lnTo>
                    <a:pt x="1028" y="6087"/>
                  </a:lnTo>
                  <a:lnTo>
                    <a:pt x="1028" y="6085"/>
                  </a:lnTo>
                  <a:lnTo>
                    <a:pt x="1028" y="6084"/>
                  </a:lnTo>
                  <a:lnTo>
                    <a:pt x="1028" y="6082"/>
                  </a:lnTo>
                  <a:lnTo>
                    <a:pt x="1027" y="6082"/>
                  </a:lnTo>
                  <a:lnTo>
                    <a:pt x="1023" y="6082"/>
                  </a:lnTo>
                  <a:lnTo>
                    <a:pt x="1018" y="6082"/>
                  </a:lnTo>
                  <a:lnTo>
                    <a:pt x="1004" y="6081"/>
                  </a:lnTo>
                  <a:lnTo>
                    <a:pt x="986" y="6080"/>
                  </a:lnTo>
                  <a:lnTo>
                    <a:pt x="976" y="6079"/>
                  </a:lnTo>
                  <a:lnTo>
                    <a:pt x="964" y="6079"/>
                  </a:lnTo>
                  <a:lnTo>
                    <a:pt x="951" y="6078"/>
                  </a:lnTo>
                  <a:lnTo>
                    <a:pt x="938" y="6077"/>
                  </a:lnTo>
                  <a:lnTo>
                    <a:pt x="932" y="6077"/>
                  </a:lnTo>
                  <a:lnTo>
                    <a:pt x="926" y="6075"/>
                  </a:lnTo>
                  <a:lnTo>
                    <a:pt x="920" y="6074"/>
                  </a:lnTo>
                  <a:lnTo>
                    <a:pt x="915" y="6071"/>
                  </a:lnTo>
                  <a:lnTo>
                    <a:pt x="911" y="6066"/>
                  </a:lnTo>
                  <a:lnTo>
                    <a:pt x="909" y="6059"/>
                  </a:lnTo>
                  <a:lnTo>
                    <a:pt x="908" y="6052"/>
                  </a:lnTo>
                  <a:lnTo>
                    <a:pt x="906" y="6044"/>
                  </a:lnTo>
                  <a:lnTo>
                    <a:pt x="906" y="6042"/>
                  </a:lnTo>
                  <a:lnTo>
                    <a:pt x="904" y="6040"/>
                  </a:lnTo>
                  <a:lnTo>
                    <a:pt x="903" y="6038"/>
                  </a:lnTo>
                  <a:lnTo>
                    <a:pt x="902" y="6037"/>
                  </a:lnTo>
                  <a:lnTo>
                    <a:pt x="901" y="6036"/>
                  </a:lnTo>
                  <a:lnTo>
                    <a:pt x="898" y="6035"/>
                  </a:lnTo>
                  <a:lnTo>
                    <a:pt x="895" y="6035"/>
                  </a:lnTo>
                  <a:lnTo>
                    <a:pt x="891" y="6034"/>
                  </a:lnTo>
                  <a:lnTo>
                    <a:pt x="883" y="6034"/>
                  </a:lnTo>
                  <a:lnTo>
                    <a:pt x="875" y="6033"/>
                  </a:lnTo>
                  <a:lnTo>
                    <a:pt x="870" y="6031"/>
                  </a:lnTo>
                  <a:lnTo>
                    <a:pt x="866" y="6030"/>
                  </a:lnTo>
                  <a:lnTo>
                    <a:pt x="863" y="6028"/>
                  </a:lnTo>
                  <a:lnTo>
                    <a:pt x="862" y="6027"/>
                  </a:lnTo>
                  <a:lnTo>
                    <a:pt x="859" y="6022"/>
                  </a:lnTo>
                  <a:lnTo>
                    <a:pt x="858" y="6017"/>
                  </a:lnTo>
                  <a:lnTo>
                    <a:pt x="857" y="6008"/>
                  </a:lnTo>
                  <a:lnTo>
                    <a:pt x="857" y="5997"/>
                  </a:lnTo>
                  <a:lnTo>
                    <a:pt x="856" y="5986"/>
                  </a:lnTo>
                  <a:lnTo>
                    <a:pt x="854" y="5977"/>
                  </a:lnTo>
                  <a:lnTo>
                    <a:pt x="851" y="5965"/>
                  </a:lnTo>
                  <a:lnTo>
                    <a:pt x="845" y="5953"/>
                  </a:lnTo>
                  <a:lnTo>
                    <a:pt x="841" y="5947"/>
                  </a:lnTo>
                  <a:lnTo>
                    <a:pt x="837" y="5941"/>
                  </a:lnTo>
                  <a:lnTo>
                    <a:pt x="832" y="5936"/>
                  </a:lnTo>
                  <a:lnTo>
                    <a:pt x="826" y="5933"/>
                  </a:lnTo>
                  <a:lnTo>
                    <a:pt x="819" y="5929"/>
                  </a:lnTo>
                  <a:lnTo>
                    <a:pt x="812" y="5927"/>
                  </a:lnTo>
                  <a:lnTo>
                    <a:pt x="804" y="5926"/>
                  </a:lnTo>
                  <a:lnTo>
                    <a:pt x="797" y="5924"/>
                  </a:lnTo>
                  <a:lnTo>
                    <a:pt x="785" y="5921"/>
                  </a:lnTo>
                  <a:lnTo>
                    <a:pt x="775" y="5915"/>
                  </a:lnTo>
                  <a:lnTo>
                    <a:pt x="764" y="5910"/>
                  </a:lnTo>
                  <a:lnTo>
                    <a:pt x="755" y="5905"/>
                  </a:lnTo>
                  <a:lnTo>
                    <a:pt x="750" y="5903"/>
                  </a:lnTo>
                  <a:lnTo>
                    <a:pt x="746" y="5901"/>
                  </a:lnTo>
                  <a:lnTo>
                    <a:pt x="738" y="5895"/>
                  </a:lnTo>
                  <a:lnTo>
                    <a:pt x="731" y="5889"/>
                  </a:lnTo>
                  <a:lnTo>
                    <a:pt x="721" y="5878"/>
                  </a:lnTo>
                  <a:lnTo>
                    <a:pt x="715" y="5869"/>
                  </a:lnTo>
                  <a:lnTo>
                    <a:pt x="706" y="5855"/>
                  </a:lnTo>
                  <a:lnTo>
                    <a:pt x="697" y="5844"/>
                  </a:lnTo>
                  <a:lnTo>
                    <a:pt x="688" y="5834"/>
                  </a:lnTo>
                  <a:lnTo>
                    <a:pt x="681" y="5829"/>
                  </a:lnTo>
                  <a:lnTo>
                    <a:pt x="677" y="5828"/>
                  </a:lnTo>
                  <a:lnTo>
                    <a:pt x="673" y="5827"/>
                  </a:lnTo>
                  <a:lnTo>
                    <a:pt x="670" y="5827"/>
                  </a:lnTo>
                  <a:lnTo>
                    <a:pt x="668" y="5827"/>
                  </a:lnTo>
                  <a:lnTo>
                    <a:pt x="665" y="5827"/>
                  </a:lnTo>
                  <a:lnTo>
                    <a:pt x="663" y="5827"/>
                  </a:lnTo>
                  <a:lnTo>
                    <a:pt x="659" y="5827"/>
                  </a:lnTo>
                  <a:lnTo>
                    <a:pt x="655" y="5828"/>
                  </a:lnTo>
                  <a:lnTo>
                    <a:pt x="651" y="5828"/>
                  </a:lnTo>
                  <a:lnTo>
                    <a:pt x="648" y="5829"/>
                  </a:lnTo>
                  <a:lnTo>
                    <a:pt x="636" y="5830"/>
                  </a:lnTo>
                  <a:lnTo>
                    <a:pt x="625" y="5833"/>
                  </a:lnTo>
                  <a:lnTo>
                    <a:pt x="612" y="5835"/>
                  </a:lnTo>
                  <a:lnTo>
                    <a:pt x="600" y="5835"/>
                  </a:lnTo>
                  <a:lnTo>
                    <a:pt x="598" y="5834"/>
                  </a:lnTo>
                  <a:lnTo>
                    <a:pt x="596" y="5833"/>
                  </a:lnTo>
                  <a:lnTo>
                    <a:pt x="599" y="5829"/>
                  </a:lnTo>
                  <a:lnTo>
                    <a:pt x="605" y="5826"/>
                  </a:lnTo>
                  <a:lnTo>
                    <a:pt x="612" y="5822"/>
                  </a:lnTo>
                  <a:lnTo>
                    <a:pt x="620" y="5819"/>
                  </a:lnTo>
                  <a:lnTo>
                    <a:pt x="637" y="5814"/>
                  </a:lnTo>
                  <a:lnTo>
                    <a:pt x="655" y="5808"/>
                  </a:lnTo>
                  <a:lnTo>
                    <a:pt x="667" y="5803"/>
                  </a:lnTo>
                  <a:lnTo>
                    <a:pt x="680" y="5798"/>
                  </a:lnTo>
                  <a:lnTo>
                    <a:pt x="692" y="5792"/>
                  </a:lnTo>
                  <a:lnTo>
                    <a:pt x="703" y="5788"/>
                  </a:lnTo>
                  <a:lnTo>
                    <a:pt x="719" y="5781"/>
                  </a:lnTo>
                  <a:lnTo>
                    <a:pt x="732" y="5775"/>
                  </a:lnTo>
                  <a:lnTo>
                    <a:pt x="743" y="5769"/>
                  </a:lnTo>
                  <a:lnTo>
                    <a:pt x="749" y="5765"/>
                  </a:lnTo>
                  <a:lnTo>
                    <a:pt x="759" y="5754"/>
                  </a:lnTo>
                  <a:lnTo>
                    <a:pt x="772" y="5739"/>
                  </a:lnTo>
                  <a:lnTo>
                    <a:pt x="780" y="5728"/>
                  </a:lnTo>
                  <a:lnTo>
                    <a:pt x="788" y="5719"/>
                  </a:lnTo>
                  <a:lnTo>
                    <a:pt x="795" y="5707"/>
                  </a:lnTo>
                  <a:lnTo>
                    <a:pt x="801" y="5696"/>
                  </a:lnTo>
                  <a:lnTo>
                    <a:pt x="808" y="5680"/>
                  </a:lnTo>
                  <a:lnTo>
                    <a:pt x="814" y="5664"/>
                  </a:lnTo>
                  <a:lnTo>
                    <a:pt x="819" y="5651"/>
                  </a:lnTo>
                  <a:lnTo>
                    <a:pt x="820" y="5642"/>
                  </a:lnTo>
                  <a:lnTo>
                    <a:pt x="821" y="5633"/>
                  </a:lnTo>
                  <a:lnTo>
                    <a:pt x="822" y="5626"/>
                  </a:lnTo>
                  <a:lnTo>
                    <a:pt x="822" y="5621"/>
                  </a:lnTo>
                  <a:lnTo>
                    <a:pt x="822" y="5617"/>
                  </a:lnTo>
                  <a:lnTo>
                    <a:pt x="823" y="5609"/>
                  </a:lnTo>
                  <a:lnTo>
                    <a:pt x="825" y="5603"/>
                  </a:lnTo>
                  <a:lnTo>
                    <a:pt x="827" y="5598"/>
                  </a:lnTo>
                  <a:lnTo>
                    <a:pt x="829" y="5593"/>
                  </a:lnTo>
                  <a:lnTo>
                    <a:pt x="835" y="5586"/>
                  </a:lnTo>
                  <a:lnTo>
                    <a:pt x="841" y="5580"/>
                  </a:lnTo>
                  <a:lnTo>
                    <a:pt x="851" y="5570"/>
                  </a:lnTo>
                  <a:lnTo>
                    <a:pt x="859" y="5559"/>
                  </a:lnTo>
                  <a:lnTo>
                    <a:pt x="865" y="5550"/>
                  </a:lnTo>
                  <a:lnTo>
                    <a:pt x="871" y="5539"/>
                  </a:lnTo>
                  <a:lnTo>
                    <a:pt x="875" y="5529"/>
                  </a:lnTo>
                  <a:lnTo>
                    <a:pt x="877" y="5517"/>
                  </a:lnTo>
                  <a:lnTo>
                    <a:pt x="878" y="5505"/>
                  </a:lnTo>
                  <a:lnTo>
                    <a:pt x="877" y="5492"/>
                  </a:lnTo>
                  <a:lnTo>
                    <a:pt x="875" y="5479"/>
                  </a:lnTo>
                  <a:lnTo>
                    <a:pt x="870" y="5466"/>
                  </a:lnTo>
                  <a:lnTo>
                    <a:pt x="867" y="5455"/>
                  </a:lnTo>
                  <a:lnTo>
                    <a:pt x="864" y="5445"/>
                  </a:lnTo>
                  <a:lnTo>
                    <a:pt x="860" y="5436"/>
                  </a:lnTo>
                  <a:lnTo>
                    <a:pt x="856" y="5428"/>
                  </a:lnTo>
                  <a:lnTo>
                    <a:pt x="853" y="5426"/>
                  </a:lnTo>
                  <a:lnTo>
                    <a:pt x="851" y="5423"/>
                  </a:lnTo>
                  <a:lnTo>
                    <a:pt x="843" y="5417"/>
                  </a:lnTo>
                  <a:lnTo>
                    <a:pt x="829" y="5411"/>
                  </a:lnTo>
                  <a:lnTo>
                    <a:pt x="819" y="5407"/>
                  </a:lnTo>
                  <a:lnTo>
                    <a:pt x="806" y="5404"/>
                  </a:lnTo>
                  <a:lnTo>
                    <a:pt x="793" y="5400"/>
                  </a:lnTo>
                  <a:lnTo>
                    <a:pt x="780" y="5397"/>
                  </a:lnTo>
                  <a:lnTo>
                    <a:pt x="768" y="5394"/>
                  </a:lnTo>
                  <a:lnTo>
                    <a:pt x="756" y="5391"/>
                  </a:lnTo>
                  <a:lnTo>
                    <a:pt x="744" y="5387"/>
                  </a:lnTo>
                  <a:lnTo>
                    <a:pt x="733" y="5385"/>
                  </a:lnTo>
                  <a:lnTo>
                    <a:pt x="724" y="5382"/>
                  </a:lnTo>
                  <a:lnTo>
                    <a:pt x="714" y="5379"/>
                  </a:lnTo>
                  <a:lnTo>
                    <a:pt x="706" y="5376"/>
                  </a:lnTo>
                  <a:lnTo>
                    <a:pt x="697" y="5375"/>
                  </a:lnTo>
                  <a:lnTo>
                    <a:pt x="693" y="5376"/>
                  </a:lnTo>
                  <a:lnTo>
                    <a:pt x="688" y="5379"/>
                  </a:lnTo>
                  <a:lnTo>
                    <a:pt x="686" y="5384"/>
                  </a:lnTo>
                  <a:lnTo>
                    <a:pt x="682" y="5390"/>
                  </a:lnTo>
                  <a:lnTo>
                    <a:pt x="677" y="5398"/>
                  </a:lnTo>
                  <a:lnTo>
                    <a:pt x="673" y="5404"/>
                  </a:lnTo>
                  <a:lnTo>
                    <a:pt x="668" y="5407"/>
                  </a:lnTo>
                  <a:lnTo>
                    <a:pt x="662" y="5410"/>
                  </a:lnTo>
                  <a:lnTo>
                    <a:pt x="650" y="5412"/>
                  </a:lnTo>
                  <a:lnTo>
                    <a:pt x="637" y="5413"/>
                  </a:lnTo>
                  <a:lnTo>
                    <a:pt x="626" y="5413"/>
                  </a:lnTo>
                  <a:lnTo>
                    <a:pt x="614" y="5411"/>
                  </a:lnTo>
                  <a:lnTo>
                    <a:pt x="599" y="5407"/>
                  </a:lnTo>
                  <a:lnTo>
                    <a:pt x="582" y="5403"/>
                  </a:lnTo>
                  <a:lnTo>
                    <a:pt x="574" y="5399"/>
                  </a:lnTo>
                  <a:lnTo>
                    <a:pt x="564" y="5394"/>
                  </a:lnTo>
                  <a:lnTo>
                    <a:pt x="560" y="5393"/>
                  </a:lnTo>
                  <a:lnTo>
                    <a:pt x="555" y="5393"/>
                  </a:lnTo>
                  <a:lnTo>
                    <a:pt x="550" y="5392"/>
                  </a:lnTo>
                  <a:lnTo>
                    <a:pt x="545" y="5393"/>
                  </a:lnTo>
                  <a:lnTo>
                    <a:pt x="541" y="5394"/>
                  </a:lnTo>
                  <a:lnTo>
                    <a:pt x="535" y="5395"/>
                  </a:lnTo>
                  <a:lnTo>
                    <a:pt x="524" y="5398"/>
                  </a:lnTo>
                  <a:lnTo>
                    <a:pt x="514" y="5403"/>
                  </a:lnTo>
                  <a:lnTo>
                    <a:pt x="505" y="5406"/>
                  </a:lnTo>
                  <a:lnTo>
                    <a:pt x="495" y="5410"/>
                  </a:lnTo>
                  <a:lnTo>
                    <a:pt x="484" y="5414"/>
                  </a:lnTo>
                  <a:lnTo>
                    <a:pt x="473" y="5418"/>
                  </a:lnTo>
                  <a:lnTo>
                    <a:pt x="462" y="5423"/>
                  </a:lnTo>
                  <a:lnTo>
                    <a:pt x="453" y="5426"/>
                  </a:lnTo>
                  <a:lnTo>
                    <a:pt x="443" y="5430"/>
                  </a:lnTo>
                  <a:lnTo>
                    <a:pt x="435" y="5433"/>
                  </a:lnTo>
                  <a:lnTo>
                    <a:pt x="428" y="5438"/>
                  </a:lnTo>
                  <a:lnTo>
                    <a:pt x="421" y="5443"/>
                  </a:lnTo>
                  <a:lnTo>
                    <a:pt x="410" y="5453"/>
                  </a:lnTo>
                  <a:lnTo>
                    <a:pt x="403" y="5461"/>
                  </a:lnTo>
                  <a:lnTo>
                    <a:pt x="400" y="5463"/>
                  </a:lnTo>
                  <a:lnTo>
                    <a:pt x="398" y="5464"/>
                  </a:lnTo>
                  <a:lnTo>
                    <a:pt x="397" y="5464"/>
                  </a:lnTo>
                  <a:lnTo>
                    <a:pt x="397" y="5464"/>
                  </a:lnTo>
                  <a:lnTo>
                    <a:pt x="394" y="5462"/>
                  </a:lnTo>
                  <a:lnTo>
                    <a:pt x="392" y="5460"/>
                  </a:lnTo>
                  <a:lnTo>
                    <a:pt x="388" y="5453"/>
                  </a:lnTo>
                  <a:lnTo>
                    <a:pt x="385" y="5445"/>
                  </a:lnTo>
                  <a:lnTo>
                    <a:pt x="380" y="5433"/>
                  </a:lnTo>
                  <a:lnTo>
                    <a:pt x="377" y="5426"/>
                  </a:lnTo>
                  <a:lnTo>
                    <a:pt x="374" y="5419"/>
                  </a:lnTo>
                  <a:lnTo>
                    <a:pt x="372" y="5414"/>
                  </a:lnTo>
                  <a:lnTo>
                    <a:pt x="371" y="5412"/>
                  </a:lnTo>
                  <a:lnTo>
                    <a:pt x="368" y="5411"/>
                  </a:lnTo>
                  <a:lnTo>
                    <a:pt x="367" y="5410"/>
                  </a:lnTo>
                  <a:lnTo>
                    <a:pt x="365" y="5410"/>
                  </a:lnTo>
                  <a:lnTo>
                    <a:pt x="358" y="5410"/>
                  </a:lnTo>
                  <a:lnTo>
                    <a:pt x="350" y="5411"/>
                  </a:lnTo>
                  <a:lnTo>
                    <a:pt x="342" y="5413"/>
                  </a:lnTo>
                  <a:lnTo>
                    <a:pt x="337" y="5418"/>
                  </a:lnTo>
                  <a:lnTo>
                    <a:pt x="336" y="5419"/>
                  </a:lnTo>
                  <a:lnTo>
                    <a:pt x="335" y="5422"/>
                  </a:lnTo>
                  <a:lnTo>
                    <a:pt x="337" y="5429"/>
                  </a:lnTo>
                  <a:lnTo>
                    <a:pt x="343" y="5439"/>
                  </a:lnTo>
                  <a:lnTo>
                    <a:pt x="348" y="5449"/>
                  </a:lnTo>
                  <a:lnTo>
                    <a:pt x="350" y="5456"/>
                  </a:lnTo>
                  <a:lnTo>
                    <a:pt x="350" y="5461"/>
                  </a:lnTo>
                  <a:lnTo>
                    <a:pt x="348" y="5463"/>
                  </a:lnTo>
                  <a:lnTo>
                    <a:pt x="319" y="5477"/>
                  </a:lnTo>
                  <a:lnTo>
                    <a:pt x="296" y="5487"/>
                  </a:lnTo>
                  <a:lnTo>
                    <a:pt x="280" y="5492"/>
                  </a:lnTo>
                  <a:lnTo>
                    <a:pt x="272" y="5493"/>
                  </a:lnTo>
                  <a:lnTo>
                    <a:pt x="271" y="5492"/>
                  </a:lnTo>
                  <a:lnTo>
                    <a:pt x="270" y="5491"/>
                  </a:lnTo>
                  <a:lnTo>
                    <a:pt x="268" y="5489"/>
                  </a:lnTo>
                  <a:lnTo>
                    <a:pt x="268" y="5487"/>
                  </a:lnTo>
                  <a:lnTo>
                    <a:pt x="272" y="5476"/>
                  </a:lnTo>
                  <a:lnTo>
                    <a:pt x="274" y="5464"/>
                  </a:lnTo>
                  <a:lnTo>
                    <a:pt x="273" y="5449"/>
                  </a:lnTo>
                  <a:lnTo>
                    <a:pt x="272" y="5441"/>
                  </a:lnTo>
                  <a:lnTo>
                    <a:pt x="272" y="5432"/>
                  </a:lnTo>
                  <a:lnTo>
                    <a:pt x="272" y="5422"/>
                  </a:lnTo>
                  <a:lnTo>
                    <a:pt x="274" y="5411"/>
                  </a:lnTo>
                  <a:lnTo>
                    <a:pt x="277" y="5400"/>
                  </a:lnTo>
                  <a:lnTo>
                    <a:pt x="280" y="5387"/>
                  </a:lnTo>
                  <a:lnTo>
                    <a:pt x="281" y="5376"/>
                  </a:lnTo>
                  <a:lnTo>
                    <a:pt x="283" y="5367"/>
                  </a:lnTo>
                  <a:lnTo>
                    <a:pt x="284" y="5359"/>
                  </a:lnTo>
                  <a:lnTo>
                    <a:pt x="283" y="5348"/>
                  </a:lnTo>
                  <a:lnTo>
                    <a:pt x="280" y="5342"/>
                  </a:lnTo>
                  <a:lnTo>
                    <a:pt x="272" y="5330"/>
                  </a:lnTo>
                  <a:lnTo>
                    <a:pt x="262" y="5321"/>
                  </a:lnTo>
                  <a:lnTo>
                    <a:pt x="253" y="5312"/>
                  </a:lnTo>
                  <a:lnTo>
                    <a:pt x="242" y="5303"/>
                  </a:lnTo>
                  <a:lnTo>
                    <a:pt x="231" y="5291"/>
                  </a:lnTo>
                  <a:lnTo>
                    <a:pt x="221" y="5279"/>
                  </a:lnTo>
                  <a:lnTo>
                    <a:pt x="210" y="5267"/>
                  </a:lnTo>
                  <a:lnTo>
                    <a:pt x="199" y="5256"/>
                  </a:lnTo>
                  <a:lnTo>
                    <a:pt x="197" y="5253"/>
                  </a:lnTo>
                  <a:lnTo>
                    <a:pt x="193" y="5249"/>
                  </a:lnTo>
                  <a:lnTo>
                    <a:pt x="190" y="5247"/>
                  </a:lnTo>
                  <a:lnTo>
                    <a:pt x="186" y="5246"/>
                  </a:lnTo>
                  <a:lnTo>
                    <a:pt x="184" y="5245"/>
                  </a:lnTo>
                  <a:lnTo>
                    <a:pt x="180" y="5246"/>
                  </a:lnTo>
                  <a:lnTo>
                    <a:pt x="178" y="5247"/>
                  </a:lnTo>
                  <a:lnTo>
                    <a:pt x="174" y="5247"/>
                  </a:lnTo>
                  <a:lnTo>
                    <a:pt x="170" y="5245"/>
                  </a:lnTo>
                  <a:lnTo>
                    <a:pt x="167" y="5241"/>
                  </a:lnTo>
                  <a:lnTo>
                    <a:pt x="164" y="5236"/>
                  </a:lnTo>
                  <a:lnTo>
                    <a:pt x="161" y="5231"/>
                  </a:lnTo>
                  <a:lnTo>
                    <a:pt x="157" y="5223"/>
                  </a:lnTo>
                  <a:lnTo>
                    <a:pt x="151" y="5212"/>
                  </a:lnTo>
                  <a:lnTo>
                    <a:pt x="145" y="5201"/>
                  </a:lnTo>
                  <a:lnTo>
                    <a:pt x="138" y="5187"/>
                  </a:lnTo>
                  <a:lnTo>
                    <a:pt x="130" y="5173"/>
                  </a:lnTo>
                  <a:lnTo>
                    <a:pt x="123" y="5158"/>
                  </a:lnTo>
                  <a:lnTo>
                    <a:pt x="115" y="5142"/>
                  </a:lnTo>
                  <a:lnTo>
                    <a:pt x="107" y="5129"/>
                  </a:lnTo>
                  <a:lnTo>
                    <a:pt x="97" y="5113"/>
                  </a:lnTo>
                  <a:lnTo>
                    <a:pt x="88" y="5101"/>
                  </a:lnTo>
                  <a:lnTo>
                    <a:pt x="77" y="5089"/>
                  </a:lnTo>
                  <a:lnTo>
                    <a:pt x="69" y="5076"/>
                  </a:lnTo>
                  <a:lnTo>
                    <a:pt x="69" y="5072"/>
                  </a:lnTo>
                  <a:lnTo>
                    <a:pt x="70" y="5070"/>
                  </a:lnTo>
                  <a:lnTo>
                    <a:pt x="77" y="5063"/>
                  </a:lnTo>
                  <a:lnTo>
                    <a:pt x="85" y="5054"/>
                  </a:lnTo>
                  <a:lnTo>
                    <a:pt x="91" y="5048"/>
                  </a:lnTo>
                  <a:lnTo>
                    <a:pt x="97" y="5042"/>
                  </a:lnTo>
                  <a:lnTo>
                    <a:pt x="107" y="5034"/>
                  </a:lnTo>
                  <a:lnTo>
                    <a:pt x="116" y="5026"/>
                  </a:lnTo>
                  <a:lnTo>
                    <a:pt x="125" y="5017"/>
                  </a:lnTo>
                  <a:lnTo>
                    <a:pt x="134" y="5010"/>
                  </a:lnTo>
                  <a:lnTo>
                    <a:pt x="135" y="5010"/>
                  </a:lnTo>
                  <a:lnTo>
                    <a:pt x="136" y="5009"/>
                  </a:lnTo>
                  <a:lnTo>
                    <a:pt x="145" y="5004"/>
                  </a:lnTo>
                  <a:lnTo>
                    <a:pt x="152" y="5000"/>
                  </a:lnTo>
                  <a:lnTo>
                    <a:pt x="155" y="4996"/>
                  </a:lnTo>
                  <a:lnTo>
                    <a:pt x="157" y="4994"/>
                  </a:lnTo>
                  <a:lnTo>
                    <a:pt x="158" y="4990"/>
                  </a:lnTo>
                  <a:lnTo>
                    <a:pt x="158" y="4985"/>
                  </a:lnTo>
                  <a:lnTo>
                    <a:pt x="154" y="4970"/>
                  </a:lnTo>
                  <a:lnTo>
                    <a:pt x="149" y="4954"/>
                  </a:lnTo>
                  <a:lnTo>
                    <a:pt x="145" y="4938"/>
                  </a:lnTo>
                  <a:lnTo>
                    <a:pt x="139" y="4922"/>
                  </a:lnTo>
                  <a:lnTo>
                    <a:pt x="133" y="4907"/>
                  </a:lnTo>
                  <a:lnTo>
                    <a:pt x="127" y="4890"/>
                  </a:lnTo>
                  <a:lnTo>
                    <a:pt x="119" y="4862"/>
                  </a:lnTo>
                  <a:lnTo>
                    <a:pt x="109" y="4833"/>
                  </a:lnTo>
                  <a:lnTo>
                    <a:pt x="100" y="4805"/>
                  </a:lnTo>
                  <a:lnTo>
                    <a:pt x="91" y="4776"/>
                  </a:lnTo>
                  <a:lnTo>
                    <a:pt x="82" y="4748"/>
                  </a:lnTo>
                  <a:lnTo>
                    <a:pt x="73" y="4720"/>
                  </a:lnTo>
                  <a:lnTo>
                    <a:pt x="65" y="4694"/>
                  </a:lnTo>
                  <a:lnTo>
                    <a:pt x="58" y="4668"/>
                  </a:lnTo>
                  <a:lnTo>
                    <a:pt x="45" y="4624"/>
                  </a:lnTo>
                  <a:lnTo>
                    <a:pt x="33" y="4581"/>
                  </a:lnTo>
                  <a:lnTo>
                    <a:pt x="22" y="4543"/>
                  </a:lnTo>
                  <a:lnTo>
                    <a:pt x="14" y="4510"/>
                  </a:lnTo>
                  <a:lnTo>
                    <a:pt x="10" y="4492"/>
                  </a:lnTo>
                  <a:lnTo>
                    <a:pt x="7" y="4477"/>
                  </a:lnTo>
                  <a:lnTo>
                    <a:pt x="4" y="4464"/>
                  </a:lnTo>
                  <a:lnTo>
                    <a:pt x="1" y="4452"/>
                  </a:lnTo>
                  <a:lnTo>
                    <a:pt x="0" y="4448"/>
                  </a:lnTo>
                  <a:lnTo>
                    <a:pt x="1" y="4446"/>
                  </a:lnTo>
                  <a:lnTo>
                    <a:pt x="10" y="4451"/>
                  </a:lnTo>
                  <a:lnTo>
                    <a:pt x="35" y="4464"/>
                  </a:lnTo>
                  <a:lnTo>
                    <a:pt x="50" y="4470"/>
                  </a:lnTo>
                  <a:lnTo>
                    <a:pt x="66" y="4477"/>
                  </a:lnTo>
                  <a:lnTo>
                    <a:pt x="84" y="4483"/>
                  </a:lnTo>
                  <a:lnTo>
                    <a:pt x="104" y="4490"/>
                  </a:lnTo>
                  <a:lnTo>
                    <a:pt x="123" y="4497"/>
                  </a:lnTo>
                  <a:lnTo>
                    <a:pt x="144" y="4505"/>
                  </a:lnTo>
                  <a:lnTo>
                    <a:pt x="164" y="4514"/>
                  </a:lnTo>
                  <a:lnTo>
                    <a:pt x="186" y="4521"/>
                  </a:lnTo>
                  <a:lnTo>
                    <a:pt x="221" y="4535"/>
                  </a:lnTo>
                  <a:lnTo>
                    <a:pt x="258" y="4549"/>
                  </a:lnTo>
                  <a:lnTo>
                    <a:pt x="277" y="4556"/>
                  </a:lnTo>
                  <a:lnTo>
                    <a:pt x="297" y="4562"/>
                  </a:lnTo>
                  <a:lnTo>
                    <a:pt x="317" y="4568"/>
                  </a:lnTo>
                  <a:lnTo>
                    <a:pt x="340" y="4572"/>
                  </a:lnTo>
                  <a:lnTo>
                    <a:pt x="384" y="4579"/>
                  </a:lnTo>
                  <a:lnTo>
                    <a:pt x="430" y="4588"/>
                  </a:lnTo>
                  <a:lnTo>
                    <a:pt x="476" y="4598"/>
                  </a:lnTo>
                  <a:lnTo>
                    <a:pt x="523" y="4609"/>
                  </a:lnTo>
                  <a:lnTo>
                    <a:pt x="571" y="4619"/>
                  </a:lnTo>
                  <a:lnTo>
                    <a:pt x="619" y="4629"/>
                  </a:lnTo>
                  <a:lnTo>
                    <a:pt x="668" y="4638"/>
                  </a:lnTo>
                  <a:lnTo>
                    <a:pt x="718" y="4645"/>
                  </a:lnTo>
                  <a:lnTo>
                    <a:pt x="738" y="4647"/>
                  </a:lnTo>
                  <a:lnTo>
                    <a:pt x="758" y="4645"/>
                  </a:lnTo>
                  <a:lnTo>
                    <a:pt x="778" y="4644"/>
                  </a:lnTo>
                  <a:lnTo>
                    <a:pt x="797" y="4642"/>
                  </a:lnTo>
                  <a:lnTo>
                    <a:pt x="818" y="4638"/>
                  </a:lnTo>
                  <a:lnTo>
                    <a:pt x="838" y="4636"/>
                  </a:lnTo>
                  <a:lnTo>
                    <a:pt x="858" y="4634"/>
                  </a:lnTo>
                  <a:lnTo>
                    <a:pt x="878" y="4634"/>
                  </a:lnTo>
                  <a:lnTo>
                    <a:pt x="894" y="4635"/>
                  </a:lnTo>
                  <a:lnTo>
                    <a:pt x="908" y="4637"/>
                  </a:lnTo>
                  <a:lnTo>
                    <a:pt x="923" y="4640"/>
                  </a:lnTo>
                  <a:lnTo>
                    <a:pt x="938" y="4640"/>
                  </a:lnTo>
                  <a:lnTo>
                    <a:pt x="947" y="4640"/>
                  </a:lnTo>
                  <a:lnTo>
                    <a:pt x="955" y="4637"/>
                  </a:lnTo>
                  <a:lnTo>
                    <a:pt x="964" y="4636"/>
                  </a:lnTo>
                  <a:lnTo>
                    <a:pt x="972" y="4632"/>
                  </a:lnTo>
                  <a:lnTo>
                    <a:pt x="980" y="4630"/>
                  </a:lnTo>
                  <a:lnTo>
                    <a:pt x="989" y="4628"/>
                  </a:lnTo>
                  <a:lnTo>
                    <a:pt x="997" y="4626"/>
                  </a:lnTo>
                  <a:lnTo>
                    <a:pt x="1005" y="4626"/>
                  </a:lnTo>
                  <a:lnTo>
                    <a:pt x="1020" y="4626"/>
                  </a:lnTo>
                  <a:lnTo>
                    <a:pt x="1035" y="4628"/>
                  </a:lnTo>
                  <a:lnTo>
                    <a:pt x="1048" y="4629"/>
                  </a:lnTo>
                  <a:lnTo>
                    <a:pt x="1061" y="4631"/>
                  </a:lnTo>
                  <a:lnTo>
                    <a:pt x="1074" y="4632"/>
                  </a:lnTo>
                  <a:lnTo>
                    <a:pt x="1087" y="4635"/>
                  </a:lnTo>
                  <a:lnTo>
                    <a:pt x="1099" y="4636"/>
                  </a:lnTo>
                  <a:lnTo>
                    <a:pt x="1111" y="4638"/>
                  </a:lnTo>
                  <a:lnTo>
                    <a:pt x="1124" y="4641"/>
                  </a:lnTo>
                  <a:lnTo>
                    <a:pt x="1135" y="4644"/>
                  </a:lnTo>
                  <a:lnTo>
                    <a:pt x="1173" y="4656"/>
                  </a:lnTo>
                  <a:lnTo>
                    <a:pt x="1209" y="4669"/>
                  </a:lnTo>
                  <a:lnTo>
                    <a:pt x="1242" y="4682"/>
                  </a:lnTo>
                  <a:lnTo>
                    <a:pt x="1274" y="4694"/>
                  </a:lnTo>
                  <a:lnTo>
                    <a:pt x="1304" y="4706"/>
                  </a:lnTo>
                  <a:lnTo>
                    <a:pt x="1331" y="4717"/>
                  </a:lnTo>
                  <a:lnTo>
                    <a:pt x="1356" y="4726"/>
                  </a:lnTo>
                  <a:lnTo>
                    <a:pt x="1380" y="4735"/>
                  </a:lnTo>
                  <a:lnTo>
                    <a:pt x="1392" y="4737"/>
                  </a:lnTo>
                  <a:lnTo>
                    <a:pt x="1402" y="4739"/>
                  </a:lnTo>
                  <a:lnTo>
                    <a:pt x="1413" y="4741"/>
                  </a:lnTo>
                  <a:lnTo>
                    <a:pt x="1423" y="4742"/>
                  </a:lnTo>
                  <a:lnTo>
                    <a:pt x="1431" y="4743"/>
                  </a:lnTo>
                  <a:lnTo>
                    <a:pt x="1439" y="4744"/>
                  </a:lnTo>
                  <a:lnTo>
                    <a:pt x="1446" y="4745"/>
                  </a:lnTo>
                  <a:lnTo>
                    <a:pt x="1451" y="4748"/>
                  </a:lnTo>
                  <a:lnTo>
                    <a:pt x="1456" y="4751"/>
                  </a:lnTo>
                  <a:lnTo>
                    <a:pt x="1461" y="4757"/>
                  </a:lnTo>
                  <a:lnTo>
                    <a:pt x="1464" y="4763"/>
                  </a:lnTo>
                  <a:lnTo>
                    <a:pt x="1469" y="4770"/>
                  </a:lnTo>
                  <a:lnTo>
                    <a:pt x="1476" y="4787"/>
                  </a:lnTo>
                  <a:lnTo>
                    <a:pt x="1484" y="4804"/>
                  </a:lnTo>
                  <a:lnTo>
                    <a:pt x="1490" y="4815"/>
                  </a:lnTo>
                  <a:lnTo>
                    <a:pt x="1496" y="4827"/>
                  </a:lnTo>
                  <a:lnTo>
                    <a:pt x="1502" y="4839"/>
                  </a:lnTo>
                  <a:lnTo>
                    <a:pt x="1508" y="4850"/>
                  </a:lnTo>
                  <a:lnTo>
                    <a:pt x="1512" y="4861"/>
                  </a:lnTo>
                  <a:lnTo>
                    <a:pt x="1515" y="4870"/>
                  </a:lnTo>
                  <a:lnTo>
                    <a:pt x="1518" y="4875"/>
                  </a:lnTo>
                  <a:lnTo>
                    <a:pt x="1520" y="4878"/>
                  </a:lnTo>
                  <a:lnTo>
                    <a:pt x="1522" y="4881"/>
                  </a:lnTo>
                  <a:lnTo>
                    <a:pt x="1526" y="4883"/>
                  </a:lnTo>
                  <a:lnTo>
                    <a:pt x="1559" y="4897"/>
                  </a:lnTo>
                  <a:lnTo>
                    <a:pt x="1583" y="4908"/>
                  </a:lnTo>
                  <a:lnTo>
                    <a:pt x="1595" y="4911"/>
                  </a:lnTo>
                  <a:lnTo>
                    <a:pt x="1607" y="4913"/>
                  </a:lnTo>
                  <a:lnTo>
                    <a:pt x="1621" y="4913"/>
                  </a:lnTo>
                  <a:lnTo>
                    <a:pt x="1639" y="4913"/>
                  </a:lnTo>
                  <a:lnTo>
                    <a:pt x="1651" y="4912"/>
                  </a:lnTo>
                  <a:lnTo>
                    <a:pt x="1663" y="4913"/>
                  </a:lnTo>
                  <a:lnTo>
                    <a:pt x="1673" y="4914"/>
                  </a:lnTo>
                  <a:lnTo>
                    <a:pt x="1683" y="4915"/>
                  </a:lnTo>
                  <a:lnTo>
                    <a:pt x="1703" y="4920"/>
                  </a:lnTo>
                  <a:lnTo>
                    <a:pt x="1721" y="4927"/>
                  </a:lnTo>
                  <a:lnTo>
                    <a:pt x="1736" y="4935"/>
                  </a:lnTo>
                  <a:lnTo>
                    <a:pt x="1753" y="4945"/>
                  </a:lnTo>
                  <a:lnTo>
                    <a:pt x="1769" y="4954"/>
                  </a:lnTo>
                  <a:lnTo>
                    <a:pt x="1784" y="4965"/>
                  </a:lnTo>
                  <a:lnTo>
                    <a:pt x="1824" y="4990"/>
                  </a:lnTo>
                  <a:lnTo>
                    <a:pt x="1864" y="5014"/>
                  </a:lnTo>
                  <a:lnTo>
                    <a:pt x="1899" y="5037"/>
                  </a:lnTo>
                  <a:lnTo>
                    <a:pt x="1931" y="5057"/>
                  </a:lnTo>
                  <a:lnTo>
                    <a:pt x="1960" y="5073"/>
                  </a:lnTo>
                  <a:lnTo>
                    <a:pt x="1985" y="5086"/>
                  </a:lnTo>
                  <a:lnTo>
                    <a:pt x="2003" y="5096"/>
                  </a:lnTo>
                  <a:lnTo>
                    <a:pt x="2015" y="5101"/>
                  </a:lnTo>
                  <a:lnTo>
                    <a:pt x="2038" y="5105"/>
                  </a:lnTo>
                  <a:lnTo>
                    <a:pt x="2059" y="5109"/>
                  </a:lnTo>
                  <a:lnTo>
                    <a:pt x="2069" y="5110"/>
                  </a:lnTo>
                  <a:lnTo>
                    <a:pt x="2081" y="5110"/>
                  </a:lnTo>
                  <a:lnTo>
                    <a:pt x="2092" y="5110"/>
                  </a:lnTo>
                  <a:lnTo>
                    <a:pt x="2105" y="5110"/>
                  </a:lnTo>
                  <a:lnTo>
                    <a:pt x="2129" y="5107"/>
                  </a:lnTo>
                  <a:lnTo>
                    <a:pt x="2154" y="5104"/>
                  </a:lnTo>
                  <a:lnTo>
                    <a:pt x="2179" y="5101"/>
                  </a:lnTo>
                  <a:lnTo>
                    <a:pt x="2201" y="5096"/>
                  </a:lnTo>
                  <a:lnTo>
                    <a:pt x="2230" y="5091"/>
                  </a:lnTo>
                  <a:lnTo>
                    <a:pt x="2254" y="5089"/>
                  </a:lnTo>
                  <a:lnTo>
                    <a:pt x="2264" y="5089"/>
                  </a:lnTo>
                  <a:lnTo>
                    <a:pt x="2273" y="5089"/>
                  </a:lnTo>
                  <a:lnTo>
                    <a:pt x="2279" y="5090"/>
                  </a:lnTo>
                  <a:lnTo>
                    <a:pt x="2282" y="5091"/>
                  </a:lnTo>
                  <a:lnTo>
                    <a:pt x="2284" y="5094"/>
                  </a:lnTo>
                  <a:lnTo>
                    <a:pt x="2286" y="5096"/>
                  </a:lnTo>
                  <a:lnTo>
                    <a:pt x="2287" y="5100"/>
                  </a:lnTo>
                  <a:lnTo>
                    <a:pt x="2288" y="5103"/>
                  </a:lnTo>
                  <a:lnTo>
                    <a:pt x="2288" y="5114"/>
                  </a:lnTo>
                  <a:lnTo>
                    <a:pt x="2288" y="5124"/>
                  </a:lnTo>
                  <a:lnTo>
                    <a:pt x="2288" y="5138"/>
                  </a:lnTo>
                  <a:lnTo>
                    <a:pt x="2288" y="5151"/>
                  </a:lnTo>
                  <a:lnTo>
                    <a:pt x="2288" y="5164"/>
                  </a:lnTo>
                  <a:lnTo>
                    <a:pt x="2288" y="5173"/>
                  </a:lnTo>
                  <a:lnTo>
                    <a:pt x="2289" y="5178"/>
                  </a:lnTo>
                  <a:lnTo>
                    <a:pt x="2292" y="5182"/>
                  </a:lnTo>
                  <a:lnTo>
                    <a:pt x="2294" y="5185"/>
                  </a:lnTo>
                  <a:lnTo>
                    <a:pt x="2299" y="5186"/>
                  </a:lnTo>
                  <a:lnTo>
                    <a:pt x="2308" y="5187"/>
                  </a:lnTo>
                  <a:lnTo>
                    <a:pt x="2318" y="5189"/>
                  </a:lnTo>
                  <a:lnTo>
                    <a:pt x="2334" y="5189"/>
                  </a:lnTo>
                  <a:lnTo>
                    <a:pt x="2351" y="5186"/>
                  </a:lnTo>
                  <a:lnTo>
                    <a:pt x="2368" y="5185"/>
                  </a:lnTo>
                  <a:lnTo>
                    <a:pt x="2384" y="5185"/>
                  </a:lnTo>
                  <a:lnTo>
                    <a:pt x="2394" y="5187"/>
                  </a:lnTo>
                  <a:lnTo>
                    <a:pt x="2403" y="5191"/>
                  </a:lnTo>
                  <a:lnTo>
                    <a:pt x="2413" y="5197"/>
                  </a:lnTo>
                  <a:lnTo>
                    <a:pt x="2421" y="5205"/>
                  </a:lnTo>
                  <a:lnTo>
                    <a:pt x="2426" y="5211"/>
                  </a:lnTo>
                  <a:lnTo>
                    <a:pt x="2431" y="5216"/>
                  </a:lnTo>
                  <a:lnTo>
                    <a:pt x="2433" y="5217"/>
                  </a:lnTo>
                  <a:lnTo>
                    <a:pt x="2435" y="5218"/>
                  </a:lnTo>
                  <a:lnTo>
                    <a:pt x="2439" y="5218"/>
                  </a:lnTo>
                  <a:lnTo>
                    <a:pt x="2441" y="5217"/>
                  </a:lnTo>
                  <a:lnTo>
                    <a:pt x="2452" y="5210"/>
                  </a:lnTo>
                  <a:lnTo>
                    <a:pt x="2460" y="5203"/>
                  </a:lnTo>
                  <a:lnTo>
                    <a:pt x="2469" y="5196"/>
                  </a:lnTo>
                  <a:lnTo>
                    <a:pt x="2475" y="5189"/>
                  </a:lnTo>
                  <a:lnTo>
                    <a:pt x="2482" y="5183"/>
                  </a:lnTo>
                  <a:lnTo>
                    <a:pt x="2489" y="5176"/>
                  </a:lnTo>
                  <a:lnTo>
                    <a:pt x="2496" y="5170"/>
                  </a:lnTo>
                  <a:lnTo>
                    <a:pt x="2504" y="5164"/>
                  </a:lnTo>
                  <a:lnTo>
                    <a:pt x="2514" y="5159"/>
                  </a:lnTo>
                  <a:lnTo>
                    <a:pt x="2525" y="5154"/>
                  </a:lnTo>
                  <a:lnTo>
                    <a:pt x="2535" y="5149"/>
                  </a:lnTo>
                  <a:lnTo>
                    <a:pt x="2546" y="5145"/>
                  </a:lnTo>
                  <a:lnTo>
                    <a:pt x="2563" y="5134"/>
                  </a:lnTo>
                  <a:lnTo>
                    <a:pt x="2578" y="5124"/>
                  </a:lnTo>
                  <a:lnTo>
                    <a:pt x="2595" y="5114"/>
                  </a:lnTo>
                  <a:lnTo>
                    <a:pt x="2611" y="5103"/>
                  </a:lnTo>
                  <a:lnTo>
                    <a:pt x="2630" y="5094"/>
                  </a:lnTo>
                  <a:lnTo>
                    <a:pt x="2649" y="5085"/>
                  </a:lnTo>
                  <a:lnTo>
                    <a:pt x="2670" y="5077"/>
                  </a:lnTo>
                  <a:lnTo>
                    <a:pt x="2689" y="5069"/>
                  </a:lnTo>
                  <a:lnTo>
                    <a:pt x="2715" y="5057"/>
                  </a:lnTo>
                  <a:lnTo>
                    <a:pt x="2740" y="5046"/>
                  </a:lnTo>
                  <a:lnTo>
                    <a:pt x="2765" y="5037"/>
                  </a:lnTo>
                  <a:lnTo>
                    <a:pt x="2788" y="5027"/>
                  </a:lnTo>
                  <a:lnTo>
                    <a:pt x="2811" y="5019"/>
                  </a:lnTo>
                  <a:lnTo>
                    <a:pt x="2834" y="5010"/>
                  </a:lnTo>
                  <a:lnTo>
                    <a:pt x="2855" y="5002"/>
                  </a:lnTo>
                  <a:lnTo>
                    <a:pt x="2875" y="4994"/>
                  </a:lnTo>
                  <a:lnTo>
                    <a:pt x="2922" y="4976"/>
                  </a:lnTo>
                  <a:lnTo>
                    <a:pt x="2960" y="4960"/>
                  </a:lnTo>
                  <a:lnTo>
                    <a:pt x="2991" y="4947"/>
                  </a:lnTo>
                  <a:lnTo>
                    <a:pt x="3013" y="4940"/>
                  </a:lnTo>
                  <a:lnTo>
                    <a:pt x="3024" y="4938"/>
                  </a:lnTo>
                  <a:lnTo>
                    <a:pt x="3033" y="4937"/>
                  </a:lnTo>
                  <a:lnTo>
                    <a:pt x="3041" y="4935"/>
                  </a:lnTo>
                  <a:lnTo>
                    <a:pt x="3046" y="4935"/>
                  </a:lnTo>
                  <a:lnTo>
                    <a:pt x="3054" y="4935"/>
                  </a:lnTo>
                  <a:lnTo>
                    <a:pt x="3061" y="4935"/>
                  </a:lnTo>
                  <a:lnTo>
                    <a:pt x="3070" y="4934"/>
                  </a:lnTo>
                  <a:lnTo>
                    <a:pt x="3082" y="4931"/>
                  </a:lnTo>
                  <a:lnTo>
                    <a:pt x="3108" y="4925"/>
                  </a:lnTo>
                  <a:lnTo>
                    <a:pt x="3133" y="4916"/>
                  </a:lnTo>
                  <a:lnTo>
                    <a:pt x="3146" y="4913"/>
                  </a:lnTo>
                  <a:lnTo>
                    <a:pt x="3157" y="4907"/>
                  </a:lnTo>
                  <a:lnTo>
                    <a:pt x="3169" y="4901"/>
                  </a:lnTo>
                  <a:lnTo>
                    <a:pt x="3181" y="4894"/>
                  </a:lnTo>
                  <a:lnTo>
                    <a:pt x="3191" y="4887"/>
                  </a:lnTo>
                  <a:lnTo>
                    <a:pt x="3201" y="4881"/>
                  </a:lnTo>
                  <a:lnTo>
                    <a:pt x="3211" y="4876"/>
                  </a:lnTo>
                  <a:lnTo>
                    <a:pt x="3219" y="4872"/>
                  </a:lnTo>
                  <a:lnTo>
                    <a:pt x="3227" y="4870"/>
                  </a:lnTo>
                  <a:lnTo>
                    <a:pt x="3235" y="4870"/>
                  </a:lnTo>
                  <a:lnTo>
                    <a:pt x="3243" y="4870"/>
                  </a:lnTo>
                  <a:lnTo>
                    <a:pt x="3250" y="4874"/>
                  </a:lnTo>
                  <a:lnTo>
                    <a:pt x="3262" y="4881"/>
                  </a:lnTo>
                  <a:lnTo>
                    <a:pt x="3270" y="4886"/>
                  </a:lnTo>
                  <a:lnTo>
                    <a:pt x="3275" y="4888"/>
                  </a:lnTo>
                  <a:lnTo>
                    <a:pt x="3282" y="4890"/>
                  </a:lnTo>
                  <a:lnTo>
                    <a:pt x="3289" y="4892"/>
                  </a:lnTo>
                  <a:lnTo>
                    <a:pt x="3300" y="4892"/>
                  </a:lnTo>
                  <a:lnTo>
                    <a:pt x="3327" y="4890"/>
                  </a:lnTo>
                  <a:lnTo>
                    <a:pt x="3356" y="4890"/>
                  </a:lnTo>
                  <a:lnTo>
                    <a:pt x="3370" y="4890"/>
                  </a:lnTo>
                  <a:lnTo>
                    <a:pt x="3384" y="4889"/>
                  </a:lnTo>
                  <a:lnTo>
                    <a:pt x="3397" y="4887"/>
                  </a:lnTo>
                  <a:lnTo>
                    <a:pt x="3409" y="4883"/>
                  </a:lnTo>
                  <a:lnTo>
                    <a:pt x="3421" y="4880"/>
                  </a:lnTo>
                  <a:lnTo>
                    <a:pt x="3430" y="4877"/>
                  </a:lnTo>
                  <a:lnTo>
                    <a:pt x="3441" y="4876"/>
                  </a:lnTo>
                  <a:lnTo>
                    <a:pt x="3451" y="4875"/>
                  </a:lnTo>
                  <a:lnTo>
                    <a:pt x="3460" y="4874"/>
                  </a:lnTo>
                  <a:lnTo>
                    <a:pt x="3470" y="4874"/>
                  </a:lnTo>
                  <a:lnTo>
                    <a:pt x="3479" y="4875"/>
                  </a:lnTo>
                  <a:lnTo>
                    <a:pt x="3490" y="4876"/>
                  </a:lnTo>
                  <a:lnTo>
                    <a:pt x="3511" y="4880"/>
                  </a:lnTo>
                  <a:lnTo>
                    <a:pt x="3534" y="4883"/>
                  </a:lnTo>
                  <a:lnTo>
                    <a:pt x="3556" y="4886"/>
                  </a:lnTo>
                  <a:lnTo>
                    <a:pt x="3578" y="4890"/>
                  </a:lnTo>
                  <a:lnTo>
                    <a:pt x="3598" y="4894"/>
                  </a:lnTo>
                  <a:lnTo>
                    <a:pt x="3616" y="4897"/>
                  </a:lnTo>
                  <a:lnTo>
                    <a:pt x="3624" y="4899"/>
                  </a:lnTo>
                  <a:lnTo>
                    <a:pt x="3633" y="4899"/>
                  </a:lnTo>
                  <a:lnTo>
                    <a:pt x="3642" y="4899"/>
                  </a:lnTo>
                  <a:lnTo>
                    <a:pt x="3652" y="4897"/>
                  </a:lnTo>
                  <a:lnTo>
                    <a:pt x="3662" y="4896"/>
                  </a:lnTo>
                  <a:lnTo>
                    <a:pt x="3672" y="4893"/>
                  </a:lnTo>
                  <a:lnTo>
                    <a:pt x="3681" y="4889"/>
                  </a:lnTo>
                  <a:lnTo>
                    <a:pt x="3690" y="4886"/>
                  </a:lnTo>
                  <a:lnTo>
                    <a:pt x="3698" y="4881"/>
                  </a:lnTo>
                  <a:lnTo>
                    <a:pt x="3706" y="4877"/>
                  </a:lnTo>
                  <a:lnTo>
                    <a:pt x="3715" y="4875"/>
                  </a:lnTo>
                  <a:lnTo>
                    <a:pt x="3724" y="4874"/>
                  </a:lnTo>
                  <a:lnTo>
                    <a:pt x="3737" y="4875"/>
                  </a:lnTo>
                  <a:lnTo>
                    <a:pt x="3750" y="4877"/>
                  </a:lnTo>
                  <a:lnTo>
                    <a:pt x="3764" y="4878"/>
                  </a:lnTo>
                  <a:lnTo>
                    <a:pt x="3778" y="4880"/>
                  </a:lnTo>
                  <a:lnTo>
                    <a:pt x="3789" y="4881"/>
                  </a:lnTo>
                  <a:lnTo>
                    <a:pt x="3801" y="4883"/>
                  </a:lnTo>
                  <a:lnTo>
                    <a:pt x="3818" y="4887"/>
                  </a:lnTo>
                  <a:lnTo>
                    <a:pt x="3836" y="4888"/>
                  </a:lnTo>
                  <a:lnTo>
                    <a:pt x="3844" y="4888"/>
                  </a:lnTo>
                  <a:lnTo>
                    <a:pt x="3852" y="4886"/>
                  </a:lnTo>
                  <a:lnTo>
                    <a:pt x="3860" y="4883"/>
                  </a:lnTo>
                  <a:lnTo>
                    <a:pt x="3867" y="4880"/>
                  </a:lnTo>
                  <a:lnTo>
                    <a:pt x="3882" y="4868"/>
                  </a:lnTo>
                  <a:lnTo>
                    <a:pt x="3900" y="4852"/>
                  </a:lnTo>
                  <a:lnTo>
                    <a:pt x="3920" y="4836"/>
                  </a:lnTo>
                  <a:lnTo>
                    <a:pt x="3940" y="4821"/>
                  </a:lnTo>
                  <a:lnTo>
                    <a:pt x="3958" y="4811"/>
                  </a:lnTo>
                  <a:lnTo>
                    <a:pt x="3976" y="4802"/>
                  </a:lnTo>
                  <a:lnTo>
                    <a:pt x="3984" y="4800"/>
                  </a:lnTo>
                  <a:lnTo>
                    <a:pt x="3995" y="4798"/>
                  </a:lnTo>
                  <a:lnTo>
                    <a:pt x="4006" y="4798"/>
                  </a:lnTo>
                  <a:lnTo>
                    <a:pt x="4018" y="4798"/>
                  </a:lnTo>
                  <a:lnTo>
                    <a:pt x="4031" y="4796"/>
                  </a:lnTo>
                  <a:lnTo>
                    <a:pt x="4043" y="4795"/>
                  </a:lnTo>
                  <a:lnTo>
                    <a:pt x="4053" y="4792"/>
                  </a:lnTo>
                  <a:lnTo>
                    <a:pt x="4063" y="4788"/>
                  </a:lnTo>
                  <a:lnTo>
                    <a:pt x="4071" y="4783"/>
                  </a:lnTo>
                  <a:lnTo>
                    <a:pt x="4079" y="4777"/>
                  </a:lnTo>
                  <a:lnTo>
                    <a:pt x="4085" y="4773"/>
                  </a:lnTo>
                  <a:lnTo>
                    <a:pt x="4091" y="4767"/>
                  </a:lnTo>
                  <a:lnTo>
                    <a:pt x="4097" y="4763"/>
                  </a:lnTo>
                  <a:lnTo>
                    <a:pt x="4103" y="4760"/>
                  </a:lnTo>
                  <a:lnTo>
                    <a:pt x="4110" y="4756"/>
                  </a:lnTo>
                  <a:lnTo>
                    <a:pt x="4118" y="4754"/>
                  </a:lnTo>
                  <a:lnTo>
                    <a:pt x="4132" y="4748"/>
                  </a:lnTo>
                  <a:lnTo>
                    <a:pt x="4148" y="4739"/>
                  </a:lnTo>
                  <a:lnTo>
                    <a:pt x="4156" y="4735"/>
                  </a:lnTo>
                  <a:lnTo>
                    <a:pt x="4160" y="4729"/>
                  </a:lnTo>
                  <a:lnTo>
                    <a:pt x="4165" y="4722"/>
                  </a:lnTo>
                  <a:lnTo>
                    <a:pt x="4170" y="4716"/>
                  </a:lnTo>
                  <a:lnTo>
                    <a:pt x="4173" y="4708"/>
                  </a:lnTo>
                  <a:lnTo>
                    <a:pt x="4177" y="4703"/>
                  </a:lnTo>
                  <a:lnTo>
                    <a:pt x="4181" y="4695"/>
                  </a:lnTo>
                  <a:lnTo>
                    <a:pt x="4186" y="4689"/>
                  </a:lnTo>
                  <a:lnTo>
                    <a:pt x="4198" y="4679"/>
                  </a:lnTo>
                  <a:lnTo>
                    <a:pt x="4210" y="4667"/>
                  </a:lnTo>
                  <a:lnTo>
                    <a:pt x="4221" y="4654"/>
                  </a:lnTo>
                  <a:lnTo>
                    <a:pt x="4230" y="4641"/>
                  </a:lnTo>
                  <a:lnTo>
                    <a:pt x="4244" y="4622"/>
                  </a:lnTo>
                  <a:lnTo>
                    <a:pt x="4261" y="4599"/>
                  </a:lnTo>
                  <a:lnTo>
                    <a:pt x="4278" y="4578"/>
                  </a:lnTo>
                  <a:lnTo>
                    <a:pt x="4289" y="4562"/>
                  </a:lnTo>
                  <a:lnTo>
                    <a:pt x="4299" y="4548"/>
                  </a:lnTo>
                  <a:lnTo>
                    <a:pt x="4316" y="4527"/>
                  </a:lnTo>
                  <a:lnTo>
                    <a:pt x="4324" y="4515"/>
                  </a:lnTo>
                  <a:lnTo>
                    <a:pt x="4335" y="4505"/>
                  </a:lnTo>
                  <a:lnTo>
                    <a:pt x="4345" y="4497"/>
                  </a:lnTo>
                  <a:lnTo>
                    <a:pt x="4353" y="4491"/>
                  </a:lnTo>
                  <a:lnTo>
                    <a:pt x="4372" y="4484"/>
                  </a:lnTo>
                  <a:lnTo>
                    <a:pt x="4391" y="4477"/>
                  </a:lnTo>
                  <a:lnTo>
                    <a:pt x="4400" y="4473"/>
                  </a:lnTo>
                  <a:lnTo>
                    <a:pt x="4410" y="4468"/>
                  </a:lnTo>
                  <a:lnTo>
                    <a:pt x="4418" y="4464"/>
                  </a:lnTo>
                  <a:lnTo>
                    <a:pt x="4427" y="4458"/>
                  </a:lnTo>
                  <a:lnTo>
                    <a:pt x="4438" y="4447"/>
                  </a:lnTo>
                  <a:lnTo>
                    <a:pt x="4450" y="4437"/>
                  </a:lnTo>
                  <a:lnTo>
                    <a:pt x="4456" y="4434"/>
                  </a:lnTo>
                  <a:lnTo>
                    <a:pt x="4462" y="4430"/>
                  </a:lnTo>
                  <a:lnTo>
                    <a:pt x="4469" y="4429"/>
                  </a:lnTo>
                  <a:lnTo>
                    <a:pt x="4478" y="4428"/>
                  </a:lnTo>
                  <a:lnTo>
                    <a:pt x="4493" y="4427"/>
                  </a:lnTo>
                  <a:lnTo>
                    <a:pt x="4505" y="4426"/>
                  </a:lnTo>
                  <a:lnTo>
                    <a:pt x="4511" y="4424"/>
                  </a:lnTo>
                  <a:lnTo>
                    <a:pt x="4516" y="4421"/>
                  </a:lnTo>
                  <a:lnTo>
                    <a:pt x="4522" y="4417"/>
                  </a:lnTo>
                  <a:lnTo>
                    <a:pt x="4526" y="4410"/>
                  </a:lnTo>
                  <a:lnTo>
                    <a:pt x="4541" y="4396"/>
                  </a:lnTo>
                  <a:lnTo>
                    <a:pt x="4557" y="4379"/>
                  </a:lnTo>
                  <a:lnTo>
                    <a:pt x="4576" y="4363"/>
                  </a:lnTo>
                  <a:lnTo>
                    <a:pt x="4594" y="4347"/>
                  </a:lnTo>
                  <a:lnTo>
                    <a:pt x="4610" y="4335"/>
                  </a:lnTo>
                  <a:lnTo>
                    <a:pt x="4624" y="4327"/>
                  </a:lnTo>
                  <a:lnTo>
                    <a:pt x="4629" y="4322"/>
                  </a:lnTo>
                  <a:lnTo>
                    <a:pt x="4633" y="4316"/>
                  </a:lnTo>
                  <a:lnTo>
                    <a:pt x="4637" y="4309"/>
                  </a:lnTo>
                  <a:lnTo>
                    <a:pt x="4639" y="4300"/>
                  </a:lnTo>
                  <a:lnTo>
                    <a:pt x="4639" y="4289"/>
                  </a:lnTo>
                  <a:lnTo>
                    <a:pt x="4638" y="4279"/>
                  </a:lnTo>
                  <a:lnTo>
                    <a:pt x="4636" y="4271"/>
                  </a:lnTo>
                  <a:lnTo>
                    <a:pt x="4633" y="4264"/>
                  </a:lnTo>
                  <a:lnTo>
                    <a:pt x="4625" y="4251"/>
                  </a:lnTo>
                  <a:lnTo>
                    <a:pt x="4617" y="4240"/>
                  </a:lnTo>
                  <a:lnTo>
                    <a:pt x="4607" y="4228"/>
                  </a:lnTo>
                  <a:lnTo>
                    <a:pt x="4593" y="4214"/>
                  </a:lnTo>
                  <a:lnTo>
                    <a:pt x="4579" y="4200"/>
                  </a:lnTo>
                  <a:lnTo>
                    <a:pt x="4564" y="4189"/>
                  </a:lnTo>
                  <a:lnTo>
                    <a:pt x="4551" y="4180"/>
                  </a:lnTo>
                  <a:lnTo>
                    <a:pt x="4538" y="4168"/>
                  </a:lnTo>
                  <a:lnTo>
                    <a:pt x="4531" y="4161"/>
                  </a:lnTo>
                  <a:lnTo>
                    <a:pt x="4525" y="4152"/>
                  </a:lnTo>
                  <a:lnTo>
                    <a:pt x="4519" y="4144"/>
                  </a:lnTo>
                  <a:lnTo>
                    <a:pt x="4513" y="4133"/>
                  </a:lnTo>
                  <a:lnTo>
                    <a:pt x="4506" y="4114"/>
                  </a:lnTo>
                  <a:lnTo>
                    <a:pt x="4501" y="4099"/>
                  </a:lnTo>
                  <a:lnTo>
                    <a:pt x="4499" y="4093"/>
                  </a:lnTo>
                  <a:lnTo>
                    <a:pt x="4497" y="4087"/>
                  </a:lnTo>
                  <a:lnTo>
                    <a:pt x="4493" y="4081"/>
                  </a:lnTo>
                  <a:lnTo>
                    <a:pt x="4488" y="4076"/>
                  </a:lnTo>
                  <a:lnTo>
                    <a:pt x="4480" y="4070"/>
                  </a:lnTo>
                  <a:lnTo>
                    <a:pt x="4472" y="4062"/>
                  </a:lnTo>
                  <a:lnTo>
                    <a:pt x="4468" y="4052"/>
                  </a:lnTo>
                  <a:lnTo>
                    <a:pt x="4466" y="4042"/>
                  </a:lnTo>
                  <a:lnTo>
                    <a:pt x="4465" y="4031"/>
                  </a:lnTo>
                  <a:lnTo>
                    <a:pt x="4466" y="4020"/>
                  </a:lnTo>
                  <a:lnTo>
                    <a:pt x="4469" y="4010"/>
                  </a:lnTo>
                  <a:lnTo>
                    <a:pt x="4477" y="3995"/>
                  </a:lnTo>
                  <a:lnTo>
                    <a:pt x="4485" y="3979"/>
                  </a:lnTo>
                  <a:lnTo>
                    <a:pt x="4493" y="3960"/>
                  </a:lnTo>
                  <a:lnTo>
                    <a:pt x="4498" y="3947"/>
                  </a:lnTo>
                  <a:lnTo>
                    <a:pt x="4501" y="3932"/>
                  </a:lnTo>
                  <a:lnTo>
                    <a:pt x="4506" y="3918"/>
                  </a:lnTo>
                  <a:lnTo>
                    <a:pt x="4510" y="3904"/>
                  </a:lnTo>
                  <a:lnTo>
                    <a:pt x="4515" y="3888"/>
                  </a:lnTo>
                  <a:lnTo>
                    <a:pt x="4519" y="3872"/>
                  </a:lnTo>
                  <a:lnTo>
                    <a:pt x="4524" y="3856"/>
                  </a:lnTo>
                  <a:lnTo>
                    <a:pt x="4529" y="3840"/>
                  </a:lnTo>
                  <a:lnTo>
                    <a:pt x="4540" y="3815"/>
                  </a:lnTo>
                  <a:lnTo>
                    <a:pt x="4551" y="3792"/>
                  </a:lnTo>
                  <a:lnTo>
                    <a:pt x="4563" y="3771"/>
                  </a:lnTo>
                  <a:lnTo>
                    <a:pt x="4576" y="3754"/>
                  </a:lnTo>
                  <a:lnTo>
                    <a:pt x="4589" y="3746"/>
                  </a:lnTo>
                  <a:lnTo>
                    <a:pt x="4601" y="3739"/>
                  </a:lnTo>
                  <a:lnTo>
                    <a:pt x="4616" y="3727"/>
                  </a:lnTo>
                  <a:lnTo>
                    <a:pt x="4629" y="3720"/>
                  </a:lnTo>
                  <a:lnTo>
                    <a:pt x="4635" y="3717"/>
                  </a:lnTo>
                  <a:lnTo>
                    <a:pt x="4641" y="3716"/>
                  </a:lnTo>
                  <a:lnTo>
                    <a:pt x="4647" y="3716"/>
                  </a:lnTo>
                  <a:lnTo>
                    <a:pt x="4654" y="3716"/>
                  </a:lnTo>
                  <a:lnTo>
                    <a:pt x="4670" y="3718"/>
                  </a:lnTo>
                  <a:lnTo>
                    <a:pt x="4685" y="3721"/>
                  </a:lnTo>
                  <a:lnTo>
                    <a:pt x="4699" y="3722"/>
                  </a:lnTo>
                  <a:lnTo>
                    <a:pt x="4719" y="3723"/>
                  </a:lnTo>
                  <a:lnTo>
                    <a:pt x="4742" y="3722"/>
                  </a:lnTo>
                  <a:lnTo>
                    <a:pt x="4763" y="3723"/>
                  </a:lnTo>
                  <a:lnTo>
                    <a:pt x="4771" y="3724"/>
                  </a:lnTo>
                  <a:lnTo>
                    <a:pt x="4780" y="3725"/>
                  </a:lnTo>
                  <a:lnTo>
                    <a:pt x="4787" y="3729"/>
                  </a:lnTo>
                  <a:lnTo>
                    <a:pt x="4792" y="3734"/>
                  </a:lnTo>
                  <a:lnTo>
                    <a:pt x="4801" y="3748"/>
                  </a:lnTo>
                  <a:lnTo>
                    <a:pt x="4809" y="3764"/>
                  </a:lnTo>
                  <a:lnTo>
                    <a:pt x="4815" y="3772"/>
                  </a:lnTo>
                  <a:lnTo>
                    <a:pt x="4821" y="3780"/>
                  </a:lnTo>
                  <a:lnTo>
                    <a:pt x="4830" y="3787"/>
                  </a:lnTo>
                  <a:lnTo>
                    <a:pt x="4839" y="3793"/>
                  </a:lnTo>
                  <a:lnTo>
                    <a:pt x="4850" y="3798"/>
                  </a:lnTo>
                  <a:lnTo>
                    <a:pt x="4863" y="3804"/>
                  </a:lnTo>
                  <a:lnTo>
                    <a:pt x="4877" y="3809"/>
                  </a:lnTo>
                  <a:lnTo>
                    <a:pt x="4891" y="3815"/>
                  </a:lnTo>
                  <a:lnTo>
                    <a:pt x="4920" y="3823"/>
                  </a:lnTo>
                  <a:lnTo>
                    <a:pt x="4943" y="3827"/>
                  </a:lnTo>
                  <a:lnTo>
                    <a:pt x="4963" y="3830"/>
                  </a:lnTo>
                  <a:lnTo>
                    <a:pt x="4990" y="3835"/>
                  </a:lnTo>
                  <a:lnTo>
                    <a:pt x="5019" y="3838"/>
                  </a:lnTo>
                  <a:lnTo>
                    <a:pt x="5044" y="3841"/>
                  </a:lnTo>
                  <a:lnTo>
                    <a:pt x="5067" y="3842"/>
                  </a:lnTo>
                  <a:lnTo>
                    <a:pt x="5091" y="3846"/>
                  </a:lnTo>
                  <a:lnTo>
                    <a:pt x="5111" y="3848"/>
                  </a:lnTo>
                  <a:lnTo>
                    <a:pt x="5128" y="3849"/>
                  </a:lnTo>
                  <a:lnTo>
                    <a:pt x="5135" y="3849"/>
                  </a:lnTo>
                  <a:lnTo>
                    <a:pt x="5141" y="3849"/>
                  </a:lnTo>
                  <a:lnTo>
                    <a:pt x="5147" y="3847"/>
                  </a:lnTo>
                  <a:lnTo>
                    <a:pt x="5153" y="3844"/>
                  </a:lnTo>
                  <a:lnTo>
                    <a:pt x="5159" y="3841"/>
                  </a:lnTo>
                  <a:lnTo>
                    <a:pt x="5165" y="3837"/>
                  </a:lnTo>
                  <a:lnTo>
                    <a:pt x="5171" y="3831"/>
                  </a:lnTo>
                  <a:lnTo>
                    <a:pt x="5178" y="3824"/>
                  </a:lnTo>
                  <a:lnTo>
                    <a:pt x="5191" y="3809"/>
                  </a:lnTo>
                  <a:lnTo>
                    <a:pt x="5205" y="3794"/>
                  </a:lnTo>
                  <a:lnTo>
                    <a:pt x="5214" y="3788"/>
                  </a:lnTo>
                  <a:lnTo>
                    <a:pt x="5222" y="3783"/>
                  </a:lnTo>
                  <a:lnTo>
                    <a:pt x="5230" y="3778"/>
                  </a:lnTo>
                  <a:lnTo>
                    <a:pt x="5239" y="3773"/>
                  </a:lnTo>
                  <a:lnTo>
                    <a:pt x="5255" y="3767"/>
                  </a:lnTo>
                  <a:lnTo>
                    <a:pt x="5268" y="3760"/>
                  </a:lnTo>
                  <a:lnTo>
                    <a:pt x="5274" y="3756"/>
                  </a:lnTo>
                  <a:lnTo>
                    <a:pt x="5280" y="3752"/>
                  </a:lnTo>
                  <a:lnTo>
                    <a:pt x="5285" y="3746"/>
                  </a:lnTo>
                  <a:lnTo>
                    <a:pt x="5291" y="3739"/>
                  </a:lnTo>
                  <a:lnTo>
                    <a:pt x="5300" y="3725"/>
                  </a:lnTo>
                  <a:lnTo>
                    <a:pt x="5307" y="3716"/>
                  </a:lnTo>
                  <a:lnTo>
                    <a:pt x="5316" y="3708"/>
                  </a:lnTo>
                  <a:lnTo>
                    <a:pt x="5329" y="3696"/>
                  </a:lnTo>
                  <a:lnTo>
                    <a:pt x="5344" y="3682"/>
                  </a:lnTo>
                  <a:lnTo>
                    <a:pt x="5360" y="3666"/>
                  </a:lnTo>
                  <a:lnTo>
                    <a:pt x="5373" y="3651"/>
                  </a:lnTo>
                  <a:lnTo>
                    <a:pt x="5384" y="3636"/>
                  </a:lnTo>
                  <a:lnTo>
                    <a:pt x="5392" y="3623"/>
                  </a:lnTo>
                  <a:lnTo>
                    <a:pt x="5398" y="3609"/>
                  </a:lnTo>
                  <a:lnTo>
                    <a:pt x="5404" y="3595"/>
                  </a:lnTo>
                  <a:lnTo>
                    <a:pt x="5407" y="3580"/>
                  </a:lnTo>
                  <a:lnTo>
                    <a:pt x="5409" y="3573"/>
                  </a:lnTo>
                  <a:lnTo>
                    <a:pt x="5412" y="3567"/>
                  </a:lnTo>
                  <a:lnTo>
                    <a:pt x="5416" y="3561"/>
                  </a:lnTo>
                  <a:lnTo>
                    <a:pt x="5420" y="3557"/>
                  </a:lnTo>
                  <a:lnTo>
                    <a:pt x="5425" y="3552"/>
                  </a:lnTo>
                  <a:lnTo>
                    <a:pt x="5431" y="3548"/>
                  </a:lnTo>
                  <a:lnTo>
                    <a:pt x="5437" y="3545"/>
                  </a:lnTo>
                  <a:lnTo>
                    <a:pt x="5442" y="3542"/>
                  </a:lnTo>
                  <a:lnTo>
                    <a:pt x="5454" y="3539"/>
                  </a:lnTo>
                  <a:lnTo>
                    <a:pt x="5469" y="3538"/>
                  </a:lnTo>
                  <a:lnTo>
                    <a:pt x="5477" y="3538"/>
                  </a:lnTo>
                  <a:lnTo>
                    <a:pt x="5486" y="3539"/>
                  </a:lnTo>
                  <a:lnTo>
                    <a:pt x="5495" y="3540"/>
                  </a:lnTo>
                  <a:lnTo>
                    <a:pt x="5504" y="3544"/>
                  </a:lnTo>
                  <a:lnTo>
                    <a:pt x="5523" y="3548"/>
                  </a:lnTo>
                  <a:lnTo>
                    <a:pt x="5543" y="3552"/>
                  </a:lnTo>
                  <a:lnTo>
                    <a:pt x="5552" y="3553"/>
                  </a:lnTo>
                  <a:lnTo>
                    <a:pt x="5562" y="3554"/>
                  </a:lnTo>
                  <a:lnTo>
                    <a:pt x="5571" y="3554"/>
                  </a:lnTo>
                  <a:lnTo>
                    <a:pt x="5580" y="3553"/>
                  </a:lnTo>
                  <a:lnTo>
                    <a:pt x="5599" y="3548"/>
                  </a:lnTo>
                  <a:lnTo>
                    <a:pt x="5622" y="3544"/>
                  </a:lnTo>
                  <a:lnTo>
                    <a:pt x="5646" y="3538"/>
                  </a:lnTo>
                  <a:lnTo>
                    <a:pt x="5668" y="3534"/>
                  </a:lnTo>
                  <a:lnTo>
                    <a:pt x="5688" y="3532"/>
                  </a:lnTo>
                  <a:lnTo>
                    <a:pt x="5712" y="3526"/>
                  </a:lnTo>
                  <a:lnTo>
                    <a:pt x="5725" y="3521"/>
                  </a:lnTo>
                  <a:lnTo>
                    <a:pt x="5737" y="3514"/>
                  </a:lnTo>
                  <a:lnTo>
                    <a:pt x="5747" y="3507"/>
                  </a:lnTo>
                  <a:lnTo>
                    <a:pt x="5758" y="3496"/>
                  </a:lnTo>
                  <a:lnTo>
                    <a:pt x="5778" y="3475"/>
                  </a:lnTo>
                  <a:lnTo>
                    <a:pt x="5798" y="3452"/>
                  </a:lnTo>
                  <a:lnTo>
                    <a:pt x="5816" y="3433"/>
                  </a:lnTo>
                  <a:lnTo>
                    <a:pt x="5832" y="3418"/>
                  </a:lnTo>
                  <a:lnTo>
                    <a:pt x="5838" y="3413"/>
                  </a:lnTo>
                  <a:lnTo>
                    <a:pt x="5845" y="3408"/>
                  </a:lnTo>
                  <a:lnTo>
                    <a:pt x="5851" y="3405"/>
                  </a:lnTo>
                  <a:lnTo>
                    <a:pt x="5857" y="3402"/>
                  </a:lnTo>
                  <a:lnTo>
                    <a:pt x="5867" y="3401"/>
                  </a:lnTo>
                  <a:lnTo>
                    <a:pt x="5876" y="3401"/>
                  </a:lnTo>
                  <a:lnTo>
                    <a:pt x="5879" y="3400"/>
                  </a:lnTo>
                  <a:lnTo>
                    <a:pt x="5883" y="3399"/>
                  </a:lnTo>
                  <a:lnTo>
                    <a:pt x="5888" y="3395"/>
                  </a:lnTo>
                  <a:lnTo>
                    <a:pt x="5894" y="3392"/>
                  </a:lnTo>
                  <a:lnTo>
                    <a:pt x="5898" y="3386"/>
                  </a:lnTo>
                  <a:lnTo>
                    <a:pt x="5904" y="3380"/>
                  </a:lnTo>
                  <a:lnTo>
                    <a:pt x="5909" y="3371"/>
                  </a:lnTo>
                  <a:lnTo>
                    <a:pt x="5914" y="3364"/>
                  </a:lnTo>
                  <a:lnTo>
                    <a:pt x="5916" y="3356"/>
                  </a:lnTo>
                  <a:lnTo>
                    <a:pt x="5917" y="3349"/>
                  </a:lnTo>
                  <a:lnTo>
                    <a:pt x="5917" y="3343"/>
                  </a:lnTo>
                  <a:lnTo>
                    <a:pt x="5916" y="3337"/>
                  </a:lnTo>
                  <a:lnTo>
                    <a:pt x="5911" y="3324"/>
                  </a:lnTo>
                  <a:lnTo>
                    <a:pt x="5908" y="3308"/>
                  </a:lnTo>
                  <a:lnTo>
                    <a:pt x="5909" y="3299"/>
                  </a:lnTo>
                  <a:lnTo>
                    <a:pt x="5911" y="3286"/>
                  </a:lnTo>
                  <a:lnTo>
                    <a:pt x="5917" y="3273"/>
                  </a:lnTo>
                  <a:lnTo>
                    <a:pt x="5923" y="3257"/>
                  </a:lnTo>
                  <a:lnTo>
                    <a:pt x="5932" y="3242"/>
                  </a:lnTo>
                  <a:lnTo>
                    <a:pt x="5940" y="3227"/>
                  </a:lnTo>
                  <a:lnTo>
                    <a:pt x="5948" y="3213"/>
                  </a:lnTo>
                  <a:lnTo>
                    <a:pt x="5957" y="3201"/>
                  </a:lnTo>
                  <a:lnTo>
                    <a:pt x="5971" y="3179"/>
                  </a:lnTo>
                  <a:lnTo>
                    <a:pt x="5984" y="3157"/>
                  </a:lnTo>
                  <a:lnTo>
                    <a:pt x="5991" y="3148"/>
                  </a:lnTo>
                  <a:lnTo>
                    <a:pt x="5998" y="3138"/>
                  </a:lnTo>
                  <a:lnTo>
                    <a:pt x="6006" y="3130"/>
                  </a:lnTo>
                  <a:lnTo>
                    <a:pt x="6015" y="3123"/>
                  </a:lnTo>
                  <a:lnTo>
                    <a:pt x="6035" y="3112"/>
                  </a:lnTo>
                  <a:lnTo>
                    <a:pt x="6055" y="3103"/>
                  </a:lnTo>
                  <a:lnTo>
                    <a:pt x="6066" y="3099"/>
                  </a:lnTo>
                  <a:lnTo>
                    <a:pt x="6075" y="3097"/>
                  </a:lnTo>
                  <a:lnTo>
                    <a:pt x="6084" y="3094"/>
                  </a:lnTo>
                  <a:lnTo>
                    <a:pt x="6092" y="3093"/>
                  </a:lnTo>
                  <a:lnTo>
                    <a:pt x="6110" y="3093"/>
                  </a:lnTo>
                  <a:lnTo>
                    <a:pt x="6132" y="3092"/>
                  </a:lnTo>
                  <a:lnTo>
                    <a:pt x="6155" y="3092"/>
                  </a:lnTo>
                  <a:lnTo>
                    <a:pt x="6173" y="3091"/>
                  </a:lnTo>
                  <a:lnTo>
                    <a:pt x="6188" y="3091"/>
                  </a:lnTo>
                  <a:lnTo>
                    <a:pt x="6205" y="3088"/>
                  </a:lnTo>
                  <a:lnTo>
                    <a:pt x="6213" y="3086"/>
                  </a:lnTo>
                  <a:lnTo>
                    <a:pt x="6220" y="3082"/>
                  </a:lnTo>
                  <a:lnTo>
                    <a:pt x="6226" y="3078"/>
                  </a:lnTo>
                  <a:lnTo>
                    <a:pt x="6231" y="3071"/>
                  </a:lnTo>
                  <a:lnTo>
                    <a:pt x="6233" y="3063"/>
                  </a:lnTo>
                  <a:lnTo>
                    <a:pt x="6236" y="3054"/>
                  </a:lnTo>
                  <a:lnTo>
                    <a:pt x="6237" y="3043"/>
                  </a:lnTo>
                  <a:lnTo>
                    <a:pt x="6238" y="3034"/>
                  </a:lnTo>
                  <a:lnTo>
                    <a:pt x="6239" y="3023"/>
                  </a:lnTo>
                  <a:lnTo>
                    <a:pt x="6242" y="3014"/>
                  </a:lnTo>
                  <a:lnTo>
                    <a:pt x="6244" y="3004"/>
                  </a:lnTo>
                  <a:lnTo>
                    <a:pt x="6248" y="2997"/>
                  </a:lnTo>
                  <a:lnTo>
                    <a:pt x="6253" y="2991"/>
                  </a:lnTo>
                  <a:lnTo>
                    <a:pt x="6258" y="2986"/>
                  </a:lnTo>
                  <a:lnTo>
                    <a:pt x="6264" y="2984"/>
                  </a:lnTo>
                  <a:lnTo>
                    <a:pt x="6270" y="2981"/>
                  </a:lnTo>
                  <a:lnTo>
                    <a:pt x="6282" y="2979"/>
                  </a:lnTo>
                  <a:lnTo>
                    <a:pt x="6292" y="2977"/>
                  </a:lnTo>
                  <a:lnTo>
                    <a:pt x="6295" y="2975"/>
                  </a:lnTo>
                  <a:lnTo>
                    <a:pt x="6298" y="2977"/>
                  </a:lnTo>
                  <a:lnTo>
                    <a:pt x="6301" y="2979"/>
                  </a:lnTo>
                  <a:lnTo>
                    <a:pt x="6304" y="2983"/>
                  </a:lnTo>
                  <a:lnTo>
                    <a:pt x="6310" y="2990"/>
                  </a:lnTo>
                  <a:lnTo>
                    <a:pt x="6317" y="2998"/>
                  </a:lnTo>
                  <a:lnTo>
                    <a:pt x="6321" y="3000"/>
                  </a:lnTo>
                  <a:lnTo>
                    <a:pt x="6329" y="3003"/>
                  </a:lnTo>
                  <a:lnTo>
                    <a:pt x="6336" y="3005"/>
                  </a:lnTo>
                  <a:lnTo>
                    <a:pt x="6343" y="3006"/>
                  </a:lnTo>
                  <a:lnTo>
                    <a:pt x="6351" y="3008"/>
                  </a:lnTo>
                  <a:lnTo>
                    <a:pt x="6358" y="3005"/>
                  </a:lnTo>
                  <a:lnTo>
                    <a:pt x="6365" y="3003"/>
                  </a:lnTo>
                  <a:lnTo>
                    <a:pt x="6371" y="2997"/>
                  </a:lnTo>
                  <a:lnTo>
                    <a:pt x="6380" y="2986"/>
                  </a:lnTo>
                  <a:lnTo>
                    <a:pt x="6387" y="2977"/>
                  </a:lnTo>
                  <a:lnTo>
                    <a:pt x="6395" y="2967"/>
                  </a:lnTo>
                  <a:lnTo>
                    <a:pt x="6408" y="2956"/>
                  </a:lnTo>
                  <a:lnTo>
                    <a:pt x="6428" y="2943"/>
                  </a:lnTo>
                  <a:lnTo>
                    <a:pt x="6453" y="2930"/>
                  </a:lnTo>
                  <a:lnTo>
                    <a:pt x="6478" y="2917"/>
                  </a:lnTo>
                  <a:lnTo>
                    <a:pt x="6497" y="2910"/>
                  </a:lnTo>
                  <a:lnTo>
                    <a:pt x="6510" y="2907"/>
                  </a:lnTo>
                  <a:lnTo>
                    <a:pt x="6522" y="2904"/>
                  </a:lnTo>
                  <a:lnTo>
                    <a:pt x="6535" y="2904"/>
                  </a:lnTo>
                  <a:lnTo>
                    <a:pt x="6550" y="2907"/>
                  </a:lnTo>
                  <a:lnTo>
                    <a:pt x="6565" y="2909"/>
                  </a:lnTo>
                  <a:lnTo>
                    <a:pt x="6577" y="2909"/>
                  </a:lnTo>
                  <a:lnTo>
                    <a:pt x="6588" y="2909"/>
                  </a:lnTo>
                  <a:lnTo>
                    <a:pt x="6597" y="2908"/>
                  </a:lnTo>
                  <a:lnTo>
                    <a:pt x="6604" y="2908"/>
                  </a:lnTo>
                  <a:lnTo>
                    <a:pt x="6610" y="2907"/>
                  </a:lnTo>
                  <a:lnTo>
                    <a:pt x="6616" y="2905"/>
                  </a:lnTo>
                  <a:lnTo>
                    <a:pt x="6623" y="2902"/>
                  </a:lnTo>
                  <a:lnTo>
                    <a:pt x="6629" y="2893"/>
                  </a:lnTo>
                  <a:lnTo>
                    <a:pt x="6635" y="2883"/>
                  </a:lnTo>
                  <a:lnTo>
                    <a:pt x="6639" y="2877"/>
                  </a:lnTo>
                  <a:lnTo>
                    <a:pt x="6644" y="2872"/>
                  </a:lnTo>
                  <a:lnTo>
                    <a:pt x="6650" y="2869"/>
                  </a:lnTo>
                  <a:lnTo>
                    <a:pt x="6657" y="2865"/>
                  </a:lnTo>
                  <a:lnTo>
                    <a:pt x="6664" y="2864"/>
                  </a:lnTo>
                  <a:lnTo>
                    <a:pt x="6671" y="2864"/>
                  </a:lnTo>
                  <a:lnTo>
                    <a:pt x="6678" y="2865"/>
                  </a:lnTo>
                  <a:lnTo>
                    <a:pt x="6684" y="2866"/>
                  </a:lnTo>
                  <a:lnTo>
                    <a:pt x="6694" y="2870"/>
                  </a:lnTo>
                  <a:lnTo>
                    <a:pt x="6699" y="2874"/>
                  </a:lnTo>
                  <a:lnTo>
                    <a:pt x="6714" y="2884"/>
                  </a:lnTo>
                  <a:lnTo>
                    <a:pt x="6734" y="2899"/>
                  </a:lnTo>
                  <a:lnTo>
                    <a:pt x="6743" y="2910"/>
                  </a:lnTo>
                  <a:lnTo>
                    <a:pt x="6753" y="2917"/>
                  </a:lnTo>
                  <a:lnTo>
                    <a:pt x="6757" y="2920"/>
                  </a:lnTo>
                  <a:lnTo>
                    <a:pt x="6761" y="2921"/>
                  </a:lnTo>
                  <a:lnTo>
                    <a:pt x="6766" y="2921"/>
                  </a:lnTo>
                  <a:lnTo>
                    <a:pt x="6770" y="2918"/>
                  </a:lnTo>
                  <a:lnTo>
                    <a:pt x="6778" y="2913"/>
                  </a:lnTo>
                  <a:lnTo>
                    <a:pt x="6785" y="2908"/>
                  </a:lnTo>
                  <a:lnTo>
                    <a:pt x="6795" y="2903"/>
                  </a:lnTo>
                  <a:lnTo>
                    <a:pt x="6808" y="2898"/>
                  </a:lnTo>
                  <a:lnTo>
                    <a:pt x="6811" y="2898"/>
                  </a:lnTo>
                  <a:lnTo>
                    <a:pt x="6815" y="2898"/>
                  </a:lnTo>
                  <a:lnTo>
                    <a:pt x="6817" y="2899"/>
                  </a:lnTo>
                  <a:lnTo>
                    <a:pt x="6821" y="2901"/>
                  </a:lnTo>
                  <a:lnTo>
                    <a:pt x="6827" y="2904"/>
                  </a:lnTo>
                  <a:lnTo>
                    <a:pt x="6833" y="2909"/>
                  </a:lnTo>
                  <a:lnTo>
                    <a:pt x="6837" y="2914"/>
                  </a:lnTo>
                  <a:lnTo>
                    <a:pt x="6845" y="2917"/>
                  </a:lnTo>
                  <a:lnTo>
                    <a:pt x="6848" y="2917"/>
                  </a:lnTo>
                  <a:lnTo>
                    <a:pt x="6852" y="2918"/>
                  </a:lnTo>
                  <a:lnTo>
                    <a:pt x="6855" y="2918"/>
                  </a:lnTo>
                  <a:lnTo>
                    <a:pt x="6860" y="2917"/>
                  </a:lnTo>
                  <a:lnTo>
                    <a:pt x="6866" y="2916"/>
                  </a:lnTo>
                  <a:lnTo>
                    <a:pt x="6871" y="2917"/>
                  </a:lnTo>
                  <a:lnTo>
                    <a:pt x="6874" y="2918"/>
                  </a:lnTo>
                  <a:lnTo>
                    <a:pt x="6878" y="2921"/>
                  </a:lnTo>
                  <a:lnTo>
                    <a:pt x="6884" y="2927"/>
                  </a:lnTo>
                  <a:lnTo>
                    <a:pt x="6888" y="2930"/>
                  </a:lnTo>
                  <a:lnTo>
                    <a:pt x="6896" y="2932"/>
                  </a:lnTo>
                  <a:lnTo>
                    <a:pt x="6900" y="2930"/>
                  </a:lnTo>
                  <a:lnTo>
                    <a:pt x="6903" y="2927"/>
                  </a:lnTo>
                  <a:lnTo>
                    <a:pt x="6905" y="2923"/>
                  </a:lnTo>
                  <a:lnTo>
                    <a:pt x="6908" y="2918"/>
                  </a:lnTo>
                  <a:lnTo>
                    <a:pt x="6911" y="2915"/>
                  </a:lnTo>
                  <a:lnTo>
                    <a:pt x="6916" y="2911"/>
                  </a:lnTo>
                  <a:lnTo>
                    <a:pt x="6924" y="2910"/>
                  </a:lnTo>
                  <a:lnTo>
                    <a:pt x="6928" y="2909"/>
                  </a:lnTo>
                  <a:lnTo>
                    <a:pt x="6931" y="2908"/>
                  </a:lnTo>
                  <a:lnTo>
                    <a:pt x="6934" y="2907"/>
                  </a:lnTo>
                  <a:lnTo>
                    <a:pt x="6935" y="2904"/>
                  </a:lnTo>
                  <a:lnTo>
                    <a:pt x="6937" y="2901"/>
                  </a:lnTo>
                  <a:lnTo>
                    <a:pt x="6938" y="2895"/>
                  </a:lnTo>
                  <a:lnTo>
                    <a:pt x="6940" y="2890"/>
                  </a:lnTo>
                  <a:lnTo>
                    <a:pt x="6942" y="2885"/>
                  </a:lnTo>
                  <a:lnTo>
                    <a:pt x="6943" y="2884"/>
                  </a:lnTo>
                  <a:lnTo>
                    <a:pt x="6947" y="2883"/>
                  </a:lnTo>
                  <a:lnTo>
                    <a:pt x="6950" y="2882"/>
                  </a:lnTo>
                  <a:lnTo>
                    <a:pt x="6955" y="2882"/>
                  </a:lnTo>
                  <a:lnTo>
                    <a:pt x="6960" y="2882"/>
                  </a:lnTo>
                  <a:lnTo>
                    <a:pt x="6963" y="2880"/>
                  </a:lnTo>
                  <a:lnTo>
                    <a:pt x="6967" y="2878"/>
                  </a:lnTo>
                  <a:lnTo>
                    <a:pt x="6971" y="2876"/>
                  </a:lnTo>
                  <a:lnTo>
                    <a:pt x="6975" y="2871"/>
                  </a:lnTo>
                  <a:lnTo>
                    <a:pt x="6978" y="2863"/>
                  </a:lnTo>
                  <a:lnTo>
                    <a:pt x="6979" y="2854"/>
                  </a:lnTo>
                  <a:lnTo>
                    <a:pt x="6980" y="2845"/>
                  </a:lnTo>
                  <a:lnTo>
                    <a:pt x="6980" y="2835"/>
                  </a:lnTo>
                  <a:lnTo>
                    <a:pt x="6979" y="2826"/>
                  </a:lnTo>
                  <a:lnTo>
                    <a:pt x="6979" y="2816"/>
                  </a:lnTo>
                  <a:lnTo>
                    <a:pt x="6978" y="2808"/>
                  </a:lnTo>
                  <a:lnTo>
                    <a:pt x="6975" y="2800"/>
                  </a:lnTo>
                  <a:lnTo>
                    <a:pt x="6973" y="2792"/>
                  </a:lnTo>
                  <a:lnTo>
                    <a:pt x="6971" y="2787"/>
                  </a:lnTo>
                  <a:lnTo>
                    <a:pt x="6967" y="2781"/>
                  </a:lnTo>
                  <a:lnTo>
                    <a:pt x="6962" y="2775"/>
                  </a:lnTo>
                  <a:lnTo>
                    <a:pt x="6957" y="2770"/>
                  </a:lnTo>
                  <a:lnTo>
                    <a:pt x="6949" y="2759"/>
                  </a:lnTo>
                  <a:lnTo>
                    <a:pt x="6942" y="2747"/>
                  </a:lnTo>
                  <a:lnTo>
                    <a:pt x="6936" y="2735"/>
                  </a:lnTo>
                  <a:lnTo>
                    <a:pt x="6931" y="2722"/>
                  </a:lnTo>
                  <a:lnTo>
                    <a:pt x="6928" y="2710"/>
                  </a:lnTo>
                  <a:lnTo>
                    <a:pt x="6924" y="2699"/>
                  </a:lnTo>
                  <a:lnTo>
                    <a:pt x="6921" y="2693"/>
                  </a:lnTo>
                  <a:lnTo>
                    <a:pt x="6917" y="2685"/>
                  </a:lnTo>
                  <a:lnTo>
                    <a:pt x="6911" y="2680"/>
                  </a:lnTo>
                  <a:lnTo>
                    <a:pt x="6905" y="2672"/>
                  </a:lnTo>
                  <a:lnTo>
                    <a:pt x="6897" y="2665"/>
                  </a:lnTo>
                  <a:lnTo>
                    <a:pt x="6890" y="2661"/>
                  </a:lnTo>
                  <a:lnTo>
                    <a:pt x="6881" y="2656"/>
                  </a:lnTo>
                  <a:lnTo>
                    <a:pt x="6874" y="2652"/>
                  </a:lnTo>
                  <a:lnTo>
                    <a:pt x="6867" y="2650"/>
                  </a:lnTo>
                  <a:lnTo>
                    <a:pt x="6861" y="2646"/>
                  </a:lnTo>
                  <a:lnTo>
                    <a:pt x="6856" y="2643"/>
                  </a:lnTo>
                  <a:lnTo>
                    <a:pt x="6852" y="2638"/>
                  </a:lnTo>
                  <a:lnTo>
                    <a:pt x="6843" y="2627"/>
                  </a:lnTo>
                  <a:lnTo>
                    <a:pt x="6831" y="2615"/>
                  </a:lnTo>
                  <a:lnTo>
                    <a:pt x="6818" y="2603"/>
                  </a:lnTo>
                  <a:lnTo>
                    <a:pt x="6806" y="2594"/>
                  </a:lnTo>
                  <a:lnTo>
                    <a:pt x="6796" y="2588"/>
                  </a:lnTo>
                  <a:lnTo>
                    <a:pt x="6786" y="2583"/>
                  </a:lnTo>
                  <a:lnTo>
                    <a:pt x="6784" y="2580"/>
                  </a:lnTo>
                  <a:lnTo>
                    <a:pt x="6780" y="2577"/>
                  </a:lnTo>
                  <a:lnTo>
                    <a:pt x="6779" y="2573"/>
                  </a:lnTo>
                  <a:lnTo>
                    <a:pt x="6778" y="2568"/>
                  </a:lnTo>
                  <a:lnTo>
                    <a:pt x="6777" y="2564"/>
                  </a:lnTo>
                  <a:lnTo>
                    <a:pt x="6776" y="2561"/>
                  </a:lnTo>
                  <a:lnTo>
                    <a:pt x="6773" y="2557"/>
                  </a:lnTo>
                  <a:lnTo>
                    <a:pt x="6770" y="2555"/>
                  </a:lnTo>
                  <a:lnTo>
                    <a:pt x="6764" y="2552"/>
                  </a:lnTo>
                  <a:lnTo>
                    <a:pt x="6755" y="2548"/>
                  </a:lnTo>
                  <a:lnTo>
                    <a:pt x="6746" y="2544"/>
                  </a:lnTo>
                  <a:lnTo>
                    <a:pt x="6736" y="2539"/>
                  </a:lnTo>
                  <a:lnTo>
                    <a:pt x="6732" y="2535"/>
                  </a:lnTo>
                  <a:lnTo>
                    <a:pt x="6727" y="2529"/>
                  </a:lnTo>
                  <a:lnTo>
                    <a:pt x="6722" y="2521"/>
                  </a:lnTo>
                  <a:lnTo>
                    <a:pt x="6719" y="2512"/>
                  </a:lnTo>
                  <a:lnTo>
                    <a:pt x="6715" y="2502"/>
                  </a:lnTo>
                  <a:lnTo>
                    <a:pt x="6710" y="2494"/>
                  </a:lnTo>
                  <a:lnTo>
                    <a:pt x="6705" y="2488"/>
                  </a:lnTo>
                  <a:lnTo>
                    <a:pt x="6701" y="2483"/>
                  </a:lnTo>
                  <a:lnTo>
                    <a:pt x="6695" y="2479"/>
                  </a:lnTo>
                  <a:lnTo>
                    <a:pt x="6689" y="2476"/>
                  </a:lnTo>
                  <a:lnTo>
                    <a:pt x="6683" y="2473"/>
                  </a:lnTo>
                  <a:lnTo>
                    <a:pt x="6676" y="2470"/>
                  </a:lnTo>
                  <a:lnTo>
                    <a:pt x="6660" y="2464"/>
                  </a:lnTo>
                  <a:lnTo>
                    <a:pt x="6645" y="2460"/>
                  </a:lnTo>
                  <a:lnTo>
                    <a:pt x="6632" y="2455"/>
                  </a:lnTo>
                  <a:lnTo>
                    <a:pt x="6621" y="2451"/>
                  </a:lnTo>
                  <a:lnTo>
                    <a:pt x="6612" y="2450"/>
                  </a:lnTo>
                  <a:lnTo>
                    <a:pt x="6602" y="2448"/>
                  </a:lnTo>
                  <a:lnTo>
                    <a:pt x="6597" y="2445"/>
                  </a:lnTo>
                  <a:lnTo>
                    <a:pt x="6591" y="2442"/>
                  </a:lnTo>
                  <a:lnTo>
                    <a:pt x="6588" y="2437"/>
                  </a:lnTo>
                  <a:lnTo>
                    <a:pt x="6583" y="2431"/>
                  </a:lnTo>
                  <a:lnTo>
                    <a:pt x="6572" y="2414"/>
                  </a:lnTo>
                  <a:lnTo>
                    <a:pt x="6558" y="2395"/>
                  </a:lnTo>
                  <a:lnTo>
                    <a:pt x="6544" y="2376"/>
                  </a:lnTo>
                  <a:lnTo>
                    <a:pt x="6534" y="2365"/>
                  </a:lnTo>
                  <a:lnTo>
                    <a:pt x="6529" y="2361"/>
                  </a:lnTo>
                  <a:lnTo>
                    <a:pt x="6525" y="2357"/>
                  </a:lnTo>
                  <a:lnTo>
                    <a:pt x="6520" y="2356"/>
                  </a:lnTo>
                  <a:lnTo>
                    <a:pt x="6514" y="2354"/>
                  </a:lnTo>
                  <a:lnTo>
                    <a:pt x="6501" y="2351"/>
                  </a:lnTo>
                  <a:lnTo>
                    <a:pt x="6484" y="2351"/>
                  </a:lnTo>
                  <a:lnTo>
                    <a:pt x="6477" y="2350"/>
                  </a:lnTo>
                  <a:lnTo>
                    <a:pt x="6468" y="2349"/>
                  </a:lnTo>
                  <a:lnTo>
                    <a:pt x="6458" y="2350"/>
                  </a:lnTo>
                  <a:lnTo>
                    <a:pt x="6447" y="2350"/>
                  </a:lnTo>
                  <a:lnTo>
                    <a:pt x="6436" y="2348"/>
                  </a:lnTo>
                  <a:lnTo>
                    <a:pt x="6423" y="2347"/>
                  </a:lnTo>
                  <a:lnTo>
                    <a:pt x="6412" y="2349"/>
                  </a:lnTo>
                  <a:lnTo>
                    <a:pt x="6402" y="2351"/>
                  </a:lnTo>
                  <a:lnTo>
                    <a:pt x="6387" y="2353"/>
                  </a:lnTo>
                  <a:lnTo>
                    <a:pt x="6370" y="2354"/>
                  </a:lnTo>
                  <a:lnTo>
                    <a:pt x="6355" y="2355"/>
                  </a:lnTo>
                  <a:lnTo>
                    <a:pt x="6344" y="2356"/>
                  </a:lnTo>
                  <a:lnTo>
                    <a:pt x="6336" y="2359"/>
                  </a:lnTo>
                  <a:lnTo>
                    <a:pt x="6327" y="2361"/>
                  </a:lnTo>
                  <a:lnTo>
                    <a:pt x="6321" y="2363"/>
                  </a:lnTo>
                  <a:lnTo>
                    <a:pt x="6316" y="2367"/>
                  </a:lnTo>
                  <a:lnTo>
                    <a:pt x="6305" y="2376"/>
                  </a:lnTo>
                  <a:lnTo>
                    <a:pt x="6295" y="2387"/>
                  </a:lnTo>
                  <a:lnTo>
                    <a:pt x="6283" y="2404"/>
                  </a:lnTo>
                  <a:lnTo>
                    <a:pt x="6268" y="2426"/>
                  </a:lnTo>
                  <a:lnTo>
                    <a:pt x="6254" y="2449"/>
                  </a:lnTo>
                  <a:lnTo>
                    <a:pt x="6241" y="2467"/>
                  </a:lnTo>
                  <a:lnTo>
                    <a:pt x="6229" y="2482"/>
                  </a:lnTo>
                  <a:lnTo>
                    <a:pt x="6217" y="2499"/>
                  </a:lnTo>
                  <a:lnTo>
                    <a:pt x="6205" y="2513"/>
                  </a:lnTo>
                  <a:lnTo>
                    <a:pt x="6197" y="2523"/>
                  </a:lnTo>
                  <a:lnTo>
                    <a:pt x="6193" y="2525"/>
                  </a:lnTo>
                  <a:lnTo>
                    <a:pt x="6190" y="2525"/>
                  </a:lnTo>
                  <a:lnTo>
                    <a:pt x="6185" y="2525"/>
                  </a:lnTo>
                  <a:lnTo>
                    <a:pt x="6180" y="2524"/>
                  </a:lnTo>
                  <a:lnTo>
                    <a:pt x="6170" y="2518"/>
                  </a:lnTo>
                  <a:lnTo>
                    <a:pt x="6162" y="2510"/>
                  </a:lnTo>
                  <a:lnTo>
                    <a:pt x="6148" y="2498"/>
                  </a:lnTo>
                  <a:lnTo>
                    <a:pt x="6125" y="2480"/>
                  </a:lnTo>
                  <a:lnTo>
                    <a:pt x="6100" y="2461"/>
                  </a:lnTo>
                  <a:lnTo>
                    <a:pt x="6078" y="2447"/>
                  </a:lnTo>
                  <a:lnTo>
                    <a:pt x="6067" y="2441"/>
                  </a:lnTo>
                  <a:lnTo>
                    <a:pt x="6055" y="2437"/>
                  </a:lnTo>
                  <a:lnTo>
                    <a:pt x="6042" y="2434"/>
                  </a:lnTo>
                  <a:lnTo>
                    <a:pt x="6028" y="2432"/>
                  </a:lnTo>
                  <a:lnTo>
                    <a:pt x="6014" y="2432"/>
                  </a:lnTo>
                  <a:lnTo>
                    <a:pt x="6001" y="2434"/>
                  </a:lnTo>
                  <a:lnTo>
                    <a:pt x="5986" y="2436"/>
                  </a:lnTo>
                  <a:lnTo>
                    <a:pt x="5973" y="2441"/>
                  </a:lnTo>
                  <a:lnTo>
                    <a:pt x="5952" y="2450"/>
                  </a:lnTo>
                  <a:lnTo>
                    <a:pt x="5936" y="2457"/>
                  </a:lnTo>
                  <a:lnTo>
                    <a:pt x="5929" y="2460"/>
                  </a:lnTo>
                  <a:lnTo>
                    <a:pt x="5922" y="2461"/>
                  </a:lnTo>
                  <a:lnTo>
                    <a:pt x="5915" y="2461"/>
                  </a:lnTo>
                  <a:lnTo>
                    <a:pt x="5905" y="2460"/>
                  </a:lnTo>
                  <a:lnTo>
                    <a:pt x="5888" y="2456"/>
                  </a:lnTo>
                  <a:lnTo>
                    <a:pt x="5872" y="2454"/>
                  </a:lnTo>
                  <a:lnTo>
                    <a:pt x="5864" y="2454"/>
                  </a:lnTo>
                  <a:lnTo>
                    <a:pt x="5857" y="2455"/>
                  </a:lnTo>
                  <a:lnTo>
                    <a:pt x="5850" y="2458"/>
                  </a:lnTo>
                  <a:lnTo>
                    <a:pt x="5844" y="2462"/>
                  </a:lnTo>
                  <a:lnTo>
                    <a:pt x="5836" y="2469"/>
                  </a:lnTo>
                  <a:lnTo>
                    <a:pt x="5828" y="2477"/>
                  </a:lnTo>
                  <a:lnTo>
                    <a:pt x="5820" y="2488"/>
                  </a:lnTo>
                  <a:lnTo>
                    <a:pt x="5813" y="2499"/>
                  </a:lnTo>
                  <a:lnTo>
                    <a:pt x="5798" y="2519"/>
                  </a:lnTo>
                  <a:lnTo>
                    <a:pt x="5789" y="2531"/>
                  </a:lnTo>
                  <a:lnTo>
                    <a:pt x="5787" y="2533"/>
                  </a:lnTo>
                  <a:lnTo>
                    <a:pt x="5783" y="2535"/>
                  </a:lnTo>
                  <a:lnTo>
                    <a:pt x="5779" y="2535"/>
                  </a:lnTo>
                  <a:lnTo>
                    <a:pt x="5776" y="2533"/>
                  </a:lnTo>
                  <a:lnTo>
                    <a:pt x="5764" y="2527"/>
                  </a:lnTo>
                  <a:lnTo>
                    <a:pt x="5748" y="2517"/>
                  </a:lnTo>
                  <a:lnTo>
                    <a:pt x="5731" y="2502"/>
                  </a:lnTo>
                  <a:lnTo>
                    <a:pt x="5710" y="2487"/>
                  </a:lnTo>
                  <a:lnTo>
                    <a:pt x="5690" y="2470"/>
                  </a:lnTo>
                  <a:lnTo>
                    <a:pt x="5674" y="2453"/>
                  </a:lnTo>
                  <a:lnTo>
                    <a:pt x="5666" y="2443"/>
                  </a:lnTo>
                  <a:lnTo>
                    <a:pt x="5661" y="2431"/>
                  </a:lnTo>
                  <a:lnTo>
                    <a:pt x="5656" y="2419"/>
                  </a:lnTo>
                  <a:lnTo>
                    <a:pt x="5653" y="2406"/>
                  </a:lnTo>
                  <a:lnTo>
                    <a:pt x="5651" y="2394"/>
                  </a:lnTo>
                  <a:lnTo>
                    <a:pt x="5650" y="2382"/>
                  </a:lnTo>
                  <a:lnTo>
                    <a:pt x="5650" y="2371"/>
                  </a:lnTo>
                  <a:lnTo>
                    <a:pt x="5651" y="2362"/>
                  </a:lnTo>
                  <a:lnTo>
                    <a:pt x="5652" y="2354"/>
                  </a:lnTo>
                  <a:lnTo>
                    <a:pt x="5656" y="2347"/>
                  </a:lnTo>
                  <a:lnTo>
                    <a:pt x="5662" y="2341"/>
                  </a:lnTo>
                  <a:lnTo>
                    <a:pt x="5669" y="2335"/>
                  </a:lnTo>
                  <a:lnTo>
                    <a:pt x="5684" y="2323"/>
                  </a:lnTo>
                  <a:lnTo>
                    <a:pt x="5699" y="2313"/>
                  </a:lnTo>
                  <a:lnTo>
                    <a:pt x="5710" y="2305"/>
                  </a:lnTo>
                  <a:lnTo>
                    <a:pt x="5719" y="2297"/>
                  </a:lnTo>
                  <a:lnTo>
                    <a:pt x="5722" y="2292"/>
                  </a:lnTo>
                  <a:lnTo>
                    <a:pt x="5725" y="2287"/>
                  </a:lnTo>
                  <a:lnTo>
                    <a:pt x="5726" y="2283"/>
                  </a:lnTo>
                  <a:lnTo>
                    <a:pt x="5727" y="2278"/>
                  </a:lnTo>
                  <a:lnTo>
                    <a:pt x="5726" y="2261"/>
                  </a:lnTo>
                  <a:lnTo>
                    <a:pt x="5722" y="2240"/>
                  </a:lnTo>
                  <a:lnTo>
                    <a:pt x="5720" y="2216"/>
                  </a:lnTo>
                  <a:lnTo>
                    <a:pt x="5718" y="2196"/>
                  </a:lnTo>
                  <a:lnTo>
                    <a:pt x="5718" y="2186"/>
                  </a:lnTo>
                  <a:lnTo>
                    <a:pt x="5720" y="2177"/>
                  </a:lnTo>
                  <a:lnTo>
                    <a:pt x="5724" y="2167"/>
                  </a:lnTo>
                  <a:lnTo>
                    <a:pt x="5728" y="2158"/>
                  </a:lnTo>
                  <a:lnTo>
                    <a:pt x="5739" y="2139"/>
                  </a:lnTo>
                  <a:lnTo>
                    <a:pt x="5750" y="2123"/>
                  </a:lnTo>
                  <a:lnTo>
                    <a:pt x="5759" y="2107"/>
                  </a:lnTo>
                  <a:lnTo>
                    <a:pt x="5771" y="2090"/>
                  </a:lnTo>
                  <a:lnTo>
                    <a:pt x="5776" y="2082"/>
                  </a:lnTo>
                  <a:lnTo>
                    <a:pt x="5779" y="2075"/>
                  </a:lnTo>
                  <a:lnTo>
                    <a:pt x="5783" y="2067"/>
                  </a:lnTo>
                  <a:lnTo>
                    <a:pt x="5784" y="2061"/>
                  </a:lnTo>
                  <a:lnTo>
                    <a:pt x="5783" y="2051"/>
                  </a:lnTo>
                  <a:lnTo>
                    <a:pt x="5781" y="2038"/>
                  </a:lnTo>
                  <a:lnTo>
                    <a:pt x="5781" y="2029"/>
                  </a:lnTo>
                  <a:lnTo>
                    <a:pt x="5781" y="2020"/>
                  </a:lnTo>
                  <a:lnTo>
                    <a:pt x="5782" y="2010"/>
                  </a:lnTo>
                  <a:lnTo>
                    <a:pt x="5785" y="1998"/>
                  </a:lnTo>
                  <a:lnTo>
                    <a:pt x="5797" y="1963"/>
                  </a:lnTo>
                  <a:lnTo>
                    <a:pt x="5815" y="1918"/>
                  </a:lnTo>
                  <a:lnTo>
                    <a:pt x="5833" y="1872"/>
                  </a:lnTo>
                  <a:lnTo>
                    <a:pt x="5847" y="1839"/>
                  </a:lnTo>
                  <a:lnTo>
                    <a:pt x="5860" y="1809"/>
                  </a:lnTo>
                  <a:lnTo>
                    <a:pt x="5876" y="1771"/>
                  </a:lnTo>
                  <a:lnTo>
                    <a:pt x="5891" y="1735"/>
                  </a:lnTo>
                  <a:lnTo>
                    <a:pt x="5902" y="1710"/>
                  </a:lnTo>
                  <a:lnTo>
                    <a:pt x="5911" y="1685"/>
                  </a:lnTo>
                  <a:lnTo>
                    <a:pt x="5923" y="1649"/>
                  </a:lnTo>
                  <a:lnTo>
                    <a:pt x="5936" y="1613"/>
                  </a:lnTo>
                  <a:lnTo>
                    <a:pt x="5943" y="1592"/>
                  </a:lnTo>
                  <a:lnTo>
                    <a:pt x="5946" y="1587"/>
                  </a:lnTo>
                  <a:lnTo>
                    <a:pt x="5948" y="1584"/>
                  </a:lnTo>
                  <a:lnTo>
                    <a:pt x="5952" y="1582"/>
                  </a:lnTo>
                  <a:lnTo>
                    <a:pt x="5955" y="1582"/>
                  </a:lnTo>
                  <a:lnTo>
                    <a:pt x="5960" y="1584"/>
                  </a:lnTo>
                  <a:lnTo>
                    <a:pt x="5965" y="1587"/>
                  </a:lnTo>
                  <a:lnTo>
                    <a:pt x="5971" y="1591"/>
                  </a:lnTo>
                  <a:lnTo>
                    <a:pt x="5977" y="1597"/>
                  </a:lnTo>
                  <a:lnTo>
                    <a:pt x="5985" y="1604"/>
                  </a:lnTo>
                  <a:lnTo>
                    <a:pt x="5995" y="1611"/>
                  </a:lnTo>
                  <a:lnTo>
                    <a:pt x="6006" y="1619"/>
                  </a:lnTo>
                  <a:lnTo>
                    <a:pt x="6020" y="1626"/>
                  </a:lnTo>
                  <a:lnTo>
                    <a:pt x="6046" y="1641"/>
                  </a:lnTo>
                  <a:lnTo>
                    <a:pt x="6068" y="1653"/>
                  </a:lnTo>
                  <a:lnTo>
                    <a:pt x="6079" y="1659"/>
                  </a:lnTo>
                  <a:lnTo>
                    <a:pt x="6088" y="1662"/>
                  </a:lnTo>
                  <a:lnTo>
                    <a:pt x="6098" y="1664"/>
                  </a:lnTo>
                  <a:lnTo>
                    <a:pt x="6107" y="1667"/>
                  </a:lnTo>
                  <a:lnTo>
                    <a:pt x="6129" y="1669"/>
                  </a:lnTo>
                  <a:lnTo>
                    <a:pt x="6151" y="1669"/>
                  </a:lnTo>
                  <a:lnTo>
                    <a:pt x="6162" y="1670"/>
                  </a:lnTo>
                  <a:lnTo>
                    <a:pt x="6173" y="1670"/>
                  </a:lnTo>
                  <a:lnTo>
                    <a:pt x="6181" y="1673"/>
                  </a:lnTo>
                  <a:lnTo>
                    <a:pt x="6190" y="1675"/>
                  </a:lnTo>
                  <a:lnTo>
                    <a:pt x="6204" y="1682"/>
                  </a:lnTo>
                  <a:lnTo>
                    <a:pt x="6217" y="1691"/>
                  </a:lnTo>
                  <a:lnTo>
                    <a:pt x="6225" y="1698"/>
                  </a:lnTo>
                  <a:lnTo>
                    <a:pt x="6231" y="1703"/>
                  </a:lnTo>
                  <a:lnTo>
                    <a:pt x="6235" y="1704"/>
                  </a:lnTo>
                  <a:lnTo>
                    <a:pt x="6237" y="1703"/>
                  </a:lnTo>
                  <a:lnTo>
                    <a:pt x="6242" y="1700"/>
                  </a:lnTo>
                  <a:lnTo>
                    <a:pt x="6245" y="1695"/>
                  </a:lnTo>
                  <a:lnTo>
                    <a:pt x="6254" y="1697"/>
                  </a:lnTo>
                  <a:lnTo>
                    <a:pt x="6261" y="1699"/>
                  </a:lnTo>
                  <a:lnTo>
                    <a:pt x="6268" y="1686"/>
                  </a:lnTo>
                  <a:lnTo>
                    <a:pt x="6275" y="1674"/>
                  </a:lnTo>
                  <a:lnTo>
                    <a:pt x="6283" y="1669"/>
                  </a:lnTo>
                  <a:lnTo>
                    <a:pt x="6294" y="1664"/>
                  </a:lnTo>
                  <a:lnTo>
                    <a:pt x="6301" y="1663"/>
                  </a:lnTo>
                  <a:lnTo>
                    <a:pt x="6307" y="1664"/>
                  </a:lnTo>
                  <a:lnTo>
                    <a:pt x="6312" y="1664"/>
                  </a:lnTo>
                  <a:lnTo>
                    <a:pt x="6317" y="1664"/>
                  </a:lnTo>
                  <a:lnTo>
                    <a:pt x="6323" y="1664"/>
                  </a:lnTo>
                  <a:lnTo>
                    <a:pt x="6327" y="1663"/>
                  </a:lnTo>
                  <a:lnTo>
                    <a:pt x="6332" y="1661"/>
                  </a:lnTo>
                  <a:lnTo>
                    <a:pt x="6338" y="1659"/>
                  </a:lnTo>
                  <a:lnTo>
                    <a:pt x="6343" y="1655"/>
                  </a:lnTo>
                  <a:lnTo>
                    <a:pt x="6348" y="1650"/>
                  </a:lnTo>
                  <a:lnTo>
                    <a:pt x="6360" y="1638"/>
                  </a:lnTo>
                  <a:lnTo>
                    <a:pt x="6374" y="1624"/>
                  </a:lnTo>
                  <a:lnTo>
                    <a:pt x="6387" y="1609"/>
                  </a:lnTo>
                  <a:lnTo>
                    <a:pt x="6399" y="1597"/>
                  </a:lnTo>
                  <a:lnTo>
                    <a:pt x="6407" y="1586"/>
                  </a:lnTo>
                  <a:lnTo>
                    <a:pt x="6414" y="1575"/>
                  </a:lnTo>
                  <a:lnTo>
                    <a:pt x="6417" y="1572"/>
                  </a:lnTo>
                  <a:lnTo>
                    <a:pt x="6420" y="1568"/>
                  </a:lnTo>
                  <a:lnTo>
                    <a:pt x="6423" y="1566"/>
                  </a:lnTo>
                  <a:lnTo>
                    <a:pt x="6426" y="1565"/>
                  </a:lnTo>
                  <a:lnTo>
                    <a:pt x="6431" y="1565"/>
                  </a:lnTo>
                  <a:lnTo>
                    <a:pt x="6436" y="1562"/>
                  </a:lnTo>
                  <a:lnTo>
                    <a:pt x="6439" y="1559"/>
                  </a:lnTo>
                  <a:lnTo>
                    <a:pt x="6442" y="1553"/>
                  </a:lnTo>
                  <a:lnTo>
                    <a:pt x="6447" y="1543"/>
                  </a:lnTo>
                  <a:lnTo>
                    <a:pt x="6457" y="1531"/>
                  </a:lnTo>
                  <a:lnTo>
                    <a:pt x="6463" y="1524"/>
                  </a:lnTo>
                  <a:lnTo>
                    <a:pt x="6469" y="1519"/>
                  </a:lnTo>
                  <a:lnTo>
                    <a:pt x="6475" y="1515"/>
                  </a:lnTo>
                  <a:lnTo>
                    <a:pt x="6480" y="1514"/>
                  </a:lnTo>
                  <a:lnTo>
                    <a:pt x="6491" y="1511"/>
                  </a:lnTo>
                  <a:lnTo>
                    <a:pt x="6507" y="1508"/>
                  </a:lnTo>
                  <a:lnTo>
                    <a:pt x="6526" y="1504"/>
                  </a:lnTo>
                  <a:lnTo>
                    <a:pt x="6544" y="1500"/>
                  </a:lnTo>
                  <a:lnTo>
                    <a:pt x="6552" y="1497"/>
                  </a:lnTo>
                  <a:lnTo>
                    <a:pt x="6560" y="1493"/>
                  </a:lnTo>
                  <a:lnTo>
                    <a:pt x="6566" y="1490"/>
                  </a:lnTo>
                  <a:lnTo>
                    <a:pt x="6572" y="1486"/>
                  </a:lnTo>
                  <a:lnTo>
                    <a:pt x="6577" y="1483"/>
                  </a:lnTo>
                  <a:lnTo>
                    <a:pt x="6582" y="1479"/>
                  </a:lnTo>
                  <a:lnTo>
                    <a:pt x="6588" y="1477"/>
                  </a:lnTo>
                  <a:lnTo>
                    <a:pt x="6594" y="1475"/>
                  </a:lnTo>
                  <a:lnTo>
                    <a:pt x="6604" y="1473"/>
                  </a:lnTo>
                  <a:lnTo>
                    <a:pt x="6615" y="1470"/>
                  </a:lnTo>
                  <a:lnTo>
                    <a:pt x="6620" y="1467"/>
                  </a:lnTo>
                  <a:lnTo>
                    <a:pt x="6625" y="1464"/>
                  </a:lnTo>
                  <a:lnTo>
                    <a:pt x="6628" y="1459"/>
                  </a:lnTo>
                  <a:lnTo>
                    <a:pt x="6633" y="1454"/>
                  </a:lnTo>
                  <a:lnTo>
                    <a:pt x="6644" y="1441"/>
                  </a:lnTo>
                  <a:lnTo>
                    <a:pt x="6657" y="1424"/>
                  </a:lnTo>
                  <a:lnTo>
                    <a:pt x="6664" y="1417"/>
                  </a:lnTo>
                  <a:lnTo>
                    <a:pt x="6669" y="1410"/>
                  </a:lnTo>
                  <a:lnTo>
                    <a:pt x="6672" y="1404"/>
                  </a:lnTo>
                  <a:lnTo>
                    <a:pt x="6675" y="1399"/>
                  </a:lnTo>
                  <a:lnTo>
                    <a:pt x="6675" y="1390"/>
                  </a:lnTo>
                  <a:lnTo>
                    <a:pt x="6673" y="1378"/>
                  </a:lnTo>
                  <a:lnTo>
                    <a:pt x="6672" y="1365"/>
                  </a:lnTo>
                  <a:lnTo>
                    <a:pt x="6673" y="1352"/>
                  </a:lnTo>
                  <a:lnTo>
                    <a:pt x="6675" y="1340"/>
                  </a:lnTo>
                  <a:lnTo>
                    <a:pt x="6675" y="1332"/>
                  </a:lnTo>
                  <a:lnTo>
                    <a:pt x="6672" y="1328"/>
                  </a:lnTo>
                  <a:lnTo>
                    <a:pt x="6670" y="1326"/>
                  </a:lnTo>
                  <a:lnTo>
                    <a:pt x="6666" y="1325"/>
                  </a:lnTo>
                  <a:lnTo>
                    <a:pt x="6661" y="1325"/>
                  </a:lnTo>
                  <a:lnTo>
                    <a:pt x="6648" y="1325"/>
                  </a:lnTo>
                  <a:lnTo>
                    <a:pt x="6635" y="1325"/>
                  </a:lnTo>
                  <a:lnTo>
                    <a:pt x="6621" y="1322"/>
                  </a:lnTo>
                  <a:lnTo>
                    <a:pt x="6612" y="1320"/>
                  </a:lnTo>
                  <a:lnTo>
                    <a:pt x="6608" y="1316"/>
                  </a:lnTo>
                  <a:lnTo>
                    <a:pt x="6607" y="1313"/>
                  </a:lnTo>
                  <a:lnTo>
                    <a:pt x="6607" y="1308"/>
                  </a:lnTo>
                  <a:lnTo>
                    <a:pt x="6609" y="1302"/>
                  </a:lnTo>
                  <a:lnTo>
                    <a:pt x="6612" y="1296"/>
                  </a:lnTo>
                  <a:lnTo>
                    <a:pt x="6615" y="1291"/>
                  </a:lnTo>
                  <a:lnTo>
                    <a:pt x="6619" y="1287"/>
                  </a:lnTo>
                  <a:lnTo>
                    <a:pt x="6623" y="1283"/>
                  </a:lnTo>
                  <a:lnTo>
                    <a:pt x="6628" y="1279"/>
                  </a:lnTo>
                  <a:lnTo>
                    <a:pt x="6632" y="1276"/>
                  </a:lnTo>
                  <a:lnTo>
                    <a:pt x="6635" y="1272"/>
                  </a:lnTo>
                  <a:lnTo>
                    <a:pt x="6638" y="1267"/>
                  </a:lnTo>
                  <a:lnTo>
                    <a:pt x="6639" y="1263"/>
                  </a:lnTo>
                  <a:lnTo>
                    <a:pt x="6640" y="1257"/>
                  </a:lnTo>
                  <a:lnTo>
                    <a:pt x="6640" y="1251"/>
                  </a:lnTo>
                  <a:lnTo>
                    <a:pt x="6640" y="1244"/>
                  </a:lnTo>
                  <a:lnTo>
                    <a:pt x="6639" y="1232"/>
                  </a:lnTo>
                  <a:lnTo>
                    <a:pt x="6641" y="1220"/>
                  </a:lnTo>
                  <a:lnTo>
                    <a:pt x="6642" y="1215"/>
                  </a:lnTo>
                  <a:lnTo>
                    <a:pt x="6645" y="1210"/>
                  </a:lnTo>
                  <a:lnTo>
                    <a:pt x="6647" y="1207"/>
                  </a:lnTo>
                  <a:lnTo>
                    <a:pt x="6651" y="1203"/>
                  </a:lnTo>
                  <a:lnTo>
                    <a:pt x="6660" y="1194"/>
                  </a:lnTo>
                  <a:lnTo>
                    <a:pt x="6672" y="1181"/>
                  </a:lnTo>
                  <a:lnTo>
                    <a:pt x="6678" y="1174"/>
                  </a:lnTo>
                  <a:lnTo>
                    <a:pt x="6683" y="1166"/>
                  </a:lnTo>
                  <a:lnTo>
                    <a:pt x="6686" y="1159"/>
                  </a:lnTo>
                  <a:lnTo>
                    <a:pt x="6689" y="1152"/>
                  </a:lnTo>
                  <a:lnTo>
                    <a:pt x="6691" y="1134"/>
                  </a:lnTo>
                  <a:lnTo>
                    <a:pt x="6694" y="1111"/>
                  </a:lnTo>
                  <a:lnTo>
                    <a:pt x="6696" y="1087"/>
                  </a:lnTo>
                  <a:lnTo>
                    <a:pt x="6701" y="1070"/>
                  </a:lnTo>
                  <a:lnTo>
                    <a:pt x="6703" y="1064"/>
                  </a:lnTo>
                  <a:lnTo>
                    <a:pt x="6707" y="1059"/>
                  </a:lnTo>
                  <a:lnTo>
                    <a:pt x="6711" y="1054"/>
                  </a:lnTo>
                  <a:lnTo>
                    <a:pt x="6716" y="1049"/>
                  </a:lnTo>
                  <a:lnTo>
                    <a:pt x="6726" y="1040"/>
                  </a:lnTo>
                  <a:lnTo>
                    <a:pt x="6734" y="1033"/>
                  </a:lnTo>
                  <a:lnTo>
                    <a:pt x="6740" y="1026"/>
                  </a:lnTo>
                  <a:lnTo>
                    <a:pt x="6746" y="1014"/>
                  </a:lnTo>
                  <a:lnTo>
                    <a:pt x="6749" y="1008"/>
                  </a:lnTo>
                  <a:lnTo>
                    <a:pt x="6752" y="1001"/>
                  </a:lnTo>
                  <a:lnTo>
                    <a:pt x="6754" y="994"/>
                  </a:lnTo>
                  <a:lnTo>
                    <a:pt x="6755" y="988"/>
                  </a:lnTo>
                  <a:lnTo>
                    <a:pt x="6755" y="976"/>
                  </a:lnTo>
                  <a:lnTo>
                    <a:pt x="6755" y="967"/>
                  </a:lnTo>
                  <a:lnTo>
                    <a:pt x="6754" y="958"/>
                  </a:lnTo>
                  <a:lnTo>
                    <a:pt x="6754" y="951"/>
                  </a:lnTo>
                  <a:lnTo>
                    <a:pt x="6754" y="945"/>
                  </a:lnTo>
                  <a:lnTo>
                    <a:pt x="6755" y="938"/>
                  </a:lnTo>
                  <a:lnTo>
                    <a:pt x="6760" y="929"/>
                  </a:lnTo>
                  <a:lnTo>
                    <a:pt x="6768" y="918"/>
                  </a:lnTo>
                  <a:lnTo>
                    <a:pt x="6778" y="907"/>
                  </a:lnTo>
                  <a:lnTo>
                    <a:pt x="6785" y="899"/>
                  </a:lnTo>
                  <a:lnTo>
                    <a:pt x="6789" y="894"/>
                  </a:lnTo>
                  <a:lnTo>
                    <a:pt x="6791" y="891"/>
                  </a:lnTo>
                  <a:lnTo>
                    <a:pt x="6792" y="887"/>
                  </a:lnTo>
                  <a:lnTo>
                    <a:pt x="6792" y="884"/>
                  </a:lnTo>
                  <a:lnTo>
                    <a:pt x="6792" y="876"/>
                  </a:lnTo>
                  <a:lnTo>
                    <a:pt x="6793" y="867"/>
                  </a:lnTo>
                  <a:lnTo>
                    <a:pt x="6797" y="857"/>
                  </a:lnTo>
                  <a:lnTo>
                    <a:pt x="6802" y="847"/>
                  </a:lnTo>
                  <a:lnTo>
                    <a:pt x="6806" y="836"/>
                  </a:lnTo>
                  <a:lnTo>
                    <a:pt x="6810" y="825"/>
                  </a:lnTo>
                  <a:lnTo>
                    <a:pt x="6814" y="813"/>
                  </a:lnTo>
                  <a:lnTo>
                    <a:pt x="6816" y="800"/>
                  </a:lnTo>
                  <a:lnTo>
                    <a:pt x="6818" y="786"/>
                  </a:lnTo>
                  <a:lnTo>
                    <a:pt x="6821" y="769"/>
                  </a:lnTo>
                  <a:lnTo>
                    <a:pt x="6823" y="755"/>
                  </a:lnTo>
                  <a:lnTo>
                    <a:pt x="6824" y="745"/>
                  </a:lnTo>
                  <a:lnTo>
                    <a:pt x="6824" y="741"/>
                  </a:lnTo>
                  <a:lnTo>
                    <a:pt x="6825" y="736"/>
                  </a:lnTo>
                  <a:lnTo>
                    <a:pt x="6828" y="733"/>
                  </a:lnTo>
                  <a:lnTo>
                    <a:pt x="6830" y="729"/>
                  </a:lnTo>
                  <a:lnTo>
                    <a:pt x="6839" y="723"/>
                  </a:lnTo>
                  <a:lnTo>
                    <a:pt x="6847" y="717"/>
                  </a:lnTo>
                  <a:lnTo>
                    <a:pt x="6856" y="709"/>
                  </a:lnTo>
                  <a:lnTo>
                    <a:pt x="6865" y="699"/>
                  </a:lnTo>
                  <a:lnTo>
                    <a:pt x="6872" y="690"/>
                  </a:lnTo>
                  <a:lnTo>
                    <a:pt x="6878" y="682"/>
                  </a:lnTo>
                  <a:lnTo>
                    <a:pt x="6885" y="673"/>
                  </a:lnTo>
                  <a:lnTo>
                    <a:pt x="6892" y="666"/>
                  </a:lnTo>
                  <a:lnTo>
                    <a:pt x="6899" y="660"/>
                  </a:lnTo>
                  <a:lnTo>
                    <a:pt x="6905" y="657"/>
                  </a:lnTo>
                  <a:lnTo>
                    <a:pt x="6910" y="654"/>
                  </a:lnTo>
                  <a:lnTo>
                    <a:pt x="6915" y="651"/>
                  </a:lnTo>
                  <a:lnTo>
                    <a:pt x="6921" y="645"/>
                  </a:lnTo>
                  <a:lnTo>
                    <a:pt x="6925" y="638"/>
                  </a:lnTo>
                  <a:lnTo>
                    <a:pt x="6929" y="632"/>
                  </a:lnTo>
                  <a:lnTo>
                    <a:pt x="6934" y="626"/>
                  </a:lnTo>
                  <a:lnTo>
                    <a:pt x="6940" y="622"/>
                  </a:lnTo>
                  <a:lnTo>
                    <a:pt x="6944" y="621"/>
                  </a:lnTo>
                  <a:lnTo>
                    <a:pt x="6953" y="617"/>
                  </a:lnTo>
                  <a:lnTo>
                    <a:pt x="6961" y="611"/>
                  </a:lnTo>
                  <a:lnTo>
                    <a:pt x="6971" y="603"/>
                  </a:lnTo>
                  <a:lnTo>
                    <a:pt x="6976" y="596"/>
                  </a:lnTo>
                  <a:lnTo>
                    <a:pt x="6978" y="591"/>
                  </a:lnTo>
                  <a:lnTo>
                    <a:pt x="6979" y="588"/>
                  </a:lnTo>
                  <a:lnTo>
                    <a:pt x="6979" y="583"/>
                  </a:lnTo>
                  <a:lnTo>
                    <a:pt x="6979" y="579"/>
                  </a:lnTo>
                  <a:lnTo>
                    <a:pt x="6978" y="572"/>
                  </a:lnTo>
                  <a:lnTo>
                    <a:pt x="6975" y="565"/>
                  </a:lnTo>
                  <a:lnTo>
                    <a:pt x="6974" y="560"/>
                  </a:lnTo>
                  <a:lnTo>
                    <a:pt x="6974" y="556"/>
                  </a:lnTo>
                  <a:lnTo>
                    <a:pt x="6976" y="550"/>
                  </a:lnTo>
                  <a:lnTo>
                    <a:pt x="6981" y="542"/>
                  </a:lnTo>
                  <a:lnTo>
                    <a:pt x="6986" y="534"/>
                  </a:lnTo>
                  <a:lnTo>
                    <a:pt x="6990" y="526"/>
                  </a:lnTo>
                  <a:lnTo>
                    <a:pt x="6991" y="516"/>
                  </a:lnTo>
                  <a:lnTo>
                    <a:pt x="6991" y="504"/>
                  </a:lnTo>
                  <a:lnTo>
                    <a:pt x="6991" y="497"/>
                  </a:lnTo>
                  <a:lnTo>
                    <a:pt x="6990" y="491"/>
                  </a:lnTo>
                  <a:lnTo>
                    <a:pt x="6987" y="487"/>
                  </a:lnTo>
                  <a:lnTo>
                    <a:pt x="6985" y="482"/>
                  </a:lnTo>
                  <a:lnTo>
                    <a:pt x="6982" y="477"/>
                  </a:lnTo>
                  <a:lnTo>
                    <a:pt x="6979" y="474"/>
                  </a:lnTo>
                  <a:lnTo>
                    <a:pt x="6975" y="471"/>
                  </a:lnTo>
                  <a:lnTo>
                    <a:pt x="6972" y="469"/>
                  </a:lnTo>
                  <a:lnTo>
                    <a:pt x="6962" y="464"/>
                  </a:lnTo>
                  <a:lnTo>
                    <a:pt x="6953" y="457"/>
                  </a:lnTo>
                  <a:lnTo>
                    <a:pt x="6949" y="453"/>
                  </a:lnTo>
                  <a:lnTo>
                    <a:pt x="6946" y="449"/>
                  </a:lnTo>
                  <a:lnTo>
                    <a:pt x="6943" y="444"/>
                  </a:lnTo>
                  <a:lnTo>
                    <a:pt x="6942" y="439"/>
                  </a:lnTo>
                  <a:lnTo>
                    <a:pt x="6943" y="428"/>
                  </a:lnTo>
                  <a:lnTo>
                    <a:pt x="6948" y="419"/>
                  </a:lnTo>
                  <a:lnTo>
                    <a:pt x="6952" y="409"/>
                  </a:lnTo>
                  <a:lnTo>
                    <a:pt x="6954" y="402"/>
                  </a:lnTo>
                  <a:lnTo>
                    <a:pt x="6954" y="393"/>
                  </a:lnTo>
                  <a:lnTo>
                    <a:pt x="6955" y="381"/>
                  </a:lnTo>
                  <a:lnTo>
                    <a:pt x="6955" y="370"/>
                  </a:lnTo>
                  <a:lnTo>
                    <a:pt x="6954" y="363"/>
                  </a:lnTo>
                  <a:lnTo>
                    <a:pt x="6952" y="358"/>
                  </a:lnTo>
                  <a:lnTo>
                    <a:pt x="6946" y="353"/>
                  </a:lnTo>
                  <a:lnTo>
                    <a:pt x="6937" y="349"/>
                  </a:lnTo>
                  <a:lnTo>
                    <a:pt x="6929" y="344"/>
                  </a:lnTo>
                  <a:lnTo>
                    <a:pt x="6919" y="339"/>
                  </a:lnTo>
                  <a:lnTo>
                    <a:pt x="6910" y="334"/>
                  </a:lnTo>
                  <a:lnTo>
                    <a:pt x="6899" y="331"/>
                  </a:lnTo>
                  <a:lnTo>
                    <a:pt x="6888" y="327"/>
                  </a:lnTo>
                  <a:lnTo>
                    <a:pt x="6883" y="327"/>
                  </a:lnTo>
                  <a:lnTo>
                    <a:pt x="6877" y="326"/>
                  </a:lnTo>
                  <a:lnTo>
                    <a:pt x="6871" y="327"/>
                  </a:lnTo>
                  <a:lnTo>
                    <a:pt x="6865" y="329"/>
                  </a:lnTo>
                  <a:lnTo>
                    <a:pt x="6854" y="332"/>
                  </a:lnTo>
                  <a:lnTo>
                    <a:pt x="6842" y="337"/>
                  </a:lnTo>
                  <a:lnTo>
                    <a:pt x="6833" y="344"/>
                  </a:lnTo>
                  <a:lnTo>
                    <a:pt x="6822" y="351"/>
                  </a:lnTo>
                  <a:lnTo>
                    <a:pt x="6812" y="357"/>
                  </a:lnTo>
                  <a:lnTo>
                    <a:pt x="6801" y="362"/>
                  </a:lnTo>
                  <a:lnTo>
                    <a:pt x="6795" y="363"/>
                  </a:lnTo>
                  <a:lnTo>
                    <a:pt x="6789" y="363"/>
                  </a:lnTo>
                  <a:lnTo>
                    <a:pt x="6783" y="363"/>
                  </a:lnTo>
                  <a:lnTo>
                    <a:pt x="6777" y="362"/>
                  </a:lnTo>
                  <a:lnTo>
                    <a:pt x="6772" y="359"/>
                  </a:lnTo>
                  <a:lnTo>
                    <a:pt x="6768" y="357"/>
                  </a:lnTo>
                  <a:lnTo>
                    <a:pt x="6766" y="353"/>
                  </a:lnTo>
                  <a:lnTo>
                    <a:pt x="6766" y="349"/>
                  </a:lnTo>
                  <a:lnTo>
                    <a:pt x="6767" y="337"/>
                  </a:lnTo>
                  <a:lnTo>
                    <a:pt x="6770" y="324"/>
                  </a:lnTo>
                  <a:lnTo>
                    <a:pt x="6770" y="318"/>
                  </a:lnTo>
                  <a:lnTo>
                    <a:pt x="6770" y="312"/>
                  </a:lnTo>
                  <a:lnTo>
                    <a:pt x="6768" y="307"/>
                  </a:lnTo>
                  <a:lnTo>
                    <a:pt x="6766" y="304"/>
                  </a:lnTo>
                  <a:lnTo>
                    <a:pt x="6762" y="301"/>
                  </a:lnTo>
                  <a:lnTo>
                    <a:pt x="6760" y="298"/>
                  </a:lnTo>
                  <a:lnTo>
                    <a:pt x="6758" y="294"/>
                  </a:lnTo>
                  <a:lnTo>
                    <a:pt x="6758" y="289"/>
                  </a:lnTo>
                  <a:lnTo>
                    <a:pt x="6758" y="286"/>
                  </a:lnTo>
                  <a:lnTo>
                    <a:pt x="6760" y="281"/>
                  </a:lnTo>
                  <a:lnTo>
                    <a:pt x="6762" y="277"/>
                  </a:lnTo>
                  <a:lnTo>
                    <a:pt x="6766" y="274"/>
                  </a:lnTo>
                  <a:lnTo>
                    <a:pt x="6779" y="268"/>
                  </a:lnTo>
                  <a:lnTo>
                    <a:pt x="6793" y="262"/>
                  </a:lnTo>
                  <a:lnTo>
                    <a:pt x="6802" y="258"/>
                  </a:lnTo>
                  <a:lnTo>
                    <a:pt x="6809" y="255"/>
                  </a:lnTo>
                  <a:lnTo>
                    <a:pt x="6816" y="250"/>
                  </a:lnTo>
                  <a:lnTo>
                    <a:pt x="6822" y="245"/>
                  </a:lnTo>
                  <a:lnTo>
                    <a:pt x="6831" y="233"/>
                  </a:lnTo>
                  <a:lnTo>
                    <a:pt x="6841" y="222"/>
                  </a:lnTo>
                  <a:lnTo>
                    <a:pt x="6847" y="211"/>
                  </a:lnTo>
                  <a:lnTo>
                    <a:pt x="6852" y="201"/>
                  </a:lnTo>
                  <a:lnTo>
                    <a:pt x="6855" y="192"/>
                  </a:lnTo>
                  <a:lnTo>
                    <a:pt x="6861" y="180"/>
                  </a:lnTo>
                  <a:lnTo>
                    <a:pt x="6868" y="168"/>
                  </a:lnTo>
                  <a:lnTo>
                    <a:pt x="6878" y="156"/>
                  </a:lnTo>
                  <a:lnTo>
                    <a:pt x="6890" y="145"/>
                  </a:lnTo>
                  <a:lnTo>
                    <a:pt x="6899" y="138"/>
                  </a:lnTo>
                  <a:lnTo>
                    <a:pt x="6903" y="135"/>
                  </a:lnTo>
                  <a:lnTo>
                    <a:pt x="6906" y="131"/>
                  </a:lnTo>
                  <a:lnTo>
                    <a:pt x="6909" y="128"/>
                  </a:lnTo>
                  <a:lnTo>
                    <a:pt x="6911" y="123"/>
                  </a:lnTo>
                  <a:lnTo>
                    <a:pt x="6916" y="113"/>
                  </a:lnTo>
                  <a:lnTo>
                    <a:pt x="6922" y="101"/>
                  </a:lnTo>
                  <a:lnTo>
                    <a:pt x="6930" y="90"/>
                  </a:lnTo>
                  <a:lnTo>
                    <a:pt x="6938" y="78"/>
                  </a:lnTo>
                  <a:lnTo>
                    <a:pt x="6946" y="65"/>
                  </a:lnTo>
                  <a:lnTo>
                    <a:pt x="6953" y="52"/>
                  </a:lnTo>
                  <a:lnTo>
                    <a:pt x="6957" y="46"/>
                  </a:lnTo>
                  <a:lnTo>
                    <a:pt x="6962" y="41"/>
                  </a:lnTo>
                  <a:lnTo>
                    <a:pt x="6969" y="37"/>
                  </a:lnTo>
                  <a:lnTo>
                    <a:pt x="6976" y="36"/>
                  </a:lnTo>
                  <a:lnTo>
                    <a:pt x="6993" y="35"/>
                  </a:lnTo>
                  <a:lnTo>
                    <a:pt x="7006" y="35"/>
                  </a:lnTo>
                  <a:lnTo>
                    <a:pt x="7019" y="35"/>
                  </a:lnTo>
                  <a:lnTo>
                    <a:pt x="7032" y="35"/>
                  </a:lnTo>
                  <a:lnTo>
                    <a:pt x="7048" y="34"/>
                  </a:lnTo>
                  <a:lnTo>
                    <a:pt x="7062" y="31"/>
                  </a:lnTo>
                  <a:lnTo>
                    <a:pt x="7076" y="29"/>
                  </a:lnTo>
                  <a:lnTo>
                    <a:pt x="7086" y="25"/>
                  </a:lnTo>
                  <a:lnTo>
                    <a:pt x="7097" y="18"/>
                  </a:lnTo>
                  <a:lnTo>
                    <a:pt x="7110" y="8"/>
                  </a:lnTo>
                  <a:lnTo>
                    <a:pt x="7116" y="4"/>
                  </a:lnTo>
                  <a:lnTo>
                    <a:pt x="7119" y="2"/>
                  </a:lnTo>
                  <a:lnTo>
                    <a:pt x="7123" y="0"/>
                  </a:lnTo>
                  <a:lnTo>
                    <a:pt x="7125" y="2"/>
                  </a:lnTo>
                  <a:lnTo>
                    <a:pt x="7129" y="6"/>
                  </a:lnTo>
                  <a:lnTo>
                    <a:pt x="7135" y="14"/>
                  </a:lnTo>
                  <a:lnTo>
                    <a:pt x="7144" y="19"/>
                  </a:lnTo>
                  <a:lnTo>
                    <a:pt x="7154" y="24"/>
                  </a:lnTo>
                  <a:lnTo>
                    <a:pt x="7162" y="29"/>
                  </a:lnTo>
                  <a:lnTo>
                    <a:pt x="7170" y="36"/>
                  </a:lnTo>
                  <a:lnTo>
                    <a:pt x="7174" y="41"/>
                  </a:lnTo>
                  <a:lnTo>
                    <a:pt x="7177" y="46"/>
                  </a:lnTo>
                  <a:lnTo>
                    <a:pt x="7180" y="50"/>
                  </a:lnTo>
                  <a:lnTo>
                    <a:pt x="7181" y="56"/>
                  </a:lnTo>
                  <a:lnTo>
                    <a:pt x="7181" y="62"/>
                  </a:lnTo>
                  <a:lnTo>
                    <a:pt x="7182" y="66"/>
                  </a:lnTo>
                  <a:lnTo>
                    <a:pt x="7184" y="69"/>
                  </a:lnTo>
                  <a:lnTo>
                    <a:pt x="7187" y="72"/>
                  </a:lnTo>
                  <a:lnTo>
                    <a:pt x="7192" y="75"/>
                  </a:lnTo>
                  <a:lnTo>
                    <a:pt x="7199" y="77"/>
                  </a:lnTo>
                  <a:lnTo>
                    <a:pt x="7206" y="78"/>
                  </a:lnTo>
                  <a:lnTo>
                    <a:pt x="7214" y="81"/>
                  </a:lnTo>
                  <a:lnTo>
                    <a:pt x="7218" y="84"/>
                  </a:lnTo>
                  <a:lnTo>
                    <a:pt x="7221" y="87"/>
                  </a:lnTo>
                  <a:lnTo>
                    <a:pt x="7224" y="92"/>
                  </a:lnTo>
                  <a:lnTo>
                    <a:pt x="7226" y="98"/>
                  </a:lnTo>
                  <a:lnTo>
                    <a:pt x="7227" y="109"/>
                  </a:lnTo>
                  <a:lnTo>
                    <a:pt x="7226" y="116"/>
                  </a:lnTo>
                  <a:lnTo>
                    <a:pt x="7225" y="119"/>
                  </a:lnTo>
                  <a:lnTo>
                    <a:pt x="7223" y="122"/>
                  </a:lnTo>
                  <a:lnTo>
                    <a:pt x="7220" y="124"/>
                  </a:lnTo>
                  <a:lnTo>
                    <a:pt x="7215" y="125"/>
                  </a:lnTo>
                  <a:lnTo>
                    <a:pt x="7212" y="129"/>
                  </a:lnTo>
                  <a:lnTo>
                    <a:pt x="7208" y="132"/>
                  </a:lnTo>
                  <a:lnTo>
                    <a:pt x="7205" y="137"/>
                  </a:lnTo>
                  <a:lnTo>
                    <a:pt x="7202" y="143"/>
                  </a:lnTo>
                  <a:lnTo>
                    <a:pt x="7200" y="156"/>
                  </a:lnTo>
                  <a:lnTo>
                    <a:pt x="7200" y="168"/>
                  </a:lnTo>
                  <a:lnTo>
                    <a:pt x="7199" y="180"/>
                  </a:lnTo>
                  <a:lnTo>
                    <a:pt x="7196" y="193"/>
                  </a:lnTo>
                  <a:lnTo>
                    <a:pt x="7192" y="207"/>
                  </a:lnTo>
                  <a:lnTo>
                    <a:pt x="7182" y="226"/>
                  </a:lnTo>
                  <a:lnTo>
                    <a:pt x="7176" y="237"/>
                  </a:lnTo>
                  <a:lnTo>
                    <a:pt x="7170" y="246"/>
                  </a:lnTo>
                  <a:lnTo>
                    <a:pt x="7163" y="256"/>
                  </a:lnTo>
                  <a:lnTo>
                    <a:pt x="7155" y="266"/>
                  </a:lnTo>
                  <a:lnTo>
                    <a:pt x="7139" y="283"/>
                  </a:lnTo>
                  <a:lnTo>
                    <a:pt x="7125" y="300"/>
                  </a:lnTo>
                  <a:lnTo>
                    <a:pt x="7112" y="313"/>
                  </a:lnTo>
                  <a:lnTo>
                    <a:pt x="7102" y="324"/>
                  </a:lnTo>
                  <a:lnTo>
                    <a:pt x="7099" y="327"/>
                  </a:lnTo>
                  <a:lnTo>
                    <a:pt x="7097" y="332"/>
                  </a:lnTo>
                  <a:lnTo>
                    <a:pt x="7094" y="336"/>
                  </a:lnTo>
                  <a:lnTo>
                    <a:pt x="7094" y="339"/>
                  </a:lnTo>
                  <a:lnTo>
                    <a:pt x="7095" y="343"/>
                  </a:lnTo>
                  <a:lnTo>
                    <a:pt x="7097" y="345"/>
                  </a:lnTo>
                  <a:lnTo>
                    <a:pt x="7098" y="346"/>
                  </a:lnTo>
                  <a:lnTo>
                    <a:pt x="7100" y="346"/>
                  </a:lnTo>
                  <a:lnTo>
                    <a:pt x="7108" y="346"/>
                  </a:lnTo>
                  <a:lnTo>
                    <a:pt x="7123" y="345"/>
                  </a:lnTo>
                  <a:lnTo>
                    <a:pt x="7131" y="344"/>
                  </a:lnTo>
                  <a:lnTo>
                    <a:pt x="7137" y="345"/>
                  </a:lnTo>
                  <a:lnTo>
                    <a:pt x="7143" y="346"/>
                  </a:lnTo>
                  <a:lnTo>
                    <a:pt x="7146" y="349"/>
                  </a:lnTo>
                  <a:lnTo>
                    <a:pt x="7155" y="355"/>
                  </a:lnTo>
                  <a:lnTo>
                    <a:pt x="7163" y="362"/>
                  </a:lnTo>
                  <a:lnTo>
                    <a:pt x="7173" y="368"/>
                  </a:lnTo>
                  <a:lnTo>
                    <a:pt x="7184" y="371"/>
                  </a:lnTo>
                  <a:lnTo>
                    <a:pt x="7199" y="375"/>
                  </a:lnTo>
                  <a:lnTo>
                    <a:pt x="7218" y="378"/>
                  </a:lnTo>
                  <a:lnTo>
                    <a:pt x="7227" y="381"/>
                  </a:lnTo>
                  <a:lnTo>
                    <a:pt x="7233" y="384"/>
                  </a:lnTo>
                  <a:lnTo>
                    <a:pt x="7238" y="388"/>
                  </a:lnTo>
                  <a:lnTo>
                    <a:pt x="7243" y="392"/>
                  </a:lnTo>
                  <a:lnTo>
                    <a:pt x="7247" y="402"/>
                  </a:lnTo>
                  <a:lnTo>
                    <a:pt x="7253" y="413"/>
                  </a:lnTo>
                  <a:lnTo>
                    <a:pt x="7262" y="422"/>
                  </a:lnTo>
                  <a:lnTo>
                    <a:pt x="7271" y="431"/>
                  </a:lnTo>
                  <a:lnTo>
                    <a:pt x="7276" y="433"/>
                  </a:lnTo>
                  <a:lnTo>
                    <a:pt x="7280" y="435"/>
                  </a:lnTo>
                  <a:lnTo>
                    <a:pt x="7284" y="437"/>
                  </a:lnTo>
                  <a:lnTo>
                    <a:pt x="7288" y="438"/>
                  </a:lnTo>
                  <a:lnTo>
                    <a:pt x="7296" y="437"/>
                  </a:lnTo>
                  <a:lnTo>
                    <a:pt x="7306" y="435"/>
                  </a:lnTo>
                  <a:lnTo>
                    <a:pt x="7311" y="433"/>
                  </a:lnTo>
                  <a:lnTo>
                    <a:pt x="7314" y="431"/>
                  </a:lnTo>
                  <a:lnTo>
                    <a:pt x="7318" y="428"/>
                  </a:lnTo>
                  <a:lnTo>
                    <a:pt x="7321" y="424"/>
                  </a:lnTo>
                  <a:lnTo>
                    <a:pt x="7328" y="411"/>
                  </a:lnTo>
                  <a:lnTo>
                    <a:pt x="7337" y="394"/>
                  </a:lnTo>
                  <a:lnTo>
                    <a:pt x="7346" y="376"/>
                  </a:lnTo>
                  <a:lnTo>
                    <a:pt x="7352" y="362"/>
                  </a:lnTo>
                  <a:lnTo>
                    <a:pt x="7358" y="348"/>
                  </a:lnTo>
                  <a:lnTo>
                    <a:pt x="7366" y="329"/>
                  </a:lnTo>
                  <a:lnTo>
                    <a:pt x="7370" y="320"/>
                  </a:lnTo>
                  <a:lnTo>
                    <a:pt x="7374" y="313"/>
                  </a:lnTo>
                  <a:lnTo>
                    <a:pt x="7377" y="308"/>
                  </a:lnTo>
                  <a:lnTo>
                    <a:pt x="7379" y="307"/>
                  </a:lnTo>
                  <a:lnTo>
                    <a:pt x="7387" y="313"/>
                  </a:lnTo>
                  <a:lnTo>
                    <a:pt x="7395" y="324"/>
                  </a:lnTo>
                  <a:lnTo>
                    <a:pt x="7402" y="336"/>
                  </a:lnTo>
                  <a:lnTo>
                    <a:pt x="7407" y="349"/>
                  </a:lnTo>
                  <a:lnTo>
                    <a:pt x="7409" y="358"/>
                  </a:lnTo>
                  <a:lnTo>
                    <a:pt x="7413" y="364"/>
                  </a:lnTo>
                  <a:lnTo>
                    <a:pt x="7416" y="368"/>
                  </a:lnTo>
                  <a:lnTo>
                    <a:pt x="7423" y="370"/>
                  </a:lnTo>
                  <a:lnTo>
                    <a:pt x="7427" y="371"/>
                  </a:lnTo>
                  <a:lnTo>
                    <a:pt x="7429" y="374"/>
                  </a:lnTo>
                  <a:lnTo>
                    <a:pt x="7432" y="376"/>
                  </a:lnTo>
                  <a:lnTo>
                    <a:pt x="7434" y="378"/>
                  </a:lnTo>
                  <a:lnTo>
                    <a:pt x="7437" y="386"/>
                  </a:lnTo>
                  <a:lnTo>
                    <a:pt x="7438" y="394"/>
                  </a:lnTo>
                  <a:lnTo>
                    <a:pt x="7439" y="397"/>
                  </a:lnTo>
                  <a:lnTo>
                    <a:pt x="7441" y="401"/>
                  </a:lnTo>
                  <a:lnTo>
                    <a:pt x="7445" y="403"/>
                  </a:lnTo>
                  <a:lnTo>
                    <a:pt x="7450" y="405"/>
                  </a:lnTo>
                  <a:lnTo>
                    <a:pt x="7460" y="406"/>
                  </a:lnTo>
                  <a:lnTo>
                    <a:pt x="7471" y="406"/>
                  </a:lnTo>
                  <a:lnTo>
                    <a:pt x="7484" y="405"/>
                  </a:lnTo>
                  <a:lnTo>
                    <a:pt x="7502" y="401"/>
                  </a:lnTo>
                  <a:lnTo>
                    <a:pt x="7519" y="397"/>
                  </a:lnTo>
                  <a:lnTo>
                    <a:pt x="7529" y="396"/>
                  </a:lnTo>
                  <a:lnTo>
                    <a:pt x="7532" y="396"/>
                  </a:lnTo>
                  <a:lnTo>
                    <a:pt x="7533" y="399"/>
                  </a:lnTo>
                  <a:lnTo>
                    <a:pt x="7533" y="403"/>
                  </a:lnTo>
                  <a:lnTo>
                    <a:pt x="7533" y="408"/>
                  </a:lnTo>
                  <a:lnTo>
                    <a:pt x="7530" y="419"/>
                  </a:lnTo>
                  <a:lnTo>
                    <a:pt x="7526" y="430"/>
                  </a:lnTo>
                  <a:lnTo>
                    <a:pt x="7515" y="446"/>
                  </a:lnTo>
                  <a:lnTo>
                    <a:pt x="7505" y="462"/>
                  </a:lnTo>
                  <a:lnTo>
                    <a:pt x="7504" y="466"/>
                  </a:lnTo>
                  <a:lnTo>
                    <a:pt x="7504" y="471"/>
                  </a:lnTo>
                  <a:lnTo>
                    <a:pt x="7505" y="475"/>
                  </a:lnTo>
                  <a:lnTo>
                    <a:pt x="7507" y="479"/>
                  </a:lnTo>
                  <a:lnTo>
                    <a:pt x="7509" y="484"/>
                  </a:lnTo>
                  <a:lnTo>
                    <a:pt x="7513" y="489"/>
                  </a:lnTo>
                  <a:lnTo>
                    <a:pt x="7516" y="494"/>
                  </a:lnTo>
                  <a:lnTo>
                    <a:pt x="7521" y="498"/>
                  </a:lnTo>
                  <a:lnTo>
                    <a:pt x="7526" y="503"/>
                  </a:lnTo>
                  <a:lnTo>
                    <a:pt x="7529" y="508"/>
                  </a:lnTo>
                  <a:lnTo>
                    <a:pt x="7532" y="514"/>
                  </a:lnTo>
                  <a:lnTo>
                    <a:pt x="7534" y="520"/>
                  </a:lnTo>
                  <a:lnTo>
                    <a:pt x="7536" y="532"/>
                  </a:lnTo>
                  <a:lnTo>
                    <a:pt x="7536" y="545"/>
                  </a:lnTo>
                  <a:lnTo>
                    <a:pt x="7536" y="551"/>
                  </a:lnTo>
                  <a:lnTo>
                    <a:pt x="7536" y="556"/>
                  </a:lnTo>
                  <a:lnTo>
                    <a:pt x="7538" y="559"/>
                  </a:lnTo>
                  <a:lnTo>
                    <a:pt x="7540" y="563"/>
                  </a:lnTo>
                  <a:lnTo>
                    <a:pt x="7545" y="570"/>
                  </a:lnTo>
                  <a:lnTo>
                    <a:pt x="7552" y="576"/>
                  </a:lnTo>
                  <a:lnTo>
                    <a:pt x="7555" y="580"/>
                  </a:lnTo>
                  <a:lnTo>
                    <a:pt x="7558" y="585"/>
                  </a:lnTo>
                  <a:lnTo>
                    <a:pt x="7560" y="591"/>
                  </a:lnTo>
                  <a:lnTo>
                    <a:pt x="7561" y="598"/>
                  </a:lnTo>
                  <a:lnTo>
                    <a:pt x="7564" y="610"/>
                  </a:lnTo>
                  <a:lnTo>
                    <a:pt x="7568" y="621"/>
                  </a:lnTo>
                  <a:lnTo>
                    <a:pt x="7573" y="632"/>
                  </a:lnTo>
                  <a:lnTo>
                    <a:pt x="7582" y="645"/>
                  </a:lnTo>
                  <a:lnTo>
                    <a:pt x="7589" y="658"/>
                  </a:lnTo>
                  <a:lnTo>
                    <a:pt x="7595" y="671"/>
                  </a:lnTo>
                  <a:lnTo>
                    <a:pt x="7597" y="676"/>
                  </a:lnTo>
                  <a:lnTo>
                    <a:pt x="7599" y="680"/>
                  </a:lnTo>
                  <a:lnTo>
                    <a:pt x="7602" y="683"/>
                  </a:lnTo>
                  <a:lnTo>
                    <a:pt x="7604" y="686"/>
                  </a:lnTo>
                  <a:lnTo>
                    <a:pt x="7611" y="690"/>
                  </a:lnTo>
                  <a:lnTo>
                    <a:pt x="7617" y="692"/>
                  </a:lnTo>
                  <a:lnTo>
                    <a:pt x="7620" y="695"/>
                  </a:lnTo>
                  <a:lnTo>
                    <a:pt x="7621" y="698"/>
                  </a:lnTo>
                  <a:lnTo>
                    <a:pt x="7621" y="703"/>
                  </a:lnTo>
                  <a:lnTo>
                    <a:pt x="7620" y="709"/>
                  </a:lnTo>
                  <a:lnTo>
                    <a:pt x="7617" y="722"/>
                  </a:lnTo>
                  <a:lnTo>
                    <a:pt x="7614" y="736"/>
                  </a:lnTo>
                  <a:lnTo>
                    <a:pt x="7614" y="742"/>
                  </a:lnTo>
                  <a:lnTo>
                    <a:pt x="7615" y="747"/>
                  </a:lnTo>
                  <a:lnTo>
                    <a:pt x="7616" y="750"/>
                  </a:lnTo>
                  <a:lnTo>
                    <a:pt x="7617" y="754"/>
                  </a:lnTo>
                  <a:lnTo>
                    <a:pt x="7623" y="759"/>
                  </a:lnTo>
                  <a:lnTo>
                    <a:pt x="7630" y="762"/>
                  </a:lnTo>
                  <a:lnTo>
                    <a:pt x="7637" y="766"/>
                  </a:lnTo>
                  <a:lnTo>
                    <a:pt x="7643" y="771"/>
                  </a:lnTo>
                  <a:lnTo>
                    <a:pt x="7648" y="777"/>
                  </a:lnTo>
                  <a:lnTo>
                    <a:pt x="7652" y="783"/>
                  </a:lnTo>
                  <a:lnTo>
                    <a:pt x="7655" y="790"/>
                  </a:lnTo>
                  <a:lnTo>
                    <a:pt x="7660" y="796"/>
                  </a:lnTo>
                  <a:lnTo>
                    <a:pt x="7662" y="797"/>
                  </a:lnTo>
                  <a:lnTo>
                    <a:pt x="7666" y="799"/>
                  </a:lnTo>
                  <a:lnTo>
                    <a:pt x="7671" y="799"/>
                  </a:lnTo>
                  <a:lnTo>
                    <a:pt x="7678" y="799"/>
                  </a:lnTo>
                  <a:lnTo>
                    <a:pt x="7684" y="798"/>
                  </a:lnTo>
                  <a:lnTo>
                    <a:pt x="7690" y="798"/>
                  </a:lnTo>
                  <a:lnTo>
                    <a:pt x="7694" y="799"/>
                  </a:lnTo>
                  <a:lnTo>
                    <a:pt x="7700" y="800"/>
                  </a:lnTo>
                  <a:lnTo>
                    <a:pt x="7710" y="805"/>
                  </a:lnTo>
                  <a:lnTo>
                    <a:pt x="7721" y="811"/>
                  </a:lnTo>
                  <a:lnTo>
                    <a:pt x="7725" y="815"/>
                  </a:lnTo>
                  <a:lnTo>
                    <a:pt x="7730" y="816"/>
                  </a:lnTo>
                  <a:lnTo>
                    <a:pt x="7735" y="816"/>
                  </a:lnTo>
                  <a:lnTo>
                    <a:pt x="7740" y="816"/>
                  </a:lnTo>
                  <a:lnTo>
                    <a:pt x="7748" y="812"/>
                  </a:lnTo>
                  <a:lnTo>
                    <a:pt x="7755" y="806"/>
                  </a:lnTo>
                  <a:lnTo>
                    <a:pt x="7763" y="799"/>
                  </a:lnTo>
                  <a:lnTo>
                    <a:pt x="7775" y="790"/>
                  </a:lnTo>
                  <a:lnTo>
                    <a:pt x="7787" y="781"/>
                  </a:lnTo>
                  <a:lnTo>
                    <a:pt x="7799" y="773"/>
                  </a:lnTo>
                  <a:lnTo>
                    <a:pt x="7804" y="771"/>
                  </a:lnTo>
                  <a:lnTo>
                    <a:pt x="7806" y="767"/>
                  </a:lnTo>
                  <a:lnTo>
                    <a:pt x="7810" y="765"/>
                  </a:lnTo>
                  <a:lnTo>
                    <a:pt x="7811" y="761"/>
                  </a:lnTo>
                  <a:lnTo>
                    <a:pt x="7813" y="753"/>
                  </a:lnTo>
                  <a:lnTo>
                    <a:pt x="7816" y="743"/>
                  </a:lnTo>
                  <a:lnTo>
                    <a:pt x="7817" y="739"/>
                  </a:lnTo>
                  <a:lnTo>
                    <a:pt x="7818" y="735"/>
                  </a:lnTo>
                  <a:lnTo>
                    <a:pt x="7822" y="731"/>
                  </a:lnTo>
                  <a:lnTo>
                    <a:pt x="7824" y="729"/>
                  </a:lnTo>
                  <a:lnTo>
                    <a:pt x="7828" y="728"/>
                  </a:lnTo>
                  <a:lnTo>
                    <a:pt x="7831" y="728"/>
                  </a:lnTo>
                  <a:lnTo>
                    <a:pt x="7834" y="729"/>
                  </a:lnTo>
                  <a:lnTo>
                    <a:pt x="7837" y="731"/>
                  </a:lnTo>
                  <a:lnTo>
                    <a:pt x="7844" y="736"/>
                  </a:lnTo>
                  <a:lnTo>
                    <a:pt x="7854" y="741"/>
                  </a:lnTo>
                  <a:lnTo>
                    <a:pt x="7866" y="747"/>
                  </a:lnTo>
                  <a:lnTo>
                    <a:pt x="7880" y="753"/>
                  </a:lnTo>
                  <a:lnTo>
                    <a:pt x="7887" y="755"/>
                  </a:lnTo>
                  <a:lnTo>
                    <a:pt x="7894" y="756"/>
                  </a:lnTo>
                  <a:lnTo>
                    <a:pt x="7901" y="758"/>
                  </a:lnTo>
                  <a:lnTo>
                    <a:pt x="7908" y="758"/>
                  </a:lnTo>
                  <a:lnTo>
                    <a:pt x="7914" y="758"/>
                  </a:lnTo>
                  <a:lnTo>
                    <a:pt x="7922" y="756"/>
                  </a:lnTo>
                  <a:lnTo>
                    <a:pt x="7926" y="755"/>
                  </a:lnTo>
                  <a:lnTo>
                    <a:pt x="7931" y="753"/>
                  </a:lnTo>
                  <a:lnTo>
                    <a:pt x="7942" y="747"/>
                  </a:lnTo>
                  <a:lnTo>
                    <a:pt x="7956" y="743"/>
                  </a:lnTo>
                  <a:lnTo>
                    <a:pt x="7963" y="742"/>
                  </a:lnTo>
                  <a:lnTo>
                    <a:pt x="7970" y="742"/>
                  </a:lnTo>
                  <a:lnTo>
                    <a:pt x="7977" y="745"/>
                  </a:lnTo>
                  <a:lnTo>
                    <a:pt x="7983" y="748"/>
                  </a:lnTo>
                  <a:lnTo>
                    <a:pt x="7989" y="752"/>
                  </a:lnTo>
                  <a:lnTo>
                    <a:pt x="7995" y="754"/>
                  </a:lnTo>
                  <a:lnTo>
                    <a:pt x="8000" y="755"/>
                  </a:lnTo>
                  <a:lnTo>
                    <a:pt x="8006" y="756"/>
                  </a:lnTo>
                  <a:lnTo>
                    <a:pt x="8011" y="756"/>
                  </a:lnTo>
                  <a:lnTo>
                    <a:pt x="8014" y="755"/>
                  </a:lnTo>
                  <a:lnTo>
                    <a:pt x="8019" y="754"/>
                  </a:lnTo>
                  <a:lnTo>
                    <a:pt x="8023" y="752"/>
                  </a:lnTo>
                  <a:lnTo>
                    <a:pt x="8026" y="749"/>
                  </a:lnTo>
                  <a:lnTo>
                    <a:pt x="8029" y="746"/>
                  </a:lnTo>
                  <a:lnTo>
                    <a:pt x="8030" y="741"/>
                  </a:lnTo>
                  <a:lnTo>
                    <a:pt x="8031" y="736"/>
                  </a:lnTo>
                  <a:lnTo>
                    <a:pt x="8032" y="725"/>
                  </a:lnTo>
                  <a:lnTo>
                    <a:pt x="8033" y="716"/>
                  </a:lnTo>
                  <a:lnTo>
                    <a:pt x="8034" y="712"/>
                  </a:lnTo>
                  <a:lnTo>
                    <a:pt x="8037" y="709"/>
                  </a:lnTo>
                  <a:lnTo>
                    <a:pt x="8040" y="708"/>
                  </a:lnTo>
                  <a:lnTo>
                    <a:pt x="8043" y="706"/>
                  </a:lnTo>
                  <a:lnTo>
                    <a:pt x="8050" y="708"/>
                  </a:lnTo>
                  <a:lnTo>
                    <a:pt x="8056" y="710"/>
                  </a:lnTo>
                  <a:lnTo>
                    <a:pt x="8064" y="714"/>
                  </a:lnTo>
                  <a:lnTo>
                    <a:pt x="8072" y="717"/>
                  </a:lnTo>
                  <a:lnTo>
                    <a:pt x="8078" y="718"/>
                  </a:lnTo>
                  <a:lnTo>
                    <a:pt x="8083" y="718"/>
                  </a:lnTo>
                  <a:lnTo>
                    <a:pt x="8088" y="717"/>
                  </a:lnTo>
                  <a:lnTo>
                    <a:pt x="8093" y="716"/>
                  </a:lnTo>
                  <a:lnTo>
                    <a:pt x="8106" y="709"/>
                  </a:lnTo>
                  <a:lnTo>
                    <a:pt x="8122" y="698"/>
                  </a:lnTo>
                  <a:lnTo>
                    <a:pt x="8139" y="687"/>
                  </a:lnTo>
                  <a:lnTo>
                    <a:pt x="8150" y="678"/>
                  </a:lnTo>
                  <a:lnTo>
                    <a:pt x="8153" y="676"/>
                  </a:lnTo>
                  <a:lnTo>
                    <a:pt x="8156" y="671"/>
                  </a:lnTo>
                  <a:lnTo>
                    <a:pt x="8158" y="667"/>
                  </a:lnTo>
                  <a:lnTo>
                    <a:pt x="8158" y="663"/>
                  </a:lnTo>
                  <a:lnTo>
                    <a:pt x="8158" y="653"/>
                  </a:lnTo>
                  <a:lnTo>
                    <a:pt x="8156" y="643"/>
                  </a:lnTo>
                  <a:lnTo>
                    <a:pt x="8155" y="639"/>
                  </a:lnTo>
                  <a:lnTo>
                    <a:pt x="8156" y="635"/>
                  </a:lnTo>
                  <a:lnTo>
                    <a:pt x="8158" y="632"/>
                  </a:lnTo>
                  <a:lnTo>
                    <a:pt x="8162" y="628"/>
                  </a:lnTo>
                  <a:lnTo>
                    <a:pt x="8170" y="622"/>
                  </a:lnTo>
                  <a:lnTo>
                    <a:pt x="8179" y="617"/>
                  </a:lnTo>
                  <a:lnTo>
                    <a:pt x="8183" y="614"/>
                  </a:lnTo>
                  <a:lnTo>
                    <a:pt x="8184" y="610"/>
                  </a:lnTo>
                  <a:lnTo>
                    <a:pt x="8185" y="605"/>
                  </a:lnTo>
                  <a:lnTo>
                    <a:pt x="8187" y="600"/>
                  </a:lnTo>
                  <a:lnTo>
                    <a:pt x="8185" y="589"/>
                  </a:lnTo>
                  <a:lnTo>
                    <a:pt x="8184" y="578"/>
                  </a:lnTo>
                  <a:lnTo>
                    <a:pt x="8184" y="573"/>
                  </a:lnTo>
                  <a:lnTo>
                    <a:pt x="8185" y="570"/>
                  </a:lnTo>
                  <a:lnTo>
                    <a:pt x="8187" y="569"/>
                  </a:lnTo>
                  <a:lnTo>
                    <a:pt x="8189" y="567"/>
                  </a:lnTo>
                  <a:lnTo>
                    <a:pt x="8195" y="566"/>
                  </a:lnTo>
                  <a:lnTo>
                    <a:pt x="8202" y="567"/>
                  </a:lnTo>
                  <a:lnTo>
                    <a:pt x="8206" y="567"/>
                  </a:lnTo>
                  <a:lnTo>
                    <a:pt x="8210" y="566"/>
                  </a:lnTo>
                  <a:lnTo>
                    <a:pt x="8215" y="564"/>
                  </a:lnTo>
                  <a:lnTo>
                    <a:pt x="8219" y="561"/>
                  </a:lnTo>
                  <a:lnTo>
                    <a:pt x="8225" y="559"/>
                  </a:lnTo>
                  <a:lnTo>
                    <a:pt x="8229" y="557"/>
                  </a:lnTo>
                  <a:lnTo>
                    <a:pt x="8235" y="556"/>
                  </a:lnTo>
                  <a:lnTo>
                    <a:pt x="8241" y="556"/>
                  </a:lnTo>
                  <a:lnTo>
                    <a:pt x="8250" y="563"/>
                  </a:lnTo>
                  <a:lnTo>
                    <a:pt x="8269" y="578"/>
                  </a:lnTo>
                  <a:lnTo>
                    <a:pt x="8284" y="588"/>
                  </a:lnTo>
                  <a:lnTo>
                    <a:pt x="8298" y="600"/>
                  </a:lnTo>
                  <a:lnTo>
                    <a:pt x="8310" y="611"/>
                  </a:lnTo>
                  <a:lnTo>
                    <a:pt x="8321" y="624"/>
                  </a:lnTo>
                  <a:lnTo>
                    <a:pt x="8332" y="639"/>
                  </a:lnTo>
                  <a:lnTo>
                    <a:pt x="8346" y="658"/>
                  </a:lnTo>
                  <a:lnTo>
                    <a:pt x="8354" y="667"/>
                  </a:lnTo>
                  <a:lnTo>
                    <a:pt x="8363" y="676"/>
                  </a:lnTo>
                  <a:lnTo>
                    <a:pt x="8371" y="685"/>
                  </a:lnTo>
                  <a:lnTo>
                    <a:pt x="8379" y="692"/>
                  </a:lnTo>
                  <a:lnTo>
                    <a:pt x="8396" y="706"/>
                  </a:lnTo>
                  <a:lnTo>
                    <a:pt x="8409" y="721"/>
                  </a:lnTo>
                  <a:lnTo>
                    <a:pt x="8418" y="733"/>
                  </a:lnTo>
                  <a:lnTo>
                    <a:pt x="8429" y="743"/>
                  </a:lnTo>
                  <a:lnTo>
                    <a:pt x="8436" y="750"/>
                  </a:lnTo>
                  <a:lnTo>
                    <a:pt x="8442" y="756"/>
                  </a:lnTo>
                  <a:lnTo>
                    <a:pt x="8448" y="762"/>
                  </a:lnTo>
                  <a:lnTo>
                    <a:pt x="8455" y="766"/>
                  </a:lnTo>
                  <a:lnTo>
                    <a:pt x="8464" y="768"/>
                  </a:lnTo>
                  <a:lnTo>
                    <a:pt x="8471" y="772"/>
                  </a:lnTo>
                  <a:lnTo>
                    <a:pt x="8477" y="778"/>
                  </a:lnTo>
                  <a:lnTo>
                    <a:pt x="8484" y="786"/>
                  </a:lnTo>
                  <a:lnTo>
                    <a:pt x="8487" y="791"/>
                  </a:lnTo>
                  <a:lnTo>
                    <a:pt x="8491" y="797"/>
                  </a:lnTo>
                  <a:lnTo>
                    <a:pt x="8493" y="804"/>
                  </a:lnTo>
                  <a:lnTo>
                    <a:pt x="8494" y="811"/>
                  </a:lnTo>
                  <a:lnTo>
                    <a:pt x="8496" y="817"/>
                  </a:lnTo>
                  <a:lnTo>
                    <a:pt x="8497" y="823"/>
                  </a:lnTo>
                  <a:lnTo>
                    <a:pt x="8497" y="829"/>
                  </a:lnTo>
                  <a:lnTo>
                    <a:pt x="8496" y="834"/>
                  </a:lnTo>
                  <a:lnTo>
                    <a:pt x="8491" y="842"/>
                  </a:lnTo>
                  <a:lnTo>
                    <a:pt x="8484" y="854"/>
                  </a:lnTo>
                  <a:lnTo>
                    <a:pt x="8475" y="866"/>
                  </a:lnTo>
                  <a:lnTo>
                    <a:pt x="8471" y="875"/>
                  </a:lnTo>
                  <a:lnTo>
                    <a:pt x="8466" y="885"/>
                  </a:lnTo>
                  <a:lnTo>
                    <a:pt x="8460" y="893"/>
                  </a:lnTo>
                  <a:lnTo>
                    <a:pt x="8454" y="900"/>
                  </a:lnTo>
                  <a:lnTo>
                    <a:pt x="8448" y="905"/>
                  </a:lnTo>
                  <a:lnTo>
                    <a:pt x="8445" y="911"/>
                  </a:lnTo>
                  <a:lnTo>
                    <a:pt x="8442" y="919"/>
                  </a:lnTo>
                  <a:lnTo>
                    <a:pt x="8441" y="923"/>
                  </a:lnTo>
                  <a:lnTo>
                    <a:pt x="8441" y="929"/>
                  </a:lnTo>
                  <a:lnTo>
                    <a:pt x="8441" y="934"/>
                  </a:lnTo>
                  <a:lnTo>
                    <a:pt x="8442" y="939"/>
                  </a:lnTo>
                  <a:lnTo>
                    <a:pt x="8446" y="951"/>
                  </a:lnTo>
                  <a:lnTo>
                    <a:pt x="8449" y="966"/>
                  </a:lnTo>
                  <a:lnTo>
                    <a:pt x="8452" y="980"/>
                  </a:lnTo>
                  <a:lnTo>
                    <a:pt x="8453" y="992"/>
                  </a:lnTo>
                  <a:lnTo>
                    <a:pt x="8452" y="1002"/>
                  </a:lnTo>
                  <a:lnTo>
                    <a:pt x="8448" y="1012"/>
                  </a:lnTo>
                  <a:lnTo>
                    <a:pt x="8442" y="1023"/>
                  </a:lnTo>
                  <a:lnTo>
                    <a:pt x="8434" y="1033"/>
                  </a:lnTo>
                  <a:lnTo>
                    <a:pt x="8424" y="1042"/>
                  </a:lnTo>
                  <a:lnTo>
                    <a:pt x="8416" y="1049"/>
                  </a:lnTo>
                  <a:lnTo>
                    <a:pt x="8408" y="1052"/>
                  </a:lnTo>
                  <a:lnTo>
                    <a:pt x="8402" y="1056"/>
                  </a:lnTo>
                  <a:lnTo>
                    <a:pt x="8396" y="1061"/>
                  </a:lnTo>
                  <a:lnTo>
                    <a:pt x="8391" y="1065"/>
                  </a:lnTo>
                  <a:lnTo>
                    <a:pt x="8390" y="1069"/>
                  </a:lnTo>
                  <a:lnTo>
                    <a:pt x="8389" y="1073"/>
                  </a:lnTo>
                  <a:lnTo>
                    <a:pt x="8389" y="1077"/>
                  </a:lnTo>
                  <a:lnTo>
                    <a:pt x="8389" y="1082"/>
                  </a:lnTo>
                  <a:lnTo>
                    <a:pt x="8390" y="1095"/>
                  </a:lnTo>
                  <a:lnTo>
                    <a:pt x="8389" y="1111"/>
                  </a:lnTo>
                  <a:lnTo>
                    <a:pt x="8386" y="1126"/>
                  </a:lnTo>
                  <a:lnTo>
                    <a:pt x="8383" y="1139"/>
                  </a:lnTo>
                  <a:lnTo>
                    <a:pt x="8378" y="1151"/>
                  </a:lnTo>
                  <a:lnTo>
                    <a:pt x="8372" y="1161"/>
                  </a:lnTo>
                  <a:lnTo>
                    <a:pt x="8366" y="1171"/>
                  </a:lnTo>
                  <a:lnTo>
                    <a:pt x="8361" y="1183"/>
                  </a:lnTo>
                  <a:lnTo>
                    <a:pt x="8358" y="1196"/>
                  </a:lnTo>
                  <a:lnTo>
                    <a:pt x="8352" y="1209"/>
                  </a:lnTo>
                  <a:lnTo>
                    <a:pt x="8347" y="1221"/>
                  </a:lnTo>
                  <a:lnTo>
                    <a:pt x="8342" y="1232"/>
                  </a:lnTo>
                  <a:lnTo>
                    <a:pt x="8340" y="1245"/>
                  </a:lnTo>
                  <a:lnTo>
                    <a:pt x="8336" y="1259"/>
                  </a:lnTo>
                  <a:lnTo>
                    <a:pt x="8335" y="1275"/>
                  </a:lnTo>
                  <a:lnTo>
                    <a:pt x="8335" y="1291"/>
                  </a:lnTo>
                  <a:lnTo>
                    <a:pt x="8336" y="1307"/>
                  </a:lnTo>
                  <a:lnTo>
                    <a:pt x="8338" y="1319"/>
                  </a:lnTo>
                  <a:lnTo>
                    <a:pt x="8338" y="1328"/>
                  </a:lnTo>
                  <a:lnTo>
                    <a:pt x="8338" y="1336"/>
                  </a:lnTo>
                  <a:lnTo>
                    <a:pt x="8339" y="1344"/>
                  </a:lnTo>
                  <a:lnTo>
                    <a:pt x="8340" y="1351"/>
                  </a:lnTo>
                  <a:lnTo>
                    <a:pt x="8341" y="1357"/>
                  </a:lnTo>
                  <a:lnTo>
                    <a:pt x="8344" y="1364"/>
                  </a:lnTo>
                  <a:lnTo>
                    <a:pt x="8346" y="1371"/>
                  </a:lnTo>
                  <a:lnTo>
                    <a:pt x="8347" y="1378"/>
                  </a:lnTo>
                  <a:lnTo>
                    <a:pt x="8348" y="1386"/>
                  </a:lnTo>
                  <a:lnTo>
                    <a:pt x="8348" y="1397"/>
                  </a:lnTo>
                  <a:lnTo>
                    <a:pt x="8348" y="1401"/>
                  </a:lnTo>
                  <a:lnTo>
                    <a:pt x="8347" y="1404"/>
                  </a:lnTo>
                  <a:lnTo>
                    <a:pt x="8346" y="1407"/>
                  </a:lnTo>
                  <a:lnTo>
                    <a:pt x="8345" y="1408"/>
                  </a:lnTo>
                  <a:lnTo>
                    <a:pt x="8341" y="1409"/>
                  </a:lnTo>
                  <a:lnTo>
                    <a:pt x="8336" y="1410"/>
                  </a:lnTo>
                  <a:lnTo>
                    <a:pt x="8334" y="1411"/>
                  </a:lnTo>
                  <a:lnTo>
                    <a:pt x="8332" y="1413"/>
                  </a:lnTo>
                  <a:lnTo>
                    <a:pt x="8330" y="1414"/>
                  </a:lnTo>
                  <a:lnTo>
                    <a:pt x="8330" y="1416"/>
                  </a:lnTo>
                  <a:lnTo>
                    <a:pt x="8332" y="1422"/>
                  </a:lnTo>
                  <a:lnTo>
                    <a:pt x="8338" y="1430"/>
                  </a:lnTo>
                  <a:lnTo>
                    <a:pt x="8346" y="1441"/>
                  </a:lnTo>
                  <a:lnTo>
                    <a:pt x="8357" y="1455"/>
                  </a:lnTo>
                  <a:lnTo>
                    <a:pt x="8367" y="1472"/>
                  </a:lnTo>
                  <a:lnTo>
                    <a:pt x="8376" y="1487"/>
                  </a:lnTo>
                  <a:lnTo>
                    <a:pt x="8379" y="1495"/>
                  </a:lnTo>
                  <a:lnTo>
                    <a:pt x="8382" y="1503"/>
                  </a:lnTo>
                  <a:lnTo>
                    <a:pt x="8383" y="1511"/>
                  </a:lnTo>
                  <a:lnTo>
                    <a:pt x="8384" y="1519"/>
                  </a:lnTo>
                  <a:lnTo>
                    <a:pt x="8384" y="1536"/>
                  </a:lnTo>
                  <a:lnTo>
                    <a:pt x="8384" y="1553"/>
                  </a:lnTo>
                  <a:lnTo>
                    <a:pt x="8382" y="1572"/>
                  </a:lnTo>
                  <a:lnTo>
                    <a:pt x="8377" y="1592"/>
                  </a:lnTo>
                  <a:lnTo>
                    <a:pt x="8374" y="1601"/>
                  </a:lnTo>
                  <a:lnTo>
                    <a:pt x="8371" y="1611"/>
                  </a:lnTo>
                  <a:lnTo>
                    <a:pt x="8368" y="1618"/>
                  </a:lnTo>
                  <a:lnTo>
                    <a:pt x="8365" y="1623"/>
                  </a:lnTo>
                  <a:lnTo>
                    <a:pt x="8361" y="1626"/>
                  </a:lnTo>
                  <a:lnTo>
                    <a:pt x="8358" y="1629"/>
                  </a:lnTo>
                  <a:lnTo>
                    <a:pt x="8353" y="1631"/>
                  </a:lnTo>
                  <a:lnTo>
                    <a:pt x="8349" y="1632"/>
                  </a:lnTo>
                  <a:lnTo>
                    <a:pt x="8339" y="1632"/>
                  </a:lnTo>
                  <a:lnTo>
                    <a:pt x="8327" y="1632"/>
                  </a:lnTo>
                  <a:lnTo>
                    <a:pt x="8313" y="1631"/>
                  </a:lnTo>
                  <a:lnTo>
                    <a:pt x="8300" y="1632"/>
                  </a:lnTo>
                  <a:lnTo>
                    <a:pt x="8292" y="1635"/>
                  </a:lnTo>
                  <a:lnTo>
                    <a:pt x="8286" y="1638"/>
                  </a:lnTo>
                  <a:lnTo>
                    <a:pt x="8283" y="1643"/>
                  </a:lnTo>
                  <a:lnTo>
                    <a:pt x="8279" y="1649"/>
                  </a:lnTo>
                  <a:lnTo>
                    <a:pt x="8275" y="1664"/>
                  </a:lnTo>
                  <a:lnTo>
                    <a:pt x="8272" y="1684"/>
                  </a:lnTo>
                  <a:lnTo>
                    <a:pt x="8269" y="1704"/>
                  </a:lnTo>
                  <a:lnTo>
                    <a:pt x="8264" y="1725"/>
                  </a:lnTo>
                  <a:lnTo>
                    <a:pt x="8257" y="1749"/>
                  </a:lnTo>
                  <a:lnTo>
                    <a:pt x="8251" y="1774"/>
                  </a:lnTo>
                  <a:lnTo>
                    <a:pt x="8245" y="1798"/>
                  </a:lnTo>
                  <a:lnTo>
                    <a:pt x="8241" y="1819"/>
                  </a:lnTo>
                  <a:lnTo>
                    <a:pt x="8239" y="1844"/>
                  </a:lnTo>
                  <a:lnTo>
                    <a:pt x="8237" y="1875"/>
                  </a:lnTo>
                  <a:lnTo>
                    <a:pt x="8234" y="1905"/>
                  </a:lnTo>
                  <a:lnTo>
                    <a:pt x="8234" y="1927"/>
                  </a:lnTo>
                  <a:lnTo>
                    <a:pt x="8235" y="1945"/>
                  </a:lnTo>
                  <a:lnTo>
                    <a:pt x="8239" y="1962"/>
                  </a:lnTo>
                  <a:lnTo>
                    <a:pt x="8244" y="1978"/>
                  </a:lnTo>
                  <a:lnTo>
                    <a:pt x="8247" y="1991"/>
                  </a:lnTo>
                  <a:lnTo>
                    <a:pt x="8252" y="2002"/>
                  </a:lnTo>
                  <a:lnTo>
                    <a:pt x="8257" y="2010"/>
                  </a:lnTo>
                  <a:lnTo>
                    <a:pt x="8258" y="2015"/>
                  </a:lnTo>
                  <a:lnTo>
                    <a:pt x="8259" y="2020"/>
                  </a:lnTo>
                  <a:lnTo>
                    <a:pt x="8259" y="2025"/>
                  </a:lnTo>
                  <a:lnTo>
                    <a:pt x="8259" y="2032"/>
                  </a:lnTo>
                  <a:lnTo>
                    <a:pt x="8256" y="2042"/>
                  </a:lnTo>
                  <a:lnTo>
                    <a:pt x="8253" y="2051"/>
                  </a:lnTo>
                  <a:lnTo>
                    <a:pt x="8251" y="2058"/>
                  </a:lnTo>
                  <a:lnTo>
                    <a:pt x="8248" y="2067"/>
                  </a:lnTo>
                  <a:lnTo>
                    <a:pt x="8247" y="2077"/>
                  </a:lnTo>
                  <a:lnTo>
                    <a:pt x="8246" y="2086"/>
                  </a:lnTo>
                  <a:lnTo>
                    <a:pt x="8242" y="2094"/>
                  </a:lnTo>
                  <a:lnTo>
                    <a:pt x="8238" y="2102"/>
                  </a:lnTo>
                  <a:lnTo>
                    <a:pt x="8232" y="2109"/>
                  </a:lnTo>
                  <a:lnTo>
                    <a:pt x="8229" y="2111"/>
                  </a:lnTo>
                  <a:lnTo>
                    <a:pt x="8229" y="2108"/>
                  </a:lnTo>
                  <a:lnTo>
                    <a:pt x="8229" y="2100"/>
                  </a:lnTo>
                  <a:lnTo>
                    <a:pt x="8228" y="2091"/>
                  </a:lnTo>
                  <a:lnTo>
                    <a:pt x="8226" y="2084"/>
                  </a:lnTo>
                  <a:lnTo>
                    <a:pt x="8223" y="2079"/>
                  </a:lnTo>
                  <a:lnTo>
                    <a:pt x="8220" y="2075"/>
                  </a:lnTo>
                  <a:lnTo>
                    <a:pt x="8214" y="2069"/>
                  </a:lnTo>
                  <a:lnTo>
                    <a:pt x="8208" y="2061"/>
                  </a:lnTo>
                  <a:lnTo>
                    <a:pt x="8203" y="2053"/>
                  </a:lnTo>
                  <a:lnTo>
                    <a:pt x="8198" y="2044"/>
                  </a:lnTo>
                  <a:lnTo>
                    <a:pt x="8194" y="2032"/>
                  </a:lnTo>
                  <a:lnTo>
                    <a:pt x="8188" y="2016"/>
                  </a:lnTo>
                  <a:lnTo>
                    <a:pt x="8182" y="2001"/>
                  </a:lnTo>
                  <a:lnTo>
                    <a:pt x="8177" y="1988"/>
                  </a:lnTo>
                  <a:lnTo>
                    <a:pt x="8174" y="1977"/>
                  </a:lnTo>
                  <a:lnTo>
                    <a:pt x="8169" y="1964"/>
                  </a:lnTo>
                  <a:lnTo>
                    <a:pt x="8164" y="1951"/>
                  </a:lnTo>
                  <a:lnTo>
                    <a:pt x="8159" y="1940"/>
                  </a:lnTo>
                  <a:lnTo>
                    <a:pt x="8157" y="1935"/>
                  </a:lnTo>
                  <a:lnTo>
                    <a:pt x="8155" y="1933"/>
                  </a:lnTo>
                  <a:lnTo>
                    <a:pt x="8153" y="1933"/>
                  </a:lnTo>
                  <a:lnTo>
                    <a:pt x="8151" y="1933"/>
                  </a:lnTo>
                  <a:lnTo>
                    <a:pt x="8146" y="1935"/>
                  </a:lnTo>
                  <a:lnTo>
                    <a:pt x="8140" y="1941"/>
                  </a:lnTo>
                  <a:lnTo>
                    <a:pt x="8125" y="1957"/>
                  </a:lnTo>
                  <a:lnTo>
                    <a:pt x="8109" y="1975"/>
                  </a:lnTo>
                  <a:lnTo>
                    <a:pt x="8094" y="1994"/>
                  </a:lnTo>
                  <a:lnTo>
                    <a:pt x="8081" y="2010"/>
                  </a:lnTo>
                  <a:lnTo>
                    <a:pt x="8065" y="2032"/>
                  </a:lnTo>
                  <a:lnTo>
                    <a:pt x="8049" y="2054"/>
                  </a:lnTo>
                  <a:lnTo>
                    <a:pt x="8032" y="2076"/>
                  </a:lnTo>
                  <a:lnTo>
                    <a:pt x="8019" y="2097"/>
                  </a:lnTo>
                  <a:lnTo>
                    <a:pt x="8008" y="2116"/>
                  </a:lnTo>
                  <a:lnTo>
                    <a:pt x="8001" y="2135"/>
                  </a:lnTo>
                  <a:lnTo>
                    <a:pt x="7995" y="2152"/>
                  </a:lnTo>
                  <a:lnTo>
                    <a:pt x="7988" y="2164"/>
                  </a:lnTo>
                  <a:lnTo>
                    <a:pt x="7977" y="2176"/>
                  </a:lnTo>
                  <a:lnTo>
                    <a:pt x="7963" y="2187"/>
                  </a:lnTo>
                  <a:lnTo>
                    <a:pt x="7955" y="2193"/>
                  </a:lnTo>
                  <a:lnTo>
                    <a:pt x="7946" y="2198"/>
                  </a:lnTo>
                  <a:lnTo>
                    <a:pt x="7939" y="2202"/>
                  </a:lnTo>
                  <a:lnTo>
                    <a:pt x="7933" y="2204"/>
                  </a:lnTo>
                  <a:lnTo>
                    <a:pt x="7927" y="2206"/>
                  </a:lnTo>
                  <a:lnTo>
                    <a:pt x="7922" y="2209"/>
                  </a:lnTo>
                  <a:lnTo>
                    <a:pt x="7917" y="2211"/>
                  </a:lnTo>
                  <a:lnTo>
                    <a:pt x="7912" y="2215"/>
                  </a:lnTo>
                  <a:lnTo>
                    <a:pt x="7908" y="2220"/>
                  </a:lnTo>
                  <a:lnTo>
                    <a:pt x="7905" y="2224"/>
                  </a:lnTo>
                  <a:lnTo>
                    <a:pt x="7903" y="2230"/>
                  </a:lnTo>
                  <a:lnTo>
                    <a:pt x="7900" y="2236"/>
                  </a:lnTo>
                  <a:lnTo>
                    <a:pt x="7897" y="2250"/>
                  </a:lnTo>
                  <a:lnTo>
                    <a:pt x="7893" y="2266"/>
                  </a:lnTo>
                  <a:lnTo>
                    <a:pt x="7891" y="2273"/>
                  </a:lnTo>
                  <a:lnTo>
                    <a:pt x="7887" y="2280"/>
                  </a:lnTo>
                  <a:lnTo>
                    <a:pt x="7883" y="2286"/>
                  </a:lnTo>
                  <a:lnTo>
                    <a:pt x="7879" y="2291"/>
                  </a:lnTo>
                  <a:lnTo>
                    <a:pt x="7867" y="2300"/>
                  </a:lnTo>
                  <a:lnTo>
                    <a:pt x="7851" y="2310"/>
                  </a:lnTo>
                  <a:lnTo>
                    <a:pt x="7832" y="2322"/>
                  </a:lnTo>
                  <a:lnTo>
                    <a:pt x="7815" y="2335"/>
                  </a:lnTo>
                  <a:lnTo>
                    <a:pt x="7794" y="2353"/>
                  </a:lnTo>
                  <a:lnTo>
                    <a:pt x="7771" y="2372"/>
                  </a:lnTo>
                  <a:lnTo>
                    <a:pt x="7748" y="2391"/>
                  </a:lnTo>
                  <a:lnTo>
                    <a:pt x="7730" y="2407"/>
                  </a:lnTo>
                  <a:lnTo>
                    <a:pt x="7724" y="2414"/>
                  </a:lnTo>
                  <a:lnTo>
                    <a:pt x="7718" y="2422"/>
                  </a:lnTo>
                  <a:lnTo>
                    <a:pt x="7715" y="2430"/>
                  </a:lnTo>
                  <a:lnTo>
                    <a:pt x="7712" y="2439"/>
                  </a:lnTo>
                  <a:lnTo>
                    <a:pt x="7708" y="2455"/>
                  </a:lnTo>
                  <a:lnTo>
                    <a:pt x="7704" y="2469"/>
                  </a:lnTo>
                  <a:lnTo>
                    <a:pt x="7699" y="2482"/>
                  </a:lnTo>
                  <a:lnTo>
                    <a:pt x="7693" y="2494"/>
                  </a:lnTo>
                  <a:lnTo>
                    <a:pt x="7691" y="2500"/>
                  </a:lnTo>
                  <a:lnTo>
                    <a:pt x="7691" y="2505"/>
                  </a:lnTo>
                  <a:lnTo>
                    <a:pt x="7691" y="2507"/>
                  </a:lnTo>
                  <a:lnTo>
                    <a:pt x="7692" y="2510"/>
                  </a:lnTo>
                  <a:lnTo>
                    <a:pt x="7693" y="2511"/>
                  </a:lnTo>
                  <a:lnTo>
                    <a:pt x="7694" y="2513"/>
                  </a:lnTo>
                  <a:lnTo>
                    <a:pt x="7699" y="2516"/>
                  </a:lnTo>
                  <a:lnTo>
                    <a:pt x="7702" y="2519"/>
                  </a:lnTo>
                  <a:lnTo>
                    <a:pt x="7704" y="2523"/>
                  </a:lnTo>
                  <a:lnTo>
                    <a:pt x="7705" y="2526"/>
                  </a:lnTo>
                  <a:lnTo>
                    <a:pt x="7708" y="2535"/>
                  </a:lnTo>
                  <a:lnTo>
                    <a:pt x="7710" y="2544"/>
                  </a:lnTo>
                  <a:lnTo>
                    <a:pt x="7715" y="2554"/>
                  </a:lnTo>
                  <a:lnTo>
                    <a:pt x="7721" y="2563"/>
                  </a:lnTo>
                  <a:lnTo>
                    <a:pt x="7729" y="2570"/>
                  </a:lnTo>
                  <a:lnTo>
                    <a:pt x="7740" y="2577"/>
                  </a:lnTo>
                  <a:lnTo>
                    <a:pt x="7753" y="2586"/>
                  </a:lnTo>
                  <a:lnTo>
                    <a:pt x="7769" y="2593"/>
                  </a:lnTo>
                  <a:lnTo>
                    <a:pt x="7785" y="2601"/>
                  </a:lnTo>
                  <a:lnTo>
                    <a:pt x="7799" y="2607"/>
                  </a:lnTo>
                  <a:lnTo>
                    <a:pt x="7804" y="2611"/>
                  </a:lnTo>
                  <a:lnTo>
                    <a:pt x="7807" y="2614"/>
                  </a:lnTo>
                  <a:lnTo>
                    <a:pt x="7809" y="2618"/>
                  </a:lnTo>
                  <a:lnTo>
                    <a:pt x="7810" y="2622"/>
                  </a:lnTo>
                  <a:lnTo>
                    <a:pt x="7811" y="2636"/>
                  </a:lnTo>
                  <a:lnTo>
                    <a:pt x="7810" y="2651"/>
                  </a:lnTo>
                  <a:lnTo>
                    <a:pt x="7810" y="2659"/>
                  </a:lnTo>
                  <a:lnTo>
                    <a:pt x="7811" y="2665"/>
                  </a:lnTo>
                  <a:lnTo>
                    <a:pt x="7812" y="2670"/>
                  </a:lnTo>
                  <a:lnTo>
                    <a:pt x="7815" y="2672"/>
                  </a:lnTo>
                  <a:lnTo>
                    <a:pt x="7818" y="2675"/>
                  </a:lnTo>
                  <a:lnTo>
                    <a:pt x="7822" y="2675"/>
                  </a:lnTo>
                  <a:lnTo>
                    <a:pt x="7826" y="2675"/>
                  </a:lnTo>
                  <a:lnTo>
                    <a:pt x="7832" y="2675"/>
                  </a:lnTo>
                  <a:lnTo>
                    <a:pt x="7837" y="2676"/>
                  </a:lnTo>
                  <a:lnTo>
                    <a:pt x="7841" y="2678"/>
                  </a:lnTo>
                  <a:lnTo>
                    <a:pt x="7843" y="2681"/>
                  </a:lnTo>
                  <a:lnTo>
                    <a:pt x="7844" y="2685"/>
                  </a:lnTo>
                  <a:lnTo>
                    <a:pt x="7845" y="2696"/>
                  </a:lnTo>
                  <a:lnTo>
                    <a:pt x="7847" y="2710"/>
                  </a:lnTo>
                  <a:lnTo>
                    <a:pt x="7849" y="2719"/>
                  </a:lnTo>
                  <a:lnTo>
                    <a:pt x="7851" y="2727"/>
                  </a:lnTo>
                  <a:lnTo>
                    <a:pt x="7855" y="2733"/>
                  </a:lnTo>
                  <a:lnTo>
                    <a:pt x="7857" y="2738"/>
                  </a:lnTo>
                  <a:lnTo>
                    <a:pt x="7859" y="2739"/>
                  </a:lnTo>
                  <a:lnTo>
                    <a:pt x="7862" y="2740"/>
                  </a:lnTo>
                  <a:lnTo>
                    <a:pt x="7867" y="2741"/>
                  </a:lnTo>
                  <a:lnTo>
                    <a:pt x="7870" y="2743"/>
                  </a:lnTo>
                  <a:lnTo>
                    <a:pt x="7881" y="2743"/>
                  </a:lnTo>
                  <a:lnTo>
                    <a:pt x="7888" y="2743"/>
                  </a:lnTo>
                  <a:lnTo>
                    <a:pt x="7897" y="2741"/>
                  </a:lnTo>
                  <a:lnTo>
                    <a:pt x="7910" y="2739"/>
                  </a:lnTo>
                  <a:lnTo>
                    <a:pt x="7922" y="2734"/>
                  </a:lnTo>
                  <a:lnTo>
                    <a:pt x="7931" y="2729"/>
                  </a:lnTo>
                  <a:lnTo>
                    <a:pt x="7938" y="2725"/>
                  </a:lnTo>
                  <a:lnTo>
                    <a:pt x="7943" y="2719"/>
                  </a:lnTo>
                  <a:lnTo>
                    <a:pt x="7945" y="2712"/>
                  </a:lnTo>
                  <a:lnTo>
                    <a:pt x="7948" y="2706"/>
                  </a:lnTo>
                  <a:lnTo>
                    <a:pt x="7949" y="2700"/>
                  </a:lnTo>
                  <a:lnTo>
                    <a:pt x="7952" y="2695"/>
                  </a:lnTo>
                  <a:lnTo>
                    <a:pt x="7956" y="2691"/>
                  </a:lnTo>
                  <a:lnTo>
                    <a:pt x="7961" y="2689"/>
                  </a:lnTo>
                  <a:lnTo>
                    <a:pt x="7970" y="2688"/>
                  </a:lnTo>
                  <a:lnTo>
                    <a:pt x="7976" y="2689"/>
                  </a:lnTo>
                  <a:lnTo>
                    <a:pt x="7977" y="2689"/>
                  </a:lnTo>
                  <a:lnTo>
                    <a:pt x="7980" y="2687"/>
                  </a:lnTo>
                  <a:lnTo>
                    <a:pt x="7981" y="2684"/>
                  </a:lnTo>
                  <a:lnTo>
                    <a:pt x="7982" y="2680"/>
                  </a:lnTo>
                  <a:lnTo>
                    <a:pt x="7983" y="2670"/>
                  </a:lnTo>
                  <a:lnTo>
                    <a:pt x="7983" y="2661"/>
                  </a:lnTo>
                  <a:lnTo>
                    <a:pt x="7982" y="2652"/>
                  </a:lnTo>
                  <a:lnTo>
                    <a:pt x="7979" y="2644"/>
                  </a:lnTo>
                  <a:lnTo>
                    <a:pt x="7974" y="2632"/>
                  </a:lnTo>
                  <a:lnTo>
                    <a:pt x="7970" y="2622"/>
                  </a:lnTo>
                  <a:lnTo>
                    <a:pt x="7970" y="2620"/>
                  </a:lnTo>
                  <a:lnTo>
                    <a:pt x="7970" y="2620"/>
                  </a:lnTo>
                  <a:lnTo>
                    <a:pt x="7971" y="2619"/>
                  </a:lnTo>
                  <a:lnTo>
                    <a:pt x="7973" y="2619"/>
                  </a:lnTo>
                  <a:lnTo>
                    <a:pt x="7975" y="2620"/>
                  </a:lnTo>
                  <a:lnTo>
                    <a:pt x="7979" y="2622"/>
                  </a:lnTo>
                  <a:lnTo>
                    <a:pt x="7994" y="2628"/>
                  </a:lnTo>
                  <a:lnTo>
                    <a:pt x="8012" y="2634"/>
                  </a:lnTo>
                  <a:lnTo>
                    <a:pt x="8021" y="2640"/>
                  </a:lnTo>
                  <a:lnTo>
                    <a:pt x="8030" y="2644"/>
                  </a:lnTo>
                  <a:lnTo>
                    <a:pt x="8032" y="2646"/>
                  </a:lnTo>
                  <a:lnTo>
                    <a:pt x="8034" y="2649"/>
                  </a:lnTo>
                  <a:lnTo>
                    <a:pt x="8036" y="2651"/>
                  </a:lnTo>
                  <a:lnTo>
                    <a:pt x="8036" y="2655"/>
                  </a:lnTo>
                  <a:lnTo>
                    <a:pt x="8034" y="2663"/>
                  </a:lnTo>
                  <a:lnTo>
                    <a:pt x="8034" y="2674"/>
                  </a:lnTo>
                  <a:lnTo>
                    <a:pt x="8036" y="2677"/>
                  </a:lnTo>
                  <a:lnTo>
                    <a:pt x="8038" y="2681"/>
                  </a:lnTo>
                  <a:lnTo>
                    <a:pt x="8040" y="2683"/>
                  </a:lnTo>
                  <a:lnTo>
                    <a:pt x="8043" y="2684"/>
                  </a:lnTo>
                  <a:lnTo>
                    <a:pt x="8045" y="2683"/>
                  </a:lnTo>
                  <a:lnTo>
                    <a:pt x="8049" y="2682"/>
                  </a:lnTo>
                  <a:lnTo>
                    <a:pt x="8051" y="2680"/>
                  </a:lnTo>
                  <a:lnTo>
                    <a:pt x="8055" y="2677"/>
                  </a:lnTo>
                  <a:lnTo>
                    <a:pt x="8057" y="2675"/>
                  </a:lnTo>
                  <a:lnTo>
                    <a:pt x="8059" y="2674"/>
                  </a:lnTo>
                  <a:lnTo>
                    <a:pt x="8062" y="2674"/>
                  </a:lnTo>
                  <a:lnTo>
                    <a:pt x="8064" y="2674"/>
                  </a:lnTo>
                  <a:lnTo>
                    <a:pt x="8067" y="2676"/>
                  </a:lnTo>
                  <a:lnTo>
                    <a:pt x="8068" y="2678"/>
                  </a:lnTo>
                  <a:lnTo>
                    <a:pt x="8069" y="2682"/>
                  </a:lnTo>
                  <a:lnTo>
                    <a:pt x="8069" y="2685"/>
                  </a:lnTo>
                  <a:lnTo>
                    <a:pt x="8071" y="2691"/>
                  </a:lnTo>
                  <a:lnTo>
                    <a:pt x="8075" y="2697"/>
                  </a:lnTo>
                  <a:lnTo>
                    <a:pt x="8076" y="2699"/>
                  </a:lnTo>
                  <a:lnTo>
                    <a:pt x="8075" y="2700"/>
                  </a:lnTo>
                  <a:lnTo>
                    <a:pt x="8072" y="2701"/>
                  </a:lnTo>
                  <a:lnTo>
                    <a:pt x="8070" y="2702"/>
                  </a:lnTo>
                  <a:lnTo>
                    <a:pt x="8063" y="2704"/>
                  </a:lnTo>
                  <a:lnTo>
                    <a:pt x="8059" y="2707"/>
                  </a:lnTo>
                  <a:lnTo>
                    <a:pt x="8058" y="2712"/>
                  </a:lnTo>
                  <a:lnTo>
                    <a:pt x="8058" y="2719"/>
                  </a:lnTo>
                  <a:lnTo>
                    <a:pt x="8059" y="2733"/>
                  </a:lnTo>
                  <a:lnTo>
                    <a:pt x="8061" y="2748"/>
                  </a:lnTo>
                  <a:lnTo>
                    <a:pt x="8059" y="2750"/>
                  </a:lnTo>
                  <a:lnTo>
                    <a:pt x="8059" y="2752"/>
                  </a:lnTo>
                  <a:lnTo>
                    <a:pt x="8057" y="2754"/>
                  </a:lnTo>
                  <a:lnTo>
                    <a:pt x="8056" y="2756"/>
                  </a:lnTo>
                  <a:lnTo>
                    <a:pt x="8050" y="2758"/>
                  </a:lnTo>
                  <a:lnTo>
                    <a:pt x="8043" y="2759"/>
                  </a:lnTo>
                  <a:lnTo>
                    <a:pt x="8026" y="2760"/>
                  </a:lnTo>
                  <a:lnTo>
                    <a:pt x="8011" y="2762"/>
                  </a:lnTo>
                  <a:lnTo>
                    <a:pt x="8002" y="2762"/>
                  </a:lnTo>
                  <a:lnTo>
                    <a:pt x="7996" y="2764"/>
                  </a:lnTo>
                  <a:lnTo>
                    <a:pt x="7990" y="2766"/>
                  </a:lnTo>
                  <a:lnTo>
                    <a:pt x="7985" y="2769"/>
                  </a:lnTo>
                  <a:lnTo>
                    <a:pt x="7981" y="2772"/>
                  </a:lnTo>
                  <a:lnTo>
                    <a:pt x="7977" y="2777"/>
                  </a:lnTo>
                  <a:lnTo>
                    <a:pt x="7974" y="2782"/>
                  </a:lnTo>
                  <a:lnTo>
                    <a:pt x="7973" y="2788"/>
                  </a:lnTo>
                  <a:lnTo>
                    <a:pt x="7971" y="2794"/>
                  </a:lnTo>
                  <a:lnTo>
                    <a:pt x="7969" y="2797"/>
                  </a:lnTo>
                  <a:lnTo>
                    <a:pt x="7968" y="2801"/>
                  </a:lnTo>
                  <a:lnTo>
                    <a:pt x="7966" y="2803"/>
                  </a:lnTo>
                  <a:lnTo>
                    <a:pt x="7962" y="2806"/>
                  </a:lnTo>
                  <a:lnTo>
                    <a:pt x="7958" y="2807"/>
                  </a:lnTo>
                  <a:lnTo>
                    <a:pt x="7955" y="2808"/>
                  </a:lnTo>
                  <a:lnTo>
                    <a:pt x="7949" y="2808"/>
                  </a:lnTo>
                  <a:lnTo>
                    <a:pt x="7933" y="2808"/>
                  </a:lnTo>
                  <a:lnTo>
                    <a:pt x="7917" y="2808"/>
                  </a:lnTo>
                  <a:lnTo>
                    <a:pt x="7912" y="2809"/>
                  </a:lnTo>
                  <a:lnTo>
                    <a:pt x="7907" y="2810"/>
                  </a:lnTo>
                  <a:lnTo>
                    <a:pt x="7905" y="2814"/>
                  </a:lnTo>
                  <a:lnTo>
                    <a:pt x="7901" y="2817"/>
                  </a:lnTo>
                  <a:lnTo>
                    <a:pt x="7900" y="2821"/>
                  </a:lnTo>
                  <a:lnTo>
                    <a:pt x="7899" y="2826"/>
                  </a:lnTo>
                  <a:lnTo>
                    <a:pt x="7899" y="2832"/>
                  </a:lnTo>
                  <a:lnTo>
                    <a:pt x="7899" y="2839"/>
                  </a:lnTo>
                  <a:lnTo>
                    <a:pt x="7901" y="2853"/>
                  </a:lnTo>
                  <a:lnTo>
                    <a:pt x="7905" y="2870"/>
                  </a:lnTo>
                  <a:lnTo>
                    <a:pt x="7908" y="2878"/>
                  </a:lnTo>
                  <a:lnTo>
                    <a:pt x="7911" y="2885"/>
                  </a:lnTo>
                  <a:lnTo>
                    <a:pt x="7916" y="2891"/>
                  </a:lnTo>
                  <a:lnTo>
                    <a:pt x="7920" y="2897"/>
                  </a:lnTo>
                  <a:lnTo>
                    <a:pt x="7930" y="2909"/>
                  </a:lnTo>
                  <a:lnTo>
                    <a:pt x="7941" y="2922"/>
                  </a:lnTo>
                  <a:lnTo>
                    <a:pt x="7949" y="2932"/>
                  </a:lnTo>
                  <a:lnTo>
                    <a:pt x="7952" y="2936"/>
                  </a:lnTo>
                  <a:lnTo>
                    <a:pt x="7952" y="2943"/>
                  </a:lnTo>
                  <a:lnTo>
                    <a:pt x="7952" y="2955"/>
                  </a:lnTo>
                  <a:lnTo>
                    <a:pt x="7952" y="2965"/>
                  </a:lnTo>
                  <a:lnTo>
                    <a:pt x="7952" y="2975"/>
                  </a:lnTo>
                  <a:lnTo>
                    <a:pt x="7952" y="2985"/>
                  </a:lnTo>
                  <a:lnTo>
                    <a:pt x="7952" y="2995"/>
                  </a:lnTo>
                  <a:lnTo>
                    <a:pt x="7952" y="3002"/>
                  </a:lnTo>
                  <a:lnTo>
                    <a:pt x="7950" y="3006"/>
                  </a:lnTo>
                  <a:lnTo>
                    <a:pt x="7946" y="3011"/>
                  </a:lnTo>
                  <a:lnTo>
                    <a:pt x="7943" y="3015"/>
                  </a:lnTo>
                  <a:lnTo>
                    <a:pt x="7932" y="3018"/>
                  </a:lnTo>
                  <a:lnTo>
                    <a:pt x="7923" y="3021"/>
                  </a:lnTo>
                  <a:lnTo>
                    <a:pt x="7908" y="3023"/>
                  </a:lnTo>
                  <a:lnTo>
                    <a:pt x="7892" y="3027"/>
                  </a:lnTo>
                  <a:lnTo>
                    <a:pt x="7883" y="3029"/>
                  </a:lnTo>
                  <a:lnTo>
                    <a:pt x="7876" y="3031"/>
                  </a:lnTo>
                  <a:lnTo>
                    <a:pt x="7870" y="3034"/>
                  </a:lnTo>
                  <a:lnTo>
                    <a:pt x="7867" y="3037"/>
                  </a:lnTo>
                  <a:lnTo>
                    <a:pt x="7866" y="3042"/>
                  </a:lnTo>
                  <a:lnTo>
                    <a:pt x="7864" y="3048"/>
                  </a:lnTo>
                  <a:lnTo>
                    <a:pt x="7864" y="3055"/>
                  </a:lnTo>
                  <a:lnTo>
                    <a:pt x="7864" y="3062"/>
                  </a:lnTo>
                  <a:lnTo>
                    <a:pt x="7868" y="3080"/>
                  </a:lnTo>
                  <a:lnTo>
                    <a:pt x="7873" y="3097"/>
                  </a:lnTo>
                  <a:lnTo>
                    <a:pt x="7878" y="3115"/>
                  </a:lnTo>
                  <a:lnTo>
                    <a:pt x="7881" y="3135"/>
                  </a:lnTo>
                  <a:lnTo>
                    <a:pt x="7882" y="3155"/>
                  </a:lnTo>
                  <a:lnTo>
                    <a:pt x="7882" y="3173"/>
                  </a:lnTo>
                  <a:lnTo>
                    <a:pt x="7881" y="3180"/>
                  </a:lnTo>
                  <a:lnTo>
                    <a:pt x="7879" y="3186"/>
                  </a:lnTo>
                  <a:lnTo>
                    <a:pt x="7875" y="3189"/>
                  </a:lnTo>
                  <a:lnTo>
                    <a:pt x="7872" y="3192"/>
                  </a:lnTo>
                  <a:lnTo>
                    <a:pt x="7868" y="3194"/>
                  </a:lnTo>
                  <a:lnTo>
                    <a:pt x="7863" y="3194"/>
                  </a:lnTo>
                  <a:lnTo>
                    <a:pt x="7859" y="3194"/>
                  </a:lnTo>
                  <a:lnTo>
                    <a:pt x="7853" y="3193"/>
                  </a:lnTo>
                  <a:lnTo>
                    <a:pt x="7843" y="3191"/>
                  </a:lnTo>
                  <a:lnTo>
                    <a:pt x="7832" y="3189"/>
                  </a:lnTo>
                  <a:lnTo>
                    <a:pt x="7822" y="3187"/>
                  </a:lnTo>
                  <a:lnTo>
                    <a:pt x="7811" y="3184"/>
                  </a:lnTo>
                  <a:lnTo>
                    <a:pt x="7807" y="3181"/>
                  </a:lnTo>
                  <a:lnTo>
                    <a:pt x="7803" y="3176"/>
                  </a:lnTo>
                  <a:lnTo>
                    <a:pt x="7799" y="3172"/>
                  </a:lnTo>
                  <a:lnTo>
                    <a:pt x="7796" y="3166"/>
                  </a:lnTo>
                  <a:lnTo>
                    <a:pt x="7791" y="3154"/>
                  </a:lnTo>
                  <a:lnTo>
                    <a:pt x="7786" y="3141"/>
                  </a:lnTo>
                  <a:lnTo>
                    <a:pt x="7784" y="3135"/>
                  </a:lnTo>
                  <a:lnTo>
                    <a:pt x="7781" y="3130"/>
                  </a:lnTo>
                  <a:lnTo>
                    <a:pt x="7776" y="3125"/>
                  </a:lnTo>
                  <a:lnTo>
                    <a:pt x="7772" y="3123"/>
                  </a:lnTo>
                  <a:lnTo>
                    <a:pt x="7767" y="3121"/>
                  </a:lnTo>
                  <a:lnTo>
                    <a:pt x="7761" y="3121"/>
                  </a:lnTo>
                  <a:lnTo>
                    <a:pt x="7756" y="3122"/>
                  </a:lnTo>
                  <a:lnTo>
                    <a:pt x="7752" y="3124"/>
                  </a:lnTo>
                  <a:lnTo>
                    <a:pt x="7748" y="3128"/>
                  </a:lnTo>
                  <a:lnTo>
                    <a:pt x="7744" y="3132"/>
                  </a:lnTo>
                  <a:lnTo>
                    <a:pt x="7742" y="3137"/>
                  </a:lnTo>
                  <a:lnTo>
                    <a:pt x="7741" y="3142"/>
                  </a:lnTo>
                  <a:lnTo>
                    <a:pt x="7738" y="3154"/>
                  </a:lnTo>
                  <a:lnTo>
                    <a:pt x="7737" y="3164"/>
                  </a:lnTo>
                  <a:lnTo>
                    <a:pt x="7736" y="3169"/>
                  </a:lnTo>
                  <a:lnTo>
                    <a:pt x="7734" y="3173"/>
                  </a:lnTo>
                  <a:lnTo>
                    <a:pt x="7731" y="3174"/>
                  </a:lnTo>
                  <a:lnTo>
                    <a:pt x="7729" y="3175"/>
                  </a:lnTo>
                  <a:lnTo>
                    <a:pt x="7722" y="3173"/>
                  </a:lnTo>
                  <a:lnTo>
                    <a:pt x="7713" y="3168"/>
                  </a:lnTo>
                  <a:lnTo>
                    <a:pt x="7705" y="3162"/>
                  </a:lnTo>
                  <a:lnTo>
                    <a:pt x="7696" y="3157"/>
                  </a:lnTo>
                  <a:lnTo>
                    <a:pt x="7685" y="3153"/>
                  </a:lnTo>
                  <a:lnTo>
                    <a:pt x="7673" y="3147"/>
                  </a:lnTo>
                  <a:lnTo>
                    <a:pt x="7666" y="3143"/>
                  </a:lnTo>
                  <a:lnTo>
                    <a:pt x="7660" y="3138"/>
                  </a:lnTo>
                  <a:lnTo>
                    <a:pt x="7654" y="3132"/>
                  </a:lnTo>
                  <a:lnTo>
                    <a:pt x="7649" y="3126"/>
                  </a:lnTo>
                  <a:lnTo>
                    <a:pt x="7640" y="3115"/>
                  </a:lnTo>
                  <a:lnTo>
                    <a:pt x="7633" y="3104"/>
                  </a:lnTo>
                  <a:lnTo>
                    <a:pt x="7629" y="3099"/>
                  </a:lnTo>
                  <a:lnTo>
                    <a:pt x="7627" y="3097"/>
                  </a:lnTo>
                  <a:lnTo>
                    <a:pt x="7626" y="3096"/>
                  </a:lnTo>
                  <a:lnTo>
                    <a:pt x="7623" y="3094"/>
                  </a:lnTo>
                  <a:lnTo>
                    <a:pt x="7617" y="3096"/>
                  </a:lnTo>
                  <a:lnTo>
                    <a:pt x="7608" y="3098"/>
                  </a:lnTo>
                  <a:lnTo>
                    <a:pt x="7598" y="3099"/>
                  </a:lnTo>
                  <a:lnTo>
                    <a:pt x="7589" y="3098"/>
                  </a:lnTo>
                  <a:lnTo>
                    <a:pt x="7580" y="3097"/>
                  </a:lnTo>
                  <a:lnTo>
                    <a:pt x="7572" y="3098"/>
                  </a:lnTo>
                  <a:lnTo>
                    <a:pt x="7568" y="3099"/>
                  </a:lnTo>
                  <a:lnTo>
                    <a:pt x="7567" y="3101"/>
                  </a:lnTo>
                  <a:lnTo>
                    <a:pt x="7567" y="3105"/>
                  </a:lnTo>
                  <a:lnTo>
                    <a:pt x="7568" y="3109"/>
                  </a:lnTo>
                  <a:lnTo>
                    <a:pt x="7573" y="3116"/>
                  </a:lnTo>
                  <a:lnTo>
                    <a:pt x="7580" y="3123"/>
                  </a:lnTo>
                  <a:lnTo>
                    <a:pt x="7583" y="3128"/>
                  </a:lnTo>
                  <a:lnTo>
                    <a:pt x="7584" y="3132"/>
                  </a:lnTo>
                  <a:lnTo>
                    <a:pt x="7585" y="3138"/>
                  </a:lnTo>
                  <a:lnTo>
                    <a:pt x="7585" y="3144"/>
                  </a:lnTo>
                  <a:lnTo>
                    <a:pt x="7585" y="3157"/>
                  </a:lnTo>
                  <a:lnTo>
                    <a:pt x="7584" y="3168"/>
                  </a:lnTo>
                  <a:lnTo>
                    <a:pt x="7584" y="3173"/>
                  </a:lnTo>
                  <a:lnTo>
                    <a:pt x="7582" y="3178"/>
                  </a:lnTo>
                  <a:lnTo>
                    <a:pt x="7579" y="3182"/>
                  </a:lnTo>
                  <a:lnTo>
                    <a:pt x="7576" y="3187"/>
                  </a:lnTo>
                  <a:lnTo>
                    <a:pt x="7567" y="3197"/>
                  </a:lnTo>
                  <a:lnTo>
                    <a:pt x="7559" y="3203"/>
                  </a:lnTo>
                  <a:lnTo>
                    <a:pt x="7552" y="3208"/>
                  </a:lnTo>
                  <a:lnTo>
                    <a:pt x="7546" y="3214"/>
                  </a:lnTo>
                  <a:lnTo>
                    <a:pt x="7545" y="3218"/>
                  </a:lnTo>
                  <a:lnTo>
                    <a:pt x="7545" y="3222"/>
                  </a:lnTo>
                  <a:lnTo>
                    <a:pt x="7547" y="3225"/>
                  </a:lnTo>
                  <a:lnTo>
                    <a:pt x="7549" y="3230"/>
                  </a:lnTo>
                  <a:lnTo>
                    <a:pt x="7559" y="3236"/>
                  </a:lnTo>
                  <a:lnTo>
                    <a:pt x="7567" y="3239"/>
                  </a:lnTo>
                  <a:lnTo>
                    <a:pt x="7576" y="3242"/>
                  </a:lnTo>
                  <a:lnTo>
                    <a:pt x="7582" y="3243"/>
                  </a:lnTo>
                  <a:lnTo>
                    <a:pt x="7589" y="3241"/>
                  </a:lnTo>
                  <a:lnTo>
                    <a:pt x="7598" y="3236"/>
                  </a:lnTo>
                  <a:lnTo>
                    <a:pt x="7608" y="3231"/>
                  </a:lnTo>
                  <a:lnTo>
                    <a:pt x="7615" y="3226"/>
                  </a:lnTo>
                  <a:lnTo>
                    <a:pt x="7618" y="3225"/>
                  </a:lnTo>
                  <a:lnTo>
                    <a:pt x="7622" y="3224"/>
                  </a:lnTo>
                  <a:lnTo>
                    <a:pt x="7626" y="3224"/>
                  </a:lnTo>
                  <a:lnTo>
                    <a:pt x="7629" y="3225"/>
                  </a:lnTo>
                  <a:lnTo>
                    <a:pt x="7633" y="3227"/>
                  </a:lnTo>
                  <a:lnTo>
                    <a:pt x="7636" y="3231"/>
                  </a:lnTo>
                  <a:lnTo>
                    <a:pt x="7640" y="3237"/>
                  </a:lnTo>
                  <a:lnTo>
                    <a:pt x="7643" y="3244"/>
                  </a:lnTo>
                  <a:lnTo>
                    <a:pt x="7646" y="3252"/>
                  </a:lnTo>
                  <a:lnTo>
                    <a:pt x="7647" y="3260"/>
                  </a:lnTo>
                  <a:lnTo>
                    <a:pt x="7647" y="3267"/>
                  </a:lnTo>
                  <a:lnTo>
                    <a:pt x="7647" y="3273"/>
                  </a:lnTo>
                  <a:lnTo>
                    <a:pt x="7647" y="3282"/>
                  </a:lnTo>
                  <a:lnTo>
                    <a:pt x="7649" y="3290"/>
                  </a:lnTo>
                  <a:lnTo>
                    <a:pt x="7654" y="3299"/>
                  </a:lnTo>
                  <a:lnTo>
                    <a:pt x="7661" y="3306"/>
                  </a:lnTo>
                  <a:lnTo>
                    <a:pt x="7672" y="3315"/>
                  </a:lnTo>
                  <a:lnTo>
                    <a:pt x="7685" y="3326"/>
                  </a:lnTo>
                  <a:lnTo>
                    <a:pt x="7691" y="3331"/>
                  </a:lnTo>
                  <a:lnTo>
                    <a:pt x="7697" y="3336"/>
                  </a:lnTo>
                  <a:lnTo>
                    <a:pt x="7700" y="3340"/>
                  </a:lnTo>
                  <a:lnTo>
                    <a:pt x="7704" y="3346"/>
                  </a:lnTo>
                  <a:lnTo>
                    <a:pt x="7706" y="3351"/>
                  </a:lnTo>
                  <a:lnTo>
                    <a:pt x="7708" y="3357"/>
                  </a:lnTo>
                  <a:lnTo>
                    <a:pt x="7709" y="3363"/>
                  </a:lnTo>
                  <a:lnTo>
                    <a:pt x="7709" y="3369"/>
                  </a:lnTo>
                  <a:lnTo>
                    <a:pt x="7709" y="3375"/>
                  </a:lnTo>
                  <a:lnTo>
                    <a:pt x="7710" y="3381"/>
                  </a:lnTo>
                  <a:lnTo>
                    <a:pt x="7711" y="3386"/>
                  </a:lnTo>
                  <a:lnTo>
                    <a:pt x="7713" y="3390"/>
                  </a:lnTo>
                  <a:lnTo>
                    <a:pt x="7718" y="3396"/>
                  </a:lnTo>
                  <a:lnTo>
                    <a:pt x="7725" y="3402"/>
                  </a:lnTo>
                  <a:lnTo>
                    <a:pt x="7729" y="3406"/>
                  </a:lnTo>
                  <a:lnTo>
                    <a:pt x="7733" y="3408"/>
                  </a:lnTo>
                  <a:lnTo>
                    <a:pt x="7734" y="3412"/>
                  </a:lnTo>
                  <a:lnTo>
                    <a:pt x="7736" y="3416"/>
                  </a:lnTo>
                  <a:lnTo>
                    <a:pt x="7737" y="3425"/>
                  </a:lnTo>
                  <a:lnTo>
                    <a:pt x="7736" y="3435"/>
                  </a:lnTo>
                  <a:lnTo>
                    <a:pt x="7735" y="3441"/>
                  </a:lnTo>
                  <a:lnTo>
                    <a:pt x="7733" y="3446"/>
                  </a:lnTo>
                  <a:lnTo>
                    <a:pt x="7730" y="3450"/>
                  </a:lnTo>
                  <a:lnTo>
                    <a:pt x="7727" y="3454"/>
                  </a:lnTo>
                  <a:lnTo>
                    <a:pt x="7719" y="3462"/>
                  </a:lnTo>
                  <a:lnTo>
                    <a:pt x="7712" y="3469"/>
                  </a:lnTo>
                  <a:lnTo>
                    <a:pt x="7710" y="3474"/>
                  </a:lnTo>
                  <a:lnTo>
                    <a:pt x="7709" y="3478"/>
                  </a:lnTo>
                  <a:lnTo>
                    <a:pt x="7708" y="3483"/>
                  </a:lnTo>
                  <a:lnTo>
                    <a:pt x="7706" y="3489"/>
                  </a:lnTo>
                  <a:lnTo>
                    <a:pt x="7705" y="3502"/>
                  </a:lnTo>
                  <a:lnTo>
                    <a:pt x="7705" y="3513"/>
                  </a:lnTo>
                  <a:lnTo>
                    <a:pt x="7708" y="3527"/>
                  </a:lnTo>
                  <a:lnTo>
                    <a:pt x="7709" y="3544"/>
                  </a:lnTo>
                  <a:lnTo>
                    <a:pt x="7710" y="3560"/>
                  </a:lnTo>
                  <a:lnTo>
                    <a:pt x="7709" y="3573"/>
                  </a:lnTo>
                  <a:lnTo>
                    <a:pt x="7706" y="3586"/>
                  </a:lnTo>
                  <a:lnTo>
                    <a:pt x="7706" y="3601"/>
                  </a:lnTo>
                  <a:lnTo>
                    <a:pt x="7706" y="3608"/>
                  </a:lnTo>
                  <a:lnTo>
                    <a:pt x="7708" y="3614"/>
                  </a:lnTo>
                  <a:lnTo>
                    <a:pt x="7710" y="3619"/>
                  </a:lnTo>
                  <a:lnTo>
                    <a:pt x="7712" y="3622"/>
                  </a:lnTo>
                  <a:lnTo>
                    <a:pt x="7718" y="3627"/>
                  </a:lnTo>
                  <a:lnTo>
                    <a:pt x="7723" y="3632"/>
                  </a:lnTo>
                  <a:lnTo>
                    <a:pt x="7725" y="3635"/>
                  </a:lnTo>
                  <a:lnTo>
                    <a:pt x="7727" y="3638"/>
                  </a:lnTo>
                  <a:lnTo>
                    <a:pt x="7727" y="3641"/>
                  </a:lnTo>
                  <a:lnTo>
                    <a:pt x="7727" y="3643"/>
                  </a:lnTo>
                  <a:lnTo>
                    <a:pt x="7723" y="3648"/>
                  </a:lnTo>
                  <a:lnTo>
                    <a:pt x="7722" y="3652"/>
                  </a:lnTo>
                  <a:lnTo>
                    <a:pt x="7722" y="3654"/>
                  </a:lnTo>
                  <a:lnTo>
                    <a:pt x="7723" y="3655"/>
                  </a:lnTo>
                  <a:lnTo>
                    <a:pt x="7724" y="3655"/>
                  </a:lnTo>
                  <a:lnTo>
                    <a:pt x="7727" y="3657"/>
                  </a:lnTo>
                  <a:lnTo>
                    <a:pt x="7729" y="3657"/>
                  </a:lnTo>
                  <a:lnTo>
                    <a:pt x="7731" y="3658"/>
                  </a:lnTo>
                  <a:lnTo>
                    <a:pt x="7731" y="3659"/>
                  </a:lnTo>
                  <a:lnTo>
                    <a:pt x="7733" y="3661"/>
                  </a:lnTo>
                  <a:lnTo>
                    <a:pt x="7731" y="3666"/>
                  </a:lnTo>
                  <a:lnTo>
                    <a:pt x="7730" y="3674"/>
                  </a:lnTo>
                  <a:lnTo>
                    <a:pt x="7729" y="3678"/>
                  </a:lnTo>
                  <a:lnTo>
                    <a:pt x="7729" y="3683"/>
                  </a:lnTo>
                  <a:lnTo>
                    <a:pt x="7729" y="3689"/>
                  </a:lnTo>
                  <a:lnTo>
                    <a:pt x="7730" y="3693"/>
                  </a:lnTo>
                  <a:lnTo>
                    <a:pt x="7733" y="3699"/>
                  </a:lnTo>
                  <a:lnTo>
                    <a:pt x="7735" y="3705"/>
                  </a:lnTo>
                  <a:lnTo>
                    <a:pt x="7738" y="3711"/>
                  </a:lnTo>
                  <a:lnTo>
                    <a:pt x="7743" y="3718"/>
                  </a:lnTo>
                  <a:lnTo>
                    <a:pt x="7754" y="3731"/>
                  </a:lnTo>
                  <a:lnTo>
                    <a:pt x="7766" y="3742"/>
                  </a:lnTo>
                  <a:lnTo>
                    <a:pt x="7778" y="3752"/>
                  </a:lnTo>
                  <a:lnTo>
                    <a:pt x="7790" y="3758"/>
                  </a:lnTo>
                  <a:lnTo>
                    <a:pt x="7794" y="3761"/>
                  </a:lnTo>
                  <a:lnTo>
                    <a:pt x="7798" y="3766"/>
                  </a:lnTo>
                  <a:lnTo>
                    <a:pt x="7800" y="3769"/>
                  </a:lnTo>
                  <a:lnTo>
                    <a:pt x="7801" y="3774"/>
                  </a:lnTo>
                  <a:lnTo>
                    <a:pt x="7801" y="3786"/>
                  </a:lnTo>
                  <a:lnTo>
                    <a:pt x="7801" y="3798"/>
                  </a:lnTo>
                  <a:lnTo>
                    <a:pt x="7800" y="3811"/>
                  </a:lnTo>
                  <a:lnTo>
                    <a:pt x="7801" y="3827"/>
                  </a:lnTo>
                  <a:lnTo>
                    <a:pt x="7803" y="3835"/>
                  </a:lnTo>
                  <a:lnTo>
                    <a:pt x="7804" y="3842"/>
                  </a:lnTo>
                  <a:lnTo>
                    <a:pt x="7806" y="3849"/>
                  </a:lnTo>
                  <a:lnTo>
                    <a:pt x="7810" y="3855"/>
                  </a:lnTo>
                  <a:lnTo>
                    <a:pt x="7815" y="3860"/>
                  </a:lnTo>
                  <a:lnTo>
                    <a:pt x="7820" y="3863"/>
                  </a:lnTo>
                  <a:lnTo>
                    <a:pt x="7826" y="3866"/>
                  </a:lnTo>
                  <a:lnTo>
                    <a:pt x="7831" y="3868"/>
                  </a:lnTo>
                  <a:lnTo>
                    <a:pt x="7837" y="3868"/>
                  </a:lnTo>
                  <a:lnTo>
                    <a:pt x="7843" y="3868"/>
                  </a:lnTo>
                  <a:lnTo>
                    <a:pt x="7848" y="3867"/>
                  </a:lnTo>
                  <a:lnTo>
                    <a:pt x="7851" y="3866"/>
                  </a:lnTo>
                  <a:lnTo>
                    <a:pt x="7862" y="3857"/>
                  </a:lnTo>
                  <a:lnTo>
                    <a:pt x="7880" y="3846"/>
                  </a:lnTo>
                  <a:lnTo>
                    <a:pt x="7900" y="3830"/>
                  </a:lnTo>
                  <a:lnTo>
                    <a:pt x="7920" y="3815"/>
                  </a:lnTo>
                  <a:lnTo>
                    <a:pt x="7939" y="3797"/>
                  </a:lnTo>
                  <a:lnTo>
                    <a:pt x="7961" y="3775"/>
                  </a:lnTo>
                  <a:lnTo>
                    <a:pt x="7981" y="3754"/>
                  </a:lnTo>
                  <a:lnTo>
                    <a:pt x="7996" y="3739"/>
                  </a:lnTo>
                  <a:lnTo>
                    <a:pt x="8009" y="3728"/>
                  </a:lnTo>
                  <a:lnTo>
                    <a:pt x="8023" y="3717"/>
                  </a:lnTo>
                  <a:lnTo>
                    <a:pt x="8034" y="3709"/>
                  </a:lnTo>
                  <a:lnTo>
                    <a:pt x="8046" y="3703"/>
                  </a:lnTo>
                  <a:lnTo>
                    <a:pt x="8057" y="3698"/>
                  </a:lnTo>
                  <a:lnTo>
                    <a:pt x="8065" y="3697"/>
                  </a:lnTo>
                  <a:lnTo>
                    <a:pt x="8069" y="3698"/>
                  </a:lnTo>
                  <a:lnTo>
                    <a:pt x="8070" y="3701"/>
                  </a:lnTo>
                  <a:lnTo>
                    <a:pt x="8071" y="3704"/>
                  </a:lnTo>
                  <a:lnTo>
                    <a:pt x="8071" y="3709"/>
                  </a:lnTo>
                  <a:lnTo>
                    <a:pt x="8068" y="3722"/>
                  </a:lnTo>
                  <a:lnTo>
                    <a:pt x="8064" y="3736"/>
                  </a:lnTo>
                  <a:lnTo>
                    <a:pt x="8063" y="3745"/>
                  </a:lnTo>
                  <a:lnTo>
                    <a:pt x="8064" y="3750"/>
                  </a:lnTo>
                  <a:lnTo>
                    <a:pt x="8065" y="3758"/>
                  </a:lnTo>
                  <a:lnTo>
                    <a:pt x="8068" y="3764"/>
                  </a:lnTo>
                  <a:lnTo>
                    <a:pt x="8075" y="3773"/>
                  </a:lnTo>
                  <a:lnTo>
                    <a:pt x="8082" y="3784"/>
                  </a:lnTo>
                  <a:lnTo>
                    <a:pt x="8090" y="3793"/>
                  </a:lnTo>
                  <a:lnTo>
                    <a:pt x="8099" y="3804"/>
                  </a:lnTo>
                  <a:lnTo>
                    <a:pt x="8108" y="3817"/>
                  </a:lnTo>
                  <a:lnTo>
                    <a:pt x="8119" y="3829"/>
                  </a:lnTo>
                  <a:lnTo>
                    <a:pt x="8128" y="3841"/>
                  </a:lnTo>
                  <a:lnTo>
                    <a:pt x="8138" y="3850"/>
                  </a:lnTo>
                  <a:lnTo>
                    <a:pt x="8141" y="3855"/>
                  </a:lnTo>
                  <a:lnTo>
                    <a:pt x="8144" y="3861"/>
                  </a:lnTo>
                  <a:lnTo>
                    <a:pt x="8144" y="3867"/>
                  </a:lnTo>
                  <a:lnTo>
                    <a:pt x="8144" y="3873"/>
                  </a:lnTo>
                  <a:lnTo>
                    <a:pt x="8141" y="3885"/>
                  </a:lnTo>
                  <a:lnTo>
                    <a:pt x="8140" y="3897"/>
                  </a:lnTo>
                  <a:lnTo>
                    <a:pt x="8140" y="3901"/>
                  </a:lnTo>
                  <a:lnTo>
                    <a:pt x="8140" y="3906"/>
                  </a:lnTo>
                  <a:lnTo>
                    <a:pt x="8141" y="3911"/>
                  </a:lnTo>
                  <a:lnTo>
                    <a:pt x="8144" y="3914"/>
                  </a:lnTo>
                  <a:lnTo>
                    <a:pt x="8151" y="3923"/>
                  </a:lnTo>
                  <a:lnTo>
                    <a:pt x="8160" y="3931"/>
                  </a:lnTo>
                  <a:lnTo>
                    <a:pt x="8165" y="3936"/>
                  </a:lnTo>
                  <a:lnTo>
                    <a:pt x="8170" y="3941"/>
                  </a:lnTo>
                  <a:lnTo>
                    <a:pt x="8174" y="3947"/>
                  </a:lnTo>
                  <a:lnTo>
                    <a:pt x="8177" y="3953"/>
                  </a:lnTo>
                  <a:lnTo>
                    <a:pt x="8182" y="3967"/>
                  </a:lnTo>
                  <a:lnTo>
                    <a:pt x="8184" y="3981"/>
                  </a:lnTo>
                  <a:lnTo>
                    <a:pt x="8185" y="3989"/>
                  </a:lnTo>
                  <a:lnTo>
                    <a:pt x="8188" y="3998"/>
                  </a:lnTo>
                  <a:lnTo>
                    <a:pt x="8191" y="4006"/>
                  </a:lnTo>
                  <a:lnTo>
                    <a:pt x="8195" y="4013"/>
                  </a:lnTo>
                  <a:lnTo>
                    <a:pt x="8198" y="4021"/>
                  </a:lnTo>
                  <a:lnTo>
                    <a:pt x="8202" y="4029"/>
                  </a:lnTo>
                  <a:lnTo>
                    <a:pt x="8207" y="4036"/>
                  </a:lnTo>
                  <a:lnTo>
                    <a:pt x="8212" y="4042"/>
                  </a:lnTo>
                  <a:lnTo>
                    <a:pt x="8216" y="4048"/>
                  </a:lnTo>
                  <a:lnTo>
                    <a:pt x="8219" y="4055"/>
                  </a:lnTo>
                  <a:lnTo>
                    <a:pt x="8221" y="4063"/>
                  </a:lnTo>
                  <a:lnTo>
                    <a:pt x="8221" y="4070"/>
                  </a:lnTo>
                  <a:lnTo>
                    <a:pt x="8222" y="4081"/>
                  </a:lnTo>
                  <a:lnTo>
                    <a:pt x="8222" y="4093"/>
                  </a:lnTo>
                  <a:lnTo>
                    <a:pt x="8222" y="4095"/>
                  </a:lnTo>
                  <a:lnTo>
                    <a:pt x="8221" y="4095"/>
                  </a:lnTo>
                  <a:lnTo>
                    <a:pt x="8219" y="4094"/>
                  </a:lnTo>
                  <a:lnTo>
                    <a:pt x="8216" y="4093"/>
                  </a:lnTo>
                  <a:lnTo>
                    <a:pt x="8212" y="4090"/>
                  </a:lnTo>
                  <a:lnTo>
                    <a:pt x="8209" y="4090"/>
                  </a:lnTo>
                  <a:lnTo>
                    <a:pt x="8206" y="4093"/>
                  </a:lnTo>
                  <a:lnTo>
                    <a:pt x="8201" y="4096"/>
                  </a:lnTo>
                  <a:lnTo>
                    <a:pt x="8191" y="4102"/>
                  </a:lnTo>
                  <a:lnTo>
                    <a:pt x="8182" y="4109"/>
                  </a:lnTo>
                  <a:lnTo>
                    <a:pt x="8178" y="4113"/>
                  </a:lnTo>
                  <a:lnTo>
                    <a:pt x="8174" y="4117"/>
                  </a:lnTo>
                  <a:lnTo>
                    <a:pt x="8171" y="4120"/>
                  </a:lnTo>
                  <a:lnTo>
                    <a:pt x="8169" y="4125"/>
                  </a:lnTo>
                  <a:lnTo>
                    <a:pt x="8168" y="4130"/>
                  </a:lnTo>
                  <a:lnTo>
                    <a:pt x="8168" y="4136"/>
                  </a:lnTo>
                  <a:lnTo>
                    <a:pt x="8169" y="4142"/>
                  </a:lnTo>
                  <a:lnTo>
                    <a:pt x="8171" y="4147"/>
                  </a:lnTo>
                  <a:lnTo>
                    <a:pt x="8176" y="4152"/>
                  </a:lnTo>
                  <a:lnTo>
                    <a:pt x="8181" y="4157"/>
                  </a:lnTo>
                  <a:lnTo>
                    <a:pt x="8187" y="4159"/>
                  </a:lnTo>
                  <a:lnTo>
                    <a:pt x="8193" y="4162"/>
                  </a:lnTo>
                  <a:lnTo>
                    <a:pt x="8207" y="4165"/>
                  </a:lnTo>
                  <a:lnTo>
                    <a:pt x="8221" y="4169"/>
                  </a:lnTo>
                  <a:lnTo>
                    <a:pt x="8239" y="4172"/>
                  </a:lnTo>
                  <a:lnTo>
                    <a:pt x="8258" y="4177"/>
                  </a:lnTo>
                  <a:lnTo>
                    <a:pt x="8277" y="4181"/>
                  </a:lnTo>
                  <a:lnTo>
                    <a:pt x="8289" y="4185"/>
                  </a:lnTo>
                  <a:lnTo>
                    <a:pt x="8292" y="4189"/>
                  </a:lnTo>
                  <a:lnTo>
                    <a:pt x="8295" y="4193"/>
                  </a:lnTo>
                  <a:lnTo>
                    <a:pt x="8296" y="4199"/>
                  </a:lnTo>
                  <a:lnTo>
                    <a:pt x="8296" y="4206"/>
                  </a:lnTo>
                  <a:lnTo>
                    <a:pt x="8294" y="4220"/>
                  </a:lnTo>
                  <a:lnTo>
                    <a:pt x="8291" y="4232"/>
                  </a:lnTo>
                  <a:lnTo>
                    <a:pt x="8290" y="4254"/>
                  </a:lnTo>
                  <a:lnTo>
                    <a:pt x="8288" y="4282"/>
                  </a:lnTo>
                  <a:lnTo>
                    <a:pt x="8286" y="4295"/>
                  </a:lnTo>
                  <a:lnTo>
                    <a:pt x="8285" y="4308"/>
                  </a:lnTo>
                  <a:lnTo>
                    <a:pt x="8283" y="4319"/>
                  </a:lnTo>
                  <a:lnTo>
                    <a:pt x="8281" y="4327"/>
                  </a:lnTo>
                  <a:lnTo>
                    <a:pt x="8277" y="4332"/>
                  </a:lnTo>
                  <a:lnTo>
                    <a:pt x="8273" y="4335"/>
                  </a:lnTo>
                  <a:lnTo>
                    <a:pt x="8270" y="4338"/>
                  </a:lnTo>
                  <a:lnTo>
                    <a:pt x="8266" y="4338"/>
                  </a:lnTo>
                  <a:lnTo>
                    <a:pt x="8263" y="4338"/>
                  </a:lnTo>
                  <a:lnTo>
                    <a:pt x="8260" y="4336"/>
                  </a:lnTo>
                  <a:lnTo>
                    <a:pt x="8258" y="4335"/>
                  </a:lnTo>
                  <a:lnTo>
                    <a:pt x="8257" y="4332"/>
                  </a:lnTo>
                  <a:lnTo>
                    <a:pt x="8257" y="4330"/>
                  </a:lnTo>
                  <a:lnTo>
                    <a:pt x="8256" y="4329"/>
                  </a:lnTo>
                  <a:lnTo>
                    <a:pt x="8252" y="4329"/>
                  </a:lnTo>
                  <a:lnTo>
                    <a:pt x="8250" y="4329"/>
                  </a:lnTo>
                  <a:lnTo>
                    <a:pt x="8241" y="4332"/>
                  </a:lnTo>
                  <a:lnTo>
                    <a:pt x="8232" y="4334"/>
                  </a:lnTo>
                  <a:lnTo>
                    <a:pt x="8213" y="4342"/>
                  </a:lnTo>
                  <a:lnTo>
                    <a:pt x="8197" y="4350"/>
                  </a:lnTo>
                  <a:lnTo>
                    <a:pt x="8191" y="4353"/>
                  </a:lnTo>
                  <a:lnTo>
                    <a:pt x="8185" y="4358"/>
                  </a:lnTo>
                  <a:lnTo>
                    <a:pt x="8179" y="4363"/>
                  </a:lnTo>
                  <a:lnTo>
                    <a:pt x="8174" y="4369"/>
                  </a:lnTo>
                  <a:lnTo>
                    <a:pt x="8169" y="4374"/>
                  </a:lnTo>
                  <a:lnTo>
                    <a:pt x="8164" y="4382"/>
                  </a:lnTo>
                  <a:lnTo>
                    <a:pt x="8160" y="4388"/>
                  </a:lnTo>
                  <a:lnTo>
                    <a:pt x="8158" y="4393"/>
                  </a:lnTo>
                  <a:lnTo>
                    <a:pt x="8156" y="4399"/>
                  </a:lnTo>
                  <a:lnTo>
                    <a:pt x="8157" y="4405"/>
                  </a:lnTo>
                  <a:lnTo>
                    <a:pt x="8158" y="4410"/>
                  </a:lnTo>
                  <a:lnTo>
                    <a:pt x="8162" y="4415"/>
                  </a:lnTo>
                  <a:lnTo>
                    <a:pt x="8169" y="4422"/>
                  </a:lnTo>
                  <a:lnTo>
                    <a:pt x="8177" y="4427"/>
                  </a:lnTo>
                  <a:lnTo>
                    <a:pt x="8179" y="4429"/>
                  </a:lnTo>
                  <a:lnTo>
                    <a:pt x="8181" y="4430"/>
                  </a:lnTo>
                  <a:lnTo>
                    <a:pt x="8179" y="4433"/>
                  </a:lnTo>
                  <a:lnTo>
                    <a:pt x="8178" y="4435"/>
                  </a:lnTo>
                  <a:lnTo>
                    <a:pt x="8171" y="4441"/>
                  </a:lnTo>
                  <a:lnTo>
                    <a:pt x="8159" y="4446"/>
                  </a:lnTo>
                  <a:lnTo>
                    <a:pt x="8141" y="4453"/>
                  </a:lnTo>
                  <a:lnTo>
                    <a:pt x="8125" y="4460"/>
                  </a:lnTo>
                  <a:lnTo>
                    <a:pt x="8119" y="4462"/>
                  </a:lnTo>
                  <a:lnTo>
                    <a:pt x="8113" y="4464"/>
                  </a:lnTo>
                  <a:lnTo>
                    <a:pt x="8103" y="4462"/>
                  </a:lnTo>
                  <a:lnTo>
                    <a:pt x="8092" y="4460"/>
                  </a:lnTo>
                  <a:lnTo>
                    <a:pt x="8089" y="4461"/>
                  </a:lnTo>
                  <a:lnTo>
                    <a:pt x="8084" y="4464"/>
                  </a:lnTo>
                  <a:lnTo>
                    <a:pt x="8080" y="4467"/>
                  </a:lnTo>
                  <a:lnTo>
                    <a:pt x="8076" y="4473"/>
                  </a:lnTo>
                  <a:lnTo>
                    <a:pt x="8068" y="4484"/>
                  </a:lnTo>
                  <a:lnTo>
                    <a:pt x="8064" y="4491"/>
                  </a:lnTo>
                  <a:lnTo>
                    <a:pt x="8063" y="4493"/>
                  </a:lnTo>
                  <a:lnTo>
                    <a:pt x="8062" y="4495"/>
                  </a:lnTo>
                  <a:lnTo>
                    <a:pt x="8061" y="4497"/>
                  </a:lnTo>
                  <a:lnTo>
                    <a:pt x="8058" y="4497"/>
                  </a:lnTo>
                  <a:lnTo>
                    <a:pt x="8055" y="4497"/>
                  </a:lnTo>
                  <a:lnTo>
                    <a:pt x="8051" y="4496"/>
                  </a:lnTo>
                  <a:lnTo>
                    <a:pt x="8048" y="4495"/>
                  </a:lnTo>
                  <a:lnTo>
                    <a:pt x="8044" y="4492"/>
                  </a:lnTo>
                  <a:lnTo>
                    <a:pt x="8034" y="4487"/>
                  </a:lnTo>
                  <a:lnTo>
                    <a:pt x="8026" y="4485"/>
                  </a:lnTo>
                  <a:lnTo>
                    <a:pt x="8018" y="4484"/>
                  </a:lnTo>
                  <a:lnTo>
                    <a:pt x="8012" y="4484"/>
                  </a:lnTo>
                  <a:lnTo>
                    <a:pt x="8005" y="4484"/>
                  </a:lnTo>
                  <a:lnTo>
                    <a:pt x="7995" y="4484"/>
                  </a:lnTo>
                  <a:lnTo>
                    <a:pt x="7986" y="4481"/>
                  </a:lnTo>
                  <a:lnTo>
                    <a:pt x="7977" y="4478"/>
                  </a:lnTo>
                  <a:lnTo>
                    <a:pt x="7969" y="4473"/>
                  </a:lnTo>
                  <a:lnTo>
                    <a:pt x="7963" y="4470"/>
                  </a:lnTo>
                  <a:lnTo>
                    <a:pt x="7954" y="4466"/>
                  </a:lnTo>
                  <a:lnTo>
                    <a:pt x="7941" y="4462"/>
                  </a:lnTo>
                  <a:lnTo>
                    <a:pt x="7932" y="4462"/>
                  </a:lnTo>
                  <a:lnTo>
                    <a:pt x="7924" y="4462"/>
                  </a:lnTo>
                  <a:lnTo>
                    <a:pt x="7918" y="4465"/>
                  </a:lnTo>
                  <a:lnTo>
                    <a:pt x="7912" y="4467"/>
                  </a:lnTo>
                  <a:lnTo>
                    <a:pt x="7907" y="4470"/>
                  </a:lnTo>
                  <a:lnTo>
                    <a:pt x="7905" y="4473"/>
                  </a:lnTo>
                  <a:lnTo>
                    <a:pt x="7903" y="4477"/>
                  </a:lnTo>
                  <a:lnTo>
                    <a:pt x="7903" y="4480"/>
                  </a:lnTo>
                  <a:lnTo>
                    <a:pt x="7904" y="4484"/>
                  </a:lnTo>
                  <a:lnTo>
                    <a:pt x="7906" y="4486"/>
                  </a:lnTo>
                  <a:lnTo>
                    <a:pt x="7910" y="4490"/>
                  </a:lnTo>
                  <a:lnTo>
                    <a:pt x="7913" y="4491"/>
                  </a:lnTo>
                  <a:lnTo>
                    <a:pt x="7923" y="4496"/>
                  </a:lnTo>
                  <a:lnTo>
                    <a:pt x="7932" y="4499"/>
                  </a:lnTo>
                  <a:lnTo>
                    <a:pt x="7936" y="4503"/>
                  </a:lnTo>
                  <a:lnTo>
                    <a:pt x="7937" y="4508"/>
                  </a:lnTo>
                  <a:lnTo>
                    <a:pt x="7936" y="4514"/>
                  </a:lnTo>
                  <a:lnTo>
                    <a:pt x="7935" y="4519"/>
                  </a:lnTo>
                  <a:lnTo>
                    <a:pt x="7932" y="4525"/>
                  </a:lnTo>
                  <a:lnTo>
                    <a:pt x="7929" y="4530"/>
                  </a:lnTo>
                  <a:lnTo>
                    <a:pt x="7924" y="4535"/>
                  </a:lnTo>
                  <a:lnTo>
                    <a:pt x="7918" y="4537"/>
                  </a:lnTo>
                  <a:lnTo>
                    <a:pt x="7913" y="4540"/>
                  </a:lnTo>
                  <a:lnTo>
                    <a:pt x="7907" y="4541"/>
                  </a:lnTo>
                  <a:lnTo>
                    <a:pt x="7901" y="4541"/>
                  </a:lnTo>
                  <a:lnTo>
                    <a:pt x="7895" y="4540"/>
                  </a:lnTo>
                  <a:lnTo>
                    <a:pt x="7889" y="4538"/>
                  </a:lnTo>
                  <a:lnTo>
                    <a:pt x="7885" y="4537"/>
                  </a:lnTo>
                  <a:lnTo>
                    <a:pt x="7879" y="4534"/>
                  </a:lnTo>
                  <a:lnTo>
                    <a:pt x="7874" y="4530"/>
                  </a:lnTo>
                  <a:lnTo>
                    <a:pt x="7869" y="4528"/>
                  </a:lnTo>
                  <a:lnTo>
                    <a:pt x="7866" y="4527"/>
                  </a:lnTo>
                  <a:lnTo>
                    <a:pt x="7863" y="4529"/>
                  </a:lnTo>
                  <a:lnTo>
                    <a:pt x="7861" y="4531"/>
                  </a:lnTo>
                  <a:lnTo>
                    <a:pt x="7859" y="4534"/>
                  </a:lnTo>
                  <a:lnTo>
                    <a:pt x="7855" y="4537"/>
                  </a:lnTo>
                  <a:lnTo>
                    <a:pt x="7851" y="4538"/>
                  </a:lnTo>
                  <a:lnTo>
                    <a:pt x="7844" y="4540"/>
                  </a:lnTo>
                  <a:lnTo>
                    <a:pt x="7836" y="4538"/>
                  </a:lnTo>
                  <a:lnTo>
                    <a:pt x="7826" y="4537"/>
                  </a:lnTo>
                  <a:lnTo>
                    <a:pt x="7816" y="4537"/>
                  </a:lnTo>
                  <a:lnTo>
                    <a:pt x="7807" y="4540"/>
                  </a:lnTo>
                  <a:lnTo>
                    <a:pt x="7804" y="4541"/>
                  </a:lnTo>
                  <a:lnTo>
                    <a:pt x="7800" y="4543"/>
                  </a:lnTo>
                  <a:lnTo>
                    <a:pt x="7798" y="4546"/>
                  </a:lnTo>
                  <a:lnTo>
                    <a:pt x="7797" y="4548"/>
                  </a:lnTo>
                  <a:lnTo>
                    <a:pt x="7792" y="4558"/>
                  </a:lnTo>
                  <a:lnTo>
                    <a:pt x="7788" y="4571"/>
                  </a:lnTo>
                  <a:lnTo>
                    <a:pt x="7785" y="4584"/>
                  </a:lnTo>
                  <a:lnTo>
                    <a:pt x="7781" y="4596"/>
                  </a:lnTo>
                  <a:lnTo>
                    <a:pt x="7779" y="4600"/>
                  </a:lnTo>
                  <a:lnTo>
                    <a:pt x="7774" y="4606"/>
                  </a:lnTo>
                  <a:lnTo>
                    <a:pt x="7769" y="4612"/>
                  </a:lnTo>
                  <a:lnTo>
                    <a:pt x="7765" y="4619"/>
                  </a:lnTo>
                  <a:lnTo>
                    <a:pt x="7754" y="4630"/>
                  </a:lnTo>
                  <a:lnTo>
                    <a:pt x="7747" y="4638"/>
                  </a:lnTo>
                  <a:lnTo>
                    <a:pt x="7740" y="4653"/>
                  </a:lnTo>
                  <a:lnTo>
                    <a:pt x="7733" y="4664"/>
                  </a:lnTo>
                  <a:lnTo>
                    <a:pt x="7730" y="4670"/>
                  </a:lnTo>
                  <a:lnTo>
                    <a:pt x="7727" y="4674"/>
                  </a:lnTo>
                  <a:lnTo>
                    <a:pt x="7724" y="4675"/>
                  </a:lnTo>
                  <a:lnTo>
                    <a:pt x="7722" y="4674"/>
                  </a:lnTo>
                  <a:lnTo>
                    <a:pt x="7718" y="4673"/>
                  </a:lnTo>
                  <a:lnTo>
                    <a:pt x="7716" y="4670"/>
                  </a:lnTo>
                  <a:lnTo>
                    <a:pt x="7705" y="4660"/>
                  </a:lnTo>
                  <a:lnTo>
                    <a:pt x="7696" y="4650"/>
                  </a:lnTo>
                  <a:lnTo>
                    <a:pt x="7692" y="4647"/>
                  </a:lnTo>
                  <a:lnTo>
                    <a:pt x="7690" y="4644"/>
                  </a:lnTo>
                  <a:lnTo>
                    <a:pt x="7685" y="4644"/>
                  </a:lnTo>
                  <a:lnTo>
                    <a:pt x="7680" y="4645"/>
                  </a:lnTo>
                  <a:lnTo>
                    <a:pt x="7672" y="4648"/>
                  </a:lnTo>
                  <a:lnTo>
                    <a:pt x="7664" y="4650"/>
                  </a:lnTo>
                  <a:lnTo>
                    <a:pt x="7654" y="4653"/>
                  </a:lnTo>
                  <a:lnTo>
                    <a:pt x="7643" y="4654"/>
                  </a:lnTo>
                  <a:lnTo>
                    <a:pt x="7639" y="4655"/>
                  </a:lnTo>
                  <a:lnTo>
                    <a:pt x="7633" y="4657"/>
                  </a:lnTo>
                  <a:lnTo>
                    <a:pt x="7627" y="4661"/>
                  </a:lnTo>
                  <a:lnTo>
                    <a:pt x="7620" y="4667"/>
                  </a:lnTo>
                  <a:lnTo>
                    <a:pt x="7605" y="4683"/>
                  </a:lnTo>
                  <a:lnTo>
                    <a:pt x="7590" y="4703"/>
                  </a:lnTo>
                  <a:lnTo>
                    <a:pt x="7574" y="4722"/>
                  </a:lnTo>
                  <a:lnTo>
                    <a:pt x="7563" y="4735"/>
                  </a:lnTo>
                  <a:lnTo>
                    <a:pt x="7548" y="4750"/>
                  </a:lnTo>
                  <a:lnTo>
                    <a:pt x="7533" y="4764"/>
                  </a:lnTo>
                  <a:lnTo>
                    <a:pt x="7524" y="4773"/>
                  </a:lnTo>
                  <a:lnTo>
                    <a:pt x="7517" y="4777"/>
                  </a:lnTo>
                  <a:lnTo>
                    <a:pt x="7515" y="4777"/>
                  </a:lnTo>
                  <a:lnTo>
                    <a:pt x="7511" y="4776"/>
                  </a:lnTo>
                  <a:lnTo>
                    <a:pt x="7508" y="4774"/>
                  </a:lnTo>
                  <a:lnTo>
                    <a:pt x="7503" y="4769"/>
                  </a:lnTo>
                  <a:lnTo>
                    <a:pt x="7501" y="4767"/>
                  </a:lnTo>
                  <a:lnTo>
                    <a:pt x="7500" y="4766"/>
                  </a:lnTo>
                  <a:lnTo>
                    <a:pt x="7496" y="4764"/>
                  </a:lnTo>
                  <a:lnTo>
                    <a:pt x="7494" y="4764"/>
                  </a:lnTo>
                  <a:lnTo>
                    <a:pt x="7491" y="4764"/>
                  </a:lnTo>
                  <a:lnTo>
                    <a:pt x="7488" y="4767"/>
                  </a:lnTo>
                  <a:lnTo>
                    <a:pt x="7483" y="4769"/>
                  </a:lnTo>
                  <a:lnTo>
                    <a:pt x="7478" y="4773"/>
                  </a:lnTo>
                  <a:lnTo>
                    <a:pt x="7467" y="4781"/>
                  </a:lnTo>
                  <a:lnTo>
                    <a:pt x="7456" y="4790"/>
                  </a:lnTo>
                  <a:lnTo>
                    <a:pt x="7445" y="4798"/>
                  </a:lnTo>
                  <a:lnTo>
                    <a:pt x="7437" y="4802"/>
                  </a:lnTo>
                  <a:lnTo>
                    <a:pt x="7421" y="4811"/>
                  </a:lnTo>
                  <a:lnTo>
                    <a:pt x="7398" y="4821"/>
                  </a:lnTo>
                  <a:lnTo>
                    <a:pt x="7377" y="4833"/>
                  </a:lnTo>
                  <a:lnTo>
                    <a:pt x="7362" y="4843"/>
                  </a:lnTo>
                  <a:lnTo>
                    <a:pt x="7357" y="4846"/>
                  </a:lnTo>
                  <a:lnTo>
                    <a:pt x="7356" y="4852"/>
                  </a:lnTo>
                  <a:lnTo>
                    <a:pt x="7354" y="4857"/>
                  </a:lnTo>
                  <a:lnTo>
                    <a:pt x="7354" y="4863"/>
                  </a:lnTo>
                  <a:lnTo>
                    <a:pt x="7356" y="4875"/>
                  </a:lnTo>
                  <a:lnTo>
                    <a:pt x="7357" y="4886"/>
                  </a:lnTo>
                  <a:lnTo>
                    <a:pt x="7356" y="4890"/>
                  </a:lnTo>
                  <a:lnTo>
                    <a:pt x="7353" y="4895"/>
                  </a:lnTo>
                  <a:lnTo>
                    <a:pt x="7349" y="4899"/>
                  </a:lnTo>
                  <a:lnTo>
                    <a:pt x="7344" y="4903"/>
                  </a:lnTo>
                  <a:lnTo>
                    <a:pt x="7334" y="4909"/>
                  </a:lnTo>
                  <a:lnTo>
                    <a:pt x="7325" y="4913"/>
                  </a:lnTo>
                  <a:lnTo>
                    <a:pt x="7318" y="4915"/>
                  </a:lnTo>
                  <a:lnTo>
                    <a:pt x="7311" y="4919"/>
                  </a:lnTo>
                  <a:lnTo>
                    <a:pt x="7305" y="4925"/>
                  </a:lnTo>
                  <a:lnTo>
                    <a:pt x="7300" y="4933"/>
                  </a:lnTo>
                  <a:lnTo>
                    <a:pt x="7295" y="4943"/>
                  </a:lnTo>
                  <a:lnTo>
                    <a:pt x="7289" y="4954"/>
                  </a:lnTo>
                  <a:lnTo>
                    <a:pt x="7282" y="4968"/>
                  </a:lnTo>
                  <a:lnTo>
                    <a:pt x="7271" y="4981"/>
                  </a:lnTo>
                  <a:lnTo>
                    <a:pt x="7267" y="4988"/>
                  </a:lnTo>
                  <a:lnTo>
                    <a:pt x="7263" y="4995"/>
                  </a:lnTo>
                  <a:lnTo>
                    <a:pt x="7261" y="5002"/>
                  </a:lnTo>
                  <a:lnTo>
                    <a:pt x="7259" y="5009"/>
                  </a:lnTo>
                  <a:lnTo>
                    <a:pt x="7259" y="5021"/>
                  </a:lnTo>
                  <a:lnTo>
                    <a:pt x="7261" y="5033"/>
                  </a:lnTo>
                  <a:lnTo>
                    <a:pt x="7259" y="5037"/>
                  </a:lnTo>
                  <a:lnTo>
                    <a:pt x="7257" y="5040"/>
                  </a:lnTo>
                  <a:lnTo>
                    <a:pt x="7253" y="5041"/>
                  </a:lnTo>
                  <a:lnTo>
                    <a:pt x="7250" y="5042"/>
                  </a:lnTo>
                  <a:lnTo>
                    <a:pt x="7240" y="5041"/>
                  </a:lnTo>
                  <a:lnTo>
                    <a:pt x="7232" y="5039"/>
                  </a:lnTo>
                  <a:lnTo>
                    <a:pt x="7228" y="5037"/>
                  </a:lnTo>
                  <a:lnTo>
                    <a:pt x="7226" y="5034"/>
                  </a:lnTo>
                  <a:lnTo>
                    <a:pt x="7225" y="5032"/>
                  </a:lnTo>
                  <a:lnTo>
                    <a:pt x="7224" y="5027"/>
                  </a:lnTo>
                  <a:lnTo>
                    <a:pt x="7224" y="5017"/>
                  </a:lnTo>
                  <a:lnTo>
                    <a:pt x="7224" y="5004"/>
                  </a:lnTo>
                  <a:lnTo>
                    <a:pt x="7223" y="4997"/>
                  </a:lnTo>
                  <a:lnTo>
                    <a:pt x="7221" y="4991"/>
                  </a:lnTo>
                  <a:lnTo>
                    <a:pt x="7219" y="4984"/>
                  </a:lnTo>
                  <a:lnTo>
                    <a:pt x="7217" y="4978"/>
                  </a:lnTo>
                  <a:lnTo>
                    <a:pt x="7209" y="4965"/>
                  </a:lnTo>
                  <a:lnTo>
                    <a:pt x="7200" y="4950"/>
                  </a:lnTo>
                  <a:lnTo>
                    <a:pt x="7190" y="4933"/>
                  </a:lnTo>
                  <a:lnTo>
                    <a:pt x="7181" y="4916"/>
                  </a:lnTo>
                  <a:lnTo>
                    <a:pt x="7171" y="4902"/>
                  </a:lnTo>
                  <a:lnTo>
                    <a:pt x="7163" y="4888"/>
                  </a:lnTo>
                  <a:lnTo>
                    <a:pt x="7157" y="4876"/>
                  </a:lnTo>
                  <a:lnTo>
                    <a:pt x="7155" y="4864"/>
                  </a:lnTo>
                  <a:lnTo>
                    <a:pt x="7152" y="4852"/>
                  </a:lnTo>
                  <a:lnTo>
                    <a:pt x="7150" y="4840"/>
                  </a:lnTo>
                  <a:lnTo>
                    <a:pt x="7148" y="4836"/>
                  </a:lnTo>
                  <a:lnTo>
                    <a:pt x="7145" y="4832"/>
                  </a:lnTo>
                  <a:lnTo>
                    <a:pt x="7141" y="4830"/>
                  </a:lnTo>
                  <a:lnTo>
                    <a:pt x="7136" y="4827"/>
                  </a:lnTo>
                  <a:lnTo>
                    <a:pt x="7124" y="4826"/>
                  </a:lnTo>
                  <a:lnTo>
                    <a:pt x="7111" y="4826"/>
                  </a:lnTo>
                  <a:lnTo>
                    <a:pt x="7104" y="4826"/>
                  </a:lnTo>
                  <a:lnTo>
                    <a:pt x="7097" y="4825"/>
                  </a:lnTo>
                  <a:lnTo>
                    <a:pt x="7091" y="4824"/>
                  </a:lnTo>
                  <a:lnTo>
                    <a:pt x="7085" y="4821"/>
                  </a:lnTo>
                  <a:lnTo>
                    <a:pt x="7079" y="4819"/>
                  </a:lnTo>
                  <a:lnTo>
                    <a:pt x="7073" y="4815"/>
                  </a:lnTo>
                  <a:lnTo>
                    <a:pt x="7068" y="4809"/>
                  </a:lnTo>
                  <a:lnTo>
                    <a:pt x="7064" y="4804"/>
                  </a:lnTo>
                  <a:lnTo>
                    <a:pt x="7057" y="4789"/>
                  </a:lnTo>
                  <a:lnTo>
                    <a:pt x="7051" y="4774"/>
                  </a:lnTo>
                  <a:lnTo>
                    <a:pt x="7048" y="4767"/>
                  </a:lnTo>
                  <a:lnTo>
                    <a:pt x="7045" y="4762"/>
                  </a:lnTo>
                  <a:lnTo>
                    <a:pt x="7044" y="4761"/>
                  </a:lnTo>
                  <a:lnTo>
                    <a:pt x="7042" y="4761"/>
                  </a:lnTo>
                  <a:lnTo>
                    <a:pt x="7038" y="4768"/>
                  </a:lnTo>
                  <a:lnTo>
                    <a:pt x="7031" y="4779"/>
                  </a:lnTo>
                  <a:lnTo>
                    <a:pt x="7019" y="4792"/>
                  </a:lnTo>
                  <a:lnTo>
                    <a:pt x="7006" y="4804"/>
                  </a:lnTo>
                  <a:lnTo>
                    <a:pt x="6993" y="4815"/>
                  </a:lnTo>
                  <a:lnTo>
                    <a:pt x="6982" y="4825"/>
                  </a:lnTo>
                  <a:lnTo>
                    <a:pt x="6978" y="4831"/>
                  </a:lnTo>
                  <a:lnTo>
                    <a:pt x="6973" y="4836"/>
                  </a:lnTo>
                  <a:lnTo>
                    <a:pt x="6971" y="4840"/>
                  </a:lnTo>
                  <a:lnTo>
                    <a:pt x="6969" y="4844"/>
                  </a:lnTo>
                  <a:lnTo>
                    <a:pt x="6969" y="4849"/>
                  </a:lnTo>
                  <a:lnTo>
                    <a:pt x="6971" y="4852"/>
                  </a:lnTo>
                  <a:lnTo>
                    <a:pt x="6972" y="4855"/>
                  </a:lnTo>
                  <a:lnTo>
                    <a:pt x="6974" y="4857"/>
                  </a:lnTo>
                  <a:lnTo>
                    <a:pt x="6979" y="4863"/>
                  </a:lnTo>
                  <a:lnTo>
                    <a:pt x="6986" y="4870"/>
                  </a:lnTo>
                  <a:lnTo>
                    <a:pt x="6993" y="4877"/>
                  </a:lnTo>
                  <a:lnTo>
                    <a:pt x="6999" y="4887"/>
                  </a:lnTo>
                  <a:lnTo>
                    <a:pt x="7004" y="4897"/>
                  </a:lnTo>
                  <a:lnTo>
                    <a:pt x="7007" y="4908"/>
                  </a:lnTo>
                  <a:lnTo>
                    <a:pt x="7009" y="4914"/>
                  </a:lnTo>
                  <a:lnTo>
                    <a:pt x="7009" y="4920"/>
                  </a:lnTo>
                  <a:lnTo>
                    <a:pt x="7007" y="4927"/>
                  </a:lnTo>
                  <a:lnTo>
                    <a:pt x="7006" y="4933"/>
                  </a:lnTo>
                  <a:lnTo>
                    <a:pt x="7004" y="4947"/>
                  </a:lnTo>
                  <a:lnTo>
                    <a:pt x="7003" y="4960"/>
                  </a:lnTo>
                  <a:lnTo>
                    <a:pt x="7003" y="4974"/>
                  </a:lnTo>
                  <a:lnTo>
                    <a:pt x="7004" y="4985"/>
                  </a:lnTo>
                  <a:lnTo>
                    <a:pt x="7005" y="4991"/>
                  </a:lnTo>
                  <a:lnTo>
                    <a:pt x="7005" y="4997"/>
                  </a:lnTo>
                  <a:lnTo>
                    <a:pt x="7005" y="5003"/>
                  </a:lnTo>
                  <a:lnTo>
                    <a:pt x="7004" y="5008"/>
                  </a:lnTo>
                  <a:lnTo>
                    <a:pt x="7000" y="5019"/>
                  </a:lnTo>
                  <a:lnTo>
                    <a:pt x="6999" y="5029"/>
                  </a:lnTo>
                  <a:lnTo>
                    <a:pt x="7000" y="5040"/>
                  </a:lnTo>
                  <a:lnTo>
                    <a:pt x="6999" y="5056"/>
                  </a:lnTo>
                  <a:lnTo>
                    <a:pt x="6999" y="5064"/>
                  </a:lnTo>
                  <a:lnTo>
                    <a:pt x="6999" y="5069"/>
                  </a:lnTo>
                  <a:lnTo>
                    <a:pt x="6999" y="5071"/>
                  </a:lnTo>
                  <a:lnTo>
                    <a:pt x="7000" y="5073"/>
                  </a:lnTo>
                  <a:lnTo>
                    <a:pt x="7005" y="5075"/>
                  </a:lnTo>
                  <a:lnTo>
                    <a:pt x="7016" y="5079"/>
                  </a:lnTo>
                  <a:lnTo>
                    <a:pt x="7022" y="5083"/>
                  </a:lnTo>
                  <a:lnTo>
                    <a:pt x="7028" y="5088"/>
                  </a:lnTo>
                  <a:lnTo>
                    <a:pt x="7031" y="5092"/>
                  </a:lnTo>
                  <a:lnTo>
                    <a:pt x="7034" y="5097"/>
                  </a:lnTo>
                  <a:lnTo>
                    <a:pt x="7035" y="5102"/>
                  </a:lnTo>
                  <a:lnTo>
                    <a:pt x="7036" y="5107"/>
                  </a:lnTo>
                  <a:lnTo>
                    <a:pt x="7035" y="5111"/>
                  </a:lnTo>
                  <a:lnTo>
                    <a:pt x="7034" y="5115"/>
                  </a:lnTo>
                  <a:lnTo>
                    <a:pt x="7031" y="5119"/>
                  </a:lnTo>
                  <a:lnTo>
                    <a:pt x="7031" y="5122"/>
                  </a:lnTo>
                  <a:lnTo>
                    <a:pt x="7031" y="5126"/>
                  </a:lnTo>
                  <a:lnTo>
                    <a:pt x="7032" y="5129"/>
                  </a:lnTo>
                  <a:lnTo>
                    <a:pt x="7035" y="5138"/>
                  </a:lnTo>
                  <a:lnTo>
                    <a:pt x="7039" y="5147"/>
                  </a:lnTo>
                  <a:lnTo>
                    <a:pt x="7041" y="5153"/>
                  </a:lnTo>
                  <a:lnTo>
                    <a:pt x="7042" y="5158"/>
                  </a:lnTo>
                  <a:lnTo>
                    <a:pt x="7041" y="5164"/>
                  </a:lnTo>
                  <a:lnTo>
                    <a:pt x="7039" y="5168"/>
                  </a:lnTo>
                  <a:lnTo>
                    <a:pt x="7038" y="5172"/>
                  </a:lnTo>
                  <a:lnTo>
                    <a:pt x="7036" y="5177"/>
                  </a:lnTo>
                  <a:lnTo>
                    <a:pt x="7034" y="5179"/>
                  </a:lnTo>
                  <a:lnTo>
                    <a:pt x="7030" y="5182"/>
                  </a:lnTo>
                  <a:lnTo>
                    <a:pt x="7025" y="5186"/>
                  </a:lnTo>
                  <a:lnTo>
                    <a:pt x="7020" y="5191"/>
                  </a:lnTo>
                  <a:lnTo>
                    <a:pt x="7019" y="5195"/>
                  </a:lnTo>
                  <a:lnTo>
                    <a:pt x="7019" y="5198"/>
                  </a:lnTo>
                  <a:lnTo>
                    <a:pt x="7019" y="5202"/>
                  </a:lnTo>
                  <a:lnTo>
                    <a:pt x="7022" y="5205"/>
                  </a:lnTo>
                  <a:lnTo>
                    <a:pt x="7023" y="5209"/>
                  </a:lnTo>
                  <a:lnTo>
                    <a:pt x="7025" y="5212"/>
                  </a:lnTo>
                  <a:lnTo>
                    <a:pt x="7025" y="5216"/>
                  </a:lnTo>
                  <a:lnTo>
                    <a:pt x="7025" y="5220"/>
                  </a:lnTo>
                  <a:lnTo>
                    <a:pt x="7024" y="5222"/>
                  </a:lnTo>
                  <a:lnTo>
                    <a:pt x="7020" y="5225"/>
                  </a:lnTo>
                  <a:lnTo>
                    <a:pt x="7017" y="5229"/>
                  </a:lnTo>
                  <a:lnTo>
                    <a:pt x="7012" y="5233"/>
                  </a:lnTo>
                  <a:lnTo>
                    <a:pt x="6999" y="5240"/>
                  </a:lnTo>
                  <a:lnTo>
                    <a:pt x="6982" y="5246"/>
                  </a:lnTo>
                  <a:lnTo>
                    <a:pt x="6962" y="5250"/>
                  </a:lnTo>
                  <a:lnTo>
                    <a:pt x="6942" y="5255"/>
                  </a:lnTo>
                  <a:lnTo>
                    <a:pt x="6931" y="5256"/>
                  </a:lnTo>
                  <a:lnTo>
                    <a:pt x="6922" y="5258"/>
                  </a:lnTo>
                  <a:lnTo>
                    <a:pt x="6912" y="5258"/>
                  </a:lnTo>
                  <a:lnTo>
                    <a:pt x="6904" y="5256"/>
                  </a:lnTo>
                  <a:lnTo>
                    <a:pt x="6897" y="5254"/>
                  </a:lnTo>
                  <a:lnTo>
                    <a:pt x="6890" y="5252"/>
                  </a:lnTo>
                  <a:lnTo>
                    <a:pt x="6883" y="5248"/>
                  </a:lnTo>
                  <a:lnTo>
                    <a:pt x="6877" y="5245"/>
                  </a:lnTo>
                  <a:lnTo>
                    <a:pt x="6871" y="5241"/>
                  </a:lnTo>
                  <a:lnTo>
                    <a:pt x="6865" y="5240"/>
                  </a:lnTo>
                  <a:lnTo>
                    <a:pt x="6858" y="5240"/>
                  </a:lnTo>
                  <a:lnTo>
                    <a:pt x="6849" y="5240"/>
                  </a:lnTo>
                  <a:lnTo>
                    <a:pt x="6833" y="5243"/>
                  </a:lnTo>
                  <a:lnTo>
                    <a:pt x="6814" y="5246"/>
                  </a:lnTo>
                  <a:lnTo>
                    <a:pt x="6796" y="5246"/>
                  </a:lnTo>
                  <a:lnTo>
                    <a:pt x="6782" y="5246"/>
                  </a:lnTo>
                  <a:lnTo>
                    <a:pt x="6768" y="5246"/>
                  </a:lnTo>
                  <a:lnTo>
                    <a:pt x="6755" y="5247"/>
                  </a:lnTo>
                  <a:lnTo>
                    <a:pt x="6749" y="5248"/>
                  </a:lnTo>
                  <a:lnTo>
                    <a:pt x="6743" y="5250"/>
                  </a:lnTo>
                  <a:lnTo>
                    <a:pt x="6739" y="5254"/>
                  </a:lnTo>
                  <a:lnTo>
                    <a:pt x="6734" y="5258"/>
                  </a:lnTo>
                  <a:lnTo>
                    <a:pt x="6729" y="5261"/>
                  </a:lnTo>
                  <a:lnTo>
                    <a:pt x="6726" y="5264"/>
                  </a:lnTo>
                  <a:lnTo>
                    <a:pt x="6722" y="5265"/>
                  </a:lnTo>
                  <a:lnTo>
                    <a:pt x="6719" y="5266"/>
                  </a:lnTo>
                  <a:lnTo>
                    <a:pt x="6716" y="5265"/>
                  </a:lnTo>
                  <a:lnTo>
                    <a:pt x="6714" y="5264"/>
                  </a:lnTo>
                  <a:lnTo>
                    <a:pt x="6711" y="5260"/>
                  </a:lnTo>
                  <a:lnTo>
                    <a:pt x="6710" y="5258"/>
                  </a:lnTo>
                  <a:lnTo>
                    <a:pt x="6709" y="5249"/>
                  </a:lnTo>
                  <a:lnTo>
                    <a:pt x="6708" y="5239"/>
                  </a:lnTo>
                  <a:lnTo>
                    <a:pt x="6708" y="5230"/>
                  </a:lnTo>
                  <a:lnTo>
                    <a:pt x="6707" y="5223"/>
                  </a:lnTo>
                  <a:lnTo>
                    <a:pt x="6703" y="5220"/>
                  </a:lnTo>
                  <a:lnTo>
                    <a:pt x="6696" y="5215"/>
                  </a:lnTo>
                  <a:lnTo>
                    <a:pt x="6692" y="5212"/>
                  </a:lnTo>
                  <a:lnTo>
                    <a:pt x="6690" y="5210"/>
                  </a:lnTo>
                  <a:lnTo>
                    <a:pt x="6688" y="5208"/>
                  </a:lnTo>
                  <a:lnTo>
                    <a:pt x="6686" y="5204"/>
                  </a:lnTo>
                  <a:lnTo>
                    <a:pt x="6686" y="5198"/>
                  </a:lnTo>
                  <a:lnTo>
                    <a:pt x="6688" y="5190"/>
                  </a:lnTo>
                  <a:lnTo>
                    <a:pt x="6690" y="5180"/>
                  </a:lnTo>
                  <a:lnTo>
                    <a:pt x="6689" y="5172"/>
                  </a:lnTo>
                  <a:lnTo>
                    <a:pt x="6688" y="5167"/>
                  </a:lnTo>
                  <a:lnTo>
                    <a:pt x="6686" y="5161"/>
                  </a:lnTo>
                  <a:lnTo>
                    <a:pt x="6684" y="5157"/>
                  </a:lnTo>
                  <a:lnTo>
                    <a:pt x="6679" y="5151"/>
                  </a:lnTo>
                  <a:lnTo>
                    <a:pt x="6669" y="5138"/>
                  </a:lnTo>
                  <a:lnTo>
                    <a:pt x="6657" y="5126"/>
                  </a:lnTo>
                  <a:lnTo>
                    <a:pt x="6645" y="5114"/>
                  </a:lnTo>
                  <a:lnTo>
                    <a:pt x="6635" y="5103"/>
                  </a:lnTo>
                  <a:lnTo>
                    <a:pt x="6631" y="5098"/>
                  </a:lnTo>
                  <a:lnTo>
                    <a:pt x="6627" y="5094"/>
                  </a:lnTo>
                  <a:lnTo>
                    <a:pt x="6625" y="5088"/>
                  </a:lnTo>
                  <a:lnTo>
                    <a:pt x="6622" y="5082"/>
                  </a:lnTo>
                  <a:lnTo>
                    <a:pt x="6621" y="5076"/>
                  </a:lnTo>
                  <a:lnTo>
                    <a:pt x="6621" y="5070"/>
                  </a:lnTo>
                  <a:lnTo>
                    <a:pt x="6621" y="5064"/>
                  </a:lnTo>
                  <a:lnTo>
                    <a:pt x="6623" y="5059"/>
                  </a:lnTo>
                  <a:lnTo>
                    <a:pt x="6626" y="5056"/>
                  </a:lnTo>
                  <a:lnTo>
                    <a:pt x="6629" y="5052"/>
                  </a:lnTo>
                  <a:lnTo>
                    <a:pt x="6632" y="5051"/>
                  </a:lnTo>
                  <a:lnTo>
                    <a:pt x="6635" y="5051"/>
                  </a:lnTo>
                  <a:lnTo>
                    <a:pt x="6644" y="5054"/>
                  </a:lnTo>
                  <a:lnTo>
                    <a:pt x="6651" y="5059"/>
                  </a:lnTo>
                  <a:lnTo>
                    <a:pt x="6659" y="5064"/>
                  </a:lnTo>
                  <a:lnTo>
                    <a:pt x="6667" y="5066"/>
                  </a:lnTo>
                  <a:lnTo>
                    <a:pt x="6671" y="5066"/>
                  </a:lnTo>
                  <a:lnTo>
                    <a:pt x="6673" y="5066"/>
                  </a:lnTo>
                  <a:lnTo>
                    <a:pt x="6677" y="5064"/>
                  </a:lnTo>
                  <a:lnTo>
                    <a:pt x="6679" y="5060"/>
                  </a:lnTo>
                  <a:lnTo>
                    <a:pt x="6683" y="5052"/>
                  </a:lnTo>
                  <a:lnTo>
                    <a:pt x="6684" y="5041"/>
                  </a:lnTo>
                  <a:lnTo>
                    <a:pt x="6685" y="5035"/>
                  </a:lnTo>
                  <a:lnTo>
                    <a:pt x="6684" y="5031"/>
                  </a:lnTo>
                  <a:lnTo>
                    <a:pt x="6684" y="5026"/>
                  </a:lnTo>
                  <a:lnTo>
                    <a:pt x="6682" y="5022"/>
                  </a:lnTo>
                  <a:lnTo>
                    <a:pt x="6678" y="5016"/>
                  </a:lnTo>
                  <a:lnTo>
                    <a:pt x="6676" y="5012"/>
                  </a:lnTo>
                  <a:lnTo>
                    <a:pt x="6673" y="5004"/>
                  </a:lnTo>
                  <a:lnTo>
                    <a:pt x="6673" y="4996"/>
                  </a:lnTo>
                  <a:lnTo>
                    <a:pt x="6675" y="4988"/>
                  </a:lnTo>
                  <a:lnTo>
                    <a:pt x="6675" y="4979"/>
                  </a:lnTo>
                  <a:lnTo>
                    <a:pt x="6673" y="4970"/>
                  </a:lnTo>
                  <a:lnTo>
                    <a:pt x="6672" y="4957"/>
                  </a:lnTo>
                  <a:lnTo>
                    <a:pt x="6671" y="4950"/>
                  </a:lnTo>
                  <a:lnTo>
                    <a:pt x="6669" y="4944"/>
                  </a:lnTo>
                  <a:lnTo>
                    <a:pt x="6665" y="4939"/>
                  </a:lnTo>
                  <a:lnTo>
                    <a:pt x="6660" y="4935"/>
                  </a:lnTo>
                  <a:lnTo>
                    <a:pt x="6656" y="4934"/>
                  </a:lnTo>
                  <a:lnTo>
                    <a:pt x="6651" y="4934"/>
                  </a:lnTo>
                  <a:lnTo>
                    <a:pt x="6646" y="4935"/>
                  </a:lnTo>
                  <a:lnTo>
                    <a:pt x="6640" y="4938"/>
                  </a:lnTo>
                  <a:lnTo>
                    <a:pt x="6635" y="4940"/>
                  </a:lnTo>
                  <a:lnTo>
                    <a:pt x="6631" y="4941"/>
                  </a:lnTo>
                  <a:lnTo>
                    <a:pt x="6626" y="4940"/>
                  </a:lnTo>
                  <a:lnTo>
                    <a:pt x="6621" y="4939"/>
                  </a:lnTo>
                  <a:lnTo>
                    <a:pt x="6617" y="4935"/>
                  </a:lnTo>
                  <a:lnTo>
                    <a:pt x="6614" y="4931"/>
                  </a:lnTo>
                  <a:lnTo>
                    <a:pt x="6610" y="4926"/>
                  </a:lnTo>
                  <a:lnTo>
                    <a:pt x="6608" y="4919"/>
                  </a:lnTo>
                  <a:lnTo>
                    <a:pt x="6606" y="4912"/>
                  </a:lnTo>
                  <a:lnTo>
                    <a:pt x="6603" y="4906"/>
                  </a:lnTo>
                  <a:lnTo>
                    <a:pt x="6600" y="4900"/>
                  </a:lnTo>
                  <a:lnTo>
                    <a:pt x="6595" y="4896"/>
                  </a:lnTo>
                  <a:lnTo>
                    <a:pt x="6587" y="4889"/>
                  </a:lnTo>
                  <a:lnTo>
                    <a:pt x="6578" y="4884"/>
                  </a:lnTo>
                  <a:lnTo>
                    <a:pt x="6571" y="4882"/>
                  </a:lnTo>
                  <a:lnTo>
                    <a:pt x="6565" y="4878"/>
                  </a:lnTo>
                  <a:lnTo>
                    <a:pt x="6563" y="4876"/>
                  </a:lnTo>
                  <a:lnTo>
                    <a:pt x="6562" y="4875"/>
                  </a:lnTo>
                  <a:lnTo>
                    <a:pt x="6563" y="4872"/>
                  </a:lnTo>
                  <a:lnTo>
                    <a:pt x="6564" y="4869"/>
                  </a:lnTo>
                  <a:lnTo>
                    <a:pt x="6569" y="4864"/>
                  </a:lnTo>
                  <a:lnTo>
                    <a:pt x="6573" y="4858"/>
                  </a:lnTo>
                  <a:lnTo>
                    <a:pt x="6575" y="4856"/>
                  </a:lnTo>
                  <a:lnTo>
                    <a:pt x="6577" y="4852"/>
                  </a:lnTo>
                  <a:lnTo>
                    <a:pt x="6578" y="4848"/>
                  </a:lnTo>
                  <a:lnTo>
                    <a:pt x="6579" y="4843"/>
                  </a:lnTo>
                  <a:lnTo>
                    <a:pt x="6579" y="4838"/>
                  </a:lnTo>
                  <a:lnTo>
                    <a:pt x="6579" y="4833"/>
                  </a:lnTo>
                  <a:lnTo>
                    <a:pt x="6578" y="4829"/>
                  </a:lnTo>
                  <a:lnTo>
                    <a:pt x="6576" y="4823"/>
                  </a:lnTo>
                  <a:lnTo>
                    <a:pt x="6572" y="4818"/>
                  </a:lnTo>
                  <a:lnTo>
                    <a:pt x="6569" y="4812"/>
                  </a:lnTo>
                  <a:lnTo>
                    <a:pt x="6565" y="4806"/>
                  </a:lnTo>
                  <a:lnTo>
                    <a:pt x="6559" y="4800"/>
                  </a:lnTo>
                  <a:lnTo>
                    <a:pt x="6547" y="4787"/>
                  </a:lnTo>
                  <a:lnTo>
                    <a:pt x="6537" y="4771"/>
                  </a:lnTo>
                  <a:lnTo>
                    <a:pt x="6525" y="4756"/>
                  </a:lnTo>
                  <a:lnTo>
                    <a:pt x="6516" y="4741"/>
                  </a:lnTo>
                  <a:lnTo>
                    <a:pt x="6512" y="4735"/>
                  </a:lnTo>
                  <a:lnTo>
                    <a:pt x="6507" y="4730"/>
                  </a:lnTo>
                  <a:lnTo>
                    <a:pt x="6502" y="4725"/>
                  </a:lnTo>
                  <a:lnTo>
                    <a:pt x="6496" y="4723"/>
                  </a:lnTo>
                  <a:lnTo>
                    <a:pt x="6489" y="4722"/>
                  </a:lnTo>
                  <a:lnTo>
                    <a:pt x="6481" y="4722"/>
                  </a:lnTo>
                  <a:lnTo>
                    <a:pt x="6471" y="4724"/>
                  </a:lnTo>
                  <a:lnTo>
                    <a:pt x="6461" y="4727"/>
                  </a:lnTo>
                  <a:lnTo>
                    <a:pt x="6449" y="4731"/>
                  </a:lnTo>
                  <a:lnTo>
                    <a:pt x="6440" y="4733"/>
                  </a:lnTo>
                  <a:lnTo>
                    <a:pt x="6432" y="4735"/>
                  </a:lnTo>
                  <a:lnTo>
                    <a:pt x="6425" y="4736"/>
                  </a:lnTo>
                  <a:lnTo>
                    <a:pt x="6412" y="4736"/>
                  </a:lnTo>
                  <a:lnTo>
                    <a:pt x="6399" y="4738"/>
                  </a:lnTo>
                  <a:lnTo>
                    <a:pt x="6393" y="4739"/>
                  </a:lnTo>
                  <a:lnTo>
                    <a:pt x="6389" y="4742"/>
                  </a:lnTo>
                  <a:lnTo>
                    <a:pt x="6387" y="4746"/>
                  </a:lnTo>
                  <a:lnTo>
                    <a:pt x="6386" y="4751"/>
                  </a:lnTo>
                  <a:lnTo>
                    <a:pt x="6384" y="4761"/>
                  </a:lnTo>
                  <a:lnTo>
                    <a:pt x="6382" y="4773"/>
                  </a:lnTo>
                  <a:lnTo>
                    <a:pt x="6381" y="4775"/>
                  </a:lnTo>
                  <a:lnTo>
                    <a:pt x="6379" y="4777"/>
                  </a:lnTo>
                  <a:lnTo>
                    <a:pt x="6375" y="4780"/>
                  </a:lnTo>
                  <a:lnTo>
                    <a:pt x="6371" y="4781"/>
                  </a:lnTo>
                  <a:lnTo>
                    <a:pt x="6362" y="4785"/>
                  </a:lnTo>
                  <a:lnTo>
                    <a:pt x="6351" y="4788"/>
                  </a:lnTo>
                  <a:lnTo>
                    <a:pt x="6339" y="4790"/>
                  </a:lnTo>
                  <a:lnTo>
                    <a:pt x="6327" y="4792"/>
                  </a:lnTo>
                  <a:lnTo>
                    <a:pt x="6314" y="4792"/>
                  </a:lnTo>
                  <a:lnTo>
                    <a:pt x="6304" y="4792"/>
                  </a:lnTo>
                  <a:lnTo>
                    <a:pt x="6285" y="4790"/>
                  </a:lnTo>
                  <a:lnTo>
                    <a:pt x="6269" y="4792"/>
                  </a:lnTo>
                  <a:lnTo>
                    <a:pt x="6262" y="4794"/>
                  </a:lnTo>
                  <a:lnTo>
                    <a:pt x="6256" y="4796"/>
                  </a:lnTo>
                  <a:lnTo>
                    <a:pt x="6250" y="4799"/>
                  </a:lnTo>
                  <a:lnTo>
                    <a:pt x="6243" y="4802"/>
                  </a:lnTo>
                  <a:lnTo>
                    <a:pt x="6231" y="4809"/>
                  </a:lnTo>
                  <a:lnTo>
                    <a:pt x="6220" y="4818"/>
                  </a:lnTo>
                  <a:lnTo>
                    <a:pt x="6216" y="4824"/>
                  </a:lnTo>
                  <a:lnTo>
                    <a:pt x="6213" y="4830"/>
                  </a:lnTo>
                  <a:lnTo>
                    <a:pt x="6211" y="4837"/>
                  </a:lnTo>
                  <a:lnTo>
                    <a:pt x="6210" y="4845"/>
                  </a:lnTo>
                  <a:lnTo>
                    <a:pt x="6212" y="4862"/>
                  </a:lnTo>
                  <a:lnTo>
                    <a:pt x="6214" y="4875"/>
                  </a:lnTo>
                  <a:lnTo>
                    <a:pt x="6218" y="4886"/>
                  </a:lnTo>
                  <a:lnTo>
                    <a:pt x="6222" y="4896"/>
                  </a:lnTo>
                  <a:lnTo>
                    <a:pt x="6223" y="4901"/>
                  </a:lnTo>
                  <a:lnTo>
                    <a:pt x="6222" y="4906"/>
                  </a:lnTo>
                  <a:lnTo>
                    <a:pt x="6220" y="4908"/>
                  </a:lnTo>
                  <a:lnTo>
                    <a:pt x="6218" y="4909"/>
                  </a:lnTo>
                  <a:lnTo>
                    <a:pt x="6216" y="4911"/>
                  </a:lnTo>
                  <a:lnTo>
                    <a:pt x="6212" y="4909"/>
                  </a:lnTo>
                  <a:lnTo>
                    <a:pt x="6209" y="4908"/>
                  </a:lnTo>
                  <a:lnTo>
                    <a:pt x="6204" y="4907"/>
                  </a:lnTo>
                  <a:lnTo>
                    <a:pt x="6199" y="4905"/>
                  </a:lnTo>
                  <a:lnTo>
                    <a:pt x="6195" y="4905"/>
                  </a:lnTo>
                  <a:lnTo>
                    <a:pt x="6193" y="4905"/>
                  </a:lnTo>
                  <a:lnTo>
                    <a:pt x="6191" y="4907"/>
                  </a:lnTo>
                  <a:lnTo>
                    <a:pt x="6190" y="4909"/>
                  </a:lnTo>
                  <a:lnTo>
                    <a:pt x="6190" y="4913"/>
                  </a:lnTo>
                  <a:lnTo>
                    <a:pt x="6191" y="4918"/>
                  </a:lnTo>
                  <a:lnTo>
                    <a:pt x="6192" y="4924"/>
                  </a:lnTo>
                  <a:lnTo>
                    <a:pt x="6197" y="4937"/>
                  </a:lnTo>
                  <a:lnTo>
                    <a:pt x="6203" y="4949"/>
                  </a:lnTo>
                  <a:lnTo>
                    <a:pt x="6210" y="4962"/>
                  </a:lnTo>
                  <a:lnTo>
                    <a:pt x="6216" y="4974"/>
                  </a:lnTo>
                  <a:lnTo>
                    <a:pt x="6218" y="4978"/>
                  </a:lnTo>
                  <a:lnTo>
                    <a:pt x="6218" y="4983"/>
                  </a:lnTo>
                  <a:lnTo>
                    <a:pt x="6217" y="4988"/>
                  </a:lnTo>
                  <a:lnTo>
                    <a:pt x="6214" y="4991"/>
                  </a:lnTo>
                  <a:lnTo>
                    <a:pt x="6206" y="4997"/>
                  </a:lnTo>
                  <a:lnTo>
                    <a:pt x="6197" y="5002"/>
                  </a:lnTo>
                  <a:lnTo>
                    <a:pt x="6187" y="5008"/>
                  </a:lnTo>
                  <a:lnTo>
                    <a:pt x="6178" y="5014"/>
                  </a:lnTo>
                  <a:lnTo>
                    <a:pt x="6167" y="5020"/>
                  </a:lnTo>
                  <a:lnTo>
                    <a:pt x="6155" y="5025"/>
                  </a:lnTo>
                  <a:lnTo>
                    <a:pt x="6142" y="5027"/>
                  </a:lnTo>
                  <a:lnTo>
                    <a:pt x="6129" y="5028"/>
                  </a:lnTo>
                  <a:lnTo>
                    <a:pt x="6123" y="5029"/>
                  </a:lnTo>
                  <a:lnTo>
                    <a:pt x="6117" y="5028"/>
                  </a:lnTo>
                  <a:lnTo>
                    <a:pt x="6111" y="5027"/>
                  </a:lnTo>
                  <a:lnTo>
                    <a:pt x="6106" y="5026"/>
                  </a:lnTo>
                  <a:lnTo>
                    <a:pt x="6100" y="5023"/>
                  </a:lnTo>
                  <a:lnTo>
                    <a:pt x="6097" y="5022"/>
                  </a:lnTo>
                  <a:lnTo>
                    <a:pt x="6093" y="5022"/>
                  </a:lnTo>
                  <a:lnTo>
                    <a:pt x="6090" y="5022"/>
                  </a:lnTo>
                  <a:lnTo>
                    <a:pt x="6086" y="5023"/>
                  </a:lnTo>
                  <a:lnTo>
                    <a:pt x="6084" y="5025"/>
                  </a:lnTo>
                  <a:lnTo>
                    <a:pt x="6081" y="5028"/>
                  </a:lnTo>
                  <a:lnTo>
                    <a:pt x="6078" y="5031"/>
                  </a:lnTo>
                  <a:lnTo>
                    <a:pt x="6075" y="5034"/>
                  </a:lnTo>
                  <a:lnTo>
                    <a:pt x="6073" y="5035"/>
                  </a:lnTo>
                  <a:lnTo>
                    <a:pt x="6071" y="5035"/>
                  </a:lnTo>
                  <a:lnTo>
                    <a:pt x="6069" y="5033"/>
                  </a:lnTo>
                  <a:lnTo>
                    <a:pt x="6066" y="5026"/>
                  </a:lnTo>
                  <a:lnTo>
                    <a:pt x="6065" y="5015"/>
                  </a:lnTo>
                  <a:lnTo>
                    <a:pt x="6064" y="5009"/>
                  </a:lnTo>
                  <a:lnTo>
                    <a:pt x="6061" y="5004"/>
                  </a:lnTo>
                  <a:lnTo>
                    <a:pt x="6058" y="5002"/>
                  </a:lnTo>
                  <a:lnTo>
                    <a:pt x="6054" y="5000"/>
                  </a:lnTo>
                  <a:lnTo>
                    <a:pt x="6049" y="5000"/>
                  </a:lnTo>
                  <a:lnTo>
                    <a:pt x="6043" y="5001"/>
                  </a:lnTo>
                  <a:lnTo>
                    <a:pt x="6037" y="5004"/>
                  </a:lnTo>
                  <a:lnTo>
                    <a:pt x="6033" y="5009"/>
                  </a:lnTo>
                  <a:lnTo>
                    <a:pt x="6027" y="5016"/>
                  </a:lnTo>
                  <a:lnTo>
                    <a:pt x="6022" y="5023"/>
                  </a:lnTo>
                  <a:lnTo>
                    <a:pt x="6018" y="5032"/>
                  </a:lnTo>
                  <a:lnTo>
                    <a:pt x="6015" y="5040"/>
                  </a:lnTo>
                  <a:lnTo>
                    <a:pt x="6011" y="5047"/>
                  </a:lnTo>
                  <a:lnTo>
                    <a:pt x="6008" y="5054"/>
                  </a:lnTo>
                  <a:lnTo>
                    <a:pt x="6004" y="5060"/>
                  </a:lnTo>
                  <a:lnTo>
                    <a:pt x="6001" y="5065"/>
                  </a:lnTo>
                  <a:lnTo>
                    <a:pt x="5993" y="5072"/>
                  </a:lnTo>
                  <a:lnTo>
                    <a:pt x="5985" y="5080"/>
                  </a:lnTo>
                  <a:lnTo>
                    <a:pt x="5978" y="5090"/>
                  </a:lnTo>
                  <a:lnTo>
                    <a:pt x="5971" y="5100"/>
                  </a:lnTo>
                  <a:lnTo>
                    <a:pt x="5966" y="5105"/>
                  </a:lnTo>
                  <a:lnTo>
                    <a:pt x="5961" y="5109"/>
                  </a:lnTo>
                  <a:lnTo>
                    <a:pt x="5955" y="5111"/>
                  </a:lnTo>
                  <a:lnTo>
                    <a:pt x="5951" y="5114"/>
                  </a:lnTo>
                  <a:lnTo>
                    <a:pt x="5945" y="5114"/>
                  </a:lnTo>
                  <a:lnTo>
                    <a:pt x="5940" y="5113"/>
                  </a:lnTo>
                  <a:lnTo>
                    <a:pt x="5936" y="5110"/>
                  </a:lnTo>
                  <a:lnTo>
                    <a:pt x="5933" y="5105"/>
                  </a:lnTo>
                  <a:lnTo>
                    <a:pt x="5929" y="5097"/>
                  </a:lnTo>
                  <a:lnTo>
                    <a:pt x="5926" y="5089"/>
                  </a:lnTo>
                  <a:lnTo>
                    <a:pt x="5922" y="5078"/>
                  </a:lnTo>
                  <a:lnTo>
                    <a:pt x="5917" y="5065"/>
                  </a:lnTo>
                  <a:lnTo>
                    <a:pt x="5913" y="5059"/>
                  </a:lnTo>
                  <a:lnTo>
                    <a:pt x="5909" y="5056"/>
                  </a:lnTo>
                  <a:lnTo>
                    <a:pt x="5904" y="5052"/>
                  </a:lnTo>
                  <a:lnTo>
                    <a:pt x="5899" y="5051"/>
                  </a:lnTo>
                  <a:lnTo>
                    <a:pt x="5894" y="5052"/>
                  </a:lnTo>
                  <a:lnTo>
                    <a:pt x="5889" y="5053"/>
                  </a:lnTo>
                  <a:lnTo>
                    <a:pt x="5883" y="5056"/>
                  </a:lnTo>
                  <a:lnTo>
                    <a:pt x="5876" y="5058"/>
                  </a:lnTo>
                  <a:lnTo>
                    <a:pt x="5863" y="5067"/>
                  </a:lnTo>
                  <a:lnTo>
                    <a:pt x="5848" y="5079"/>
                  </a:lnTo>
                  <a:lnTo>
                    <a:pt x="5833" y="5092"/>
                  </a:lnTo>
                  <a:lnTo>
                    <a:pt x="5817" y="5105"/>
                  </a:lnTo>
                  <a:lnTo>
                    <a:pt x="5800" y="5119"/>
                  </a:lnTo>
                  <a:lnTo>
                    <a:pt x="5781" y="5130"/>
                  </a:lnTo>
                  <a:lnTo>
                    <a:pt x="5770" y="5136"/>
                  </a:lnTo>
                  <a:lnTo>
                    <a:pt x="5762" y="5141"/>
                  </a:lnTo>
                  <a:lnTo>
                    <a:pt x="5753" y="5143"/>
                  </a:lnTo>
                  <a:lnTo>
                    <a:pt x="5746" y="5146"/>
                  </a:lnTo>
                  <a:lnTo>
                    <a:pt x="5741" y="5147"/>
                  </a:lnTo>
                  <a:lnTo>
                    <a:pt x="5738" y="5149"/>
                  </a:lnTo>
                  <a:lnTo>
                    <a:pt x="5735" y="5152"/>
                  </a:lnTo>
                  <a:lnTo>
                    <a:pt x="5735" y="5154"/>
                  </a:lnTo>
                  <a:lnTo>
                    <a:pt x="5735" y="5157"/>
                  </a:lnTo>
                  <a:lnTo>
                    <a:pt x="5735" y="5160"/>
                  </a:lnTo>
                  <a:lnTo>
                    <a:pt x="5738" y="5163"/>
                  </a:lnTo>
                  <a:lnTo>
                    <a:pt x="5740" y="5166"/>
                  </a:lnTo>
                  <a:lnTo>
                    <a:pt x="5741" y="5168"/>
                  </a:lnTo>
                  <a:lnTo>
                    <a:pt x="5743" y="5172"/>
                  </a:lnTo>
                  <a:lnTo>
                    <a:pt x="5743" y="5176"/>
                  </a:lnTo>
                  <a:lnTo>
                    <a:pt x="5743" y="5178"/>
                  </a:lnTo>
                  <a:lnTo>
                    <a:pt x="5740" y="5180"/>
                  </a:lnTo>
                  <a:lnTo>
                    <a:pt x="5738" y="5183"/>
                  </a:lnTo>
                  <a:lnTo>
                    <a:pt x="5734" y="5184"/>
                  </a:lnTo>
                  <a:lnTo>
                    <a:pt x="5731" y="5184"/>
                  </a:lnTo>
                  <a:lnTo>
                    <a:pt x="5726" y="5184"/>
                  </a:lnTo>
                  <a:lnTo>
                    <a:pt x="5722" y="5185"/>
                  </a:lnTo>
                  <a:lnTo>
                    <a:pt x="5720" y="5186"/>
                  </a:lnTo>
                  <a:lnTo>
                    <a:pt x="5718" y="5189"/>
                  </a:lnTo>
                  <a:lnTo>
                    <a:pt x="5715" y="5195"/>
                  </a:lnTo>
                  <a:lnTo>
                    <a:pt x="5713" y="5203"/>
                  </a:lnTo>
                  <a:lnTo>
                    <a:pt x="5712" y="5208"/>
                  </a:lnTo>
                  <a:lnTo>
                    <a:pt x="5709" y="5211"/>
                  </a:lnTo>
                  <a:lnTo>
                    <a:pt x="5707" y="5212"/>
                  </a:lnTo>
                  <a:lnTo>
                    <a:pt x="5705" y="5214"/>
                  </a:lnTo>
                  <a:lnTo>
                    <a:pt x="5701" y="5214"/>
                  </a:lnTo>
                  <a:lnTo>
                    <a:pt x="5697" y="5214"/>
                  </a:lnTo>
                  <a:lnTo>
                    <a:pt x="5694" y="5211"/>
                  </a:lnTo>
                  <a:lnTo>
                    <a:pt x="5688" y="5209"/>
                  </a:lnTo>
                  <a:lnTo>
                    <a:pt x="5682" y="5206"/>
                  </a:lnTo>
                  <a:lnTo>
                    <a:pt x="5672" y="5205"/>
                  </a:lnTo>
                  <a:lnTo>
                    <a:pt x="5662" y="5205"/>
                  </a:lnTo>
                  <a:lnTo>
                    <a:pt x="5651" y="5206"/>
                  </a:lnTo>
                  <a:lnTo>
                    <a:pt x="5630" y="5209"/>
                  </a:lnTo>
                  <a:lnTo>
                    <a:pt x="5613" y="5211"/>
                  </a:lnTo>
                  <a:lnTo>
                    <a:pt x="5603" y="5212"/>
                  </a:lnTo>
                  <a:lnTo>
                    <a:pt x="5598" y="5211"/>
                  </a:lnTo>
                  <a:lnTo>
                    <a:pt x="5595" y="5210"/>
                  </a:lnTo>
                  <a:lnTo>
                    <a:pt x="5594" y="5208"/>
                  </a:lnTo>
                  <a:lnTo>
                    <a:pt x="5593" y="5205"/>
                  </a:lnTo>
                  <a:lnTo>
                    <a:pt x="5593" y="5202"/>
                  </a:lnTo>
                  <a:lnTo>
                    <a:pt x="5593" y="5184"/>
                  </a:lnTo>
                  <a:lnTo>
                    <a:pt x="5593" y="5167"/>
                  </a:lnTo>
                  <a:lnTo>
                    <a:pt x="5593" y="5157"/>
                  </a:lnTo>
                  <a:lnTo>
                    <a:pt x="5593" y="5145"/>
                  </a:lnTo>
                  <a:lnTo>
                    <a:pt x="5593" y="5130"/>
                  </a:lnTo>
                  <a:lnTo>
                    <a:pt x="5594" y="5120"/>
                  </a:lnTo>
                  <a:lnTo>
                    <a:pt x="5595" y="5111"/>
                  </a:lnTo>
                  <a:lnTo>
                    <a:pt x="5596" y="5103"/>
                  </a:lnTo>
                  <a:lnTo>
                    <a:pt x="5598" y="5092"/>
                  </a:lnTo>
                  <a:lnTo>
                    <a:pt x="5596" y="5079"/>
                  </a:lnTo>
                  <a:lnTo>
                    <a:pt x="5593" y="5065"/>
                  </a:lnTo>
                  <a:lnTo>
                    <a:pt x="5589" y="5053"/>
                  </a:lnTo>
                  <a:lnTo>
                    <a:pt x="5583" y="5042"/>
                  </a:lnTo>
                  <a:lnTo>
                    <a:pt x="5578" y="5033"/>
                  </a:lnTo>
                  <a:lnTo>
                    <a:pt x="5575" y="5022"/>
                  </a:lnTo>
                  <a:lnTo>
                    <a:pt x="5574" y="5012"/>
                  </a:lnTo>
                  <a:lnTo>
                    <a:pt x="5574" y="5006"/>
                  </a:lnTo>
                  <a:lnTo>
                    <a:pt x="5574" y="5001"/>
                  </a:lnTo>
                  <a:lnTo>
                    <a:pt x="5575" y="4996"/>
                  </a:lnTo>
                  <a:lnTo>
                    <a:pt x="5576" y="4993"/>
                  </a:lnTo>
                  <a:lnTo>
                    <a:pt x="5580" y="4987"/>
                  </a:lnTo>
                  <a:lnTo>
                    <a:pt x="5582" y="4981"/>
                  </a:lnTo>
                  <a:lnTo>
                    <a:pt x="5583" y="4977"/>
                  </a:lnTo>
                  <a:lnTo>
                    <a:pt x="5583" y="4975"/>
                  </a:lnTo>
                  <a:lnTo>
                    <a:pt x="5581" y="4972"/>
                  </a:lnTo>
                  <a:lnTo>
                    <a:pt x="5578" y="4970"/>
                  </a:lnTo>
                  <a:lnTo>
                    <a:pt x="5576" y="4968"/>
                  </a:lnTo>
                  <a:lnTo>
                    <a:pt x="5574" y="4968"/>
                  </a:lnTo>
                  <a:lnTo>
                    <a:pt x="5570" y="4969"/>
                  </a:lnTo>
                  <a:lnTo>
                    <a:pt x="5568" y="4970"/>
                  </a:lnTo>
                  <a:lnTo>
                    <a:pt x="5562" y="4975"/>
                  </a:lnTo>
                  <a:lnTo>
                    <a:pt x="5555" y="4981"/>
                  </a:lnTo>
                  <a:lnTo>
                    <a:pt x="5550" y="4984"/>
                  </a:lnTo>
                  <a:lnTo>
                    <a:pt x="5546" y="4987"/>
                  </a:lnTo>
                  <a:lnTo>
                    <a:pt x="5542" y="4988"/>
                  </a:lnTo>
                  <a:lnTo>
                    <a:pt x="5537" y="4989"/>
                  </a:lnTo>
                  <a:lnTo>
                    <a:pt x="5526" y="4988"/>
                  </a:lnTo>
                  <a:lnTo>
                    <a:pt x="5514" y="4987"/>
                  </a:lnTo>
                  <a:lnTo>
                    <a:pt x="5502" y="4985"/>
                  </a:lnTo>
                  <a:lnTo>
                    <a:pt x="5491" y="4985"/>
                  </a:lnTo>
                  <a:lnTo>
                    <a:pt x="5485" y="4988"/>
                  </a:lnTo>
                  <a:lnTo>
                    <a:pt x="5479" y="4989"/>
                  </a:lnTo>
                  <a:lnTo>
                    <a:pt x="5474" y="4991"/>
                  </a:lnTo>
                  <a:lnTo>
                    <a:pt x="5470" y="4995"/>
                  </a:lnTo>
                  <a:lnTo>
                    <a:pt x="5467" y="5000"/>
                  </a:lnTo>
                  <a:lnTo>
                    <a:pt x="5464" y="5004"/>
                  </a:lnTo>
                  <a:lnTo>
                    <a:pt x="5463" y="5012"/>
                  </a:lnTo>
                  <a:lnTo>
                    <a:pt x="5463" y="5019"/>
                  </a:lnTo>
                  <a:lnTo>
                    <a:pt x="5463" y="5033"/>
                  </a:lnTo>
                  <a:lnTo>
                    <a:pt x="5463" y="5045"/>
                  </a:lnTo>
                  <a:lnTo>
                    <a:pt x="5463" y="5050"/>
                  </a:lnTo>
                  <a:lnTo>
                    <a:pt x="5461" y="5053"/>
                  </a:lnTo>
                  <a:lnTo>
                    <a:pt x="5458" y="5056"/>
                  </a:lnTo>
                  <a:lnTo>
                    <a:pt x="5456" y="5058"/>
                  </a:lnTo>
                  <a:lnTo>
                    <a:pt x="5447" y="5063"/>
                  </a:lnTo>
                  <a:lnTo>
                    <a:pt x="5435" y="5064"/>
                  </a:lnTo>
                  <a:lnTo>
                    <a:pt x="5429" y="5065"/>
                  </a:lnTo>
                  <a:lnTo>
                    <a:pt x="5422" y="5067"/>
                  </a:lnTo>
                  <a:lnTo>
                    <a:pt x="5416" y="5070"/>
                  </a:lnTo>
                  <a:lnTo>
                    <a:pt x="5410" y="5073"/>
                  </a:lnTo>
                  <a:lnTo>
                    <a:pt x="5405" y="5077"/>
                  </a:lnTo>
                  <a:lnTo>
                    <a:pt x="5399" y="5082"/>
                  </a:lnTo>
                  <a:lnTo>
                    <a:pt x="5395" y="5088"/>
                  </a:lnTo>
                  <a:lnTo>
                    <a:pt x="5391" y="5095"/>
                  </a:lnTo>
                  <a:lnTo>
                    <a:pt x="5385" y="5113"/>
                  </a:lnTo>
                  <a:lnTo>
                    <a:pt x="5381" y="5130"/>
                  </a:lnTo>
                  <a:lnTo>
                    <a:pt x="5379" y="5147"/>
                  </a:lnTo>
                  <a:lnTo>
                    <a:pt x="5378" y="5161"/>
                  </a:lnTo>
                  <a:lnTo>
                    <a:pt x="5379" y="5179"/>
                  </a:lnTo>
                  <a:lnTo>
                    <a:pt x="5382" y="5204"/>
                  </a:lnTo>
                  <a:lnTo>
                    <a:pt x="5386" y="5229"/>
                  </a:lnTo>
                  <a:lnTo>
                    <a:pt x="5388" y="5247"/>
                  </a:lnTo>
                  <a:lnTo>
                    <a:pt x="5388" y="5253"/>
                  </a:lnTo>
                  <a:lnTo>
                    <a:pt x="5388" y="5258"/>
                  </a:lnTo>
                  <a:lnTo>
                    <a:pt x="5387" y="5260"/>
                  </a:lnTo>
                  <a:lnTo>
                    <a:pt x="5385" y="5261"/>
                  </a:lnTo>
                  <a:lnTo>
                    <a:pt x="5375" y="5262"/>
                  </a:lnTo>
                  <a:lnTo>
                    <a:pt x="5359" y="5260"/>
                  </a:lnTo>
                  <a:lnTo>
                    <a:pt x="5341" y="5258"/>
                  </a:lnTo>
                  <a:lnTo>
                    <a:pt x="5326" y="5258"/>
                  </a:lnTo>
                  <a:lnTo>
                    <a:pt x="5321" y="5259"/>
                  </a:lnTo>
                  <a:lnTo>
                    <a:pt x="5316" y="5260"/>
                  </a:lnTo>
                  <a:lnTo>
                    <a:pt x="5310" y="5262"/>
                  </a:lnTo>
                  <a:lnTo>
                    <a:pt x="5304" y="5266"/>
                  </a:lnTo>
                  <a:lnTo>
                    <a:pt x="5298" y="5271"/>
                  </a:lnTo>
                  <a:lnTo>
                    <a:pt x="5293" y="5275"/>
                  </a:lnTo>
                  <a:lnTo>
                    <a:pt x="5290" y="5281"/>
                  </a:lnTo>
                  <a:lnTo>
                    <a:pt x="5286" y="5287"/>
                  </a:lnTo>
                  <a:lnTo>
                    <a:pt x="5284" y="5293"/>
                  </a:lnTo>
                  <a:lnTo>
                    <a:pt x="5284" y="5299"/>
                  </a:lnTo>
                  <a:lnTo>
                    <a:pt x="5284" y="5304"/>
                  </a:lnTo>
                  <a:lnTo>
                    <a:pt x="5285" y="5309"/>
                  </a:lnTo>
                  <a:lnTo>
                    <a:pt x="5290" y="5316"/>
                  </a:lnTo>
                  <a:lnTo>
                    <a:pt x="5296" y="5324"/>
                  </a:lnTo>
                  <a:lnTo>
                    <a:pt x="5297" y="5329"/>
                  </a:lnTo>
                  <a:lnTo>
                    <a:pt x="5298" y="5332"/>
                  </a:lnTo>
                  <a:lnTo>
                    <a:pt x="5298" y="5338"/>
                  </a:lnTo>
                  <a:lnTo>
                    <a:pt x="5297" y="5343"/>
                  </a:lnTo>
                  <a:lnTo>
                    <a:pt x="5294" y="5349"/>
                  </a:lnTo>
                  <a:lnTo>
                    <a:pt x="5294" y="5354"/>
                  </a:lnTo>
                  <a:lnTo>
                    <a:pt x="5296" y="5359"/>
                  </a:lnTo>
                  <a:lnTo>
                    <a:pt x="5298" y="5363"/>
                  </a:lnTo>
                  <a:lnTo>
                    <a:pt x="5305" y="5372"/>
                  </a:lnTo>
                  <a:lnTo>
                    <a:pt x="5313" y="5379"/>
                  </a:lnTo>
                  <a:lnTo>
                    <a:pt x="5318" y="5382"/>
                  </a:lnTo>
                  <a:lnTo>
                    <a:pt x="5321" y="5386"/>
                  </a:lnTo>
                  <a:lnTo>
                    <a:pt x="5322" y="5391"/>
                  </a:lnTo>
                  <a:lnTo>
                    <a:pt x="5322" y="5395"/>
                  </a:lnTo>
                  <a:lnTo>
                    <a:pt x="5321" y="5400"/>
                  </a:lnTo>
                  <a:lnTo>
                    <a:pt x="5318" y="5404"/>
                  </a:lnTo>
                  <a:lnTo>
                    <a:pt x="5315" y="5407"/>
                  </a:lnTo>
                  <a:lnTo>
                    <a:pt x="5311" y="5409"/>
                  </a:lnTo>
                  <a:lnTo>
                    <a:pt x="5303" y="5411"/>
                  </a:lnTo>
                  <a:lnTo>
                    <a:pt x="5294" y="5413"/>
                  </a:lnTo>
                  <a:lnTo>
                    <a:pt x="5291" y="5416"/>
                  </a:lnTo>
                  <a:lnTo>
                    <a:pt x="5287" y="5419"/>
                  </a:lnTo>
                  <a:lnTo>
                    <a:pt x="5284" y="5423"/>
                  </a:lnTo>
                  <a:lnTo>
                    <a:pt x="5279" y="5428"/>
                  </a:lnTo>
                  <a:lnTo>
                    <a:pt x="5277" y="5433"/>
                  </a:lnTo>
                  <a:lnTo>
                    <a:pt x="5274" y="5439"/>
                  </a:lnTo>
                  <a:lnTo>
                    <a:pt x="5274" y="5447"/>
                  </a:lnTo>
                  <a:lnTo>
                    <a:pt x="5275" y="5453"/>
                  </a:lnTo>
                  <a:lnTo>
                    <a:pt x="5278" y="5457"/>
                  </a:lnTo>
                  <a:lnTo>
                    <a:pt x="5280" y="5463"/>
                  </a:lnTo>
                  <a:lnTo>
                    <a:pt x="5284" y="5468"/>
                  </a:lnTo>
                  <a:lnTo>
                    <a:pt x="5288" y="5472"/>
                  </a:lnTo>
                  <a:lnTo>
                    <a:pt x="5298" y="5481"/>
                  </a:lnTo>
                  <a:lnTo>
                    <a:pt x="5307" y="5493"/>
                  </a:lnTo>
                  <a:lnTo>
                    <a:pt x="5317" y="5506"/>
                  </a:lnTo>
                  <a:lnTo>
                    <a:pt x="5328" y="5520"/>
                  </a:lnTo>
                  <a:lnTo>
                    <a:pt x="5338" y="5538"/>
                  </a:lnTo>
                  <a:lnTo>
                    <a:pt x="5350" y="5559"/>
                  </a:lnTo>
                  <a:lnTo>
                    <a:pt x="5356" y="5570"/>
                  </a:lnTo>
                  <a:lnTo>
                    <a:pt x="5361" y="5581"/>
                  </a:lnTo>
                  <a:lnTo>
                    <a:pt x="5365" y="5590"/>
                  </a:lnTo>
                  <a:lnTo>
                    <a:pt x="5367" y="5599"/>
                  </a:lnTo>
                  <a:lnTo>
                    <a:pt x="5363" y="5612"/>
                  </a:lnTo>
                  <a:lnTo>
                    <a:pt x="5356" y="5630"/>
                  </a:lnTo>
                  <a:lnTo>
                    <a:pt x="5351" y="5646"/>
                  </a:lnTo>
                  <a:lnTo>
                    <a:pt x="5345" y="5665"/>
                  </a:lnTo>
                  <a:lnTo>
                    <a:pt x="5341" y="5675"/>
                  </a:lnTo>
                  <a:lnTo>
                    <a:pt x="5336" y="5684"/>
                  </a:lnTo>
                  <a:lnTo>
                    <a:pt x="5330" y="5694"/>
                  </a:lnTo>
                  <a:lnTo>
                    <a:pt x="5323" y="5703"/>
                  </a:lnTo>
                  <a:lnTo>
                    <a:pt x="5316" y="5710"/>
                  </a:lnTo>
                  <a:lnTo>
                    <a:pt x="5307" y="5715"/>
                  </a:lnTo>
                  <a:lnTo>
                    <a:pt x="5299" y="5720"/>
                  </a:lnTo>
                  <a:lnTo>
                    <a:pt x="5291" y="5722"/>
                  </a:lnTo>
                  <a:lnTo>
                    <a:pt x="5277" y="5722"/>
                  </a:lnTo>
                  <a:lnTo>
                    <a:pt x="5263" y="5720"/>
                  </a:lnTo>
                  <a:lnTo>
                    <a:pt x="5258" y="5721"/>
                  </a:lnTo>
                  <a:lnTo>
                    <a:pt x="5253" y="5725"/>
                  </a:lnTo>
                  <a:lnTo>
                    <a:pt x="5248" y="5729"/>
                  </a:lnTo>
                  <a:lnTo>
                    <a:pt x="5244" y="5735"/>
                  </a:lnTo>
                  <a:lnTo>
                    <a:pt x="5237" y="5750"/>
                  </a:lnTo>
                  <a:lnTo>
                    <a:pt x="5228" y="5764"/>
                  </a:lnTo>
                  <a:lnTo>
                    <a:pt x="5222" y="5771"/>
                  </a:lnTo>
                  <a:lnTo>
                    <a:pt x="5215" y="5777"/>
                  </a:lnTo>
                  <a:lnTo>
                    <a:pt x="5206" y="5783"/>
                  </a:lnTo>
                  <a:lnTo>
                    <a:pt x="5198" y="5788"/>
                  </a:lnTo>
                  <a:lnTo>
                    <a:pt x="5190" y="5789"/>
                  </a:lnTo>
                  <a:lnTo>
                    <a:pt x="5181" y="5790"/>
                  </a:lnTo>
                  <a:lnTo>
                    <a:pt x="5173" y="5790"/>
                  </a:lnTo>
                  <a:lnTo>
                    <a:pt x="5165" y="5790"/>
                  </a:lnTo>
                  <a:lnTo>
                    <a:pt x="5146" y="5789"/>
                  </a:lnTo>
                  <a:lnTo>
                    <a:pt x="5127" y="5788"/>
                  </a:lnTo>
                  <a:lnTo>
                    <a:pt x="5099" y="5785"/>
                  </a:lnTo>
                  <a:lnTo>
                    <a:pt x="5078" y="5783"/>
                  </a:lnTo>
                  <a:lnTo>
                    <a:pt x="5067" y="5782"/>
                  </a:lnTo>
                  <a:lnTo>
                    <a:pt x="5055" y="5782"/>
                  </a:lnTo>
                  <a:lnTo>
                    <a:pt x="5041" y="5784"/>
                  </a:lnTo>
                  <a:lnTo>
                    <a:pt x="5023" y="5787"/>
                  </a:lnTo>
                  <a:lnTo>
                    <a:pt x="5015" y="5789"/>
                  </a:lnTo>
                  <a:lnTo>
                    <a:pt x="5007" y="5791"/>
                  </a:lnTo>
                  <a:lnTo>
                    <a:pt x="5000" y="5795"/>
                  </a:lnTo>
                  <a:lnTo>
                    <a:pt x="4994" y="5800"/>
                  </a:lnTo>
                  <a:lnTo>
                    <a:pt x="4989" y="5803"/>
                  </a:lnTo>
                  <a:lnTo>
                    <a:pt x="4985" y="5808"/>
                  </a:lnTo>
                  <a:lnTo>
                    <a:pt x="4982" y="5813"/>
                  </a:lnTo>
                  <a:lnTo>
                    <a:pt x="4978" y="5817"/>
                  </a:lnTo>
                  <a:lnTo>
                    <a:pt x="4970" y="5839"/>
                  </a:lnTo>
                  <a:lnTo>
                    <a:pt x="4964" y="5859"/>
                  </a:lnTo>
                  <a:lnTo>
                    <a:pt x="4962" y="5863"/>
                  </a:lnTo>
                  <a:lnTo>
                    <a:pt x="4958" y="5866"/>
                  </a:lnTo>
                  <a:lnTo>
                    <a:pt x="4956" y="5870"/>
                  </a:lnTo>
                  <a:lnTo>
                    <a:pt x="4951" y="5872"/>
                  </a:lnTo>
                  <a:lnTo>
                    <a:pt x="4943" y="5877"/>
                  </a:lnTo>
                  <a:lnTo>
                    <a:pt x="4933" y="5879"/>
                  </a:lnTo>
                  <a:lnTo>
                    <a:pt x="4923" y="5879"/>
                  </a:lnTo>
                  <a:lnTo>
                    <a:pt x="4913" y="5879"/>
                  </a:lnTo>
                  <a:lnTo>
                    <a:pt x="4904" y="5876"/>
                  </a:lnTo>
                  <a:lnTo>
                    <a:pt x="4897" y="5871"/>
                  </a:lnTo>
                  <a:lnTo>
                    <a:pt x="4881" y="5858"/>
                  </a:lnTo>
                  <a:lnTo>
                    <a:pt x="4860" y="5841"/>
                  </a:lnTo>
                  <a:lnTo>
                    <a:pt x="4849" y="5835"/>
                  </a:lnTo>
                  <a:lnTo>
                    <a:pt x="4837" y="5829"/>
                  </a:lnTo>
                  <a:lnTo>
                    <a:pt x="4831" y="5827"/>
                  </a:lnTo>
                  <a:lnTo>
                    <a:pt x="4825" y="5826"/>
                  </a:lnTo>
                  <a:lnTo>
                    <a:pt x="4819" y="5825"/>
                  </a:lnTo>
                  <a:lnTo>
                    <a:pt x="4813" y="5826"/>
                  </a:lnTo>
                  <a:lnTo>
                    <a:pt x="4807" y="5826"/>
                  </a:lnTo>
                  <a:lnTo>
                    <a:pt x="4802" y="5828"/>
                  </a:lnTo>
                  <a:lnTo>
                    <a:pt x="4797" y="5830"/>
                  </a:lnTo>
                  <a:lnTo>
                    <a:pt x="4793" y="5834"/>
                  </a:lnTo>
                  <a:lnTo>
                    <a:pt x="4787" y="5842"/>
                  </a:lnTo>
                  <a:lnTo>
                    <a:pt x="4781" y="5853"/>
                  </a:lnTo>
                  <a:lnTo>
                    <a:pt x="4773" y="5878"/>
                  </a:lnTo>
                  <a:lnTo>
                    <a:pt x="4764" y="5902"/>
                  </a:lnTo>
                  <a:lnTo>
                    <a:pt x="4750" y="5936"/>
                  </a:lnTo>
                  <a:lnTo>
                    <a:pt x="4730" y="5983"/>
                  </a:lnTo>
                  <a:lnTo>
                    <a:pt x="4711" y="6028"/>
                  </a:lnTo>
                  <a:lnTo>
                    <a:pt x="4699" y="6060"/>
                  </a:lnTo>
                  <a:lnTo>
                    <a:pt x="4695" y="6067"/>
                  </a:lnTo>
                  <a:lnTo>
                    <a:pt x="4692" y="6077"/>
                  </a:lnTo>
                  <a:lnTo>
                    <a:pt x="4688" y="6088"/>
                  </a:lnTo>
                  <a:lnTo>
                    <a:pt x="4687" y="6101"/>
                  </a:lnTo>
                  <a:lnTo>
                    <a:pt x="4686" y="6105"/>
                  </a:lnTo>
                  <a:lnTo>
                    <a:pt x="4686" y="6109"/>
                  </a:lnTo>
                  <a:lnTo>
                    <a:pt x="4683" y="6112"/>
                  </a:lnTo>
                  <a:lnTo>
                    <a:pt x="4682" y="6113"/>
                  </a:lnTo>
                  <a:lnTo>
                    <a:pt x="4679" y="6117"/>
                  </a:lnTo>
                  <a:lnTo>
                    <a:pt x="4675" y="6121"/>
                  </a:lnTo>
                  <a:lnTo>
                    <a:pt x="4670" y="6126"/>
                  </a:lnTo>
                  <a:lnTo>
                    <a:pt x="4667" y="6130"/>
                  </a:lnTo>
                  <a:lnTo>
                    <a:pt x="4662" y="6132"/>
                  </a:lnTo>
                  <a:lnTo>
                    <a:pt x="4658" y="6134"/>
                  </a:lnTo>
                  <a:lnTo>
                    <a:pt x="4651" y="6134"/>
                  </a:lnTo>
                  <a:lnTo>
                    <a:pt x="4644" y="6134"/>
                  </a:lnTo>
                  <a:lnTo>
                    <a:pt x="4632" y="6132"/>
                  </a:lnTo>
                  <a:lnTo>
                    <a:pt x="4620" y="6131"/>
                  </a:lnTo>
                  <a:lnTo>
                    <a:pt x="4607" y="6130"/>
                  </a:lnTo>
                  <a:lnTo>
                    <a:pt x="4594" y="6130"/>
                  </a:lnTo>
                  <a:lnTo>
                    <a:pt x="4581" y="6130"/>
                  </a:lnTo>
                  <a:lnTo>
                    <a:pt x="4570" y="6129"/>
                  </a:lnTo>
                  <a:lnTo>
                    <a:pt x="4555" y="6125"/>
                  </a:lnTo>
                  <a:lnTo>
                    <a:pt x="4544" y="6123"/>
                  </a:lnTo>
                  <a:lnTo>
                    <a:pt x="4540" y="6122"/>
                  </a:lnTo>
                  <a:lnTo>
                    <a:pt x="4536" y="6121"/>
                  </a:lnTo>
                  <a:lnTo>
                    <a:pt x="4534" y="6122"/>
                  </a:lnTo>
                  <a:lnTo>
                    <a:pt x="4530" y="6122"/>
                  </a:lnTo>
                  <a:lnTo>
                    <a:pt x="4519" y="6121"/>
                  </a:lnTo>
                  <a:lnTo>
                    <a:pt x="4506" y="6121"/>
                  </a:lnTo>
                  <a:lnTo>
                    <a:pt x="4505" y="6123"/>
                  </a:lnTo>
                  <a:lnTo>
                    <a:pt x="4504" y="6125"/>
                  </a:lnTo>
                  <a:lnTo>
                    <a:pt x="4504" y="6128"/>
                  </a:lnTo>
                  <a:lnTo>
                    <a:pt x="4504" y="6131"/>
                  </a:lnTo>
                  <a:lnTo>
                    <a:pt x="4505" y="6136"/>
                  </a:lnTo>
                  <a:lnTo>
                    <a:pt x="4506" y="6140"/>
                  </a:lnTo>
                  <a:lnTo>
                    <a:pt x="4507" y="6147"/>
                  </a:lnTo>
                  <a:lnTo>
                    <a:pt x="4510" y="6159"/>
                  </a:lnTo>
                  <a:lnTo>
                    <a:pt x="4510" y="6166"/>
                  </a:lnTo>
                  <a:lnTo>
                    <a:pt x="4509" y="6172"/>
                  </a:lnTo>
                  <a:lnTo>
                    <a:pt x="4507" y="6175"/>
                  </a:lnTo>
                  <a:lnTo>
                    <a:pt x="4505" y="6178"/>
                  </a:lnTo>
                  <a:lnTo>
                    <a:pt x="4503" y="6180"/>
                  </a:lnTo>
                  <a:lnTo>
                    <a:pt x="4500" y="6182"/>
                  </a:lnTo>
                  <a:lnTo>
                    <a:pt x="4494" y="6186"/>
                  </a:lnTo>
                  <a:lnTo>
                    <a:pt x="4490" y="6189"/>
                  </a:lnTo>
                  <a:lnTo>
                    <a:pt x="4487" y="6194"/>
                  </a:lnTo>
                  <a:lnTo>
                    <a:pt x="4485" y="6201"/>
                  </a:lnTo>
                  <a:lnTo>
                    <a:pt x="4482" y="6210"/>
                  </a:lnTo>
                  <a:lnTo>
                    <a:pt x="4480" y="6214"/>
                  </a:lnTo>
                  <a:lnTo>
                    <a:pt x="4478" y="6216"/>
                  </a:lnTo>
                  <a:lnTo>
                    <a:pt x="4474" y="6217"/>
                  </a:lnTo>
                  <a:lnTo>
                    <a:pt x="4469" y="6217"/>
                  </a:lnTo>
                  <a:lnTo>
                    <a:pt x="4463" y="6217"/>
                  </a:lnTo>
                  <a:lnTo>
                    <a:pt x="4449" y="6217"/>
                  </a:lnTo>
                  <a:lnTo>
                    <a:pt x="4434" y="6217"/>
                  </a:lnTo>
                  <a:lnTo>
                    <a:pt x="4419" y="6218"/>
                  </a:lnTo>
                  <a:lnTo>
                    <a:pt x="4406" y="6220"/>
                  </a:lnTo>
                  <a:lnTo>
                    <a:pt x="4399" y="6225"/>
                  </a:lnTo>
                  <a:lnTo>
                    <a:pt x="4393" y="6231"/>
                  </a:lnTo>
                  <a:lnTo>
                    <a:pt x="4391" y="6232"/>
                  </a:lnTo>
                  <a:lnTo>
                    <a:pt x="4389" y="6232"/>
                  </a:lnTo>
                  <a:lnTo>
                    <a:pt x="4386" y="6231"/>
                  </a:lnTo>
                  <a:lnTo>
                    <a:pt x="4383" y="6226"/>
                  </a:lnTo>
                  <a:lnTo>
                    <a:pt x="4381" y="6222"/>
                  </a:lnTo>
                  <a:lnTo>
                    <a:pt x="4381" y="6216"/>
                  </a:lnTo>
                  <a:lnTo>
                    <a:pt x="4384" y="6210"/>
                  </a:lnTo>
                  <a:lnTo>
                    <a:pt x="4387" y="6204"/>
                  </a:lnTo>
                  <a:lnTo>
                    <a:pt x="4394" y="6193"/>
                  </a:lnTo>
                  <a:lnTo>
                    <a:pt x="4402" y="6185"/>
                  </a:lnTo>
                  <a:lnTo>
                    <a:pt x="4406" y="6176"/>
                  </a:lnTo>
                  <a:lnTo>
                    <a:pt x="4410" y="6168"/>
                  </a:lnTo>
                  <a:lnTo>
                    <a:pt x="4411" y="6164"/>
                  </a:lnTo>
                  <a:lnTo>
                    <a:pt x="4411" y="6161"/>
                  </a:lnTo>
                  <a:lnTo>
                    <a:pt x="4410" y="6157"/>
                  </a:lnTo>
                  <a:lnTo>
                    <a:pt x="4409" y="6155"/>
                  </a:lnTo>
                  <a:lnTo>
                    <a:pt x="4405" y="6154"/>
                  </a:lnTo>
                  <a:lnTo>
                    <a:pt x="4402" y="6153"/>
                  </a:lnTo>
                  <a:lnTo>
                    <a:pt x="4397" y="6153"/>
                  </a:lnTo>
                  <a:lnTo>
                    <a:pt x="4391" y="6154"/>
                  </a:lnTo>
                  <a:lnTo>
                    <a:pt x="4378" y="6156"/>
                  </a:lnTo>
                  <a:lnTo>
                    <a:pt x="4364" y="6162"/>
                  </a:lnTo>
                  <a:lnTo>
                    <a:pt x="4347" y="6169"/>
                  </a:lnTo>
                  <a:lnTo>
                    <a:pt x="4330" y="6176"/>
                  </a:lnTo>
                  <a:lnTo>
                    <a:pt x="4322" y="6182"/>
                  </a:lnTo>
                  <a:lnTo>
                    <a:pt x="4315" y="6188"/>
                  </a:lnTo>
                  <a:lnTo>
                    <a:pt x="4307" y="6195"/>
                  </a:lnTo>
                  <a:lnTo>
                    <a:pt x="4301" y="6203"/>
                  </a:lnTo>
                  <a:lnTo>
                    <a:pt x="4290" y="6220"/>
                  </a:lnTo>
                  <a:lnTo>
                    <a:pt x="4280" y="6236"/>
                  </a:lnTo>
                  <a:lnTo>
                    <a:pt x="4273" y="6252"/>
                  </a:lnTo>
                  <a:lnTo>
                    <a:pt x="4266" y="6268"/>
                  </a:lnTo>
                  <a:lnTo>
                    <a:pt x="4264" y="6275"/>
                  </a:lnTo>
                  <a:lnTo>
                    <a:pt x="4260" y="6281"/>
                  </a:lnTo>
                  <a:lnTo>
                    <a:pt x="4255" y="6286"/>
                  </a:lnTo>
                  <a:lnTo>
                    <a:pt x="4252" y="6289"/>
                  </a:lnTo>
                  <a:lnTo>
                    <a:pt x="4248" y="6290"/>
                  </a:lnTo>
                  <a:lnTo>
                    <a:pt x="4244" y="6292"/>
                  </a:lnTo>
                  <a:lnTo>
                    <a:pt x="4240" y="6292"/>
                  </a:lnTo>
                  <a:lnTo>
                    <a:pt x="4236" y="6290"/>
                  </a:lnTo>
                  <a:lnTo>
                    <a:pt x="4233" y="6288"/>
                  </a:lnTo>
                  <a:lnTo>
                    <a:pt x="4229" y="6285"/>
                  </a:lnTo>
                  <a:lnTo>
                    <a:pt x="4226" y="6280"/>
                  </a:lnTo>
                  <a:lnTo>
                    <a:pt x="4222" y="6274"/>
                  </a:lnTo>
                  <a:lnTo>
                    <a:pt x="4215" y="6262"/>
                  </a:lnTo>
                  <a:lnTo>
                    <a:pt x="4209" y="6251"/>
                  </a:lnTo>
                  <a:lnTo>
                    <a:pt x="4207" y="6248"/>
                  </a:lnTo>
                  <a:lnTo>
                    <a:pt x="4202" y="6245"/>
                  </a:lnTo>
                  <a:lnTo>
                    <a:pt x="4196" y="6243"/>
                  </a:lnTo>
                  <a:lnTo>
                    <a:pt x="4191" y="6243"/>
                  </a:lnTo>
                  <a:lnTo>
                    <a:pt x="4185" y="6243"/>
                  </a:lnTo>
                  <a:lnTo>
                    <a:pt x="4181" y="6245"/>
                  </a:lnTo>
                  <a:lnTo>
                    <a:pt x="4176" y="6249"/>
                  </a:lnTo>
                  <a:lnTo>
                    <a:pt x="4172" y="6255"/>
                  </a:lnTo>
                  <a:lnTo>
                    <a:pt x="4170" y="6260"/>
                  </a:lnTo>
                  <a:lnTo>
                    <a:pt x="4166" y="6263"/>
                  </a:lnTo>
                  <a:lnTo>
                    <a:pt x="4164" y="6267"/>
                  </a:lnTo>
                  <a:lnTo>
                    <a:pt x="4162" y="6268"/>
                  </a:lnTo>
                  <a:lnTo>
                    <a:pt x="4158" y="6269"/>
                  </a:lnTo>
                  <a:lnTo>
                    <a:pt x="4156" y="6269"/>
                  </a:lnTo>
                  <a:lnTo>
                    <a:pt x="4152" y="6268"/>
                  </a:lnTo>
                  <a:lnTo>
                    <a:pt x="4148" y="6266"/>
                  </a:lnTo>
                  <a:lnTo>
                    <a:pt x="4140" y="6257"/>
                  </a:lnTo>
                  <a:lnTo>
                    <a:pt x="4132" y="6246"/>
                  </a:lnTo>
                  <a:lnTo>
                    <a:pt x="4122" y="6232"/>
                  </a:lnTo>
                  <a:lnTo>
                    <a:pt x="4114" y="6218"/>
                  </a:lnTo>
                  <a:lnTo>
                    <a:pt x="4108" y="6212"/>
                  </a:lnTo>
                  <a:lnTo>
                    <a:pt x="4103" y="6208"/>
                  </a:lnTo>
                  <a:lnTo>
                    <a:pt x="4097" y="6206"/>
                  </a:lnTo>
                  <a:lnTo>
                    <a:pt x="4089" y="6206"/>
                  </a:lnTo>
                  <a:lnTo>
                    <a:pt x="4077" y="6206"/>
                  </a:lnTo>
                  <a:lnTo>
                    <a:pt x="4070" y="6207"/>
                  </a:lnTo>
                  <a:lnTo>
                    <a:pt x="4069" y="6208"/>
                  </a:lnTo>
                  <a:lnTo>
                    <a:pt x="4068" y="6211"/>
                  </a:lnTo>
                  <a:lnTo>
                    <a:pt x="4069" y="6213"/>
                  </a:lnTo>
                  <a:lnTo>
                    <a:pt x="4071" y="6218"/>
                  </a:lnTo>
                  <a:lnTo>
                    <a:pt x="4076" y="6226"/>
                  </a:lnTo>
                  <a:lnTo>
                    <a:pt x="4081" y="6235"/>
                  </a:lnTo>
                  <a:lnTo>
                    <a:pt x="4085" y="6244"/>
                  </a:lnTo>
                  <a:lnTo>
                    <a:pt x="4091" y="6255"/>
                  </a:lnTo>
                  <a:lnTo>
                    <a:pt x="4097" y="6267"/>
                  </a:lnTo>
                  <a:lnTo>
                    <a:pt x="4101" y="6275"/>
                  </a:lnTo>
                  <a:lnTo>
                    <a:pt x="4101" y="6279"/>
                  </a:lnTo>
                  <a:lnTo>
                    <a:pt x="4099" y="6282"/>
                  </a:lnTo>
                  <a:lnTo>
                    <a:pt x="4095" y="6286"/>
                  </a:lnTo>
                  <a:lnTo>
                    <a:pt x="4090" y="6290"/>
                  </a:lnTo>
                  <a:lnTo>
                    <a:pt x="4081" y="6295"/>
                  </a:lnTo>
                  <a:lnTo>
                    <a:pt x="4072" y="6300"/>
                  </a:lnTo>
                  <a:lnTo>
                    <a:pt x="4064" y="6304"/>
                  </a:lnTo>
                  <a:lnTo>
                    <a:pt x="4058" y="6305"/>
                  </a:lnTo>
                  <a:lnTo>
                    <a:pt x="4052" y="6305"/>
                  </a:lnTo>
                  <a:lnTo>
                    <a:pt x="4045" y="6305"/>
                  </a:lnTo>
                  <a:lnTo>
                    <a:pt x="4038" y="6306"/>
                  </a:lnTo>
                  <a:lnTo>
                    <a:pt x="4027" y="6311"/>
                  </a:lnTo>
                  <a:lnTo>
                    <a:pt x="4021" y="6313"/>
                  </a:lnTo>
                  <a:lnTo>
                    <a:pt x="4015" y="6318"/>
                  </a:lnTo>
                  <a:lnTo>
                    <a:pt x="4009" y="6324"/>
                  </a:lnTo>
                  <a:lnTo>
                    <a:pt x="4003" y="6330"/>
                  </a:lnTo>
                  <a:lnTo>
                    <a:pt x="3994" y="6343"/>
                  </a:lnTo>
                  <a:lnTo>
                    <a:pt x="3986" y="6353"/>
                  </a:lnTo>
                  <a:lnTo>
                    <a:pt x="3981" y="6357"/>
                  </a:lnTo>
                  <a:lnTo>
                    <a:pt x="3977" y="6361"/>
                  </a:lnTo>
                  <a:lnTo>
                    <a:pt x="3971" y="6363"/>
                  </a:lnTo>
                  <a:lnTo>
                    <a:pt x="3967" y="6365"/>
                  </a:lnTo>
                  <a:lnTo>
                    <a:pt x="3956" y="6368"/>
                  </a:lnTo>
                  <a:lnTo>
                    <a:pt x="3945" y="6370"/>
                  </a:lnTo>
                  <a:lnTo>
                    <a:pt x="3940" y="6372"/>
                  </a:lnTo>
                  <a:lnTo>
                    <a:pt x="3938" y="6376"/>
                  </a:lnTo>
                  <a:lnTo>
                    <a:pt x="3936" y="6382"/>
                  </a:lnTo>
                  <a:lnTo>
                    <a:pt x="3934" y="6388"/>
                  </a:lnTo>
                  <a:lnTo>
                    <a:pt x="3934" y="6402"/>
                  </a:lnTo>
                  <a:lnTo>
                    <a:pt x="3934" y="6416"/>
                  </a:lnTo>
                  <a:lnTo>
                    <a:pt x="3934" y="6427"/>
                  </a:lnTo>
                  <a:lnTo>
                    <a:pt x="3934" y="6433"/>
                  </a:lnTo>
                  <a:lnTo>
                    <a:pt x="3931" y="6437"/>
                  </a:lnTo>
                  <a:lnTo>
                    <a:pt x="3925" y="6440"/>
                  </a:lnTo>
                  <a:lnTo>
                    <a:pt x="3918" y="6446"/>
                  </a:lnTo>
                  <a:lnTo>
                    <a:pt x="3912" y="6453"/>
                  </a:lnTo>
                  <a:lnTo>
                    <a:pt x="3907" y="6462"/>
                  </a:lnTo>
                  <a:lnTo>
                    <a:pt x="3904" y="6470"/>
                  </a:lnTo>
                  <a:lnTo>
                    <a:pt x="3902" y="6474"/>
                  </a:lnTo>
                  <a:lnTo>
                    <a:pt x="3900" y="6476"/>
                  </a:lnTo>
                  <a:lnTo>
                    <a:pt x="3898" y="6478"/>
                  </a:lnTo>
                  <a:lnTo>
                    <a:pt x="3895" y="6481"/>
                  </a:lnTo>
                  <a:lnTo>
                    <a:pt x="3886" y="6482"/>
                  </a:lnTo>
                  <a:lnTo>
                    <a:pt x="3873" y="6483"/>
                  </a:lnTo>
                  <a:lnTo>
                    <a:pt x="3867" y="6483"/>
                  </a:lnTo>
                  <a:lnTo>
                    <a:pt x="3861" y="6484"/>
                  </a:lnTo>
                  <a:lnTo>
                    <a:pt x="3857" y="6487"/>
                  </a:lnTo>
                  <a:lnTo>
                    <a:pt x="3855" y="6489"/>
                  </a:lnTo>
                  <a:lnTo>
                    <a:pt x="3851" y="6496"/>
                  </a:lnTo>
                  <a:lnTo>
                    <a:pt x="3848" y="6506"/>
                  </a:lnTo>
                  <a:lnTo>
                    <a:pt x="3846" y="6512"/>
                  </a:lnTo>
                  <a:lnTo>
                    <a:pt x="3844" y="6515"/>
                  </a:lnTo>
                  <a:lnTo>
                    <a:pt x="3842" y="6519"/>
                  </a:lnTo>
                  <a:lnTo>
                    <a:pt x="3839" y="6521"/>
                  </a:lnTo>
                  <a:lnTo>
                    <a:pt x="3833" y="6525"/>
                  </a:lnTo>
                  <a:lnTo>
                    <a:pt x="3826" y="6527"/>
                  </a:lnTo>
                  <a:lnTo>
                    <a:pt x="3823" y="6528"/>
                  </a:lnTo>
                  <a:lnTo>
                    <a:pt x="3820" y="6531"/>
                  </a:lnTo>
                  <a:lnTo>
                    <a:pt x="3819" y="6534"/>
                  </a:lnTo>
                  <a:lnTo>
                    <a:pt x="3819" y="6539"/>
                  </a:lnTo>
                  <a:lnTo>
                    <a:pt x="3820" y="6548"/>
                  </a:lnTo>
                  <a:lnTo>
                    <a:pt x="3820" y="6557"/>
                  </a:lnTo>
                  <a:lnTo>
                    <a:pt x="3820" y="6561"/>
                  </a:lnTo>
                  <a:lnTo>
                    <a:pt x="3818" y="6564"/>
                  </a:lnTo>
                  <a:lnTo>
                    <a:pt x="3814" y="6567"/>
                  </a:lnTo>
                  <a:lnTo>
                    <a:pt x="3811" y="6571"/>
                  </a:lnTo>
                  <a:lnTo>
                    <a:pt x="3799" y="6577"/>
                  </a:lnTo>
                  <a:lnTo>
                    <a:pt x="3783" y="6585"/>
                  </a:lnTo>
                  <a:lnTo>
                    <a:pt x="3769" y="6592"/>
                  </a:lnTo>
                  <a:lnTo>
                    <a:pt x="3760" y="6598"/>
                  </a:lnTo>
                  <a:lnTo>
                    <a:pt x="3756" y="6602"/>
                  </a:lnTo>
                  <a:lnTo>
                    <a:pt x="3754" y="6605"/>
                  </a:lnTo>
                  <a:lnTo>
                    <a:pt x="3751" y="6609"/>
                  </a:lnTo>
                  <a:lnTo>
                    <a:pt x="3749" y="6614"/>
                  </a:lnTo>
                  <a:lnTo>
                    <a:pt x="3742" y="6626"/>
                  </a:lnTo>
                  <a:lnTo>
                    <a:pt x="3734" y="6636"/>
                  </a:lnTo>
                  <a:lnTo>
                    <a:pt x="3725" y="6647"/>
                  </a:lnTo>
                  <a:lnTo>
                    <a:pt x="3719" y="6658"/>
                  </a:lnTo>
                  <a:lnTo>
                    <a:pt x="3717" y="6662"/>
                  </a:lnTo>
                  <a:lnTo>
                    <a:pt x="3715" y="6666"/>
                  </a:lnTo>
                  <a:lnTo>
                    <a:pt x="3712" y="6668"/>
                  </a:lnTo>
                  <a:lnTo>
                    <a:pt x="3710" y="6670"/>
                  </a:lnTo>
                  <a:lnTo>
                    <a:pt x="3704" y="6671"/>
                  </a:lnTo>
                  <a:lnTo>
                    <a:pt x="3696" y="6672"/>
                  </a:lnTo>
                  <a:lnTo>
                    <a:pt x="3692" y="6673"/>
                  </a:lnTo>
                  <a:lnTo>
                    <a:pt x="3690" y="6676"/>
                  </a:lnTo>
                  <a:lnTo>
                    <a:pt x="3688" y="6679"/>
                  </a:lnTo>
                  <a:lnTo>
                    <a:pt x="3687" y="6683"/>
                  </a:lnTo>
                  <a:lnTo>
                    <a:pt x="3687" y="6692"/>
                  </a:lnTo>
                  <a:lnTo>
                    <a:pt x="3687" y="6704"/>
                  </a:lnTo>
                  <a:lnTo>
                    <a:pt x="3687" y="6710"/>
                  </a:lnTo>
                  <a:lnTo>
                    <a:pt x="3686" y="6715"/>
                  </a:lnTo>
                  <a:lnTo>
                    <a:pt x="3685" y="6718"/>
                  </a:lnTo>
                  <a:lnTo>
                    <a:pt x="3684" y="6722"/>
                  </a:lnTo>
                  <a:lnTo>
                    <a:pt x="3679" y="6729"/>
                  </a:lnTo>
                  <a:lnTo>
                    <a:pt x="3675" y="6737"/>
                  </a:lnTo>
                  <a:lnTo>
                    <a:pt x="3674" y="6743"/>
                  </a:lnTo>
                  <a:lnTo>
                    <a:pt x="3675" y="6749"/>
                  </a:lnTo>
                  <a:lnTo>
                    <a:pt x="3679" y="6755"/>
                  </a:lnTo>
                  <a:lnTo>
                    <a:pt x="3684" y="6761"/>
                  </a:lnTo>
                  <a:lnTo>
                    <a:pt x="3688" y="6767"/>
                  </a:lnTo>
                  <a:lnTo>
                    <a:pt x="3694" y="6772"/>
                  </a:lnTo>
                  <a:lnTo>
                    <a:pt x="3700" y="6775"/>
                  </a:lnTo>
                  <a:lnTo>
                    <a:pt x="3706" y="6779"/>
                  </a:lnTo>
                  <a:lnTo>
                    <a:pt x="3715" y="6784"/>
                  </a:lnTo>
                  <a:lnTo>
                    <a:pt x="3720" y="6788"/>
                  </a:lnTo>
                  <a:lnTo>
                    <a:pt x="3723" y="6792"/>
                  </a:lnTo>
                  <a:lnTo>
                    <a:pt x="3724" y="6796"/>
                  </a:lnTo>
                  <a:lnTo>
                    <a:pt x="3724" y="6800"/>
                  </a:lnTo>
                  <a:lnTo>
                    <a:pt x="3724" y="6805"/>
                  </a:lnTo>
                  <a:lnTo>
                    <a:pt x="3720" y="6818"/>
                  </a:lnTo>
                  <a:lnTo>
                    <a:pt x="3717" y="6832"/>
                  </a:lnTo>
                  <a:lnTo>
                    <a:pt x="3712" y="6848"/>
                  </a:lnTo>
                  <a:lnTo>
                    <a:pt x="3705" y="6861"/>
                  </a:lnTo>
                  <a:lnTo>
                    <a:pt x="3699" y="6872"/>
                  </a:lnTo>
                  <a:lnTo>
                    <a:pt x="3694" y="6878"/>
                  </a:lnTo>
                  <a:lnTo>
                    <a:pt x="3692" y="6879"/>
                  </a:lnTo>
                  <a:lnTo>
                    <a:pt x="3688" y="6879"/>
                  </a:lnTo>
                  <a:lnTo>
                    <a:pt x="3686" y="6878"/>
                  </a:lnTo>
                  <a:lnTo>
                    <a:pt x="3684" y="6876"/>
                  </a:lnTo>
                  <a:lnTo>
                    <a:pt x="3671" y="6861"/>
                  </a:lnTo>
                  <a:lnTo>
                    <a:pt x="3656" y="6842"/>
                  </a:lnTo>
                  <a:lnTo>
                    <a:pt x="3654" y="6840"/>
                  </a:lnTo>
                  <a:lnTo>
                    <a:pt x="3650" y="6837"/>
                  </a:lnTo>
                  <a:lnTo>
                    <a:pt x="3647" y="6838"/>
                  </a:lnTo>
                  <a:lnTo>
                    <a:pt x="3643" y="6840"/>
                  </a:lnTo>
                  <a:lnTo>
                    <a:pt x="3640" y="6843"/>
                  </a:lnTo>
                  <a:lnTo>
                    <a:pt x="3637" y="6848"/>
                  </a:lnTo>
                  <a:lnTo>
                    <a:pt x="3634" y="6854"/>
                  </a:lnTo>
                  <a:lnTo>
                    <a:pt x="3633" y="6861"/>
                  </a:lnTo>
                  <a:lnTo>
                    <a:pt x="3630" y="6878"/>
                  </a:lnTo>
                  <a:lnTo>
                    <a:pt x="3630" y="6897"/>
                  </a:lnTo>
                  <a:lnTo>
                    <a:pt x="3631" y="6913"/>
                  </a:lnTo>
                  <a:lnTo>
                    <a:pt x="3631" y="6926"/>
                  </a:lnTo>
                  <a:lnTo>
                    <a:pt x="3633" y="6939"/>
                  </a:lnTo>
                  <a:lnTo>
                    <a:pt x="3634" y="6954"/>
                  </a:lnTo>
                  <a:lnTo>
                    <a:pt x="3634" y="6961"/>
                  </a:lnTo>
                  <a:lnTo>
                    <a:pt x="3633" y="6968"/>
                  </a:lnTo>
                  <a:lnTo>
                    <a:pt x="3630" y="6973"/>
                  </a:lnTo>
                  <a:lnTo>
                    <a:pt x="3627" y="6976"/>
                  </a:lnTo>
                  <a:lnTo>
                    <a:pt x="3621" y="6980"/>
                  </a:lnTo>
                  <a:lnTo>
                    <a:pt x="3616" y="6981"/>
                  </a:lnTo>
                  <a:lnTo>
                    <a:pt x="3609" y="6983"/>
                  </a:lnTo>
                  <a:lnTo>
                    <a:pt x="3602" y="6985"/>
                  </a:lnTo>
                  <a:lnTo>
                    <a:pt x="3586" y="6985"/>
                  </a:lnTo>
                  <a:lnTo>
                    <a:pt x="3566" y="6985"/>
                  </a:lnTo>
                  <a:lnTo>
                    <a:pt x="3547" y="6985"/>
                  </a:lnTo>
                  <a:lnTo>
                    <a:pt x="3531" y="6986"/>
                  </a:lnTo>
                  <a:lnTo>
                    <a:pt x="3517" y="6988"/>
                  </a:lnTo>
                  <a:lnTo>
                    <a:pt x="3502" y="6989"/>
                  </a:lnTo>
                  <a:lnTo>
                    <a:pt x="3485" y="6991"/>
                  </a:lnTo>
                  <a:lnTo>
                    <a:pt x="3470" y="6992"/>
                  </a:lnTo>
                  <a:lnTo>
                    <a:pt x="3455" y="6994"/>
                  </a:lnTo>
                  <a:lnTo>
                    <a:pt x="3445" y="6998"/>
                  </a:lnTo>
                  <a:lnTo>
                    <a:pt x="3433" y="7002"/>
                  </a:lnTo>
                  <a:lnTo>
                    <a:pt x="3420" y="7006"/>
                  </a:lnTo>
                  <a:lnTo>
                    <a:pt x="3413" y="7007"/>
                  </a:lnTo>
                  <a:lnTo>
                    <a:pt x="3405" y="7007"/>
                  </a:lnTo>
                  <a:lnTo>
                    <a:pt x="3400" y="7007"/>
                  </a:lnTo>
                  <a:lnTo>
                    <a:pt x="3392" y="7005"/>
                  </a:lnTo>
                  <a:lnTo>
                    <a:pt x="3388" y="7002"/>
                  </a:lnTo>
                  <a:lnTo>
                    <a:pt x="3383" y="7000"/>
                  </a:lnTo>
                  <a:lnTo>
                    <a:pt x="3379" y="6995"/>
                  </a:lnTo>
                  <a:lnTo>
                    <a:pt x="3376" y="6992"/>
                  </a:lnTo>
                  <a:lnTo>
                    <a:pt x="3372" y="6979"/>
                  </a:lnTo>
                  <a:lnTo>
                    <a:pt x="3369" y="6963"/>
                  </a:lnTo>
                  <a:lnTo>
                    <a:pt x="3365" y="6947"/>
                  </a:lnTo>
                  <a:lnTo>
                    <a:pt x="3360" y="6935"/>
                  </a:lnTo>
                  <a:lnTo>
                    <a:pt x="3358" y="6930"/>
                  </a:lnTo>
                  <a:lnTo>
                    <a:pt x="3353" y="6925"/>
                  </a:lnTo>
                  <a:lnTo>
                    <a:pt x="3348" y="6922"/>
                  </a:lnTo>
                  <a:lnTo>
                    <a:pt x="3341" y="6917"/>
                  </a:lnTo>
                  <a:lnTo>
                    <a:pt x="3333" y="6912"/>
                  </a:lnTo>
                  <a:lnTo>
                    <a:pt x="3322" y="6909"/>
                  </a:lnTo>
                  <a:lnTo>
                    <a:pt x="3312" y="6906"/>
                  </a:lnTo>
                  <a:lnTo>
                    <a:pt x="3301" y="6903"/>
                  </a:lnTo>
                  <a:lnTo>
                    <a:pt x="3281" y="6899"/>
                  </a:lnTo>
                  <a:lnTo>
                    <a:pt x="3266" y="6897"/>
                  </a:lnTo>
                  <a:lnTo>
                    <a:pt x="3257" y="6893"/>
                  </a:lnTo>
                  <a:lnTo>
                    <a:pt x="3247" y="6891"/>
                  </a:lnTo>
                  <a:lnTo>
                    <a:pt x="3238" y="6887"/>
                  </a:lnTo>
                  <a:lnTo>
                    <a:pt x="3228" y="6882"/>
                  </a:lnTo>
                  <a:lnTo>
                    <a:pt x="3218" y="6876"/>
                  </a:lnTo>
                  <a:lnTo>
                    <a:pt x="3208" y="6871"/>
                  </a:lnTo>
                  <a:lnTo>
                    <a:pt x="3200" y="6865"/>
                  </a:lnTo>
                  <a:lnTo>
                    <a:pt x="3193" y="6859"/>
                  </a:lnTo>
                  <a:lnTo>
                    <a:pt x="3187" y="6848"/>
                  </a:lnTo>
                  <a:lnTo>
                    <a:pt x="3182" y="6836"/>
                  </a:lnTo>
                  <a:lnTo>
                    <a:pt x="3177" y="6824"/>
                  </a:lnTo>
                  <a:lnTo>
                    <a:pt x="3171" y="6813"/>
                  </a:lnTo>
                  <a:lnTo>
                    <a:pt x="3162" y="6805"/>
                  </a:lnTo>
                  <a:lnTo>
                    <a:pt x="3148" y="6793"/>
                  </a:lnTo>
                  <a:lnTo>
                    <a:pt x="3139" y="6788"/>
                  </a:lnTo>
                  <a:lnTo>
                    <a:pt x="3130" y="6783"/>
                  </a:lnTo>
                  <a:lnTo>
                    <a:pt x="3119" y="6779"/>
                  </a:lnTo>
                  <a:lnTo>
                    <a:pt x="3108" y="6775"/>
                  </a:lnTo>
                  <a:lnTo>
                    <a:pt x="3107" y="6775"/>
                  </a:lnTo>
                  <a:lnTo>
                    <a:pt x="3105" y="6775"/>
                  </a:lnTo>
                  <a:lnTo>
                    <a:pt x="3096" y="6774"/>
                  </a:lnTo>
                  <a:lnTo>
                    <a:pt x="3088" y="6774"/>
                  </a:lnTo>
                  <a:lnTo>
                    <a:pt x="3080" y="6774"/>
                  </a:lnTo>
                  <a:lnTo>
                    <a:pt x="3071" y="6775"/>
                  </a:lnTo>
                  <a:lnTo>
                    <a:pt x="3064" y="6777"/>
                  </a:lnTo>
                  <a:lnTo>
                    <a:pt x="3057" y="6778"/>
                  </a:lnTo>
                  <a:lnTo>
                    <a:pt x="3048" y="6779"/>
                  </a:lnTo>
                  <a:lnTo>
                    <a:pt x="3038" y="6780"/>
                  </a:lnTo>
                  <a:lnTo>
                    <a:pt x="3033" y="6780"/>
                  </a:lnTo>
                  <a:lnTo>
                    <a:pt x="3029" y="6780"/>
                  </a:lnTo>
                  <a:lnTo>
                    <a:pt x="3026" y="6780"/>
                  </a:lnTo>
                  <a:lnTo>
                    <a:pt x="3024" y="6779"/>
                  </a:lnTo>
                  <a:lnTo>
                    <a:pt x="3018" y="6778"/>
                  </a:lnTo>
                  <a:lnTo>
                    <a:pt x="3012" y="677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陕西">
              <a:extLst>
                <a:ext uri="{FF2B5EF4-FFF2-40B4-BE49-F238E27FC236}">
                  <a16:creationId xmlns:a16="http://schemas.microsoft.com/office/drawing/2014/main" id="{2429E4EA-BF3C-5DC7-469D-5D5BB2428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65" y="3657791"/>
              <a:ext cx="533406" cy="923973"/>
            </a:xfrm>
            <a:custGeom>
              <a:avLst/>
              <a:gdLst>
                <a:gd name="T0" fmla="*/ 546 w 2030"/>
                <a:gd name="T1" fmla="*/ 3014 h 3463"/>
                <a:gd name="T2" fmla="*/ 423 w 2030"/>
                <a:gd name="T3" fmla="*/ 2992 h 3463"/>
                <a:gd name="T4" fmla="*/ 284 w 2030"/>
                <a:gd name="T5" fmla="*/ 3007 h 3463"/>
                <a:gd name="T6" fmla="*/ 215 w 2030"/>
                <a:gd name="T7" fmla="*/ 2929 h 3463"/>
                <a:gd name="T8" fmla="*/ 70 w 2030"/>
                <a:gd name="T9" fmla="*/ 2972 h 3463"/>
                <a:gd name="T10" fmla="*/ 0 w 2030"/>
                <a:gd name="T11" fmla="*/ 2900 h 3463"/>
                <a:gd name="T12" fmla="*/ 145 w 2030"/>
                <a:gd name="T13" fmla="*/ 2878 h 3463"/>
                <a:gd name="T14" fmla="*/ 179 w 2030"/>
                <a:gd name="T15" fmla="*/ 2805 h 3463"/>
                <a:gd name="T16" fmla="*/ 91 w 2030"/>
                <a:gd name="T17" fmla="*/ 2700 h 3463"/>
                <a:gd name="T18" fmla="*/ 206 w 2030"/>
                <a:gd name="T19" fmla="*/ 2597 h 3463"/>
                <a:gd name="T20" fmla="*/ 348 w 2030"/>
                <a:gd name="T21" fmla="*/ 2604 h 3463"/>
                <a:gd name="T22" fmla="*/ 372 w 2030"/>
                <a:gd name="T23" fmla="*/ 2550 h 3463"/>
                <a:gd name="T24" fmla="*/ 377 w 2030"/>
                <a:gd name="T25" fmla="*/ 2410 h 3463"/>
                <a:gd name="T26" fmla="*/ 454 w 2030"/>
                <a:gd name="T27" fmla="*/ 2271 h 3463"/>
                <a:gd name="T28" fmla="*/ 361 w 2030"/>
                <a:gd name="T29" fmla="*/ 2139 h 3463"/>
                <a:gd name="T30" fmla="*/ 418 w 2030"/>
                <a:gd name="T31" fmla="*/ 1958 h 3463"/>
                <a:gd name="T32" fmla="*/ 657 w 2030"/>
                <a:gd name="T33" fmla="*/ 2036 h 3463"/>
                <a:gd name="T34" fmla="*/ 853 w 2030"/>
                <a:gd name="T35" fmla="*/ 2004 h 3463"/>
                <a:gd name="T36" fmla="*/ 820 w 2030"/>
                <a:gd name="T37" fmla="*/ 1880 h 3463"/>
                <a:gd name="T38" fmla="*/ 976 w 2030"/>
                <a:gd name="T39" fmla="*/ 1868 h 3463"/>
                <a:gd name="T40" fmla="*/ 1116 w 2030"/>
                <a:gd name="T41" fmla="*/ 1747 h 3463"/>
                <a:gd name="T42" fmla="*/ 1154 w 2030"/>
                <a:gd name="T43" fmla="*/ 1479 h 3463"/>
                <a:gd name="T44" fmla="*/ 1051 w 2030"/>
                <a:gd name="T45" fmla="*/ 1337 h 3463"/>
                <a:gd name="T46" fmla="*/ 928 w 2030"/>
                <a:gd name="T47" fmla="*/ 1264 h 3463"/>
                <a:gd name="T48" fmla="*/ 774 w 2030"/>
                <a:gd name="T49" fmla="*/ 1188 h 3463"/>
                <a:gd name="T50" fmla="*/ 688 w 2030"/>
                <a:gd name="T51" fmla="*/ 1069 h 3463"/>
                <a:gd name="T52" fmla="*/ 699 w 2030"/>
                <a:gd name="T53" fmla="*/ 1004 h 3463"/>
                <a:gd name="T54" fmla="*/ 716 w 2030"/>
                <a:gd name="T55" fmla="*/ 842 h 3463"/>
                <a:gd name="T56" fmla="*/ 855 w 2030"/>
                <a:gd name="T57" fmla="*/ 746 h 3463"/>
                <a:gd name="T58" fmla="*/ 1091 w 2030"/>
                <a:gd name="T59" fmla="*/ 835 h 3463"/>
                <a:gd name="T60" fmla="*/ 1245 w 2030"/>
                <a:gd name="T61" fmla="*/ 708 h 3463"/>
                <a:gd name="T62" fmla="*/ 1259 w 2030"/>
                <a:gd name="T63" fmla="*/ 565 h 3463"/>
                <a:gd name="T64" fmla="*/ 1388 w 2030"/>
                <a:gd name="T65" fmla="*/ 414 h 3463"/>
                <a:gd name="T66" fmla="*/ 1481 w 2030"/>
                <a:gd name="T67" fmla="*/ 309 h 3463"/>
                <a:gd name="T68" fmla="*/ 1626 w 2030"/>
                <a:gd name="T69" fmla="*/ 152 h 3463"/>
                <a:gd name="T70" fmla="*/ 1714 w 2030"/>
                <a:gd name="T71" fmla="*/ 104 h 3463"/>
                <a:gd name="T72" fmla="*/ 1829 w 2030"/>
                <a:gd name="T73" fmla="*/ 133 h 3463"/>
                <a:gd name="T74" fmla="*/ 1958 w 2030"/>
                <a:gd name="T75" fmla="*/ 58 h 3463"/>
                <a:gd name="T76" fmla="*/ 2003 w 2030"/>
                <a:gd name="T77" fmla="*/ 139 h 3463"/>
                <a:gd name="T78" fmla="*/ 1927 w 2030"/>
                <a:gd name="T79" fmla="*/ 338 h 3463"/>
                <a:gd name="T80" fmla="*/ 1818 w 2030"/>
                <a:gd name="T81" fmla="*/ 561 h 3463"/>
                <a:gd name="T82" fmla="*/ 1806 w 2030"/>
                <a:gd name="T83" fmla="*/ 739 h 3463"/>
                <a:gd name="T84" fmla="*/ 1870 w 2030"/>
                <a:gd name="T85" fmla="*/ 904 h 3463"/>
                <a:gd name="T86" fmla="*/ 1751 w 2030"/>
                <a:gd name="T87" fmla="*/ 1118 h 3463"/>
                <a:gd name="T88" fmla="*/ 1760 w 2030"/>
                <a:gd name="T89" fmla="*/ 1268 h 3463"/>
                <a:gd name="T90" fmla="*/ 1765 w 2030"/>
                <a:gd name="T91" fmla="*/ 1534 h 3463"/>
                <a:gd name="T92" fmla="*/ 1736 w 2030"/>
                <a:gd name="T93" fmla="*/ 1900 h 3463"/>
                <a:gd name="T94" fmla="*/ 1749 w 2030"/>
                <a:gd name="T95" fmla="*/ 2190 h 3463"/>
                <a:gd name="T96" fmla="*/ 1778 w 2030"/>
                <a:gd name="T97" fmla="*/ 2351 h 3463"/>
                <a:gd name="T98" fmla="*/ 1826 w 2030"/>
                <a:gd name="T99" fmla="*/ 2492 h 3463"/>
                <a:gd name="T100" fmla="*/ 1974 w 2030"/>
                <a:gd name="T101" fmla="*/ 2680 h 3463"/>
                <a:gd name="T102" fmla="*/ 1847 w 2030"/>
                <a:gd name="T103" fmla="*/ 2834 h 3463"/>
                <a:gd name="T104" fmla="*/ 1703 w 2030"/>
                <a:gd name="T105" fmla="*/ 2818 h 3463"/>
                <a:gd name="T106" fmla="*/ 1454 w 2030"/>
                <a:gd name="T107" fmla="*/ 2790 h 3463"/>
                <a:gd name="T108" fmla="*/ 1522 w 2030"/>
                <a:gd name="T109" fmla="*/ 2884 h 3463"/>
                <a:gd name="T110" fmla="*/ 1661 w 2030"/>
                <a:gd name="T111" fmla="*/ 2985 h 3463"/>
                <a:gd name="T112" fmla="*/ 1566 w 2030"/>
                <a:gd name="T113" fmla="*/ 3074 h 3463"/>
                <a:gd name="T114" fmla="*/ 1440 w 2030"/>
                <a:gd name="T115" fmla="*/ 3155 h 3463"/>
                <a:gd name="T116" fmla="*/ 1457 w 2030"/>
                <a:gd name="T117" fmla="*/ 3423 h 3463"/>
                <a:gd name="T118" fmla="*/ 1229 w 2030"/>
                <a:gd name="T119" fmla="*/ 3336 h 3463"/>
                <a:gd name="T120" fmla="*/ 994 w 2030"/>
                <a:gd name="T121" fmla="*/ 3208 h 3463"/>
                <a:gd name="T122" fmla="*/ 812 w 2030"/>
                <a:gd name="T123" fmla="*/ 3209 h 3463"/>
                <a:gd name="T124" fmla="*/ 681 w 2030"/>
                <a:gd name="T125" fmla="*/ 3086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0" h="3463">
                  <a:moveTo>
                    <a:pt x="593" y="3133"/>
                  </a:moveTo>
                  <a:lnTo>
                    <a:pt x="591" y="3133"/>
                  </a:lnTo>
                  <a:lnTo>
                    <a:pt x="590" y="3133"/>
                  </a:lnTo>
                  <a:lnTo>
                    <a:pt x="588" y="3133"/>
                  </a:lnTo>
                  <a:lnTo>
                    <a:pt x="587" y="3132"/>
                  </a:lnTo>
                  <a:lnTo>
                    <a:pt x="585" y="3130"/>
                  </a:lnTo>
                  <a:lnTo>
                    <a:pt x="582" y="3129"/>
                  </a:lnTo>
                  <a:lnTo>
                    <a:pt x="581" y="3126"/>
                  </a:lnTo>
                  <a:lnTo>
                    <a:pt x="580" y="3121"/>
                  </a:lnTo>
                  <a:lnTo>
                    <a:pt x="579" y="3116"/>
                  </a:lnTo>
                  <a:lnTo>
                    <a:pt x="578" y="3111"/>
                  </a:lnTo>
                  <a:lnTo>
                    <a:pt x="575" y="3109"/>
                  </a:lnTo>
                  <a:lnTo>
                    <a:pt x="572" y="3107"/>
                  </a:lnTo>
                  <a:lnTo>
                    <a:pt x="567" y="3104"/>
                  </a:lnTo>
                  <a:lnTo>
                    <a:pt x="563" y="3103"/>
                  </a:lnTo>
                  <a:lnTo>
                    <a:pt x="556" y="3101"/>
                  </a:lnTo>
                  <a:lnTo>
                    <a:pt x="553" y="3097"/>
                  </a:lnTo>
                  <a:lnTo>
                    <a:pt x="549" y="3093"/>
                  </a:lnTo>
                  <a:lnTo>
                    <a:pt x="548" y="3090"/>
                  </a:lnTo>
                  <a:lnTo>
                    <a:pt x="548" y="3079"/>
                  </a:lnTo>
                  <a:lnTo>
                    <a:pt x="550" y="3067"/>
                  </a:lnTo>
                  <a:lnTo>
                    <a:pt x="552" y="3059"/>
                  </a:lnTo>
                  <a:lnTo>
                    <a:pt x="553" y="3050"/>
                  </a:lnTo>
                  <a:lnTo>
                    <a:pt x="553" y="3041"/>
                  </a:lnTo>
                  <a:lnTo>
                    <a:pt x="552" y="3032"/>
                  </a:lnTo>
                  <a:lnTo>
                    <a:pt x="550" y="3025"/>
                  </a:lnTo>
                  <a:lnTo>
                    <a:pt x="548" y="3017"/>
                  </a:lnTo>
                  <a:lnTo>
                    <a:pt x="546" y="3014"/>
                  </a:lnTo>
                  <a:lnTo>
                    <a:pt x="542" y="3011"/>
                  </a:lnTo>
                  <a:lnTo>
                    <a:pt x="538" y="3009"/>
                  </a:lnTo>
                  <a:lnTo>
                    <a:pt x="534" y="3008"/>
                  </a:lnTo>
                  <a:lnTo>
                    <a:pt x="523" y="3004"/>
                  </a:lnTo>
                  <a:lnTo>
                    <a:pt x="510" y="3002"/>
                  </a:lnTo>
                  <a:lnTo>
                    <a:pt x="506" y="3002"/>
                  </a:lnTo>
                  <a:lnTo>
                    <a:pt x="503" y="3002"/>
                  </a:lnTo>
                  <a:lnTo>
                    <a:pt x="497" y="3001"/>
                  </a:lnTo>
                  <a:lnTo>
                    <a:pt x="491" y="3001"/>
                  </a:lnTo>
                  <a:lnTo>
                    <a:pt x="486" y="3001"/>
                  </a:lnTo>
                  <a:lnTo>
                    <a:pt x="481" y="3000"/>
                  </a:lnTo>
                  <a:lnTo>
                    <a:pt x="479" y="3000"/>
                  </a:lnTo>
                  <a:lnTo>
                    <a:pt x="477" y="3000"/>
                  </a:lnTo>
                  <a:lnTo>
                    <a:pt x="474" y="3000"/>
                  </a:lnTo>
                  <a:lnTo>
                    <a:pt x="472" y="3000"/>
                  </a:lnTo>
                  <a:lnTo>
                    <a:pt x="467" y="3001"/>
                  </a:lnTo>
                  <a:lnTo>
                    <a:pt x="462" y="3001"/>
                  </a:lnTo>
                  <a:lnTo>
                    <a:pt x="456" y="3000"/>
                  </a:lnTo>
                  <a:lnTo>
                    <a:pt x="452" y="2998"/>
                  </a:lnTo>
                  <a:lnTo>
                    <a:pt x="449" y="2998"/>
                  </a:lnTo>
                  <a:lnTo>
                    <a:pt x="448" y="2997"/>
                  </a:lnTo>
                  <a:lnTo>
                    <a:pt x="445" y="2995"/>
                  </a:lnTo>
                  <a:lnTo>
                    <a:pt x="442" y="2992"/>
                  </a:lnTo>
                  <a:lnTo>
                    <a:pt x="439" y="2991"/>
                  </a:lnTo>
                  <a:lnTo>
                    <a:pt x="435" y="2990"/>
                  </a:lnTo>
                  <a:lnTo>
                    <a:pt x="431" y="2990"/>
                  </a:lnTo>
                  <a:lnTo>
                    <a:pt x="429" y="2990"/>
                  </a:lnTo>
                  <a:lnTo>
                    <a:pt x="423" y="2992"/>
                  </a:lnTo>
                  <a:lnTo>
                    <a:pt x="415" y="2997"/>
                  </a:lnTo>
                  <a:lnTo>
                    <a:pt x="405" y="3006"/>
                  </a:lnTo>
                  <a:lnTo>
                    <a:pt x="393" y="3011"/>
                  </a:lnTo>
                  <a:lnTo>
                    <a:pt x="380" y="3015"/>
                  </a:lnTo>
                  <a:lnTo>
                    <a:pt x="367" y="3015"/>
                  </a:lnTo>
                  <a:lnTo>
                    <a:pt x="364" y="3015"/>
                  </a:lnTo>
                  <a:lnTo>
                    <a:pt x="360" y="3015"/>
                  </a:lnTo>
                  <a:lnTo>
                    <a:pt x="355" y="3016"/>
                  </a:lnTo>
                  <a:lnTo>
                    <a:pt x="353" y="3016"/>
                  </a:lnTo>
                  <a:lnTo>
                    <a:pt x="349" y="3019"/>
                  </a:lnTo>
                  <a:lnTo>
                    <a:pt x="345" y="3022"/>
                  </a:lnTo>
                  <a:lnTo>
                    <a:pt x="342" y="3025"/>
                  </a:lnTo>
                  <a:lnTo>
                    <a:pt x="341" y="3026"/>
                  </a:lnTo>
                  <a:lnTo>
                    <a:pt x="340" y="3028"/>
                  </a:lnTo>
                  <a:lnTo>
                    <a:pt x="339" y="3029"/>
                  </a:lnTo>
                  <a:lnTo>
                    <a:pt x="335" y="3032"/>
                  </a:lnTo>
                  <a:lnTo>
                    <a:pt x="332" y="3032"/>
                  </a:lnTo>
                  <a:lnTo>
                    <a:pt x="330" y="3032"/>
                  </a:lnTo>
                  <a:lnTo>
                    <a:pt x="328" y="3032"/>
                  </a:lnTo>
                  <a:lnTo>
                    <a:pt x="326" y="3030"/>
                  </a:lnTo>
                  <a:lnTo>
                    <a:pt x="323" y="3028"/>
                  </a:lnTo>
                  <a:lnTo>
                    <a:pt x="319" y="3026"/>
                  </a:lnTo>
                  <a:lnTo>
                    <a:pt x="315" y="3022"/>
                  </a:lnTo>
                  <a:lnTo>
                    <a:pt x="305" y="3016"/>
                  </a:lnTo>
                  <a:lnTo>
                    <a:pt x="297" y="3013"/>
                  </a:lnTo>
                  <a:lnTo>
                    <a:pt x="294" y="3010"/>
                  </a:lnTo>
                  <a:lnTo>
                    <a:pt x="290" y="3009"/>
                  </a:lnTo>
                  <a:lnTo>
                    <a:pt x="284" y="3007"/>
                  </a:lnTo>
                  <a:lnTo>
                    <a:pt x="278" y="3006"/>
                  </a:lnTo>
                  <a:lnTo>
                    <a:pt x="270" y="3003"/>
                  </a:lnTo>
                  <a:lnTo>
                    <a:pt x="260" y="3001"/>
                  </a:lnTo>
                  <a:lnTo>
                    <a:pt x="253" y="2998"/>
                  </a:lnTo>
                  <a:lnTo>
                    <a:pt x="245" y="2996"/>
                  </a:lnTo>
                  <a:lnTo>
                    <a:pt x="242" y="2995"/>
                  </a:lnTo>
                  <a:lnTo>
                    <a:pt x="239" y="2994"/>
                  </a:lnTo>
                  <a:lnTo>
                    <a:pt x="236" y="2994"/>
                  </a:lnTo>
                  <a:lnTo>
                    <a:pt x="235" y="2992"/>
                  </a:lnTo>
                  <a:lnTo>
                    <a:pt x="231" y="2990"/>
                  </a:lnTo>
                  <a:lnTo>
                    <a:pt x="227" y="2987"/>
                  </a:lnTo>
                  <a:lnTo>
                    <a:pt x="222" y="2982"/>
                  </a:lnTo>
                  <a:lnTo>
                    <a:pt x="219" y="2976"/>
                  </a:lnTo>
                  <a:lnTo>
                    <a:pt x="215" y="2970"/>
                  </a:lnTo>
                  <a:lnTo>
                    <a:pt x="214" y="2964"/>
                  </a:lnTo>
                  <a:lnTo>
                    <a:pt x="213" y="2960"/>
                  </a:lnTo>
                  <a:lnTo>
                    <a:pt x="214" y="2957"/>
                  </a:lnTo>
                  <a:lnTo>
                    <a:pt x="214" y="2956"/>
                  </a:lnTo>
                  <a:lnTo>
                    <a:pt x="215" y="2956"/>
                  </a:lnTo>
                  <a:lnTo>
                    <a:pt x="215" y="2954"/>
                  </a:lnTo>
                  <a:lnTo>
                    <a:pt x="216" y="2952"/>
                  </a:lnTo>
                  <a:lnTo>
                    <a:pt x="219" y="2950"/>
                  </a:lnTo>
                  <a:lnTo>
                    <a:pt x="219" y="2947"/>
                  </a:lnTo>
                  <a:lnTo>
                    <a:pt x="220" y="2944"/>
                  </a:lnTo>
                  <a:lnTo>
                    <a:pt x="220" y="2939"/>
                  </a:lnTo>
                  <a:lnTo>
                    <a:pt x="219" y="2935"/>
                  </a:lnTo>
                  <a:lnTo>
                    <a:pt x="217" y="2932"/>
                  </a:lnTo>
                  <a:lnTo>
                    <a:pt x="215" y="2929"/>
                  </a:lnTo>
                  <a:lnTo>
                    <a:pt x="213" y="2927"/>
                  </a:lnTo>
                  <a:lnTo>
                    <a:pt x="210" y="2926"/>
                  </a:lnTo>
                  <a:lnTo>
                    <a:pt x="206" y="2926"/>
                  </a:lnTo>
                  <a:lnTo>
                    <a:pt x="198" y="2927"/>
                  </a:lnTo>
                  <a:lnTo>
                    <a:pt x="190" y="2931"/>
                  </a:lnTo>
                  <a:lnTo>
                    <a:pt x="179" y="2938"/>
                  </a:lnTo>
                  <a:lnTo>
                    <a:pt x="168" y="2941"/>
                  </a:lnTo>
                  <a:lnTo>
                    <a:pt x="160" y="2943"/>
                  </a:lnTo>
                  <a:lnTo>
                    <a:pt x="153" y="2944"/>
                  </a:lnTo>
                  <a:lnTo>
                    <a:pt x="145" y="2943"/>
                  </a:lnTo>
                  <a:lnTo>
                    <a:pt x="137" y="2941"/>
                  </a:lnTo>
                  <a:lnTo>
                    <a:pt x="130" y="2943"/>
                  </a:lnTo>
                  <a:lnTo>
                    <a:pt x="125" y="2944"/>
                  </a:lnTo>
                  <a:lnTo>
                    <a:pt x="121" y="2945"/>
                  </a:lnTo>
                  <a:lnTo>
                    <a:pt x="116" y="2952"/>
                  </a:lnTo>
                  <a:lnTo>
                    <a:pt x="113" y="2959"/>
                  </a:lnTo>
                  <a:lnTo>
                    <a:pt x="110" y="2968"/>
                  </a:lnTo>
                  <a:lnTo>
                    <a:pt x="108" y="2970"/>
                  </a:lnTo>
                  <a:lnTo>
                    <a:pt x="106" y="2972"/>
                  </a:lnTo>
                  <a:lnTo>
                    <a:pt x="100" y="2973"/>
                  </a:lnTo>
                  <a:lnTo>
                    <a:pt x="91" y="2972"/>
                  </a:lnTo>
                  <a:lnTo>
                    <a:pt x="88" y="2971"/>
                  </a:lnTo>
                  <a:lnTo>
                    <a:pt x="83" y="2970"/>
                  </a:lnTo>
                  <a:lnTo>
                    <a:pt x="80" y="2970"/>
                  </a:lnTo>
                  <a:lnTo>
                    <a:pt x="76" y="2970"/>
                  </a:lnTo>
                  <a:lnTo>
                    <a:pt x="75" y="2971"/>
                  </a:lnTo>
                  <a:lnTo>
                    <a:pt x="72" y="2971"/>
                  </a:lnTo>
                  <a:lnTo>
                    <a:pt x="70" y="2972"/>
                  </a:lnTo>
                  <a:lnTo>
                    <a:pt x="68" y="2973"/>
                  </a:lnTo>
                  <a:lnTo>
                    <a:pt x="64" y="2976"/>
                  </a:lnTo>
                  <a:lnTo>
                    <a:pt x="62" y="2978"/>
                  </a:lnTo>
                  <a:lnTo>
                    <a:pt x="58" y="2982"/>
                  </a:lnTo>
                  <a:lnTo>
                    <a:pt x="55" y="2984"/>
                  </a:lnTo>
                  <a:lnTo>
                    <a:pt x="52" y="2987"/>
                  </a:lnTo>
                  <a:lnTo>
                    <a:pt x="51" y="2989"/>
                  </a:lnTo>
                  <a:lnTo>
                    <a:pt x="49" y="2990"/>
                  </a:lnTo>
                  <a:lnTo>
                    <a:pt x="47" y="2991"/>
                  </a:lnTo>
                  <a:lnTo>
                    <a:pt x="45" y="2991"/>
                  </a:lnTo>
                  <a:lnTo>
                    <a:pt x="42" y="2992"/>
                  </a:lnTo>
                  <a:lnTo>
                    <a:pt x="37" y="2992"/>
                  </a:lnTo>
                  <a:lnTo>
                    <a:pt x="33" y="2991"/>
                  </a:lnTo>
                  <a:lnTo>
                    <a:pt x="27" y="2990"/>
                  </a:lnTo>
                  <a:lnTo>
                    <a:pt x="18" y="2983"/>
                  </a:lnTo>
                  <a:lnTo>
                    <a:pt x="17" y="2981"/>
                  </a:lnTo>
                  <a:lnTo>
                    <a:pt x="14" y="2978"/>
                  </a:lnTo>
                  <a:lnTo>
                    <a:pt x="13" y="2975"/>
                  </a:lnTo>
                  <a:lnTo>
                    <a:pt x="13" y="2971"/>
                  </a:lnTo>
                  <a:lnTo>
                    <a:pt x="12" y="2966"/>
                  </a:lnTo>
                  <a:lnTo>
                    <a:pt x="11" y="2963"/>
                  </a:lnTo>
                  <a:lnTo>
                    <a:pt x="9" y="2956"/>
                  </a:lnTo>
                  <a:lnTo>
                    <a:pt x="6" y="2943"/>
                  </a:lnTo>
                  <a:lnTo>
                    <a:pt x="3" y="2934"/>
                  </a:lnTo>
                  <a:lnTo>
                    <a:pt x="2" y="2926"/>
                  </a:lnTo>
                  <a:lnTo>
                    <a:pt x="0" y="2915"/>
                  </a:lnTo>
                  <a:lnTo>
                    <a:pt x="0" y="2905"/>
                  </a:lnTo>
                  <a:lnTo>
                    <a:pt x="0" y="2900"/>
                  </a:lnTo>
                  <a:lnTo>
                    <a:pt x="1" y="2895"/>
                  </a:lnTo>
                  <a:lnTo>
                    <a:pt x="2" y="2895"/>
                  </a:lnTo>
                  <a:lnTo>
                    <a:pt x="3" y="2895"/>
                  </a:lnTo>
                  <a:lnTo>
                    <a:pt x="6" y="2896"/>
                  </a:lnTo>
                  <a:lnTo>
                    <a:pt x="8" y="2897"/>
                  </a:lnTo>
                  <a:lnTo>
                    <a:pt x="9" y="2899"/>
                  </a:lnTo>
                  <a:lnTo>
                    <a:pt x="12" y="2900"/>
                  </a:lnTo>
                  <a:lnTo>
                    <a:pt x="14" y="2902"/>
                  </a:lnTo>
                  <a:lnTo>
                    <a:pt x="17" y="2903"/>
                  </a:lnTo>
                  <a:lnTo>
                    <a:pt x="18" y="2905"/>
                  </a:lnTo>
                  <a:lnTo>
                    <a:pt x="20" y="2906"/>
                  </a:lnTo>
                  <a:lnTo>
                    <a:pt x="24" y="2908"/>
                  </a:lnTo>
                  <a:lnTo>
                    <a:pt x="28" y="2909"/>
                  </a:lnTo>
                  <a:lnTo>
                    <a:pt x="37" y="2910"/>
                  </a:lnTo>
                  <a:lnTo>
                    <a:pt x="43" y="2910"/>
                  </a:lnTo>
                  <a:lnTo>
                    <a:pt x="52" y="2910"/>
                  </a:lnTo>
                  <a:lnTo>
                    <a:pt x="61" y="2909"/>
                  </a:lnTo>
                  <a:lnTo>
                    <a:pt x="70" y="2907"/>
                  </a:lnTo>
                  <a:lnTo>
                    <a:pt x="80" y="2903"/>
                  </a:lnTo>
                  <a:lnTo>
                    <a:pt x="93" y="2897"/>
                  </a:lnTo>
                  <a:lnTo>
                    <a:pt x="106" y="2891"/>
                  </a:lnTo>
                  <a:lnTo>
                    <a:pt x="113" y="2888"/>
                  </a:lnTo>
                  <a:lnTo>
                    <a:pt x="120" y="2884"/>
                  </a:lnTo>
                  <a:lnTo>
                    <a:pt x="124" y="2883"/>
                  </a:lnTo>
                  <a:lnTo>
                    <a:pt x="127" y="2883"/>
                  </a:lnTo>
                  <a:lnTo>
                    <a:pt x="133" y="2881"/>
                  </a:lnTo>
                  <a:lnTo>
                    <a:pt x="139" y="2880"/>
                  </a:lnTo>
                  <a:lnTo>
                    <a:pt x="145" y="2878"/>
                  </a:lnTo>
                  <a:lnTo>
                    <a:pt x="150" y="2877"/>
                  </a:lnTo>
                  <a:lnTo>
                    <a:pt x="152" y="2876"/>
                  </a:lnTo>
                  <a:lnTo>
                    <a:pt x="154" y="2875"/>
                  </a:lnTo>
                  <a:lnTo>
                    <a:pt x="156" y="2872"/>
                  </a:lnTo>
                  <a:lnTo>
                    <a:pt x="157" y="2871"/>
                  </a:lnTo>
                  <a:lnTo>
                    <a:pt x="159" y="2866"/>
                  </a:lnTo>
                  <a:lnTo>
                    <a:pt x="162" y="2857"/>
                  </a:lnTo>
                  <a:lnTo>
                    <a:pt x="162" y="2849"/>
                  </a:lnTo>
                  <a:lnTo>
                    <a:pt x="162" y="2839"/>
                  </a:lnTo>
                  <a:lnTo>
                    <a:pt x="162" y="2834"/>
                  </a:lnTo>
                  <a:lnTo>
                    <a:pt x="162" y="2830"/>
                  </a:lnTo>
                  <a:lnTo>
                    <a:pt x="159" y="2815"/>
                  </a:lnTo>
                  <a:lnTo>
                    <a:pt x="158" y="2802"/>
                  </a:lnTo>
                  <a:lnTo>
                    <a:pt x="158" y="2798"/>
                  </a:lnTo>
                  <a:lnTo>
                    <a:pt x="159" y="2794"/>
                  </a:lnTo>
                  <a:lnTo>
                    <a:pt x="159" y="2792"/>
                  </a:lnTo>
                  <a:lnTo>
                    <a:pt x="160" y="2790"/>
                  </a:lnTo>
                  <a:lnTo>
                    <a:pt x="162" y="2790"/>
                  </a:lnTo>
                  <a:lnTo>
                    <a:pt x="164" y="2790"/>
                  </a:lnTo>
                  <a:lnTo>
                    <a:pt x="166" y="2790"/>
                  </a:lnTo>
                  <a:lnTo>
                    <a:pt x="169" y="2792"/>
                  </a:lnTo>
                  <a:lnTo>
                    <a:pt x="170" y="2793"/>
                  </a:lnTo>
                  <a:lnTo>
                    <a:pt x="171" y="2794"/>
                  </a:lnTo>
                  <a:lnTo>
                    <a:pt x="172" y="2796"/>
                  </a:lnTo>
                  <a:lnTo>
                    <a:pt x="173" y="2798"/>
                  </a:lnTo>
                  <a:lnTo>
                    <a:pt x="176" y="2801"/>
                  </a:lnTo>
                  <a:lnTo>
                    <a:pt x="177" y="2803"/>
                  </a:lnTo>
                  <a:lnTo>
                    <a:pt x="179" y="2805"/>
                  </a:lnTo>
                  <a:lnTo>
                    <a:pt x="181" y="2805"/>
                  </a:lnTo>
                  <a:lnTo>
                    <a:pt x="182" y="2803"/>
                  </a:lnTo>
                  <a:lnTo>
                    <a:pt x="183" y="2803"/>
                  </a:lnTo>
                  <a:lnTo>
                    <a:pt x="184" y="2801"/>
                  </a:lnTo>
                  <a:lnTo>
                    <a:pt x="184" y="2799"/>
                  </a:lnTo>
                  <a:lnTo>
                    <a:pt x="185" y="2795"/>
                  </a:lnTo>
                  <a:lnTo>
                    <a:pt x="185" y="2793"/>
                  </a:lnTo>
                  <a:lnTo>
                    <a:pt x="185" y="2792"/>
                  </a:lnTo>
                  <a:lnTo>
                    <a:pt x="184" y="2789"/>
                  </a:lnTo>
                  <a:lnTo>
                    <a:pt x="184" y="2789"/>
                  </a:lnTo>
                  <a:lnTo>
                    <a:pt x="184" y="2788"/>
                  </a:lnTo>
                  <a:lnTo>
                    <a:pt x="183" y="2784"/>
                  </a:lnTo>
                  <a:lnTo>
                    <a:pt x="181" y="2777"/>
                  </a:lnTo>
                  <a:lnTo>
                    <a:pt x="176" y="2771"/>
                  </a:lnTo>
                  <a:lnTo>
                    <a:pt x="169" y="2765"/>
                  </a:lnTo>
                  <a:lnTo>
                    <a:pt x="162" y="2762"/>
                  </a:lnTo>
                  <a:lnTo>
                    <a:pt x="153" y="2759"/>
                  </a:lnTo>
                  <a:lnTo>
                    <a:pt x="139" y="2756"/>
                  </a:lnTo>
                  <a:lnTo>
                    <a:pt x="125" y="2751"/>
                  </a:lnTo>
                  <a:lnTo>
                    <a:pt x="118" y="2749"/>
                  </a:lnTo>
                  <a:lnTo>
                    <a:pt x="112" y="2744"/>
                  </a:lnTo>
                  <a:lnTo>
                    <a:pt x="106" y="2739"/>
                  </a:lnTo>
                  <a:lnTo>
                    <a:pt x="101" y="2735"/>
                  </a:lnTo>
                  <a:lnTo>
                    <a:pt x="97" y="2726"/>
                  </a:lnTo>
                  <a:lnTo>
                    <a:pt x="94" y="2718"/>
                  </a:lnTo>
                  <a:lnTo>
                    <a:pt x="93" y="2712"/>
                  </a:lnTo>
                  <a:lnTo>
                    <a:pt x="91" y="2704"/>
                  </a:lnTo>
                  <a:lnTo>
                    <a:pt x="91" y="2700"/>
                  </a:lnTo>
                  <a:lnTo>
                    <a:pt x="91" y="2698"/>
                  </a:lnTo>
                  <a:lnTo>
                    <a:pt x="93" y="2693"/>
                  </a:lnTo>
                  <a:lnTo>
                    <a:pt x="95" y="2689"/>
                  </a:lnTo>
                  <a:lnTo>
                    <a:pt x="100" y="2689"/>
                  </a:lnTo>
                  <a:lnTo>
                    <a:pt x="106" y="2692"/>
                  </a:lnTo>
                  <a:lnTo>
                    <a:pt x="110" y="2693"/>
                  </a:lnTo>
                  <a:lnTo>
                    <a:pt x="115" y="2693"/>
                  </a:lnTo>
                  <a:lnTo>
                    <a:pt x="120" y="2692"/>
                  </a:lnTo>
                  <a:lnTo>
                    <a:pt x="122" y="2691"/>
                  </a:lnTo>
                  <a:lnTo>
                    <a:pt x="125" y="2688"/>
                  </a:lnTo>
                  <a:lnTo>
                    <a:pt x="126" y="2687"/>
                  </a:lnTo>
                  <a:lnTo>
                    <a:pt x="128" y="2681"/>
                  </a:lnTo>
                  <a:lnTo>
                    <a:pt x="130" y="2674"/>
                  </a:lnTo>
                  <a:lnTo>
                    <a:pt x="131" y="2666"/>
                  </a:lnTo>
                  <a:lnTo>
                    <a:pt x="133" y="2657"/>
                  </a:lnTo>
                  <a:lnTo>
                    <a:pt x="135" y="2649"/>
                  </a:lnTo>
                  <a:lnTo>
                    <a:pt x="140" y="2642"/>
                  </a:lnTo>
                  <a:lnTo>
                    <a:pt x="145" y="2635"/>
                  </a:lnTo>
                  <a:lnTo>
                    <a:pt x="150" y="2629"/>
                  </a:lnTo>
                  <a:lnTo>
                    <a:pt x="157" y="2619"/>
                  </a:lnTo>
                  <a:lnTo>
                    <a:pt x="165" y="2610"/>
                  </a:lnTo>
                  <a:lnTo>
                    <a:pt x="170" y="2605"/>
                  </a:lnTo>
                  <a:lnTo>
                    <a:pt x="175" y="2601"/>
                  </a:lnTo>
                  <a:lnTo>
                    <a:pt x="179" y="2598"/>
                  </a:lnTo>
                  <a:lnTo>
                    <a:pt x="184" y="2595"/>
                  </a:lnTo>
                  <a:lnTo>
                    <a:pt x="189" y="2594"/>
                  </a:lnTo>
                  <a:lnTo>
                    <a:pt x="195" y="2594"/>
                  </a:lnTo>
                  <a:lnTo>
                    <a:pt x="206" y="2597"/>
                  </a:lnTo>
                  <a:lnTo>
                    <a:pt x="217" y="2601"/>
                  </a:lnTo>
                  <a:lnTo>
                    <a:pt x="229" y="2606"/>
                  </a:lnTo>
                  <a:lnTo>
                    <a:pt x="241" y="2612"/>
                  </a:lnTo>
                  <a:lnTo>
                    <a:pt x="250" y="2616"/>
                  </a:lnTo>
                  <a:lnTo>
                    <a:pt x="257" y="2617"/>
                  </a:lnTo>
                  <a:lnTo>
                    <a:pt x="264" y="2618"/>
                  </a:lnTo>
                  <a:lnTo>
                    <a:pt x="269" y="2618"/>
                  </a:lnTo>
                  <a:lnTo>
                    <a:pt x="284" y="2611"/>
                  </a:lnTo>
                  <a:lnTo>
                    <a:pt x="301" y="2603"/>
                  </a:lnTo>
                  <a:lnTo>
                    <a:pt x="305" y="2603"/>
                  </a:lnTo>
                  <a:lnTo>
                    <a:pt x="309" y="2603"/>
                  </a:lnTo>
                  <a:lnTo>
                    <a:pt x="310" y="2604"/>
                  </a:lnTo>
                  <a:lnTo>
                    <a:pt x="311" y="2604"/>
                  </a:lnTo>
                  <a:lnTo>
                    <a:pt x="314" y="2605"/>
                  </a:lnTo>
                  <a:lnTo>
                    <a:pt x="317" y="2607"/>
                  </a:lnTo>
                  <a:lnTo>
                    <a:pt x="320" y="2607"/>
                  </a:lnTo>
                  <a:lnTo>
                    <a:pt x="321" y="2607"/>
                  </a:lnTo>
                  <a:lnTo>
                    <a:pt x="322" y="2607"/>
                  </a:lnTo>
                  <a:lnTo>
                    <a:pt x="323" y="2607"/>
                  </a:lnTo>
                  <a:lnTo>
                    <a:pt x="324" y="2606"/>
                  </a:lnTo>
                  <a:lnTo>
                    <a:pt x="326" y="2606"/>
                  </a:lnTo>
                  <a:lnTo>
                    <a:pt x="329" y="2604"/>
                  </a:lnTo>
                  <a:lnTo>
                    <a:pt x="333" y="2601"/>
                  </a:lnTo>
                  <a:lnTo>
                    <a:pt x="338" y="2597"/>
                  </a:lnTo>
                  <a:lnTo>
                    <a:pt x="342" y="2595"/>
                  </a:lnTo>
                  <a:lnTo>
                    <a:pt x="345" y="2597"/>
                  </a:lnTo>
                  <a:lnTo>
                    <a:pt x="347" y="2600"/>
                  </a:lnTo>
                  <a:lnTo>
                    <a:pt x="348" y="2604"/>
                  </a:lnTo>
                  <a:lnTo>
                    <a:pt x="349" y="2606"/>
                  </a:lnTo>
                  <a:lnTo>
                    <a:pt x="351" y="2609"/>
                  </a:lnTo>
                  <a:lnTo>
                    <a:pt x="352" y="2610"/>
                  </a:lnTo>
                  <a:lnTo>
                    <a:pt x="353" y="2613"/>
                  </a:lnTo>
                  <a:lnTo>
                    <a:pt x="354" y="2616"/>
                  </a:lnTo>
                  <a:lnTo>
                    <a:pt x="357" y="2619"/>
                  </a:lnTo>
                  <a:lnTo>
                    <a:pt x="359" y="2623"/>
                  </a:lnTo>
                  <a:lnTo>
                    <a:pt x="365" y="2629"/>
                  </a:lnTo>
                  <a:lnTo>
                    <a:pt x="371" y="2634"/>
                  </a:lnTo>
                  <a:lnTo>
                    <a:pt x="378" y="2637"/>
                  </a:lnTo>
                  <a:lnTo>
                    <a:pt x="383" y="2638"/>
                  </a:lnTo>
                  <a:lnTo>
                    <a:pt x="387" y="2638"/>
                  </a:lnTo>
                  <a:lnTo>
                    <a:pt x="390" y="2637"/>
                  </a:lnTo>
                  <a:lnTo>
                    <a:pt x="395" y="2635"/>
                  </a:lnTo>
                  <a:lnTo>
                    <a:pt x="397" y="2631"/>
                  </a:lnTo>
                  <a:lnTo>
                    <a:pt x="399" y="2626"/>
                  </a:lnTo>
                  <a:lnTo>
                    <a:pt x="401" y="2620"/>
                  </a:lnTo>
                  <a:lnTo>
                    <a:pt x="403" y="2611"/>
                  </a:lnTo>
                  <a:lnTo>
                    <a:pt x="403" y="2601"/>
                  </a:lnTo>
                  <a:lnTo>
                    <a:pt x="403" y="2593"/>
                  </a:lnTo>
                  <a:lnTo>
                    <a:pt x="402" y="2587"/>
                  </a:lnTo>
                  <a:lnTo>
                    <a:pt x="401" y="2582"/>
                  </a:lnTo>
                  <a:lnTo>
                    <a:pt x="399" y="2579"/>
                  </a:lnTo>
                  <a:lnTo>
                    <a:pt x="398" y="2575"/>
                  </a:lnTo>
                  <a:lnTo>
                    <a:pt x="396" y="2572"/>
                  </a:lnTo>
                  <a:lnTo>
                    <a:pt x="386" y="2565"/>
                  </a:lnTo>
                  <a:lnTo>
                    <a:pt x="378" y="2557"/>
                  </a:lnTo>
                  <a:lnTo>
                    <a:pt x="372" y="2550"/>
                  </a:lnTo>
                  <a:lnTo>
                    <a:pt x="367" y="2543"/>
                  </a:lnTo>
                  <a:lnTo>
                    <a:pt x="366" y="2540"/>
                  </a:lnTo>
                  <a:lnTo>
                    <a:pt x="365" y="2536"/>
                  </a:lnTo>
                  <a:lnTo>
                    <a:pt x="364" y="2532"/>
                  </a:lnTo>
                  <a:lnTo>
                    <a:pt x="364" y="2529"/>
                  </a:lnTo>
                  <a:lnTo>
                    <a:pt x="365" y="2522"/>
                  </a:lnTo>
                  <a:lnTo>
                    <a:pt x="366" y="2516"/>
                  </a:lnTo>
                  <a:lnTo>
                    <a:pt x="370" y="2509"/>
                  </a:lnTo>
                  <a:lnTo>
                    <a:pt x="373" y="2503"/>
                  </a:lnTo>
                  <a:lnTo>
                    <a:pt x="377" y="2497"/>
                  </a:lnTo>
                  <a:lnTo>
                    <a:pt x="379" y="2491"/>
                  </a:lnTo>
                  <a:lnTo>
                    <a:pt x="379" y="2489"/>
                  </a:lnTo>
                  <a:lnTo>
                    <a:pt x="377" y="2487"/>
                  </a:lnTo>
                  <a:lnTo>
                    <a:pt x="373" y="2486"/>
                  </a:lnTo>
                  <a:lnTo>
                    <a:pt x="370" y="2486"/>
                  </a:lnTo>
                  <a:lnTo>
                    <a:pt x="365" y="2485"/>
                  </a:lnTo>
                  <a:lnTo>
                    <a:pt x="361" y="2485"/>
                  </a:lnTo>
                  <a:lnTo>
                    <a:pt x="357" y="2481"/>
                  </a:lnTo>
                  <a:lnTo>
                    <a:pt x="352" y="2477"/>
                  </a:lnTo>
                  <a:lnTo>
                    <a:pt x="352" y="2471"/>
                  </a:lnTo>
                  <a:lnTo>
                    <a:pt x="354" y="2462"/>
                  </a:lnTo>
                  <a:lnTo>
                    <a:pt x="362" y="2449"/>
                  </a:lnTo>
                  <a:lnTo>
                    <a:pt x="368" y="2440"/>
                  </a:lnTo>
                  <a:lnTo>
                    <a:pt x="371" y="2434"/>
                  </a:lnTo>
                  <a:lnTo>
                    <a:pt x="372" y="2428"/>
                  </a:lnTo>
                  <a:lnTo>
                    <a:pt x="372" y="2421"/>
                  </a:lnTo>
                  <a:lnTo>
                    <a:pt x="373" y="2415"/>
                  </a:lnTo>
                  <a:lnTo>
                    <a:pt x="377" y="2410"/>
                  </a:lnTo>
                  <a:lnTo>
                    <a:pt x="380" y="2405"/>
                  </a:lnTo>
                  <a:lnTo>
                    <a:pt x="389" y="2397"/>
                  </a:lnTo>
                  <a:lnTo>
                    <a:pt x="398" y="2385"/>
                  </a:lnTo>
                  <a:lnTo>
                    <a:pt x="403" y="2379"/>
                  </a:lnTo>
                  <a:lnTo>
                    <a:pt x="408" y="2371"/>
                  </a:lnTo>
                  <a:lnTo>
                    <a:pt x="411" y="2363"/>
                  </a:lnTo>
                  <a:lnTo>
                    <a:pt x="414" y="2353"/>
                  </a:lnTo>
                  <a:lnTo>
                    <a:pt x="415" y="2348"/>
                  </a:lnTo>
                  <a:lnTo>
                    <a:pt x="415" y="2342"/>
                  </a:lnTo>
                  <a:lnTo>
                    <a:pt x="415" y="2338"/>
                  </a:lnTo>
                  <a:lnTo>
                    <a:pt x="414" y="2333"/>
                  </a:lnTo>
                  <a:lnTo>
                    <a:pt x="409" y="2328"/>
                  </a:lnTo>
                  <a:lnTo>
                    <a:pt x="402" y="2322"/>
                  </a:lnTo>
                  <a:lnTo>
                    <a:pt x="395" y="2317"/>
                  </a:lnTo>
                  <a:lnTo>
                    <a:pt x="393" y="2315"/>
                  </a:lnTo>
                  <a:lnTo>
                    <a:pt x="397" y="2313"/>
                  </a:lnTo>
                  <a:lnTo>
                    <a:pt x="404" y="2311"/>
                  </a:lnTo>
                  <a:lnTo>
                    <a:pt x="412" y="2310"/>
                  </a:lnTo>
                  <a:lnTo>
                    <a:pt x="421" y="2310"/>
                  </a:lnTo>
                  <a:lnTo>
                    <a:pt x="430" y="2308"/>
                  </a:lnTo>
                  <a:lnTo>
                    <a:pt x="436" y="2305"/>
                  </a:lnTo>
                  <a:lnTo>
                    <a:pt x="441" y="2300"/>
                  </a:lnTo>
                  <a:lnTo>
                    <a:pt x="446" y="2292"/>
                  </a:lnTo>
                  <a:lnTo>
                    <a:pt x="448" y="2288"/>
                  </a:lnTo>
                  <a:lnTo>
                    <a:pt x="450" y="2284"/>
                  </a:lnTo>
                  <a:lnTo>
                    <a:pt x="453" y="2279"/>
                  </a:lnTo>
                  <a:lnTo>
                    <a:pt x="454" y="2273"/>
                  </a:lnTo>
                  <a:lnTo>
                    <a:pt x="454" y="2271"/>
                  </a:lnTo>
                  <a:lnTo>
                    <a:pt x="453" y="2269"/>
                  </a:lnTo>
                  <a:lnTo>
                    <a:pt x="450" y="2266"/>
                  </a:lnTo>
                  <a:lnTo>
                    <a:pt x="447" y="2264"/>
                  </a:lnTo>
                  <a:lnTo>
                    <a:pt x="439" y="2259"/>
                  </a:lnTo>
                  <a:lnTo>
                    <a:pt x="430" y="2253"/>
                  </a:lnTo>
                  <a:lnTo>
                    <a:pt x="423" y="2247"/>
                  </a:lnTo>
                  <a:lnTo>
                    <a:pt x="417" y="2241"/>
                  </a:lnTo>
                  <a:lnTo>
                    <a:pt x="406" y="2226"/>
                  </a:lnTo>
                  <a:lnTo>
                    <a:pt x="397" y="2213"/>
                  </a:lnTo>
                  <a:lnTo>
                    <a:pt x="393" y="2210"/>
                  </a:lnTo>
                  <a:lnTo>
                    <a:pt x="389" y="2208"/>
                  </a:lnTo>
                  <a:lnTo>
                    <a:pt x="382" y="2206"/>
                  </a:lnTo>
                  <a:lnTo>
                    <a:pt x="373" y="2203"/>
                  </a:lnTo>
                  <a:lnTo>
                    <a:pt x="361" y="2201"/>
                  </a:lnTo>
                  <a:lnTo>
                    <a:pt x="349" y="2198"/>
                  </a:lnTo>
                  <a:lnTo>
                    <a:pt x="343" y="2195"/>
                  </a:lnTo>
                  <a:lnTo>
                    <a:pt x="338" y="2191"/>
                  </a:lnTo>
                  <a:lnTo>
                    <a:pt x="335" y="2185"/>
                  </a:lnTo>
                  <a:lnTo>
                    <a:pt x="334" y="2179"/>
                  </a:lnTo>
                  <a:lnTo>
                    <a:pt x="334" y="2178"/>
                  </a:lnTo>
                  <a:lnTo>
                    <a:pt x="334" y="2176"/>
                  </a:lnTo>
                  <a:lnTo>
                    <a:pt x="336" y="2166"/>
                  </a:lnTo>
                  <a:lnTo>
                    <a:pt x="341" y="2158"/>
                  </a:lnTo>
                  <a:lnTo>
                    <a:pt x="343" y="2155"/>
                  </a:lnTo>
                  <a:lnTo>
                    <a:pt x="347" y="2152"/>
                  </a:lnTo>
                  <a:lnTo>
                    <a:pt x="352" y="2147"/>
                  </a:lnTo>
                  <a:lnTo>
                    <a:pt x="357" y="2144"/>
                  </a:lnTo>
                  <a:lnTo>
                    <a:pt x="361" y="2139"/>
                  </a:lnTo>
                  <a:lnTo>
                    <a:pt x="366" y="2135"/>
                  </a:lnTo>
                  <a:lnTo>
                    <a:pt x="377" y="2126"/>
                  </a:lnTo>
                  <a:lnTo>
                    <a:pt x="386" y="2116"/>
                  </a:lnTo>
                  <a:lnTo>
                    <a:pt x="393" y="2109"/>
                  </a:lnTo>
                  <a:lnTo>
                    <a:pt x="399" y="2103"/>
                  </a:lnTo>
                  <a:lnTo>
                    <a:pt x="403" y="2099"/>
                  </a:lnTo>
                  <a:lnTo>
                    <a:pt x="405" y="2093"/>
                  </a:lnTo>
                  <a:lnTo>
                    <a:pt x="406" y="2086"/>
                  </a:lnTo>
                  <a:lnTo>
                    <a:pt x="406" y="2075"/>
                  </a:lnTo>
                  <a:lnTo>
                    <a:pt x="405" y="2059"/>
                  </a:lnTo>
                  <a:lnTo>
                    <a:pt x="403" y="2042"/>
                  </a:lnTo>
                  <a:lnTo>
                    <a:pt x="402" y="2033"/>
                  </a:lnTo>
                  <a:lnTo>
                    <a:pt x="401" y="2024"/>
                  </a:lnTo>
                  <a:lnTo>
                    <a:pt x="401" y="2018"/>
                  </a:lnTo>
                  <a:lnTo>
                    <a:pt x="401" y="2013"/>
                  </a:lnTo>
                  <a:lnTo>
                    <a:pt x="401" y="2009"/>
                  </a:lnTo>
                  <a:lnTo>
                    <a:pt x="401" y="2007"/>
                  </a:lnTo>
                  <a:lnTo>
                    <a:pt x="401" y="2001"/>
                  </a:lnTo>
                  <a:lnTo>
                    <a:pt x="401" y="1994"/>
                  </a:lnTo>
                  <a:lnTo>
                    <a:pt x="401" y="1992"/>
                  </a:lnTo>
                  <a:lnTo>
                    <a:pt x="401" y="1990"/>
                  </a:lnTo>
                  <a:lnTo>
                    <a:pt x="402" y="1986"/>
                  </a:lnTo>
                  <a:lnTo>
                    <a:pt x="402" y="1981"/>
                  </a:lnTo>
                  <a:lnTo>
                    <a:pt x="403" y="1975"/>
                  </a:lnTo>
                  <a:lnTo>
                    <a:pt x="405" y="1970"/>
                  </a:lnTo>
                  <a:lnTo>
                    <a:pt x="408" y="1966"/>
                  </a:lnTo>
                  <a:lnTo>
                    <a:pt x="410" y="1962"/>
                  </a:lnTo>
                  <a:lnTo>
                    <a:pt x="418" y="1958"/>
                  </a:lnTo>
                  <a:lnTo>
                    <a:pt x="429" y="1955"/>
                  </a:lnTo>
                  <a:lnTo>
                    <a:pt x="440" y="1952"/>
                  </a:lnTo>
                  <a:lnTo>
                    <a:pt x="453" y="1950"/>
                  </a:lnTo>
                  <a:lnTo>
                    <a:pt x="462" y="1949"/>
                  </a:lnTo>
                  <a:lnTo>
                    <a:pt x="472" y="1949"/>
                  </a:lnTo>
                  <a:lnTo>
                    <a:pt x="481" y="1949"/>
                  </a:lnTo>
                  <a:lnTo>
                    <a:pt x="491" y="1949"/>
                  </a:lnTo>
                  <a:lnTo>
                    <a:pt x="502" y="1950"/>
                  </a:lnTo>
                  <a:lnTo>
                    <a:pt x="511" y="1951"/>
                  </a:lnTo>
                  <a:lnTo>
                    <a:pt x="521" y="1954"/>
                  </a:lnTo>
                  <a:lnTo>
                    <a:pt x="529" y="1956"/>
                  </a:lnTo>
                  <a:lnTo>
                    <a:pt x="541" y="1961"/>
                  </a:lnTo>
                  <a:lnTo>
                    <a:pt x="552" y="1966"/>
                  </a:lnTo>
                  <a:lnTo>
                    <a:pt x="561" y="1971"/>
                  </a:lnTo>
                  <a:lnTo>
                    <a:pt x="571" y="1979"/>
                  </a:lnTo>
                  <a:lnTo>
                    <a:pt x="582" y="1989"/>
                  </a:lnTo>
                  <a:lnTo>
                    <a:pt x="592" y="1999"/>
                  </a:lnTo>
                  <a:lnTo>
                    <a:pt x="604" y="2015"/>
                  </a:lnTo>
                  <a:lnTo>
                    <a:pt x="612" y="2027"/>
                  </a:lnTo>
                  <a:lnTo>
                    <a:pt x="618" y="2037"/>
                  </a:lnTo>
                  <a:lnTo>
                    <a:pt x="624" y="2045"/>
                  </a:lnTo>
                  <a:lnTo>
                    <a:pt x="628" y="2049"/>
                  </a:lnTo>
                  <a:lnTo>
                    <a:pt x="630" y="2050"/>
                  </a:lnTo>
                  <a:lnTo>
                    <a:pt x="634" y="2051"/>
                  </a:lnTo>
                  <a:lnTo>
                    <a:pt x="636" y="2050"/>
                  </a:lnTo>
                  <a:lnTo>
                    <a:pt x="643" y="2046"/>
                  </a:lnTo>
                  <a:lnTo>
                    <a:pt x="653" y="2039"/>
                  </a:lnTo>
                  <a:lnTo>
                    <a:pt x="657" y="2036"/>
                  </a:lnTo>
                  <a:lnTo>
                    <a:pt x="663" y="2032"/>
                  </a:lnTo>
                  <a:lnTo>
                    <a:pt x="670" y="2031"/>
                  </a:lnTo>
                  <a:lnTo>
                    <a:pt x="678" y="2030"/>
                  </a:lnTo>
                  <a:lnTo>
                    <a:pt x="685" y="2030"/>
                  </a:lnTo>
                  <a:lnTo>
                    <a:pt x="693" y="2031"/>
                  </a:lnTo>
                  <a:lnTo>
                    <a:pt x="700" y="2033"/>
                  </a:lnTo>
                  <a:lnTo>
                    <a:pt x="708" y="2036"/>
                  </a:lnTo>
                  <a:lnTo>
                    <a:pt x="716" y="2038"/>
                  </a:lnTo>
                  <a:lnTo>
                    <a:pt x="723" y="2039"/>
                  </a:lnTo>
                  <a:lnTo>
                    <a:pt x="729" y="2040"/>
                  </a:lnTo>
                  <a:lnTo>
                    <a:pt x="735" y="2039"/>
                  </a:lnTo>
                  <a:lnTo>
                    <a:pt x="744" y="2036"/>
                  </a:lnTo>
                  <a:lnTo>
                    <a:pt x="752" y="2031"/>
                  </a:lnTo>
                  <a:lnTo>
                    <a:pt x="757" y="2029"/>
                  </a:lnTo>
                  <a:lnTo>
                    <a:pt x="761" y="2026"/>
                  </a:lnTo>
                  <a:lnTo>
                    <a:pt x="765" y="2025"/>
                  </a:lnTo>
                  <a:lnTo>
                    <a:pt x="770" y="2025"/>
                  </a:lnTo>
                  <a:lnTo>
                    <a:pt x="780" y="2025"/>
                  </a:lnTo>
                  <a:lnTo>
                    <a:pt x="792" y="2026"/>
                  </a:lnTo>
                  <a:lnTo>
                    <a:pt x="806" y="2029"/>
                  </a:lnTo>
                  <a:lnTo>
                    <a:pt x="821" y="2029"/>
                  </a:lnTo>
                  <a:lnTo>
                    <a:pt x="830" y="2027"/>
                  </a:lnTo>
                  <a:lnTo>
                    <a:pt x="837" y="2026"/>
                  </a:lnTo>
                  <a:lnTo>
                    <a:pt x="843" y="2023"/>
                  </a:lnTo>
                  <a:lnTo>
                    <a:pt x="848" y="2019"/>
                  </a:lnTo>
                  <a:lnTo>
                    <a:pt x="851" y="2014"/>
                  </a:lnTo>
                  <a:lnTo>
                    <a:pt x="853" y="2009"/>
                  </a:lnTo>
                  <a:lnTo>
                    <a:pt x="853" y="2004"/>
                  </a:lnTo>
                  <a:lnTo>
                    <a:pt x="852" y="1999"/>
                  </a:lnTo>
                  <a:lnTo>
                    <a:pt x="851" y="1993"/>
                  </a:lnTo>
                  <a:lnTo>
                    <a:pt x="848" y="1988"/>
                  </a:lnTo>
                  <a:lnTo>
                    <a:pt x="844" y="1983"/>
                  </a:lnTo>
                  <a:lnTo>
                    <a:pt x="839" y="1980"/>
                  </a:lnTo>
                  <a:lnTo>
                    <a:pt x="831" y="1971"/>
                  </a:lnTo>
                  <a:lnTo>
                    <a:pt x="823" y="1962"/>
                  </a:lnTo>
                  <a:lnTo>
                    <a:pt x="819" y="1957"/>
                  </a:lnTo>
                  <a:lnTo>
                    <a:pt x="817" y="1951"/>
                  </a:lnTo>
                  <a:lnTo>
                    <a:pt x="815" y="1945"/>
                  </a:lnTo>
                  <a:lnTo>
                    <a:pt x="814" y="1938"/>
                  </a:lnTo>
                  <a:lnTo>
                    <a:pt x="814" y="1925"/>
                  </a:lnTo>
                  <a:lnTo>
                    <a:pt x="813" y="1918"/>
                  </a:lnTo>
                  <a:lnTo>
                    <a:pt x="812" y="1916"/>
                  </a:lnTo>
                  <a:lnTo>
                    <a:pt x="811" y="1914"/>
                  </a:lnTo>
                  <a:lnTo>
                    <a:pt x="807" y="1913"/>
                  </a:lnTo>
                  <a:lnTo>
                    <a:pt x="804" y="1912"/>
                  </a:lnTo>
                  <a:lnTo>
                    <a:pt x="800" y="1911"/>
                  </a:lnTo>
                  <a:lnTo>
                    <a:pt x="798" y="1908"/>
                  </a:lnTo>
                  <a:lnTo>
                    <a:pt x="796" y="1906"/>
                  </a:lnTo>
                  <a:lnTo>
                    <a:pt x="795" y="1904"/>
                  </a:lnTo>
                  <a:lnTo>
                    <a:pt x="796" y="1901"/>
                  </a:lnTo>
                  <a:lnTo>
                    <a:pt x="798" y="1899"/>
                  </a:lnTo>
                  <a:lnTo>
                    <a:pt x="801" y="1895"/>
                  </a:lnTo>
                  <a:lnTo>
                    <a:pt x="806" y="1893"/>
                  </a:lnTo>
                  <a:lnTo>
                    <a:pt x="811" y="1889"/>
                  </a:lnTo>
                  <a:lnTo>
                    <a:pt x="817" y="1885"/>
                  </a:lnTo>
                  <a:lnTo>
                    <a:pt x="820" y="1880"/>
                  </a:lnTo>
                  <a:lnTo>
                    <a:pt x="824" y="1874"/>
                  </a:lnTo>
                  <a:lnTo>
                    <a:pt x="830" y="1864"/>
                  </a:lnTo>
                  <a:lnTo>
                    <a:pt x="833" y="1861"/>
                  </a:lnTo>
                  <a:lnTo>
                    <a:pt x="838" y="1866"/>
                  </a:lnTo>
                  <a:lnTo>
                    <a:pt x="848" y="1874"/>
                  </a:lnTo>
                  <a:lnTo>
                    <a:pt x="855" y="1878"/>
                  </a:lnTo>
                  <a:lnTo>
                    <a:pt x="865" y="1882"/>
                  </a:lnTo>
                  <a:lnTo>
                    <a:pt x="876" y="1886"/>
                  </a:lnTo>
                  <a:lnTo>
                    <a:pt x="883" y="1887"/>
                  </a:lnTo>
                  <a:lnTo>
                    <a:pt x="887" y="1889"/>
                  </a:lnTo>
                  <a:lnTo>
                    <a:pt x="889" y="1892"/>
                  </a:lnTo>
                  <a:lnTo>
                    <a:pt x="890" y="1894"/>
                  </a:lnTo>
                  <a:lnTo>
                    <a:pt x="890" y="1898"/>
                  </a:lnTo>
                  <a:lnTo>
                    <a:pt x="891" y="1901"/>
                  </a:lnTo>
                  <a:lnTo>
                    <a:pt x="893" y="1905"/>
                  </a:lnTo>
                  <a:lnTo>
                    <a:pt x="894" y="1906"/>
                  </a:lnTo>
                  <a:lnTo>
                    <a:pt x="895" y="1906"/>
                  </a:lnTo>
                  <a:lnTo>
                    <a:pt x="897" y="1906"/>
                  </a:lnTo>
                  <a:lnTo>
                    <a:pt x="900" y="1904"/>
                  </a:lnTo>
                  <a:lnTo>
                    <a:pt x="908" y="1899"/>
                  </a:lnTo>
                  <a:lnTo>
                    <a:pt x="914" y="1894"/>
                  </a:lnTo>
                  <a:lnTo>
                    <a:pt x="915" y="1894"/>
                  </a:lnTo>
                  <a:lnTo>
                    <a:pt x="916" y="1893"/>
                  </a:lnTo>
                  <a:lnTo>
                    <a:pt x="930" y="1885"/>
                  </a:lnTo>
                  <a:lnTo>
                    <a:pt x="943" y="1878"/>
                  </a:lnTo>
                  <a:lnTo>
                    <a:pt x="957" y="1872"/>
                  </a:lnTo>
                  <a:lnTo>
                    <a:pt x="970" y="1868"/>
                  </a:lnTo>
                  <a:lnTo>
                    <a:pt x="976" y="1868"/>
                  </a:lnTo>
                  <a:lnTo>
                    <a:pt x="982" y="1868"/>
                  </a:lnTo>
                  <a:lnTo>
                    <a:pt x="987" y="1870"/>
                  </a:lnTo>
                  <a:lnTo>
                    <a:pt x="991" y="1874"/>
                  </a:lnTo>
                  <a:lnTo>
                    <a:pt x="996" y="1878"/>
                  </a:lnTo>
                  <a:lnTo>
                    <a:pt x="1002" y="1880"/>
                  </a:lnTo>
                  <a:lnTo>
                    <a:pt x="1009" y="1882"/>
                  </a:lnTo>
                  <a:lnTo>
                    <a:pt x="1017" y="1884"/>
                  </a:lnTo>
                  <a:lnTo>
                    <a:pt x="1026" y="1885"/>
                  </a:lnTo>
                  <a:lnTo>
                    <a:pt x="1035" y="1885"/>
                  </a:lnTo>
                  <a:lnTo>
                    <a:pt x="1046" y="1885"/>
                  </a:lnTo>
                  <a:lnTo>
                    <a:pt x="1056" y="1884"/>
                  </a:lnTo>
                  <a:lnTo>
                    <a:pt x="1067" y="1881"/>
                  </a:lnTo>
                  <a:lnTo>
                    <a:pt x="1078" y="1878"/>
                  </a:lnTo>
                  <a:lnTo>
                    <a:pt x="1089" y="1873"/>
                  </a:lnTo>
                  <a:lnTo>
                    <a:pt x="1100" y="1866"/>
                  </a:lnTo>
                  <a:lnTo>
                    <a:pt x="1109" y="1859"/>
                  </a:lnTo>
                  <a:lnTo>
                    <a:pt x="1116" y="1851"/>
                  </a:lnTo>
                  <a:lnTo>
                    <a:pt x="1122" y="1844"/>
                  </a:lnTo>
                  <a:lnTo>
                    <a:pt x="1126" y="1837"/>
                  </a:lnTo>
                  <a:lnTo>
                    <a:pt x="1127" y="1824"/>
                  </a:lnTo>
                  <a:lnTo>
                    <a:pt x="1127" y="1811"/>
                  </a:lnTo>
                  <a:lnTo>
                    <a:pt x="1127" y="1796"/>
                  </a:lnTo>
                  <a:lnTo>
                    <a:pt x="1126" y="1778"/>
                  </a:lnTo>
                  <a:lnTo>
                    <a:pt x="1124" y="1769"/>
                  </a:lnTo>
                  <a:lnTo>
                    <a:pt x="1123" y="1762"/>
                  </a:lnTo>
                  <a:lnTo>
                    <a:pt x="1122" y="1756"/>
                  </a:lnTo>
                  <a:lnTo>
                    <a:pt x="1121" y="1752"/>
                  </a:lnTo>
                  <a:lnTo>
                    <a:pt x="1116" y="1747"/>
                  </a:lnTo>
                  <a:lnTo>
                    <a:pt x="1113" y="1743"/>
                  </a:lnTo>
                  <a:lnTo>
                    <a:pt x="1110" y="1741"/>
                  </a:lnTo>
                  <a:lnTo>
                    <a:pt x="1109" y="1737"/>
                  </a:lnTo>
                  <a:lnTo>
                    <a:pt x="1107" y="1731"/>
                  </a:lnTo>
                  <a:lnTo>
                    <a:pt x="1105" y="1725"/>
                  </a:lnTo>
                  <a:lnTo>
                    <a:pt x="1102" y="1710"/>
                  </a:lnTo>
                  <a:lnTo>
                    <a:pt x="1100" y="1695"/>
                  </a:lnTo>
                  <a:lnTo>
                    <a:pt x="1098" y="1674"/>
                  </a:lnTo>
                  <a:lnTo>
                    <a:pt x="1097" y="1652"/>
                  </a:lnTo>
                  <a:lnTo>
                    <a:pt x="1097" y="1641"/>
                  </a:lnTo>
                  <a:lnTo>
                    <a:pt x="1097" y="1630"/>
                  </a:lnTo>
                  <a:lnTo>
                    <a:pt x="1100" y="1622"/>
                  </a:lnTo>
                  <a:lnTo>
                    <a:pt x="1102" y="1615"/>
                  </a:lnTo>
                  <a:lnTo>
                    <a:pt x="1115" y="1602"/>
                  </a:lnTo>
                  <a:lnTo>
                    <a:pt x="1133" y="1585"/>
                  </a:lnTo>
                  <a:lnTo>
                    <a:pt x="1142" y="1577"/>
                  </a:lnTo>
                  <a:lnTo>
                    <a:pt x="1151" y="1567"/>
                  </a:lnTo>
                  <a:lnTo>
                    <a:pt x="1154" y="1563"/>
                  </a:lnTo>
                  <a:lnTo>
                    <a:pt x="1157" y="1558"/>
                  </a:lnTo>
                  <a:lnTo>
                    <a:pt x="1159" y="1554"/>
                  </a:lnTo>
                  <a:lnTo>
                    <a:pt x="1160" y="1550"/>
                  </a:lnTo>
                  <a:lnTo>
                    <a:pt x="1161" y="1540"/>
                  </a:lnTo>
                  <a:lnTo>
                    <a:pt x="1161" y="1529"/>
                  </a:lnTo>
                  <a:lnTo>
                    <a:pt x="1161" y="1519"/>
                  </a:lnTo>
                  <a:lnTo>
                    <a:pt x="1161" y="1508"/>
                  </a:lnTo>
                  <a:lnTo>
                    <a:pt x="1159" y="1498"/>
                  </a:lnTo>
                  <a:lnTo>
                    <a:pt x="1158" y="1488"/>
                  </a:lnTo>
                  <a:lnTo>
                    <a:pt x="1154" y="1479"/>
                  </a:lnTo>
                  <a:lnTo>
                    <a:pt x="1151" y="1472"/>
                  </a:lnTo>
                  <a:lnTo>
                    <a:pt x="1148" y="1466"/>
                  </a:lnTo>
                  <a:lnTo>
                    <a:pt x="1147" y="1460"/>
                  </a:lnTo>
                  <a:lnTo>
                    <a:pt x="1146" y="1456"/>
                  </a:lnTo>
                  <a:lnTo>
                    <a:pt x="1147" y="1451"/>
                  </a:lnTo>
                  <a:lnTo>
                    <a:pt x="1151" y="1443"/>
                  </a:lnTo>
                  <a:lnTo>
                    <a:pt x="1157" y="1435"/>
                  </a:lnTo>
                  <a:lnTo>
                    <a:pt x="1159" y="1432"/>
                  </a:lnTo>
                  <a:lnTo>
                    <a:pt x="1163" y="1427"/>
                  </a:lnTo>
                  <a:lnTo>
                    <a:pt x="1164" y="1422"/>
                  </a:lnTo>
                  <a:lnTo>
                    <a:pt x="1165" y="1416"/>
                  </a:lnTo>
                  <a:lnTo>
                    <a:pt x="1165" y="1412"/>
                  </a:lnTo>
                  <a:lnTo>
                    <a:pt x="1164" y="1406"/>
                  </a:lnTo>
                  <a:lnTo>
                    <a:pt x="1161" y="1400"/>
                  </a:lnTo>
                  <a:lnTo>
                    <a:pt x="1157" y="1395"/>
                  </a:lnTo>
                  <a:lnTo>
                    <a:pt x="1144" y="1384"/>
                  </a:lnTo>
                  <a:lnTo>
                    <a:pt x="1127" y="1374"/>
                  </a:lnTo>
                  <a:lnTo>
                    <a:pt x="1119" y="1369"/>
                  </a:lnTo>
                  <a:lnTo>
                    <a:pt x="1111" y="1364"/>
                  </a:lnTo>
                  <a:lnTo>
                    <a:pt x="1105" y="1362"/>
                  </a:lnTo>
                  <a:lnTo>
                    <a:pt x="1100" y="1362"/>
                  </a:lnTo>
                  <a:lnTo>
                    <a:pt x="1084" y="1363"/>
                  </a:lnTo>
                  <a:lnTo>
                    <a:pt x="1070" y="1363"/>
                  </a:lnTo>
                  <a:lnTo>
                    <a:pt x="1066" y="1362"/>
                  </a:lnTo>
                  <a:lnTo>
                    <a:pt x="1064" y="1359"/>
                  </a:lnTo>
                  <a:lnTo>
                    <a:pt x="1059" y="1352"/>
                  </a:lnTo>
                  <a:lnTo>
                    <a:pt x="1054" y="1342"/>
                  </a:lnTo>
                  <a:lnTo>
                    <a:pt x="1051" y="1337"/>
                  </a:lnTo>
                  <a:lnTo>
                    <a:pt x="1046" y="1332"/>
                  </a:lnTo>
                  <a:lnTo>
                    <a:pt x="1041" y="1327"/>
                  </a:lnTo>
                  <a:lnTo>
                    <a:pt x="1034" y="1324"/>
                  </a:lnTo>
                  <a:lnTo>
                    <a:pt x="1021" y="1318"/>
                  </a:lnTo>
                  <a:lnTo>
                    <a:pt x="1012" y="1314"/>
                  </a:lnTo>
                  <a:lnTo>
                    <a:pt x="1006" y="1311"/>
                  </a:lnTo>
                  <a:lnTo>
                    <a:pt x="1001" y="1306"/>
                  </a:lnTo>
                  <a:lnTo>
                    <a:pt x="998" y="1303"/>
                  </a:lnTo>
                  <a:lnTo>
                    <a:pt x="997" y="1302"/>
                  </a:lnTo>
                  <a:lnTo>
                    <a:pt x="995" y="1302"/>
                  </a:lnTo>
                  <a:lnTo>
                    <a:pt x="993" y="1302"/>
                  </a:lnTo>
                  <a:lnTo>
                    <a:pt x="989" y="1305"/>
                  </a:lnTo>
                  <a:lnTo>
                    <a:pt x="985" y="1311"/>
                  </a:lnTo>
                  <a:lnTo>
                    <a:pt x="984" y="1313"/>
                  </a:lnTo>
                  <a:lnTo>
                    <a:pt x="982" y="1314"/>
                  </a:lnTo>
                  <a:lnTo>
                    <a:pt x="978" y="1315"/>
                  </a:lnTo>
                  <a:lnTo>
                    <a:pt x="975" y="1317"/>
                  </a:lnTo>
                  <a:lnTo>
                    <a:pt x="971" y="1317"/>
                  </a:lnTo>
                  <a:lnTo>
                    <a:pt x="966" y="1315"/>
                  </a:lnTo>
                  <a:lnTo>
                    <a:pt x="962" y="1313"/>
                  </a:lnTo>
                  <a:lnTo>
                    <a:pt x="957" y="1309"/>
                  </a:lnTo>
                  <a:lnTo>
                    <a:pt x="949" y="1302"/>
                  </a:lnTo>
                  <a:lnTo>
                    <a:pt x="941" y="1294"/>
                  </a:lnTo>
                  <a:lnTo>
                    <a:pt x="937" y="1286"/>
                  </a:lnTo>
                  <a:lnTo>
                    <a:pt x="934" y="1275"/>
                  </a:lnTo>
                  <a:lnTo>
                    <a:pt x="933" y="1270"/>
                  </a:lnTo>
                  <a:lnTo>
                    <a:pt x="931" y="1267"/>
                  </a:lnTo>
                  <a:lnTo>
                    <a:pt x="928" y="1264"/>
                  </a:lnTo>
                  <a:lnTo>
                    <a:pt x="927" y="1263"/>
                  </a:lnTo>
                  <a:lnTo>
                    <a:pt x="921" y="1263"/>
                  </a:lnTo>
                  <a:lnTo>
                    <a:pt x="914" y="1265"/>
                  </a:lnTo>
                  <a:lnTo>
                    <a:pt x="912" y="1267"/>
                  </a:lnTo>
                  <a:lnTo>
                    <a:pt x="909" y="1267"/>
                  </a:lnTo>
                  <a:lnTo>
                    <a:pt x="907" y="1265"/>
                  </a:lnTo>
                  <a:lnTo>
                    <a:pt x="906" y="1264"/>
                  </a:lnTo>
                  <a:lnTo>
                    <a:pt x="901" y="1261"/>
                  </a:lnTo>
                  <a:lnTo>
                    <a:pt x="899" y="1256"/>
                  </a:lnTo>
                  <a:lnTo>
                    <a:pt x="897" y="1249"/>
                  </a:lnTo>
                  <a:lnTo>
                    <a:pt x="896" y="1243"/>
                  </a:lnTo>
                  <a:lnTo>
                    <a:pt x="895" y="1237"/>
                  </a:lnTo>
                  <a:lnTo>
                    <a:pt x="890" y="1231"/>
                  </a:lnTo>
                  <a:lnTo>
                    <a:pt x="883" y="1224"/>
                  </a:lnTo>
                  <a:lnTo>
                    <a:pt x="874" y="1218"/>
                  </a:lnTo>
                  <a:lnTo>
                    <a:pt x="864" y="1213"/>
                  </a:lnTo>
                  <a:lnTo>
                    <a:pt x="857" y="1208"/>
                  </a:lnTo>
                  <a:lnTo>
                    <a:pt x="848" y="1202"/>
                  </a:lnTo>
                  <a:lnTo>
                    <a:pt x="837" y="1197"/>
                  </a:lnTo>
                  <a:lnTo>
                    <a:pt x="827" y="1191"/>
                  </a:lnTo>
                  <a:lnTo>
                    <a:pt x="820" y="1188"/>
                  </a:lnTo>
                  <a:lnTo>
                    <a:pt x="817" y="1187"/>
                  </a:lnTo>
                  <a:lnTo>
                    <a:pt x="811" y="1187"/>
                  </a:lnTo>
                  <a:lnTo>
                    <a:pt x="804" y="1187"/>
                  </a:lnTo>
                  <a:lnTo>
                    <a:pt x="793" y="1189"/>
                  </a:lnTo>
                  <a:lnTo>
                    <a:pt x="785" y="1189"/>
                  </a:lnTo>
                  <a:lnTo>
                    <a:pt x="779" y="1189"/>
                  </a:lnTo>
                  <a:lnTo>
                    <a:pt x="774" y="1188"/>
                  </a:lnTo>
                  <a:lnTo>
                    <a:pt x="770" y="1186"/>
                  </a:lnTo>
                  <a:lnTo>
                    <a:pt x="767" y="1179"/>
                  </a:lnTo>
                  <a:lnTo>
                    <a:pt x="764" y="1169"/>
                  </a:lnTo>
                  <a:lnTo>
                    <a:pt x="763" y="1166"/>
                  </a:lnTo>
                  <a:lnTo>
                    <a:pt x="761" y="1163"/>
                  </a:lnTo>
                  <a:lnTo>
                    <a:pt x="758" y="1161"/>
                  </a:lnTo>
                  <a:lnTo>
                    <a:pt x="755" y="1160"/>
                  </a:lnTo>
                  <a:lnTo>
                    <a:pt x="746" y="1157"/>
                  </a:lnTo>
                  <a:lnTo>
                    <a:pt x="737" y="1155"/>
                  </a:lnTo>
                  <a:lnTo>
                    <a:pt x="717" y="1155"/>
                  </a:lnTo>
                  <a:lnTo>
                    <a:pt x="700" y="1154"/>
                  </a:lnTo>
                  <a:lnTo>
                    <a:pt x="692" y="1154"/>
                  </a:lnTo>
                  <a:lnTo>
                    <a:pt x="687" y="1151"/>
                  </a:lnTo>
                  <a:lnTo>
                    <a:pt x="686" y="1150"/>
                  </a:lnTo>
                  <a:lnTo>
                    <a:pt x="685" y="1147"/>
                  </a:lnTo>
                  <a:lnTo>
                    <a:pt x="685" y="1143"/>
                  </a:lnTo>
                  <a:lnTo>
                    <a:pt x="685" y="1137"/>
                  </a:lnTo>
                  <a:lnTo>
                    <a:pt x="683" y="1128"/>
                  </a:lnTo>
                  <a:lnTo>
                    <a:pt x="683" y="1117"/>
                  </a:lnTo>
                  <a:lnTo>
                    <a:pt x="685" y="1110"/>
                  </a:lnTo>
                  <a:lnTo>
                    <a:pt x="686" y="1103"/>
                  </a:lnTo>
                  <a:lnTo>
                    <a:pt x="687" y="1098"/>
                  </a:lnTo>
                  <a:lnTo>
                    <a:pt x="689" y="1093"/>
                  </a:lnTo>
                  <a:lnTo>
                    <a:pt x="691" y="1088"/>
                  </a:lnTo>
                  <a:lnTo>
                    <a:pt x="692" y="1085"/>
                  </a:lnTo>
                  <a:lnTo>
                    <a:pt x="692" y="1081"/>
                  </a:lnTo>
                  <a:lnTo>
                    <a:pt x="692" y="1078"/>
                  </a:lnTo>
                  <a:lnTo>
                    <a:pt x="688" y="1069"/>
                  </a:lnTo>
                  <a:lnTo>
                    <a:pt x="683" y="1063"/>
                  </a:lnTo>
                  <a:lnTo>
                    <a:pt x="680" y="1061"/>
                  </a:lnTo>
                  <a:lnTo>
                    <a:pt x="679" y="1059"/>
                  </a:lnTo>
                  <a:lnTo>
                    <a:pt x="682" y="1060"/>
                  </a:lnTo>
                  <a:lnTo>
                    <a:pt x="688" y="1061"/>
                  </a:lnTo>
                  <a:lnTo>
                    <a:pt x="692" y="1061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9" y="1060"/>
                  </a:lnTo>
                  <a:lnTo>
                    <a:pt x="700" y="1059"/>
                  </a:lnTo>
                  <a:lnTo>
                    <a:pt x="700" y="1056"/>
                  </a:lnTo>
                  <a:lnTo>
                    <a:pt x="700" y="1054"/>
                  </a:lnTo>
                  <a:lnTo>
                    <a:pt x="702" y="1053"/>
                  </a:lnTo>
                  <a:lnTo>
                    <a:pt x="704" y="1051"/>
                  </a:lnTo>
                  <a:lnTo>
                    <a:pt x="706" y="1050"/>
                  </a:lnTo>
                  <a:lnTo>
                    <a:pt x="711" y="1049"/>
                  </a:lnTo>
                  <a:lnTo>
                    <a:pt x="713" y="1047"/>
                  </a:lnTo>
                  <a:lnTo>
                    <a:pt x="716" y="1041"/>
                  </a:lnTo>
                  <a:lnTo>
                    <a:pt x="716" y="1037"/>
                  </a:lnTo>
                  <a:lnTo>
                    <a:pt x="713" y="1032"/>
                  </a:lnTo>
                  <a:lnTo>
                    <a:pt x="710" y="1029"/>
                  </a:lnTo>
                  <a:lnTo>
                    <a:pt x="701" y="1023"/>
                  </a:lnTo>
                  <a:lnTo>
                    <a:pt x="695" y="1018"/>
                  </a:lnTo>
                  <a:lnTo>
                    <a:pt x="693" y="1016"/>
                  </a:lnTo>
                  <a:lnTo>
                    <a:pt x="692" y="1012"/>
                  </a:lnTo>
                  <a:lnTo>
                    <a:pt x="694" y="1009"/>
                  </a:lnTo>
                  <a:lnTo>
                    <a:pt x="697" y="1006"/>
                  </a:lnTo>
                  <a:lnTo>
                    <a:pt x="699" y="1004"/>
                  </a:lnTo>
                  <a:lnTo>
                    <a:pt x="701" y="1002"/>
                  </a:lnTo>
                  <a:lnTo>
                    <a:pt x="701" y="999"/>
                  </a:lnTo>
                  <a:lnTo>
                    <a:pt x="701" y="998"/>
                  </a:lnTo>
                  <a:lnTo>
                    <a:pt x="699" y="993"/>
                  </a:lnTo>
                  <a:lnTo>
                    <a:pt x="694" y="986"/>
                  </a:lnTo>
                  <a:lnTo>
                    <a:pt x="692" y="984"/>
                  </a:lnTo>
                  <a:lnTo>
                    <a:pt x="691" y="980"/>
                  </a:lnTo>
                  <a:lnTo>
                    <a:pt x="691" y="975"/>
                  </a:lnTo>
                  <a:lnTo>
                    <a:pt x="691" y="969"/>
                  </a:lnTo>
                  <a:lnTo>
                    <a:pt x="691" y="952"/>
                  </a:lnTo>
                  <a:lnTo>
                    <a:pt x="691" y="934"/>
                  </a:lnTo>
                  <a:lnTo>
                    <a:pt x="692" y="923"/>
                  </a:lnTo>
                  <a:lnTo>
                    <a:pt x="695" y="914"/>
                  </a:lnTo>
                  <a:lnTo>
                    <a:pt x="700" y="904"/>
                  </a:lnTo>
                  <a:lnTo>
                    <a:pt x="706" y="897"/>
                  </a:lnTo>
                  <a:lnTo>
                    <a:pt x="712" y="890"/>
                  </a:lnTo>
                  <a:lnTo>
                    <a:pt x="717" y="883"/>
                  </a:lnTo>
                  <a:lnTo>
                    <a:pt x="718" y="880"/>
                  </a:lnTo>
                  <a:lnTo>
                    <a:pt x="719" y="877"/>
                  </a:lnTo>
                  <a:lnTo>
                    <a:pt x="718" y="873"/>
                  </a:lnTo>
                  <a:lnTo>
                    <a:pt x="714" y="871"/>
                  </a:lnTo>
                  <a:lnTo>
                    <a:pt x="708" y="866"/>
                  </a:lnTo>
                  <a:lnTo>
                    <a:pt x="705" y="861"/>
                  </a:lnTo>
                  <a:lnTo>
                    <a:pt x="705" y="858"/>
                  </a:lnTo>
                  <a:lnTo>
                    <a:pt x="705" y="855"/>
                  </a:lnTo>
                  <a:lnTo>
                    <a:pt x="706" y="853"/>
                  </a:lnTo>
                  <a:lnTo>
                    <a:pt x="708" y="849"/>
                  </a:lnTo>
                  <a:lnTo>
                    <a:pt x="716" y="842"/>
                  </a:lnTo>
                  <a:lnTo>
                    <a:pt x="726" y="832"/>
                  </a:lnTo>
                  <a:lnTo>
                    <a:pt x="736" y="823"/>
                  </a:lnTo>
                  <a:lnTo>
                    <a:pt x="744" y="817"/>
                  </a:lnTo>
                  <a:lnTo>
                    <a:pt x="750" y="815"/>
                  </a:lnTo>
                  <a:lnTo>
                    <a:pt x="755" y="811"/>
                  </a:lnTo>
                  <a:lnTo>
                    <a:pt x="758" y="807"/>
                  </a:lnTo>
                  <a:lnTo>
                    <a:pt x="761" y="801"/>
                  </a:lnTo>
                  <a:lnTo>
                    <a:pt x="763" y="797"/>
                  </a:lnTo>
                  <a:lnTo>
                    <a:pt x="765" y="794"/>
                  </a:lnTo>
                  <a:lnTo>
                    <a:pt x="769" y="791"/>
                  </a:lnTo>
                  <a:lnTo>
                    <a:pt x="773" y="788"/>
                  </a:lnTo>
                  <a:lnTo>
                    <a:pt x="783" y="783"/>
                  </a:lnTo>
                  <a:lnTo>
                    <a:pt x="796" y="779"/>
                  </a:lnTo>
                  <a:lnTo>
                    <a:pt x="808" y="776"/>
                  </a:lnTo>
                  <a:lnTo>
                    <a:pt x="817" y="771"/>
                  </a:lnTo>
                  <a:lnTo>
                    <a:pt x="821" y="766"/>
                  </a:lnTo>
                  <a:lnTo>
                    <a:pt x="825" y="759"/>
                  </a:lnTo>
                  <a:lnTo>
                    <a:pt x="826" y="754"/>
                  </a:lnTo>
                  <a:lnTo>
                    <a:pt x="826" y="751"/>
                  </a:lnTo>
                  <a:lnTo>
                    <a:pt x="825" y="746"/>
                  </a:lnTo>
                  <a:lnTo>
                    <a:pt x="824" y="742"/>
                  </a:lnTo>
                  <a:lnTo>
                    <a:pt x="824" y="740"/>
                  </a:lnTo>
                  <a:lnTo>
                    <a:pt x="825" y="740"/>
                  </a:lnTo>
                  <a:lnTo>
                    <a:pt x="826" y="739"/>
                  </a:lnTo>
                  <a:lnTo>
                    <a:pt x="830" y="740"/>
                  </a:lnTo>
                  <a:lnTo>
                    <a:pt x="834" y="741"/>
                  </a:lnTo>
                  <a:lnTo>
                    <a:pt x="840" y="744"/>
                  </a:lnTo>
                  <a:lnTo>
                    <a:pt x="855" y="746"/>
                  </a:lnTo>
                  <a:lnTo>
                    <a:pt x="875" y="750"/>
                  </a:lnTo>
                  <a:lnTo>
                    <a:pt x="886" y="753"/>
                  </a:lnTo>
                  <a:lnTo>
                    <a:pt x="896" y="756"/>
                  </a:lnTo>
                  <a:lnTo>
                    <a:pt x="907" y="759"/>
                  </a:lnTo>
                  <a:lnTo>
                    <a:pt x="915" y="764"/>
                  </a:lnTo>
                  <a:lnTo>
                    <a:pt x="922" y="769"/>
                  </a:lnTo>
                  <a:lnTo>
                    <a:pt x="927" y="772"/>
                  </a:lnTo>
                  <a:lnTo>
                    <a:pt x="932" y="777"/>
                  </a:lnTo>
                  <a:lnTo>
                    <a:pt x="934" y="782"/>
                  </a:lnTo>
                  <a:lnTo>
                    <a:pt x="939" y="794"/>
                  </a:lnTo>
                  <a:lnTo>
                    <a:pt x="943" y="810"/>
                  </a:lnTo>
                  <a:lnTo>
                    <a:pt x="946" y="826"/>
                  </a:lnTo>
                  <a:lnTo>
                    <a:pt x="950" y="839"/>
                  </a:lnTo>
                  <a:lnTo>
                    <a:pt x="953" y="842"/>
                  </a:lnTo>
                  <a:lnTo>
                    <a:pt x="957" y="847"/>
                  </a:lnTo>
                  <a:lnTo>
                    <a:pt x="962" y="849"/>
                  </a:lnTo>
                  <a:lnTo>
                    <a:pt x="966" y="852"/>
                  </a:lnTo>
                  <a:lnTo>
                    <a:pt x="974" y="854"/>
                  </a:lnTo>
                  <a:lnTo>
                    <a:pt x="979" y="854"/>
                  </a:lnTo>
                  <a:lnTo>
                    <a:pt x="987" y="854"/>
                  </a:lnTo>
                  <a:lnTo>
                    <a:pt x="994" y="853"/>
                  </a:lnTo>
                  <a:lnTo>
                    <a:pt x="1007" y="849"/>
                  </a:lnTo>
                  <a:lnTo>
                    <a:pt x="1019" y="845"/>
                  </a:lnTo>
                  <a:lnTo>
                    <a:pt x="1029" y="841"/>
                  </a:lnTo>
                  <a:lnTo>
                    <a:pt x="1044" y="839"/>
                  </a:lnTo>
                  <a:lnTo>
                    <a:pt x="1059" y="838"/>
                  </a:lnTo>
                  <a:lnTo>
                    <a:pt x="1076" y="836"/>
                  </a:lnTo>
                  <a:lnTo>
                    <a:pt x="1091" y="835"/>
                  </a:lnTo>
                  <a:lnTo>
                    <a:pt x="1105" y="833"/>
                  </a:lnTo>
                  <a:lnTo>
                    <a:pt x="1121" y="832"/>
                  </a:lnTo>
                  <a:lnTo>
                    <a:pt x="1140" y="832"/>
                  </a:lnTo>
                  <a:lnTo>
                    <a:pt x="1160" y="832"/>
                  </a:lnTo>
                  <a:lnTo>
                    <a:pt x="1176" y="832"/>
                  </a:lnTo>
                  <a:lnTo>
                    <a:pt x="1183" y="830"/>
                  </a:lnTo>
                  <a:lnTo>
                    <a:pt x="1190" y="828"/>
                  </a:lnTo>
                  <a:lnTo>
                    <a:pt x="1195" y="827"/>
                  </a:lnTo>
                  <a:lnTo>
                    <a:pt x="1201" y="823"/>
                  </a:lnTo>
                  <a:lnTo>
                    <a:pt x="1204" y="820"/>
                  </a:lnTo>
                  <a:lnTo>
                    <a:pt x="1207" y="815"/>
                  </a:lnTo>
                  <a:lnTo>
                    <a:pt x="1208" y="808"/>
                  </a:lnTo>
                  <a:lnTo>
                    <a:pt x="1208" y="801"/>
                  </a:lnTo>
                  <a:lnTo>
                    <a:pt x="1207" y="786"/>
                  </a:lnTo>
                  <a:lnTo>
                    <a:pt x="1205" y="773"/>
                  </a:lnTo>
                  <a:lnTo>
                    <a:pt x="1205" y="760"/>
                  </a:lnTo>
                  <a:lnTo>
                    <a:pt x="1204" y="744"/>
                  </a:lnTo>
                  <a:lnTo>
                    <a:pt x="1204" y="725"/>
                  </a:lnTo>
                  <a:lnTo>
                    <a:pt x="1207" y="708"/>
                  </a:lnTo>
                  <a:lnTo>
                    <a:pt x="1208" y="701"/>
                  </a:lnTo>
                  <a:lnTo>
                    <a:pt x="1211" y="695"/>
                  </a:lnTo>
                  <a:lnTo>
                    <a:pt x="1214" y="690"/>
                  </a:lnTo>
                  <a:lnTo>
                    <a:pt x="1217" y="687"/>
                  </a:lnTo>
                  <a:lnTo>
                    <a:pt x="1221" y="685"/>
                  </a:lnTo>
                  <a:lnTo>
                    <a:pt x="1224" y="684"/>
                  </a:lnTo>
                  <a:lnTo>
                    <a:pt x="1228" y="687"/>
                  </a:lnTo>
                  <a:lnTo>
                    <a:pt x="1230" y="689"/>
                  </a:lnTo>
                  <a:lnTo>
                    <a:pt x="1245" y="708"/>
                  </a:lnTo>
                  <a:lnTo>
                    <a:pt x="1258" y="723"/>
                  </a:lnTo>
                  <a:lnTo>
                    <a:pt x="1260" y="725"/>
                  </a:lnTo>
                  <a:lnTo>
                    <a:pt x="1262" y="726"/>
                  </a:lnTo>
                  <a:lnTo>
                    <a:pt x="1266" y="726"/>
                  </a:lnTo>
                  <a:lnTo>
                    <a:pt x="1268" y="725"/>
                  </a:lnTo>
                  <a:lnTo>
                    <a:pt x="1273" y="719"/>
                  </a:lnTo>
                  <a:lnTo>
                    <a:pt x="1279" y="708"/>
                  </a:lnTo>
                  <a:lnTo>
                    <a:pt x="1286" y="695"/>
                  </a:lnTo>
                  <a:lnTo>
                    <a:pt x="1291" y="679"/>
                  </a:lnTo>
                  <a:lnTo>
                    <a:pt x="1294" y="665"/>
                  </a:lnTo>
                  <a:lnTo>
                    <a:pt x="1298" y="652"/>
                  </a:lnTo>
                  <a:lnTo>
                    <a:pt x="1298" y="647"/>
                  </a:lnTo>
                  <a:lnTo>
                    <a:pt x="1298" y="643"/>
                  </a:lnTo>
                  <a:lnTo>
                    <a:pt x="1297" y="639"/>
                  </a:lnTo>
                  <a:lnTo>
                    <a:pt x="1294" y="635"/>
                  </a:lnTo>
                  <a:lnTo>
                    <a:pt x="1289" y="631"/>
                  </a:lnTo>
                  <a:lnTo>
                    <a:pt x="1280" y="626"/>
                  </a:lnTo>
                  <a:lnTo>
                    <a:pt x="1274" y="622"/>
                  </a:lnTo>
                  <a:lnTo>
                    <a:pt x="1268" y="619"/>
                  </a:lnTo>
                  <a:lnTo>
                    <a:pt x="1262" y="614"/>
                  </a:lnTo>
                  <a:lnTo>
                    <a:pt x="1258" y="608"/>
                  </a:lnTo>
                  <a:lnTo>
                    <a:pt x="1253" y="602"/>
                  </a:lnTo>
                  <a:lnTo>
                    <a:pt x="1249" y="596"/>
                  </a:lnTo>
                  <a:lnTo>
                    <a:pt x="1248" y="590"/>
                  </a:lnTo>
                  <a:lnTo>
                    <a:pt x="1249" y="584"/>
                  </a:lnTo>
                  <a:lnTo>
                    <a:pt x="1253" y="576"/>
                  </a:lnTo>
                  <a:lnTo>
                    <a:pt x="1258" y="569"/>
                  </a:lnTo>
                  <a:lnTo>
                    <a:pt x="1259" y="565"/>
                  </a:lnTo>
                  <a:lnTo>
                    <a:pt x="1260" y="562"/>
                  </a:lnTo>
                  <a:lnTo>
                    <a:pt x="1261" y="557"/>
                  </a:lnTo>
                  <a:lnTo>
                    <a:pt x="1261" y="551"/>
                  </a:lnTo>
                  <a:lnTo>
                    <a:pt x="1261" y="539"/>
                  </a:lnTo>
                  <a:lnTo>
                    <a:pt x="1261" y="530"/>
                  </a:lnTo>
                  <a:lnTo>
                    <a:pt x="1262" y="526"/>
                  </a:lnTo>
                  <a:lnTo>
                    <a:pt x="1264" y="523"/>
                  </a:lnTo>
                  <a:lnTo>
                    <a:pt x="1266" y="520"/>
                  </a:lnTo>
                  <a:lnTo>
                    <a:pt x="1270" y="519"/>
                  </a:lnTo>
                  <a:lnTo>
                    <a:pt x="1278" y="518"/>
                  </a:lnTo>
                  <a:lnTo>
                    <a:pt x="1284" y="517"/>
                  </a:lnTo>
                  <a:lnTo>
                    <a:pt x="1286" y="515"/>
                  </a:lnTo>
                  <a:lnTo>
                    <a:pt x="1289" y="513"/>
                  </a:lnTo>
                  <a:lnTo>
                    <a:pt x="1291" y="509"/>
                  </a:lnTo>
                  <a:lnTo>
                    <a:pt x="1293" y="505"/>
                  </a:lnTo>
                  <a:lnTo>
                    <a:pt x="1299" y="494"/>
                  </a:lnTo>
                  <a:lnTo>
                    <a:pt x="1308" y="483"/>
                  </a:lnTo>
                  <a:lnTo>
                    <a:pt x="1316" y="473"/>
                  </a:lnTo>
                  <a:lnTo>
                    <a:pt x="1323" y="461"/>
                  </a:lnTo>
                  <a:lnTo>
                    <a:pt x="1325" y="456"/>
                  </a:lnTo>
                  <a:lnTo>
                    <a:pt x="1328" y="452"/>
                  </a:lnTo>
                  <a:lnTo>
                    <a:pt x="1330" y="449"/>
                  </a:lnTo>
                  <a:lnTo>
                    <a:pt x="1334" y="445"/>
                  </a:lnTo>
                  <a:lnTo>
                    <a:pt x="1343" y="439"/>
                  </a:lnTo>
                  <a:lnTo>
                    <a:pt x="1357" y="432"/>
                  </a:lnTo>
                  <a:lnTo>
                    <a:pt x="1373" y="424"/>
                  </a:lnTo>
                  <a:lnTo>
                    <a:pt x="1385" y="418"/>
                  </a:lnTo>
                  <a:lnTo>
                    <a:pt x="1388" y="414"/>
                  </a:lnTo>
                  <a:lnTo>
                    <a:pt x="1392" y="411"/>
                  </a:lnTo>
                  <a:lnTo>
                    <a:pt x="1394" y="408"/>
                  </a:lnTo>
                  <a:lnTo>
                    <a:pt x="1394" y="404"/>
                  </a:lnTo>
                  <a:lnTo>
                    <a:pt x="1394" y="395"/>
                  </a:lnTo>
                  <a:lnTo>
                    <a:pt x="1393" y="386"/>
                  </a:lnTo>
                  <a:lnTo>
                    <a:pt x="1393" y="381"/>
                  </a:lnTo>
                  <a:lnTo>
                    <a:pt x="1394" y="378"/>
                  </a:lnTo>
                  <a:lnTo>
                    <a:pt x="1397" y="375"/>
                  </a:lnTo>
                  <a:lnTo>
                    <a:pt x="1400" y="374"/>
                  </a:lnTo>
                  <a:lnTo>
                    <a:pt x="1407" y="372"/>
                  </a:lnTo>
                  <a:lnTo>
                    <a:pt x="1413" y="368"/>
                  </a:lnTo>
                  <a:lnTo>
                    <a:pt x="1416" y="366"/>
                  </a:lnTo>
                  <a:lnTo>
                    <a:pt x="1418" y="362"/>
                  </a:lnTo>
                  <a:lnTo>
                    <a:pt x="1420" y="359"/>
                  </a:lnTo>
                  <a:lnTo>
                    <a:pt x="1422" y="353"/>
                  </a:lnTo>
                  <a:lnTo>
                    <a:pt x="1425" y="343"/>
                  </a:lnTo>
                  <a:lnTo>
                    <a:pt x="1429" y="336"/>
                  </a:lnTo>
                  <a:lnTo>
                    <a:pt x="1431" y="334"/>
                  </a:lnTo>
                  <a:lnTo>
                    <a:pt x="1435" y="331"/>
                  </a:lnTo>
                  <a:lnTo>
                    <a:pt x="1441" y="330"/>
                  </a:lnTo>
                  <a:lnTo>
                    <a:pt x="1447" y="330"/>
                  </a:lnTo>
                  <a:lnTo>
                    <a:pt x="1460" y="329"/>
                  </a:lnTo>
                  <a:lnTo>
                    <a:pt x="1469" y="328"/>
                  </a:lnTo>
                  <a:lnTo>
                    <a:pt x="1472" y="325"/>
                  </a:lnTo>
                  <a:lnTo>
                    <a:pt x="1474" y="323"/>
                  </a:lnTo>
                  <a:lnTo>
                    <a:pt x="1476" y="321"/>
                  </a:lnTo>
                  <a:lnTo>
                    <a:pt x="1478" y="317"/>
                  </a:lnTo>
                  <a:lnTo>
                    <a:pt x="1481" y="309"/>
                  </a:lnTo>
                  <a:lnTo>
                    <a:pt x="1486" y="300"/>
                  </a:lnTo>
                  <a:lnTo>
                    <a:pt x="1492" y="293"/>
                  </a:lnTo>
                  <a:lnTo>
                    <a:pt x="1499" y="287"/>
                  </a:lnTo>
                  <a:lnTo>
                    <a:pt x="1505" y="284"/>
                  </a:lnTo>
                  <a:lnTo>
                    <a:pt x="1508" y="280"/>
                  </a:lnTo>
                  <a:lnTo>
                    <a:pt x="1508" y="274"/>
                  </a:lnTo>
                  <a:lnTo>
                    <a:pt x="1508" y="263"/>
                  </a:lnTo>
                  <a:lnTo>
                    <a:pt x="1508" y="249"/>
                  </a:lnTo>
                  <a:lnTo>
                    <a:pt x="1508" y="235"/>
                  </a:lnTo>
                  <a:lnTo>
                    <a:pt x="1510" y="229"/>
                  </a:lnTo>
                  <a:lnTo>
                    <a:pt x="1512" y="223"/>
                  </a:lnTo>
                  <a:lnTo>
                    <a:pt x="1514" y="219"/>
                  </a:lnTo>
                  <a:lnTo>
                    <a:pt x="1519" y="217"/>
                  </a:lnTo>
                  <a:lnTo>
                    <a:pt x="1530" y="215"/>
                  </a:lnTo>
                  <a:lnTo>
                    <a:pt x="1541" y="212"/>
                  </a:lnTo>
                  <a:lnTo>
                    <a:pt x="1545" y="210"/>
                  </a:lnTo>
                  <a:lnTo>
                    <a:pt x="1551" y="208"/>
                  </a:lnTo>
                  <a:lnTo>
                    <a:pt x="1555" y="204"/>
                  </a:lnTo>
                  <a:lnTo>
                    <a:pt x="1560" y="200"/>
                  </a:lnTo>
                  <a:lnTo>
                    <a:pt x="1568" y="190"/>
                  </a:lnTo>
                  <a:lnTo>
                    <a:pt x="1577" y="177"/>
                  </a:lnTo>
                  <a:lnTo>
                    <a:pt x="1583" y="171"/>
                  </a:lnTo>
                  <a:lnTo>
                    <a:pt x="1589" y="165"/>
                  </a:lnTo>
                  <a:lnTo>
                    <a:pt x="1595" y="160"/>
                  </a:lnTo>
                  <a:lnTo>
                    <a:pt x="1601" y="158"/>
                  </a:lnTo>
                  <a:lnTo>
                    <a:pt x="1612" y="153"/>
                  </a:lnTo>
                  <a:lnTo>
                    <a:pt x="1619" y="152"/>
                  </a:lnTo>
                  <a:lnTo>
                    <a:pt x="1626" y="152"/>
                  </a:lnTo>
                  <a:lnTo>
                    <a:pt x="1632" y="152"/>
                  </a:lnTo>
                  <a:lnTo>
                    <a:pt x="1638" y="151"/>
                  </a:lnTo>
                  <a:lnTo>
                    <a:pt x="1645" y="148"/>
                  </a:lnTo>
                  <a:lnTo>
                    <a:pt x="1652" y="143"/>
                  </a:lnTo>
                  <a:lnTo>
                    <a:pt x="1661" y="139"/>
                  </a:lnTo>
                  <a:lnTo>
                    <a:pt x="1668" y="135"/>
                  </a:lnTo>
                  <a:lnTo>
                    <a:pt x="1675" y="129"/>
                  </a:lnTo>
                  <a:lnTo>
                    <a:pt x="1676" y="127"/>
                  </a:lnTo>
                  <a:lnTo>
                    <a:pt x="1675" y="122"/>
                  </a:lnTo>
                  <a:lnTo>
                    <a:pt x="1673" y="117"/>
                  </a:lnTo>
                  <a:lnTo>
                    <a:pt x="1670" y="111"/>
                  </a:lnTo>
                  <a:lnTo>
                    <a:pt x="1663" y="98"/>
                  </a:lnTo>
                  <a:lnTo>
                    <a:pt x="1658" y="89"/>
                  </a:lnTo>
                  <a:lnTo>
                    <a:pt x="1652" y="78"/>
                  </a:lnTo>
                  <a:lnTo>
                    <a:pt x="1644" y="64"/>
                  </a:lnTo>
                  <a:lnTo>
                    <a:pt x="1640" y="57"/>
                  </a:lnTo>
                  <a:lnTo>
                    <a:pt x="1639" y="54"/>
                  </a:lnTo>
                  <a:lnTo>
                    <a:pt x="1643" y="53"/>
                  </a:lnTo>
                  <a:lnTo>
                    <a:pt x="1652" y="52"/>
                  </a:lnTo>
                  <a:lnTo>
                    <a:pt x="1662" y="53"/>
                  </a:lnTo>
                  <a:lnTo>
                    <a:pt x="1671" y="54"/>
                  </a:lnTo>
                  <a:lnTo>
                    <a:pt x="1676" y="57"/>
                  </a:lnTo>
                  <a:lnTo>
                    <a:pt x="1681" y="59"/>
                  </a:lnTo>
                  <a:lnTo>
                    <a:pt x="1684" y="61"/>
                  </a:lnTo>
                  <a:lnTo>
                    <a:pt x="1688" y="65"/>
                  </a:lnTo>
                  <a:lnTo>
                    <a:pt x="1696" y="79"/>
                  </a:lnTo>
                  <a:lnTo>
                    <a:pt x="1706" y="93"/>
                  </a:lnTo>
                  <a:lnTo>
                    <a:pt x="1714" y="104"/>
                  </a:lnTo>
                  <a:lnTo>
                    <a:pt x="1722" y="113"/>
                  </a:lnTo>
                  <a:lnTo>
                    <a:pt x="1726" y="115"/>
                  </a:lnTo>
                  <a:lnTo>
                    <a:pt x="1730" y="116"/>
                  </a:lnTo>
                  <a:lnTo>
                    <a:pt x="1732" y="116"/>
                  </a:lnTo>
                  <a:lnTo>
                    <a:pt x="1736" y="115"/>
                  </a:lnTo>
                  <a:lnTo>
                    <a:pt x="1738" y="114"/>
                  </a:lnTo>
                  <a:lnTo>
                    <a:pt x="1740" y="110"/>
                  </a:lnTo>
                  <a:lnTo>
                    <a:pt x="1744" y="107"/>
                  </a:lnTo>
                  <a:lnTo>
                    <a:pt x="1746" y="102"/>
                  </a:lnTo>
                  <a:lnTo>
                    <a:pt x="1750" y="96"/>
                  </a:lnTo>
                  <a:lnTo>
                    <a:pt x="1755" y="92"/>
                  </a:lnTo>
                  <a:lnTo>
                    <a:pt x="1759" y="90"/>
                  </a:lnTo>
                  <a:lnTo>
                    <a:pt x="1765" y="90"/>
                  </a:lnTo>
                  <a:lnTo>
                    <a:pt x="1770" y="90"/>
                  </a:lnTo>
                  <a:lnTo>
                    <a:pt x="1776" y="92"/>
                  </a:lnTo>
                  <a:lnTo>
                    <a:pt x="1781" y="95"/>
                  </a:lnTo>
                  <a:lnTo>
                    <a:pt x="1783" y="98"/>
                  </a:lnTo>
                  <a:lnTo>
                    <a:pt x="1789" y="109"/>
                  </a:lnTo>
                  <a:lnTo>
                    <a:pt x="1796" y="121"/>
                  </a:lnTo>
                  <a:lnTo>
                    <a:pt x="1800" y="127"/>
                  </a:lnTo>
                  <a:lnTo>
                    <a:pt x="1803" y="132"/>
                  </a:lnTo>
                  <a:lnTo>
                    <a:pt x="1807" y="135"/>
                  </a:lnTo>
                  <a:lnTo>
                    <a:pt x="1810" y="137"/>
                  </a:lnTo>
                  <a:lnTo>
                    <a:pt x="1814" y="139"/>
                  </a:lnTo>
                  <a:lnTo>
                    <a:pt x="1818" y="139"/>
                  </a:lnTo>
                  <a:lnTo>
                    <a:pt x="1822" y="137"/>
                  </a:lnTo>
                  <a:lnTo>
                    <a:pt x="1826" y="136"/>
                  </a:lnTo>
                  <a:lnTo>
                    <a:pt x="1829" y="133"/>
                  </a:lnTo>
                  <a:lnTo>
                    <a:pt x="1834" y="128"/>
                  </a:lnTo>
                  <a:lnTo>
                    <a:pt x="1838" y="122"/>
                  </a:lnTo>
                  <a:lnTo>
                    <a:pt x="1840" y="115"/>
                  </a:lnTo>
                  <a:lnTo>
                    <a:pt x="1847" y="99"/>
                  </a:lnTo>
                  <a:lnTo>
                    <a:pt x="1854" y="83"/>
                  </a:lnTo>
                  <a:lnTo>
                    <a:pt x="1864" y="67"/>
                  </a:lnTo>
                  <a:lnTo>
                    <a:pt x="1875" y="50"/>
                  </a:lnTo>
                  <a:lnTo>
                    <a:pt x="1881" y="42"/>
                  </a:lnTo>
                  <a:lnTo>
                    <a:pt x="1889" y="35"/>
                  </a:lnTo>
                  <a:lnTo>
                    <a:pt x="1896" y="29"/>
                  </a:lnTo>
                  <a:lnTo>
                    <a:pt x="1904" y="23"/>
                  </a:lnTo>
                  <a:lnTo>
                    <a:pt x="1921" y="16"/>
                  </a:lnTo>
                  <a:lnTo>
                    <a:pt x="1938" y="9"/>
                  </a:lnTo>
                  <a:lnTo>
                    <a:pt x="1952" y="3"/>
                  </a:lnTo>
                  <a:lnTo>
                    <a:pt x="1965" y="1"/>
                  </a:lnTo>
                  <a:lnTo>
                    <a:pt x="1971" y="0"/>
                  </a:lnTo>
                  <a:lnTo>
                    <a:pt x="1976" y="0"/>
                  </a:lnTo>
                  <a:lnTo>
                    <a:pt x="1979" y="1"/>
                  </a:lnTo>
                  <a:lnTo>
                    <a:pt x="1983" y="2"/>
                  </a:lnTo>
                  <a:lnTo>
                    <a:pt x="1984" y="4"/>
                  </a:lnTo>
                  <a:lnTo>
                    <a:pt x="1985" y="8"/>
                  </a:lnTo>
                  <a:lnTo>
                    <a:pt x="1985" y="11"/>
                  </a:lnTo>
                  <a:lnTo>
                    <a:pt x="1984" y="15"/>
                  </a:lnTo>
                  <a:lnTo>
                    <a:pt x="1980" y="23"/>
                  </a:lnTo>
                  <a:lnTo>
                    <a:pt x="1976" y="32"/>
                  </a:lnTo>
                  <a:lnTo>
                    <a:pt x="1968" y="40"/>
                  </a:lnTo>
                  <a:lnTo>
                    <a:pt x="1963" y="50"/>
                  </a:lnTo>
                  <a:lnTo>
                    <a:pt x="1958" y="58"/>
                  </a:lnTo>
                  <a:lnTo>
                    <a:pt x="1955" y="66"/>
                  </a:lnTo>
                  <a:lnTo>
                    <a:pt x="1955" y="71"/>
                  </a:lnTo>
                  <a:lnTo>
                    <a:pt x="1958" y="74"/>
                  </a:lnTo>
                  <a:lnTo>
                    <a:pt x="1960" y="78"/>
                  </a:lnTo>
                  <a:lnTo>
                    <a:pt x="1964" y="82"/>
                  </a:lnTo>
                  <a:lnTo>
                    <a:pt x="1965" y="84"/>
                  </a:lnTo>
                  <a:lnTo>
                    <a:pt x="1966" y="89"/>
                  </a:lnTo>
                  <a:lnTo>
                    <a:pt x="1968" y="90"/>
                  </a:lnTo>
                  <a:lnTo>
                    <a:pt x="1971" y="91"/>
                  </a:lnTo>
                  <a:lnTo>
                    <a:pt x="1976" y="91"/>
                  </a:lnTo>
                  <a:lnTo>
                    <a:pt x="1979" y="92"/>
                  </a:lnTo>
                  <a:lnTo>
                    <a:pt x="1990" y="91"/>
                  </a:lnTo>
                  <a:lnTo>
                    <a:pt x="1998" y="90"/>
                  </a:lnTo>
                  <a:lnTo>
                    <a:pt x="2007" y="90"/>
                  </a:lnTo>
                  <a:lnTo>
                    <a:pt x="2012" y="91"/>
                  </a:lnTo>
                  <a:lnTo>
                    <a:pt x="2017" y="93"/>
                  </a:lnTo>
                  <a:lnTo>
                    <a:pt x="2022" y="98"/>
                  </a:lnTo>
                  <a:lnTo>
                    <a:pt x="2027" y="105"/>
                  </a:lnTo>
                  <a:lnTo>
                    <a:pt x="2030" y="114"/>
                  </a:lnTo>
                  <a:lnTo>
                    <a:pt x="2030" y="117"/>
                  </a:lnTo>
                  <a:lnTo>
                    <a:pt x="2030" y="121"/>
                  </a:lnTo>
                  <a:lnTo>
                    <a:pt x="2029" y="123"/>
                  </a:lnTo>
                  <a:lnTo>
                    <a:pt x="2027" y="126"/>
                  </a:lnTo>
                  <a:lnTo>
                    <a:pt x="2021" y="129"/>
                  </a:lnTo>
                  <a:lnTo>
                    <a:pt x="2014" y="132"/>
                  </a:lnTo>
                  <a:lnTo>
                    <a:pt x="2010" y="133"/>
                  </a:lnTo>
                  <a:lnTo>
                    <a:pt x="2007" y="135"/>
                  </a:lnTo>
                  <a:lnTo>
                    <a:pt x="2003" y="139"/>
                  </a:lnTo>
                  <a:lnTo>
                    <a:pt x="2001" y="143"/>
                  </a:lnTo>
                  <a:lnTo>
                    <a:pt x="1996" y="155"/>
                  </a:lnTo>
                  <a:lnTo>
                    <a:pt x="1992" y="167"/>
                  </a:lnTo>
                  <a:lnTo>
                    <a:pt x="1991" y="179"/>
                  </a:lnTo>
                  <a:lnTo>
                    <a:pt x="1990" y="190"/>
                  </a:lnTo>
                  <a:lnTo>
                    <a:pt x="1989" y="200"/>
                  </a:lnTo>
                  <a:lnTo>
                    <a:pt x="1988" y="210"/>
                  </a:lnTo>
                  <a:lnTo>
                    <a:pt x="1984" y="219"/>
                  </a:lnTo>
                  <a:lnTo>
                    <a:pt x="1979" y="225"/>
                  </a:lnTo>
                  <a:lnTo>
                    <a:pt x="1972" y="233"/>
                  </a:lnTo>
                  <a:lnTo>
                    <a:pt x="1963" y="239"/>
                  </a:lnTo>
                  <a:lnTo>
                    <a:pt x="1952" y="244"/>
                  </a:lnTo>
                  <a:lnTo>
                    <a:pt x="1944" y="249"/>
                  </a:lnTo>
                  <a:lnTo>
                    <a:pt x="1941" y="250"/>
                  </a:lnTo>
                  <a:lnTo>
                    <a:pt x="1940" y="253"/>
                  </a:lnTo>
                  <a:lnTo>
                    <a:pt x="1939" y="255"/>
                  </a:lnTo>
                  <a:lnTo>
                    <a:pt x="1938" y="258"/>
                  </a:lnTo>
                  <a:lnTo>
                    <a:pt x="1939" y="263"/>
                  </a:lnTo>
                  <a:lnTo>
                    <a:pt x="1941" y="271"/>
                  </a:lnTo>
                  <a:lnTo>
                    <a:pt x="1944" y="279"/>
                  </a:lnTo>
                  <a:lnTo>
                    <a:pt x="1946" y="288"/>
                  </a:lnTo>
                  <a:lnTo>
                    <a:pt x="1947" y="294"/>
                  </a:lnTo>
                  <a:lnTo>
                    <a:pt x="1947" y="299"/>
                  </a:lnTo>
                  <a:lnTo>
                    <a:pt x="1946" y="304"/>
                  </a:lnTo>
                  <a:lnTo>
                    <a:pt x="1945" y="309"/>
                  </a:lnTo>
                  <a:lnTo>
                    <a:pt x="1940" y="318"/>
                  </a:lnTo>
                  <a:lnTo>
                    <a:pt x="1934" y="328"/>
                  </a:lnTo>
                  <a:lnTo>
                    <a:pt x="1927" y="338"/>
                  </a:lnTo>
                  <a:lnTo>
                    <a:pt x="1923" y="350"/>
                  </a:lnTo>
                  <a:lnTo>
                    <a:pt x="1920" y="363"/>
                  </a:lnTo>
                  <a:lnTo>
                    <a:pt x="1917" y="374"/>
                  </a:lnTo>
                  <a:lnTo>
                    <a:pt x="1914" y="385"/>
                  </a:lnTo>
                  <a:lnTo>
                    <a:pt x="1910" y="395"/>
                  </a:lnTo>
                  <a:lnTo>
                    <a:pt x="1905" y="408"/>
                  </a:lnTo>
                  <a:lnTo>
                    <a:pt x="1902" y="422"/>
                  </a:lnTo>
                  <a:lnTo>
                    <a:pt x="1901" y="436"/>
                  </a:lnTo>
                  <a:lnTo>
                    <a:pt x="1900" y="448"/>
                  </a:lnTo>
                  <a:lnTo>
                    <a:pt x="1900" y="458"/>
                  </a:lnTo>
                  <a:lnTo>
                    <a:pt x="1898" y="467"/>
                  </a:lnTo>
                  <a:lnTo>
                    <a:pt x="1895" y="476"/>
                  </a:lnTo>
                  <a:lnTo>
                    <a:pt x="1890" y="485"/>
                  </a:lnTo>
                  <a:lnTo>
                    <a:pt x="1884" y="493"/>
                  </a:lnTo>
                  <a:lnTo>
                    <a:pt x="1878" y="496"/>
                  </a:lnTo>
                  <a:lnTo>
                    <a:pt x="1873" y="499"/>
                  </a:lnTo>
                  <a:lnTo>
                    <a:pt x="1869" y="500"/>
                  </a:lnTo>
                  <a:lnTo>
                    <a:pt x="1864" y="501"/>
                  </a:lnTo>
                  <a:lnTo>
                    <a:pt x="1860" y="505"/>
                  </a:lnTo>
                  <a:lnTo>
                    <a:pt x="1858" y="508"/>
                  </a:lnTo>
                  <a:lnTo>
                    <a:pt x="1857" y="513"/>
                  </a:lnTo>
                  <a:lnTo>
                    <a:pt x="1854" y="520"/>
                  </a:lnTo>
                  <a:lnTo>
                    <a:pt x="1850" y="530"/>
                  </a:lnTo>
                  <a:lnTo>
                    <a:pt x="1842" y="539"/>
                  </a:lnTo>
                  <a:lnTo>
                    <a:pt x="1837" y="546"/>
                  </a:lnTo>
                  <a:lnTo>
                    <a:pt x="1831" y="552"/>
                  </a:lnTo>
                  <a:lnTo>
                    <a:pt x="1823" y="557"/>
                  </a:lnTo>
                  <a:lnTo>
                    <a:pt x="1818" y="561"/>
                  </a:lnTo>
                  <a:lnTo>
                    <a:pt x="1809" y="563"/>
                  </a:lnTo>
                  <a:lnTo>
                    <a:pt x="1802" y="564"/>
                  </a:lnTo>
                  <a:lnTo>
                    <a:pt x="1796" y="568"/>
                  </a:lnTo>
                  <a:lnTo>
                    <a:pt x="1794" y="570"/>
                  </a:lnTo>
                  <a:lnTo>
                    <a:pt x="1793" y="572"/>
                  </a:lnTo>
                  <a:lnTo>
                    <a:pt x="1791" y="576"/>
                  </a:lnTo>
                  <a:lnTo>
                    <a:pt x="1791" y="580"/>
                  </a:lnTo>
                  <a:lnTo>
                    <a:pt x="1790" y="587"/>
                  </a:lnTo>
                  <a:lnTo>
                    <a:pt x="1789" y="593"/>
                  </a:lnTo>
                  <a:lnTo>
                    <a:pt x="1787" y="599"/>
                  </a:lnTo>
                  <a:lnTo>
                    <a:pt x="1783" y="603"/>
                  </a:lnTo>
                  <a:lnTo>
                    <a:pt x="1779" y="609"/>
                  </a:lnTo>
                  <a:lnTo>
                    <a:pt x="1776" y="616"/>
                  </a:lnTo>
                  <a:lnTo>
                    <a:pt x="1775" y="624"/>
                  </a:lnTo>
                  <a:lnTo>
                    <a:pt x="1775" y="633"/>
                  </a:lnTo>
                  <a:lnTo>
                    <a:pt x="1776" y="645"/>
                  </a:lnTo>
                  <a:lnTo>
                    <a:pt x="1776" y="660"/>
                  </a:lnTo>
                  <a:lnTo>
                    <a:pt x="1775" y="675"/>
                  </a:lnTo>
                  <a:lnTo>
                    <a:pt x="1774" y="688"/>
                  </a:lnTo>
                  <a:lnTo>
                    <a:pt x="1774" y="697"/>
                  </a:lnTo>
                  <a:lnTo>
                    <a:pt x="1774" y="706"/>
                  </a:lnTo>
                  <a:lnTo>
                    <a:pt x="1775" y="709"/>
                  </a:lnTo>
                  <a:lnTo>
                    <a:pt x="1776" y="713"/>
                  </a:lnTo>
                  <a:lnTo>
                    <a:pt x="1778" y="715"/>
                  </a:lnTo>
                  <a:lnTo>
                    <a:pt x="1782" y="719"/>
                  </a:lnTo>
                  <a:lnTo>
                    <a:pt x="1789" y="725"/>
                  </a:lnTo>
                  <a:lnTo>
                    <a:pt x="1797" y="731"/>
                  </a:lnTo>
                  <a:lnTo>
                    <a:pt x="1806" y="739"/>
                  </a:lnTo>
                  <a:lnTo>
                    <a:pt x="1812" y="747"/>
                  </a:lnTo>
                  <a:lnTo>
                    <a:pt x="1820" y="765"/>
                  </a:lnTo>
                  <a:lnTo>
                    <a:pt x="1826" y="780"/>
                  </a:lnTo>
                  <a:lnTo>
                    <a:pt x="1829" y="786"/>
                  </a:lnTo>
                  <a:lnTo>
                    <a:pt x="1834" y="790"/>
                  </a:lnTo>
                  <a:lnTo>
                    <a:pt x="1839" y="791"/>
                  </a:lnTo>
                  <a:lnTo>
                    <a:pt x="1844" y="794"/>
                  </a:lnTo>
                  <a:lnTo>
                    <a:pt x="1847" y="796"/>
                  </a:lnTo>
                  <a:lnTo>
                    <a:pt x="1851" y="801"/>
                  </a:lnTo>
                  <a:lnTo>
                    <a:pt x="1851" y="804"/>
                  </a:lnTo>
                  <a:lnTo>
                    <a:pt x="1852" y="807"/>
                  </a:lnTo>
                  <a:lnTo>
                    <a:pt x="1851" y="810"/>
                  </a:lnTo>
                  <a:lnTo>
                    <a:pt x="1850" y="814"/>
                  </a:lnTo>
                  <a:lnTo>
                    <a:pt x="1847" y="820"/>
                  </a:lnTo>
                  <a:lnTo>
                    <a:pt x="1846" y="823"/>
                  </a:lnTo>
                  <a:lnTo>
                    <a:pt x="1848" y="828"/>
                  </a:lnTo>
                  <a:lnTo>
                    <a:pt x="1852" y="832"/>
                  </a:lnTo>
                  <a:lnTo>
                    <a:pt x="1857" y="835"/>
                  </a:lnTo>
                  <a:lnTo>
                    <a:pt x="1862" y="840"/>
                  </a:lnTo>
                  <a:lnTo>
                    <a:pt x="1864" y="843"/>
                  </a:lnTo>
                  <a:lnTo>
                    <a:pt x="1866" y="847"/>
                  </a:lnTo>
                  <a:lnTo>
                    <a:pt x="1869" y="851"/>
                  </a:lnTo>
                  <a:lnTo>
                    <a:pt x="1870" y="857"/>
                  </a:lnTo>
                  <a:lnTo>
                    <a:pt x="1871" y="867"/>
                  </a:lnTo>
                  <a:lnTo>
                    <a:pt x="1872" y="878"/>
                  </a:lnTo>
                  <a:lnTo>
                    <a:pt x="1872" y="889"/>
                  </a:lnTo>
                  <a:lnTo>
                    <a:pt x="1871" y="899"/>
                  </a:lnTo>
                  <a:lnTo>
                    <a:pt x="1870" y="904"/>
                  </a:lnTo>
                  <a:lnTo>
                    <a:pt x="1867" y="909"/>
                  </a:lnTo>
                  <a:lnTo>
                    <a:pt x="1865" y="914"/>
                  </a:lnTo>
                  <a:lnTo>
                    <a:pt x="1863" y="918"/>
                  </a:lnTo>
                  <a:lnTo>
                    <a:pt x="1856" y="927"/>
                  </a:lnTo>
                  <a:lnTo>
                    <a:pt x="1846" y="934"/>
                  </a:lnTo>
                  <a:lnTo>
                    <a:pt x="1837" y="940"/>
                  </a:lnTo>
                  <a:lnTo>
                    <a:pt x="1828" y="945"/>
                  </a:lnTo>
                  <a:lnTo>
                    <a:pt x="1826" y="947"/>
                  </a:lnTo>
                  <a:lnTo>
                    <a:pt x="1822" y="948"/>
                  </a:lnTo>
                  <a:lnTo>
                    <a:pt x="1821" y="950"/>
                  </a:lnTo>
                  <a:lnTo>
                    <a:pt x="1820" y="953"/>
                  </a:lnTo>
                  <a:lnTo>
                    <a:pt x="1820" y="959"/>
                  </a:lnTo>
                  <a:lnTo>
                    <a:pt x="1822" y="966"/>
                  </a:lnTo>
                  <a:lnTo>
                    <a:pt x="1826" y="972"/>
                  </a:lnTo>
                  <a:lnTo>
                    <a:pt x="1829" y="979"/>
                  </a:lnTo>
                  <a:lnTo>
                    <a:pt x="1834" y="984"/>
                  </a:lnTo>
                  <a:lnTo>
                    <a:pt x="1837" y="989"/>
                  </a:lnTo>
                  <a:lnTo>
                    <a:pt x="1838" y="994"/>
                  </a:lnTo>
                  <a:lnTo>
                    <a:pt x="1837" y="1003"/>
                  </a:lnTo>
                  <a:lnTo>
                    <a:pt x="1827" y="1019"/>
                  </a:lnTo>
                  <a:lnTo>
                    <a:pt x="1815" y="1036"/>
                  </a:lnTo>
                  <a:lnTo>
                    <a:pt x="1809" y="1047"/>
                  </a:lnTo>
                  <a:lnTo>
                    <a:pt x="1801" y="1060"/>
                  </a:lnTo>
                  <a:lnTo>
                    <a:pt x="1791" y="1074"/>
                  </a:lnTo>
                  <a:lnTo>
                    <a:pt x="1782" y="1087"/>
                  </a:lnTo>
                  <a:lnTo>
                    <a:pt x="1771" y="1098"/>
                  </a:lnTo>
                  <a:lnTo>
                    <a:pt x="1760" y="1109"/>
                  </a:lnTo>
                  <a:lnTo>
                    <a:pt x="1751" y="1118"/>
                  </a:lnTo>
                  <a:lnTo>
                    <a:pt x="1745" y="1124"/>
                  </a:lnTo>
                  <a:lnTo>
                    <a:pt x="1741" y="1130"/>
                  </a:lnTo>
                  <a:lnTo>
                    <a:pt x="1739" y="1136"/>
                  </a:lnTo>
                  <a:lnTo>
                    <a:pt x="1739" y="1142"/>
                  </a:lnTo>
                  <a:lnTo>
                    <a:pt x="1741" y="1148"/>
                  </a:lnTo>
                  <a:lnTo>
                    <a:pt x="1744" y="1155"/>
                  </a:lnTo>
                  <a:lnTo>
                    <a:pt x="1745" y="1162"/>
                  </a:lnTo>
                  <a:lnTo>
                    <a:pt x="1746" y="1169"/>
                  </a:lnTo>
                  <a:lnTo>
                    <a:pt x="1745" y="1179"/>
                  </a:lnTo>
                  <a:lnTo>
                    <a:pt x="1743" y="1186"/>
                  </a:lnTo>
                  <a:lnTo>
                    <a:pt x="1741" y="1192"/>
                  </a:lnTo>
                  <a:lnTo>
                    <a:pt x="1741" y="1197"/>
                  </a:lnTo>
                  <a:lnTo>
                    <a:pt x="1744" y="1201"/>
                  </a:lnTo>
                  <a:lnTo>
                    <a:pt x="1746" y="1207"/>
                  </a:lnTo>
                  <a:lnTo>
                    <a:pt x="1749" y="1214"/>
                  </a:lnTo>
                  <a:lnTo>
                    <a:pt x="1749" y="1221"/>
                  </a:lnTo>
                  <a:lnTo>
                    <a:pt x="1746" y="1229"/>
                  </a:lnTo>
                  <a:lnTo>
                    <a:pt x="1743" y="1236"/>
                  </a:lnTo>
                  <a:lnTo>
                    <a:pt x="1741" y="1243"/>
                  </a:lnTo>
                  <a:lnTo>
                    <a:pt x="1741" y="1245"/>
                  </a:lnTo>
                  <a:lnTo>
                    <a:pt x="1743" y="1248"/>
                  </a:lnTo>
                  <a:lnTo>
                    <a:pt x="1744" y="1250"/>
                  </a:lnTo>
                  <a:lnTo>
                    <a:pt x="1746" y="1251"/>
                  </a:lnTo>
                  <a:lnTo>
                    <a:pt x="1752" y="1255"/>
                  </a:lnTo>
                  <a:lnTo>
                    <a:pt x="1757" y="1258"/>
                  </a:lnTo>
                  <a:lnTo>
                    <a:pt x="1758" y="1262"/>
                  </a:lnTo>
                  <a:lnTo>
                    <a:pt x="1759" y="1264"/>
                  </a:lnTo>
                  <a:lnTo>
                    <a:pt x="1760" y="1268"/>
                  </a:lnTo>
                  <a:lnTo>
                    <a:pt x="1759" y="1273"/>
                  </a:lnTo>
                  <a:lnTo>
                    <a:pt x="1759" y="1282"/>
                  </a:lnTo>
                  <a:lnTo>
                    <a:pt x="1759" y="1290"/>
                  </a:lnTo>
                  <a:lnTo>
                    <a:pt x="1762" y="1299"/>
                  </a:lnTo>
                  <a:lnTo>
                    <a:pt x="1766" y="1308"/>
                  </a:lnTo>
                  <a:lnTo>
                    <a:pt x="1769" y="1313"/>
                  </a:lnTo>
                  <a:lnTo>
                    <a:pt x="1771" y="1318"/>
                  </a:lnTo>
                  <a:lnTo>
                    <a:pt x="1772" y="1324"/>
                  </a:lnTo>
                  <a:lnTo>
                    <a:pt x="1774" y="1328"/>
                  </a:lnTo>
                  <a:lnTo>
                    <a:pt x="1774" y="1340"/>
                  </a:lnTo>
                  <a:lnTo>
                    <a:pt x="1771" y="1350"/>
                  </a:lnTo>
                  <a:lnTo>
                    <a:pt x="1769" y="1359"/>
                  </a:lnTo>
                  <a:lnTo>
                    <a:pt x="1766" y="1368"/>
                  </a:lnTo>
                  <a:lnTo>
                    <a:pt x="1766" y="1377"/>
                  </a:lnTo>
                  <a:lnTo>
                    <a:pt x="1768" y="1387"/>
                  </a:lnTo>
                  <a:lnTo>
                    <a:pt x="1770" y="1399"/>
                  </a:lnTo>
                  <a:lnTo>
                    <a:pt x="1771" y="1412"/>
                  </a:lnTo>
                  <a:lnTo>
                    <a:pt x="1772" y="1418"/>
                  </a:lnTo>
                  <a:lnTo>
                    <a:pt x="1771" y="1425"/>
                  </a:lnTo>
                  <a:lnTo>
                    <a:pt x="1771" y="1432"/>
                  </a:lnTo>
                  <a:lnTo>
                    <a:pt x="1770" y="1438"/>
                  </a:lnTo>
                  <a:lnTo>
                    <a:pt x="1766" y="1451"/>
                  </a:lnTo>
                  <a:lnTo>
                    <a:pt x="1763" y="1465"/>
                  </a:lnTo>
                  <a:lnTo>
                    <a:pt x="1760" y="1481"/>
                  </a:lnTo>
                  <a:lnTo>
                    <a:pt x="1759" y="1495"/>
                  </a:lnTo>
                  <a:lnTo>
                    <a:pt x="1760" y="1509"/>
                  </a:lnTo>
                  <a:lnTo>
                    <a:pt x="1763" y="1521"/>
                  </a:lnTo>
                  <a:lnTo>
                    <a:pt x="1765" y="1534"/>
                  </a:lnTo>
                  <a:lnTo>
                    <a:pt x="1769" y="1546"/>
                  </a:lnTo>
                  <a:lnTo>
                    <a:pt x="1774" y="1559"/>
                  </a:lnTo>
                  <a:lnTo>
                    <a:pt x="1777" y="1569"/>
                  </a:lnTo>
                  <a:lnTo>
                    <a:pt x="1779" y="1578"/>
                  </a:lnTo>
                  <a:lnTo>
                    <a:pt x="1781" y="1589"/>
                  </a:lnTo>
                  <a:lnTo>
                    <a:pt x="1782" y="1601"/>
                  </a:lnTo>
                  <a:lnTo>
                    <a:pt x="1783" y="1610"/>
                  </a:lnTo>
                  <a:lnTo>
                    <a:pt x="1785" y="1620"/>
                  </a:lnTo>
                  <a:lnTo>
                    <a:pt x="1790" y="1626"/>
                  </a:lnTo>
                  <a:lnTo>
                    <a:pt x="1795" y="1629"/>
                  </a:lnTo>
                  <a:lnTo>
                    <a:pt x="1800" y="1633"/>
                  </a:lnTo>
                  <a:lnTo>
                    <a:pt x="1801" y="1636"/>
                  </a:lnTo>
                  <a:lnTo>
                    <a:pt x="1802" y="1640"/>
                  </a:lnTo>
                  <a:lnTo>
                    <a:pt x="1803" y="1645"/>
                  </a:lnTo>
                  <a:lnTo>
                    <a:pt x="1804" y="1652"/>
                  </a:lnTo>
                  <a:lnTo>
                    <a:pt x="1806" y="1670"/>
                  </a:lnTo>
                  <a:lnTo>
                    <a:pt x="1808" y="1692"/>
                  </a:lnTo>
                  <a:lnTo>
                    <a:pt x="1809" y="1714"/>
                  </a:lnTo>
                  <a:lnTo>
                    <a:pt x="1810" y="1728"/>
                  </a:lnTo>
                  <a:lnTo>
                    <a:pt x="1808" y="1746"/>
                  </a:lnTo>
                  <a:lnTo>
                    <a:pt x="1801" y="1772"/>
                  </a:lnTo>
                  <a:lnTo>
                    <a:pt x="1791" y="1800"/>
                  </a:lnTo>
                  <a:lnTo>
                    <a:pt x="1782" y="1823"/>
                  </a:lnTo>
                  <a:lnTo>
                    <a:pt x="1772" y="1842"/>
                  </a:lnTo>
                  <a:lnTo>
                    <a:pt x="1760" y="1860"/>
                  </a:lnTo>
                  <a:lnTo>
                    <a:pt x="1750" y="1875"/>
                  </a:lnTo>
                  <a:lnTo>
                    <a:pt x="1741" y="1887"/>
                  </a:lnTo>
                  <a:lnTo>
                    <a:pt x="1736" y="1900"/>
                  </a:lnTo>
                  <a:lnTo>
                    <a:pt x="1731" y="1917"/>
                  </a:lnTo>
                  <a:lnTo>
                    <a:pt x="1727" y="1932"/>
                  </a:lnTo>
                  <a:lnTo>
                    <a:pt x="1725" y="1945"/>
                  </a:lnTo>
                  <a:lnTo>
                    <a:pt x="1725" y="1957"/>
                  </a:lnTo>
                  <a:lnTo>
                    <a:pt x="1722" y="1970"/>
                  </a:lnTo>
                  <a:lnTo>
                    <a:pt x="1719" y="1983"/>
                  </a:lnTo>
                  <a:lnTo>
                    <a:pt x="1713" y="1996"/>
                  </a:lnTo>
                  <a:lnTo>
                    <a:pt x="1708" y="2009"/>
                  </a:lnTo>
                  <a:lnTo>
                    <a:pt x="1705" y="2024"/>
                  </a:lnTo>
                  <a:lnTo>
                    <a:pt x="1702" y="2040"/>
                  </a:lnTo>
                  <a:lnTo>
                    <a:pt x="1701" y="2057"/>
                  </a:lnTo>
                  <a:lnTo>
                    <a:pt x="1701" y="2075"/>
                  </a:lnTo>
                  <a:lnTo>
                    <a:pt x="1701" y="2094"/>
                  </a:lnTo>
                  <a:lnTo>
                    <a:pt x="1701" y="2112"/>
                  </a:lnTo>
                  <a:lnTo>
                    <a:pt x="1701" y="2125"/>
                  </a:lnTo>
                  <a:lnTo>
                    <a:pt x="1702" y="2139"/>
                  </a:lnTo>
                  <a:lnTo>
                    <a:pt x="1706" y="2156"/>
                  </a:lnTo>
                  <a:lnTo>
                    <a:pt x="1708" y="2163"/>
                  </a:lnTo>
                  <a:lnTo>
                    <a:pt x="1711" y="2171"/>
                  </a:lnTo>
                  <a:lnTo>
                    <a:pt x="1714" y="2177"/>
                  </a:lnTo>
                  <a:lnTo>
                    <a:pt x="1719" y="2183"/>
                  </a:lnTo>
                  <a:lnTo>
                    <a:pt x="1722" y="2187"/>
                  </a:lnTo>
                  <a:lnTo>
                    <a:pt x="1728" y="2188"/>
                  </a:lnTo>
                  <a:lnTo>
                    <a:pt x="1734" y="2190"/>
                  </a:lnTo>
                  <a:lnTo>
                    <a:pt x="1740" y="2190"/>
                  </a:lnTo>
                  <a:lnTo>
                    <a:pt x="1745" y="2190"/>
                  </a:lnTo>
                  <a:lnTo>
                    <a:pt x="1747" y="2190"/>
                  </a:lnTo>
                  <a:lnTo>
                    <a:pt x="1749" y="2190"/>
                  </a:lnTo>
                  <a:lnTo>
                    <a:pt x="1749" y="2193"/>
                  </a:lnTo>
                  <a:lnTo>
                    <a:pt x="1746" y="2196"/>
                  </a:lnTo>
                  <a:lnTo>
                    <a:pt x="1744" y="2202"/>
                  </a:lnTo>
                  <a:lnTo>
                    <a:pt x="1741" y="2209"/>
                  </a:lnTo>
                  <a:lnTo>
                    <a:pt x="1739" y="2218"/>
                  </a:lnTo>
                  <a:lnTo>
                    <a:pt x="1738" y="2227"/>
                  </a:lnTo>
                  <a:lnTo>
                    <a:pt x="1739" y="2237"/>
                  </a:lnTo>
                  <a:lnTo>
                    <a:pt x="1740" y="2246"/>
                  </a:lnTo>
                  <a:lnTo>
                    <a:pt x="1744" y="2253"/>
                  </a:lnTo>
                  <a:lnTo>
                    <a:pt x="1747" y="2259"/>
                  </a:lnTo>
                  <a:lnTo>
                    <a:pt x="1752" y="2264"/>
                  </a:lnTo>
                  <a:lnTo>
                    <a:pt x="1762" y="2272"/>
                  </a:lnTo>
                  <a:lnTo>
                    <a:pt x="1770" y="2279"/>
                  </a:lnTo>
                  <a:lnTo>
                    <a:pt x="1772" y="2283"/>
                  </a:lnTo>
                  <a:lnTo>
                    <a:pt x="1775" y="2288"/>
                  </a:lnTo>
                  <a:lnTo>
                    <a:pt x="1776" y="2291"/>
                  </a:lnTo>
                  <a:lnTo>
                    <a:pt x="1777" y="2295"/>
                  </a:lnTo>
                  <a:lnTo>
                    <a:pt x="1776" y="2298"/>
                  </a:lnTo>
                  <a:lnTo>
                    <a:pt x="1775" y="2302"/>
                  </a:lnTo>
                  <a:lnTo>
                    <a:pt x="1772" y="2305"/>
                  </a:lnTo>
                  <a:lnTo>
                    <a:pt x="1770" y="2309"/>
                  </a:lnTo>
                  <a:lnTo>
                    <a:pt x="1763" y="2317"/>
                  </a:lnTo>
                  <a:lnTo>
                    <a:pt x="1758" y="2327"/>
                  </a:lnTo>
                  <a:lnTo>
                    <a:pt x="1757" y="2332"/>
                  </a:lnTo>
                  <a:lnTo>
                    <a:pt x="1758" y="2335"/>
                  </a:lnTo>
                  <a:lnTo>
                    <a:pt x="1759" y="2340"/>
                  </a:lnTo>
                  <a:lnTo>
                    <a:pt x="1764" y="2343"/>
                  </a:lnTo>
                  <a:lnTo>
                    <a:pt x="1778" y="2351"/>
                  </a:lnTo>
                  <a:lnTo>
                    <a:pt x="1795" y="2359"/>
                  </a:lnTo>
                  <a:lnTo>
                    <a:pt x="1813" y="2366"/>
                  </a:lnTo>
                  <a:lnTo>
                    <a:pt x="1826" y="2373"/>
                  </a:lnTo>
                  <a:lnTo>
                    <a:pt x="1829" y="2377"/>
                  </a:lnTo>
                  <a:lnTo>
                    <a:pt x="1833" y="2379"/>
                  </a:lnTo>
                  <a:lnTo>
                    <a:pt x="1834" y="2383"/>
                  </a:lnTo>
                  <a:lnTo>
                    <a:pt x="1835" y="2385"/>
                  </a:lnTo>
                  <a:lnTo>
                    <a:pt x="1834" y="2391"/>
                  </a:lnTo>
                  <a:lnTo>
                    <a:pt x="1832" y="2396"/>
                  </a:lnTo>
                  <a:lnTo>
                    <a:pt x="1827" y="2402"/>
                  </a:lnTo>
                  <a:lnTo>
                    <a:pt x="1821" y="2409"/>
                  </a:lnTo>
                  <a:lnTo>
                    <a:pt x="1819" y="2412"/>
                  </a:lnTo>
                  <a:lnTo>
                    <a:pt x="1818" y="2417"/>
                  </a:lnTo>
                  <a:lnTo>
                    <a:pt x="1816" y="2423"/>
                  </a:lnTo>
                  <a:lnTo>
                    <a:pt x="1816" y="2429"/>
                  </a:lnTo>
                  <a:lnTo>
                    <a:pt x="1818" y="2435"/>
                  </a:lnTo>
                  <a:lnTo>
                    <a:pt x="1820" y="2441"/>
                  </a:lnTo>
                  <a:lnTo>
                    <a:pt x="1822" y="2446"/>
                  </a:lnTo>
                  <a:lnTo>
                    <a:pt x="1826" y="2450"/>
                  </a:lnTo>
                  <a:lnTo>
                    <a:pt x="1832" y="2458"/>
                  </a:lnTo>
                  <a:lnTo>
                    <a:pt x="1837" y="2464"/>
                  </a:lnTo>
                  <a:lnTo>
                    <a:pt x="1838" y="2466"/>
                  </a:lnTo>
                  <a:lnTo>
                    <a:pt x="1838" y="2469"/>
                  </a:lnTo>
                  <a:lnTo>
                    <a:pt x="1838" y="2472"/>
                  </a:lnTo>
                  <a:lnTo>
                    <a:pt x="1837" y="2475"/>
                  </a:lnTo>
                  <a:lnTo>
                    <a:pt x="1833" y="2481"/>
                  </a:lnTo>
                  <a:lnTo>
                    <a:pt x="1828" y="2489"/>
                  </a:lnTo>
                  <a:lnTo>
                    <a:pt x="1826" y="2492"/>
                  </a:lnTo>
                  <a:lnTo>
                    <a:pt x="1823" y="2496"/>
                  </a:lnTo>
                  <a:lnTo>
                    <a:pt x="1822" y="2500"/>
                  </a:lnTo>
                  <a:lnTo>
                    <a:pt x="1822" y="2504"/>
                  </a:lnTo>
                  <a:lnTo>
                    <a:pt x="1822" y="2508"/>
                  </a:lnTo>
                  <a:lnTo>
                    <a:pt x="1825" y="2511"/>
                  </a:lnTo>
                  <a:lnTo>
                    <a:pt x="1828" y="2513"/>
                  </a:lnTo>
                  <a:lnTo>
                    <a:pt x="1833" y="2516"/>
                  </a:lnTo>
                  <a:lnTo>
                    <a:pt x="1847" y="2518"/>
                  </a:lnTo>
                  <a:lnTo>
                    <a:pt x="1860" y="2523"/>
                  </a:lnTo>
                  <a:lnTo>
                    <a:pt x="1867" y="2525"/>
                  </a:lnTo>
                  <a:lnTo>
                    <a:pt x="1873" y="2529"/>
                  </a:lnTo>
                  <a:lnTo>
                    <a:pt x="1878" y="2534"/>
                  </a:lnTo>
                  <a:lnTo>
                    <a:pt x="1883" y="2541"/>
                  </a:lnTo>
                  <a:lnTo>
                    <a:pt x="1888" y="2555"/>
                  </a:lnTo>
                  <a:lnTo>
                    <a:pt x="1890" y="2568"/>
                  </a:lnTo>
                  <a:lnTo>
                    <a:pt x="1892" y="2575"/>
                  </a:lnTo>
                  <a:lnTo>
                    <a:pt x="1895" y="2582"/>
                  </a:lnTo>
                  <a:lnTo>
                    <a:pt x="1898" y="2588"/>
                  </a:lnTo>
                  <a:lnTo>
                    <a:pt x="1903" y="2594"/>
                  </a:lnTo>
                  <a:lnTo>
                    <a:pt x="1917" y="2607"/>
                  </a:lnTo>
                  <a:lnTo>
                    <a:pt x="1932" y="2618"/>
                  </a:lnTo>
                  <a:lnTo>
                    <a:pt x="1946" y="2630"/>
                  </a:lnTo>
                  <a:lnTo>
                    <a:pt x="1958" y="2642"/>
                  </a:lnTo>
                  <a:lnTo>
                    <a:pt x="1963" y="2648"/>
                  </a:lnTo>
                  <a:lnTo>
                    <a:pt x="1967" y="2654"/>
                  </a:lnTo>
                  <a:lnTo>
                    <a:pt x="1970" y="2660"/>
                  </a:lnTo>
                  <a:lnTo>
                    <a:pt x="1972" y="2667"/>
                  </a:lnTo>
                  <a:lnTo>
                    <a:pt x="1974" y="2680"/>
                  </a:lnTo>
                  <a:lnTo>
                    <a:pt x="1974" y="2694"/>
                  </a:lnTo>
                  <a:lnTo>
                    <a:pt x="1973" y="2711"/>
                  </a:lnTo>
                  <a:lnTo>
                    <a:pt x="1973" y="2727"/>
                  </a:lnTo>
                  <a:lnTo>
                    <a:pt x="1971" y="2742"/>
                  </a:lnTo>
                  <a:lnTo>
                    <a:pt x="1968" y="2754"/>
                  </a:lnTo>
                  <a:lnTo>
                    <a:pt x="1964" y="2763"/>
                  </a:lnTo>
                  <a:lnTo>
                    <a:pt x="1957" y="2775"/>
                  </a:lnTo>
                  <a:lnTo>
                    <a:pt x="1949" y="2787"/>
                  </a:lnTo>
                  <a:lnTo>
                    <a:pt x="1942" y="2795"/>
                  </a:lnTo>
                  <a:lnTo>
                    <a:pt x="1938" y="2801"/>
                  </a:lnTo>
                  <a:lnTo>
                    <a:pt x="1934" y="2802"/>
                  </a:lnTo>
                  <a:lnTo>
                    <a:pt x="1930" y="2802"/>
                  </a:lnTo>
                  <a:lnTo>
                    <a:pt x="1926" y="2800"/>
                  </a:lnTo>
                  <a:lnTo>
                    <a:pt x="1922" y="2799"/>
                  </a:lnTo>
                  <a:lnTo>
                    <a:pt x="1919" y="2800"/>
                  </a:lnTo>
                  <a:lnTo>
                    <a:pt x="1914" y="2801"/>
                  </a:lnTo>
                  <a:lnTo>
                    <a:pt x="1910" y="2802"/>
                  </a:lnTo>
                  <a:lnTo>
                    <a:pt x="1902" y="2808"/>
                  </a:lnTo>
                  <a:lnTo>
                    <a:pt x="1892" y="2815"/>
                  </a:lnTo>
                  <a:lnTo>
                    <a:pt x="1876" y="2826"/>
                  </a:lnTo>
                  <a:lnTo>
                    <a:pt x="1864" y="2833"/>
                  </a:lnTo>
                  <a:lnTo>
                    <a:pt x="1863" y="2836"/>
                  </a:lnTo>
                  <a:lnTo>
                    <a:pt x="1860" y="2837"/>
                  </a:lnTo>
                  <a:lnTo>
                    <a:pt x="1858" y="2837"/>
                  </a:lnTo>
                  <a:lnTo>
                    <a:pt x="1854" y="2838"/>
                  </a:lnTo>
                  <a:lnTo>
                    <a:pt x="1852" y="2837"/>
                  </a:lnTo>
                  <a:lnTo>
                    <a:pt x="1850" y="2836"/>
                  </a:lnTo>
                  <a:lnTo>
                    <a:pt x="1847" y="2834"/>
                  </a:lnTo>
                  <a:lnTo>
                    <a:pt x="1845" y="2831"/>
                  </a:lnTo>
                  <a:lnTo>
                    <a:pt x="1842" y="2827"/>
                  </a:lnTo>
                  <a:lnTo>
                    <a:pt x="1839" y="2825"/>
                  </a:lnTo>
                  <a:lnTo>
                    <a:pt x="1837" y="2825"/>
                  </a:lnTo>
                  <a:lnTo>
                    <a:pt x="1832" y="2826"/>
                  </a:lnTo>
                  <a:lnTo>
                    <a:pt x="1827" y="2826"/>
                  </a:lnTo>
                  <a:lnTo>
                    <a:pt x="1823" y="2824"/>
                  </a:lnTo>
                  <a:lnTo>
                    <a:pt x="1822" y="2819"/>
                  </a:lnTo>
                  <a:lnTo>
                    <a:pt x="1820" y="2809"/>
                  </a:lnTo>
                  <a:lnTo>
                    <a:pt x="1819" y="2799"/>
                  </a:lnTo>
                  <a:lnTo>
                    <a:pt x="1815" y="2792"/>
                  </a:lnTo>
                  <a:lnTo>
                    <a:pt x="1812" y="2788"/>
                  </a:lnTo>
                  <a:lnTo>
                    <a:pt x="1808" y="2784"/>
                  </a:lnTo>
                  <a:lnTo>
                    <a:pt x="1806" y="2784"/>
                  </a:lnTo>
                  <a:lnTo>
                    <a:pt x="1803" y="2784"/>
                  </a:lnTo>
                  <a:lnTo>
                    <a:pt x="1801" y="2784"/>
                  </a:lnTo>
                  <a:lnTo>
                    <a:pt x="1799" y="2786"/>
                  </a:lnTo>
                  <a:lnTo>
                    <a:pt x="1793" y="2790"/>
                  </a:lnTo>
                  <a:lnTo>
                    <a:pt x="1788" y="2796"/>
                  </a:lnTo>
                  <a:lnTo>
                    <a:pt x="1782" y="2801"/>
                  </a:lnTo>
                  <a:lnTo>
                    <a:pt x="1776" y="2805"/>
                  </a:lnTo>
                  <a:lnTo>
                    <a:pt x="1769" y="2807"/>
                  </a:lnTo>
                  <a:lnTo>
                    <a:pt x="1759" y="2809"/>
                  </a:lnTo>
                  <a:lnTo>
                    <a:pt x="1747" y="2809"/>
                  </a:lnTo>
                  <a:lnTo>
                    <a:pt x="1737" y="2811"/>
                  </a:lnTo>
                  <a:lnTo>
                    <a:pt x="1725" y="2813"/>
                  </a:lnTo>
                  <a:lnTo>
                    <a:pt x="1711" y="2817"/>
                  </a:lnTo>
                  <a:lnTo>
                    <a:pt x="1703" y="2818"/>
                  </a:lnTo>
                  <a:lnTo>
                    <a:pt x="1697" y="2819"/>
                  </a:lnTo>
                  <a:lnTo>
                    <a:pt x="1692" y="2818"/>
                  </a:lnTo>
                  <a:lnTo>
                    <a:pt x="1687" y="2817"/>
                  </a:lnTo>
                  <a:lnTo>
                    <a:pt x="1678" y="2813"/>
                  </a:lnTo>
                  <a:lnTo>
                    <a:pt x="1670" y="2808"/>
                  </a:lnTo>
                  <a:lnTo>
                    <a:pt x="1667" y="2805"/>
                  </a:lnTo>
                  <a:lnTo>
                    <a:pt x="1661" y="2802"/>
                  </a:lnTo>
                  <a:lnTo>
                    <a:pt x="1655" y="2801"/>
                  </a:lnTo>
                  <a:lnTo>
                    <a:pt x="1649" y="2800"/>
                  </a:lnTo>
                  <a:lnTo>
                    <a:pt x="1636" y="2799"/>
                  </a:lnTo>
                  <a:lnTo>
                    <a:pt x="1625" y="2800"/>
                  </a:lnTo>
                  <a:lnTo>
                    <a:pt x="1614" y="2801"/>
                  </a:lnTo>
                  <a:lnTo>
                    <a:pt x="1601" y="2801"/>
                  </a:lnTo>
                  <a:lnTo>
                    <a:pt x="1586" y="2800"/>
                  </a:lnTo>
                  <a:lnTo>
                    <a:pt x="1571" y="2796"/>
                  </a:lnTo>
                  <a:lnTo>
                    <a:pt x="1556" y="2793"/>
                  </a:lnTo>
                  <a:lnTo>
                    <a:pt x="1541" y="2790"/>
                  </a:lnTo>
                  <a:lnTo>
                    <a:pt x="1526" y="2790"/>
                  </a:lnTo>
                  <a:lnTo>
                    <a:pt x="1519" y="2790"/>
                  </a:lnTo>
                  <a:lnTo>
                    <a:pt x="1513" y="2788"/>
                  </a:lnTo>
                  <a:lnTo>
                    <a:pt x="1504" y="2786"/>
                  </a:lnTo>
                  <a:lnTo>
                    <a:pt x="1498" y="2784"/>
                  </a:lnTo>
                  <a:lnTo>
                    <a:pt x="1492" y="2783"/>
                  </a:lnTo>
                  <a:lnTo>
                    <a:pt x="1486" y="2784"/>
                  </a:lnTo>
                  <a:lnTo>
                    <a:pt x="1480" y="2786"/>
                  </a:lnTo>
                  <a:lnTo>
                    <a:pt x="1470" y="2788"/>
                  </a:lnTo>
                  <a:lnTo>
                    <a:pt x="1462" y="2790"/>
                  </a:lnTo>
                  <a:lnTo>
                    <a:pt x="1454" y="2790"/>
                  </a:lnTo>
                  <a:lnTo>
                    <a:pt x="1444" y="2790"/>
                  </a:lnTo>
                  <a:lnTo>
                    <a:pt x="1438" y="2790"/>
                  </a:lnTo>
                  <a:lnTo>
                    <a:pt x="1434" y="2792"/>
                  </a:lnTo>
                  <a:lnTo>
                    <a:pt x="1428" y="2794"/>
                  </a:lnTo>
                  <a:lnTo>
                    <a:pt x="1423" y="2798"/>
                  </a:lnTo>
                  <a:lnTo>
                    <a:pt x="1415" y="2803"/>
                  </a:lnTo>
                  <a:lnTo>
                    <a:pt x="1409" y="2811"/>
                  </a:lnTo>
                  <a:lnTo>
                    <a:pt x="1407" y="2814"/>
                  </a:lnTo>
                  <a:lnTo>
                    <a:pt x="1405" y="2817"/>
                  </a:lnTo>
                  <a:lnTo>
                    <a:pt x="1405" y="2820"/>
                  </a:lnTo>
                  <a:lnTo>
                    <a:pt x="1405" y="2824"/>
                  </a:lnTo>
                  <a:lnTo>
                    <a:pt x="1406" y="2827"/>
                  </a:lnTo>
                  <a:lnTo>
                    <a:pt x="1407" y="2831"/>
                  </a:lnTo>
                  <a:lnTo>
                    <a:pt x="1411" y="2833"/>
                  </a:lnTo>
                  <a:lnTo>
                    <a:pt x="1416" y="2834"/>
                  </a:lnTo>
                  <a:lnTo>
                    <a:pt x="1430" y="2838"/>
                  </a:lnTo>
                  <a:lnTo>
                    <a:pt x="1449" y="2840"/>
                  </a:lnTo>
                  <a:lnTo>
                    <a:pt x="1468" y="2843"/>
                  </a:lnTo>
                  <a:lnTo>
                    <a:pt x="1483" y="2845"/>
                  </a:lnTo>
                  <a:lnTo>
                    <a:pt x="1491" y="2846"/>
                  </a:lnTo>
                  <a:lnTo>
                    <a:pt x="1497" y="2849"/>
                  </a:lnTo>
                  <a:lnTo>
                    <a:pt x="1503" y="2852"/>
                  </a:lnTo>
                  <a:lnTo>
                    <a:pt x="1508" y="2856"/>
                  </a:lnTo>
                  <a:lnTo>
                    <a:pt x="1513" y="2861"/>
                  </a:lnTo>
                  <a:lnTo>
                    <a:pt x="1517" y="2864"/>
                  </a:lnTo>
                  <a:lnTo>
                    <a:pt x="1519" y="2869"/>
                  </a:lnTo>
                  <a:lnTo>
                    <a:pt x="1520" y="2874"/>
                  </a:lnTo>
                  <a:lnTo>
                    <a:pt x="1522" y="2884"/>
                  </a:lnTo>
                  <a:lnTo>
                    <a:pt x="1522" y="2901"/>
                  </a:lnTo>
                  <a:lnTo>
                    <a:pt x="1520" y="2919"/>
                  </a:lnTo>
                  <a:lnTo>
                    <a:pt x="1520" y="2935"/>
                  </a:lnTo>
                  <a:lnTo>
                    <a:pt x="1520" y="2943"/>
                  </a:lnTo>
                  <a:lnTo>
                    <a:pt x="1522" y="2947"/>
                  </a:lnTo>
                  <a:lnTo>
                    <a:pt x="1524" y="2950"/>
                  </a:lnTo>
                  <a:lnTo>
                    <a:pt x="1526" y="2951"/>
                  </a:lnTo>
                  <a:lnTo>
                    <a:pt x="1532" y="2952"/>
                  </a:lnTo>
                  <a:lnTo>
                    <a:pt x="1538" y="2950"/>
                  </a:lnTo>
                  <a:lnTo>
                    <a:pt x="1550" y="2946"/>
                  </a:lnTo>
                  <a:lnTo>
                    <a:pt x="1563" y="2943"/>
                  </a:lnTo>
                  <a:lnTo>
                    <a:pt x="1569" y="2943"/>
                  </a:lnTo>
                  <a:lnTo>
                    <a:pt x="1574" y="2944"/>
                  </a:lnTo>
                  <a:lnTo>
                    <a:pt x="1577" y="2946"/>
                  </a:lnTo>
                  <a:lnTo>
                    <a:pt x="1580" y="2948"/>
                  </a:lnTo>
                  <a:lnTo>
                    <a:pt x="1583" y="2951"/>
                  </a:lnTo>
                  <a:lnTo>
                    <a:pt x="1588" y="2954"/>
                  </a:lnTo>
                  <a:lnTo>
                    <a:pt x="1595" y="2956"/>
                  </a:lnTo>
                  <a:lnTo>
                    <a:pt x="1604" y="2957"/>
                  </a:lnTo>
                  <a:lnTo>
                    <a:pt x="1613" y="2956"/>
                  </a:lnTo>
                  <a:lnTo>
                    <a:pt x="1623" y="2956"/>
                  </a:lnTo>
                  <a:lnTo>
                    <a:pt x="1631" y="2958"/>
                  </a:lnTo>
                  <a:lnTo>
                    <a:pt x="1637" y="2960"/>
                  </a:lnTo>
                  <a:lnTo>
                    <a:pt x="1646" y="2969"/>
                  </a:lnTo>
                  <a:lnTo>
                    <a:pt x="1655" y="2975"/>
                  </a:lnTo>
                  <a:lnTo>
                    <a:pt x="1659" y="2978"/>
                  </a:lnTo>
                  <a:lnTo>
                    <a:pt x="1661" y="2981"/>
                  </a:lnTo>
                  <a:lnTo>
                    <a:pt x="1661" y="2985"/>
                  </a:lnTo>
                  <a:lnTo>
                    <a:pt x="1661" y="2991"/>
                  </a:lnTo>
                  <a:lnTo>
                    <a:pt x="1659" y="3001"/>
                  </a:lnTo>
                  <a:lnTo>
                    <a:pt x="1661" y="3011"/>
                  </a:lnTo>
                  <a:lnTo>
                    <a:pt x="1665" y="3030"/>
                  </a:lnTo>
                  <a:lnTo>
                    <a:pt x="1671" y="3046"/>
                  </a:lnTo>
                  <a:lnTo>
                    <a:pt x="1673" y="3055"/>
                  </a:lnTo>
                  <a:lnTo>
                    <a:pt x="1671" y="3063"/>
                  </a:lnTo>
                  <a:lnTo>
                    <a:pt x="1669" y="3065"/>
                  </a:lnTo>
                  <a:lnTo>
                    <a:pt x="1667" y="3067"/>
                  </a:lnTo>
                  <a:lnTo>
                    <a:pt x="1664" y="3067"/>
                  </a:lnTo>
                  <a:lnTo>
                    <a:pt x="1659" y="3067"/>
                  </a:lnTo>
                  <a:lnTo>
                    <a:pt x="1652" y="3067"/>
                  </a:lnTo>
                  <a:lnTo>
                    <a:pt x="1648" y="3069"/>
                  </a:lnTo>
                  <a:lnTo>
                    <a:pt x="1644" y="3072"/>
                  </a:lnTo>
                  <a:lnTo>
                    <a:pt x="1640" y="3077"/>
                  </a:lnTo>
                  <a:lnTo>
                    <a:pt x="1634" y="3083"/>
                  </a:lnTo>
                  <a:lnTo>
                    <a:pt x="1627" y="3089"/>
                  </a:lnTo>
                  <a:lnTo>
                    <a:pt x="1619" y="3096"/>
                  </a:lnTo>
                  <a:lnTo>
                    <a:pt x="1612" y="3101"/>
                  </a:lnTo>
                  <a:lnTo>
                    <a:pt x="1608" y="3102"/>
                  </a:lnTo>
                  <a:lnTo>
                    <a:pt x="1605" y="3101"/>
                  </a:lnTo>
                  <a:lnTo>
                    <a:pt x="1600" y="3098"/>
                  </a:lnTo>
                  <a:lnTo>
                    <a:pt x="1595" y="3096"/>
                  </a:lnTo>
                  <a:lnTo>
                    <a:pt x="1586" y="3088"/>
                  </a:lnTo>
                  <a:lnTo>
                    <a:pt x="1577" y="3079"/>
                  </a:lnTo>
                  <a:lnTo>
                    <a:pt x="1573" y="3077"/>
                  </a:lnTo>
                  <a:lnTo>
                    <a:pt x="1569" y="3074"/>
                  </a:lnTo>
                  <a:lnTo>
                    <a:pt x="1566" y="3074"/>
                  </a:lnTo>
                  <a:lnTo>
                    <a:pt x="1562" y="3074"/>
                  </a:lnTo>
                  <a:lnTo>
                    <a:pt x="1555" y="3077"/>
                  </a:lnTo>
                  <a:lnTo>
                    <a:pt x="1549" y="3082"/>
                  </a:lnTo>
                  <a:lnTo>
                    <a:pt x="1543" y="3086"/>
                  </a:lnTo>
                  <a:lnTo>
                    <a:pt x="1538" y="3089"/>
                  </a:lnTo>
                  <a:lnTo>
                    <a:pt x="1533" y="3088"/>
                  </a:lnTo>
                  <a:lnTo>
                    <a:pt x="1526" y="3085"/>
                  </a:lnTo>
                  <a:lnTo>
                    <a:pt x="1518" y="3083"/>
                  </a:lnTo>
                  <a:lnTo>
                    <a:pt x="1508" y="3083"/>
                  </a:lnTo>
                  <a:lnTo>
                    <a:pt x="1499" y="3083"/>
                  </a:lnTo>
                  <a:lnTo>
                    <a:pt x="1491" y="3082"/>
                  </a:lnTo>
                  <a:lnTo>
                    <a:pt x="1485" y="3080"/>
                  </a:lnTo>
                  <a:lnTo>
                    <a:pt x="1478" y="3080"/>
                  </a:lnTo>
                  <a:lnTo>
                    <a:pt x="1474" y="3080"/>
                  </a:lnTo>
                  <a:lnTo>
                    <a:pt x="1472" y="3082"/>
                  </a:lnTo>
                  <a:lnTo>
                    <a:pt x="1468" y="3084"/>
                  </a:lnTo>
                  <a:lnTo>
                    <a:pt x="1464" y="3086"/>
                  </a:lnTo>
                  <a:lnTo>
                    <a:pt x="1459" y="3095"/>
                  </a:lnTo>
                  <a:lnTo>
                    <a:pt x="1453" y="3105"/>
                  </a:lnTo>
                  <a:lnTo>
                    <a:pt x="1450" y="3111"/>
                  </a:lnTo>
                  <a:lnTo>
                    <a:pt x="1448" y="3118"/>
                  </a:lnTo>
                  <a:lnTo>
                    <a:pt x="1447" y="3124"/>
                  </a:lnTo>
                  <a:lnTo>
                    <a:pt x="1447" y="3132"/>
                  </a:lnTo>
                  <a:lnTo>
                    <a:pt x="1447" y="3137"/>
                  </a:lnTo>
                  <a:lnTo>
                    <a:pt x="1445" y="3143"/>
                  </a:lnTo>
                  <a:lnTo>
                    <a:pt x="1444" y="3147"/>
                  </a:lnTo>
                  <a:lnTo>
                    <a:pt x="1443" y="3151"/>
                  </a:lnTo>
                  <a:lnTo>
                    <a:pt x="1440" y="3155"/>
                  </a:lnTo>
                  <a:lnTo>
                    <a:pt x="1435" y="3159"/>
                  </a:lnTo>
                  <a:lnTo>
                    <a:pt x="1429" y="3165"/>
                  </a:lnTo>
                  <a:lnTo>
                    <a:pt x="1424" y="3173"/>
                  </a:lnTo>
                  <a:lnTo>
                    <a:pt x="1422" y="3179"/>
                  </a:lnTo>
                  <a:lnTo>
                    <a:pt x="1419" y="3186"/>
                  </a:lnTo>
                  <a:lnTo>
                    <a:pt x="1419" y="3192"/>
                  </a:lnTo>
                  <a:lnTo>
                    <a:pt x="1419" y="3200"/>
                  </a:lnTo>
                  <a:lnTo>
                    <a:pt x="1420" y="3208"/>
                  </a:lnTo>
                  <a:lnTo>
                    <a:pt x="1423" y="3214"/>
                  </a:lnTo>
                  <a:lnTo>
                    <a:pt x="1426" y="3218"/>
                  </a:lnTo>
                  <a:lnTo>
                    <a:pt x="1430" y="3223"/>
                  </a:lnTo>
                  <a:lnTo>
                    <a:pt x="1438" y="3229"/>
                  </a:lnTo>
                  <a:lnTo>
                    <a:pt x="1445" y="3235"/>
                  </a:lnTo>
                  <a:lnTo>
                    <a:pt x="1448" y="3238"/>
                  </a:lnTo>
                  <a:lnTo>
                    <a:pt x="1450" y="3243"/>
                  </a:lnTo>
                  <a:lnTo>
                    <a:pt x="1451" y="3249"/>
                  </a:lnTo>
                  <a:lnTo>
                    <a:pt x="1453" y="3256"/>
                  </a:lnTo>
                  <a:lnTo>
                    <a:pt x="1454" y="3273"/>
                  </a:lnTo>
                  <a:lnTo>
                    <a:pt x="1455" y="3291"/>
                  </a:lnTo>
                  <a:lnTo>
                    <a:pt x="1454" y="3313"/>
                  </a:lnTo>
                  <a:lnTo>
                    <a:pt x="1453" y="3343"/>
                  </a:lnTo>
                  <a:lnTo>
                    <a:pt x="1453" y="3359"/>
                  </a:lnTo>
                  <a:lnTo>
                    <a:pt x="1454" y="3374"/>
                  </a:lnTo>
                  <a:lnTo>
                    <a:pt x="1454" y="3387"/>
                  </a:lnTo>
                  <a:lnTo>
                    <a:pt x="1456" y="3398"/>
                  </a:lnTo>
                  <a:lnTo>
                    <a:pt x="1457" y="3407"/>
                  </a:lnTo>
                  <a:lnTo>
                    <a:pt x="1457" y="3416"/>
                  </a:lnTo>
                  <a:lnTo>
                    <a:pt x="1457" y="3423"/>
                  </a:lnTo>
                  <a:lnTo>
                    <a:pt x="1455" y="3430"/>
                  </a:lnTo>
                  <a:lnTo>
                    <a:pt x="1453" y="3436"/>
                  </a:lnTo>
                  <a:lnTo>
                    <a:pt x="1449" y="3442"/>
                  </a:lnTo>
                  <a:lnTo>
                    <a:pt x="1445" y="3447"/>
                  </a:lnTo>
                  <a:lnTo>
                    <a:pt x="1442" y="3450"/>
                  </a:lnTo>
                  <a:lnTo>
                    <a:pt x="1438" y="3452"/>
                  </a:lnTo>
                  <a:lnTo>
                    <a:pt x="1432" y="3455"/>
                  </a:lnTo>
                  <a:lnTo>
                    <a:pt x="1425" y="3457"/>
                  </a:lnTo>
                  <a:lnTo>
                    <a:pt x="1416" y="3460"/>
                  </a:lnTo>
                  <a:lnTo>
                    <a:pt x="1397" y="3462"/>
                  </a:lnTo>
                  <a:lnTo>
                    <a:pt x="1375" y="3463"/>
                  </a:lnTo>
                  <a:lnTo>
                    <a:pt x="1366" y="3462"/>
                  </a:lnTo>
                  <a:lnTo>
                    <a:pt x="1359" y="3461"/>
                  </a:lnTo>
                  <a:lnTo>
                    <a:pt x="1352" y="3460"/>
                  </a:lnTo>
                  <a:lnTo>
                    <a:pt x="1347" y="3457"/>
                  </a:lnTo>
                  <a:lnTo>
                    <a:pt x="1343" y="3455"/>
                  </a:lnTo>
                  <a:lnTo>
                    <a:pt x="1341" y="3450"/>
                  </a:lnTo>
                  <a:lnTo>
                    <a:pt x="1337" y="3445"/>
                  </a:lnTo>
                  <a:lnTo>
                    <a:pt x="1335" y="3441"/>
                  </a:lnTo>
                  <a:lnTo>
                    <a:pt x="1328" y="3427"/>
                  </a:lnTo>
                  <a:lnTo>
                    <a:pt x="1319" y="3416"/>
                  </a:lnTo>
                  <a:lnTo>
                    <a:pt x="1310" y="3404"/>
                  </a:lnTo>
                  <a:lnTo>
                    <a:pt x="1298" y="3391"/>
                  </a:lnTo>
                  <a:lnTo>
                    <a:pt x="1284" y="3376"/>
                  </a:lnTo>
                  <a:lnTo>
                    <a:pt x="1267" y="3361"/>
                  </a:lnTo>
                  <a:lnTo>
                    <a:pt x="1252" y="3348"/>
                  </a:lnTo>
                  <a:lnTo>
                    <a:pt x="1240" y="3341"/>
                  </a:lnTo>
                  <a:lnTo>
                    <a:pt x="1229" y="3336"/>
                  </a:lnTo>
                  <a:lnTo>
                    <a:pt x="1216" y="3331"/>
                  </a:lnTo>
                  <a:lnTo>
                    <a:pt x="1203" y="3326"/>
                  </a:lnTo>
                  <a:lnTo>
                    <a:pt x="1192" y="3322"/>
                  </a:lnTo>
                  <a:lnTo>
                    <a:pt x="1184" y="3316"/>
                  </a:lnTo>
                  <a:lnTo>
                    <a:pt x="1174" y="3307"/>
                  </a:lnTo>
                  <a:lnTo>
                    <a:pt x="1164" y="3299"/>
                  </a:lnTo>
                  <a:lnTo>
                    <a:pt x="1151" y="3290"/>
                  </a:lnTo>
                  <a:lnTo>
                    <a:pt x="1138" y="3282"/>
                  </a:lnTo>
                  <a:lnTo>
                    <a:pt x="1124" y="3274"/>
                  </a:lnTo>
                  <a:lnTo>
                    <a:pt x="1114" y="3268"/>
                  </a:lnTo>
                  <a:lnTo>
                    <a:pt x="1105" y="3263"/>
                  </a:lnTo>
                  <a:lnTo>
                    <a:pt x="1098" y="3259"/>
                  </a:lnTo>
                  <a:lnTo>
                    <a:pt x="1091" y="3254"/>
                  </a:lnTo>
                  <a:lnTo>
                    <a:pt x="1086" y="3248"/>
                  </a:lnTo>
                  <a:lnTo>
                    <a:pt x="1082" y="3243"/>
                  </a:lnTo>
                  <a:lnTo>
                    <a:pt x="1072" y="3233"/>
                  </a:lnTo>
                  <a:lnTo>
                    <a:pt x="1065" y="3224"/>
                  </a:lnTo>
                  <a:lnTo>
                    <a:pt x="1058" y="3218"/>
                  </a:lnTo>
                  <a:lnTo>
                    <a:pt x="1052" y="3214"/>
                  </a:lnTo>
                  <a:lnTo>
                    <a:pt x="1046" y="3210"/>
                  </a:lnTo>
                  <a:lnTo>
                    <a:pt x="1040" y="3210"/>
                  </a:lnTo>
                  <a:lnTo>
                    <a:pt x="1032" y="3211"/>
                  </a:lnTo>
                  <a:lnTo>
                    <a:pt x="1021" y="3214"/>
                  </a:lnTo>
                  <a:lnTo>
                    <a:pt x="1016" y="3215"/>
                  </a:lnTo>
                  <a:lnTo>
                    <a:pt x="1010" y="3215"/>
                  </a:lnTo>
                  <a:lnTo>
                    <a:pt x="1004" y="3214"/>
                  </a:lnTo>
                  <a:lnTo>
                    <a:pt x="998" y="3210"/>
                  </a:lnTo>
                  <a:lnTo>
                    <a:pt x="994" y="3208"/>
                  </a:lnTo>
                  <a:lnTo>
                    <a:pt x="989" y="3206"/>
                  </a:lnTo>
                  <a:lnTo>
                    <a:pt x="985" y="3205"/>
                  </a:lnTo>
                  <a:lnTo>
                    <a:pt x="982" y="3206"/>
                  </a:lnTo>
                  <a:lnTo>
                    <a:pt x="972" y="3211"/>
                  </a:lnTo>
                  <a:lnTo>
                    <a:pt x="959" y="3219"/>
                  </a:lnTo>
                  <a:lnTo>
                    <a:pt x="952" y="3223"/>
                  </a:lnTo>
                  <a:lnTo>
                    <a:pt x="945" y="3224"/>
                  </a:lnTo>
                  <a:lnTo>
                    <a:pt x="938" y="3224"/>
                  </a:lnTo>
                  <a:lnTo>
                    <a:pt x="931" y="3224"/>
                  </a:lnTo>
                  <a:lnTo>
                    <a:pt x="918" y="3223"/>
                  </a:lnTo>
                  <a:lnTo>
                    <a:pt x="903" y="3223"/>
                  </a:lnTo>
                  <a:lnTo>
                    <a:pt x="897" y="3225"/>
                  </a:lnTo>
                  <a:lnTo>
                    <a:pt x="893" y="3228"/>
                  </a:lnTo>
                  <a:lnTo>
                    <a:pt x="889" y="3231"/>
                  </a:lnTo>
                  <a:lnTo>
                    <a:pt x="887" y="3235"/>
                  </a:lnTo>
                  <a:lnTo>
                    <a:pt x="884" y="3244"/>
                  </a:lnTo>
                  <a:lnTo>
                    <a:pt x="881" y="3254"/>
                  </a:lnTo>
                  <a:lnTo>
                    <a:pt x="878" y="3258"/>
                  </a:lnTo>
                  <a:lnTo>
                    <a:pt x="876" y="3259"/>
                  </a:lnTo>
                  <a:lnTo>
                    <a:pt x="874" y="3259"/>
                  </a:lnTo>
                  <a:lnTo>
                    <a:pt x="870" y="3258"/>
                  </a:lnTo>
                  <a:lnTo>
                    <a:pt x="863" y="3252"/>
                  </a:lnTo>
                  <a:lnTo>
                    <a:pt x="856" y="3247"/>
                  </a:lnTo>
                  <a:lnTo>
                    <a:pt x="846" y="3241"/>
                  </a:lnTo>
                  <a:lnTo>
                    <a:pt x="836" y="3233"/>
                  </a:lnTo>
                  <a:lnTo>
                    <a:pt x="826" y="3224"/>
                  </a:lnTo>
                  <a:lnTo>
                    <a:pt x="818" y="3217"/>
                  </a:lnTo>
                  <a:lnTo>
                    <a:pt x="812" y="3209"/>
                  </a:lnTo>
                  <a:lnTo>
                    <a:pt x="805" y="3199"/>
                  </a:lnTo>
                  <a:lnTo>
                    <a:pt x="796" y="3190"/>
                  </a:lnTo>
                  <a:lnTo>
                    <a:pt x="788" y="3180"/>
                  </a:lnTo>
                  <a:lnTo>
                    <a:pt x="781" y="3172"/>
                  </a:lnTo>
                  <a:lnTo>
                    <a:pt x="774" y="3162"/>
                  </a:lnTo>
                  <a:lnTo>
                    <a:pt x="769" y="3154"/>
                  </a:lnTo>
                  <a:lnTo>
                    <a:pt x="765" y="3147"/>
                  </a:lnTo>
                  <a:lnTo>
                    <a:pt x="764" y="3143"/>
                  </a:lnTo>
                  <a:lnTo>
                    <a:pt x="761" y="3142"/>
                  </a:lnTo>
                  <a:lnTo>
                    <a:pt x="756" y="3140"/>
                  </a:lnTo>
                  <a:lnTo>
                    <a:pt x="750" y="3140"/>
                  </a:lnTo>
                  <a:lnTo>
                    <a:pt x="743" y="3140"/>
                  </a:lnTo>
                  <a:lnTo>
                    <a:pt x="736" y="3140"/>
                  </a:lnTo>
                  <a:lnTo>
                    <a:pt x="729" y="3142"/>
                  </a:lnTo>
                  <a:lnTo>
                    <a:pt x="722" y="3143"/>
                  </a:lnTo>
                  <a:lnTo>
                    <a:pt x="714" y="3146"/>
                  </a:lnTo>
                  <a:lnTo>
                    <a:pt x="706" y="3146"/>
                  </a:lnTo>
                  <a:lnTo>
                    <a:pt x="699" y="3146"/>
                  </a:lnTo>
                  <a:lnTo>
                    <a:pt x="693" y="3145"/>
                  </a:lnTo>
                  <a:lnTo>
                    <a:pt x="686" y="3142"/>
                  </a:lnTo>
                  <a:lnTo>
                    <a:pt x="680" y="3137"/>
                  </a:lnTo>
                  <a:lnTo>
                    <a:pt x="678" y="3135"/>
                  </a:lnTo>
                  <a:lnTo>
                    <a:pt x="676" y="3132"/>
                  </a:lnTo>
                  <a:lnTo>
                    <a:pt x="675" y="3128"/>
                  </a:lnTo>
                  <a:lnTo>
                    <a:pt x="676" y="3123"/>
                  </a:lnTo>
                  <a:lnTo>
                    <a:pt x="680" y="3104"/>
                  </a:lnTo>
                  <a:lnTo>
                    <a:pt x="682" y="3089"/>
                  </a:lnTo>
                  <a:lnTo>
                    <a:pt x="681" y="3086"/>
                  </a:lnTo>
                  <a:lnTo>
                    <a:pt x="679" y="3085"/>
                  </a:lnTo>
                  <a:lnTo>
                    <a:pt x="676" y="3084"/>
                  </a:lnTo>
                  <a:lnTo>
                    <a:pt x="672" y="3084"/>
                  </a:lnTo>
                  <a:lnTo>
                    <a:pt x="662" y="3085"/>
                  </a:lnTo>
                  <a:lnTo>
                    <a:pt x="654" y="3089"/>
                  </a:lnTo>
                  <a:lnTo>
                    <a:pt x="647" y="3095"/>
                  </a:lnTo>
                  <a:lnTo>
                    <a:pt x="639" y="3101"/>
                  </a:lnTo>
                  <a:lnTo>
                    <a:pt x="634" y="3109"/>
                  </a:lnTo>
                  <a:lnTo>
                    <a:pt x="629" y="3118"/>
                  </a:lnTo>
                  <a:lnTo>
                    <a:pt x="625" y="3123"/>
                  </a:lnTo>
                  <a:lnTo>
                    <a:pt x="622" y="3127"/>
                  </a:lnTo>
                  <a:lnTo>
                    <a:pt x="617" y="3130"/>
                  </a:lnTo>
                  <a:lnTo>
                    <a:pt x="612" y="3132"/>
                  </a:lnTo>
                  <a:lnTo>
                    <a:pt x="601" y="3133"/>
                  </a:lnTo>
                  <a:lnTo>
                    <a:pt x="593" y="31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重庆">
              <a:extLst>
                <a:ext uri="{FF2B5EF4-FFF2-40B4-BE49-F238E27FC236}">
                  <a16:creationId xmlns:a16="http://schemas.microsoft.com/office/drawing/2014/main" id="{DEDB4E6F-9353-6213-DB3B-3AB2CEE0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90" y="4524612"/>
              <a:ext cx="466731" cy="457224"/>
            </a:xfrm>
            <a:custGeom>
              <a:avLst/>
              <a:gdLst>
                <a:gd name="T0" fmla="*/ 595 w 1775"/>
                <a:gd name="T1" fmla="*/ 1433 h 1753"/>
                <a:gd name="T2" fmla="*/ 546 w 1775"/>
                <a:gd name="T3" fmla="*/ 1466 h 1753"/>
                <a:gd name="T4" fmla="*/ 501 w 1775"/>
                <a:gd name="T5" fmla="*/ 1586 h 1753"/>
                <a:gd name="T6" fmla="*/ 438 w 1775"/>
                <a:gd name="T7" fmla="*/ 1581 h 1753"/>
                <a:gd name="T8" fmla="*/ 420 w 1775"/>
                <a:gd name="T9" fmla="*/ 1467 h 1753"/>
                <a:gd name="T10" fmla="*/ 411 w 1775"/>
                <a:gd name="T11" fmla="*/ 1505 h 1753"/>
                <a:gd name="T12" fmla="*/ 366 w 1775"/>
                <a:gd name="T13" fmla="*/ 1557 h 1753"/>
                <a:gd name="T14" fmla="*/ 313 w 1775"/>
                <a:gd name="T15" fmla="*/ 1467 h 1753"/>
                <a:gd name="T16" fmla="*/ 202 w 1775"/>
                <a:gd name="T17" fmla="*/ 1382 h 1753"/>
                <a:gd name="T18" fmla="*/ 115 w 1775"/>
                <a:gd name="T19" fmla="*/ 1292 h 1753"/>
                <a:gd name="T20" fmla="*/ 74 w 1775"/>
                <a:gd name="T21" fmla="*/ 1221 h 1753"/>
                <a:gd name="T22" fmla="*/ 18 w 1775"/>
                <a:gd name="T23" fmla="*/ 1127 h 1753"/>
                <a:gd name="T24" fmla="*/ 92 w 1775"/>
                <a:gd name="T25" fmla="*/ 988 h 1753"/>
                <a:gd name="T26" fmla="*/ 146 w 1775"/>
                <a:gd name="T27" fmla="*/ 910 h 1753"/>
                <a:gd name="T28" fmla="*/ 109 w 1775"/>
                <a:gd name="T29" fmla="*/ 843 h 1753"/>
                <a:gd name="T30" fmla="*/ 153 w 1775"/>
                <a:gd name="T31" fmla="*/ 754 h 1753"/>
                <a:gd name="T32" fmla="*/ 269 w 1775"/>
                <a:gd name="T33" fmla="*/ 767 h 1753"/>
                <a:gd name="T34" fmla="*/ 383 w 1775"/>
                <a:gd name="T35" fmla="*/ 825 h 1753"/>
                <a:gd name="T36" fmla="*/ 495 w 1775"/>
                <a:gd name="T37" fmla="*/ 888 h 1753"/>
                <a:gd name="T38" fmla="*/ 652 w 1775"/>
                <a:gd name="T39" fmla="*/ 868 h 1753"/>
                <a:gd name="T40" fmla="*/ 726 w 1775"/>
                <a:gd name="T41" fmla="*/ 770 h 1753"/>
                <a:gd name="T42" fmla="*/ 772 w 1775"/>
                <a:gd name="T43" fmla="*/ 624 h 1753"/>
                <a:gd name="T44" fmla="*/ 793 w 1775"/>
                <a:gd name="T45" fmla="*/ 560 h 1753"/>
                <a:gd name="T46" fmla="*/ 866 w 1775"/>
                <a:gd name="T47" fmla="*/ 561 h 1753"/>
                <a:gd name="T48" fmla="*/ 933 w 1775"/>
                <a:gd name="T49" fmla="*/ 550 h 1753"/>
                <a:gd name="T50" fmla="*/ 986 w 1775"/>
                <a:gd name="T51" fmla="*/ 458 h 1753"/>
                <a:gd name="T52" fmla="*/ 1045 w 1775"/>
                <a:gd name="T53" fmla="*/ 353 h 1753"/>
                <a:gd name="T54" fmla="*/ 1166 w 1775"/>
                <a:gd name="T55" fmla="*/ 229 h 1753"/>
                <a:gd name="T56" fmla="*/ 1140 w 1775"/>
                <a:gd name="T57" fmla="*/ 166 h 1753"/>
                <a:gd name="T58" fmla="*/ 1103 w 1775"/>
                <a:gd name="T59" fmla="*/ 52 h 1753"/>
                <a:gd name="T60" fmla="*/ 1244 w 1775"/>
                <a:gd name="T61" fmla="*/ 34 h 1753"/>
                <a:gd name="T62" fmla="*/ 1449 w 1775"/>
                <a:gd name="T63" fmla="*/ 207 h 1753"/>
                <a:gd name="T64" fmla="*/ 1605 w 1775"/>
                <a:gd name="T65" fmla="*/ 223 h 1753"/>
                <a:gd name="T66" fmla="*/ 1717 w 1775"/>
                <a:gd name="T67" fmla="*/ 330 h 1753"/>
                <a:gd name="T68" fmla="*/ 1763 w 1775"/>
                <a:gd name="T69" fmla="*/ 466 h 1753"/>
                <a:gd name="T70" fmla="*/ 1714 w 1775"/>
                <a:gd name="T71" fmla="*/ 597 h 1753"/>
                <a:gd name="T72" fmla="*/ 1562 w 1775"/>
                <a:gd name="T73" fmla="*/ 656 h 1753"/>
                <a:gd name="T74" fmla="*/ 1469 w 1775"/>
                <a:gd name="T75" fmla="*/ 732 h 1753"/>
                <a:gd name="T76" fmla="*/ 1392 w 1775"/>
                <a:gd name="T77" fmla="*/ 718 h 1753"/>
                <a:gd name="T78" fmla="*/ 1289 w 1775"/>
                <a:gd name="T79" fmla="*/ 727 h 1753"/>
                <a:gd name="T80" fmla="*/ 1207 w 1775"/>
                <a:gd name="T81" fmla="*/ 708 h 1753"/>
                <a:gd name="T82" fmla="*/ 1120 w 1775"/>
                <a:gd name="T83" fmla="*/ 794 h 1753"/>
                <a:gd name="T84" fmla="*/ 1164 w 1775"/>
                <a:gd name="T85" fmla="*/ 927 h 1753"/>
                <a:gd name="T86" fmla="*/ 1109 w 1775"/>
                <a:gd name="T87" fmla="*/ 1025 h 1753"/>
                <a:gd name="T88" fmla="*/ 1182 w 1775"/>
                <a:gd name="T89" fmla="*/ 1040 h 1753"/>
                <a:gd name="T90" fmla="*/ 1271 w 1775"/>
                <a:gd name="T91" fmla="*/ 1110 h 1753"/>
                <a:gd name="T92" fmla="*/ 1309 w 1775"/>
                <a:gd name="T93" fmla="*/ 1230 h 1753"/>
                <a:gd name="T94" fmla="*/ 1372 w 1775"/>
                <a:gd name="T95" fmla="*/ 1229 h 1753"/>
                <a:gd name="T96" fmla="*/ 1453 w 1775"/>
                <a:gd name="T97" fmla="*/ 1374 h 1753"/>
                <a:gd name="T98" fmla="*/ 1449 w 1775"/>
                <a:gd name="T99" fmla="*/ 1519 h 1753"/>
                <a:gd name="T100" fmla="*/ 1421 w 1775"/>
                <a:gd name="T101" fmla="*/ 1565 h 1753"/>
                <a:gd name="T102" fmla="*/ 1385 w 1775"/>
                <a:gd name="T103" fmla="*/ 1694 h 1753"/>
                <a:gd name="T104" fmla="*/ 1302 w 1775"/>
                <a:gd name="T105" fmla="*/ 1732 h 1753"/>
                <a:gd name="T106" fmla="*/ 1250 w 1775"/>
                <a:gd name="T107" fmla="*/ 1641 h 1753"/>
                <a:gd name="T108" fmla="*/ 1195 w 1775"/>
                <a:gd name="T109" fmla="*/ 1691 h 1753"/>
                <a:gd name="T110" fmla="*/ 1189 w 1775"/>
                <a:gd name="T111" fmla="*/ 1563 h 1753"/>
                <a:gd name="T112" fmla="*/ 1102 w 1775"/>
                <a:gd name="T113" fmla="*/ 1488 h 1753"/>
                <a:gd name="T114" fmla="*/ 1022 w 1775"/>
                <a:gd name="T115" fmla="*/ 1362 h 1753"/>
                <a:gd name="T116" fmla="*/ 885 w 1775"/>
                <a:gd name="T117" fmla="*/ 1315 h 1753"/>
                <a:gd name="T118" fmla="*/ 792 w 1775"/>
                <a:gd name="T119" fmla="*/ 1302 h 1753"/>
                <a:gd name="T120" fmla="*/ 764 w 1775"/>
                <a:gd name="T121" fmla="*/ 1418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5" h="1753">
                  <a:moveTo>
                    <a:pt x="692" y="1479"/>
                  </a:moveTo>
                  <a:lnTo>
                    <a:pt x="687" y="1479"/>
                  </a:lnTo>
                  <a:lnTo>
                    <a:pt x="682" y="1479"/>
                  </a:lnTo>
                  <a:lnTo>
                    <a:pt x="680" y="1477"/>
                  </a:lnTo>
                  <a:lnTo>
                    <a:pt x="679" y="1475"/>
                  </a:lnTo>
                  <a:lnTo>
                    <a:pt x="678" y="1474"/>
                  </a:lnTo>
                  <a:lnTo>
                    <a:pt x="677" y="1471"/>
                  </a:lnTo>
                  <a:lnTo>
                    <a:pt x="674" y="1467"/>
                  </a:lnTo>
                  <a:lnTo>
                    <a:pt x="672" y="1460"/>
                  </a:lnTo>
                  <a:lnTo>
                    <a:pt x="667" y="1454"/>
                  </a:lnTo>
                  <a:lnTo>
                    <a:pt x="660" y="1448"/>
                  </a:lnTo>
                  <a:lnTo>
                    <a:pt x="653" y="1443"/>
                  </a:lnTo>
                  <a:lnTo>
                    <a:pt x="643" y="1441"/>
                  </a:lnTo>
                  <a:lnTo>
                    <a:pt x="634" y="1438"/>
                  </a:lnTo>
                  <a:lnTo>
                    <a:pt x="624" y="1437"/>
                  </a:lnTo>
                  <a:lnTo>
                    <a:pt x="617" y="1436"/>
                  </a:lnTo>
                  <a:lnTo>
                    <a:pt x="610" y="1435"/>
                  </a:lnTo>
                  <a:lnTo>
                    <a:pt x="605" y="1433"/>
                  </a:lnTo>
                  <a:lnTo>
                    <a:pt x="599" y="1433"/>
                  </a:lnTo>
                  <a:lnTo>
                    <a:pt x="595" y="1433"/>
                  </a:lnTo>
                  <a:lnTo>
                    <a:pt x="590" y="1435"/>
                  </a:lnTo>
                  <a:lnTo>
                    <a:pt x="587" y="1437"/>
                  </a:lnTo>
                  <a:lnTo>
                    <a:pt x="584" y="1441"/>
                  </a:lnTo>
                  <a:lnTo>
                    <a:pt x="583" y="1445"/>
                  </a:lnTo>
                  <a:lnTo>
                    <a:pt x="581" y="1450"/>
                  </a:lnTo>
                  <a:lnTo>
                    <a:pt x="581" y="1460"/>
                  </a:lnTo>
                  <a:lnTo>
                    <a:pt x="583" y="1469"/>
                  </a:lnTo>
                  <a:lnTo>
                    <a:pt x="583" y="1475"/>
                  </a:lnTo>
                  <a:lnTo>
                    <a:pt x="580" y="1479"/>
                  </a:lnTo>
                  <a:lnTo>
                    <a:pt x="578" y="1479"/>
                  </a:lnTo>
                  <a:lnTo>
                    <a:pt x="577" y="1479"/>
                  </a:lnTo>
                  <a:lnTo>
                    <a:pt x="574" y="1477"/>
                  </a:lnTo>
                  <a:lnTo>
                    <a:pt x="571" y="1475"/>
                  </a:lnTo>
                  <a:lnTo>
                    <a:pt x="566" y="1470"/>
                  </a:lnTo>
                  <a:lnTo>
                    <a:pt x="561" y="1466"/>
                  </a:lnTo>
                  <a:lnTo>
                    <a:pt x="556" y="1463"/>
                  </a:lnTo>
                  <a:lnTo>
                    <a:pt x="552" y="1463"/>
                  </a:lnTo>
                  <a:lnTo>
                    <a:pt x="551" y="1464"/>
                  </a:lnTo>
                  <a:lnTo>
                    <a:pt x="548" y="1464"/>
                  </a:lnTo>
                  <a:lnTo>
                    <a:pt x="546" y="1466"/>
                  </a:lnTo>
                  <a:lnTo>
                    <a:pt x="542" y="1468"/>
                  </a:lnTo>
                  <a:lnTo>
                    <a:pt x="535" y="1475"/>
                  </a:lnTo>
                  <a:lnTo>
                    <a:pt x="528" y="1485"/>
                  </a:lnTo>
                  <a:lnTo>
                    <a:pt x="523" y="1492"/>
                  </a:lnTo>
                  <a:lnTo>
                    <a:pt x="515" y="1502"/>
                  </a:lnTo>
                  <a:lnTo>
                    <a:pt x="509" y="1512"/>
                  </a:lnTo>
                  <a:lnTo>
                    <a:pt x="504" y="1521"/>
                  </a:lnTo>
                  <a:lnTo>
                    <a:pt x="503" y="1527"/>
                  </a:lnTo>
                  <a:lnTo>
                    <a:pt x="502" y="1533"/>
                  </a:lnTo>
                  <a:lnTo>
                    <a:pt x="501" y="1536"/>
                  </a:lnTo>
                  <a:lnTo>
                    <a:pt x="501" y="1542"/>
                  </a:lnTo>
                  <a:lnTo>
                    <a:pt x="502" y="1546"/>
                  </a:lnTo>
                  <a:lnTo>
                    <a:pt x="503" y="1551"/>
                  </a:lnTo>
                  <a:lnTo>
                    <a:pt x="504" y="1557"/>
                  </a:lnTo>
                  <a:lnTo>
                    <a:pt x="507" y="1563"/>
                  </a:lnTo>
                  <a:lnTo>
                    <a:pt x="507" y="1567"/>
                  </a:lnTo>
                  <a:lnTo>
                    <a:pt x="507" y="1570"/>
                  </a:lnTo>
                  <a:lnTo>
                    <a:pt x="505" y="1577"/>
                  </a:lnTo>
                  <a:lnTo>
                    <a:pt x="502" y="1583"/>
                  </a:lnTo>
                  <a:lnTo>
                    <a:pt x="501" y="1586"/>
                  </a:lnTo>
                  <a:lnTo>
                    <a:pt x="499" y="1588"/>
                  </a:lnTo>
                  <a:lnTo>
                    <a:pt x="496" y="1592"/>
                  </a:lnTo>
                  <a:lnTo>
                    <a:pt x="493" y="1595"/>
                  </a:lnTo>
                  <a:lnTo>
                    <a:pt x="488" y="1601"/>
                  </a:lnTo>
                  <a:lnTo>
                    <a:pt x="482" y="1605"/>
                  </a:lnTo>
                  <a:lnTo>
                    <a:pt x="479" y="1603"/>
                  </a:lnTo>
                  <a:lnTo>
                    <a:pt x="477" y="1602"/>
                  </a:lnTo>
                  <a:lnTo>
                    <a:pt x="476" y="1601"/>
                  </a:lnTo>
                  <a:lnTo>
                    <a:pt x="474" y="1600"/>
                  </a:lnTo>
                  <a:lnTo>
                    <a:pt x="473" y="1599"/>
                  </a:lnTo>
                  <a:lnTo>
                    <a:pt x="472" y="1599"/>
                  </a:lnTo>
                  <a:lnTo>
                    <a:pt x="468" y="1596"/>
                  </a:lnTo>
                  <a:lnTo>
                    <a:pt x="459" y="1593"/>
                  </a:lnTo>
                  <a:lnTo>
                    <a:pt x="454" y="1592"/>
                  </a:lnTo>
                  <a:lnTo>
                    <a:pt x="448" y="1592"/>
                  </a:lnTo>
                  <a:lnTo>
                    <a:pt x="446" y="1592"/>
                  </a:lnTo>
                  <a:lnTo>
                    <a:pt x="444" y="1590"/>
                  </a:lnTo>
                  <a:lnTo>
                    <a:pt x="440" y="1589"/>
                  </a:lnTo>
                  <a:lnTo>
                    <a:pt x="438" y="1584"/>
                  </a:lnTo>
                  <a:lnTo>
                    <a:pt x="438" y="1581"/>
                  </a:lnTo>
                  <a:lnTo>
                    <a:pt x="438" y="1576"/>
                  </a:lnTo>
                  <a:lnTo>
                    <a:pt x="439" y="1571"/>
                  </a:lnTo>
                  <a:lnTo>
                    <a:pt x="441" y="1565"/>
                  </a:lnTo>
                  <a:lnTo>
                    <a:pt x="446" y="1555"/>
                  </a:lnTo>
                  <a:lnTo>
                    <a:pt x="451" y="1543"/>
                  </a:lnTo>
                  <a:lnTo>
                    <a:pt x="453" y="1536"/>
                  </a:lnTo>
                  <a:lnTo>
                    <a:pt x="457" y="1527"/>
                  </a:lnTo>
                  <a:lnTo>
                    <a:pt x="458" y="1521"/>
                  </a:lnTo>
                  <a:lnTo>
                    <a:pt x="457" y="1518"/>
                  </a:lnTo>
                  <a:lnTo>
                    <a:pt x="455" y="1512"/>
                  </a:lnTo>
                  <a:lnTo>
                    <a:pt x="453" y="1508"/>
                  </a:lnTo>
                  <a:lnTo>
                    <a:pt x="451" y="1506"/>
                  </a:lnTo>
                  <a:lnTo>
                    <a:pt x="448" y="1505"/>
                  </a:lnTo>
                  <a:lnTo>
                    <a:pt x="436" y="1500"/>
                  </a:lnTo>
                  <a:lnTo>
                    <a:pt x="423" y="1494"/>
                  </a:lnTo>
                  <a:lnTo>
                    <a:pt x="421" y="1487"/>
                  </a:lnTo>
                  <a:lnTo>
                    <a:pt x="421" y="1479"/>
                  </a:lnTo>
                  <a:lnTo>
                    <a:pt x="421" y="1475"/>
                  </a:lnTo>
                  <a:lnTo>
                    <a:pt x="420" y="1473"/>
                  </a:lnTo>
                  <a:lnTo>
                    <a:pt x="420" y="1467"/>
                  </a:lnTo>
                  <a:lnTo>
                    <a:pt x="417" y="1463"/>
                  </a:lnTo>
                  <a:lnTo>
                    <a:pt x="416" y="1458"/>
                  </a:lnTo>
                  <a:lnTo>
                    <a:pt x="414" y="1455"/>
                  </a:lnTo>
                  <a:lnTo>
                    <a:pt x="409" y="1449"/>
                  </a:lnTo>
                  <a:lnTo>
                    <a:pt x="403" y="1443"/>
                  </a:lnTo>
                  <a:lnTo>
                    <a:pt x="398" y="1438"/>
                  </a:lnTo>
                  <a:lnTo>
                    <a:pt x="392" y="1435"/>
                  </a:lnTo>
                  <a:lnTo>
                    <a:pt x="389" y="1433"/>
                  </a:lnTo>
                  <a:lnTo>
                    <a:pt x="385" y="1433"/>
                  </a:lnTo>
                  <a:lnTo>
                    <a:pt x="384" y="1435"/>
                  </a:lnTo>
                  <a:lnTo>
                    <a:pt x="382" y="1436"/>
                  </a:lnTo>
                  <a:lnTo>
                    <a:pt x="381" y="1439"/>
                  </a:lnTo>
                  <a:lnTo>
                    <a:pt x="381" y="1444"/>
                  </a:lnTo>
                  <a:lnTo>
                    <a:pt x="383" y="1451"/>
                  </a:lnTo>
                  <a:lnTo>
                    <a:pt x="386" y="1457"/>
                  </a:lnTo>
                  <a:lnTo>
                    <a:pt x="392" y="1468"/>
                  </a:lnTo>
                  <a:lnTo>
                    <a:pt x="400" y="1479"/>
                  </a:lnTo>
                  <a:lnTo>
                    <a:pt x="405" y="1489"/>
                  </a:lnTo>
                  <a:lnTo>
                    <a:pt x="410" y="1501"/>
                  </a:lnTo>
                  <a:lnTo>
                    <a:pt x="411" y="1505"/>
                  </a:lnTo>
                  <a:lnTo>
                    <a:pt x="411" y="1510"/>
                  </a:lnTo>
                  <a:lnTo>
                    <a:pt x="410" y="1514"/>
                  </a:lnTo>
                  <a:lnTo>
                    <a:pt x="410" y="1519"/>
                  </a:lnTo>
                  <a:lnTo>
                    <a:pt x="408" y="1524"/>
                  </a:lnTo>
                  <a:lnTo>
                    <a:pt x="405" y="1527"/>
                  </a:lnTo>
                  <a:lnTo>
                    <a:pt x="403" y="1531"/>
                  </a:lnTo>
                  <a:lnTo>
                    <a:pt x="402" y="1533"/>
                  </a:lnTo>
                  <a:lnTo>
                    <a:pt x="401" y="1539"/>
                  </a:lnTo>
                  <a:lnTo>
                    <a:pt x="400" y="1552"/>
                  </a:lnTo>
                  <a:lnTo>
                    <a:pt x="400" y="1559"/>
                  </a:lnTo>
                  <a:lnTo>
                    <a:pt x="398" y="1565"/>
                  </a:lnTo>
                  <a:lnTo>
                    <a:pt x="398" y="1570"/>
                  </a:lnTo>
                  <a:lnTo>
                    <a:pt x="396" y="1574"/>
                  </a:lnTo>
                  <a:lnTo>
                    <a:pt x="394" y="1574"/>
                  </a:lnTo>
                  <a:lnTo>
                    <a:pt x="391" y="1574"/>
                  </a:lnTo>
                  <a:lnTo>
                    <a:pt x="386" y="1570"/>
                  </a:lnTo>
                  <a:lnTo>
                    <a:pt x="381" y="1567"/>
                  </a:lnTo>
                  <a:lnTo>
                    <a:pt x="376" y="1563"/>
                  </a:lnTo>
                  <a:lnTo>
                    <a:pt x="372" y="1561"/>
                  </a:lnTo>
                  <a:lnTo>
                    <a:pt x="366" y="1557"/>
                  </a:lnTo>
                  <a:lnTo>
                    <a:pt x="364" y="1555"/>
                  </a:lnTo>
                  <a:lnTo>
                    <a:pt x="362" y="1555"/>
                  </a:lnTo>
                  <a:lnTo>
                    <a:pt x="359" y="1553"/>
                  </a:lnTo>
                  <a:lnTo>
                    <a:pt x="357" y="1553"/>
                  </a:lnTo>
                  <a:lnTo>
                    <a:pt x="354" y="1552"/>
                  </a:lnTo>
                  <a:lnTo>
                    <a:pt x="351" y="1550"/>
                  </a:lnTo>
                  <a:lnTo>
                    <a:pt x="348" y="1546"/>
                  </a:lnTo>
                  <a:lnTo>
                    <a:pt x="339" y="1534"/>
                  </a:lnTo>
                  <a:lnTo>
                    <a:pt x="327" y="1521"/>
                  </a:lnTo>
                  <a:lnTo>
                    <a:pt x="318" y="1510"/>
                  </a:lnTo>
                  <a:lnTo>
                    <a:pt x="312" y="1498"/>
                  </a:lnTo>
                  <a:lnTo>
                    <a:pt x="310" y="1493"/>
                  </a:lnTo>
                  <a:lnTo>
                    <a:pt x="310" y="1487"/>
                  </a:lnTo>
                  <a:lnTo>
                    <a:pt x="312" y="1483"/>
                  </a:lnTo>
                  <a:lnTo>
                    <a:pt x="313" y="1480"/>
                  </a:lnTo>
                  <a:lnTo>
                    <a:pt x="313" y="1479"/>
                  </a:lnTo>
                  <a:lnTo>
                    <a:pt x="313" y="1476"/>
                  </a:lnTo>
                  <a:lnTo>
                    <a:pt x="314" y="1473"/>
                  </a:lnTo>
                  <a:lnTo>
                    <a:pt x="314" y="1471"/>
                  </a:lnTo>
                  <a:lnTo>
                    <a:pt x="313" y="1467"/>
                  </a:lnTo>
                  <a:lnTo>
                    <a:pt x="313" y="1463"/>
                  </a:lnTo>
                  <a:lnTo>
                    <a:pt x="310" y="1455"/>
                  </a:lnTo>
                  <a:lnTo>
                    <a:pt x="304" y="1444"/>
                  </a:lnTo>
                  <a:lnTo>
                    <a:pt x="297" y="1433"/>
                  </a:lnTo>
                  <a:lnTo>
                    <a:pt x="288" y="1422"/>
                  </a:lnTo>
                  <a:lnTo>
                    <a:pt x="284" y="1418"/>
                  </a:lnTo>
                  <a:lnTo>
                    <a:pt x="279" y="1413"/>
                  </a:lnTo>
                  <a:lnTo>
                    <a:pt x="276" y="1410"/>
                  </a:lnTo>
                  <a:lnTo>
                    <a:pt x="270" y="1407"/>
                  </a:lnTo>
                  <a:lnTo>
                    <a:pt x="263" y="1405"/>
                  </a:lnTo>
                  <a:lnTo>
                    <a:pt x="255" y="1404"/>
                  </a:lnTo>
                  <a:lnTo>
                    <a:pt x="245" y="1404"/>
                  </a:lnTo>
                  <a:lnTo>
                    <a:pt x="236" y="1404"/>
                  </a:lnTo>
                  <a:lnTo>
                    <a:pt x="226" y="1404"/>
                  </a:lnTo>
                  <a:lnTo>
                    <a:pt x="216" y="1403"/>
                  </a:lnTo>
                  <a:lnTo>
                    <a:pt x="213" y="1400"/>
                  </a:lnTo>
                  <a:lnTo>
                    <a:pt x="211" y="1397"/>
                  </a:lnTo>
                  <a:lnTo>
                    <a:pt x="209" y="1393"/>
                  </a:lnTo>
                  <a:lnTo>
                    <a:pt x="207" y="1389"/>
                  </a:lnTo>
                  <a:lnTo>
                    <a:pt x="202" y="1382"/>
                  </a:lnTo>
                  <a:lnTo>
                    <a:pt x="197" y="1376"/>
                  </a:lnTo>
                  <a:lnTo>
                    <a:pt x="195" y="1374"/>
                  </a:lnTo>
                  <a:lnTo>
                    <a:pt x="192" y="1373"/>
                  </a:lnTo>
                  <a:lnTo>
                    <a:pt x="187" y="1373"/>
                  </a:lnTo>
                  <a:lnTo>
                    <a:pt x="182" y="1372"/>
                  </a:lnTo>
                  <a:lnTo>
                    <a:pt x="176" y="1370"/>
                  </a:lnTo>
                  <a:lnTo>
                    <a:pt x="171" y="1366"/>
                  </a:lnTo>
                  <a:lnTo>
                    <a:pt x="163" y="1356"/>
                  </a:lnTo>
                  <a:lnTo>
                    <a:pt x="152" y="1347"/>
                  </a:lnTo>
                  <a:lnTo>
                    <a:pt x="144" y="1344"/>
                  </a:lnTo>
                  <a:lnTo>
                    <a:pt x="136" y="1342"/>
                  </a:lnTo>
                  <a:lnTo>
                    <a:pt x="129" y="1342"/>
                  </a:lnTo>
                  <a:lnTo>
                    <a:pt x="123" y="1340"/>
                  </a:lnTo>
                  <a:lnTo>
                    <a:pt x="120" y="1338"/>
                  </a:lnTo>
                  <a:lnTo>
                    <a:pt x="118" y="1336"/>
                  </a:lnTo>
                  <a:lnTo>
                    <a:pt x="115" y="1330"/>
                  </a:lnTo>
                  <a:lnTo>
                    <a:pt x="114" y="1322"/>
                  </a:lnTo>
                  <a:lnTo>
                    <a:pt x="114" y="1310"/>
                  </a:lnTo>
                  <a:lnTo>
                    <a:pt x="114" y="1299"/>
                  </a:lnTo>
                  <a:lnTo>
                    <a:pt x="115" y="1292"/>
                  </a:lnTo>
                  <a:lnTo>
                    <a:pt x="117" y="1284"/>
                  </a:lnTo>
                  <a:lnTo>
                    <a:pt x="118" y="1275"/>
                  </a:lnTo>
                  <a:lnTo>
                    <a:pt x="118" y="1267"/>
                  </a:lnTo>
                  <a:lnTo>
                    <a:pt x="118" y="1261"/>
                  </a:lnTo>
                  <a:lnTo>
                    <a:pt x="117" y="1255"/>
                  </a:lnTo>
                  <a:lnTo>
                    <a:pt x="115" y="1248"/>
                  </a:lnTo>
                  <a:lnTo>
                    <a:pt x="114" y="1241"/>
                  </a:lnTo>
                  <a:lnTo>
                    <a:pt x="115" y="1235"/>
                  </a:lnTo>
                  <a:lnTo>
                    <a:pt x="117" y="1231"/>
                  </a:lnTo>
                  <a:lnTo>
                    <a:pt x="117" y="1227"/>
                  </a:lnTo>
                  <a:lnTo>
                    <a:pt x="118" y="1223"/>
                  </a:lnTo>
                  <a:lnTo>
                    <a:pt x="118" y="1218"/>
                  </a:lnTo>
                  <a:lnTo>
                    <a:pt x="117" y="1216"/>
                  </a:lnTo>
                  <a:lnTo>
                    <a:pt x="114" y="1215"/>
                  </a:lnTo>
                  <a:lnTo>
                    <a:pt x="111" y="1214"/>
                  </a:lnTo>
                  <a:lnTo>
                    <a:pt x="107" y="1214"/>
                  </a:lnTo>
                  <a:lnTo>
                    <a:pt x="104" y="1215"/>
                  </a:lnTo>
                  <a:lnTo>
                    <a:pt x="95" y="1216"/>
                  </a:lnTo>
                  <a:lnTo>
                    <a:pt x="86" y="1218"/>
                  </a:lnTo>
                  <a:lnTo>
                    <a:pt x="74" y="1221"/>
                  </a:lnTo>
                  <a:lnTo>
                    <a:pt x="61" y="1224"/>
                  </a:lnTo>
                  <a:lnTo>
                    <a:pt x="52" y="1227"/>
                  </a:lnTo>
                  <a:lnTo>
                    <a:pt x="45" y="1229"/>
                  </a:lnTo>
                  <a:lnTo>
                    <a:pt x="41" y="1229"/>
                  </a:lnTo>
                  <a:lnTo>
                    <a:pt x="37" y="1229"/>
                  </a:lnTo>
                  <a:lnTo>
                    <a:pt x="35" y="1228"/>
                  </a:lnTo>
                  <a:lnTo>
                    <a:pt x="33" y="1227"/>
                  </a:lnTo>
                  <a:lnTo>
                    <a:pt x="32" y="1225"/>
                  </a:lnTo>
                  <a:lnTo>
                    <a:pt x="32" y="1223"/>
                  </a:lnTo>
                  <a:lnTo>
                    <a:pt x="32" y="1215"/>
                  </a:lnTo>
                  <a:lnTo>
                    <a:pt x="33" y="1205"/>
                  </a:lnTo>
                  <a:lnTo>
                    <a:pt x="36" y="1195"/>
                  </a:lnTo>
                  <a:lnTo>
                    <a:pt x="37" y="1183"/>
                  </a:lnTo>
                  <a:lnTo>
                    <a:pt x="36" y="1173"/>
                  </a:lnTo>
                  <a:lnTo>
                    <a:pt x="36" y="1164"/>
                  </a:lnTo>
                  <a:lnTo>
                    <a:pt x="35" y="1154"/>
                  </a:lnTo>
                  <a:lnTo>
                    <a:pt x="33" y="1145"/>
                  </a:lnTo>
                  <a:lnTo>
                    <a:pt x="32" y="1139"/>
                  </a:lnTo>
                  <a:lnTo>
                    <a:pt x="26" y="1133"/>
                  </a:lnTo>
                  <a:lnTo>
                    <a:pt x="18" y="1127"/>
                  </a:lnTo>
                  <a:lnTo>
                    <a:pt x="10" y="1120"/>
                  </a:lnTo>
                  <a:lnTo>
                    <a:pt x="6" y="1115"/>
                  </a:lnTo>
                  <a:lnTo>
                    <a:pt x="3" y="1109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1" y="1091"/>
                  </a:lnTo>
                  <a:lnTo>
                    <a:pt x="4" y="1083"/>
                  </a:lnTo>
                  <a:lnTo>
                    <a:pt x="7" y="1076"/>
                  </a:lnTo>
                  <a:lnTo>
                    <a:pt x="13" y="1069"/>
                  </a:lnTo>
                  <a:lnTo>
                    <a:pt x="23" y="1059"/>
                  </a:lnTo>
                  <a:lnTo>
                    <a:pt x="32" y="1052"/>
                  </a:lnTo>
                  <a:lnTo>
                    <a:pt x="42" y="1045"/>
                  </a:lnTo>
                  <a:lnTo>
                    <a:pt x="49" y="1039"/>
                  </a:lnTo>
                  <a:lnTo>
                    <a:pt x="58" y="1027"/>
                  </a:lnTo>
                  <a:lnTo>
                    <a:pt x="67" y="1014"/>
                  </a:lnTo>
                  <a:lnTo>
                    <a:pt x="71" y="1007"/>
                  </a:lnTo>
                  <a:lnTo>
                    <a:pt x="76" y="1001"/>
                  </a:lnTo>
                  <a:lnTo>
                    <a:pt x="82" y="995"/>
                  </a:lnTo>
                  <a:lnTo>
                    <a:pt x="88" y="990"/>
                  </a:lnTo>
                  <a:lnTo>
                    <a:pt x="92" y="988"/>
                  </a:lnTo>
                  <a:lnTo>
                    <a:pt x="98" y="985"/>
                  </a:lnTo>
                  <a:lnTo>
                    <a:pt x="102" y="984"/>
                  </a:lnTo>
                  <a:lnTo>
                    <a:pt x="108" y="983"/>
                  </a:lnTo>
                  <a:lnTo>
                    <a:pt x="118" y="982"/>
                  </a:lnTo>
                  <a:lnTo>
                    <a:pt x="127" y="978"/>
                  </a:lnTo>
                  <a:lnTo>
                    <a:pt x="131" y="977"/>
                  </a:lnTo>
                  <a:lnTo>
                    <a:pt x="133" y="975"/>
                  </a:lnTo>
                  <a:lnTo>
                    <a:pt x="139" y="966"/>
                  </a:lnTo>
                  <a:lnTo>
                    <a:pt x="145" y="958"/>
                  </a:lnTo>
                  <a:lnTo>
                    <a:pt x="151" y="953"/>
                  </a:lnTo>
                  <a:lnTo>
                    <a:pt x="156" y="947"/>
                  </a:lnTo>
                  <a:lnTo>
                    <a:pt x="159" y="943"/>
                  </a:lnTo>
                  <a:lnTo>
                    <a:pt x="163" y="938"/>
                  </a:lnTo>
                  <a:lnTo>
                    <a:pt x="164" y="934"/>
                  </a:lnTo>
                  <a:lnTo>
                    <a:pt x="165" y="929"/>
                  </a:lnTo>
                  <a:lnTo>
                    <a:pt x="165" y="926"/>
                  </a:lnTo>
                  <a:lnTo>
                    <a:pt x="163" y="922"/>
                  </a:lnTo>
                  <a:lnTo>
                    <a:pt x="161" y="918"/>
                  </a:lnTo>
                  <a:lnTo>
                    <a:pt x="156" y="914"/>
                  </a:lnTo>
                  <a:lnTo>
                    <a:pt x="146" y="910"/>
                  </a:lnTo>
                  <a:lnTo>
                    <a:pt x="137" y="907"/>
                  </a:lnTo>
                  <a:lnTo>
                    <a:pt x="129" y="902"/>
                  </a:lnTo>
                  <a:lnTo>
                    <a:pt x="120" y="897"/>
                  </a:lnTo>
                  <a:lnTo>
                    <a:pt x="111" y="893"/>
                  </a:lnTo>
                  <a:lnTo>
                    <a:pt x="104" y="887"/>
                  </a:lnTo>
                  <a:lnTo>
                    <a:pt x="96" y="882"/>
                  </a:lnTo>
                  <a:lnTo>
                    <a:pt x="89" y="876"/>
                  </a:lnTo>
                  <a:lnTo>
                    <a:pt x="87" y="872"/>
                  </a:lnTo>
                  <a:lnTo>
                    <a:pt x="85" y="870"/>
                  </a:lnTo>
                  <a:lnTo>
                    <a:pt x="83" y="866"/>
                  </a:lnTo>
                  <a:lnTo>
                    <a:pt x="83" y="863"/>
                  </a:lnTo>
                  <a:lnTo>
                    <a:pt x="85" y="861"/>
                  </a:lnTo>
                  <a:lnTo>
                    <a:pt x="87" y="857"/>
                  </a:lnTo>
                  <a:lnTo>
                    <a:pt x="89" y="855"/>
                  </a:lnTo>
                  <a:lnTo>
                    <a:pt x="93" y="852"/>
                  </a:lnTo>
                  <a:lnTo>
                    <a:pt x="99" y="850"/>
                  </a:lnTo>
                  <a:lnTo>
                    <a:pt x="104" y="849"/>
                  </a:lnTo>
                  <a:lnTo>
                    <a:pt x="106" y="847"/>
                  </a:lnTo>
                  <a:lnTo>
                    <a:pt x="107" y="846"/>
                  </a:lnTo>
                  <a:lnTo>
                    <a:pt x="109" y="843"/>
                  </a:lnTo>
                  <a:lnTo>
                    <a:pt x="111" y="838"/>
                  </a:lnTo>
                  <a:lnTo>
                    <a:pt x="112" y="832"/>
                  </a:lnTo>
                  <a:lnTo>
                    <a:pt x="113" y="826"/>
                  </a:lnTo>
                  <a:lnTo>
                    <a:pt x="114" y="823"/>
                  </a:lnTo>
                  <a:lnTo>
                    <a:pt x="115" y="820"/>
                  </a:lnTo>
                  <a:lnTo>
                    <a:pt x="118" y="817"/>
                  </a:lnTo>
                  <a:lnTo>
                    <a:pt x="120" y="814"/>
                  </a:lnTo>
                  <a:lnTo>
                    <a:pt x="131" y="807"/>
                  </a:lnTo>
                  <a:lnTo>
                    <a:pt x="140" y="800"/>
                  </a:lnTo>
                  <a:lnTo>
                    <a:pt x="145" y="796"/>
                  </a:lnTo>
                  <a:lnTo>
                    <a:pt x="150" y="792"/>
                  </a:lnTo>
                  <a:lnTo>
                    <a:pt x="152" y="788"/>
                  </a:lnTo>
                  <a:lnTo>
                    <a:pt x="155" y="783"/>
                  </a:lnTo>
                  <a:lnTo>
                    <a:pt x="156" y="781"/>
                  </a:lnTo>
                  <a:lnTo>
                    <a:pt x="156" y="777"/>
                  </a:lnTo>
                  <a:lnTo>
                    <a:pt x="155" y="774"/>
                  </a:lnTo>
                  <a:lnTo>
                    <a:pt x="155" y="770"/>
                  </a:lnTo>
                  <a:lnTo>
                    <a:pt x="153" y="764"/>
                  </a:lnTo>
                  <a:lnTo>
                    <a:pt x="153" y="760"/>
                  </a:lnTo>
                  <a:lnTo>
                    <a:pt x="153" y="754"/>
                  </a:lnTo>
                  <a:lnTo>
                    <a:pt x="156" y="749"/>
                  </a:lnTo>
                  <a:lnTo>
                    <a:pt x="161" y="744"/>
                  </a:lnTo>
                  <a:lnTo>
                    <a:pt x="168" y="742"/>
                  </a:lnTo>
                  <a:lnTo>
                    <a:pt x="175" y="740"/>
                  </a:lnTo>
                  <a:lnTo>
                    <a:pt x="182" y="742"/>
                  </a:lnTo>
                  <a:lnTo>
                    <a:pt x="187" y="744"/>
                  </a:lnTo>
                  <a:lnTo>
                    <a:pt x="192" y="748"/>
                  </a:lnTo>
                  <a:lnTo>
                    <a:pt x="195" y="752"/>
                  </a:lnTo>
                  <a:lnTo>
                    <a:pt x="200" y="755"/>
                  </a:lnTo>
                  <a:lnTo>
                    <a:pt x="202" y="756"/>
                  </a:lnTo>
                  <a:lnTo>
                    <a:pt x="205" y="757"/>
                  </a:lnTo>
                  <a:lnTo>
                    <a:pt x="209" y="760"/>
                  </a:lnTo>
                  <a:lnTo>
                    <a:pt x="214" y="760"/>
                  </a:lnTo>
                  <a:lnTo>
                    <a:pt x="225" y="761"/>
                  </a:lnTo>
                  <a:lnTo>
                    <a:pt x="236" y="762"/>
                  </a:lnTo>
                  <a:lnTo>
                    <a:pt x="245" y="762"/>
                  </a:lnTo>
                  <a:lnTo>
                    <a:pt x="253" y="762"/>
                  </a:lnTo>
                  <a:lnTo>
                    <a:pt x="259" y="763"/>
                  </a:lnTo>
                  <a:lnTo>
                    <a:pt x="264" y="765"/>
                  </a:lnTo>
                  <a:lnTo>
                    <a:pt x="269" y="767"/>
                  </a:lnTo>
                  <a:lnTo>
                    <a:pt x="271" y="768"/>
                  </a:lnTo>
                  <a:lnTo>
                    <a:pt x="284" y="777"/>
                  </a:lnTo>
                  <a:lnTo>
                    <a:pt x="299" y="787"/>
                  </a:lnTo>
                  <a:lnTo>
                    <a:pt x="303" y="792"/>
                  </a:lnTo>
                  <a:lnTo>
                    <a:pt x="307" y="796"/>
                  </a:lnTo>
                  <a:lnTo>
                    <a:pt x="309" y="802"/>
                  </a:lnTo>
                  <a:lnTo>
                    <a:pt x="310" y="808"/>
                  </a:lnTo>
                  <a:lnTo>
                    <a:pt x="312" y="815"/>
                  </a:lnTo>
                  <a:lnTo>
                    <a:pt x="312" y="821"/>
                  </a:lnTo>
                  <a:lnTo>
                    <a:pt x="312" y="827"/>
                  </a:lnTo>
                  <a:lnTo>
                    <a:pt x="313" y="832"/>
                  </a:lnTo>
                  <a:lnTo>
                    <a:pt x="315" y="837"/>
                  </a:lnTo>
                  <a:lnTo>
                    <a:pt x="318" y="840"/>
                  </a:lnTo>
                  <a:lnTo>
                    <a:pt x="320" y="842"/>
                  </a:lnTo>
                  <a:lnTo>
                    <a:pt x="323" y="842"/>
                  </a:lnTo>
                  <a:lnTo>
                    <a:pt x="332" y="839"/>
                  </a:lnTo>
                  <a:lnTo>
                    <a:pt x="340" y="836"/>
                  </a:lnTo>
                  <a:lnTo>
                    <a:pt x="354" y="832"/>
                  </a:lnTo>
                  <a:lnTo>
                    <a:pt x="370" y="827"/>
                  </a:lnTo>
                  <a:lnTo>
                    <a:pt x="383" y="825"/>
                  </a:lnTo>
                  <a:lnTo>
                    <a:pt x="395" y="823"/>
                  </a:lnTo>
                  <a:lnTo>
                    <a:pt x="408" y="820"/>
                  </a:lnTo>
                  <a:lnTo>
                    <a:pt x="420" y="820"/>
                  </a:lnTo>
                  <a:lnTo>
                    <a:pt x="425" y="819"/>
                  </a:lnTo>
                  <a:lnTo>
                    <a:pt x="428" y="818"/>
                  </a:lnTo>
                  <a:lnTo>
                    <a:pt x="433" y="814"/>
                  </a:lnTo>
                  <a:lnTo>
                    <a:pt x="436" y="811"/>
                  </a:lnTo>
                  <a:lnTo>
                    <a:pt x="442" y="807"/>
                  </a:lnTo>
                  <a:lnTo>
                    <a:pt x="446" y="806"/>
                  </a:lnTo>
                  <a:lnTo>
                    <a:pt x="452" y="805"/>
                  </a:lnTo>
                  <a:lnTo>
                    <a:pt x="457" y="806"/>
                  </a:lnTo>
                  <a:lnTo>
                    <a:pt x="461" y="808"/>
                  </a:lnTo>
                  <a:lnTo>
                    <a:pt x="466" y="812"/>
                  </a:lnTo>
                  <a:lnTo>
                    <a:pt x="471" y="820"/>
                  </a:lnTo>
                  <a:lnTo>
                    <a:pt x="476" y="828"/>
                  </a:lnTo>
                  <a:lnTo>
                    <a:pt x="479" y="838"/>
                  </a:lnTo>
                  <a:lnTo>
                    <a:pt x="483" y="849"/>
                  </a:lnTo>
                  <a:lnTo>
                    <a:pt x="488" y="864"/>
                  </a:lnTo>
                  <a:lnTo>
                    <a:pt x="492" y="878"/>
                  </a:lnTo>
                  <a:lnTo>
                    <a:pt x="495" y="888"/>
                  </a:lnTo>
                  <a:lnTo>
                    <a:pt x="497" y="895"/>
                  </a:lnTo>
                  <a:lnTo>
                    <a:pt x="501" y="899"/>
                  </a:lnTo>
                  <a:lnTo>
                    <a:pt x="504" y="901"/>
                  </a:lnTo>
                  <a:lnTo>
                    <a:pt x="521" y="907"/>
                  </a:lnTo>
                  <a:lnTo>
                    <a:pt x="537" y="912"/>
                  </a:lnTo>
                  <a:lnTo>
                    <a:pt x="553" y="914"/>
                  </a:lnTo>
                  <a:lnTo>
                    <a:pt x="567" y="915"/>
                  </a:lnTo>
                  <a:lnTo>
                    <a:pt x="581" y="914"/>
                  </a:lnTo>
                  <a:lnTo>
                    <a:pt x="590" y="913"/>
                  </a:lnTo>
                  <a:lnTo>
                    <a:pt x="597" y="910"/>
                  </a:lnTo>
                  <a:lnTo>
                    <a:pt x="603" y="906"/>
                  </a:lnTo>
                  <a:lnTo>
                    <a:pt x="609" y="901"/>
                  </a:lnTo>
                  <a:lnTo>
                    <a:pt x="614" y="897"/>
                  </a:lnTo>
                  <a:lnTo>
                    <a:pt x="623" y="896"/>
                  </a:lnTo>
                  <a:lnTo>
                    <a:pt x="633" y="895"/>
                  </a:lnTo>
                  <a:lnTo>
                    <a:pt x="636" y="891"/>
                  </a:lnTo>
                  <a:lnTo>
                    <a:pt x="640" y="887"/>
                  </a:lnTo>
                  <a:lnTo>
                    <a:pt x="643" y="877"/>
                  </a:lnTo>
                  <a:lnTo>
                    <a:pt x="647" y="870"/>
                  </a:lnTo>
                  <a:lnTo>
                    <a:pt x="652" y="868"/>
                  </a:lnTo>
                  <a:lnTo>
                    <a:pt x="656" y="868"/>
                  </a:lnTo>
                  <a:lnTo>
                    <a:pt x="659" y="868"/>
                  </a:lnTo>
                  <a:lnTo>
                    <a:pt x="662" y="866"/>
                  </a:lnTo>
                  <a:lnTo>
                    <a:pt x="667" y="865"/>
                  </a:lnTo>
                  <a:lnTo>
                    <a:pt x="669" y="864"/>
                  </a:lnTo>
                  <a:lnTo>
                    <a:pt x="675" y="861"/>
                  </a:lnTo>
                  <a:lnTo>
                    <a:pt x="681" y="857"/>
                  </a:lnTo>
                  <a:lnTo>
                    <a:pt x="682" y="853"/>
                  </a:lnTo>
                  <a:lnTo>
                    <a:pt x="685" y="851"/>
                  </a:lnTo>
                  <a:lnTo>
                    <a:pt x="687" y="846"/>
                  </a:lnTo>
                  <a:lnTo>
                    <a:pt x="688" y="842"/>
                  </a:lnTo>
                  <a:lnTo>
                    <a:pt x="690" y="832"/>
                  </a:lnTo>
                  <a:lnTo>
                    <a:pt x="692" y="821"/>
                  </a:lnTo>
                  <a:lnTo>
                    <a:pt x="694" y="817"/>
                  </a:lnTo>
                  <a:lnTo>
                    <a:pt x="697" y="811"/>
                  </a:lnTo>
                  <a:lnTo>
                    <a:pt x="701" y="805"/>
                  </a:lnTo>
                  <a:lnTo>
                    <a:pt x="706" y="800"/>
                  </a:lnTo>
                  <a:lnTo>
                    <a:pt x="715" y="789"/>
                  </a:lnTo>
                  <a:lnTo>
                    <a:pt x="723" y="776"/>
                  </a:lnTo>
                  <a:lnTo>
                    <a:pt x="726" y="770"/>
                  </a:lnTo>
                  <a:lnTo>
                    <a:pt x="730" y="763"/>
                  </a:lnTo>
                  <a:lnTo>
                    <a:pt x="738" y="750"/>
                  </a:lnTo>
                  <a:lnTo>
                    <a:pt x="748" y="737"/>
                  </a:lnTo>
                  <a:lnTo>
                    <a:pt x="756" y="725"/>
                  </a:lnTo>
                  <a:lnTo>
                    <a:pt x="766" y="714"/>
                  </a:lnTo>
                  <a:lnTo>
                    <a:pt x="773" y="705"/>
                  </a:lnTo>
                  <a:lnTo>
                    <a:pt x="780" y="693"/>
                  </a:lnTo>
                  <a:lnTo>
                    <a:pt x="785" y="685"/>
                  </a:lnTo>
                  <a:lnTo>
                    <a:pt x="788" y="678"/>
                  </a:lnTo>
                  <a:lnTo>
                    <a:pt x="788" y="672"/>
                  </a:lnTo>
                  <a:lnTo>
                    <a:pt x="788" y="667"/>
                  </a:lnTo>
                  <a:lnTo>
                    <a:pt x="787" y="661"/>
                  </a:lnTo>
                  <a:lnTo>
                    <a:pt x="785" y="655"/>
                  </a:lnTo>
                  <a:lnTo>
                    <a:pt x="781" y="649"/>
                  </a:lnTo>
                  <a:lnTo>
                    <a:pt x="779" y="645"/>
                  </a:lnTo>
                  <a:lnTo>
                    <a:pt x="778" y="644"/>
                  </a:lnTo>
                  <a:lnTo>
                    <a:pt x="776" y="642"/>
                  </a:lnTo>
                  <a:lnTo>
                    <a:pt x="773" y="635"/>
                  </a:lnTo>
                  <a:lnTo>
                    <a:pt x="772" y="628"/>
                  </a:lnTo>
                  <a:lnTo>
                    <a:pt x="772" y="624"/>
                  </a:lnTo>
                  <a:lnTo>
                    <a:pt x="773" y="620"/>
                  </a:lnTo>
                  <a:lnTo>
                    <a:pt x="774" y="619"/>
                  </a:lnTo>
                  <a:lnTo>
                    <a:pt x="776" y="618"/>
                  </a:lnTo>
                  <a:lnTo>
                    <a:pt x="779" y="617"/>
                  </a:lnTo>
                  <a:lnTo>
                    <a:pt x="781" y="615"/>
                  </a:lnTo>
                  <a:lnTo>
                    <a:pt x="784" y="612"/>
                  </a:lnTo>
                  <a:lnTo>
                    <a:pt x="786" y="609"/>
                  </a:lnTo>
                  <a:lnTo>
                    <a:pt x="787" y="605"/>
                  </a:lnTo>
                  <a:lnTo>
                    <a:pt x="787" y="601"/>
                  </a:lnTo>
                  <a:lnTo>
                    <a:pt x="787" y="599"/>
                  </a:lnTo>
                  <a:lnTo>
                    <a:pt x="787" y="597"/>
                  </a:lnTo>
                  <a:lnTo>
                    <a:pt x="787" y="593"/>
                  </a:lnTo>
                  <a:lnTo>
                    <a:pt x="787" y="590"/>
                  </a:lnTo>
                  <a:lnTo>
                    <a:pt x="786" y="579"/>
                  </a:lnTo>
                  <a:lnTo>
                    <a:pt x="786" y="571"/>
                  </a:lnTo>
                  <a:lnTo>
                    <a:pt x="786" y="567"/>
                  </a:lnTo>
                  <a:lnTo>
                    <a:pt x="787" y="565"/>
                  </a:lnTo>
                  <a:lnTo>
                    <a:pt x="788" y="562"/>
                  </a:lnTo>
                  <a:lnTo>
                    <a:pt x="791" y="561"/>
                  </a:lnTo>
                  <a:lnTo>
                    <a:pt x="793" y="560"/>
                  </a:lnTo>
                  <a:lnTo>
                    <a:pt x="797" y="559"/>
                  </a:lnTo>
                  <a:lnTo>
                    <a:pt x="800" y="560"/>
                  </a:lnTo>
                  <a:lnTo>
                    <a:pt x="805" y="561"/>
                  </a:lnTo>
                  <a:lnTo>
                    <a:pt x="808" y="563"/>
                  </a:lnTo>
                  <a:lnTo>
                    <a:pt x="812" y="567"/>
                  </a:lnTo>
                  <a:lnTo>
                    <a:pt x="820" y="573"/>
                  </a:lnTo>
                  <a:lnTo>
                    <a:pt x="826" y="578"/>
                  </a:lnTo>
                  <a:lnTo>
                    <a:pt x="830" y="579"/>
                  </a:lnTo>
                  <a:lnTo>
                    <a:pt x="832" y="580"/>
                  </a:lnTo>
                  <a:lnTo>
                    <a:pt x="833" y="581"/>
                  </a:lnTo>
                  <a:lnTo>
                    <a:pt x="835" y="581"/>
                  </a:lnTo>
                  <a:lnTo>
                    <a:pt x="838" y="581"/>
                  </a:lnTo>
                  <a:lnTo>
                    <a:pt x="841" y="580"/>
                  </a:lnTo>
                  <a:lnTo>
                    <a:pt x="844" y="578"/>
                  </a:lnTo>
                  <a:lnTo>
                    <a:pt x="848" y="575"/>
                  </a:lnTo>
                  <a:lnTo>
                    <a:pt x="854" y="568"/>
                  </a:lnTo>
                  <a:lnTo>
                    <a:pt x="860" y="562"/>
                  </a:lnTo>
                  <a:lnTo>
                    <a:pt x="862" y="561"/>
                  </a:lnTo>
                  <a:lnTo>
                    <a:pt x="863" y="561"/>
                  </a:lnTo>
                  <a:lnTo>
                    <a:pt x="866" y="561"/>
                  </a:lnTo>
                  <a:lnTo>
                    <a:pt x="868" y="563"/>
                  </a:lnTo>
                  <a:lnTo>
                    <a:pt x="871" y="574"/>
                  </a:lnTo>
                  <a:lnTo>
                    <a:pt x="876" y="588"/>
                  </a:lnTo>
                  <a:lnTo>
                    <a:pt x="880" y="592"/>
                  </a:lnTo>
                  <a:lnTo>
                    <a:pt x="883" y="595"/>
                  </a:lnTo>
                  <a:lnTo>
                    <a:pt x="887" y="598"/>
                  </a:lnTo>
                  <a:lnTo>
                    <a:pt x="892" y="599"/>
                  </a:lnTo>
                  <a:lnTo>
                    <a:pt x="896" y="600"/>
                  </a:lnTo>
                  <a:lnTo>
                    <a:pt x="902" y="601"/>
                  </a:lnTo>
                  <a:lnTo>
                    <a:pt x="907" y="601"/>
                  </a:lnTo>
                  <a:lnTo>
                    <a:pt x="913" y="600"/>
                  </a:lnTo>
                  <a:lnTo>
                    <a:pt x="918" y="599"/>
                  </a:lnTo>
                  <a:lnTo>
                    <a:pt x="923" y="597"/>
                  </a:lnTo>
                  <a:lnTo>
                    <a:pt x="925" y="593"/>
                  </a:lnTo>
                  <a:lnTo>
                    <a:pt x="927" y="588"/>
                  </a:lnTo>
                  <a:lnTo>
                    <a:pt x="929" y="579"/>
                  </a:lnTo>
                  <a:lnTo>
                    <a:pt x="930" y="568"/>
                  </a:lnTo>
                  <a:lnTo>
                    <a:pt x="931" y="562"/>
                  </a:lnTo>
                  <a:lnTo>
                    <a:pt x="932" y="556"/>
                  </a:lnTo>
                  <a:lnTo>
                    <a:pt x="933" y="550"/>
                  </a:lnTo>
                  <a:lnTo>
                    <a:pt x="937" y="544"/>
                  </a:lnTo>
                  <a:lnTo>
                    <a:pt x="940" y="538"/>
                  </a:lnTo>
                  <a:lnTo>
                    <a:pt x="944" y="534"/>
                  </a:lnTo>
                  <a:lnTo>
                    <a:pt x="950" y="529"/>
                  </a:lnTo>
                  <a:lnTo>
                    <a:pt x="956" y="525"/>
                  </a:lnTo>
                  <a:lnTo>
                    <a:pt x="961" y="522"/>
                  </a:lnTo>
                  <a:lnTo>
                    <a:pt x="967" y="518"/>
                  </a:lnTo>
                  <a:lnTo>
                    <a:pt x="970" y="516"/>
                  </a:lnTo>
                  <a:lnTo>
                    <a:pt x="973" y="513"/>
                  </a:lnTo>
                  <a:lnTo>
                    <a:pt x="976" y="509"/>
                  </a:lnTo>
                  <a:lnTo>
                    <a:pt x="980" y="504"/>
                  </a:lnTo>
                  <a:lnTo>
                    <a:pt x="983" y="499"/>
                  </a:lnTo>
                  <a:lnTo>
                    <a:pt x="984" y="493"/>
                  </a:lnTo>
                  <a:lnTo>
                    <a:pt x="982" y="484"/>
                  </a:lnTo>
                  <a:lnTo>
                    <a:pt x="977" y="473"/>
                  </a:lnTo>
                  <a:lnTo>
                    <a:pt x="977" y="472"/>
                  </a:lnTo>
                  <a:lnTo>
                    <a:pt x="977" y="471"/>
                  </a:lnTo>
                  <a:lnTo>
                    <a:pt x="978" y="466"/>
                  </a:lnTo>
                  <a:lnTo>
                    <a:pt x="982" y="461"/>
                  </a:lnTo>
                  <a:lnTo>
                    <a:pt x="986" y="458"/>
                  </a:lnTo>
                  <a:lnTo>
                    <a:pt x="990" y="455"/>
                  </a:lnTo>
                  <a:lnTo>
                    <a:pt x="999" y="448"/>
                  </a:lnTo>
                  <a:lnTo>
                    <a:pt x="1005" y="442"/>
                  </a:lnTo>
                  <a:lnTo>
                    <a:pt x="1006" y="440"/>
                  </a:lnTo>
                  <a:lnTo>
                    <a:pt x="1007" y="437"/>
                  </a:lnTo>
                  <a:lnTo>
                    <a:pt x="1008" y="435"/>
                  </a:lnTo>
                  <a:lnTo>
                    <a:pt x="1008" y="433"/>
                  </a:lnTo>
                  <a:lnTo>
                    <a:pt x="1006" y="428"/>
                  </a:lnTo>
                  <a:lnTo>
                    <a:pt x="1002" y="422"/>
                  </a:lnTo>
                  <a:lnTo>
                    <a:pt x="1000" y="417"/>
                  </a:lnTo>
                  <a:lnTo>
                    <a:pt x="1000" y="412"/>
                  </a:lnTo>
                  <a:lnTo>
                    <a:pt x="1001" y="409"/>
                  </a:lnTo>
                  <a:lnTo>
                    <a:pt x="1003" y="405"/>
                  </a:lnTo>
                  <a:lnTo>
                    <a:pt x="1006" y="403"/>
                  </a:lnTo>
                  <a:lnTo>
                    <a:pt x="1008" y="401"/>
                  </a:lnTo>
                  <a:lnTo>
                    <a:pt x="1017" y="391"/>
                  </a:lnTo>
                  <a:lnTo>
                    <a:pt x="1025" y="383"/>
                  </a:lnTo>
                  <a:lnTo>
                    <a:pt x="1032" y="373"/>
                  </a:lnTo>
                  <a:lnTo>
                    <a:pt x="1039" y="364"/>
                  </a:lnTo>
                  <a:lnTo>
                    <a:pt x="1045" y="353"/>
                  </a:lnTo>
                  <a:lnTo>
                    <a:pt x="1049" y="345"/>
                  </a:lnTo>
                  <a:lnTo>
                    <a:pt x="1052" y="334"/>
                  </a:lnTo>
                  <a:lnTo>
                    <a:pt x="1058" y="321"/>
                  </a:lnTo>
                  <a:lnTo>
                    <a:pt x="1062" y="313"/>
                  </a:lnTo>
                  <a:lnTo>
                    <a:pt x="1066" y="307"/>
                  </a:lnTo>
                  <a:lnTo>
                    <a:pt x="1071" y="302"/>
                  </a:lnTo>
                  <a:lnTo>
                    <a:pt x="1077" y="297"/>
                  </a:lnTo>
                  <a:lnTo>
                    <a:pt x="1082" y="292"/>
                  </a:lnTo>
                  <a:lnTo>
                    <a:pt x="1087" y="288"/>
                  </a:lnTo>
                  <a:lnTo>
                    <a:pt x="1091" y="281"/>
                  </a:lnTo>
                  <a:lnTo>
                    <a:pt x="1095" y="273"/>
                  </a:lnTo>
                  <a:lnTo>
                    <a:pt x="1099" y="266"/>
                  </a:lnTo>
                  <a:lnTo>
                    <a:pt x="1102" y="260"/>
                  </a:lnTo>
                  <a:lnTo>
                    <a:pt x="1104" y="257"/>
                  </a:lnTo>
                  <a:lnTo>
                    <a:pt x="1108" y="253"/>
                  </a:lnTo>
                  <a:lnTo>
                    <a:pt x="1119" y="248"/>
                  </a:lnTo>
                  <a:lnTo>
                    <a:pt x="1134" y="244"/>
                  </a:lnTo>
                  <a:lnTo>
                    <a:pt x="1146" y="240"/>
                  </a:lnTo>
                  <a:lnTo>
                    <a:pt x="1162" y="233"/>
                  </a:lnTo>
                  <a:lnTo>
                    <a:pt x="1166" y="229"/>
                  </a:lnTo>
                  <a:lnTo>
                    <a:pt x="1169" y="226"/>
                  </a:lnTo>
                  <a:lnTo>
                    <a:pt x="1171" y="223"/>
                  </a:lnTo>
                  <a:lnTo>
                    <a:pt x="1172" y="220"/>
                  </a:lnTo>
                  <a:lnTo>
                    <a:pt x="1175" y="215"/>
                  </a:lnTo>
                  <a:lnTo>
                    <a:pt x="1177" y="209"/>
                  </a:lnTo>
                  <a:lnTo>
                    <a:pt x="1178" y="196"/>
                  </a:lnTo>
                  <a:lnTo>
                    <a:pt x="1179" y="184"/>
                  </a:lnTo>
                  <a:lnTo>
                    <a:pt x="1178" y="181"/>
                  </a:lnTo>
                  <a:lnTo>
                    <a:pt x="1176" y="178"/>
                  </a:lnTo>
                  <a:lnTo>
                    <a:pt x="1173" y="178"/>
                  </a:lnTo>
                  <a:lnTo>
                    <a:pt x="1170" y="178"/>
                  </a:lnTo>
                  <a:lnTo>
                    <a:pt x="1164" y="179"/>
                  </a:lnTo>
                  <a:lnTo>
                    <a:pt x="1157" y="181"/>
                  </a:lnTo>
                  <a:lnTo>
                    <a:pt x="1153" y="181"/>
                  </a:lnTo>
                  <a:lnTo>
                    <a:pt x="1150" y="181"/>
                  </a:lnTo>
                  <a:lnTo>
                    <a:pt x="1147" y="181"/>
                  </a:lnTo>
                  <a:lnTo>
                    <a:pt x="1146" y="178"/>
                  </a:lnTo>
                  <a:lnTo>
                    <a:pt x="1145" y="176"/>
                  </a:lnTo>
                  <a:lnTo>
                    <a:pt x="1144" y="174"/>
                  </a:lnTo>
                  <a:lnTo>
                    <a:pt x="1140" y="166"/>
                  </a:lnTo>
                  <a:lnTo>
                    <a:pt x="1135" y="160"/>
                  </a:lnTo>
                  <a:lnTo>
                    <a:pt x="1129" y="155"/>
                  </a:lnTo>
                  <a:lnTo>
                    <a:pt x="1122" y="149"/>
                  </a:lnTo>
                  <a:lnTo>
                    <a:pt x="1113" y="140"/>
                  </a:lnTo>
                  <a:lnTo>
                    <a:pt x="1103" y="133"/>
                  </a:lnTo>
                  <a:lnTo>
                    <a:pt x="1090" y="124"/>
                  </a:lnTo>
                  <a:lnTo>
                    <a:pt x="1081" y="114"/>
                  </a:lnTo>
                  <a:lnTo>
                    <a:pt x="1077" y="109"/>
                  </a:lnTo>
                  <a:lnTo>
                    <a:pt x="1075" y="105"/>
                  </a:lnTo>
                  <a:lnTo>
                    <a:pt x="1072" y="100"/>
                  </a:lnTo>
                  <a:lnTo>
                    <a:pt x="1071" y="94"/>
                  </a:lnTo>
                  <a:lnTo>
                    <a:pt x="1071" y="89"/>
                  </a:lnTo>
                  <a:lnTo>
                    <a:pt x="1072" y="83"/>
                  </a:lnTo>
                  <a:lnTo>
                    <a:pt x="1075" y="77"/>
                  </a:lnTo>
                  <a:lnTo>
                    <a:pt x="1078" y="71"/>
                  </a:lnTo>
                  <a:lnTo>
                    <a:pt x="1082" y="65"/>
                  </a:lnTo>
                  <a:lnTo>
                    <a:pt x="1085" y="61"/>
                  </a:lnTo>
                  <a:lnTo>
                    <a:pt x="1090" y="57"/>
                  </a:lnTo>
                  <a:lnTo>
                    <a:pt x="1095" y="53"/>
                  </a:lnTo>
                  <a:lnTo>
                    <a:pt x="1103" y="52"/>
                  </a:lnTo>
                  <a:lnTo>
                    <a:pt x="1114" y="52"/>
                  </a:lnTo>
                  <a:lnTo>
                    <a:pt x="1120" y="51"/>
                  </a:lnTo>
                  <a:lnTo>
                    <a:pt x="1125" y="50"/>
                  </a:lnTo>
                  <a:lnTo>
                    <a:pt x="1131" y="48"/>
                  </a:lnTo>
                  <a:lnTo>
                    <a:pt x="1135" y="44"/>
                  </a:lnTo>
                  <a:lnTo>
                    <a:pt x="1144" y="36"/>
                  </a:lnTo>
                  <a:lnTo>
                    <a:pt x="1151" y="26"/>
                  </a:lnTo>
                  <a:lnTo>
                    <a:pt x="1152" y="25"/>
                  </a:lnTo>
                  <a:lnTo>
                    <a:pt x="1152" y="23"/>
                  </a:lnTo>
                  <a:lnTo>
                    <a:pt x="1153" y="12"/>
                  </a:lnTo>
                  <a:lnTo>
                    <a:pt x="1154" y="2"/>
                  </a:lnTo>
                  <a:lnTo>
                    <a:pt x="1154" y="1"/>
                  </a:lnTo>
                  <a:lnTo>
                    <a:pt x="1157" y="0"/>
                  </a:lnTo>
                  <a:lnTo>
                    <a:pt x="1165" y="1"/>
                  </a:lnTo>
                  <a:lnTo>
                    <a:pt x="1179" y="4"/>
                  </a:lnTo>
                  <a:lnTo>
                    <a:pt x="1196" y="8"/>
                  </a:lnTo>
                  <a:lnTo>
                    <a:pt x="1211" y="15"/>
                  </a:lnTo>
                  <a:lnTo>
                    <a:pt x="1220" y="20"/>
                  </a:lnTo>
                  <a:lnTo>
                    <a:pt x="1230" y="26"/>
                  </a:lnTo>
                  <a:lnTo>
                    <a:pt x="1244" y="34"/>
                  </a:lnTo>
                  <a:lnTo>
                    <a:pt x="1257" y="42"/>
                  </a:lnTo>
                  <a:lnTo>
                    <a:pt x="1270" y="51"/>
                  </a:lnTo>
                  <a:lnTo>
                    <a:pt x="1280" y="59"/>
                  </a:lnTo>
                  <a:lnTo>
                    <a:pt x="1290" y="68"/>
                  </a:lnTo>
                  <a:lnTo>
                    <a:pt x="1298" y="74"/>
                  </a:lnTo>
                  <a:lnTo>
                    <a:pt x="1309" y="78"/>
                  </a:lnTo>
                  <a:lnTo>
                    <a:pt x="1322" y="83"/>
                  </a:lnTo>
                  <a:lnTo>
                    <a:pt x="1335" y="88"/>
                  </a:lnTo>
                  <a:lnTo>
                    <a:pt x="1346" y="93"/>
                  </a:lnTo>
                  <a:lnTo>
                    <a:pt x="1358" y="100"/>
                  </a:lnTo>
                  <a:lnTo>
                    <a:pt x="1373" y="113"/>
                  </a:lnTo>
                  <a:lnTo>
                    <a:pt x="1390" y="128"/>
                  </a:lnTo>
                  <a:lnTo>
                    <a:pt x="1404" y="143"/>
                  </a:lnTo>
                  <a:lnTo>
                    <a:pt x="1416" y="156"/>
                  </a:lnTo>
                  <a:lnTo>
                    <a:pt x="1425" y="168"/>
                  </a:lnTo>
                  <a:lnTo>
                    <a:pt x="1434" y="179"/>
                  </a:lnTo>
                  <a:lnTo>
                    <a:pt x="1441" y="193"/>
                  </a:lnTo>
                  <a:lnTo>
                    <a:pt x="1443" y="197"/>
                  </a:lnTo>
                  <a:lnTo>
                    <a:pt x="1447" y="202"/>
                  </a:lnTo>
                  <a:lnTo>
                    <a:pt x="1449" y="207"/>
                  </a:lnTo>
                  <a:lnTo>
                    <a:pt x="1453" y="209"/>
                  </a:lnTo>
                  <a:lnTo>
                    <a:pt x="1458" y="212"/>
                  </a:lnTo>
                  <a:lnTo>
                    <a:pt x="1465" y="213"/>
                  </a:lnTo>
                  <a:lnTo>
                    <a:pt x="1472" y="214"/>
                  </a:lnTo>
                  <a:lnTo>
                    <a:pt x="1481" y="215"/>
                  </a:lnTo>
                  <a:lnTo>
                    <a:pt x="1493" y="214"/>
                  </a:lnTo>
                  <a:lnTo>
                    <a:pt x="1506" y="214"/>
                  </a:lnTo>
                  <a:lnTo>
                    <a:pt x="1518" y="212"/>
                  </a:lnTo>
                  <a:lnTo>
                    <a:pt x="1529" y="209"/>
                  </a:lnTo>
                  <a:lnTo>
                    <a:pt x="1540" y="207"/>
                  </a:lnTo>
                  <a:lnTo>
                    <a:pt x="1548" y="204"/>
                  </a:lnTo>
                  <a:lnTo>
                    <a:pt x="1555" y="203"/>
                  </a:lnTo>
                  <a:lnTo>
                    <a:pt x="1566" y="204"/>
                  </a:lnTo>
                  <a:lnTo>
                    <a:pt x="1578" y="207"/>
                  </a:lnTo>
                  <a:lnTo>
                    <a:pt x="1588" y="210"/>
                  </a:lnTo>
                  <a:lnTo>
                    <a:pt x="1593" y="212"/>
                  </a:lnTo>
                  <a:lnTo>
                    <a:pt x="1598" y="214"/>
                  </a:lnTo>
                  <a:lnTo>
                    <a:pt x="1601" y="216"/>
                  </a:lnTo>
                  <a:lnTo>
                    <a:pt x="1604" y="219"/>
                  </a:lnTo>
                  <a:lnTo>
                    <a:pt x="1605" y="223"/>
                  </a:lnTo>
                  <a:lnTo>
                    <a:pt x="1607" y="232"/>
                  </a:lnTo>
                  <a:lnTo>
                    <a:pt x="1607" y="240"/>
                  </a:lnTo>
                  <a:lnTo>
                    <a:pt x="1609" y="251"/>
                  </a:lnTo>
                  <a:lnTo>
                    <a:pt x="1609" y="260"/>
                  </a:lnTo>
                  <a:lnTo>
                    <a:pt x="1610" y="270"/>
                  </a:lnTo>
                  <a:lnTo>
                    <a:pt x="1611" y="277"/>
                  </a:lnTo>
                  <a:lnTo>
                    <a:pt x="1613" y="282"/>
                  </a:lnTo>
                  <a:lnTo>
                    <a:pt x="1617" y="284"/>
                  </a:lnTo>
                  <a:lnTo>
                    <a:pt x="1620" y="285"/>
                  </a:lnTo>
                  <a:lnTo>
                    <a:pt x="1626" y="288"/>
                  </a:lnTo>
                  <a:lnTo>
                    <a:pt x="1632" y="289"/>
                  </a:lnTo>
                  <a:lnTo>
                    <a:pt x="1643" y="290"/>
                  </a:lnTo>
                  <a:lnTo>
                    <a:pt x="1651" y="290"/>
                  </a:lnTo>
                  <a:lnTo>
                    <a:pt x="1657" y="290"/>
                  </a:lnTo>
                  <a:lnTo>
                    <a:pt x="1664" y="291"/>
                  </a:lnTo>
                  <a:lnTo>
                    <a:pt x="1673" y="292"/>
                  </a:lnTo>
                  <a:lnTo>
                    <a:pt x="1680" y="296"/>
                  </a:lnTo>
                  <a:lnTo>
                    <a:pt x="1696" y="310"/>
                  </a:lnTo>
                  <a:lnTo>
                    <a:pt x="1714" y="328"/>
                  </a:lnTo>
                  <a:lnTo>
                    <a:pt x="1717" y="330"/>
                  </a:lnTo>
                  <a:lnTo>
                    <a:pt x="1720" y="333"/>
                  </a:lnTo>
                  <a:lnTo>
                    <a:pt x="1723" y="334"/>
                  </a:lnTo>
                  <a:lnTo>
                    <a:pt x="1726" y="334"/>
                  </a:lnTo>
                  <a:lnTo>
                    <a:pt x="1735" y="334"/>
                  </a:lnTo>
                  <a:lnTo>
                    <a:pt x="1744" y="333"/>
                  </a:lnTo>
                  <a:lnTo>
                    <a:pt x="1749" y="333"/>
                  </a:lnTo>
                  <a:lnTo>
                    <a:pt x="1754" y="335"/>
                  </a:lnTo>
                  <a:lnTo>
                    <a:pt x="1758" y="339"/>
                  </a:lnTo>
                  <a:lnTo>
                    <a:pt x="1762" y="344"/>
                  </a:lnTo>
                  <a:lnTo>
                    <a:pt x="1765" y="349"/>
                  </a:lnTo>
                  <a:lnTo>
                    <a:pt x="1768" y="357"/>
                  </a:lnTo>
                  <a:lnTo>
                    <a:pt x="1770" y="364"/>
                  </a:lnTo>
                  <a:lnTo>
                    <a:pt x="1773" y="372"/>
                  </a:lnTo>
                  <a:lnTo>
                    <a:pt x="1775" y="395"/>
                  </a:lnTo>
                  <a:lnTo>
                    <a:pt x="1775" y="420"/>
                  </a:lnTo>
                  <a:lnTo>
                    <a:pt x="1774" y="431"/>
                  </a:lnTo>
                  <a:lnTo>
                    <a:pt x="1773" y="442"/>
                  </a:lnTo>
                  <a:lnTo>
                    <a:pt x="1770" y="452"/>
                  </a:lnTo>
                  <a:lnTo>
                    <a:pt x="1767" y="460"/>
                  </a:lnTo>
                  <a:lnTo>
                    <a:pt x="1763" y="466"/>
                  </a:lnTo>
                  <a:lnTo>
                    <a:pt x="1761" y="472"/>
                  </a:lnTo>
                  <a:lnTo>
                    <a:pt x="1761" y="478"/>
                  </a:lnTo>
                  <a:lnTo>
                    <a:pt x="1761" y="484"/>
                  </a:lnTo>
                  <a:lnTo>
                    <a:pt x="1762" y="496"/>
                  </a:lnTo>
                  <a:lnTo>
                    <a:pt x="1765" y="505"/>
                  </a:lnTo>
                  <a:lnTo>
                    <a:pt x="1768" y="515"/>
                  </a:lnTo>
                  <a:lnTo>
                    <a:pt x="1769" y="527"/>
                  </a:lnTo>
                  <a:lnTo>
                    <a:pt x="1769" y="538"/>
                  </a:lnTo>
                  <a:lnTo>
                    <a:pt x="1765" y="550"/>
                  </a:lnTo>
                  <a:lnTo>
                    <a:pt x="1761" y="562"/>
                  </a:lnTo>
                  <a:lnTo>
                    <a:pt x="1754" y="574"/>
                  </a:lnTo>
                  <a:lnTo>
                    <a:pt x="1750" y="580"/>
                  </a:lnTo>
                  <a:lnTo>
                    <a:pt x="1745" y="585"/>
                  </a:lnTo>
                  <a:lnTo>
                    <a:pt x="1740" y="590"/>
                  </a:lnTo>
                  <a:lnTo>
                    <a:pt x="1735" y="593"/>
                  </a:lnTo>
                  <a:lnTo>
                    <a:pt x="1730" y="595"/>
                  </a:lnTo>
                  <a:lnTo>
                    <a:pt x="1726" y="598"/>
                  </a:lnTo>
                  <a:lnTo>
                    <a:pt x="1721" y="598"/>
                  </a:lnTo>
                  <a:lnTo>
                    <a:pt x="1718" y="598"/>
                  </a:lnTo>
                  <a:lnTo>
                    <a:pt x="1714" y="597"/>
                  </a:lnTo>
                  <a:lnTo>
                    <a:pt x="1711" y="594"/>
                  </a:lnTo>
                  <a:lnTo>
                    <a:pt x="1707" y="591"/>
                  </a:lnTo>
                  <a:lnTo>
                    <a:pt x="1702" y="586"/>
                  </a:lnTo>
                  <a:lnTo>
                    <a:pt x="1696" y="582"/>
                  </a:lnTo>
                  <a:lnTo>
                    <a:pt x="1689" y="579"/>
                  </a:lnTo>
                  <a:lnTo>
                    <a:pt x="1681" y="576"/>
                  </a:lnTo>
                  <a:lnTo>
                    <a:pt x="1673" y="576"/>
                  </a:lnTo>
                  <a:lnTo>
                    <a:pt x="1662" y="576"/>
                  </a:lnTo>
                  <a:lnTo>
                    <a:pt x="1652" y="578"/>
                  </a:lnTo>
                  <a:lnTo>
                    <a:pt x="1642" y="580"/>
                  </a:lnTo>
                  <a:lnTo>
                    <a:pt x="1631" y="585"/>
                  </a:lnTo>
                  <a:lnTo>
                    <a:pt x="1622" y="590"/>
                  </a:lnTo>
                  <a:lnTo>
                    <a:pt x="1613" y="595"/>
                  </a:lnTo>
                  <a:lnTo>
                    <a:pt x="1605" y="603"/>
                  </a:lnTo>
                  <a:lnTo>
                    <a:pt x="1598" y="610"/>
                  </a:lnTo>
                  <a:lnTo>
                    <a:pt x="1586" y="624"/>
                  </a:lnTo>
                  <a:lnTo>
                    <a:pt x="1579" y="636"/>
                  </a:lnTo>
                  <a:lnTo>
                    <a:pt x="1573" y="645"/>
                  </a:lnTo>
                  <a:lnTo>
                    <a:pt x="1566" y="654"/>
                  </a:lnTo>
                  <a:lnTo>
                    <a:pt x="1562" y="656"/>
                  </a:lnTo>
                  <a:lnTo>
                    <a:pt x="1559" y="660"/>
                  </a:lnTo>
                  <a:lnTo>
                    <a:pt x="1555" y="661"/>
                  </a:lnTo>
                  <a:lnTo>
                    <a:pt x="1551" y="662"/>
                  </a:lnTo>
                  <a:lnTo>
                    <a:pt x="1544" y="663"/>
                  </a:lnTo>
                  <a:lnTo>
                    <a:pt x="1537" y="667"/>
                  </a:lnTo>
                  <a:lnTo>
                    <a:pt x="1529" y="672"/>
                  </a:lnTo>
                  <a:lnTo>
                    <a:pt x="1519" y="679"/>
                  </a:lnTo>
                  <a:lnTo>
                    <a:pt x="1509" y="691"/>
                  </a:lnTo>
                  <a:lnTo>
                    <a:pt x="1499" y="702"/>
                  </a:lnTo>
                  <a:lnTo>
                    <a:pt x="1491" y="716"/>
                  </a:lnTo>
                  <a:lnTo>
                    <a:pt x="1487" y="727"/>
                  </a:lnTo>
                  <a:lnTo>
                    <a:pt x="1485" y="732"/>
                  </a:lnTo>
                  <a:lnTo>
                    <a:pt x="1484" y="736"/>
                  </a:lnTo>
                  <a:lnTo>
                    <a:pt x="1481" y="738"/>
                  </a:lnTo>
                  <a:lnTo>
                    <a:pt x="1479" y="740"/>
                  </a:lnTo>
                  <a:lnTo>
                    <a:pt x="1478" y="740"/>
                  </a:lnTo>
                  <a:lnTo>
                    <a:pt x="1475" y="740"/>
                  </a:lnTo>
                  <a:lnTo>
                    <a:pt x="1473" y="739"/>
                  </a:lnTo>
                  <a:lnTo>
                    <a:pt x="1472" y="737"/>
                  </a:lnTo>
                  <a:lnTo>
                    <a:pt x="1469" y="732"/>
                  </a:lnTo>
                  <a:lnTo>
                    <a:pt x="1467" y="724"/>
                  </a:lnTo>
                  <a:lnTo>
                    <a:pt x="1465" y="716"/>
                  </a:lnTo>
                  <a:lnTo>
                    <a:pt x="1465" y="706"/>
                  </a:lnTo>
                  <a:lnTo>
                    <a:pt x="1463" y="698"/>
                  </a:lnTo>
                  <a:lnTo>
                    <a:pt x="1461" y="692"/>
                  </a:lnTo>
                  <a:lnTo>
                    <a:pt x="1460" y="689"/>
                  </a:lnTo>
                  <a:lnTo>
                    <a:pt x="1458" y="688"/>
                  </a:lnTo>
                  <a:lnTo>
                    <a:pt x="1455" y="687"/>
                  </a:lnTo>
                  <a:lnTo>
                    <a:pt x="1453" y="687"/>
                  </a:lnTo>
                  <a:lnTo>
                    <a:pt x="1447" y="688"/>
                  </a:lnTo>
                  <a:lnTo>
                    <a:pt x="1441" y="691"/>
                  </a:lnTo>
                  <a:lnTo>
                    <a:pt x="1435" y="697"/>
                  </a:lnTo>
                  <a:lnTo>
                    <a:pt x="1428" y="704"/>
                  </a:lnTo>
                  <a:lnTo>
                    <a:pt x="1419" y="711"/>
                  </a:lnTo>
                  <a:lnTo>
                    <a:pt x="1412" y="717"/>
                  </a:lnTo>
                  <a:lnTo>
                    <a:pt x="1408" y="719"/>
                  </a:lnTo>
                  <a:lnTo>
                    <a:pt x="1404" y="720"/>
                  </a:lnTo>
                  <a:lnTo>
                    <a:pt x="1400" y="720"/>
                  </a:lnTo>
                  <a:lnTo>
                    <a:pt x="1396" y="719"/>
                  </a:lnTo>
                  <a:lnTo>
                    <a:pt x="1392" y="718"/>
                  </a:lnTo>
                  <a:lnTo>
                    <a:pt x="1389" y="716"/>
                  </a:lnTo>
                  <a:lnTo>
                    <a:pt x="1386" y="713"/>
                  </a:lnTo>
                  <a:lnTo>
                    <a:pt x="1384" y="710"/>
                  </a:lnTo>
                  <a:lnTo>
                    <a:pt x="1379" y="701"/>
                  </a:lnTo>
                  <a:lnTo>
                    <a:pt x="1373" y="688"/>
                  </a:lnTo>
                  <a:lnTo>
                    <a:pt x="1371" y="682"/>
                  </a:lnTo>
                  <a:lnTo>
                    <a:pt x="1366" y="678"/>
                  </a:lnTo>
                  <a:lnTo>
                    <a:pt x="1361" y="674"/>
                  </a:lnTo>
                  <a:lnTo>
                    <a:pt x="1356" y="672"/>
                  </a:lnTo>
                  <a:lnTo>
                    <a:pt x="1352" y="670"/>
                  </a:lnTo>
                  <a:lnTo>
                    <a:pt x="1347" y="670"/>
                  </a:lnTo>
                  <a:lnTo>
                    <a:pt x="1342" y="670"/>
                  </a:lnTo>
                  <a:lnTo>
                    <a:pt x="1337" y="672"/>
                  </a:lnTo>
                  <a:lnTo>
                    <a:pt x="1333" y="675"/>
                  </a:lnTo>
                  <a:lnTo>
                    <a:pt x="1328" y="679"/>
                  </a:lnTo>
                  <a:lnTo>
                    <a:pt x="1322" y="685"/>
                  </a:lnTo>
                  <a:lnTo>
                    <a:pt x="1317" y="691"/>
                  </a:lnTo>
                  <a:lnTo>
                    <a:pt x="1305" y="706"/>
                  </a:lnTo>
                  <a:lnTo>
                    <a:pt x="1295" y="720"/>
                  </a:lnTo>
                  <a:lnTo>
                    <a:pt x="1289" y="727"/>
                  </a:lnTo>
                  <a:lnTo>
                    <a:pt x="1283" y="732"/>
                  </a:lnTo>
                  <a:lnTo>
                    <a:pt x="1278" y="737"/>
                  </a:lnTo>
                  <a:lnTo>
                    <a:pt x="1273" y="739"/>
                  </a:lnTo>
                  <a:lnTo>
                    <a:pt x="1269" y="742"/>
                  </a:lnTo>
                  <a:lnTo>
                    <a:pt x="1264" y="742"/>
                  </a:lnTo>
                  <a:lnTo>
                    <a:pt x="1259" y="742"/>
                  </a:lnTo>
                  <a:lnTo>
                    <a:pt x="1255" y="742"/>
                  </a:lnTo>
                  <a:lnTo>
                    <a:pt x="1252" y="740"/>
                  </a:lnTo>
                  <a:lnTo>
                    <a:pt x="1247" y="738"/>
                  </a:lnTo>
                  <a:lnTo>
                    <a:pt x="1244" y="735"/>
                  </a:lnTo>
                  <a:lnTo>
                    <a:pt x="1240" y="731"/>
                  </a:lnTo>
                  <a:lnTo>
                    <a:pt x="1233" y="724"/>
                  </a:lnTo>
                  <a:lnTo>
                    <a:pt x="1228" y="716"/>
                  </a:lnTo>
                  <a:lnTo>
                    <a:pt x="1223" y="708"/>
                  </a:lnTo>
                  <a:lnTo>
                    <a:pt x="1219" y="702"/>
                  </a:lnTo>
                  <a:lnTo>
                    <a:pt x="1216" y="700"/>
                  </a:lnTo>
                  <a:lnTo>
                    <a:pt x="1214" y="699"/>
                  </a:lnTo>
                  <a:lnTo>
                    <a:pt x="1213" y="699"/>
                  </a:lnTo>
                  <a:lnTo>
                    <a:pt x="1210" y="701"/>
                  </a:lnTo>
                  <a:lnTo>
                    <a:pt x="1207" y="708"/>
                  </a:lnTo>
                  <a:lnTo>
                    <a:pt x="1204" y="718"/>
                  </a:lnTo>
                  <a:lnTo>
                    <a:pt x="1202" y="727"/>
                  </a:lnTo>
                  <a:lnTo>
                    <a:pt x="1197" y="738"/>
                  </a:lnTo>
                  <a:lnTo>
                    <a:pt x="1195" y="743"/>
                  </a:lnTo>
                  <a:lnTo>
                    <a:pt x="1192" y="745"/>
                  </a:lnTo>
                  <a:lnTo>
                    <a:pt x="1189" y="746"/>
                  </a:lnTo>
                  <a:lnTo>
                    <a:pt x="1184" y="748"/>
                  </a:lnTo>
                  <a:lnTo>
                    <a:pt x="1175" y="746"/>
                  </a:lnTo>
                  <a:lnTo>
                    <a:pt x="1162" y="743"/>
                  </a:lnTo>
                  <a:lnTo>
                    <a:pt x="1154" y="743"/>
                  </a:lnTo>
                  <a:lnTo>
                    <a:pt x="1148" y="744"/>
                  </a:lnTo>
                  <a:lnTo>
                    <a:pt x="1143" y="746"/>
                  </a:lnTo>
                  <a:lnTo>
                    <a:pt x="1138" y="751"/>
                  </a:lnTo>
                  <a:lnTo>
                    <a:pt x="1128" y="761"/>
                  </a:lnTo>
                  <a:lnTo>
                    <a:pt x="1122" y="771"/>
                  </a:lnTo>
                  <a:lnTo>
                    <a:pt x="1118" y="780"/>
                  </a:lnTo>
                  <a:lnTo>
                    <a:pt x="1116" y="786"/>
                  </a:lnTo>
                  <a:lnTo>
                    <a:pt x="1116" y="789"/>
                  </a:lnTo>
                  <a:lnTo>
                    <a:pt x="1118" y="792"/>
                  </a:lnTo>
                  <a:lnTo>
                    <a:pt x="1120" y="794"/>
                  </a:lnTo>
                  <a:lnTo>
                    <a:pt x="1123" y="798"/>
                  </a:lnTo>
                  <a:lnTo>
                    <a:pt x="1132" y="803"/>
                  </a:lnTo>
                  <a:lnTo>
                    <a:pt x="1143" y="811"/>
                  </a:lnTo>
                  <a:lnTo>
                    <a:pt x="1153" y="819"/>
                  </a:lnTo>
                  <a:lnTo>
                    <a:pt x="1163" y="828"/>
                  </a:lnTo>
                  <a:lnTo>
                    <a:pt x="1167" y="833"/>
                  </a:lnTo>
                  <a:lnTo>
                    <a:pt x="1170" y="839"/>
                  </a:lnTo>
                  <a:lnTo>
                    <a:pt x="1172" y="844"/>
                  </a:lnTo>
                  <a:lnTo>
                    <a:pt x="1175" y="849"/>
                  </a:lnTo>
                  <a:lnTo>
                    <a:pt x="1176" y="861"/>
                  </a:lnTo>
                  <a:lnTo>
                    <a:pt x="1177" y="878"/>
                  </a:lnTo>
                  <a:lnTo>
                    <a:pt x="1177" y="888"/>
                  </a:lnTo>
                  <a:lnTo>
                    <a:pt x="1176" y="894"/>
                  </a:lnTo>
                  <a:lnTo>
                    <a:pt x="1175" y="900"/>
                  </a:lnTo>
                  <a:lnTo>
                    <a:pt x="1173" y="903"/>
                  </a:lnTo>
                  <a:lnTo>
                    <a:pt x="1170" y="909"/>
                  </a:lnTo>
                  <a:lnTo>
                    <a:pt x="1165" y="918"/>
                  </a:lnTo>
                  <a:lnTo>
                    <a:pt x="1163" y="921"/>
                  </a:lnTo>
                  <a:lnTo>
                    <a:pt x="1163" y="925"/>
                  </a:lnTo>
                  <a:lnTo>
                    <a:pt x="1164" y="927"/>
                  </a:lnTo>
                  <a:lnTo>
                    <a:pt x="1165" y="929"/>
                  </a:lnTo>
                  <a:lnTo>
                    <a:pt x="1169" y="937"/>
                  </a:lnTo>
                  <a:lnTo>
                    <a:pt x="1172" y="947"/>
                  </a:lnTo>
                  <a:lnTo>
                    <a:pt x="1173" y="954"/>
                  </a:lnTo>
                  <a:lnTo>
                    <a:pt x="1173" y="962"/>
                  </a:lnTo>
                  <a:lnTo>
                    <a:pt x="1172" y="970"/>
                  </a:lnTo>
                  <a:lnTo>
                    <a:pt x="1171" y="977"/>
                  </a:lnTo>
                  <a:lnTo>
                    <a:pt x="1169" y="984"/>
                  </a:lnTo>
                  <a:lnTo>
                    <a:pt x="1166" y="991"/>
                  </a:lnTo>
                  <a:lnTo>
                    <a:pt x="1163" y="997"/>
                  </a:lnTo>
                  <a:lnTo>
                    <a:pt x="1158" y="1001"/>
                  </a:lnTo>
                  <a:lnTo>
                    <a:pt x="1153" y="1004"/>
                  </a:lnTo>
                  <a:lnTo>
                    <a:pt x="1147" y="1008"/>
                  </a:lnTo>
                  <a:lnTo>
                    <a:pt x="1140" y="1010"/>
                  </a:lnTo>
                  <a:lnTo>
                    <a:pt x="1134" y="1013"/>
                  </a:lnTo>
                  <a:lnTo>
                    <a:pt x="1122" y="1015"/>
                  </a:lnTo>
                  <a:lnTo>
                    <a:pt x="1113" y="1019"/>
                  </a:lnTo>
                  <a:lnTo>
                    <a:pt x="1112" y="1021"/>
                  </a:lnTo>
                  <a:lnTo>
                    <a:pt x="1109" y="1022"/>
                  </a:lnTo>
                  <a:lnTo>
                    <a:pt x="1109" y="1025"/>
                  </a:lnTo>
                  <a:lnTo>
                    <a:pt x="1109" y="1027"/>
                  </a:lnTo>
                  <a:lnTo>
                    <a:pt x="1110" y="1032"/>
                  </a:lnTo>
                  <a:lnTo>
                    <a:pt x="1115" y="1035"/>
                  </a:lnTo>
                  <a:lnTo>
                    <a:pt x="1120" y="1040"/>
                  </a:lnTo>
                  <a:lnTo>
                    <a:pt x="1126" y="1045"/>
                  </a:lnTo>
                  <a:lnTo>
                    <a:pt x="1129" y="1052"/>
                  </a:lnTo>
                  <a:lnTo>
                    <a:pt x="1134" y="1061"/>
                  </a:lnTo>
                  <a:lnTo>
                    <a:pt x="1138" y="1071"/>
                  </a:lnTo>
                  <a:lnTo>
                    <a:pt x="1141" y="1079"/>
                  </a:lnTo>
                  <a:lnTo>
                    <a:pt x="1144" y="1082"/>
                  </a:lnTo>
                  <a:lnTo>
                    <a:pt x="1146" y="1084"/>
                  </a:lnTo>
                  <a:lnTo>
                    <a:pt x="1148" y="1085"/>
                  </a:lnTo>
                  <a:lnTo>
                    <a:pt x="1151" y="1086"/>
                  </a:lnTo>
                  <a:lnTo>
                    <a:pt x="1154" y="1085"/>
                  </a:lnTo>
                  <a:lnTo>
                    <a:pt x="1159" y="1084"/>
                  </a:lnTo>
                  <a:lnTo>
                    <a:pt x="1163" y="1080"/>
                  </a:lnTo>
                  <a:lnTo>
                    <a:pt x="1167" y="1073"/>
                  </a:lnTo>
                  <a:lnTo>
                    <a:pt x="1171" y="1063"/>
                  </a:lnTo>
                  <a:lnTo>
                    <a:pt x="1176" y="1051"/>
                  </a:lnTo>
                  <a:lnTo>
                    <a:pt x="1182" y="1040"/>
                  </a:lnTo>
                  <a:lnTo>
                    <a:pt x="1187" y="1032"/>
                  </a:lnTo>
                  <a:lnTo>
                    <a:pt x="1194" y="1027"/>
                  </a:lnTo>
                  <a:lnTo>
                    <a:pt x="1202" y="1025"/>
                  </a:lnTo>
                  <a:lnTo>
                    <a:pt x="1206" y="1023"/>
                  </a:lnTo>
                  <a:lnTo>
                    <a:pt x="1208" y="1023"/>
                  </a:lnTo>
                  <a:lnTo>
                    <a:pt x="1211" y="1025"/>
                  </a:lnTo>
                  <a:lnTo>
                    <a:pt x="1213" y="1026"/>
                  </a:lnTo>
                  <a:lnTo>
                    <a:pt x="1215" y="1032"/>
                  </a:lnTo>
                  <a:lnTo>
                    <a:pt x="1215" y="1041"/>
                  </a:lnTo>
                  <a:lnTo>
                    <a:pt x="1215" y="1054"/>
                  </a:lnTo>
                  <a:lnTo>
                    <a:pt x="1215" y="1069"/>
                  </a:lnTo>
                  <a:lnTo>
                    <a:pt x="1216" y="1077"/>
                  </a:lnTo>
                  <a:lnTo>
                    <a:pt x="1219" y="1083"/>
                  </a:lnTo>
                  <a:lnTo>
                    <a:pt x="1222" y="1088"/>
                  </a:lnTo>
                  <a:lnTo>
                    <a:pt x="1227" y="1092"/>
                  </a:lnTo>
                  <a:lnTo>
                    <a:pt x="1236" y="1099"/>
                  </a:lnTo>
                  <a:lnTo>
                    <a:pt x="1247" y="1103"/>
                  </a:lnTo>
                  <a:lnTo>
                    <a:pt x="1257" y="1105"/>
                  </a:lnTo>
                  <a:lnTo>
                    <a:pt x="1266" y="1109"/>
                  </a:lnTo>
                  <a:lnTo>
                    <a:pt x="1271" y="1110"/>
                  </a:lnTo>
                  <a:lnTo>
                    <a:pt x="1274" y="1113"/>
                  </a:lnTo>
                  <a:lnTo>
                    <a:pt x="1278" y="1115"/>
                  </a:lnTo>
                  <a:lnTo>
                    <a:pt x="1282" y="1118"/>
                  </a:lnTo>
                  <a:lnTo>
                    <a:pt x="1288" y="1129"/>
                  </a:lnTo>
                  <a:lnTo>
                    <a:pt x="1295" y="1145"/>
                  </a:lnTo>
                  <a:lnTo>
                    <a:pt x="1297" y="1153"/>
                  </a:lnTo>
                  <a:lnTo>
                    <a:pt x="1298" y="1161"/>
                  </a:lnTo>
                  <a:lnTo>
                    <a:pt x="1298" y="1168"/>
                  </a:lnTo>
                  <a:lnTo>
                    <a:pt x="1297" y="1174"/>
                  </a:lnTo>
                  <a:lnTo>
                    <a:pt x="1295" y="1179"/>
                  </a:lnTo>
                  <a:lnTo>
                    <a:pt x="1293" y="1184"/>
                  </a:lnTo>
                  <a:lnTo>
                    <a:pt x="1293" y="1187"/>
                  </a:lnTo>
                  <a:lnTo>
                    <a:pt x="1295" y="1192"/>
                  </a:lnTo>
                  <a:lnTo>
                    <a:pt x="1298" y="1199"/>
                  </a:lnTo>
                  <a:lnTo>
                    <a:pt x="1304" y="1206"/>
                  </a:lnTo>
                  <a:lnTo>
                    <a:pt x="1307" y="1210"/>
                  </a:lnTo>
                  <a:lnTo>
                    <a:pt x="1308" y="1214"/>
                  </a:lnTo>
                  <a:lnTo>
                    <a:pt x="1309" y="1217"/>
                  </a:lnTo>
                  <a:lnTo>
                    <a:pt x="1310" y="1221"/>
                  </a:lnTo>
                  <a:lnTo>
                    <a:pt x="1309" y="1230"/>
                  </a:lnTo>
                  <a:lnTo>
                    <a:pt x="1308" y="1241"/>
                  </a:lnTo>
                  <a:lnTo>
                    <a:pt x="1307" y="1246"/>
                  </a:lnTo>
                  <a:lnTo>
                    <a:pt x="1308" y="1249"/>
                  </a:lnTo>
                  <a:lnTo>
                    <a:pt x="1310" y="1252"/>
                  </a:lnTo>
                  <a:lnTo>
                    <a:pt x="1313" y="1254"/>
                  </a:lnTo>
                  <a:lnTo>
                    <a:pt x="1315" y="1254"/>
                  </a:lnTo>
                  <a:lnTo>
                    <a:pt x="1318" y="1254"/>
                  </a:lnTo>
                  <a:lnTo>
                    <a:pt x="1322" y="1253"/>
                  </a:lnTo>
                  <a:lnTo>
                    <a:pt x="1326" y="1252"/>
                  </a:lnTo>
                  <a:lnTo>
                    <a:pt x="1333" y="1247"/>
                  </a:lnTo>
                  <a:lnTo>
                    <a:pt x="1340" y="1242"/>
                  </a:lnTo>
                  <a:lnTo>
                    <a:pt x="1347" y="1235"/>
                  </a:lnTo>
                  <a:lnTo>
                    <a:pt x="1352" y="1229"/>
                  </a:lnTo>
                  <a:lnTo>
                    <a:pt x="1356" y="1223"/>
                  </a:lnTo>
                  <a:lnTo>
                    <a:pt x="1360" y="1220"/>
                  </a:lnTo>
                  <a:lnTo>
                    <a:pt x="1361" y="1220"/>
                  </a:lnTo>
                  <a:lnTo>
                    <a:pt x="1364" y="1221"/>
                  </a:lnTo>
                  <a:lnTo>
                    <a:pt x="1366" y="1222"/>
                  </a:lnTo>
                  <a:lnTo>
                    <a:pt x="1368" y="1224"/>
                  </a:lnTo>
                  <a:lnTo>
                    <a:pt x="1372" y="1229"/>
                  </a:lnTo>
                  <a:lnTo>
                    <a:pt x="1374" y="1234"/>
                  </a:lnTo>
                  <a:lnTo>
                    <a:pt x="1376" y="1239"/>
                  </a:lnTo>
                  <a:lnTo>
                    <a:pt x="1378" y="1244"/>
                  </a:lnTo>
                  <a:lnTo>
                    <a:pt x="1380" y="1259"/>
                  </a:lnTo>
                  <a:lnTo>
                    <a:pt x="1381" y="1274"/>
                  </a:lnTo>
                  <a:lnTo>
                    <a:pt x="1383" y="1291"/>
                  </a:lnTo>
                  <a:lnTo>
                    <a:pt x="1385" y="1305"/>
                  </a:lnTo>
                  <a:lnTo>
                    <a:pt x="1386" y="1311"/>
                  </a:lnTo>
                  <a:lnTo>
                    <a:pt x="1390" y="1317"/>
                  </a:lnTo>
                  <a:lnTo>
                    <a:pt x="1393" y="1323"/>
                  </a:lnTo>
                  <a:lnTo>
                    <a:pt x="1398" y="1328"/>
                  </a:lnTo>
                  <a:lnTo>
                    <a:pt x="1409" y="1336"/>
                  </a:lnTo>
                  <a:lnTo>
                    <a:pt x="1418" y="1340"/>
                  </a:lnTo>
                  <a:lnTo>
                    <a:pt x="1424" y="1343"/>
                  </a:lnTo>
                  <a:lnTo>
                    <a:pt x="1428" y="1345"/>
                  </a:lnTo>
                  <a:lnTo>
                    <a:pt x="1431" y="1349"/>
                  </a:lnTo>
                  <a:lnTo>
                    <a:pt x="1434" y="1354"/>
                  </a:lnTo>
                  <a:lnTo>
                    <a:pt x="1442" y="1362"/>
                  </a:lnTo>
                  <a:lnTo>
                    <a:pt x="1450" y="1370"/>
                  </a:lnTo>
                  <a:lnTo>
                    <a:pt x="1453" y="1374"/>
                  </a:lnTo>
                  <a:lnTo>
                    <a:pt x="1454" y="1379"/>
                  </a:lnTo>
                  <a:lnTo>
                    <a:pt x="1454" y="1384"/>
                  </a:lnTo>
                  <a:lnTo>
                    <a:pt x="1453" y="1388"/>
                  </a:lnTo>
                  <a:lnTo>
                    <a:pt x="1447" y="1399"/>
                  </a:lnTo>
                  <a:lnTo>
                    <a:pt x="1441" y="1410"/>
                  </a:lnTo>
                  <a:lnTo>
                    <a:pt x="1435" y="1422"/>
                  </a:lnTo>
                  <a:lnTo>
                    <a:pt x="1431" y="1435"/>
                  </a:lnTo>
                  <a:lnTo>
                    <a:pt x="1429" y="1449"/>
                  </a:lnTo>
                  <a:lnTo>
                    <a:pt x="1428" y="1461"/>
                  </a:lnTo>
                  <a:lnTo>
                    <a:pt x="1429" y="1467"/>
                  </a:lnTo>
                  <a:lnTo>
                    <a:pt x="1430" y="1473"/>
                  </a:lnTo>
                  <a:lnTo>
                    <a:pt x="1431" y="1480"/>
                  </a:lnTo>
                  <a:lnTo>
                    <a:pt x="1434" y="1486"/>
                  </a:lnTo>
                  <a:lnTo>
                    <a:pt x="1440" y="1496"/>
                  </a:lnTo>
                  <a:lnTo>
                    <a:pt x="1446" y="1505"/>
                  </a:lnTo>
                  <a:lnTo>
                    <a:pt x="1448" y="1508"/>
                  </a:lnTo>
                  <a:lnTo>
                    <a:pt x="1449" y="1511"/>
                  </a:lnTo>
                  <a:lnTo>
                    <a:pt x="1450" y="1514"/>
                  </a:lnTo>
                  <a:lnTo>
                    <a:pt x="1450" y="1517"/>
                  </a:lnTo>
                  <a:lnTo>
                    <a:pt x="1449" y="1519"/>
                  </a:lnTo>
                  <a:lnTo>
                    <a:pt x="1448" y="1521"/>
                  </a:lnTo>
                  <a:lnTo>
                    <a:pt x="1446" y="1524"/>
                  </a:lnTo>
                  <a:lnTo>
                    <a:pt x="1442" y="1526"/>
                  </a:lnTo>
                  <a:lnTo>
                    <a:pt x="1440" y="1527"/>
                  </a:lnTo>
                  <a:lnTo>
                    <a:pt x="1439" y="1531"/>
                  </a:lnTo>
                  <a:lnTo>
                    <a:pt x="1437" y="1533"/>
                  </a:lnTo>
                  <a:lnTo>
                    <a:pt x="1436" y="1537"/>
                  </a:lnTo>
                  <a:lnTo>
                    <a:pt x="1435" y="1539"/>
                  </a:lnTo>
                  <a:lnTo>
                    <a:pt x="1434" y="1542"/>
                  </a:lnTo>
                  <a:lnTo>
                    <a:pt x="1431" y="1543"/>
                  </a:lnTo>
                  <a:lnTo>
                    <a:pt x="1428" y="1544"/>
                  </a:lnTo>
                  <a:lnTo>
                    <a:pt x="1419" y="1545"/>
                  </a:lnTo>
                  <a:lnTo>
                    <a:pt x="1415" y="1549"/>
                  </a:lnTo>
                  <a:lnTo>
                    <a:pt x="1412" y="1551"/>
                  </a:lnTo>
                  <a:lnTo>
                    <a:pt x="1411" y="1553"/>
                  </a:lnTo>
                  <a:lnTo>
                    <a:pt x="1411" y="1557"/>
                  </a:lnTo>
                  <a:lnTo>
                    <a:pt x="1411" y="1559"/>
                  </a:lnTo>
                  <a:lnTo>
                    <a:pt x="1414" y="1563"/>
                  </a:lnTo>
                  <a:lnTo>
                    <a:pt x="1417" y="1564"/>
                  </a:lnTo>
                  <a:lnTo>
                    <a:pt x="1421" y="1565"/>
                  </a:lnTo>
                  <a:lnTo>
                    <a:pt x="1424" y="1565"/>
                  </a:lnTo>
                  <a:lnTo>
                    <a:pt x="1428" y="1567"/>
                  </a:lnTo>
                  <a:lnTo>
                    <a:pt x="1430" y="1568"/>
                  </a:lnTo>
                  <a:lnTo>
                    <a:pt x="1433" y="1570"/>
                  </a:lnTo>
                  <a:lnTo>
                    <a:pt x="1434" y="1574"/>
                  </a:lnTo>
                  <a:lnTo>
                    <a:pt x="1435" y="1587"/>
                  </a:lnTo>
                  <a:lnTo>
                    <a:pt x="1436" y="1607"/>
                  </a:lnTo>
                  <a:lnTo>
                    <a:pt x="1436" y="1612"/>
                  </a:lnTo>
                  <a:lnTo>
                    <a:pt x="1436" y="1615"/>
                  </a:lnTo>
                  <a:lnTo>
                    <a:pt x="1435" y="1616"/>
                  </a:lnTo>
                  <a:lnTo>
                    <a:pt x="1434" y="1618"/>
                  </a:lnTo>
                  <a:lnTo>
                    <a:pt x="1421" y="1624"/>
                  </a:lnTo>
                  <a:lnTo>
                    <a:pt x="1408" y="1631"/>
                  </a:lnTo>
                  <a:lnTo>
                    <a:pt x="1405" y="1636"/>
                  </a:lnTo>
                  <a:lnTo>
                    <a:pt x="1403" y="1640"/>
                  </a:lnTo>
                  <a:lnTo>
                    <a:pt x="1400" y="1647"/>
                  </a:lnTo>
                  <a:lnTo>
                    <a:pt x="1399" y="1655"/>
                  </a:lnTo>
                  <a:lnTo>
                    <a:pt x="1396" y="1669"/>
                  </a:lnTo>
                  <a:lnTo>
                    <a:pt x="1391" y="1682"/>
                  </a:lnTo>
                  <a:lnTo>
                    <a:pt x="1385" y="1694"/>
                  </a:lnTo>
                  <a:lnTo>
                    <a:pt x="1380" y="1707"/>
                  </a:lnTo>
                  <a:lnTo>
                    <a:pt x="1379" y="1714"/>
                  </a:lnTo>
                  <a:lnTo>
                    <a:pt x="1378" y="1721"/>
                  </a:lnTo>
                  <a:lnTo>
                    <a:pt x="1378" y="1728"/>
                  </a:lnTo>
                  <a:lnTo>
                    <a:pt x="1378" y="1734"/>
                  </a:lnTo>
                  <a:lnTo>
                    <a:pt x="1378" y="1740"/>
                  </a:lnTo>
                  <a:lnTo>
                    <a:pt x="1377" y="1745"/>
                  </a:lnTo>
                  <a:lnTo>
                    <a:pt x="1373" y="1747"/>
                  </a:lnTo>
                  <a:lnTo>
                    <a:pt x="1370" y="1748"/>
                  </a:lnTo>
                  <a:lnTo>
                    <a:pt x="1359" y="1750"/>
                  </a:lnTo>
                  <a:lnTo>
                    <a:pt x="1349" y="1751"/>
                  </a:lnTo>
                  <a:lnTo>
                    <a:pt x="1339" y="1752"/>
                  </a:lnTo>
                  <a:lnTo>
                    <a:pt x="1328" y="1753"/>
                  </a:lnTo>
                  <a:lnTo>
                    <a:pt x="1323" y="1753"/>
                  </a:lnTo>
                  <a:lnTo>
                    <a:pt x="1318" y="1752"/>
                  </a:lnTo>
                  <a:lnTo>
                    <a:pt x="1315" y="1750"/>
                  </a:lnTo>
                  <a:lnTo>
                    <a:pt x="1313" y="1747"/>
                  </a:lnTo>
                  <a:lnTo>
                    <a:pt x="1309" y="1740"/>
                  </a:lnTo>
                  <a:lnTo>
                    <a:pt x="1305" y="1734"/>
                  </a:lnTo>
                  <a:lnTo>
                    <a:pt x="1302" y="1732"/>
                  </a:lnTo>
                  <a:lnTo>
                    <a:pt x="1298" y="1731"/>
                  </a:lnTo>
                  <a:lnTo>
                    <a:pt x="1292" y="1729"/>
                  </a:lnTo>
                  <a:lnTo>
                    <a:pt x="1286" y="1728"/>
                  </a:lnTo>
                  <a:lnTo>
                    <a:pt x="1279" y="1728"/>
                  </a:lnTo>
                  <a:lnTo>
                    <a:pt x="1273" y="1729"/>
                  </a:lnTo>
                  <a:lnTo>
                    <a:pt x="1269" y="1731"/>
                  </a:lnTo>
                  <a:lnTo>
                    <a:pt x="1263" y="1733"/>
                  </a:lnTo>
                  <a:lnTo>
                    <a:pt x="1254" y="1738"/>
                  </a:lnTo>
                  <a:lnTo>
                    <a:pt x="1247" y="1739"/>
                  </a:lnTo>
                  <a:lnTo>
                    <a:pt x="1245" y="1738"/>
                  </a:lnTo>
                  <a:lnTo>
                    <a:pt x="1244" y="1737"/>
                  </a:lnTo>
                  <a:lnTo>
                    <a:pt x="1242" y="1734"/>
                  </a:lnTo>
                  <a:lnTo>
                    <a:pt x="1241" y="1731"/>
                  </a:lnTo>
                  <a:lnTo>
                    <a:pt x="1241" y="1722"/>
                  </a:lnTo>
                  <a:lnTo>
                    <a:pt x="1242" y="1712"/>
                  </a:lnTo>
                  <a:lnTo>
                    <a:pt x="1245" y="1700"/>
                  </a:lnTo>
                  <a:lnTo>
                    <a:pt x="1248" y="1687"/>
                  </a:lnTo>
                  <a:lnTo>
                    <a:pt x="1250" y="1671"/>
                  </a:lnTo>
                  <a:lnTo>
                    <a:pt x="1251" y="1651"/>
                  </a:lnTo>
                  <a:lnTo>
                    <a:pt x="1250" y="1641"/>
                  </a:lnTo>
                  <a:lnTo>
                    <a:pt x="1247" y="1632"/>
                  </a:lnTo>
                  <a:lnTo>
                    <a:pt x="1244" y="1626"/>
                  </a:lnTo>
                  <a:lnTo>
                    <a:pt x="1240" y="1620"/>
                  </a:lnTo>
                  <a:lnTo>
                    <a:pt x="1235" y="1618"/>
                  </a:lnTo>
                  <a:lnTo>
                    <a:pt x="1230" y="1616"/>
                  </a:lnTo>
                  <a:lnTo>
                    <a:pt x="1226" y="1616"/>
                  </a:lnTo>
                  <a:lnTo>
                    <a:pt x="1221" y="1619"/>
                  </a:lnTo>
                  <a:lnTo>
                    <a:pt x="1217" y="1624"/>
                  </a:lnTo>
                  <a:lnTo>
                    <a:pt x="1216" y="1628"/>
                  </a:lnTo>
                  <a:lnTo>
                    <a:pt x="1215" y="1634"/>
                  </a:lnTo>
                  <a:lnTo>
                    <a:pt x="1216" y="1640"/>
                  </a:lnTo>
                  <a:lnTo>
                    <a:pt x="1219" y="1653"/>
                  </a:lnTo>
                  <a:lnTo>
                    <a:pt x="1222" y="1665"/>
                  </a:lnTo>
                  <a:lnTo>
                    <a:pt x="1222" y="1671"/>
                  </a:lnTo>
                  <a:lnTo>
                    <a:pt x="1220" y="1676"/>
                  </a:lnTo>
                  <a:lnTo>
                    <a:pt x="1216" y="1681"/>
                  </a:lnTo>
                  <a:lnTo>
                    <a:pt x="1211" y="1684"/>
                  </a:lnTo>
                  <a:lnTo>
                    <a:pt x="1206" y="1688"/>
                  </a:lnTo>
                  <a:lnTo>
                    <a:pt x="1201" y="1690"/>
                  </a:lnTo>
                  <a:lnTo>
                    <a:pt x="1195" y="1691"/>
                  </a:lnTo>
                  <a:lnTo>
                    <a:pt x="1190" y="1690"/>
                  </a:lnTo>
                  <a:lnTo>
                    <a:pt x="1185" y="1689"/>
                  </a:lnTo>
                  <a:lnTo>
                    <a:pt x="1182" y="1687"/>
                  </a:lnTo>
                  <a:lnTo>
                    <a:pt x="1179" y="1684"/>
                  </a:lnTo>
                  <a:lnTo>
                    <a:pt x="1178" y="1681"/>
                  </a:lnTo>
                  <a:lnTo>
                    <a:pt x="1177" y="1677"/>
                  </a:lnTo>
                  <a:lnTo>
                    <a:pt x="1177" y="1672"/>
                  </a:lnTo>
                  <a:lnTo>
                    <a:pt x="1178" y="1668"/>
                  </a:lnTo>
                  <a:lnTo>
                    <a:pt x="1179" y="1662"/>
                  </a:lnTo>
                  <a:lnTo>
                    <a:pt x="1183" y="1652"/>
                  </a:lnTo>
                  <a:lnTo>
                    <a:pt x="1184" y="1643"/>
                  </a:lnTo>
                  <a:lnTo>
                    <a:pt x="1183" y="1633"/>
                  </a:lnTo>
                  <a:lnTo>
                    <a:pt x="1178" y="1620"/>
                  </a:lnTo>
                  <a:lnTo>
                    <a:pt x="1177" y="1612"/>
                  </a:lnTo>
                  <a:lnTo>
                    <a:pt x="1176" y="1605"/>
                  </a:lnTo>
                  <a:lnTo>
                    <a:pt x="1176" y="1599"/>
                  </a:lnTo>
                  <a:lnTo>
                    <a:pt x="1177" y="1593"/>
                  </a:lnTo>
                  <a:lnTo>
                    <a:pt x="1181" y="1583"/>
                  </a:lnTo>
                  <a:lnTo>
                    <a:pt x="1185" y="1574"/>
                  </a:lnTo>
                  <a:lnTo>
                    <a:pt x="1189" y="1563"/>
                  </a:lnTo>
                  <a:lnTo>
                    <a:pt x="1190" y="1552"/>
                  </a:lnTo>
                  <a:lnTo>
                    <a:pt x="1189" y="1548"/>
                  </a:lnTo>
                  <a:lnTo>
                    <a:pt x="1188" y="1544"/>
                  </a:lnTo>
                  <a:lnTo>
                    <a:pt x="1184" y="1543"/>
                  </a:lnTo>
                  <a:lnTo>
                    <a:pt x="1178" y="1542"/>
                  </a:lnTo>
                  <a:lnTo>
                    <a:pt x="1166" y="1543"/>
                  </a:lnTo>
                  <a:lnTo>
                    <a:pt x="1154" y="1546"/>
                  </a:lnTo>
                  <a:lnTo>
                    <a:pt x="1146" y="1550"/>
                  </a:lnTo>
                  <a:lnTo>
                    <a:pt x="1141" y="1552"/>
                  </a:lnTo>
                  <a:lnTo>
                    <a:pt x="1137" y="1552"/>
                  </a:lnTo>
                  <a:lnTo>
                    <a:pt x="1129" y="1549"/>
                  </a:lnTo>
                  <a:lnTo>
                    <a:pt x="1120" y="1545"/>
                  </a:lnTo>
                  <a:lnTo>
                    <a:pt x="1114" y="1543"/>
                  </a:lnTo>
                  <a:lnTo>
                    <a:pt x="1112" y="1542"/>
                  </a:lnTo>
                  <a:lnTo>
                    <a:pt x="1110" y="1539"/>
                  </a:lnTo>
                  <a:lnTo>
                    <a:pt x="1109" y="1537"/>
                  </a:lnTo>
                  <a:lnTo>
                    <a:pt x="1108" y="1533"/>
                  </a:lnTo>
                  <a:lnTo>
                    <a:pt x="1103" y="1517"/>
                  </a:lnTo>
                  <a:lnTo>
                    <a:pt x="1101" y="1500"/>
                  </a:lnTo>
                  <a:lnTo>
                    <a:pt x="1102" y="1488"/>
                  </a:lnTo>
                  <a:lnTo>
                    <a:pt x="1102" y="1470"/>
                  </a:lnTo>
                  <a:lnTo>
                    <a:pt x="1100" y="1455"/>
                  </a:lnTo>
                  <a:lnTo>
                    <a:pt x="1096" y="1435"/>
                  </a:lnTo>
                  <a:lnTo>
                    <a:pt x="1091" y="1412"/>
                  </a:lnTo>
                  <a:lnTo>
                    <a:pt x="1085" y="1392"/>
                  </a:lnTo>
                  <a:lnTo>
                    <a:pt x="1081" y="1378"/>
                  </a:lnTo>
                  <a:lnTo>
                    <a:pt x="1078" y="1370"/>
                  </a:lnTo>
                  <a:lnTo>
                    <a:pt x="1076" y="1369"/>
                  </a:lnTo>
                  <a:lnTo>
                    <a:pt x="1075" y="1369"/>
                  </a:lnTo>
                  <a:lnTo>
                    <a:pt x="1071" y="1372"/>
                  </a:lnTo>
                  <a:lnTo>
                    <a:pt x="1068" y="1374"/>
                  </a:lnTo>
                  <a:lnTo>
                    <a:pt x="1063" y="1376"/>
                  </a:lnTo>
                  <a:lnTo>
                    <a:pt x="1059" y="1379"/>
                  </a:lnTo>
                  <a:lnTo>
                    <a:pt x="1055" y="1382"/>
                  </a:lnTo>
                  <a:lnTo>
                    <a:pt x="1051" y="1382"/>
                  </a:lnTo>
                  <a:lnTo>
                    <a:pt x="1049" y="1380"/>
                  </a:lnTo>
                  <a:lnTo>
                    <a:pt x="1045" y="1378"/>
                  </a:lnTo>
                  <a:lnTo>
                    <a:pt x="1039" y="1372"/>
                  </a:lnTo>
                  <a:lnTo>
                    <a:pt x="1032" y="1367"/>
                  </a:lnTo>
                  <a:lnTo>
                    <a:pt x="1022" y="1362"/>
                  </a:lnTo>
                  <a:lnTo>
                    <a:pt x="1011" y="1359"/>
                  </a:lnTo>
                  <a:lnTo>
                    <a:pt x="1002" y="1359"/>
                  </a:lnTo>
                  <a:lnTo>
                    <a:pt x="994" y="1360"/>
                  </a:lnTo>
                  <a:lnTo>
                    <a:pt x="984" y="1362"/>
                  </a:lnTo>
                  <a:lnTo>
                    <a:pt x="975" y="1366"/>
                  </a:lnTo>
                  <a:lnTo>
                    <a:pt x="957" y="1374"/>
                  </a:lnTo>
                  <a:lnTo>
                    <a:pt x="943" y="1384"/>
                  </a:lnTo>
                  <a:lnTo>
                    <a:pt x="936" y="1387"/>
                  </a:lnTo>
                  <a:lnTo>
                    <a:pt x="929" y="1389"/>
                  </a:lnTo>
                  <a:lnTo>
                    <a:pt x="921" y="1391"/>
                  </a:lnTo>
                  <a:lnTo>
                    <a:pt x="915" y="1389"/>
                  </a:lnTo>
                  <a:lnTo>
                    <a:pt x="908" y="1389"/>
                  </a:lnTo>
                  <a:lnTo>
                    <a:pt x="904" y="1387"/>
                  </a:lnTo>
                  <a:lnTo>
                    <a:pt x="899" y="1384"/>
                  </a:lnTo>
                  <a:lnTo>
                    <a:pt x="895" y="1380"/>
                  </a:lnTo>
                  <a:lnTo>
                    <a:pt x="892" y="1369"/>
                  </a:lnTo>
                  <a:lnTo>
                    <a:pt x="889" y="1354"/>
                  </a:lnTo>
                  <a:lnTo>
                    <a:pt x="887" y="1338"/>
                  </a:lnTo>
                  <a:lnTo>
                    <a:pt x="886" y="1322"/>
                  </a:lnTo>
                  <a:lnTo>
                    <a:pt x="885" y="1315"/>
                  </a:lnTo>
                  <a:lnTo>
                    <a:pt x="882" y="1311"/>
                  </a:lnTo>
                  <a:lnTo>
                    <a:pt x="880" y="1309"/>
                  </a:lnTo>
                  <a:lnTo>
                    <a:pt x="876" y="1307"/>
                  </a:lnTo>
                  <a:lnTo>
                    <a:pt x="873" y="1307"/>
                  </a:lnTo>
                  <a:lnTo>
                    <a:pt x="869" y="1309"/>
                  </a:lnTo>
                  <a:lnTo>
                    <a:pt x="866" y="1311"/>
                  </a:lnTo>
                  <a:lnTo>
                    <a:pt x="862" y="1313"/>
                  </a:lnTo>
                  <a:lnTo>
                    <a:pt x="856" y="1318"/>
                  </a:lnTo>
                  <a:lnTo>
                    <a:pt x="850" y="1321"/>
                  </a:lnTo>
                  <a:lnTo>
                    <a:pt x="842" y="1322"/>
                  </a:lnTo>
                  <a:lnTo>
                    <a:pt x="832" y="1322"/>
                  </a:lnTo>
                  <a:lnTo>
                    <a:pt x="823" y="1321"/>
                  </a:lnTo>
                  <a:lnTo>
                    <a:pt x="816" y="1318"/>
                  </a:lnTo>
                  <a:lnTo>
                    <a:pt x="811" y="1313"/>
                  </a:lnTo>
                  <a:lnTo>
                    <a:pt x="807" y="1307"/>
                  </a:lnTo>
                  <a:lnTo>
                    <a:pt x="805" y="1305"/>
                  </a:lnTo>
                  <a:lnTo>
                    <a:pt x="803" y="1303"/>
                  </a:lnTo>
                  <a:lnTo>
                    <a:pt x="800" y="1302"/>
                  </a:lnTo>
                  <a:lnTo>
                    <a:pt x="798" y="1300"/>
                  </a:lnTo>
                  <a:lnTo>
                    <a:pt x="792" y="1302"/>
                  </a:lnTo>
                  <a:lnTo>
                    <a:pt x="784" y="1306"/>
                  </a:lnTo>
                  <a:lnTo>
                    <a:pt x="773" y="1312"/>
                  </a:lnTo>
                  <a:lnTo>
                    <a:pt x="762" y="1318"/>
                  </a:lnTo>
                  <a:lnTo>
                    <a:pt x="753" y="1325"/>
                  </a:lnTo>
                  <a:lnTo>
                    <a:pt x="743" y="1331"/>
                  </a:lnTo>
                  <a:lnTo>
                    <a:pt x="736" y="1336"/>
                  </a:lnTo>
                  <a:lnTo>
                    <a:pt x="732" y="1342"/>
                  </a:lnTo>
                  <a:lnTo>
                    <a:pt x="731" y="1344"/>
                  </a:lnTo>
                  <a:lnTo>
                    <a:pt x="731" y="1347"/>
                  </a:lnTo>
                  <a:lnTo>
                    <a:pt x="732" y="1350"/>
                  </a:lnTo>
                  <a:lnTo>
                    <a:pt x="734" y="1354"/>
                  </a:lnTo>
                  <a:lnTo>
                    <a:pt x="736" y="1367"/>
                  </a:lnTo>
                  <a:lnTo>
                    <a:pt x="738" y="1384"/>
                  </a:lnTo>
                  <a:lnTo>
                    <a:pt x="740" y="1388"/>
                  </a:lnTo>
                  <a:lnTo>
                    <a:pt x="741" y="1392"/>
                  </a:lnTo>
                  <a:lnTo>
                    <a:pt x="743" y="1395"/>
                  </a:lnTo>
                  <a:lnTo>
                    <a:pt x="747" y="1399"/>
                  </a:lnTo>
                  <a:lnTo>
                    <a:pt x="753" y="1406"/>
                  </a:lnTo>
                  <a:lnTo>
                    <a:pt x="761" y="1413"/>
                  </a:lnTo>
                  <a:lnTo>
                    <a:pt x="764" y="1418"/>
                  </a:lnTo>
                  <a:lnTo>
                    <a:pt x="766" y="1422"/>
                  </a:lnTo>
                  <a:lnTo>
                    <a:pt x="767" y="1425"/>
                  </a:lnTo>
                  <a:lnTo>
                    <a:pt x="764" y="1429"/>
                  </a:lnTo>
                  <a:lnTo>
                    <a:pt x="762" y="1432"/>
                  </a:lnTo>
                  <a:lnTo>
                    <a:pt x="759" y="1436"/>
                  </a:lnTo>
                  <a:lnTo>
                    <a:pt x="754" y="1439"/>
                  </a:lnTo>
                  <a:lnTo>
                    <a:pt x="748" y="1442"/>
                  </a:lnTo>
                  <a:lnTo>
                    <a:pt x="735" y="1449"/>
                  </a:lnTo>
                  <a:lnTo>
                    <a:pt x="723" y="1456"/>
                  </a:lnTo>
                  <a:lnTo>
                    <a:pt x="711" y="1464"/>
                  </a:lnTo>
                  <a:lnTo>
                    <a:pt x="700" y="1473"/>
                  </a:lnTo>
                  <a:lnTo>
                    <a:pt x="696" y="1476"/>
                  </a:lnTo>
                  <a:lnTo>
                    <a:pt x="692" y="14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广西">
              <a:extLst>
                <a:ext uri="{FF2B5EF4-FFF2-40B4-BE49-F238E27FC236}">
                  <a16:creationId xmlns:a16="http://schemas.microsoft.com/office/drawing/2014/main" id="{8A472A19-A6B2-16E0-B800-1952F8882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63" y="5191396"/>
              <a:ext cx="790585" cy="571530"/>
            </a:xfrm>
            <a:custGeom>
              <a:avLst/>
              <a:gdLst>
                <a:gd name="T0" fmla="*/ 1018 w 2980"/>
                <a:gd name="T1" fmla="*/ 1986 h 2145"/>
                <a:gd name="T2" fmla="*/ 879 w 2980"/>
                <a:gd name="T3" fmla="*/ 1879 h 2145"/>
                <a:gd name="T4" fmla="*/ 786 w 2980"/>
                <a:gd name="T5" fmla="*/ 1722 h 2145"/>
                <a:gd name="T6" fmla="*/ 867 w 2980"/>
                <a:gd name="T7" fmla="*/ 1563 h 2145"/>
                <a:gd name="T8" fmla="*/ 768 w 2980"/>
                <a:gd name="T9" fmla="*/ 1472 h 2145"/>
                <a:gd name="T10" fmla="*/ 558 w 2980"/>
                <a:gd name="T11" fmla="*/ 1450 h 2145"/>
                <a:gd name="T12" fmla="*/ 427 w 2980"/>
                <a:gd name="T13" fmla="*/ 1403 h 2145"/>
                <a:gd name="T14" fmla="*/ 413 w 2980"/>
                <a:gd name="T15" fmla="*/ 1291 h 2145"/>
                <a:gd name="T16" fmla="*/ 499 w 2980"/>
                <a:gd name="T17" fmla="*/ 1229 h 2145"/>
                <a:gd name="T18" fmla="*/ 602 w 2980"/>
                <a:gd name="T19" fmla="*/ 1225 h 2145"/>
                <a:gd name="T20" fmla="*/ 617 w 2980"/>
                <a:gd name="T21" fmla="*/ 976 h 2145"/>
                <a:gd name="T22" fmla="*/ 500 w 2980"/>
                <a:gd name="T23" fmla="*/ 983 h 2145"/>
                <a:gd name="T24" fmla="*/ 408 w 2980"/>
                <a:gd name="T25" fmla="*/ 940 h 2145"/>
                <a:gd name="T26" fmla="*/ 340 w 2980"/>
                <a:gd name="T27" fmla="*/ 955 h 2145"/>
                <a:gd name="T28" fmla="*/ 269 w 2980"/>
                <a:gd name="T29" fmla="*/ 871 h 2145"/>
                <a:gd name="T30" fmla="*/ 112 w 2980"/>
                <a:gd name="T31" fmla="*/ 783 h 2145"/>
                <a:gd name="T32" fmla="*/ 19 w 2980"/>
                <a:gd name="T33" fmla="*/ 776 h 2145"/>
                <a:gd name="T34" fmla="*/ 86 w 2980"/>
                <a:gd name="T35" fmla="*/ 708 h 2145"/>
                <a:gd name="T36" fmla="*/ 220 w 2980"/>
                <a:gd name="T37" fmla="*/ 624 h 2145"/>
                <a:gd name="T38" fmla="*/ 353 w 2980"/>
                <a:gd name="T39" fmla="*/ 589 h 2145"/>
                <a:gd name="T40" fmla="*/ 491 w 2980"/>
                <a:gd name="T41" fmla="*/ 669 h 2145"/>
                <a:gd name="T42" fmla="*/ 641 w 2980"/>
                <a:gd name="T43" fmla="*/ 694 h 2145"/>
                <a:gd name="T44" fmla="*/ 757 w 2980"/>
                <a:gd name="T45" fmla="*/ 584 h 2145"/>
                <a:gd name="T46" fmla="*/ 980 w 2980"/>
                <a:gd name="T47" fmla="*/ 480 h 2145"/>
                <a:gd name="T48" fmla="*/ 1012 w 2980"/>
                <a:gd name="T49" fmla="*/ 374 h 2145"/>
                <a:gd name="T50" fmla="*/ 1129 w 2980"/>
                <a:gd name="T51" fmla="*/ 416 h 2145"/>
                <a:gd name="T52" fmla="*/ 1255 w 2980"/>
                <a:gd name="T53" fmla="*/ 458 h 2145"/>
                <a:gd name="T54" fmla="*/ 1328 w 2980"/>
                <a:gd name="T55" fmla="*/ 538 h 2145"/>
                <a:gd name="T56" fmla="*/ 1471 w 2980"/>
                <a:gd name="T57" fmla="*/ 401 h 2145"/>
                <a:gd name="T58" fmla="*/ 1613 w 2980"/>
                <a:gd name="T59" fmla="*/ 444 h 2145"/>
                <a:gd name="T60" fmla="*/ 1670 w 2980"/>
                <a:gd name="T61" fmla="*/ 331 h 2145"/>
                <a:gd name="T62" fmla="*/ 1796 w 2980"/>
                <a:gd name="T63" fmla="*/ 346 h 2145"/>
                <a:gd name="T64" fmla="*/ 1784 w 2980"/>
                <a:gd name="T65" fmla="*/ 261 h 2145"/>
                <a:gd name="T66" fmla="*/ 1935 w 2980"/>
                <a:gd name="T67" fmla="*/ 224 h 2145"/>
                <a:gd name="T68" fmla="*/ 2060 w 2980"/>
                <a:gd name="T69" fmla="*/ 189 h 2145"/>
                <a:gd name="T70" fmla="*/ 2121 w 2980"/>
                <a:gd name="T71" fmla="*/ 149 h 2145"/>
                <a:gd name="T72" fmla="*/ 2240 w 2980"/>
                <a:gd name="T73" fmla="*/ 155 h 2145"/>
                <a:gd name="T74" fmla="*/ 2370 w 2980"/>
                <a:gd name="T75" fmla="*/ 78 h 2145"/>
                <a:gd name="T76" fmla="*/ 2533 w 2980"/>
                <a:gd name="T77" fmla="*/ 1 h 2145"/>
                <a:gd name="T78" fmla="*/ 2634 w 2980"/>
                <a:gd name="T79" fmla="*/ 171 h 2145"/>
                <a:gd name="T80" fmla="*/ 2735 w 2980"/>
                <a:gd name="T81" fmla="*/ 231 h 2145"/>
                <a:gd name="T82" fmla="*/ 2668 w 2980"/>
                <a:gd name="T83" fmla="*/ 413 h 2145"/>
                <a:gd name="T84" fmla="*/ 2569 w 2980"/>
                <a:gd name="T85" fmla="*/ 637 h 2145"/>
                <a:gd name="T86" fmla="*/ 2713 w 2980"/>
                <a:gd name="T87" fmla="*/ 544 h 2145"/>
                <a:gd name="T88" fmla="*/ 2739 w 2980"/>
                <a:gd name="T89" fmla="*/ 734 h 2145"/>
                <a:gd name="T90" fmla="*/ 2961 w 2980"/>
                <a:gd name="T91" fmla="*/ 705 h 2145"/>
                <a:gd name="T92" fmla="*/ 2959 w 2980"/>
                <a:gd name="T93" fmla="*/ 903 h 2145"/>
                <a:gd name="T94" fmla="*/ 2897 w 2980"/>
                <a:gd name="T95" fmla="*/ 1092 h 2145"/>
                <a:gd name="T96" fmla="*/ 2752 w 2980"/>
                <a:gd name="T97" fmla="*/ 1239 h 2145"/>
                <a:gd name="T98" fmla="*/ 2676 w 2980"/>
                <a:gd name="T99" fmla="*/ 1546 h 2145"/>
                <a:gd name="T100" fmla="*/ 2500 w 2980"/>
                <a:gd name="T101" fmla="*/ 1644 h 2145"/>
                <a:gd name="T102" fmla="*/ 2481 w 2980"/>
                <a:gd name="T103" fmla="*/ 1772 h 2145"/>
                <a:gd name="T104" fmla="*/ 2335 w 2980"/>
                <a:gd name="T105" fmla="*/ 1809 h 2145"/>
                <a:gd name="T106" fmla="*/ 2278 w 2980"/>
                <a:gd name="T107" fmla="*/ 1928 h 2145"/>
                <a:gd name="T108" fmla="*/ 2137 w 2980"/>
                <a:gd name="T109" fmla="*/ 2010 h 2145"/>
                <a:gd name="T110" fmla="*/ 2004 w 2980"/>
                <a:gd name="T111" fmla="*/ 2068 h 2145"/>
                <a:gd name="T112" fmla="*/ 1953 w 2980"/>
                <a:gd name="T113" fmla="*/ 2042 h 2145"/>
                <a:gd name="T114" fmla="*/ 1857 w 2980"/>
                <a:gd name="T115" fmla="*/ 2112 h 2145"/>
                <a:gd name="T116" fmla="*/ 1733 w 2980"/>
                <a:gd name="T117" fmla="*/ 2048 h 2145"/>
                <a:gd name="T118" fmla="*/ 1608 w 2980"/>
                <a:gd name="T119" fmla="*/ 2002 h 2145"/>
                <a:gd name="T120" fmla="*/ 1566 w 2980"/>
                <a:gd name="T121" fmla="*/ 2055 h 2145"/>
                <a:gd name="T122" fmla="*/ 1211 w 2980"/>
                <a:gd name="T123" fmla="*/ 2041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0" h="2145">
                  <a:moveTo>
                    <a:pt x="1151" y="2037"/>
                  </a:moveTo>
                  <a:lnTo>
                    <a:pt x="1141" y="2031"/>
                  </a:lnTo>
                  <a:lnTo>
                    <a:pt x="1132" y="2025"/>
                  </a:lnTo>
                  <a:lnTo>
                    <a:pt x="1128" y="2024"/>
                  </a:lnTo>
                  <a:lnTo>
                    <a:pt x="1123" y="2024"/>
                  </a:lnTo>
                  <a:lnTo>
                    <a:pt x="1120" y="2026"/>
                  </a:lnTo>
                  <a:lnTo>
                    <a:pt x="1115" y="2029"/>
                  </a:lnTo>
                  <a:lnTo>
                    <a:pt x="1112" y="2033"/>
                  </a:lnTo>
                  <a:lnTo>
                    <a:pt x="1107" y="2036"/>
                  </a:lnTo>
                  <a:lnTo>
                    <a:pt x="1103" y="2038"/>
                  </a:lnTo>
                  <a:lnTo>
                    <a:pt x="1100" y="2038"/>
                  </a:lnTo>
                  <a:lnTo>
                    <a:pt x="1097" y="2037"/>
                  </a:lnTo>
                  <a:lnTo>
                    <a:pt x="1095" y="2035"/>
                  </a:lnTo>
                  <a:lnTo>
                    <a:pt x="1091" y="2030"/>
                  </a:lnTo>
                  <a:lnTo>
                    <a:pt x="1089" y="2025"/>
                  </a:lnTo>
                  <a:lnTo>
                    <a:pt x="1085" y="2018"/>
                  </a:lnTo>
                  <a:lnTo>
                    <a:pt x="1082" y="2008"/>
                  </a:lnTo>
                  <a:lnTo>
                    <a:pt x="1078" y="1998"/>
                  </a:lnTo>
                  <a:lnTo>
                    <a:pt x="1072" y="1989"/>
                  </a:lnTo>
                  <a:lnTo>
                    <a:pt x="1068" y="1986"/>
                  </a:lnTo>
                  <a:lnTo>
                    <a:pt x="1063" y="1983"/>
                  </a:lnTo>
                  <a:lnTo>
                    <a:pt x="1060" y="1983"/>
                  </a:lnTo>
                  <a:lnTo>
                    <a:pt x="1057" y="1985"/>
                  </a:lnTo>
                  <a:lnTo>
                    <a:pt x="1053" y="1986"/>
                  </a:lnTo>
                  <a:lnTo>
                    <a:pt x="1050" y="1989"/>
                  </a:lnTo>
                  <a:lnTo>
                    <a:pt x="1046" y="1992"/>
                  </a:lnTo>
                  <a:lnTo>
                    <a:pt x="1043" y="1994"/>
                  </a:lnTo>
                  <a:lnTo>
                    <a:pt x="1038" y="1997"/>
                  </a:lnTo>
                  <a:lnTo>
                    <a:pt x="1034" y="1995"/>
                  </a:lnTo>
                  <a:lnTo>
                    <a:pt x="1029" y="1993"/>
                  </a:lnTo>
                  <a:lnTo>
                    <a:pt x="1024" y="1991"/>
                  </a:lnTo>
                  <a:lnTo>
                    <a:pt x="1018" y="1986"/>
                  </a:lnTo>
                  <a:lnTo>
                    <a:pt x="1013" y="1981"/>
                  </a:lnTo>
                  <a:lnTo>
                    <a:pt x="1003" y="1973"/>
                  </a:lnTo>
                  <a:lnTo>
                    <a:pt x="995" y="1964"/>
                  </a:lnTo>
                  <a:lnTo>
                    <a:pt x="987" y="1957"/>
                  </a:lnTo>
                  <a:lnTo>
                    <a:pt x="980" y="1953"/>
                  </a:lnTo>
                  <a:lnTo>
                    <a:pt x="963" y="1948"/>
                  </a:lnTo>
                  <a:lnTo>
                    <a:pt x="950" y="1943"/>
                  </a:lnTo>
                  <a:lnTo>
                    <a:pt x="949" y="1941"/>
                  </a:lnTo>
                  <a:lnTo>
                    <a:pt x="949" y="1938"/>
                  </a:lnTo>
                  <a:lnTo>
                    <a:pt x="950" y="1935"/>
                  </a:lnTo>
                  <a:lnTo>
                    <a:pt x="952" y="1931"/>
                  </a:lnTo>
                  <a:lnTo>
                    <a:pt x="957" y="1923"/>
                  </a:lnTo>
                  <a:lnTo>
                    <a:pt x="963" y="1916"/>
                  </a:lnTo>
                  <a:lnTo>
                    <a:pt x="964" y="1911"/>
                  </a:lnTo>
                  <a:lnTo>
                    <a:pt x="964" y="1907"/>
                  </a:lnTo>
                  <a:lnTo>
                    <a:pt x="962" y="1905"/>
                  </a:lnTo>
                  <a:lnTo>
                    <a:pt x="959" y="1903"/>
                  </a:lnTo>
                  <a:lnTo>
                    <a:pt x="955" y="1900"/>
                  </a:lnTo>
                  <a:lnTo>
                    <a:pt x="950" y="1899"/>
                  </a:lnTo>
                  <a:lnTo>
                    <a:pt x="945" y="1900"/>
                  </a:lnTo>
                  <a:lnTo>
                    <a:pt x="940" y="1900"/>
                  </a:lnTo>
                  <a:lnTo>
                    <a:pt x="934" y="1903"/>
                  </a:lnTo>
                  <a:lnTo>
                    <a:pt x="925" y="1904"/>
                  </a:lnTo>
                  <a:lnTo>
                    <a:pt x="921" y="1903"/>
                  </a:lnTo>
                  <a:lnTo>
                    <a:pt x="918" y="1901"/>
                  </a:lnTo>
                  <a:lnTo>
                    <a:pt x="915" y="1899"/>
                  </a:lnTo>
                  <a:lnTo>
                    <a:pt x="912" y="1897"/>
                  </a:lnTo>
                  <a:lnTo>
                    <a:pt x="906" y="1890"/>
                  </a:lnTo>
                  <a:lnTo>
                    <a:pt x="900" y="1884"/>
                  </a:lnTo>
                  <a:lnTo>
                    <a:pt x="893" y="1881"/>
                  </a:lnTo>
                  <a:lnTo>
                    <a:pt x="886" y="1879"/>
                  </a:lnTo>
                  <a:lnTo>
                    <a:pt x="879" y="1879"/>
                  </a:lnTo>
                  <a:lnTo>
                    <a:pt x="873" y="1878"/>
                  </a:lnTo>
                  <a:lnTo>
                    <a:pt x="863" y="1876"/>
                  </a:lnTo>
                  <a:lnTo>
                    <a:pt x="852" y="1879"/>
                  </a:lnTo>
                  <a:lnTo>
                    <a:pt x="846" y="1881"/>
                  </a:lnTo>
                  <a:lnTo>
                    <a:pt x="839" y="1885"/>
                  </a:lnTo>
                  <a:lnTo>
                    <a:pt x="837" y="1886"/>
                  </a:lnTo>
                  <a:lnTo>
                    <a:pt x="833" y="1886"/>
                  </a:lnTo>
                  <a:lnTo>
                    <a:pt x="831" y="1885"/>
                  </a:lnTo>
                  <a:lnTo>
                    <a:pt x="829" y="1882"/>
                  </a:lnTo>
                  <a:lnTo>
                    <a:pt x="826" y="1876"/>
                  </a:lnTo>
                  <a:lnTo>
                    <a:pt x="825" y="1871"/>
                  </a:lnTo>
                  <a:lnTo>
                    <a:pt x="825" y="1863"/>
                  </a:lnTo>
                  <a:lnTo>
                    <a:pt x="824" y="1853"/>
                  </a:lnTo>
                  <a:lnTo>
                    <a:pt x="826" y="1846"/>
                  </a:lnTo>
                  <a:lnTo>
                    <a:pt x="829" y="1837"/>
                  </a:lnTo>
                  <a:lnTo>
                    <a:pt x="829" y="1828"/>
                  </a:lnTo>
                  <a:lnTo>
                    <a:pt x="827" y="1817"/>
                  </a:lnTo>
                  <a:lnTo>
                    <a:pt x="826" y="1808"/>
                  </a:lnTo>
                  <a:lnTo>
                    <a:pt x="825" y="1797"/>
                  </a:lnTo>
                  <a:lnTo>
                    <a:pt x="825" y="1783"/>
                  </a:lnTo>
                  <a:lnTo>
                    <a:pt x="824" y="1771"/>
                  </a:lnTo>
                  <a:lnTo>
                    <a:pt x="823" y="1760"/>
                  </a:lnTo>
                  <a:lnTo>
                    <a:pt x="821" y="1750"/>
                  </a:lnTo>
                  <a:lnTo>
                    <a:pt x="820" y="1743"/>
                  </a:lnTo>
                  <a:lnTo>
                    <a:pt x="818" y="1737"/>
                  </a:lnTo>
                  <a:lnTo>
                    <a:pt x="814" y="1734"/>
                  </a:lnTo>
                  <a:lnTo>
                    <a:pt x="810" y="1731"/>
                  </a:lnTo>
                  <a:lnTo>
                    <a:pt x="804" y="1730"/>
                  </a:lnTo>
                  <a:lnTo>
                    <a:pt x="798" y="1729"/>
                  </a:lnTo>
                  <a:lnTo>
                    <a:pt x="793" y="1728"/>
                  </a:lnTo>
                  <a:lnTo>
                    <a:pt x="788" y="1724"/>
                  </a:lnTo>
                  <a:lnTo>
                    <a:pt x="786" y="1722"/>
                  </a:lnTo>
                  <a:lnTo>
                    <a:pt x="786" y="1718"/>
                  </a:lnTo>
                  <a:lnTo>
                    <a:pt x="786" y="1715"/>
                  </a:lnTo>
                  <a:lnTo>
                    <a:pt x="786" y="1710"/>
                  </a:lnTo>
                  <a:lnTo>
                    <a:pt x="785" y="1705"/>
                  </a:lnTo>
                  <a:lnTo>
                    <a:pt x="783" y="1701"/>
                  </a:lnTo>
                  <a:lnTo>
                    <a:pt x="780" y="1697"/>
                  </a:lnTo>
                  <a:lnTo>
                    <a:pt x="776" y="1693"/>
                  </a:lnTo>
                  <a:lnTo>
                    <a:pt x="774" y="1689"/>
                  </a:lnTo>
                  <a:lnTo>
                    <a:pt x="773" y="1684"/>
                  </a:lnTo>
                  <a:lnTo>
                    <a:pt x="774" y="1678"/>
                  </a:lnTo>
                  <a:lnTo>
                    <a:pt x="775" y="1673"/>
                  </a:lnTo>
                  <a:lnTo>
                    <a:pt x="777" y="1667"/>
                  </a:lnTo>
                  <a:lnTo>
                    <a:pt x="780" y="1663"/>
                  </a:lnTo>
                  <a:lnTo>
                    <a:pt x="786" y="1654"/>
                  </a:lnTo>
                  <a:lnTo>
                    <a:pt x="791" y="1647"/>
                  </a:lnTo>
                  <a:lnTo>
                    <a:pt x="792" y="1641"/>
                  </a:lnTo>
                  <a:lnTo>
                    <a:pt x="794" y="1634"/>
                  </a:lnTo>
                  <a:lnTo>
                    <a:pt x="795" y="1632"/>
                  </a:lnTo>
                  <a:lnTo>
                    <a:pt x="796" y="1628"/>
                  </a:lnTo>
                  <a:lnTo>
                    <a:pt x="798" y="1626"/>
                  </a:lnTo>
                  <a:lnTo>
                    <a:pt x="800" y="1625"/>
                  </a:lnTo>
                  <a:lnTo>
                    <a:pt x="808" y="1625"/>
                  </a:lnTo>
                  <a:lnTo>
                    <a:pt x="817" y="1627"/>
                  </a:lnTo>
                  <a:lnTo>
                    <a:pt x="820" y="1628"/>
                  </a:lnTo>
                  <a:lnTo>
                    <a:pt x="824" y="1628"/>
                  </a:lnTo>
                  <a:lnTo>
                    <a:pt x="827" y="1628"/>
                  </a:lnTo>
                  <a:lnTo>
                    <a:pt x="831" y="1626"/>
                  </a:lnTo>
                  <a:lnTo>
                    <a:pt x="839" y="1615"/>
                  </a:lnTo>
                  <a:lnTo>
                    <a:pt x="845" y="1602"/>
                  </a:lnTo>
                  <a:lnTo>
                    <a:pt x="852" y="1589"/>
                  </a:lnTo>
                  <a:lnTo>
                    <a:pt x="858" y="1577"/>
                  </a:lnTo>
                  <a:lnTo>
                    <a:pt x="867" y="1563"/>
                  </a:lnTo>
                  <a:lnTo>
                    <a:pt x="873" y="1550"/>
                  </a:lnTo>
                  <a:lnTo>
                    <a:pt x="880" y="1540"/>
                  </a:lnTo>
                  <a:lnTo>
                    <a:pt x="883" y="1532"/>
                  </a:lnTo>
                  <a:lnTo>
                    <a:pt x="883" y="1529"/>
                  </a:lnTo>
                  <a:lnTo>
                    <a:pt x="881" y="1527"/>
                  </a:lnTo>
                  <a:lnTo>
                    <a:pt x="876" y="1525"/>
                  </a:lnTo>
                  <a:lnTo>
                    <a:pt x="870" y="1523"/>
                  </a:lnTo>
                  <a:lnTo>
                    <a:pt x="864" y="1521"/>
                  </a:lnTo>
                  <a:lnTo>
                    <a:pt x="858" y="1519"/>
                  </a:lnTo>
                  <a:lnTo>
                    <a:pt x="856" y="1519"/>
                  </a:lnTo>
                  <a:lnTo>
                    <a:pt x="854" y="1518"/>
                  </a:lnTo>
                  <a:lnTo>
                    <a:pt x="852" y="1516"/>
                  </a:lnTo>
                  <a:lnTo>
                    <a:pt x="851" y="1514"/>
                  </a:lnTo>
                  <a:lnTo>
                    <a:pt x="850" y="1512"/>
                  </a:lnTo>
                  <a:lnTo>
                    <a:pt x="850" y="1508"/>
                  </a:lnTo>
                  <a:lnTo>
                    <a:pt x="849" y="1506"/>
                  </a:lnTo>
                  <a:lnTo>
                    <a:pt x="849" y="1504"/>
                  </a:lnTo>
                  <a:lnTo>
                    <a:pt x="848" y="1502"/>
                  </a:lnTo>
                  <a:lnTo>
                    <a:pt x="846" y="1502"/>
                  </a:lnTo>
                  <a:lnTo>
                    <a:pt x="837" y="1500"/>
                  </a:lnTo>
                  <a:lnTo>
                    <a:pt x="827" y="1500"/>
                  </a:lnTo>
                  <a:lnTo>
                    <a:pt x="819" y="1500"/>
                  </a:lnTo>
                  <a:lnTo>
                    <a:pt x="812" y="1497"/>
                  </a:lnTo>
                  <a:lnTo>
                    <a:pt x="808" y="1493"/>
                  </a:lnTo>
                  <a:lnTo>
                    <a:pt x="804" y="1485"/>
                  </a:lnTo>
                  <a:lnTo>
                    <a:pt x="799" y="1482"/>
                  </a:lnTo>
                  <a:lnTo>
                    <a:pt x="795" y="1478"/>
                  </a:lnTo>
                  <a:lnTo>
                    <a:pt x="789" y="1475"/>
                  </a:lnTo>
                  <a:lnTo>
                    <a:pt x="783" y="1472"/>
                  </a:lnTo>
                  <a:lnTo>
                    <a:pt x="779" y="1471"/>
                  </a:lnTo>
                  <a:lnTo>
                    <a:pt x="774" y="1471"/>
                  </a:lnTo>
                  <a:lnTo>
                    <a:pt x="768" y="1472"/>
                  </a:lnTo>
                  <a:lnTo>
                    <a:pt x="762" y="1475"/>
                  </a:lnTo>
                  <a:lnTo>
                    <a:pt x="754" y="1481"/>
                  </a:lnTo>
                  <a:lnTo>
                    <a:pt x="744" y="1487"/>
                  </a:lnTo>
                  <a:lnTo>
                    <a:pt x="736" y="1491"/>
                  </a:lnTo>
                  <a:lnTo>
                    <a:pt x="728" y="1496"/>
                  </a:lnTo>
                  <a:lnTo>
                    <a:pt x="720" y="1499"/>
                  </a:lnTo>
                  <a:lnTo>
                    <a:pt x="713" y="1500"/>
                  </a:lnTo>
                  <a:lnTo>
                    <a:pt x="706" y="1501"/>
                  </a:lnTo>
                  <a:lnTo>
                    <a:pt x="699" y="1501"/>
                  </a:lnTo>
                  <a:lnTo>
                    <a:pt x="692" y="1501"/>
                  </a:lnTo>
                  <a:lnTo>
                    <a:pt x="685" y="1501"/>
                  </a:lnTo>
                  <a:lnTo>
                    <a:pt x="678" y="1499"/>
                  </a:lnTo>
                  <a:lnTo>
                    <a:pt x="670" y="1496"/>
                  </a:lnTo>
                  <a:lnTo>
                    <a:pt x="668" y="1494"/>
                  </a:lnTo>
                  <a:lnTo>
                    <a:pt x="665" y="1490"/>
                  </a:lnTo>
                  <a:lnTo>
                    <a:pt x="662" y="1488"/>
                  </a:lnTo>
                  <a:lnTo>
                    <a:pt x="660" y="1483"/>
                  </a:lnTo>
                  <a:lnTo>
                    <a:pt x="656" y="1472"/>
                  </a:lnTo>
                  <a:lnTo>
                    <a:pt x="651" y="1464"/>
                  </a:lnTo>
                  <a:lnTo>
                    <a:pt x="644" y="1459"/>
                  </a:lnTo>
                  <a:lnTo>
                    <a:pt x="637" y="1456"/>
                  </a:lnTo>
                  <a:lnTo>
                    <a:pt x="631" y="1452"/>
                  </a:lnTo>
                  <a:lnTo>
                    <a:pt x="625" y="1450"/>
                  </a:lnTo>
                  <a:lnTo>
                    <a:pt x="616" y="1446"/>
                  </a:lnTo>
                  <a:lnTo>
                    <a:pt x="604" y="1445"/>
                  </a:lnTo>
                  <a:lnTo>
                    <a:pt x="590" y="1445"/>
                  </a:lnTo>
                  <a:lnTo>
                    <a:pt x="574" y="1443"/>
                  </a:lnTo>
                  <a:lnTo>
                    <a:pt x="569" y="1443"/>
                  </a:lnTo>
                  <a:lnTo>
                    <a:pt x="565" y="1443"/>
                  </a:lnTo>
                  <a:lnTo>
                    <a:pt x="561" y="1444"/>
                  </a:lnTo>
                  <a:lnTo>
                    <a:pt x="559" y="1445"/>
                  </a:lnTo>
                  <a:lnTo>
                    <a:pt x="558" y="1450"/>
                  </a:lnTo>
                  <a:lnTo>
                    <a:pt x="558" y="1455"/>
                  </a:lnTo>
                  <a:lnTo>
                    <a:pt x="556" y="1459"/>
                  </a:lnTo>
                  <a:lnTo>
                    <a:pt x="554" y="1463"/>
                  </a:lnTo>
                  <a:lnTo>
                    <a:pt x="552" y="1464"/>
                  </a:lnTo>
                  <a:lnTo>
                    <a:pt x="549" y="1465"/>
                  </a:lnTo>
                  <a:lnTo>
                    <a:pt x="543" y="1466"/>
                  </a:lnTo>
                  <a:lnTo>
                    <a:pt x="539" y="1465"/>
                  </a:lnTo>
                  <a:lnTo>
                    <a:pt x="531" y="1465"/>
                  </a:lnTo>
                  <a:lnTo>
                    <a:pt x="525" y="1465"/>
                  </a:lnTo>
                  <a:lnTo>
                    <a:pt x="518" y="1468"/>
                  </a:lnTo>
                  <a:lnTo>
                    <a:pt x="512" y="1469"/>
                  </a:lnTo>
                  <a:lnTo>
                    <a:pt x="509" y="1468"/>
                  </a:lnTo>
                  <a:lnTo>
                    <a:pt x="505" y="1464"/>
                  </a:lnTo>
                  <a:lnTo>
                    <a:pt x="498" y="1453"/>
                  </a:lnTo>
                  <a:lnTo>
                    <a:pt x="491" y="1444"/>
                  </a:lnTo>
                  <a:lnTo>
                    <a:pt x="484" y="1439"/>
                  </a:lnTo>
                  <a:lnTo>
                    <a:pt x="476" y="1434"/>
                  </a:lnTo>
                  <a:lnTo>
                    <a:pt x="473" y="1433"/>
                  </a:lnTo>
                  <a:lnTo>
                    <a:pt x="470" y="1432"/>
                  </a:lnTo>
                  <a:lnTo>
                    <a:pt x="467" y="1431"/>
                  </a:lnTo>
                  <a:lnTo>
                    <a:pt x="465" y="1430"/>
                  </a:lnTo>
                  <a:lnTo>
                    <a:pt x="462" y="1428"/>
                  </a:lnTo>
                  <a:lnTo>
                    <a:pt x="461" y="1426"/>
                  </a:lnTo>
                  <a:lnTo>
                    <a:pt x="461" y="1424"/>
                  </a:lnTo>
                  <a:lnTo>
                    <a:pt x="459" y="1421"/>
                  </a:lnTo>
                  <a:lnTo>
                    <a:pt x="457" y="1419"/>
                  </a:lnTo>
                  <a:lnTo>
                    <a:pt x="453" y="1417"/>
                  </a:lnTo>
                  <a:lnTo>
                    <a:pt x="446" y="1412"/>
                  </a:lnTo>
                  <a:lnTo>
                    <a:pt x="441" y="1408"/>
                  </a:lnTo>
                  <a:lnTo>
                    <a:pt x="437" y="1407"/>
                  </a:lnTo>
                  <a:lnTo>
                    <a:pt x="433" y="1405"/>
                  </a:lnTo>
                  <a:lnTo>
                    <a:pt x="427" y="1403"/>
                  </a:lnTo>
                  <a:lnTo>
                    <a:pt x="420" y="1402"/>
                  </a:lnTo>
                  <a:lnTo>
                    <a:pt x="410" y="1400"/>
                  </a:lnTo>
                  <a:lnTo>
                    <a:pt x="403" y="1400"/>
                  </a:lnTo>
                  <a:lnTo>
                    <a:pt x="399" y="1401"/>
                  </a:lnTo>
                  <a:lnTo>
                    <a:pt x="396" y="1402"/>
                  </a:lnTo>
                  <a:lnTo>
                    <a:pt x="390" y="1405"/>
                  </a:lnTo>
                  <a:lnTo>
                    <a:pt x="386" y="1406"/>
                  </a:lnTo>
                  <a:lnTo>
                    <a:pt x="385" y="1405"/>
                  </a:lnTo>
                  <a:lnTo>
                    <a:pt x="384" y="1401"/>
                  </a:lnTo>
                  <a:lnTo>
                    <a:pt x="385" y="1397"/>
                  </a:lnTo>
                  <a:lnTo>
                    <a:pt x="385" y="1394"/>
                  </a:lnTo>
                  <a:lnTo>
                    <a:pt x="385" y="1389"/>
                  </a:lnTo>
                  <a:lnTo>
                    <a:pt x="385" y="1383"/>
                  </a:lnTo>
                  <a:lnTo>
                    <a:pt x="385" y="1378"/>
                  </a:lnTo>
                  <a:lnTo>
                    <a:pt x="384" y="1374"/>
                  </a:lnTo>
                  <a:lnTo>
                    <a:pt x="382" y="1365"/>
                  </a:lnTo>
                  <a:lnTo>
                    <a:pt x="378" y="1357"/>
                  </a:lnTo>
                  <a:lnTo>
                    <a:pt x="374" y="1351"/>
                  </a:lnTo>
                  <a:lnTo>
                    <a:pt x="372" y="1345"/>
                  </a:lnTo>
                  <a:lnTo>
                    <a:pt x="373" y="1342"/>
                  </a:lnTo>
                  <a:lnTo>
                    <a:pt x="377" y="1338"/>
                  </a:lnTo>
                  <a:lnTo>
                    <a:pt x="379" y="1333"/>
                  </a:lnTo>
                  <a:lnTo>
                    <a:pt x="382" y="1330"/>
                  </a:lnTo>
                  <a:lnTo>
                    <a:pt x="385" y="1325"/>
                  </a:lnTo>
                  <a:lnTo>
                    <a:pt x="389" y="1320"/>
                  </a:lnTo>
                  <a:lnTo>
                    <a:pt x="394" y="1314"/>
                  </a:lnTo>
                  <a:lnTo>
                    <a:pt x="398" y="1308"/>
                  </a:lnTo>
                  <a:lnTo>
                    <a:pt x="402" y="1304"/>
                  </a:lnTo>
                  <a:lnTo>
                    <a:pt x="407" y="1299"/>
                  </a:lnTo>
                  <a:lnTo>
                    <a:pt x="409" y="1295"/>
                  </a:lnTo>
                  <a:lnTo>
                    <a:pt x="410" y="1293"/>
                  </a:lnTo>
                  <a:lnTo>
                    <a:pt x="413" y="1291"/>
                  </a:lnTo>
                  <a:lnTo>
                    <a:pt x="415" y="1289"/>
                  </a:lnTo>
                  <a:lnTo>
                    <a:pt x="423" y="1286"/>
                  </a:lnTo>
                  <a:lnTo>
                    <a:pt x="430" y="1285"/>
                  </a:lnTo>
                  <a:lnTo>
                    <a:pt x="435" y="1283"/>
                  </a:lnTo>
                  <a:lnTo>
                    <a:pt x="439" y="1283"/>
                  </a:lnTo>
                  <a:lnTo>
                    <a:pt x="441" y="1283"/>
                  </a:lnTo>
                  <a:lnTo>
                    <a:pt x="443" y="1283"/>
                  </a:lnTo>
                  <a:lnTo>
                    <a:pt x="445" y="1282"/>
                  </a:lnTo>
                  <a:lnTo>
                    <a:pt x="446" y="1281"/>
                  </a:lnTo>
                  <a:lnTo>
                    <a:pt x="447" y="1280"/>
                  </a:lnTo>
                  <a:lnTo>
                    <a:pt x="447" y="1277"/>
                  </a:lnTo>
                  <a:lnTo>
                    <a:pt x="447" y="1275"/>
                  </a:lnTo>
                  <a:lnTo>
                    <a:pt x="446" y="1274"/>
                  </a:lnTo>
                  <a:lnTo>
                    <a:pt x="445" y="1273"/>
                  </a:lnTo>
                  <a:lnTo>
                    <a:pt x="445" y="1271"/>
                  </a:lnTo>
                  <a:lnTo>
                    <a:pt x="442" y="1266"/>
                  </a:lnTo>
                  <a:lnTo>
                    <a:pt x="440" y="1260"/>
                  </a:lnTo>
                  <a:lnTo>
                    <a:pt x="440" y="1257"/>
                  </a:lnTo>
                  <a:lnTo>
                    <a:pt x="441" y="1254"/>
                  </a:lnTo>
                  <a:lnTo>
                    <a:pt x="445" y="1250"/>
                  </a:lnTo>
                  <a:lnTo>
                    <a:pt x="451" y="1248"/>
                  </a:lnTo>
                  <a:lnTo>
                    <a:pt x="455" y="1247"/>
                  </a:lnTo>
                  <a:lnTo>
                    <a:pt x="460" y="1247"/>
                  </a:lnTo>
                  <a:lnTo>
                    <a:pt x="470" y="1244"/>
                  </a:lnTo>
                  <a:lnTo>
                    <a:pt x="476" y="1243"/>
                  </a:lnTo>
                  <a:lnTo>
                    <a:pt x="479" y="1242"/>
                  </a:lnTo>
                  <a:lnTo>
                    <a:pt x="483" y="1241"/>
                  </a:lnTo>
                  <a:lnTo>
                    <a:pt x="486" y="1238"/>
                  </a:lnTo>
                  <a:lnTo>
                    <a:pt x="491" y="1236"/>
                  </a:lnTo>
                  <a:lnTo>
                    <a:pt x="493" y="1233"/>
                  </a:lnTo>
                  <a:lnTo>
                    <a:pt x="497" y="1232"/>
                  </a:lnTo>
                  <a:lnTo>
                    <a:pt x="499" y="1229"/>
                  </a:lnTo>
                  <a:lnTo>
                    <a:pt x="500" y="1225"/>
                  </a:lnTo>
                  <a:lnTo>
                    <a:pt x="502" y="1224"/>
                  </a:lnTo>
                  <a:lnTo>
                    <a:pt x="503" y="1223"/>
                  </a:lnTo>
                  <a:lnTo>
                    <a:pt x="504" y="1219"/>
                  </a:lnTo>
                  <a:lnTo>
                    <a:pt x="505" y="1217"/>
                  </a:lnTo>
                  <a:lnTo>
                    <a:pt x="506" y="1213"/>
                  </a:lnTo>
                  <a:lnTo>
                    <a:pt x="509" y="1211"/>
                  </a:lnTo>
                  <a:lnTo>
                    <a:pt x="512" y="1207"/>
                  </a:lnTo>
                  <a:lnTo>
                    <a:pt x="516" y="1206"/>
                  </a:lnTo>
                  <a:lnTo>
                    <a:pt x="517" y="1206"/>
                  </a:lnTo>
                  <a:lnTo>
                    <a:pt x="518" y="1206"/>
                  </a:lnTo>
                  <a:lnTo>
                    <a:pt x="521" y="1206"/>
                  </a:lnTo>
                  <a:lnTo>
                    <a:pt x="524" y="1206"/>
                  </a:lnTo>
                  <a:lnTo>
                    <a:pt x="533" y="1208"/>
                  </a:lnTo>
                  <a:lnTo>
                    <a:pt x="541" y="1211"/>
                  </a:lnTo>
                  <a:lnTo>
                    <a:pt x="552" y="1213"/>
                  </a:lnTo>
                  <a:lnTo>
                    <a:pt x="561" y="1218"/>
                  </a:lnTo>
                  <a:lnTo>
                    <a:pt x="566" y="1220"/>
                  </a:lnTo>
                  <a:lnTo>
                    <a:pt x="568" y="1223"/>
                  </a:lnTo>
                  <a:lnTo>
                    <a:pt x="571" y="1228"/>
                  </a:lnTo>
                  <a:lnTo>
                    <a:pt x="572" y="1232"/>
                  </a:lnTo>
                  <a:lnTo>
                    <a:pt x="573" y="1235"/>
                  </a:lnTo>
                  <a:lnTo>
                    <a:pt x="574" y="1236"/>
                  </a:lnTo>
                  <a:lnTo>
                    <a:pt x="575" y="1237"/>
                  </a:lnTo>
                  <a:lnTo>
                    <a:pt x="577" y="1237"/>
                  </a:lnTo>
                  <a:lnTo>
                    <a:pt x="581" y="1236"/>
                  </a:lnTo>
                  <a:lnTo>
                    <a:pt x="585" y="1235"/>
                  </a:lnTo>
                  <a:lnTo>
                    <a:pt x="587" y="1233"/>
                  </a:lnTo>
                  <a:lnTo>
                    <a:pt x="590" y="1231"/>
                  </a:lnTo>
                  <a:lnTo>
                    <a:pt x="592" y="1230"/>
                  </a:lnTo>
                  <a:lnTo>
                    <a:pt x="594" y="1229"/>
                  </a:lnTo>
                  <a:lnTo>
                    <a:pt x="602" y="1225"/>
                  </a:lnTo>
                  <a:lnTo>
                    <a:pt x="606" y="1223"/>
                  </a:lnTo>
                  <a:lnTo>
                    <a:pt x="611" y="1220"/>
                  </a:lnTo>
                  <a:lnTo>
                    <a:pt x="616" y="1218"/>
                  </a:lnTo>
                  <a:lnTo>
                    <a:pt x="618" y="1216"/>
                  </a:lnTo>
                  <a:lnTo>
                    <a:pt x="621" y="1213"/>
                  </a:lnTo>
                  <a:lnTo>
                    <a:pt x="622" y="1211"/>
                  </a:lnTo>
                  <a:lnTo>
                    <a:pt x="623" y="1208"/>
                  </a:lnTo>
                  <a:lnTo>
                    <a:pt x="625" y="1204"/>
                  </a:lnTo>
                  <a:lnTo>
                    <a:pt x="626" y="1199"/>
                  </a:lnTo>
                  <a:lnTo>
                    <a:pt x="629" y="1188"/>
                  </a:lnTo>
                  <a:lnTo>
                    <a:pt x="631" y="1179"/>
                  </a:lnTo>
                  <a:lnTo>
                    <a:pt x="634" y="1166"/>
                  </a:lnTo>
                  <a:lnTo>
                    <a:pt x="635" y="1153"/>
                  </a:lnTo>
                  <a:lnTo>
                    <a:pt x="637" y="1141"/>
                  </a:lnTo>
                  <a:lnTo>
                    <a:pt x="638" y="1128"/>
                  </a:lnTo>
                  <a:lnTo>
                    <a:pt x="640" y="1118"/>
                  </a:lnTo>
                  <a:lnTo>
                    <a:pt x="640" y="1110"/>
                  </a:lnTo>
                  <a:lnTo>
                    <a:pt x="642" y="1098"/>
                  </a:lnTo>
                  <a:lnTo>
                    <a:pt x="647" y="1087"/>
                  </a:lnTo>
                  <a:lnTo>
                    <a:pt x="654" y="1078"/>
                  </a:lnTo>
                  <a:lnTo>
                    <a:pt x="659" y="1068"/>
                  </a:lnTo>
                  <a:lnTo>
                    <a:pt x="659" y="1065"/>
                  </a:lnTo>
                  <a:lnTo>
                    <a:pt x="660" y="1060"/>
                  </a:lnTo>
                  <a:lnTo>
                    <a:pt x="659" y="1055"/>
                  </a:lnTo>
                  <a:lnTo>
                    <a:pt x="657" y="1049"/>
                  </a:lnTo>
                  <a:lnTo>
                    <a:pt x="655" y="1042"/>
                  </a:lnTo>
                  <a:lnTo>
                    <a:pt x="651" y="1034"/>
                  </a:lnTo>
                  <a:lnTo>
                    <a:pt x="646" y="1023"/>
                  </a:lnTo>
                  <a:lnTo>
                    <a:pt x="638" y="1012"/>
                  </a:lnTo>
                  <a:lnTo>
                    <a:pt x="631" y="1002"/>
                  </a:lnTo>
                  <a:lnTo>
                    <a:pt x="625" y="991"/>
                  </a:lnTo>
                  <a:lnTo>
                    <a:pt x="617" y="976"/>
                  </a:lnTo>
                  <a:lnTo>
                    <a:pt x="609" y="962"/>
                  </a:lnTo>
                  <a:lnTo>
                    <a:pt x="605" y="957"/>
                  </a:lnTo>
                  <a:lnTo>
                    <a:pt x="600" y="953"/>
                  </a:lnTo>
                  <a:lnTo>
                    <a:pt x="594" y="952"/>
                  </a:lnTo>
                  <a:lnTo>
                    <a:pt x="584" y="951"/>
                  </a:lnTo>
                  <a:lnTo>
                    <a:pt x="574" y="952"/>
                  </a:lnTo>
                  <a:lnTo>
                    <a:pt x="561" y="953"/>
                  </a:lnTo>
                  <a:lnTo>
                    <a:pt x="558" y="954"/>
                  </a:lnTo>
                  <a:lnTo>
                    <a:pt x="552" y="957"/>
                  </a:lnTo>
                  <a:lnTo>
                    <a:pt x="549" y="958"/>
                  </a:lnTo>
                  <a:lnTo>
                    <a:pt x="547" y="961"/>
                  </a:lnTo>
                  <a:lnTo>
                    <a:pt x="544" y="966"/>
                  </a:lnTo>
                  <a:lnTo>
                    <a:pt x="543" y="971"/>
                  </a:lnTo>
                  <a:lnTo>
                    <a:pt x="543" y="973"/>
                  </a:lnTo>
                  <a:lnTo>
                    <a:pt x="543" y="974"/>
                  </a:lnTo>
                  <a:lnTo>
                    <a:pt x="543" y="977"/>
                  </a:lnTo>
                  <a:lnTo>
                    <a:pt x="543" y="978"/>
                  </a:lnTo>
                  <a:lnTo>
                    <a:pt x="543" y="981"/>
                  </a:lnTo>
                  <a:lnTo>
                    <a:pt x="541" y="984"/>
                  </a:lnTo>
                  <a:lnTo>
                    <a:pt x="539" y="986"/>
                  </a:lnTo>
                  <a:lnTo>
                    <a:pt x="536" y="987"/>
                  </a:lnTo>
                  <a:lnTo>
                    <a:pt x="533" y="990"/>
                  </a:lnTo>
                  <a:lnTo>
                    <a:pt x="528" y="992"/>
                  </a:lnTo>
                  <a:lnTo>
                    <a:pt x="523" y="993"/>
                  </a:lnTo>
                  <a:lnTo>
                    <a:pt x="518" y="993"/>
                  </a:lnTo>
                  <a:lnTo>
                    <a:pt x="516" y="993"/>
                  </a:lnTo>
                  <a:lnTo>
                    <a:pt x="512" y="993"/>
                  </a:lnTo>
                  <a:lnTo>
                    <a:pt x="511" y="993"/>
                  </a:lnTo>
                  <a:lnTo>
                    <a:pt x="509" y="992"/>
                  </a:lnTo>
                  <a:lnTo>
                    <a:pt x="506" y="991"/>
                  </a:lnTo>
                  <a:lnTo>
                    <a:pt x="504" y="989"/>
                  </a:lnTo>
                  <a:lnTo>
                    <a:pt x="500" y="983"/>
                  </a:lnTo>
                  <a:lnTo>
                    <a:pt x="498" y="977"/>
                  </a:lnTo>
                  <a:lnTo>
                    <a:pt x="497" y="973"/>
                  </a:lnTo>
                  <a:lnTo>
                    <a:pt x="495" y="971"/>
                  </a:lnTo>
                  <a:lnTo>
                    <a:pt x="493" y="970"/>
                  </a:lnTo>
                  <a:lnTo>
                    <a:pt x="492" y="968"/>
                  </a:lnTo>
                  <a:lnTo>
                    <a:pt x="491" y="968"/>
                  </a:lnTo>
                  <a:lnTo>
                    <a:pt x="490" y="968"/>
                  </a:lnTo>
                  <a:lnTo>
                    <a:pt x="486" y="967"/>
                  </a:lnTo>
                  <a:lnTo>
                    <a:pt x="483" y="967"/>
                  </a:lnTo>
                  <a:lnTo>
                    <a:pt x="478" y="968"/>
                  </a:lnTo>
                  <a:lnTo>
                    <a:pt x="472" y="971"/>
                  </a:lnTo>
                  <a:lnTo>
                    <a:pt x="467" y="972"/>
                  </a:lnTo>
                  <a:lnTo>
                    <a:pt x="462" y="972"/>
                  </a:lnTo>
                  <a:lnTo>
                    <a:pt x="457" y="972"/>
                  </a:lnTo>
                  <a:lnTo>
                    <a:pt x="452" y="971"/>
                  </a:lnTo>
                  <a:lnTo>
                    <a:pt x="448" y="968"/>
                  </a:lnTo>
                  <a:lnTo>
                    <a:pt x="446" y="965"/>
                  </a:lnTo>
                  <a:lnTo>
                    <a:pt x="445" y="961"/>
                  </a:lnTo>
                  <a:lnTo>
                    <a:pt x="442" y="957"/>
                  </a:lnTo>
                  <a:lnTo>
                    <a:pt x="441" y="954"/>
                  </a:lnTo>
                  <a:lnTo>
                    <a:pt x="440" y="952"/>
                  </a:lnTo>
                  <a:lnTo>
                    <a:pt x="437" y="949"/>
                  </a:lnTo>
                  <a:lnTo>
                    <a:pt x="434" y="947"/>
                  </a:lnTo>
                  <a:lnTo>
                    <a:pt x="432" y="946"/>
                  </a:lnTo>
                  <a:lnTo>
                    <a:pt x="430" y="946"/>
                  </a:lnTo>
                  <a:lnTo>
                    <a:pt x="427" y="946"/>
                  </a:lnTo>
                  <a:lnTo>
                    <a:pt x="423" y="945"/>
                  </a:lnTo>
                  <a:lnTo>
                    <a:pt x="420" y="942"/>
                  </a:lnTo>
                  <a:lnTo>
                    <a:pt x="416" y="941"/>
                  </a:lnTo>
                  <a:lnTo>
                    <a:pt x="413" y="940"/>
                  </a:lnTo>
                  <a:lnTo>
                    <a:pt x="409" y="940"/>
                  </a:lnTo>
                  <a:lnTo>
                    <a:pt x="408" y="940"/>
                  </a:lnTo>
                  <a:lnTo>
                    <a:pt x="405" y="941"/>
                  </a:lnTo>
                  <a:lnTo>
                    <a:pt x="403" y="943"/>
                  </a:lnTo>
                  <a:lnTo>
                    <a:pt x="402" y="946"/>
                  </a:lnTo>
                  <a:lnTo>
                    <a:pt x="401" y="949"/>
                  </a:lnTo>
                  <a:lnTo>
                    <a:pt x="401" y="952"/>
                  </a:lnTo>
                  <a:lnTo>
                    <a:pt x="401" y="955"/>
                  </a:lnTo>
                  <a:lnTo>
                    <a:pt x="399" y="960"/>
                  </a:lnTo>
                  <a:lnTo>
                    <a:pt x="399" y="965"/>
                  </a:lnTo>
                  <a:lnTo>
                    <a:pt x="401" y="970"/>
                  </a:lnTo>
                  <a:lnTo>
                    <a:pt x="401" y="974"/>
                  </a:lnTo>
                  <a:lnTo>
                    <a:pt x="401" y="979"/>
                  </a:lnTo>
                  <a:lnTo>
                    <a:pt x="401" y="980"/>
                  </a:lnTo>
                  <a:lnTo>
                    <a:pt x="401" y="981"/>
                  </a:lnTo>
                  <a:lnTo>
                    <a:pt x="401" y="981"/>
                  </a:lnTo>
                  <a:lnTo>
                    <a:pt x="401" y="983"/>
                  </a:lnTo>
                  <a:lnTo>
                    <a:pt x="399" y="984"/>
                  </a:lnTo>
                  <a:lnTo>
                    <a:pt x="398" y="985"/>
                  </a:lnTo>
                  <a:lnTo>
                    <a:pt x="397" y="986"/>
                  </a:lnTo>
                  <a:lnTo>
                    <a:pt x="395" y="987"/>
                  </a:lnTo>
                  <a:lnTo>
                    <a:pt x="391" y="987"/>
                  </a:lnTo>
                  <a:lnTo>
                    <a:pt x="388" y="989"/>
                  </a:lnTo>
                  <a:lnTo>
                    <a:pt x="380" y="989"/>
                  </a:lnTo>
                  <a:lnTo>
                    <a:pt x="374" y="989"/>
                  </a:lnTo>
                  <a:lnTo>
                    <a:pt x="371" y="989"/>
                  </a:lnTo>
                  <a:lnTo>
                    <a:pt x="366" y="987"/>
                  </a:lnTo>
                  <a:lnTo>
                    <a:pt x="363" y="986"/>
                  </a:lnTo>
                  <a:lnTo>
                    <a:pt x="359" y="983"/>
                  </a:lnTo>
                  <a:lnTo>
                    <a:pt x="355" y="980"/>
                  </a:lnTo>
                  <a:lnTo>
                    <a:pt x="353" y="976"/>
                  </a:lnTo>
                  <a:lnTo>
                    <a:pt x="347" y="967"/>
                  </a:lnTo>
                  <a:lnTo>
                    <a:pt x="342" y="959"/>
                  </a:lnTo>
                  <a:lnTo>
                    <a:pt x="340" y="955"/>
                  </a:lnTo>
                  <a:lnTo>
                    <a:pt x="338" y="952"/>
                  </a:lnTo>
                  <a:lnTo>
                    <a:pt x="333" y="949"/>
                  </a:lnTo>
                  <a:lnTo>
                    <a:pt x="329" y="948"/>
                  </a:lnTo>
                  <a:lnTo>
                    <a:pt x="326" y="948"/>
                  </a:lnTo>
                  <a:lnTo>
                    <a:pt x="321" y="951"/>
                  </a:lnTo>
                  <a:lnTo>
                    <a:pt x="319" y="953"/>
                  </a:lnTo>
                  <a:lnTo>
                    <a:pt x="315" y="957"/>
                  </a:lnTo>
                  <a:lnTo>
                    <a:pt x="313" y="958"/>
                  </a:lnTo>
                  <a:lnTo>
                    <a:pt x="309" y="959"/>
                  </a:lnTo>
                  <a:lnTo>
                    <a:pt x="304" y="960"/>
                  </a:lnTo>
                  <a:lnTo>
                    <a:pt x="300" y="959"/>
                  </a:lnTo>
                  <a:lnTo>
                    <a:pt x="295" y="957"/>
                  </a:lnTo>
                  <a:lnTo>
                    <a:pt x="291" y="955"/>
                  </a:lnTo>
                  <a:lnTo>
                    <a:pt x="277" y="948"/>
                  </a:lnTo>
                  <a:lnTo>
                    <a:pt x="266" y="941"/>
                  </a:lnTo>
                  <a:lnTo>
                    <a:pt x="263" y="937"/>
                  </a:lnTo>
                  <a:lnTo>
                    <a:pt x="260" y="934"/>
                  </a:lnTo>
                  <a:lnTo>
                    <a:pt x="259" y="932"/>
                  </a:lnTo>
                  <a:lnTo>
                    <a:pt x="260" y="929"/>
                  </a:lnTo>
                  <a:lnTo>
                    <a:pt x="263" y="926"/>
                  </a:lnTo>
                  <a:lnTo>
                    <a:pt x="267" y="921"/>
                  </a:lnTo>
                  <a:lnTo>
                    <a:pt x="279" y="915"/>
                  </a:lnTo>
                  <a:lnTo>
                    <a:pt x="288" y="910"/>
                  </a:lnTo>
                  <a:lnTo>
                    <a:pt x="289" y="908"/>
                  </a:lnTo>
                  <a:lnTo>
                    <a:pt x="290" y="903"/>
                  </a:lnTo>
                  <a:lnTo>
                    <a:pt x="289" y="899"/>
                  </a:lnTo>
                  <a:lnTo>
                    <a:pt x="287" y="896"/>
                  </a:lnTo>
                  <a:lnTo>
                    <a:pt x="283" y="892"/>
                  </a:lnTo>
                  <a:lnTo>
                    <a:pt x="278" y="888"/>
                  </a:lnTo>
                  <a:lnTo>
                    <a:pt x="275" y="883"/>
                  </a:lnTo>
                  <a:lnTo>
                    <a:pt x="271" y="878"/>
                  </a:lnTo>
                  <a:lnTo>
                    <a:pt x="269" y="871"/>
                  </a:lnTo>
                  <a:lnTo>
                    <a:pt x="267" y="864"/>
                  </a:lnTo>
                  <a:lnTo>
                    <a:pt x="267" y="852"/>
                  </a:lnTo>
                  <a:lnTo>
                    <a:pt x="267" y="842"/>
                  </a:lnTo>
                  <a:lnTo>
                    <a:pt x="264" y="835"/>
                  </a:lnTo>
                  <a:lnTo>
                    <a:pt x="260" y="829"/>
                  </a:lnTo>
                  <a:lnTo>
                    <a:pt x="257" y="826"/>
                  </a:lnTo>
                  <a:lnTo>
                    <a:pt x="253" y="822"/>
                  </a:lnTo>
                  <a:lnTo>
                    <a:pt x="245" y="815"/>
                  </a:lnTo>
                  <a:lnTo>
                    <a:pt x="234" y="808"/>
                  </a:lnTo>
                  <a:lnTo>
                    <a:pt x="229" y="804"/>
                  </a:lnTo>
                  <a:lnTo>
                    <a:pt x="226" y="802"/>
                  </a:lnTo>
                  <a:lnTo>
                    <a:pt x="219" y="800"/>
                  </a:lnTo>
                  <a:lnTo>
                    <a:pt x="212" y="798"/>
                  </a:lnTo>
                  <a:lnTo>
                    <a:pt x="209" y="798"/>
                  </a:lnTo>
                  <a:lnTo>
                    <a:pt x="206" y="800"/>
                  </a:lnTo>
                  <a:lnTo>
                    <a:pt x="203" y="801"/>
                  </a:lnTo>
                  <a:lnTo>
                    <a:pt x="201" y="802"/>
                  </a:lnTo>
                  <a:lnTo>
                    <a:pt x="197" y="804"/>
                  </a:lnTo>
                  <a:lnTo>
                    <a:pt x="195" y="807"/>
                  </a:lnTo>
                  <a:lnTo>
                    <a:pt x="190" y="808"/>
                  </a:lnTo>
                  <a:lnTo>
                    <a:pt x="187" y="809"/>
                  </a:lnTo>
                  <a:lnTo>
                    <a:pt x="180" y="809"/>
                  </a:lnTo>
                  <a:lnTo>
                    <a:pt x="171" y="807"/>
                  </a:lnTo>
                  <a:lnTo>
                    <a:pt x="159" y="802"/>
                  </a:lnTo>
                  <a:lnTo>
                    <a:pt x="150" y="798"/>
                  </a:lnTo>
                  <a:lnTo>
                    <a:pt x="146" y="796"/>
                  </a:lnTo>
                  <a:lnTo>
                    <a:pt x="143" y="795"/>
                  </a:lnTo>
                  <a:lnTo>
                    <a:pt x="137" y="792"/>
                  </a:lnTo>
                  <a:lnTo>
                    <a:pt x="131" y="789"/>
                  </a:lnTo>
                  <a:lnTo>
                    <a:pt x="122" y="787"/>
                  </a:lnTo>
                  <a:lnTo>
                    <a:pt x="115" y="784"/>
                  </a:lnTo>
                  <a:lnTo>
                    <a:pt x="112" y="783"/>
                  </a:lnTo>
                  <a:lnTo>
                    <a:pt x="109" y="782"/>
                  </a:lnTo>
                  <a:lnTo>
                    <a:pt x="107" y="782"/>
                  </a:lnTo>
                  <a:lnTo>
                    <a:pt x="105" y="782"/>
                  </a:lnTo>
                  <a:lnTo>
                    <a:pt x="102" y="782"/>
                  </a:lnTo>
                  <a:lnTo>
                    <a:pt x="98" y="783"/>
                  </a:lnTo>
                  <a:lnTo>
                    <a:pt x="92" y="785"/>
                  </a:lnTo>
                  <a:lnTo>
                    <a:pt x="86" y="790"/>
                  </a:lnTo>
                  <a:lnTo>
                    <a:pt x="83" y="794"/>
                  </a:lnTo>
                  <a:lnTo>
                    <a:pt x="82" y="796"/>
                  </a:lnTo>
                  <a:lnTo>
                    <a:pt x="80" y="800"/>
                  </a:lnTo>
                  <a:lnTo>
                    <a:pt x="78" y="804"/>
                  </a:lnTo>
                  <a:lnTo>
                    <a:pt x="78" y="808"/>
                  </a:lnTo>
                  <a:lnTo>
                    <a:pt x="78" y="812"/>
                  </a:lnTo>
                  <a:lnTo>
                    <a:pt x="80" y="816"/>
                  </a:lnTo>
                  <a:lnTo>
                    <a:pt x="81" y="820"/>
                  </a:lnTo>
                  <a:lnTo>
                    <a:pt x="82" y="825"/>
                  </a:lnTo>
                  <a:lnTo>
                    <a:pt x="82" y="829"/>
                  </a:lnTo>
                  <a:lnTo>
                    <a:pt x="82" y="833"/>
                  </a:lnTo>
                  <a:lnTo>
                    <a:pt x="81" y="834"/>
                  </a:lnTo>
                  <a:lnTo>
                    <a:pt x="80" y="835"/>
                  </a:lnTo>
                  <a:lnTo>
                    <a:pt x="78" y="835"/>
                  </a:lnTo>
                  <a:lnTo>
                    <a:pt x="70" y="835"/>
                  </a:lnTo>
                  <a:lnTo>
                    <a:pt x="62" y="833"/>
                  </a:lnTo>
                  <a:lnTo>
                    <a:pt x="56" y="829"/>
                  </a:lnTo>
                  <a:lnTo>
                    <a:pt x="51" y="825"/>
                  </a:lnTo>
                  <a:lnTo>
                    <a:pt x="49" y="822"/>
                  </a:lnTo>
                  <a:lnTo>
                    <a:pt x="48" y="820"/>
                  </a:lnTo>
                  <a:lnTo>
                    <a:pt x="43" y="813"/>
                  </a:lnTo>
                  <a:lnTo>
                    <a:pt x="38" y="804"/>
                  </a:lnTo>
                  <a:lnTo>
                    <a:pt x="27" y="788"/>
                  </a:lnTo>
                  <a:lnTo>
                    <a:pt x="21" y="778"/>
                  </a:lnTo>
                  <a:lnTo>
                    <a:pt x="19" y="776"/>
                  </a:lnTo>
                  <a:lnTo>
                    <a:pt x="18" y="771"/>
                  </a:lnTo>
                  <a:lnTo>
                    <a:pt x="18" y="766"/>
                  </a:lnTo>
                  <a:lnTo>
                    <a:pt x="18" y="762"/>
                  </a:lnTo>
                  <a:lnTo>
                    <a:pt x="18" y="757"/>
                  </a:lnTo>
                  <a:lnTo>
                    <a:pt x="18" y="754"/>
                  </a:lnTo>
                  <a:lnTo>
                    <a:pt x="18" y="752"/>
                  </a:lnTo>
                  <a:lnTo>
                    <a:pt x="17" y="751"/>
                  </a:lnTo>
                  <a:lnTo>
                    <a:pt x="13" y="740"/>
                  </a:lnTo>
                  <a:lnTo>
                    <a:pt x="7" y="726"/>
                  </a:lnTo>
                  <a:lnTo>
                    <a:pt x="4" y="712"/>
                  </a:lnTo>
                  <a:lnTo>
                    <a:pt x="0" y="697"/>
                  </a:lnTo>
                  <a:lnTo>
                    <a:pt x="0" y="688"/>
                  </a:lnTo>
                  <a:lnTo>
                    <a:pt x="0" y="680"/>
                  </a:lnTo>
                  <a:lnTo>
                    <a:pt x="1" y="675"/>
                  </a:lnTo>
                  <a:lnTo>
                    <a:pt x="2" y="672"/>
                  </a:lnTo>
                  <a:lnTo>
                    <a:pt x="5" y="670"/>
                  </a:lnTo>
                  <a:lnTo>
                    <a:pt x="7" y="669"/>
                  </a:lnTo>
                  <a:lnTo>
                    <a:pt x="11" y="668"/>
                  </a:lnTo>
                  <a:lnTo>
                    <a:pt x="15" y="667"/>
                  </a:lnTo>
                  <a:lnTo>
                    <a:pt x="20" y="665"/>
                  </a:lnTo>
                  <a:lnTo>
                    <a:pt x="25" y="664"/>
                  </a:lnTo>
                  <a:lnTo>
                    <a:pt x="31" y="664"/>
                  </a:lnTo>
                  <a:lnTo>
                    <a:pt x="37" y="665"/>
                  </a:lnTo>
                  <a:lnTo>
                    <a:pt x="42" y="668"/>
                  </a:lnTo>
                  <a:lnTo>
                    <a:pt x="46" y="672"/>
                  </a:lnTo>
                  <a:lnTo>
                    <a:pt x="54" y="680"/>
                  </a:lnTo>
                  <a:lnTo>
                    <a:pt x="61" y="686"/>
                  </a:lnTo>
                  <a:lnTo>
                    <a:pt x="68" y="690"/>
                  </a:lnTo>
                  <a:lnTo>
                    <a:pt x="76" y="695"/>
                  </a:lnTo>
                  <a:lnTo>
                    <a:pt x="80" y="700"/>
                  </a:lnTo>
                  <a:lnTo>
                    <a:pt x="83" y="705"/>
                  </a:lnTo>
                  <a:lnTo>
                    <a:pt x="86" y="708"/>
                  </a:lnTo>
                  <a:lnTo>
                    <a:pt x="89" y="712"/>
                  </a:lnTo>
                  <a:lnTo>
                    <a:pt x="92" y="715"/>
                  </a:lnTo>
                  <a:lnTo>
                    <a:pt x="96" y="716"/>
                  </a:lnTo>
                  <a:lnTo>
                    <a:pt x="99" y="718"/>
                  </a:lnTo>
                  <a:lnTo>
                    <a:pt x="100" y="716"/>
                  </a:lnTo>
                  <a:lnTo>
                    <a:pt x="103" y="715"/>
                  </a:lnTo>
                  <a:lnTo>
                    <a:pt x="105" y="714"/>
                  </a:lnTo>
                  <a:lnTo>
                    <a:pt x="107" y="712"/>
                  </a:lnTo>
                  <a:lnTo>
                    <a:pt x="108" y="708"/>
                  </a:lnTo>
                  <a:lnTo>
                    <a:pt x="112" y="703"/>
                  </a:lnTo>
                  <a:lnTo>
                    <a:pt x="117" y="699"/>
                  </a:lnTo>
                  <a:lnTo>
                    <a:pt x="121" y="696"/>
                  </a:lnTo>
                  <a:lnTo>
                    <a:pt x="127" y="695"/>
                  </a:lnTo>
                  <a:lnTo>
                    <a:pt x="133" y="693"/>
                  </a:lnTo>
                  <a:lnTo>
                    <a:pt x="137" y="691"/>
                  </a:lnTo>
                  <a:lnTo>
                    <a:pt x="139" y="689"/>
                  </a:lnTo>
                  <a:lnTo>
                    <a:pt x="141" y="688"/>
                  </a:lnTo>
                  <a:lnTo>
                    <a:pt x="144" y="684"/>
                  </a:lnTo>
                  <a:lnTo>
                    <a:pt x="147" y="681"/>
                  </a:lnTo>
                  <a:lnTo>
                    <a:pt x="152" y="675"/>
                  </a:lnTo>
                  <a:lnTo>
                    <a:pt x="158" y="668"/>
                  </a:lnTo>
                  <a:lnTo>
                    <a:pt x="164" y="661"/>
                  </a:lnTo>
                  <a:lnTo>
                    <a:pt x="171" y="656"/>
                  </a:lnTo>
                  <a:lnTo>
                    <a:pt x="178" y="653"/>
                  </a:lnTo>
                  <a:lnTo>
                    <a:pt x="185" y="652"/>
                  </a:lnTo>
                  <a:lnTo>
                    <a:pt x="195" y="651"/>
                  </a:lnTo>
                  <a:lnTo>
                    <a:pt x="200" y="649"/>
                  </a:lnTo>
                  <a:lnTo>
                    <a:pt x="206" y="646"/>
                  </a:lnTo>
                  <a:lnTo>
                    <a:pt x="210" y="642"/>
                  </a:lnTo>
                  <a:lnTo>
                    <a:pt x="214" y="637"/>
                  </a:lnTo>
                  <a:lnTo>
                    <a:pt x="216" y="632"/>
                  </a:lnTo>
                  <a:lnTo>
                    <a:pt x="220" y="624"/>
                  </a:lnTo>
                  <a:lnTo>
                    <a:pt x="224" y="614"/>
                  </a:lnTo>
                  <a:lnTo>
                    <a:pt x="228" y="605"/>
                  </a:lnTo>
                  <a:lnTo>
                    <a:pt x="233" y="596"/>
                  </a:lnTo>
                  <a:lnTo>
                    <a:pt x="235" y="593"/>
                  </a:lnTo>
                  <a:lnTo>
                    <a:pt x="239" y="592"/>
                  </a:lnTo>
                  <a:lnTo>
                    <a:pt x="243" y="589"/>
                  </a:lnTo>
                  <a:lnTo>
                    <a:pt x="247" y="587"/>
                  </a:lnTo>
                  <a:lnTo>
                    <a:pt x="251" y="584"/>
                  </a:lnTo>
                  <a:lnTo>
                    <a:pt x="256" y="582"/>
                  </a:lnTo>
                  <a:lnTo>
                    <a:pt x="260" y="577"/>
                  </a:lnTo>
                  <a:lnTo>
                    <a:pt x="265" y="574"/>
                  </a:lnTo>
                  <a:lnTo>
                    <a:pt x="269" y="569"/>
                  </a:lnTo>
                  <a:lnTo>
                    <a:pt x="272" y="563"/>
                  </a:lnTo>
                  <a:lnTo>
                    <a:pt x="276" y="561"/>
                  </a:lnTo>
                  <a:lnTo>
                    <a:pt x="279" y="558"/>
                  </a:lnTo>
                  <a:lnTo>
                    <a:pt x="283" y="557"/>
                  </a:lnTo>
                  <a:lnTo>
                    <a:pt x="287" y="556"/>
                  </a:lnTo>
                  <a:lnTo>
                    <a:pt x="289" y="557"/>
                  </a:lnTo>
                  <a:lnTo>
                    <a:pt x="292" y="560"/>
                  </a:lnTo>
                  <a:lnTo>
                    <a:pt x="295" y="562"/>
                  </a:lnTo>
                  <a:lnTo>
                    <a:pt x="296" y="563"/>
                  </a:lnTo>
                  <a:lnTo>
                    <a:pt x="300" y="569"/>
                  </a:lnTo>
                  <a:lnTo>
                    <a:pt x="302" y="575"/>
                  </a:lnTo>
                  <a:lnTo>
                    <a:pt x="304" y="577"/>
                  </a:lnTo>
                  <a:lnTo>
                    <a:pt x="306" y="580"/>
                  </a:lnTo>
                  <a:lnTo>
                    <a:pt x="308" y="584"/>
                  </a:lnTo>
                  <a:lnTo>
                    <a:pt x="311" y="587"/>
                  </a:lnTo>
                  <a:lnTo>
                    <a:pt x="315" y="588"/>
                  </a:lnTo>
                  <a:lnTo>
                    <a:pt x="317" y="589"/>
                  </a:lnTo>
                  <a:lnTo>
                    <a:pt x="329" y="589"/>
                  </a:lnTo>
                  <a:lnTo>
                    <a:pt x="345" y="589"/>
                  </a:lnTo>
                  <a:lnTo>
                    <a:pt x="353" y="589"/>
                  </a:lnTo>
                  <a:lnTo>
                    <a:pt x="361" y="589"/>
                  </a:lnTo>
                  <a:lnTo>
                    <a:pt x="367" y="590"/>
                  </a:lnTo>
                  <a:lnTo>
                    <a:pt x="373" y="592"/>
                  </a:lnTo>
                  <a:lnTo>
                    <a:pt x="376" y="593"/>
                  </a:lnTo>
                  <a:lnTo>
                    <a:pt x="377" y="594"/>
                  </a:lnTo>
                  <a:lnTo>
                    <a:pt x="379" y="598"/>
                  </a:lnTo>
                  <a:lnTo>
                    <a:pt x="380" y="601"/>
                  </a:lnTo>
                  <a:lnTo>
                    <a:pt x="383" y="606"/>
                  </a:lnTo>
                  <a:lnTo>
                    <a:pt x="385" y="612"/>
                  </a:lnTo>
                  <a:lnTo>
                    <a:pt x="388" y="618"/>
                  </a:lnTo>
                  <a:lnTo>
                    <a:pt x="390" y="624"/>
                  </a:lnTo>
                  <a:lnTo>
                    <a:pt x="392" y="630"/>
                  </a:lnTo>
                  <a:lnTo>
                    <a:pt x="395" y="636"/>
                  </a:lnTo>
                  <a:lnTo>
                    <a:pt x="398" y="639"/>
                  </a:lnTo>
                  <a:lnTo>
                    <a:pt x="402" y="643"/>
                  </a:lnTo>
                  <a:lnTo>
                    <a:pt x="405" y="646"/>
                  </a:lnTo>
                  <a:lnTo>
                    <a:pt x="411" y="647"/>
                  </a:lnTo>
                  <a:lnTo>
                    <a:pt x="414" y="647"/>
                  </a:lnTo>
                  <a:lnTo>
                    <a:pt x="415" y="647"/>
                  </a:lnTo>
                  <a:lnTo>
                    <a:pt x="418" y="649"/>
                  </a:lnTo>
                  <a:lnTo>
                    <a:pt x="422" y="649"/>
                  </a:lnTo>
                  <a:lnTo>
                    <a:pt x="429" y="650"/>
                  </a:lnTo>
                  <a:lnTo>
                    <a:pt x="435" y="652"/>
                  </a:lnTo>
                  <a:lnTo>
                    <a:pt x="440" y="653"/>
                  </a:lnTo>
                  <a:lnTo>
                    <a:pt x="445" y="657"/>
                  </a:lnTo>
                  <a:lnTo>
                    <a:pt x="449" y="659"/>
                  </a:lnTo>
                  <a:lnTo>
                    <a:pt x="453" y="661"/>
                  </a:lnTo>
                  <a:lnTo>
                    <a:pt x="461" y="664"/>
                  </a:lnTo>
                  <a:lnTo>
                    <a:pt x="470" y="667"/>
                  </a:lnTo>
                  <a:lnTo>
                    <a:pt x="477" y="668"/>
                  </a:lnTo>
                  <a:lnTo>
                    <a:pt x="485" y="669"/>
                  </a:lnTo>
                  <a:lnTo>
                    <a:pt x="491" y="669"/>
                  </a:lnTo>
                  <a:lnTo>
                    <a:pt x="497" y="670"/>
                  </a:lnTo>
                  <a:lnTo>
                    <a:pt x="499" y="672"/>
                  </a:lnTo>
                  <a:lnTo>
                    <a:pt x="502" y="676"/>
                  </a:lnTo>
                  <a:lnTo>
                    <a:pt x="503" y="680"/>
                  </a:lnTo>
                  <a:lnTo>
                    <a:pt x="504" y="683"/>
                  </a:lnTo>
                  <a:lnTo>
                    <a:pt x="506" y="688"/>
                  </a:lnTo>
                  <a:lnTo>
                    <a:pt x="508" y="691"/>
                  </a:lnTo>
                  <a:lnTo>
                    <a:pt x="511" y="694"/>
                  </a:lnTo>
                  <a:lnTo>
                    <a:pt x="515" y="697"/>
                  </a:lnTo>
                  <a:lnTo>
                    <a:pt x="521" y="700"/>
                  </a:lnTo>
                  <a:lnTo>
                    <a:pt x="528" y="700"/>
                  </a:lnTo>
                  <a:lnTo>
                    <a:pt x="534" y="700"/>
                  </a:lnTo>
                  <a:lnTo>
                    <a:pt x="541" y="697"/>
                  </a:lnTo>
                  <a:lnTo>
                    <a:pt x="546" y="696"/>
                  </a:lnTo>
                  <a:lnTo>
                    <a:pt x="552" y="695"/>
                  </a:lnTo>
                  <a:lnTo>
                    <a:pt x="561" y="695"/>
                  </a:lnTo>
                  <a:lnTo>
                    <a:pt x="569" y="697"/>
                  </a:lnTo>
                  <a:lnTo>
                    <a:pt x="575" y="700"/>
                  </a:lnTo>
                  <a:lnTo>
                    <a:pt x="580" y="705"/>
                  </a:lnTo>
                  <a:lnTo>
                    <a:pt x="585" y="710"/>
                  </a:lnTo>
                  <a:lnTo>
                    <a:pt x="590" y="716"/>
                  </a:lnTo>
                  <a:lnTo>
                    <a:pt x="594" y="721"/>
                  </a:lnTo>
                  <a:lnTo>
                    <a:pt x="599" y="722"/>
                  </a:lnTo>
                  <a:lnTo>
                    <a:pt x="603" y="724"/>
                  </a:lnTo>
                  <a:lnTo>
                    <a:pt x="605" y="724"/>
                  </a:lnTo>
                  <a:lnTo>
                    <a:pt x="607" y="722"/>
                  </a:lnTo>
                  <a:lnTo>
                    <a:pt x="611" y="720"/>
                  </a:lnTo>
                  <a:lnTo>
                    <a:pt x="616" y="716"/>
                  </a:lnTo>
                  <a:lnTo>
                    <a:pt x="621" y="712"/>
                  </a:lnTo>
                  <a:lnTo>
                    <a:pt x="628" y="703"/>
                  </a:lnTo>
                  <a:lnTo>
                    <a:pt x="635" y="697"/>
                  </a:lnTo>
                  <a:lnTo>
                    <a:pt x="641" y="694"/>
                  </a:lnTo>
                  <a:lnTo>
                    <a:pt x="646" y="690"/>
                  </a:lnTo>
                  <a:lnTo>
                    <a:pt x="654" y="687"/>
                  </a:lnTo>
                  <a:lnTo>
                    <a:pt x="661" y="682"/>
                  </a:lnTo>
                  <a:lnTo>
                    <a:pt x="666" y="678"/>
                  </a:lnTo>
                  <a:lnTo>
                    <a:pt x="669" y="675"/>
                  </a:lnTo>
                  <a:lnTo>
                    <a:pt x="673" y="671"/>
                  </a:lnTo>
                  <a:lnTo>
                    <a:pt x="675" y="669"/>
                  </a:lnTo>
                  <a:lnTo>
                    <a:pt x="678" y="663"/>
                  </a:lnTo>
                  <a:lnTo>
                    <a:pt x="680" y="657"/>
                  </a:lnTo>
                  <a:lnTo>
                    <a:pt x="682" y="652"/>
                  </a:lnTo>
                  <a:lnTo>
                    <a:pt x="682" y="646"/>
                  </a:lnTo>
                  <a:lnTo>
                    <a:pt x="684" y="640"/>
                  </a:lnTo>
                  <a:lnTo>
                    <a:pt x="682" y="636"/>
                  </a:lnTo>
                  <a:lnTo>
                    <a:pt x="681" y="630"/>
                  </a:lnTo>
                  <a:lnTo>
                    <a:pt x="679" y="625"/>
                  </a:lnTo>
                  <a:lnTo>
                    <a:pt x="675" y="618"/>
                  </a:lnTo>
                  <a:lnTo>
                    <a:pt x="673" y="612"/>
                  </a:lnTo>
                  <a:lnTo>
                    <a:pt x="670" y="607"/>
                  </a:lnTo>
                  <a:lnTo>
                    <a:pt x="669" y="601"/>
                  </a:lnTo>
                  <a:lnTo>
                    <a:pt x="669" y="599"/>
                  </a:lnTo>
                  <a:lnTo>
                    <a:pt x="670" y="595"/>
                  </a:lnTo>
                  <a:lnTo>
                    <a:pt x="672" y="593"/>
                  </a:lnTo>
                  <a:lnTo>
                    <a:pt x="673" y="590"/>
                  </a:lnTo>
                  <a:lnTo>
                    <a:pt x="675" y="589"/>
                  </a:lnTo>
                  <a:lnTo>
                    <a:pt x="678" y="588"/>
                  </a:lnTo>
                  <a:lnTo>
                    <a:pt x="684" y="588"/>
                  </a:lnTo>
                  <a:lnTo>
                    <a:pt x="690" y="588"/>
                  </a:lnTo>
                  <a:lnTo>
                    <a:pt x="701" y="590"/>
                  </a:lnTo>
                  <a:lnTo>
                    <a:pt x="713" y="593"/>
                  </a:lnTo>
                  <a:lnTo>
                    <a:pt x="728" y="592"/>
                  </a:lnTo>
                  <a:lnTo>
                    <a:pt x="742" y="589"/>
                  </a:lnTo>
                  <a:lnTo>
                    <a:pt x="757" y="584"/>
                  </a:lnTo>
                  <a:lnTo>
                    <a:pt x="770" y="577"/>
                  </a:lnTo>
                  <a:lnTo>
                    <a:pt x="781" y="571"/>
                  </a:lnTo>
                  <a:lnTo>
                    <a:pt x="793" y="564"/>
                  </a:lnTo>
                  <a:lnTo>
                    <a:pt x="805" y="557"/>
                  </a:lnTo>
                  <a:lnTo>
                    <a:pt x="817" y="549"/>
                  </a:lnTo>
                  <a:lnTo>
                    <a:pt x="831" y="535"/>
                  </a:lnTo>
                  <a:lnTo>
                    <a:pt x="845" y="521"/>
                  </a:lnTo>
                  <a:lnTo>
                    <a:pt x="852" y="516"/>
                  </a:lnTo>
                  <a:lnTo>
                    <a:pt x="859" y="512"/>
                  </a:lnTo>
                  <a:lnTo>
                    <a:pt x="865" y="508"/>
                  </a:lnTo>
                  <a:lnTo>
                    <a:pt x="873" y="506"/>
                  </a:lnTo>
                  <a:lnTo>
                    <a:pt x="881" y="505"/>
                  </a:lnTo>
                  <a:lnTo>
                    <a:pt x="890" y="505"/>
                  </a:lnTo>
                  <a:lnTo>
                    <a:pt x="902" y="506"/>
                  </a:lnTo>
                  <a:lnTo>
                    <a:pt x="914" y="510"/>
                  </a:lnTo>
                  <a:lnTo>
                    <a:pt x="921" y="512"/>
                  </a:lnTo>
                  <a:lnTo>
                    <a:pt x="928" y="513"/>
                  </a:lnTo>
                  <a:lnTo>
                    <a:pt x="936" y="513"/>
                  </a:lnTo>
                  <a:lnTo>
                    <a:pt x="942" y="512"/>
                  </a:lnTo>
                  <a:lnTo>
                    <a:pt x="945" y="511"/>
                  </a:lnTo>
                  <a:lnTo>
                    <a:pt x="950" y="508"/>
                  </a:lnTo>
                  <a:lnTo>
                    <a:pt x="953" y="505"/>
                  </a:lnTo>
                  <a:lnTo>
                    <a:pt x="956" y="500"/>
                  </a:lnTo>
                  <a:lnTo>
                    <a:pt x="961" y="491"/>
                  </a:lnTo>
                  <a:lnTo>
                    <a:pt x="963" y="480"/>
                  </a:lnTo>
                  <a:lnTo>
                    <a:pt x="964" y="476"/>
                  </a:lnTo>
                  <a:lnTo>
                    <a:pt x="966" y="475"/>
                  </a:lnTo>
                  <a:lnTo>
                    <a:pt x="968" y="474"/>
                  </a:lnTo>
                  <a:lnTo>
                    <a:pt x="971" y="473"/>
                  </a:lnTo>
                  <a:lnTo>
                    <a:pt x="975" y="474"/>
                  </a:lnTo>
                  <a:lnTo>
                    <a:pt x="977" y="476"/>
                  </a:lnTo>
                  <a:lnTo>
                    <a:pt x="980" y="480"/>
                  </a:lnTo>
                  <a:lnTo>
                    <a:pt x="982" y="483"/>
                  </a:lnTo>
                  <a:lnTo>
                    <a:pt x="983" y="491"/>
                  </a:lnTo>
                  <a:lnTo>
                    <a:pt x="984" y="498"/>
                  </a:lnTo>
                  <a:lnTo>
                    <a:pt x="984" y="501"/>
                  </a:lnTo>
                  <a:lnTo>
                    <a:pt x="986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8" y="501"/>
                  </a:lnTo>
                  <a:lnTo>
                    <a:pt x="988" y="499"/>
                  </a:lnTo>
                  <a:lnTo>
                    <a:pt x="989" y="498"/>
                  </a:lnTo>
                  <a:lnTo>
                    <a:pt x="989" y="497"/>
                  </a:lnTo>
                  <a:lnTo>
                    <a:pt x="991" y="491"/>
                  </a:lnTo>
                  <a:lnTo>
                    <a:pt x="993" y="485"/>
                  </a:lnTo>
                  <a:lnTo>
                    <a:pt x="997" y="473"/>
                  </a:lnTo>
                  <a:lnTo>
                    <a:pt x="1001" y="463"/>
                  </a:lnTo>
                  <a:lnTo>
                    <a:pt x="1002" y="458"/>
                  </a:lnTo>
                  <a:lnTo>
                    <a:pt x="1002" y="453"/>
                  </a:lnTo>
                  <a:lnTo>
                    <a:pt x="1001" y="447"/>
                  </a:lnTo>
                  <a:lnTo>
                    <a:pt x="1000" y="441"/>
                  </a:lnTo>
                  <a:lnTo>
                    <a:pt x="999" y="436"/>
                  </a:lnTo>
                  <a:lnTo>
                    <a:pt x="996" y="431"/>
                  </a:lnTo>
                  <a:lnTo>
                    <a:pt x="994" y="424"/>
                  </a:lnTo>
                  <a:lnTo>
                    <a:pt x="990" y="417"/>
                  </a:lnTo>
                  <a:lnTo>
                    <a:pt x="989" y="410"/>
                  </a:lnTo>
                  <a:lnTo>
                    <a:pt x="990" y="401"/>
                  </a:lnTo>
                  <a:lnTo>
                    <a:pt x="993" y="394"/>
                  </a:lnTo>
                  <a:lnTo>
                    <a:pt x="997" y="386"/>
                  </a:lnTo>
                  <a:lnTo>
                    <a:pt x="1005" y="380"/>
                  </a:lnTo>
                  <a:lnTo>
                    <a:pt x="1009" y="375"/>
                  </a:lnTo>
                  <a:lnTo>
                    <a:pt x="1012" y="374"/>
                  </a:lnTo>
                  <a:lnTo>
                    <a:pt x="1013" y="372"/>
                  </a:lnTo>
                  <a:lnTo>
                    <a:pt x="1016" y="369"/>
                  </a:lnTo>
                  <a:lnTo>
                    <a:pt x="1019" y="366"/>
                  </a:lnTo>
                  <a:lnTo>
                    <a:pt x="1021" y="362"/>
                  </a:lnTo>
                  <a:lnTo>
                    <a:pt x="1022" y="360"/>
                  </a:lnTo>
                  <a:lnTo>
                    <a:pt x="1025" y="355"/>
                  </a:lnTo>
                  <a:lnTo>
                    <a:pt x="1028" y="352"/>
                  </a:lnTo>
                  <a:lnTo>
                    <a:pt x="1037" y="348"/>
                  </a:lnTo>
                  <a:lnTo>
                    <a:pt x="1047" y="347"/>
                  </a:lnTo>
                  <a:lnTo>
                    <a:pt x="1054" y="346"/>
                  </a:lnTo>
                  <a:lnTo>
                    <a:pt x="1063" y="341"/>
                  </a:lnTo>
                  <a:lnTo>
                    <a:pt x="1069" y="337"/>
                  </a:lnTo>
                  <a:lnTo>
                    <a:pt x="1073" y="334"/>
                  </a:lnTo>
                  <a:lnTo>
                    <a:pt x="1079" y="330"/>
                  </a:lnTo>
                  <a:lnTo>
                    <a:pt x="1084" y="330"/>
                  </a:lnTo>
                  <a:lnTo>
                    <a:pt x="1088" y="333"/>
                  </a:lnTo>
                  <a:lnTo>
                    <a:pt x="1090" y="337"/>
                  </a:lnTo>
                  <a:lnTo>
                    <a:pt x="1092" y="342"/>
                  </a:lnTo>
                  <a:lnTo>
                    <a:pt x="1094" y="348"/>
                  </a:lnTo>
                  <a:lnTo>
                    <a:pt x="1098" y="355"/>
                  </a:lnTo>
                  <a:lnTo>
                    <a:pt x="1102" y="357"/>
                  </a:lnTo>
                  <a:lnTo>
                    <a:pt x="1107" y="362"/>
                  </a:lnTo>
                  <a:lnTo>
                    <a:pt x="1110" y="365"/>
                  </a:lnTo>
                  <a:lnTo>
                    <a:pt x="1113" y="366"/>
                  </a:lnTo>
                  <a:lnTo>
                    <a:pt x="1116" y="368"/>
                  </a:lnTo>
                  <a:lnTo>
                    <a:pt x="1119" y="371"/>
                  </a:lnTo>
                  <a:lnTo>
                    <a:pt x="1120" y="375"/>
                  </a:lnTo>
                  <a:lnTo>
                    <a:pt x="1122" y="387"/>
                  </a:lnTo>
                  <a:lnTo>
                    <a:pt x="1125" y="401"/>
                  </a:lnTo>
                  <a:lnTo>
                    <a:pt x="1126" y="407"/>
                  </a:lnTo>
                  <a:lnTo>
                    <a:pt x="1128" y="412"/>
                  </a:lnTo>
                  <a:lnTo>
                    <a:pt x="1129" y="416"/>
                  </a:lnTo>
                  <a:lnTo>
                    <a:pt x="1132" y="418"/>
                  </a:lnTo>
                  <a:lnTo>
                    <a:pt x="1135" y="420"/>
                  </a:lnTo>
                  <a:lnTo>
                    <a:pt x="1138" y="422"/>
                  </a:lnTo>
                  <a:lnTo>
                    <a:pt x="1144" y="423"/>
                  </a:lnTo>
                  <a:lnTo>
                    <a:pt x="1148" y="423"/>
                  </a:lnTo>
                  <a:lnTo>
                    <a:pt x="1157" y="425"/>
                  </a:lnTo>
                  <a:lnTo>
                    <a:pt x="1161" y="429"/>
                  </a:lnTo>
                  <a:lnTo>
                    <a:pt x="1163" y="431"/>
                  </a:lnTo>
                  <a:lnTo>
                    <a:pt x="1164" y="434"/>
                  </a:lnTo>
                  <a:lnTo>
                    <a:pt x="1165" y="438"/>
                  </a:lnTo>
                  <a:lnTo>
                    <a:pt x="1165" y="443"/>
                  </a:lnTo>
                  <a:lnTo>
                    <a:pt x="1165" y="450"/>
                  </a:lnTo>
                  <a:lnTo>
                    <a:pt x="1165" y="457"/>
                  </a:lnTo>
                  <a:lnTo>
                    <a:pt x="1166" y="463"/>
                  </a:lnTo>
                  <a:lnTo>
                    <a:pt x="1169" y="470"/>
                  </a:lnTo>
                  <a:lnTo>
                    <a:pt x="1171" y="476"/>
                  </a:lnTo>
                  <a:lnTo>
                    <a:pt x="1173" y="482"/>
                  </a:lnTo>
                  <a:lnTo>
                    <a:pt x="1177" y="487"/>
                  </a:lnTo>
                  <a:lnTo>
                    <a:pt x="1182" y="492"/>
                  </a:lnTo>
                  <a:lnTo>
                    <a:pt x="1188" y="494"/>
                  </a:lnTo>
                  <a:lnTo>
                    <a:pt x="1194" y="497"/>
                  </a:lnTo>
                  <a:lnTo>
                    <a:pt x="1199" y="497"/>
                  </a:lnTo>
                  <a:lnTo>
                    <a:pt x="1207" y="495"/>
                  </a:lnTo>
                  <a:lnTo>
                    <a:pt x="1213" y="493"/>
                  </a:lnTo>
                  <a:lnTo>
                    <a:pt x="1220" y="489"/>
                  </a:lnTo>
                  <a:lnTo>
                    <a:pt x="1227" y="483"/>
                  </a:lnTo>
                  <a:lnTo>
                    <a:pt x="1233" y="476"/>
                  </a:lnTo>
                  <a:lnTo>
                    <a:pt x="1239" y="470"/>
                  </a:lnTo>
                  <a:lnTo>
                    <a:pt x="1243" y="464"/>
                  </a:lnTo>
                  <a:lnTo>
                    <a:pt x="1248" y="461"/>
                  </a:lnTo>
                  <a:lnTo>
                    <a:pt x="1253" y="458"/>
                  </a:lnTo>
                  <a:lnTo>
                    <a:pt x="1255" y="458"/>
                  </a:lnTo>
                  <a:lnTo>
                    <a:pt x="1259" y="460"/>
                  </a:lnTo>
                  <a:lnTo>
                    <a:pt x="1260" y="463"/>
                  </a:lnTo>
                  <a:lnTo>
                    <a:pt x="1260" y="469"/>
                  </a:lnTo>
                  <a:lnTo>
                    <a:pt x="1260" y="482"/>
                  </a:lnTo>
                  <a:lnTo>
                    <a:pt x="1260" y="493"/>
                  </a:lnTo>
                  <a:lnTo>
                    <a:pt x="1261" y="498"/>
                  </a:lnTo>
                  <a:lnTo>
                    <a:pt x="1262" y="502"/>
                  </a:lnTo>
                  <a:lnTo>
                    <a:pt x="1265" y="505"/>
                  </a:lnTo>
                  <a:lnTo>
                    <a:pt x="1268" y="508"/>
                  </a:lnTo>
                  <a:lnTo>
                    <a:pt x="1270" y="510"/>
                  </a:lnTo>
                  <a:lnTo>
                    <a:pt x="1272" y="510"/>
                  </a:lnTo>
                  <a:lnTo>
                    <a:pt x="1274" y="508"/>
                  </a:lnTo>
                  <a:lnTo>
                    <a:pt x="1276" y="507"/>
                  </a:lnTo>
                  <a:lnTo>
                    <a:pt x="1280" y="504"/>
                  </a:lnTo>
                  <a:lnTo>
                    <a:pt x="1284" y="500"/>
                  </a:lnTo>
                  <a:lnTo>
                    <a:pt x="1289" y="498"/>
                  </a:lnTo>
                  <a:lnTo>
                    <a:pt x="1292" y="495"/>
                  </a:lnTo>
                  <a:lnTo>
                    <a:pt x="1293" y="495"/>
                  </a:lnTo>
                  <a:lnTo>
                    <a:pt x="1295" y="497"/>
                  </a:lnTo>
                  <a:lnTo>
                    <a:pt x="1296" y="499"/>
                  </a:lnTo>
                  <a:lnTo>
                    <a:pt x="1297" y="501"/>
                  </a:lnTo>
                  <a:lnTo>
                    <a:pt x="1299" y="516"/>
                  </a:lnTo>
                  <a:lnTo>
                    <a:pt x="1299" y="530"/>
                  </a:lnTo>
                  <a:lnTo>
                    <a:pt x="1301" y="535"/>
                  </a:lnTo>
                  <a:lnTo>
                    <a:pt x="1302" y="539"/>
                  </a:lnTo>
                  <a:lnTo>
                    <a:pt x="1304" y="541"/>
                  </a:lnTo>
                  <a:lnTo>
                    <a:pt x="1305" y="542"/>
                  </a:lnTo>
                  <a:lnTo>
                    <a:pt x="1308" y="543"/>
                  </a:lnTo>
                  <a:lnTo>
                    <a:pt x="1310" y="543"/>
                  </a:lnTo>
                  <a:lnTo>
                    <a:pt x="1316" y="542"/>
                  </a:lnTo>
                  <a:lnTo>
                    <a:pt x="1322" y="541"/>
                  </a:lnTo>
                  <a:lnTo>
                    <a:pt x="1328" y="538"/>
                  </a:lnTo>
                  <a:lnTo>
                    <a:pt x="1335" y="535"/>
                  </a:lnTo>
                  <a:lnTo>
                    <a:pt x="1342" y="531"/>
                  </a:lnTo>
                  <a:lnTo>
                    <a:pt x="1352" y="527"/>
                  </a:lnTo>
                  <a:lnTo>
                    <a:pt x="1364" y="524"/>
                  </a:lnTo>
                  <a:lnTo>
                    <a:pt x="1377" y="519"/>
                  </a:lnTo>
                  <a:lnTo>
                    <a:pt x="1403" y="514"/>
                  </a:lnTo>
                  <a:lnTo>
                    <a:pt x="1421" y="510"/>
                  </a:lnTo>
                  <a:lnTo>
                    <a:pt x="1428" y="507"/>
                  </a:lnTo>
                  <a:lnTo>
                    <a:pt x="1434" y="504"/>
                  </a:lnTo>
                  <a:lnTo>
                    <a:pt x="1438" y="499"/>
                  </a:lnTo>
                  <a:lnTo>
                    <a:pt x="1443" y="493"/>
                  </a:lnTo>
                  <a:lnTo>
                    <a:pt x="1447" y="486"/>
                  </a:lnTo>
                  <a:lnTo>
                    <a:pt x="1448" y="479"/>
                  </a:lnTo>
                  <a:lnTo>
                    <a:pt x="1448" y="472"/>
                  </a:lnTo>
                  <a:lnTo>
                    <a:pt x="1447" y="463"/>
                  </a:lnTo>
                  <a:lnTo>
                    <a:pt x="1446" y="456"/>
                  </a:lnTo>
                  <a:lnTo>
                    <a:pt x="1446" y="449"/>
                  </a:lnTo>
                  <a:lnTo>
                    <a:pt x="1446" y="443"/>
                  </a:lnTo>
                  <a:lnTo>
                    <a:pt x="1447" y="437"/>
                  </a:lnTo>
                  <a:lnTo>
                    <a:pt x="1453" y="430"/>
                  </a:lnTo>
                  <a:lnTo>
                    <a:pt x="1457" y="428"/>
                  </a:lnTo>
                  <a:lnTo>
                    <a:pt x="1459" y="425"/>
                  </a:lnTo>
                  <a:lnTo>
                    <a:pt x="1459" y="424"/>
                  </a:lnTo>
                  <a:lnTo>
                    <a:pt x="1459" y="420"/>
                  </a:lnTo>
                  <a:lnTo>
                    <a:pt x="1457" y="416"/>
                  </a:lnTo>
                  <a:lnTo>
                    <a:pt x="1456" y="410"/>
                  </a:lnTo>
                  <a:lnTo>
                    <a:pt x="1456" y="406"/>
                  </a:lnTo>
                  <a:lnTo>
                    <a:pt x="1457" y="404"/>
                  </a:lnTo>
                  <a:lnTo>
                    <a:pt x="1460" y="401"/>
                  </a:lnTo>
                  <a:lnTo>
                    <a:pt x="1462" y="400"/>
                  </a:lnTo>
                  <a:lnTo>
                    <a:pt x="1466" y="400"/>
                  </a:lnTo>
                  <a:lnTo>
                    <a:pt x="1471" y="401"/>
                  </a:lnTo>
                  <a:lnTo>
                    <a:pt x="1475" y="404"/>
                  </a:lnTo>
                  <a:lnTo>
                    <a:pt x="1480" y="405"/>
                  </a:lnTo>
                  <a:lnTo>
                    <a:pt x="1485" y="406"/>
                  </a:lnTo>
                  <a:lnTo>
                    <a:pt x="1490" y="406"/>
                  </a:lnTo>
                  <a:lnTo>
                    <a:pt x="1494" y="405"/>
                  </a:lnTo>
                  <a:lnTo>
                    <a:pt x="1498" y="403"/>
                  </a:lnTo>
                  <a:lnTo>
                    <a:pt x="1501" y="399"/>
                  </a:lnTo>
                  <a:lnTo>
                    <a:pt x="1505" y="394"/>
                  </a:lnTo>
                  <a:lnTo>
                    <a:pt x="1507" y="388"/>
                  </a:lnTo>
                  <a:lnTo>
                    <a:pt x="1510" y="376"/>
                  </a:lnTo>
                  <a:lnTo>
                    <a:pt x="1514" y="368"/>
                  </a:lnTo>
                  <a:lnTo>
                    <a:pt x="1517" y="367"/>
                  </a:lnTo>
                  <a:lnTo>
                    <a:pt x="1520" y="367"/>
                  </a:lnTo>
                  <a:lnTo>
                    <a:pt x="1525" y="368"/>
                  </a:lnTo>
                  <a:lnTo>
                    <a:pt x="1531" y="373"/>
                  </a:lnTo>
                  <a:lnTo>
                    <a:pt x="1536" y="379"/>
                  </a:lnTo>
                  <a:lnTo>
                    <a:pt x="1539" y="385"/>
                  </a:lnTo>
                  <a:lnTo>
                    <a:pt x="1543" y="391"/>
                  </a:lnTo>
                  <a:lnTo>
                    <a:pt x="1545" y="396"/>
                  </a:lnTo>
                  <a:lnTo>
                    <a:pt x="1548" y="400"/>
                  </a:lnTo>
                  <a:lnTo>
                    <a:pt x="1553" y="404"/>
                  </a:lnTo>
                  <a:lnTo>
                    <a:pt x="1558" y="407"/>
                  </a:lnTo>
                  <a:lnTo>
                    <a:pt x="1566" y="410"/>
                  </a:lnTo>
                  <a:lnTo>
                    <a:pt x="1579" y="411"/>
                  </a:lnTo>
                  <a:lnTo>
                    <a:pt x="1589" y="412"/>
                  </a:lnTo>
                  <a:lnTo>
                    <a:pt x="1594" y="412"/>
                  </a:lnTo>
                  <a:lnTo>
                    <a:pt x="1598" y="413"/>
                  </a:lnTo>
                  <a:lnTo>
                    <a:pt x="1601" y="415"/>
                  </a:lnTo>
                  <a:lnTo>
                    <a:pt x="1605" y="417"/>
                  </a:lnTo>
                  <a:lnTo>
                    <a:pt x="1608" y="422"/>
                  </a:lnTo>
                  <a:lnTo>
                    <a:pt x="1611" y="429"/>
                  </a:lnTo>
                  <a:lnTo>
                    <a:pt x="1613" y="444"/>
                  </a:lnTo>
                  <a:lnTo>
                    <a:pt x="1616" y="454"/>
                  </a:lnTo>
                  <a:lnTo>
                    <a:pt x="1618" y="457"/>
                  </a:lnTo>
                  <a:lnTo>
                    <a:pt x="1619" y="460"/>
                  </a:lnTo>
                  <a:lnTo>
                    <a:pt x="1623" y="461"/>
                  </a:lnTo>
                  <a:lnTo>
                    <a:pt x="1626" y="461"/>
                  </a:lnTo>
                  <a:lnTo>
                    <a:pt x="1630" y="460"/>
                  </a:lnTo>
                  <a:lnTo>
                    <a:pt x="1633" y="458"/>
                  </a:lnTo>
                  <a:lnTo>
                    <a:pt x="1637" y="454"/>
                  </a:lnTo>
                  <a:lnTo>
                    <a:pt x="1639" y="449"/>
                  </a:lnTo>
                  <a:lnTo>
                    <a:pt x="1641" y="443"/>
                  </a:lnTo>
                  <a:lnTo>
                    <a:pt x="1641" y="437"/>
                  </a:lnTo>
                  <a:lnTo>
                    <a:pt x="1642" y="429"/>
                  </a:lnTo>
                  <a:lnTo>
                    <a:pt x="1641" y="420"/>
                  </a:lnTo>
                  <a:lnTo>
                    <a:pt x="1639" y="404"/>
                  </a:lnTo>
                  <a:lnTo>
                    <a:pt x="1639" y="391"/>
                  </a:lnTo>
                  <a:lnTo>
                    <a:pt x="1639" y="385"/>
                  </a:lnTo>
                  <a:lnTo>
                    <a:pt x="1641" y="381"/>
                  </a:lnTo>
                  <a:lnTo>
                    <a:pt x="1642" y="379"/>
                  </a:lnTo>
                  <a:lnTo>
                    <a:pt x="1644" y="378"/>
                  </a:lnTo>
                  <a:lnTo>
                    <a:pt x="1649" y="378"/>
                  </a:lnTo>
                  <a:lnTo>
                    <a:pt x="1652" y="376"/>
                  </a:lnTo>
                  <a:lnTo>
                    <a:pt x="1654" y="375"/>
                  </a:lnTo>
                  <a:lnTo>
                    <a:pt x="1655" y="373"/>
                  </a:lnTo>
                  <a:lnTo>
                    <a:pt x="1655" y="369"/>
                  </a:lnTo>
                  <a:lnTo>
                    <a:pt x="1654" y="366"/>
                  </a:lnTo>
                  <a:lnTo>
                    <a:pt x="1652" y="361"/>
                  </a:lnTo>
                  <a:lnTo>
                    <a:pt x="1654" y="355"/>
                  </a:lnTo>
                  <a:lnTo>
                    <a:pt x="1655" y="349"/>
                  </a:lnTo>
                  <a:lnTo>
                    <a:pt x="1658" y="344"/>
                  </a:lnTo>
                  <a:lnTo>
                    <a:pt x="1661" y="340"/>
                  </a:lnTo>
                  <a:lnTo>
                    <a:pt x="1665" y="335"/>
                  </a:lnTo>
                  <a:lnTo>
                    <a:pt x="1670" y="331"/>
                  </a:lnTo>
                  <a:lnTo>
                    <a:pt x="1675" y="330"/>
                  </a:lnTo>
                  <a:lnTo>
                    <a:pt x="1679" y="329"/>
                  </a:lnTo>
                  <a:lnTo>
                    <a:pt x="1683" y="328"/>
                  </a:lnTo>
                  <a:lnTo>
                    <a:pt x="1687" y="329"/>
                  </a:lnTo>
                  <a:lnTo>
                    <a:pt x="1689" y="330"/>
                  </a:lnTo>
                  <a:lnTo>
                    <a:pt x="1692" y="333"/>
                  </a:lnTo>
                  <a:lnTo>
                    <a:pt x="1694" y="336"/>
                  </a:lnTo>
                  <a:lnTo>
                    <a:pt x="1696" y="341"/>
                  </a:lnTo>
                  <a:lnTo>
                    <a:pt x="1696" y="347"/>
                  </a:lnTo>
                  <a:lnTo>
                    <a:pt x="1699" y="353"/>
                  </a:lnTo>
                  <a:lnTo>
                    <a:pt x="1700" y="357"/>
                  </a:lnTo>
                  <a:lnTo>
                    <a:pt x="1704" y="361"/>
                  </a:lnTo>
                  <a:lnTo>
                    <a:pt x="1707" y="363"/>
                  </a:lnTo>
                  <a:lnTo>
                    <a:pt x="1711" y="366"/>
                  </a:lnTo>
                  <a:lnTo>
                    <a:pt x="1715" y="366"/>
                  </a:lnTo>
                  <a:lnTo>
                    <a:pt x="1721" y="367"/>
                  </a:lnTo>
                  <a:lnTo>
                    <a:pt x="1727" y="367"/>
                  </a:lnTo>
                  <a:lnTo>
                    <a:pt x="1740" y="367"/>
                  </a:lnTo>
                  <a:lnTo>
                    <a:pt x="1755" y="369"/>
                  </a:lnTo>
                  <a:lnTo>
                    <a:pt x="1769" y="372"/>
                  </a:lnTo>
                  <a:lnTo>
                    <a:pt x="1781" y="375"/>
                  </a:lnTo>
                  <a:lnTo>
                    <a:pt x="1786" y="378"/>
                  </a:lnTo>
                  <a:lnTo>
                    <a:pt x="1791" y="379"/>
                  </a:lnTo>
                  <a:lnTo>
                    <a:pt x="1797" y="379"/>
                  </a:lnTo>
                  <a:lnTo>
                    <a:pt x="1803" y="379"/>
                  </a:lnTo>
                  <a:lnTo>
                    <a:pt x="1807" y="378"/>
                  </a:lnTo>
                  <a:lnTo>
                    <a:pt x="1810" y="375"/>
                  </a:lnTo>
                  <a:lnTo>
                    <a:pt x="1812" y="372"/>
                  </a:lnTo>
                  <a:lnTo>
                    <a:pt x="1810" y="367"/>
                  </a:lnTo>
                  <a:lnTo>
                    <a:pt x="1803" y="357"/>
                  </a:lnTo>
                  <a:lnTo>
                    <a:pt x="1799" y="350"/>
                  </a:lnTo>
                  <a:lnTo>
                    <a:pt x="1796" y="346"/>
                  </a:lnTo>
                  <a:lnTo>
                    <a:pt x="1796" y="340"/>
                  </a:lnTo>
                  <a:lnTo>
                    <a:pt x="1797" y="334"/>
                  </a:lnTo>
                  <a:lnTo>
                    <a:pt x="1802" y="325"/>
                  </a:lnTo>
                  <a:lnTo>
                    <a:pt x="1803" y="322"/>
                  </a:lnTo>
                  <a:lnTo>
                    <a:pt x="1805" y="318"/>
                  </a:lnTo>
                  <a:lnTo>
                    <a:pt x="1807" y="312"/>
                  </a:lnTo>
                  <a:lnTo>
                    <a:pt x="1808" y="308"/>
                  </a:lnTo>
                  <a:lnTo>
                    <a:pt x="1810" y="299"/>
                  </a:lnTo>
                  <a:lnTo>
                    <a:pt x="1812" y="293"/>
                  </a:lnTo>
                  <a:lnTo>
                    <a:pt x="1810" y="291"/>
                  </a:lnTo>
                  <a:lnTo>
                    <a:pt x="1809" y="289"/>
                  </a:lnTo>
                  <a:lnTo>
                    <a:pt x="1808" y="289"/>
                  </a:lnTo>
                  <a:lnTo>
                    <a:pt x="1806" y="287"/>
                  </a:lnTo>
                  <a:lnTo>
                    <a:pt x="1802" y="289"/>
                  </a:lnTo>
                  <a:lnTo>
                    <a:pt x="1797" y="291"/>
                  </a:lnTo>
                  <a:lnTo>
                    <a:pt x="1793" y="294"/>
                  </a:lnTo>
                  <a:lnTo>
                    <a:pt x="1787" y="298"/>
                  </a:lnTo>
                  <a:lnTo>
                    <a:pt x="1776" y="306"/>
                  </a:lnTo>
                  <a:lnTo>
                    <a:pt x="1765" y="312"/>
                  </a:lnTo>
                  <a:lnTo>
                    <a:pt x="1759" y="313"/>
                  </a:lnTo>
                  <a:lnTo>
                    <a:pt x="1755" y="313"/>
                  </a:lnTo>
                  <a:lnTo>
                    <a:pt x="1750" y="312"/>
                  </a:lnTo>
                  <a:lnTo>
                    <a:pt x="1746" y="311"/>
                  </a:lnTo>
                  <a:lnTo>
                    <a:pt x="1744" y="308"/>
                  </a:lnTo>
                  <a:lnTo>
                    <a:pt x="1742" y="304"/>
                  </a:lnTo>
                  <a:lnTo>
                    <a:pt x="1742" y="300"/>
                  </a:lnTo>
                  <a:lnTo>
                    <a:pt x="1743" y="296"/>
                  </a:lnTo>
                  <a:lnTo>
                    <a:pt x="1747" y="291"/>
                  </a:lnTo>
                  <a:lnTo>
                    <a:pt x="1752" y="285"/>
                  </a:lnTo>
                  <a:lnTo>
                    <a:pt x="1759" y="279"/>
                  </a:lnTo>
                  <a:lnTo>
                    <a:pt x="1768" y="273"/>
                  </a:lnTo>
                  <a:lnTo>
                    <a:pt x="1784" y="261"/>
                  </a:lnTo>
                  <a:lnTo>
                    <a:pt x="1797" y="254"/>
                  </a:lnTo>
                  <a:lnTo>
                    <a:pt x="1803" y="252"/>
                  </a:lnTo>
                  <a:lnTo>
                    <a:pt x="1809" y="250"/>
                  </a:lnTo>
                  <a:lnTo>
                    <a:pt x="1815" y="250"/>
                  </a:lnTo>
                  <a:lnTo>
                    <a:pt x="1821" y="250"/>
                  </a:lnTo>
                  <a:lnTo>
                    <a:pt x="1827" y="253"/>
                  </a:lnTo>
                  <a:lnTo>
                    <a:pt x="1833" y="255"/>
                  </a:lnTo>
                  <a:lnTo>
                    <a:pt x="1840" y="259"/>
                  </a:lnTo>
                  <a:lnTo>
                    <a:pt x="1845" y="262"/>
                  </a:lnTo>
                  <a:lnTo>
                    <a:pt x="1856" y="272"/>
                  </a:lnTo>
                  <a:lnTo>
                    <a:pt x="1864" y="279"/>
                  </a:lnTo>
                  <a:lnTo>
                    <a:pt x="1870" y="281"/>
                  </a:lnTo>
                  <a:lnTo>
                    <a:pt x="1876" y="284"/>
                  </a:lnTo>
                  <a:lnTo>
                    <a:pt x="1884" y="285"/>
                  </a:lnTo>
                  <a:lnTo>
                    <a:pt x="1894" y="286"/>
                  </a:lnTo>
                  <a:lnTo>
                    <a:pt x="1903" y="285"/>
                  </a:lnTo>
                  <a:lnTo>
                    <a:pt x="1909" y="284"/>
                  </a:lnTo>
                  <a:lnTo>
                    <a:pt x="1914" y="281"/>
                  </a:lnTo>
                  <a:lnTo>
                    <a:pt x="1916" y="278"/>
                  </a:lnTo>
                  <a:lnTo>
                    <a:pt x="1916" y="274"/>
                  </a:lnTo>
                  <a:lnTo>
                    <a:pt x="1916" y="271"/>
                  </a:lnTo>
                  <a:lnTo>
                    <a:pt x="1914" y="267"/>
                  </a:lnTo>
                  <a:lnTo>
                    <a:pt x="1913" y="264"/>
                  </a:lnTo>
                  <a:lnTo>
                    <a:pt x="1912" y="259"/>
                  </a:lnTo>
                  <a:lnTo>
                    <a:pt x="1912" y="255"/>
                  </a:lnTo>
                  <a:lnTo>
                    <a:pt x="1912" y="250"/>
                  </a:lnTo>
                  <a:lnTo>
                    <a:pt x="1913" y="247"/>
                  </a:lnTo>
                  <a:lnTo>
                    <a:pt x="1915" y="243"/>
                  </a:lnTo>
                  <a:lnTo>
                    <a:pt x="1919" y="239"/>
                  </a:lnTo>
                  <a:lnTo>
                    <a:pt x="1922" y="235"/>
                  </a:lnTo>
                  <a:lnTo>
                    <a:pt x="1927" y="231"/>
                  </a:lnTo>
                  <a:lnTo>
                    <a:pt x="1935" y="224"/>
                  </a:lnTo>
                  <a:lnTo>
                    <a:pt x="1942" y="216"/>
                  </a:lnTo>
                  <a:lnTo>
                    <a:pt x="1945" y="212"/>
                  </a:lnTo>
                  <a:lnTo>
                    <a:pt x="1947" y="208"/>
                  </a:lnTo>
                  <a:lnTo>
                    <a:pt x="1948" y="203"/>
                  </a:lnTo>
                  <a:lnTo>
                    <a:pt x="1950" y="197"/>
                  </a:lnTo>
                  <a:lnTo>
                    <a:pt x="1951" y="189"/>
                  </a:lnTo>
                  <a:lnTo>
                    <a:pt x="1952" y="182"/>
                  </a:lnTo>
                  <a:lnTo>
                    <a:pt x="1956" y="176"/>
                  </a:lnTo>
                  <a:lnTo>
                    <a:pt x="1961" y="170"/>
                  </a:lnTo>
                  <a:lnTo>
                    <a:pt x="1966" y="166"/>
                  </a:lnTo>
                  <a:lnTo>
                    <a:pt x="1969" y="165"/>
                  </a:lnTo>
                  <a:lnTo>
                    <a:pt x="1972" y="164"/>
                  </a:lnTo>
                  <a:lnTo>
                    <a:pt x="1975" y="165"/>
                  </a:lnTo>
                  <a:lnTo>
                    <a:pt x="1979" y="167"/>
                  </a:lnTo>
                  <a:lnTo>
                    <a:pt x="1984" y="171"/>
                  </a:lnTo>
                  <a:lnTo>
                    <a:pt x="1989" y="172"/>
                  </a:lnTo>
                  <a:lnTo>
                    <a:pt x="1995" y="172"/>
                  </a:lnTo>
                  <a:lnTo>
                    <a:pt x="2000" y="172"/>
                  </a:lnTo>
                  <a:lnTo>
                    <a:pt x="2004" y="170"/>
                  </a:lnTo>
                  <a:lnTo>
                    <a:pt x="2014" y="165"/>
                  </a:lnTo>
                  <a:lnTo>
                    <a:pt x="2022" y="161"/>
                  </a:lnTo>
                  <a:lnTo>
                    <a:pt x="2026" y="160"/>
                  </a:lnTo>
                  <a:lnTo>
                    <a:pt x="2030" y="160"/>
                  </a:lnTo>
                  <a:lnTo>
                    <a:pt x="2035" y="160"/>
                  </a:lnTo>
                  <a:lnTo>
                    <a:pt x="2040" y="161"/>
                  </a:lnTo>
                  <a:lnTo>
                    <a:pt x="2051" y="165"/>
                  </a:lnTo>
                  <a:lnTo>
                    <a:pt x="2058" y="170"/>
                  </a:lnTo>
                  <a:lnTo>
                    <a:pt x="2060" y="173"/>
                  </a:lnTo>
                  <a:lnTo>
                    <a:pt x="2061" y="177"/>
                  </a:lnTo>
                  <a:lnTo>
                    <a:pt x="2063" y="180"/>
                  </a:lnTo>
                  <a:lnTo>
                    <a:pt x="2061" y="185"/>
                  </a:lnTo>
                  <a:lnTo>
                    <a:pt x="2060" y="189"/>
                  </a:lnTo>
                  <a:lnTo>
                    <a:pt x="2058" y="193"/>
                  </a:lnTo>
                  <a:lnTo>
                    <a:pt x="2054" y="196"/>
                  </a:lnTo>
                  <a:lnTo>
                    <a:pt x="2051" y="199"/>
                  </a:lnTo>
                  <a:lnTo>
                    <a:pt x="2047" y="203"/>
                  </a:lnTo>
                  <a:lnTo>
                    <a:pt x="2045" y="205"/>
                  </a:lnTo>
                  <a:lnTo>
                    <a:pt x="2042" y="210"/>
                  </a:lnTo>
                  <a:lnTo>
                    <a:pt x="2042" y="215"/>
                  </a:lnTo>
                  <a:lnTo>
                    <a:pt x="2043" y="218"/>
                  </a:lnTo>
                  <a:lnTo>
                    <a:pt x="2047" y="222"/>
                  </a:lnTo>
                  <a:lnTo>
                    <a:pt x="2052" y="226"/>
                  </a:lnTo>
                  <a:lnTo>
                    <a:pt x="2058" y="227"/>
                  </a:lnTo>
                  <a:lnTo>
                    <a:pt x="2064" y="228"/>
                  </a:lnTo>
                  <a:lnTo>
                    <a:pt x="2072" y="229"/>
                  </a:lnTo>
                  <a:lnTo>
                    <a:pt x="2079" y="229"/>
                  </a:lnTo>
                  <a:lnTo>
                    <a:pt x="2085" y="228"/>
                  </a:lnTo>
                  <a:lnTo>
                    <a:pt x="2091" y="227"/>
                  </a:lnTo>
                  <a:lnTo>
                    <a:pt x="2095" y="224"/>
                  </a:lnTo>
                  <a:lnTo>
                    <a:pt x="2097" y="221"/>
                  </a:lnTo>
                  <a:lnTo>
                    <a:pt x="2098" y="217"/>
                  </a:lnTo>
                  <a:lnTo>
                    <a:pt x="2097" y="209"/>
                  </a:lnTo>
                  <a:lnTo>
                    <a:pt x="2093" y="198"/>
                  </a:lnTo>
                  <a:lnTo>
                    <a:pt x="2092" y="193"/>
                  </a:lnTo>
                  <a:lnTo>
                    <a:pt x="2091" y="187"/>
                  </a:lnTo>
                  <a:lnTo>
                    <a:pt x="2090" y="182"/>
                  </a:lnTo>
                  <a:lnTo>
                    <a:pt x="2091" y="177"/>
                  </a:lnTo>
                  <a:lnTo>
                    <a:pt x="2092" y="172"/>
                  </a:lnTo>
                  <a:lnTo>
                    <a:pt x="2095" y="167"/>
                  </a:lnTo>
                  <a:lnTo>
                    <a:pt x="2098" y="164"/>
                  </a:lnTo>
                  <a:lnTo>
                    <a:pt x="2103" y="160"/>
                  </a:lnTo>
                  <a:lnTo>
                    <a:pt x="2111" y="157"/>
                  </a:lnTo>
                  <a:lnTo>
                    <a:pt x="2117" y="153"/>
                  </a:lnTo>
                  <a:lnTo>
                    <a:pt x="2121" y="149"/>
                  </a:lnTo>
                  <a:lnTo>
                    <a:pt x="2123" y="145"/>
                  </a:lnTo>
                  <a:lnTo>
                    <a:pt x="2126" y="138"/>
                  </a:lnTo>
                  <a:lnTo>
                    <a:pt x="2129" y="129"/>
                  </a:lnTo>
                  <a:lnTo>
                    <a:pt x="2135" y="113"/>
                  </a:lnTo>
                  <a:lnTo>
                    <a:pt x="2141" y="102"/>
                  </a:lnTo>
                  <a:lnTo>
                    <a:pt x="2145" y="97"/>
                  </a:lnTo>
                  <a:lnTo>
                    <a:pt x="2148" y="95"/>
                  </a:lnTo>
                  <a:lnTo>
                    <a:pt x="2153" y="94"/>
                  </a:lnTo>
                  <a:lnTo>
                    <a:pt x="2158" y="92"/>
                  </a:lnTo>
                  <a:lnTo>
                    <a:pt x="2172" y="91"/>
                  </a:lnTo>
                  <a:lnTo>
                    <a:pt x="2187" y="92"/>
                  </a:lnTo>
                  <a:lnTo>
                    <a:pt x="2193" y="94"/>
                  </a:lnTo>
                  <a:lnTo>
                    <a:pt x="2199" y="97"/>
                  </a:lnTo>
                  <a:lnTo>
                    <a:pt x="2202" y="98"/>
                  </a:lnTo>
                  <a:lnTo>
                    <a:pt x="2204" y="101"/>
                  </a:lnTo>
                  <a:lnTo>
                    <a:pt x="2205" y="103"/>
                  </a:lnTo>
                  <a:lnTo>
                    <a:pt x="2205" y="105"/>
                  </a:lnTo>
                  <a:lnTo>
                    <a:pt x="2205" y="119"/>
                  </a:lnTo>
                  <a:lnTo>
                    <a:pt x="2204" y="133"/>
                  </a:lnTo>
                  <a:lnTo>
                    <a:pt x="2203" y="140"/>
                  </a:lnTo>
                  <a:lnTo>
                    <a:pt x="2203" y="148"/>
                  </a:lnTo>
                  <a:lnTo>
                    <a:pt x="2203" y="154"/>
                  </a:lnTo>
                  <a:lnTo>
                    <a:pt x="2205" y="160"/>
                  </a:lnTo>
                  <a:lnTo>
                    <a:pt x="2209" y="165"/>
                  </a:lnTo>
                  <a:lnTo>
                    <a:pt x="2211" y="168"/>
                  </a:lnTo>
                  <a:lnTo>
                    <a:pt x="2215" y="171"/>
                  </a:lnTo>
                  <a:lnTo>
                    <a:pt x="2218" y="172"/>
                  </a:lnTo>
                  <a:lnTo>
                    <a:pt x="2222" y="172"/>
                  </a:lnTo>
                  <a:lnTo>
                    <a:pt x="2225" y="170"/>
                  </a:lnTo>
                  <a:lnTo>
                    <a:pt x="2229" y="167"/>
                  </a:lnTo>
                  <a:lnTo>
                    <a:pt x="2233" y="164"/>
                  </a:lnTo>
                  <a:lnTo>
                    <a:pt x="2240" y="155"/>
                  </a:lnTo>
                  <a:lnTo>
                    <a:pt x="2247" y="148"/>
                  </a:lnTo>
                  <a:lnTo>
                    <a:pt x="2253" y="145"/>
                  </a:lnTo>
                  <a:lnTo>
                    <a:pt x="2257" y="144"/>
                  </a:lnTo>
                  <a:lnTo>
                    <a:pt x="2261" y="144"/>
                  </a:lnTo>
                  <a:lnTo>
                    <a:pt x="2262" y="145"/>
                  </a:lnTo>
                  <a:lnTo>
                    <a:pt x="2265" y="148"/>
                  </a:lnTo>
                  <a:lnTo>
                    <a:pt x="2266" y="151"/>
                  </a:lnTo>
                  <a:lnTo>
                    <a:pt x="2268" y="160"/>
                  </a:lnTo>
                  <a:lnTo>
                    <a:pt x="2268" y="170"/>
                  </a:lnTo>
                  <a:lnTo>
                    <a:pt x="2269" y="178"/>
                  </a:lnTo>
                  <a:lnTo>
                    <a:pt x="2272" y="183"/>
                  </a:lnTo>
                  <a:lnTo>
                    <a:pt x="2274" y="184"/>
                  </a:lnTo>
                  <a:lnTo>
                    <a:pt x="2276" y="184"/>
                  </a:lnTo>
                  <a:lnTo>
                    <a:pt x="2280" y="183"/>
                  </a:lnTo>
                  <a:lnTo>
                    <a:pt x="2286" y="180"/>
                  </a:lnTo>
                  <a:lnTo>
                    <a:pt x="2292" y="176"/>
                  </a:lnTo>
                  <a:lnTo>
                    <a:pt x="2297" y="171"/>
                  </a:lnTo>
                  <a:lnTo>
                    <a:pt x="2303" y="164"/>
                  </a:lnTo>
                  <a:lnTo>
                    <a:pt x="2307" y="158"/>
                  </a:lnTo>
                  <a:lnTo>
                    <a:pt x="2316" y="142"/>
                  </a:lnTo>
                  <a:lnTo>
                    <a:pt x="2323" y="129"/>
                  </a:lnTo>
                  <a:lnTo>
                    <a:pt x="2329" y="119"/>
                  </a:lnTo>
                  <a:lnTo>
                    <a:pt x="2335" y="109"/>
                  </a:lnTo>
                  <a:lnTo>
                    <a:pt x="2338" y="105"/>
                  </a:lnTo>
                  <a:lnTo>
                    <a:pt x="2342" y="102"/>
                  </a:lnTo>
                  <a:lnTo>
                    <a:pt x="2347" y="98"/>
                  </a:lnTo>
                  <a:lnTo>
                    <a:pt x="2353" y="96"/>
                  </a:lnTo>
                  <a:lnTo>
                    <a:pt x="2357" y="94"/>
                  </a:lnTo>
                  <a:lnTo>
                    <a:pt x="2362" y="90"/>
                  </a:lnTo>
                  <a:lnTo>
                    <a:pt x="2364" y="88"/>
                  </a:lnTo>
                  <a:lnTo>
                    <a:pt x="2368" y="85"/>
                  </a:lnTo>
                  <a:lnTo>
                    <a:pt x="2370" y="78"/>
                  </a:lnTo>
                  <a:lnTo>
                    <a:pt x="2373" y="70"/>
                  </a:lnTo>
                  <a:lnTo>
                    <a:pt x="2374" y="58"/>
                  </a:lnTo>
                  <a:lnTo>
                    <a:pt x="2378" y="46"/>
                  </a:lnTo>
                  <a:lnTo>
                    <a:pt x="2381" y="40"/>
                  </a:lnTo>
                  <a:lnTo>
                    <a:pt x="2385" y="35"/>
                  </a:lnTo>
                  <a:lnTo>
                    <a:pt x="2388" y="32"/>
                  </a:lnTo>
                  <a:lnTo>
                    <a:pt x="2394" y="29"/>
                  </a:lnTo>
                  <a:lnTo>
                    <a:pt x="2407" y="29"/>
                  </a:lnTo>
                  <a:lnTo>
                    <a:pt x="2424" y="29"/>
                  </a:lnTo>
                  <a:lnTo>
                    <a:pt x="2432" y="31"/>
                  </a:lnTo>
                  <a:lnTo>
                    <a:pt x="2439" y="33"/>
                  </a:lnTo>
                  <a:lnTo>
                    <a:pt x="2445" y="35"/>
                  </a:lnTo>
                  <a:lnTo>
                    <a:pt x="2450" y="40"/>
                  </a:lnTo>
                  <a:lnTo>
                    <a:pt x="2457" y="48"/>
                  </a:lnTo>
                  <a:lnTo>
                    <a:pt x="2464" y="54"/>
                  </a:lnTo>
                  <a:lnTo>
                    <a:pt x="2469" y="57"/>
                  </a:lnTo>
                  <a:lnTo>
                    <a:pt x="2475" y="58"/>
                  </a:lnTo>
                  <a:lnTo>
                    <a:pt x="2482" y="58"/>
                  </a:lnTo>
                  <a:lnTo>
                    <a:pt x="2490" y="57"/>
                  </a:lnTo>
                  <a:lnTo>
                    <a:pt x="2500" y="56"/>
                  </a:lnTo>
                  <a:lnTo>
                    <a:pt x="2507" y="53"/>
                  </a:lnTo>
                  <a:lnTo>
                    <a:pt x="2513" y="50"/>
                  </a:lnTo>
                  <a:lnTo>
                    <a:pt x="2518" y="46"/>
                  </a:lnTo>
                  <a:lnTo>
                    <a:pt x="2520" y="41"/>
                  </a:lnTo>
                  <a:lnTo>
                    <a:pt x="2523" y="37"/>
                  </a:lnTo>
                  <a:lnTo>
                    <a:pt x="2524" y="32"/>
                  </a:lnTo>
                  <a:lnTo>
                    <a:pt x="2525" y="26"/>
                  </a:lnTo>
                  <a:lnTo>
                    <a:pt x="2525" y="20"/>
                  </a:lnTo>
                  <a:lnTo>
                    <a:pt x="2526" y="14"/>
                  </a:lnTo>
                  <a:lnTo>
                    <a:pt x="2528" y="8"/>
                  </a:lnTo>
                  <a:lnTo>
                    <a:pt x="2531" y="3"/>
                  </a:lnTo>
                  <a:lnTo>
                    <a:pt x="2533" y="1"/>
                  </a:lnTo>
                  <a:lnTo>
                    <a:pt x="2537" y="0"/>
                  </a:lnTo>
                  <a:lnTo>
                    <a:pt x="2540" y="1"/>
                  </a:lnTo>
                  <a:lnTo>
                    <a:pt x="2545" y="6"/>
                  </a:lnTo>
                  <a:lnTo>
                    <a:pt x="2553" y="18"/>
                  </a:lnTo>
                  <a:lnTo>
                    <a:pt x="2561" y="27"/>
                  </a:lnTo>
                  <a:lnTo>
                    <a:pt x="2565" y="32"/>
                  </a:lnTo>
                  <a:lnTo>
                    <a:pt x="2570" y="34"/>
                  </a:lnTo>
                  <a:lnTo>
                    <a:pt x="2576" y="37"/>
                  </a:lnTo>
                  <a:lnTo>
                    <a:pt x="2583" y="37"/>
                  </a:lnTo>
                  <a:lnTo>
                    <a:pt x="2597" y="35"/>
                  </a:lnTo>
                  <a:lnTo>
                    <a:pt x="2611" y="34"/>
                  </a:lnTo>
                  <a:lnTo>
                    <a:pt x="2616" y="34"/>
                  </a:lnTo>
                  <a:lnTo>
                    <a:pt x="2622" y="34"/>
                  </a:lnTo>
                  <a:lnTo>
                    <a:pt x="2630" y="37"/>
                  </a:lnTo>
                  <a:lnTo>
                    <a:pt x="2637" y="40"/>
                  </a:lnTo>
                  <a:lnTo>
                    <a:pt x="2650" y="48"/>
                  </a:lnTo>
                  <a:lnTo>
                    <a:pt x="2660" y="56"/>
                  </a:lnTo>
                  <a:lnTo>
                    <a:pt x="2664" y="60"/>
                  </a:lnTo>
                  <a:lnTo>
                    <a:pt x="2666" y="64"/>
                  </a:lnTo>
                  <a:lnTo>
                    <a:pt x="2668" y="67"/>
                  </a:lnTo>
                  <a:lnTo>
                    <a:pt x="2668" y="71"/>
                  </a:lnTo>
                  <a:lnTo>
                    <a:pt x="2665" y="81"/>
                  </a:lnTo>
                  <a:lnTo>
                    <a:pt x="2663" y="90"/>
                  </a:lnTo>
                  <a:lnTo>
                    <a:pt x="2662" y="100"/>
                  </a:lnTo>
                  <a:lnTo>
                    <a:pt x="2660" y="110"/>
                  </a:lnTo>
                  <a:lnTo>
                    <a:pt x="2658" y="122"/>
                  </a:lnTo>
                  <a:lnTo>
                    <a:pt x="2655" y="133"/>
                  </a:lnTo>
                  <a:lnTo>
                    <a:pt x="2650" y="145"/>
                  </a:lnTo>
                  <a:lnTo>
                    <a:pt x="2643" y="155"/>
                  </a:lnTo>
                  <a:lnTo>
                    <a:pt x="2639" y="161"/>
                  </a:lnTo>
                  <a:lnTo>
                    <a:pt x="2637" y="166"/>
                  </a:lnTo>
                  <a:lnTo>
                    <a:pt x="2634" y="171"/>
                  </a:lnTo>
                  <a:lnTo>
                    <a:pt x="2633" y="176"/>
                  </a:lnTo>
                  <a:lnTo>
                    <a:pt x="2633" y="179"/>
                  </a:lnTo>
                  <a:lnTo>
                    <a:pt x="2634" y="183"/>
                  </a:lnTo>
                  <a:lnTo>
                    <a:pt x="2637" y="185"/>
                  </a:lnTo>
                  <a:lnTo>
                    <a:pt x="2639" y="187"/>
                  </a:lnTo>
                  <a:lnTo>
                    <a:pt x="2643" y="190"/>
                  </a:lnTo>
                  <a:lnTo>
                    <a:pt x="2644" y="192"/>
                  </a:lnTo>
                  <a:lnTo>
                    <a:pt x="2645" y="195"/>
                  </a:lnTo>
                  <a:lnTo>
                    <a:pt x="2645" y="197"/>
                  </a:lnTo>
                  <a:lnTo>
                    <a:pt x="2645" y="204"/>
                  </a:lnTo>
                  <a:lnTo>
                    <a:pt x="2645" y="212"/>
                  </a:lnTo>
                  <a:lnTo>
                    <a:pt x="2647" y="222"/>
                  </a:lnTo>
                  <a:lnTo>
                    <a:pt x="2651" y="230"/>
                  </a:lnTo>
                  <a:lnTo>
                    <a:pt x="2653" y="233"/>
                  </a:lnTo>
                  <a:lnTo>
                    <a:pt x="2657" y="233"/>
                  </a:lnTo>
                  <a:lnTo>
                    <a:pt x="2662" y="231"/>
                  </a:lnTo>
                  <a:lnTo>
                    <a:pt x="2668" y="228"/>
                  </a:lnTo>
                  <a:lnTo>
                    <a:pt x="2677" y="217"/>
                  </a:lnTo>
                  <a:lnTo>
                    <a:pt x="2685" y="210"/>
                  </a:lnTo>
                  <a:lnTo>
                    <a:pt x="2690" y="209"/>
                  </a:lnTo>
                  <a:lnTo>
                    <a:pt x="2694" y="208"/>
                  </a:lnTo>
                  <a:lnTo>
                    <a:pt x="2700" y="207"/>
                  </a:lnTo>
                  <a:lnTo>
                    <a:pt x="2707" y="208"/>
                  </a:lnTo>
                  <a:lnTo>
                    <a:pt x="2720" y="211"/>
                  </a:lnTo>
                  <a:lnTo>
                    <a:pt x="2732" y="212"/>
                  </a:lnTo>
                  <a:lnTo>
                    <a:pt x="2740" y="214"/>
                  </a:lnTo>
                  <a:lnTo>
                    <a:pt x="2745" y="217"/>
                  </a:lnTo>
                  <a:lnTo>
                    <a:pt x="2746" y="218"/>
                  </a:lnTo>
                  <a:lnTo>
                    <a:pt x="2746" y="221"/>
                  </a:lnTo>
                  <a:lnTo>
                    <a:pt x="2745" y="223"/>
                  </a:lnTo>
                  <a:lnTo>
                    <a:pt x="2742" y="226"/>
                  </a:lnTo>
                  <a:lnTo>
                    <a:pt x="2735" y="231"/>
                  </a:lnTo>
                  <a:lnTo>
                    <a:pt x="2729" y="237"/>
                  </a:lnTo>
                  <a:lnTo>
                    <a:pt x="2731" y="247"/>
                  </a:lnTo>
                  <a:lnTo>
                    <a:pt x="2732" y="258"/>
                  </a:lnTo>
                  <a:lnTo>
                    <a:pt x="2729" y="261"/>
                  </a:lnTo>
                  <a:lnTo>
                    <a:pt x="2726" y="265"/>
                  </a:lnTo>
                  <a:lnTo>
                    <a:pt x="2722" y="267"/>
                  </a:lnTo>
                  <a:lnTo>
                    <a:pt x="2718" y="270"/>
                  </a:lnTo>
                  <a:lnTo>
                    <a:pt x="2713" y="272"/>
                  </a:lnTo>
                  <a:lnTo>
                    <a:pt x="2707" y="273"/>
                  </a:lnTo>
                  <a:lnTo>
                    <a:pt x="2701" y="273"/>
                  </a:lnTo>
                  <a:lnTo>
                    <a:pt x="2696" y="273"/>
                  </a:lnTo>
                  <a:lnTo>
                    <a:pt x="2688" y="273"/>
                  </a:lnTo>
                  <a:lnTo>
                    <a:pt x="2683" y="274"/>
                  </a:lnTo>
                  <a:lnTo>
                    <a:pt x="2678" y="275"/>
                  </a:lnTo>
                  <a:lnTo>
                    <a:pt x="2676" y="279"/>
                  </a:lnTo>
                  <a:lnTo>
                    <a:pt x="2675" y="283"/>
                  </a:lnTo>
                  <a:lnTo>
                    <a:pt x="2675" y="286"/>
                  </a:lnTo>
                  <a:lnTo>
                    <a:pt x="2675" y="292"/>
                  </a:lnTo>
                  <a:lnTo>
                    <a:pt x="2675" y="298"/>
                  </a:lnTo>
                  <a:lnTo>
                    <a:pt x="2677" y="312"/>
                  </a:lnTo>
                  <a:lnTo>
                    <a:pt x="2681" y="325"/>
                  </a:lnTo>
                  <a:lnTo>
                    <a:pt x="2685" y="337"/>
                  </a:lnTo>
                  <a:lnTo>
                    <a:pt x="2689" y="350"/>
                  </a:lnTo>
                  <a:lnTo>
                    <a:pt x="2690" y="357"/>
                  </a:lnTo>
                  <a:lnTo>
                    <a:pt x="2690" y="363"/>
                  </a:lnTo>
                  <a:lnTo>
                    <a:pt x="2690" y="371"/>
                  </a:lnTo>
                  <a:lnTo>
                    <a:pt x="2689" y="378"/>
                  </a:lnTo>
                  <a:lnTo>
                    <a:pt x="2688" y="385"/>
                  </a:lnTo>
                  <a:lnTo>
                    <a:pt x="2684" y="392"/>
                  </a:lnTo>
                  <a:lnTo>
                    <a:pt x="2682" y="398"/>
                  </a:lnTo>
                  <a:lnTo>
                    <a:pt x="2677" y="403"/>
                  </a:lnTo>
                  <a:lnTo>
                    <a:pt x="2668" y="413"/>
                  </a:lnTo>
                  <a:lnTo>
                    <a:pt x="2657" y="424"/>
                  </a:lnTo>
                  <a:lnTo>
                    <a:pt x="2646" y="436"/>
                  </a:lnTo>
                  <a:lnTo>
                    <a:pt x="2634" y="448"/>
                  </a:lnTo>
                  <a:lnTo>
                    <a:pt x="2622" y="458"/>
                  </a:lnTo>
                  <a:lnTo>
                    <a:pt x="2614" y="468"/>
                  </a:lnTo>
                  <a:lnTo>
                    <a:pt x="2611" y="473"/>
                  </a:lnTo>
                  <a:lnTo>
                    <a:pt x="2609" y="478"/>
                  </a:lnTo>
                  <a:lnTo>
                    <a:pt x="2607" y="482"/>
                  </a:lnTo>
                  <a:lnTo>
                    <a:pt x="2607" y="489"/>
                  </a:lnTo>
                  <a:lnTo>
                    <a:pt x="2606" y="501"/>
                  </a:lnTo>
                  <a:lnTo>
                    <a:pt x="2605" y="508"/>
                  </a:lnTo>
                  <a:lnTo>
                    <a:pt x="2603" y="512"/>
                  </a:lnTo>
                  <a:lnTo>
                    <a:pt x="2601" y="514"/>
                  </a:lnTo>
                  <a:lnTo>
                    <a:pt x="2599" y="517"/>
                  </a:lnTo>
                  <a:lnTo>
                    <a:pt x="2593" y="520"/>
                  </a:lnTo>
                  <a:lnTo>
                    <a:pt x="2582" y="525"/>
                  </a:lnTo>
                  <a:lnTo>
                    <a:pt x="2570" y="531"/>
                  </a:lnTo>
                  <a:lnTo>
                    <a:pt x="2565" y="535"/>
                  </a:lnTo>
                  <a:lnTo>
                    <a:pt x="2561" y="538"/>
                  </a:lnTo>
                  <a:lnTo>
                    <a:pt x="2557" y="543"/>
                  </a:lnTo>
                  <a:lnTo>
                    <a:pt x="2553" y="549"/>
                  </a:lnTo>
                  <a:lnTo>
                    <a:pt x="2551" y="555"/>
                  </a:lnTo>
                  <a:lnTo>
                    <a:pt x="2550" y="562"/>
                  </a:lnTo>
                  <a:lnTo>
                    <a:pt x="2549" y="569"/>
                  </a:lnTo>
                  <a:lnTo>
                    <a:pt x="2549" y="576"/>
                  </a:lnTo>
                  <a:lnTo>
                    <a:pt x="2550" y="592"/>
                  </a:lnTo>
                  <a:lnTo>
                    <a:pt x="2552" y="606"/>
                  </a:lnTo>
                  <a:lnTo>
                    <a:pt x="2555" y="619"/>
                  </a:lnTo>
                  <a:lnTo>
                    <a:pt x="2558" y="628"/>
                  </a:lnTo>
                  <a:lnTo>
                    <a:pt x="2561" y="632"/>
                  </a:lnTo>
                  <a:lnTo>
                    <a:pt x="2564" y="634"/>
                  </a:lnTo>
                  <a:lnTo>
                    <a:pt x="2569" y="637"/>
                  </a:lnTo>
                  <a:lnTo>
                    <a:pt x="2576" y="637"/>
                  </a:lnTo>
                  <a:lnTo>
                    <a:pt x="2582" y="637"/>
                  </a:lnTo>
                  <a:lnTo>
                    <a:pt x="2589" y="637"/>
                  </a:lnTo>
                  <a:lnTo>
                    <a:pt x="2594" y="636"/>
                  </a:lnTo>
                  <a:lnTo>
                    <a:pt x="2599" y="634"/>
                  </a:lnTo>
                  <a:lnTo>
                    <a:pt x="2602" y="632"/>
                  </a:lnTo>
                  <a:lnTo>
                    <a:pt x="2605" y="630"/>
                  </a:lnTo>
                  <a:lnTo>
                    <a:pt x="2607" y="625"/>
                  </a:lnTo>
                  <a:lnTo>
                    <a:pt x="2608" y="619"/>
                  </a:lnTo>
                  <a:lnTo>
                    <a:pt x="2609" y="608"/>
                  </a:lnTo>
                  <a:lnTo>
                    <a:pt x="2612" y="598"/>
                  </a:lnTo>
                  <a:lnTo>
                    <a:pt x="2614" y="593"/>
                  </a:lnTo>
                  <a:lnTo>
                    <a:pt x="2615" y="588"/>
                  </a:lnTo>
                  <a:lnTo>
                    <a:pt x="2619" y="583"/>
                  </a:lnTo>
                  <a:lnTo>
                    <a:pt x="2622" y="580"/>
                  </a:lnTo>
                  <a:lnTo>
                    <a:pt x="2639" y="564"/>
                  </a:lnTo>
                  <a:lnTo>
                    <a:pt x="2655" y="550"/>
                  </a:lnTo>
                  <a:lnTo>
                    <a:pt x="2660" y="544"/>
                  </a:lnTo>
                  <a:lnTo>
                    <a:pt x="2668" y="542"/>
                  </a:lnTo>
                  <a:lnTo>
                    <a:pt x="2670" y="542"/>
                  </a:lnTo>
                  <a:lnTo>
                    <a:pt x="2674" y="542"/>
                  </a:lnTo>
                  <a:lnTo>
                    <a:pt x="2676" y="543"/>
                  </a:lnTo>
                  <a:lnTo>
                    <a:pt x="2679" y="545"/>
                  </a:lnTo>
                  <a:lnTo>
                    <a:pt x="2685" y="550"/>
                  </a:lnTo>
                  <a:lnTo>
                    <a:pt x="2690" y="554"/>
                  </a:lnTo>
                  <a:lnTo>
                    <a:pt x="2693" y="554"/>
                  </a:lnTo>
                  <a:lnTo>
                    <a:pt x="2696" y="554"/>
                  </a:lnTo>
                  <a:lnTo>
                    <a:pt x="2698" y="552"/>
                  </a:lnTo>
                  <a:lnTo>
                    <a:pt x="2702" y="550"/>
                  </a:lnTo>
                  <a:lnTo>
                    <a:pt x="2706" y="548"/>
                  </a:lnTo>
                  <a:lnTo>
                    <a:pt x="2709" y="545"/>
                  </a:lnTo>
                  <a:lnTo>
                    <a:pt x="2713" y="544"/>
                  </a:lnTo>
                  <a:lnTo>
                    <a:pt x="2716" y="544"/>
                  </a:lnTo>
                  <a:lnTo>
                    <a:pt x="2720" y="544"/>
                  </a:lnTo>
                  <a:lnTo>
                    <a:pt x="2723" y="546"/>
                  </a:lnTo>
                  <a:lnTo>
                    <a:pt x="2727" y="549"/>
                  </a:lnTo>
                  <a:lnTo>
                    <a:pt x="2729" y="554"/>
                  </a:lnTo>
                  <a:lnTo>
                    <a:pt x="2729" y="562"/>
                  </a:lnTo>
                  <a:lnTo>
                    <a:pt x="2726" y="575"/>
                  </a:lnTo>
                  <a:lnTo>
                    <a:pt x="2723" y="582"/>
                  </a:lnTo>
                  <a:lnTo>
                    <a:pt x="2723" y="588"/>
                  </a:lnTo>
                  <a:lnTo>
                    <a:pt x="2723" y="592"/>
                  </a:lnTo>
                  <a:lnTo>
                    <a:pt x="2725" y="593"/>
                  </a:lnTo>
                  <a:lnTo>
                    <a:pt x="2726" y="595"/>
                  </a:lnTo>
                  <a:lnTo>
                    <a:pt x="2727" y="595"/>
                  </a:lnTo>
                  <a:lnTo>
                    <a:pt x="2735" y="599"/>
                  </a:lnTo>
                  <a:lnTo>
                    <a:pt x="2741" y="602"/>
                  </a:lnTo>
                  <a:lnTo>
                    <a:pt x="2744" y="605"/>
                  </a:lnTo>
                  <a:lnTo>
                    <a:pt x="2745" y="608"/>
                  </a:lnTo>
                  <a:lnTo>
                    <a:pt x="2745" y="612"/>
                  </a:lnTo>
                  <a:lnTo>
                    <a:pt x="2745" y="617"/>
                  </a:lnTo>
                  <a:lnTo>
                    <a:pt x="2741" y="625"/>
                  </a:lnTo>
                  <a:lnTo>
                    <a:pt x="2738" y="633"/>
                  </a:lnTo>
                  <a:lnTo>
                    <a:pt x="2735" y="638"/>
                  </a:lnTo>
                  <a:lnTo>
                    <a:pt x="2734" y="642"/>
                  </a:lnTo>
                  <a:lnTo>
                    <a:pt x="2733" y="646"/>
                  </a:lnTo>
                  <a:lnTo>
                    <a:pt x="2734" y="651"/>
                  </a:lnTo>
                  <a:lnTo>
                    <a:pt x="2742" y="671"/>
                  </a:lnTo>
                  <a:lnTo>
                    <a:pt x="2750" y="686"/>
                  </a:lnTo>
                  <a:lnTo>
                    <a:pt x="2745" y="702"/>
                  </a:lnTo>
                  <a:lnTo>
                    <a:pt x="2739" y="718"/>
                  </a:lnTo>
                  <a:lnTo>
                    <a:pt x="2738" y="726"/>
                  </a:lnTo>
                  <a:lnTo>
                    <a:pt x="2738" y="732"/>
                  </a:lnTo>
                  <a:lnTo>
                    <a:pt x="2739" y="734"/>
                  </a:lnTo>
                  <a:lnTo>
                    <a:pt x="2741" y="735"/>
                  </a:lnTo>
                  <a:lnTo>
                    <a:pt x="2745" y="738"/>
                  </a:lnTo>
                  <a:lnTo>
                    <a:pt x="2750" y="738"/>
                  </a:lnTo>
                  <a:lnTo>
                    <a:pt x="2760" y="739"/>
                  </a:lnTo>
                  <a:lnTo>
                    <a:pt x="2767" y="741"/>
                  </a:lnTo>
                  <a:lnTo>
                    <a:pt x="2772" y="744"/>
                  </a:lnTo>
                  <a:lnTo>
                    <a:pt x="2777" y="746"/>
                  </a:lnTo>
                  <a:lnTo>
                    <a:pt x="2779" y="749"/>
                  </a:lnTo>
                  <a:lnTo>
                    <a:pt x="2783" y="749"/>
                  </a:lnTo>
                  <a:lnTo>
                    <a:pt x="2785" y="749"/>
                  </a:lnTo>
                  <a:lnTo>
                    <a:pt x="2789" y="747"/>
                  </a:lnTo>
                  <a:lnTo>
                    <a:pt x="2792" y="745"/>
                  </a:lnTo>
                  <a:lnTo>
                    <a:pt x="2796" y="741"/>
                  </a:lnTo>
                  <a:lnTo>
                    <a:pt x="2800" y="738"/>
                  </a:lnTo>
                  <a:lnTo>
                    <a:pt x="2803" y="732"/>
                  </a:lnTo>
                  <a:lnTo>
                    <a:pt x="2807" y="726"/>
                  </a:lnTo>
                  <a:lnTo>
                    <a:pt x="2811" y="719"/>
                  </a:lnTo>
                  <a:lnTo>
                    <a:pt x="2817" y="713"/>
                  </a:lnTo>
                  <a:lnTo>
                    <a:pt x="2824" y="707"/>
                  </a:lnTo>
                  <a:lnTo>
                    <a:pt x="2833" y="702"/>
                  </a:lnTo>
                  <a:lnTo>
                    <a:pt x="2841" y="697"/>
                  </a:lnTo>
                  <a:lnTo>
                    <a:pt x="2851" y="695"/>
                  </a:lnTo>
                  <a:lnTo>
                    <a:pt x="2859" y="694"/>
                  </a:lnTo>
                  <a:lnTo>
                    <a:pt x="2880" y="694"/>
                  </a:lnTo>
                  <a:lnTo>
                    <a:pt x="2903" y="694"/>
                  </a:lnTo>
                  <a:lnTo>
                    <a:pt x="2924" y="695"/>
                  </a:lnTo>
                  <a:lnTo>
                    <a:pt x="2941" y="696"/>
                  </a:lnTo>
                  <a:lnTo>
                    <a:pt x="2953" y="697"/>
                  </a:lnTo>
                  <a:lnTo>
                    <a:pt x="2959" y="700"/>
                  </a:lnTo>
                  <a:lnTo>
                    <a:pt x="2961" y="701"/>
                  </a:lnTo>
                  <a:lnTo>
                    <a:pt x="2961" y="703"/>
                  </a:lnTo>
                  <a:lnTo>
                    <a:pt x="2961" y="705"/>
                  </a:lnTo>
                  <a:lnTo>
                    <a:pt x="2961" y="707"/>
                  </a:lnTo>
                  <a:lnTo>
                    <a:pt x="2955" y="712"/>
                  </a:lnTo>
                  <a:lnTo>
                    <a:pt x="2947" y="715"/>
                  </a:lnTo>
                  <a:lnTo>
                    <a:pt x="2942" y="719"/>
                  </a:lnTo>
                  <a:lnTo>
                    <a:pt x="2937" y="724"/>
                  </a:lnTo>
                  <a:lnTo>
                    <a:pt x="2934" y="729"/>
                  </a:lnTo>
                  <a:lnTo>
                    <a:pt x="2931" y="737"/>
                  </a:lnTo>
                  <a:lnTo>
                    <a:pt x="2929" y="752"/>
                  </a:lnTo>
                  <a:lnTo>
                    <a:pt x="2927" y="765"/>
                  </a:lnTo>
                  <a:lnTo>
                    <a:pt x="2927" y="770"/>
                  </a:lnTo>
                  <a:lnTo>
                    <a:pt x="2928" y="773"/>
                  </a:lnTo>
                  <a:lnTo>
                    <a:pt x="2929" y="777"/>
                  </a:lnTo>
                  <a:lnTo>
                    <a:pt x="2933" y="781"/>
                  </a:lnTo>
                  <a:lnTo>
                    <a:pt x="2941" y="784"/>
                  </a:lnTo>
                  <a:lnTo>
                    <a:pt x="2951" y="788"/>
                  </a:lnTo>
                  <a:lnTo>
                    <a:pt x="2955" y="791"/>
                  </a:lnTo>
                  <a:lnTo>
                    <a:pt x="2959" y="795"/>
                  </a:lnTo>
                  <a:lnTo>
                    <a:pt x="2961" y="800"/>
                  </a:lnTo>
                  <a:lnTo>
                    <a:pt x="2964" y="807"/>
                  </a:lnTo>
                  <a:lnTo>
                    <a:pt x="2965" y="820"/>
                  </a:lnTo>
                  <a:lnTo>
                    <a:pt x="2967" y="832"/>
                  </a:lnTo>
                  <a:lnTo>
                    <a:pt x="2971" y="841"/>
                  </a:lnTo>
                  <a:lnTo>
                    <a:pt x="2974" y="852"/>
                  </a:lnTo>
                  <a:lnTo>
                    <a:pt x="2978" y="863"/>
                  </a:lnTo>
                  <a:lnTo>
                    <a:pt x="2980" y="871"/>
                  </a:lnTo>
                  <a:lnTo>
                    <a:pt x="2979" y="875"/>
                  </a:lnTo>
                  <a:lnTo>
                    <a:pt x="2979" y="879"/>
                  </a:lnTo>
                  <a:lnTo>
                    <a:pt x="2977" y="883"/>
                  </a:lnTo>
                  <a:lnTo>
                    <a:pt x="2974" y="889"/>
                  </a:lnTo>
                  <a:lnTo>
                    <a:pt x="2970" y="894"/>
                  </a:lnTo>
                  <a:lnTo>
                    <a:pt x="2965" y="898"/>
                  </a:lnTo>
                  <a:lnTo>
                    <a:pt x="2959" y="903"/>
                  </a:lnTo>
                  <a:lnTo>
                    <a:pt x="2952" y="908"/>
                  </a:lnTo>
                  <a:lnTo>
                    <a:pt x="2937" y="916"/>
                  </a:lnTo>
                  <a:lnTo>
                    <a:pt x="2923" y="924"/>
                  </a:lnTo>
                  <a:lnTo>
                    <a:pt x="2917" y="929"/>
                  </a:lnTo>
                  <a:lnTo>
                    <a:pt x="2914" y="933"/>
                  </a:lnTo>
                  <a:lnTo>
                    <a:pt x="2910" y="937"/>
                  </a:lnTo>
                  <a:lnTo>
                    <a:pt x="2908" y="941"/>
                  </a:lnTo>
                  <a:lnTo>
                    <a:pt x="2907" y="946"/>
                  </a:lnTo>
                  <a:lnTo>
                    <a:pt x="2907" y="951"/>
                  </a:lnTo>
                  <a:lnTo>
                    <a:pt x="2907" y="955"/>
                  </a:lnTo>
                  <a:lnTo>
                    <a:pt x="2908" y="961"/>
                  </a:lnTo>
                  <a:lnTo>
                    <a:pt x="2914" y="974"/>
                  </a:lnTo>
                  <a:lnTo>
                    <a:pt x="2921" y="989"/>
                  </a:lnTo>
                  <a:lnTo>
                    <a:pt x="2929" y="1003"/>
                  </a:lnTo>
                  <a:lnTo>
                    <a:pt x="2935" y="1012"/>
                  </a:lnTo>
                  <a:lnTo>
                    <a:pt x="2937" y="1017"/>
                  </a:lnTo>
                  <a:lnTo>
                    <a:pt x="2939" y="1021"/>
                  </a:lnTo>
                  <a:lnTo>
                    <a:pt x="2939" y="1025"/>
                  </a:lnTo>
                  <a:lnTo>
                    <a:pt x="2939" y="1029"/>
                  </a:lnTo>
                  <a:lnTo>
                    <a:pt x="2937" y="1034"/>
                  </a:lnTo>
                  <a:lnTo>
                    <a:pt x="2936" y="1037"/>
                  </a:lnTo>
                  <a:lnTo>
                    <a:pt x="2933" y="1041"/>
                  </a:lnTo>
                  <a:lnTo>
                    <a:pt x="2929" y="1043"/>
                  </a:lnTo>
                  <a:lnTo>
                    <a:pt x="2920" y="1048"/>
                  </a:lnTo>
                  <a:lnTo>
                    <a:pt x="2912" y="1053"/>
                  </a:lnTo>
                  <a:lnTo>
                    <a:pt x="2909" y="1055"/>
                  </a:lnTo>
                  <a:lnTo>
                    <a:pt x="2905" y="1059"/>
                  </a:lnTo>
                  <a:lnTo>
                    <a:pt x="2903" y="1063"/>
                  </a:lnTo>
                  <a:lnTo>
                    <a:pt x="2901" y="1071"/>
                  </a:lnTo>
                  <a:lnTo>
                    <a:pt x="2898" y="1083"/>
                  </a:lnTo>
                  <a:lnTo>
                    <a:pt x="2897" y="1090"/>
                  </a:lnTo>
                  <a:lnTo>
                    <a:pt x="2897" y="1092"/>
                  </a:lnTo>
                  <a:lnTo>
                    <a:pt x="2895" y="1094"/>
                  </a:lnTo>
                  <a:lnTo>
                    <a:pt x="2891" y="1097"/>
                  </a:lnTo>
                  <a:lnTo>
                    <a:pt x="2886" y="1098"/>
                  </a:lnTo>
                  <a:lnTo>
                    <a:pt x="2874" y="1100"/>
                  </a:lnTo>
                  <a:lnTo>
                    <a:pt x="2864" y="1100"/>
                  </a:lnTo>
                  <a:lnTo>
                    <a:pt x="2852" y="1100"/>
                  </a:lnTo>
                  <a:lnTo>
                    <a:pt x="2840" y="1100"/>
                  </a:lnTo>
                  <a:lnTo>
                    <a:pt x="2834" y="1102"/>
                  </a:lnTo>
                  <a:lnTo>
                    <a:pt x="2829" y="1104"/>
                  </a:lnTo>
                  <a:lnTo>
                    <a:pt x="2826" y="1106"/>
                  </a:lnTo>
                  <a:lnTo>
                    <a:pt x="2823" y="1109"/>
                  </a:lnTo>
                  <a:lnTo>
                    <a:pt x="2821" y="1113"/>
                  </a:lnTo>
                  <a:lnTo>
                    <a:pt x="2820" y="1117"/>
                  </a:lnTo>
                  <a:lnTo>
                    <a:pt x="2820" y="1122"/>
                  </a:lnTo>
                  <a:lnTo>
                    <a:pt x="2821" y="1126"/>
                  </a:lnTo>
                  <a:lnTo>
                    <a:pt x="2822" y="1138"/>
                  </a:lnTo>
                  <a:lnTo>
                    <a:pt x="2824" y="1151"/>
                  </a:lnTo>
                  <a:lnTo>
                    <a:pt x="2824" y="1159"/>
                  </a:lnTo>
                  <a:lnTo>
                    <a:pt x="2823" y="1165"/>
                  </a:lnTo>
                  <a:lnTo>
                    <a:pt x="2821" y="1169"/>
                  </a:lnTo>
                  <a:lnTo>
                    <a:pt x="2817" y="1174"/>
                  </a:lnTo>
                  <a:lnTo>
                    <a:pt x="2805" y="1179"/>
                  </a:lnTo>
                  <a:lnTo>
                    <a:pt x="2789" y="1185"/>
                  </a:lnTo>
                  <a:lnTo>
                    <a:pt x="2782" y="1188"/>
                  </a:lnTo>
                  <a:lnTo>
                    <a:pt x="2775" y="1192"/>
                  </a:lnTo>
                  <a:lnTo>
                    <a:pt x="2770" y="1197"/>
                  </a:lnTo>
                  <a:lnTo>
                    <a:pt x="2766" y="1201"/>
                  </a:lnTo>
                  <a:lnTo>
                    <a:pt x="2763" y="1213"/>
                  </a:lnTo>
                  <a:lnTo>
                    <a:pt x="2759" y="1224"/>
                  </a:lnTo>
                  <a:lnTo>
                    <a:pt x="2758" y="1230"/>
                  </a:lnTo>
                  <a:lnTo>
                    <a:pt x="2756" y="1235"/>
                  </a:lnTo>
                  <a:lnTo>
                    <a:pt x="2752" y="1239"/>
                  </a:lnTo>
                  <a:lnTo>
                    <a:pt x="2748" y="1244"/>
                  </a:lnTo>
                  <a:lnTo>
                    <a:pt x="2739" y="1252"/>
                  </a:lnTo>
                  <a:lnTo>
                    <a:pt x="2731" y="1258"/>
                  </a:lnTo>
                  <a:lnTo>
                    <a:pt x="2728" y="1261"/>
                  </a:lnTo>
                  <a:lnTo>
                    <a:pt x="2725" y="1266"/>
                  </a:lnTo>
                  <a:lnTo>
                    <a:pt x="2722" y="1270"/>
                  </a:lnTo>
                  <a:lnTo>
                    <a:pt x="2721" y="1276"/>
                  </a:lnTo>
                  <a:lnTo>
                    <a:pt x="2720" y="1293"/>
                  </a:lnTo>
                  <a:lnTo>
                    <a:pt x="2720" y="1315"/>
                  </a:lnTo>
                  <a:lnTo>
                    <a:pt x="2720" y="1338"/>
                  </a:lnTo>
                  <a:lnTo>
                    <a:pt x="2720" y="1356"/>
                  </a:lnTo>
                  <a:lnTo>
                    <a:pt x="2720" y="1370"/>
                  </a:lnTo>
                  <a:lnTo>
                    <a:pt x="2720" y="1382"/>
                  </a:lnTo>
                  <a:lnTo>
                    <a:pt x="2720" y="1393"/>
                  </a:lnTo>
                  <a:lnTo>
                    <a:pt x="2720" y="1403"/>
                  </a:lnTo>
                  <a:lnTo>
                    <a:pt x="2721" y="1413"/>
                  </a:lnTo>
                  <a:lnTo>
                    <a:pt x="2723" y="1419"/>
                  </a:lnTo>
                  <a:lnTo>
                    <a:pt x="2728" y="1422"/>
                  </a:lnTo>
                  <a:lnTo>
                    <a:pt x="2734" y="1427"/>
                  </a:lnTo>
                  <a:lnTo>
                    <a:pt x="2737" y="1430"/>
                  </a:lnTo>
                  <a:lnTo>
                    <a:pt x="2739" y="1433"/>
                  </a:lnTo>
                  <a:lnTo>
                    <a:pt x="2741" y="1437"/>
                  </a:lnTo>
                  <a:lnTo>
                    <a:pt x="2742" y="1441"/>
                  </a:lnTo>
                  <a:lnTo>
                    <a:pt x="2744" y="1446"/>
                  </a:lnTo>
                  <a:lnTo>
                    <a:pt x="2744" y="1451"/>
                  </a:lnTo>
                  <a:lnTo>
                    <a:pt x="2741" y="1456"/>
                  </a:lnTo>
                  <a:lnTo>
                    <a:pt x="2739" y="1460"/>
                  </a:lnTo>
                  <a:lnTo>
                    <a:pt x="2731" y="1474"/>
                  </a:lnTo>
                  <a:lnTo>
                    <a:pt x="2719" y="1491"/>
                  </a:lnTo>
                  <a:lnTo>
                    <a:pt x="2704" y="1512"/>
                  </a:lnTo>
                  <a:lnTo>
                    <a:pt x="2689" y="1531"/>
                  </a:lnTo>
                  <a:lnTo>
                    <a:pt x="2676" y="1546"/>
                  </a:lnTo>
                  <a:lnTo>
                    <a:pt x="2666" y="1557"/>
                  </a:lnTo>
                  <a:lnTo>
                    <a:pt x="2658" y="1565"/>
                  </a:lnTo>
                  <a:lnTo>
                    <a:pt x="2650" y="1570"/>
                  </a:lnTo>
                  <a:lnTo>
                    <a:pt x="2640" y="1572"/>
                  </a:lnTo>
                  <a:lnTo>
                    <a:pt x="2630" y="1573"/>
                  </a:lnTo>
                  <a:lnTo>
                    <a:pt x="2619" y="1575"/>
                  </a:lnTo>
                  <a:lnTo>
                    <a:pt x="2611" y="1575"/>
                  </a:lnTo>
                  <a:lnTo>
                    <a:pt x="2603" y="1576"/>
                  </a:lnTo>
                  <a:lnTo>
                    <a:pt x="2600" y="1578"/>
                  </a:lnTo>
                  <a:lnTo>
                    <a:pt x="2600" y="1579"/>
                  </a:lnTo>
                  <a:lnTo>
                    <a:pt x="2600" y="1582"/>
                  </a:lnTo>
                  <a:lnTo>
                    <a:pt x="2601" y="1585"/>
                  </a:lnTo>
                  <a:lnTo>
                    <a:pt x="2603" y="1589"/>
                  </a:lnTo>
                  <a:lnTo>
                    <a:pt x="2608" y="1596"/>
                  </a:lnTo>
                  <a:lnTo>
                    <a:pt x="2612" y="1603"/>
                  </a:lnTo>
                  <a:lnTo>
                    <a:pt x="2612" y="1605"/>
                  </a:lnTo>
                  <a:lnTo>
                    <a:pt x="2611" y="1608"/>
                  </a:lnTo>
                  <a:lnTo>
                    <a:pt x="2609" y="1610"/>
                  </a:lnTo>
                  <a:lnTo>
                    <a:pt x="2607" y="1611"/>
                  </a:lnTo>
                  <a:lnTo>
                    <a:pt x="2597" y="1613"/>
                  </a:lnTo>
                  <a:lnTo>
                    <a:pt x="2584" y="1614"/>
                  </a:lnTo>
                  <a:lnTo>
                    <a:pt x="2577" y="1614"/>
                  </a:lnTo>
                  <a:lnTo>
                    <a:pt x="2570" y="1615"/>
                  </a:lnTo>
                  <a:lnTo>
                    <a:pt x="2563" y="1617"/>
                  </a:lnTo>
                  <a:lnTo>
                    <a:pt x="2557" y="1621"/>
                  </a:lnTo>
                  <a:lnTo>
                    <a:pt x="2546" y="1628"/>
                  </a:lnTo>
                  <a:lnTo>
                    <a:pt x="2538" y="1634"/>
                  </a:lnTo>
                  <a:lnTo>
                    <a:pt x="2534" y="1638"/>
                  </a:lnTo>
                  <a:lnTo>
                    <a:pt x="2530" y="1640"/>
                  </a:lnTo>
                  <a:lnTo>
                    <a:pt x="2524" y="1641"/>
                  </a:lnTo>
                  <a:lnTo>
                    <a:pt x="2515" y="1642"/>
                  </a:lnTo>
                  <a:lnTo>
                    <a:pt x="2500" y="1644"/>
                  </a:lnTo>
                  <a:lnTo>
                    <a:pt x="2488" y="1644"/>
                  </a:lnTo>
                  <a:lnTo>
                    <a:pt x="2485" y="1644"/>
                  </a:lnTo>
                  <a:lnTo>
                    <a:pt x="2481" y="1645"/>
                  </a:lnTo>
                  <a:lnTo>
                    <a:pt x="2479" y="1647"/>
                  </a:lnTo>
                  <a:lnTo>
                    <a:pt x="2479" y="1651"/>
                  </a:lnTo>
                  <a:lnTo>
                    <a:pt x="2479" y="1660"/>
                  </a:lnTo>
                  <a:lnTo>
                    <a:pt x="2480" y="1670"/>
                  </a:lnTo>
                  <a:lnTo>
                    <a:pt x="2479" y="1678"/>
                  </a:lnTo>
                  <a:lnTo>
                    <a:pt x="2477" y="1685"/>
                  </a:lnTo>
                  <a:lnTo>
                    <a:pt x="2475" y="1686"/>
                  </a:lnTo>
                  <a:lnTo>
                    <a:pt x="2474" y="1687"/>
                  </a:lnTo>
                  <a:lnTo>
                    <a:pt x="2473" y="1687"/>
                  </a:lnTo>
                  <a:lnTo>
                    <a:pt x="2470" y="1687"/>
                  </a:lnTo>
                  <a:lnTo>
                    <a:pt x="2467" y="1686"/>
                  </a:lnTo>
                  <a:lnTo>
                    <a:pt x="2461" y="1685"/>
                  </a:lnTo>
                  <a:lnTo>
                    <a:pt x="2457" y="1685"/>
                  </a:lnTo>
                  <a:lnTo>
                    <a:pt x="2455" y="1686"/>
                  </a:lnTo>
                  <a:lnTo>
                    <a:pt x="2454" y="1689"/>
                  </a:lnTo>
                  <a:lnTo>
                    <a:pt x="2452" y="1691"/>
                  </a:lnTo>
                  <a:lnTo>
                    <a:pt x="2451" y="1697"/>
                  </a:lnTo>
                  <a:lnTo>
                    <a:pt x="2454" y="1704"/>
                  </a:lnTo>
                  <a:lnTo>
                    <a:pt x="2456" y="1714"/>
                  </a:lnTo>
                  <a:lnTo>
                    <a:pt x="2461" y="1728"/>
                  </a:lnTo>
                  <a:lnTo>
                    <a:pt x="2463" y="1735"/>
                  </a:lnTo>
                  <a:lnTo>
                    <a:pt x="2465" y="1742"/>
                  </a:lnTo>
                  <a:lnTo>
                    <a:pt x="2469" y="1748"/>
                  </a:lnTo>
                  <a:lnTo>
                    <a:pt x="2471" y="1753"/>
                  </a:lnTo>
                  <a:lnTo>
                    <a:pt x="2479" y="1759"/>
                  </a:lnTo>
                  <a:lnTo>
                    <a:pt x="2482" y="1765"/>
                  </a:lnTo>
                  <a:lnTo>
                    <a:pt x="2482" y="1767"/>
                  </a:lnTo>
                  <a:lnTo>
                    <a:pt x="2482" y="1770"/>
                  </a:lnTo>
                  <a:lnTo>
                    <a:pt x="2481" y="1772"/>
                  </a:lnTo>
                  <a:lnTo>
                    <a:pt x="2477" y="1774"/>
                  </a:lnTo>
                  <a:lnTo>
                    <a:pt x="2468" y="1777"/>
                  </a:lnTo>
                  <a:lnTo>
                    <a:pt x="2458" y="1777"/>
                  </a:lnTo>
                  <a:lnTo>
                    <a:pt x="2455" y="1778"/>
                  </a:lnTo>
                  <a:lnTo>
                    <a:pt x="2450" y="1778"/>
                  </a:lnTo>
                  <a:lnTo>
                    <a:pt x="2446" y="1780"/>
                  </a:lnTo>
                  <a:lnTo>
                    <a:pt x="2443" y="1783"/>
                  </a:lnTo>
                  <a:lnTo>
                    <a:pt x="2431" y="1799"/>
                  </a:lnTo>
                  <a:lnTo>
                    <a:pt x="2423" y="1812"/>
                  </a:lnTo>
                  <a:lnTo>
                    <a:pt x="2420" y="1815"/>
                  </a:lnTo>
                  <a:lnTo>
                    <a:pt x="2418" y="1816"/>
                  </a:lnTo>
                  <a:lnTo>
                    <a:pt x="2417" y="1817"/>
                  </a:lnTo>
                  <a:lnTo>
                    <a:pt x="2414" y="1817"/>
                  </a:lnTo>
                  <a:lnTo>
                    <a:pt x="2410" y="1816"/>
                  </a:lnTo>
                  <a:lnTo>
                    <a:pt x="2405" y="1813"/>
                  </a:lnTo>
                  <a:lnTo>
                    <a:pt x="2400" y="1810"/>
                  </a:lnTo>
                  <a:lnTo>
                    <a:pt x="2395" y="1809"/>
                  </a:lnTo>
                  <a:lnTo>
                    <a:pt x="2393" y="1809"/>
                  </a:lnTo>
                  <a:lnTo>
                    <a:pt x="2392" y="1810"/>
                  </a:lnTo>
                  <a:lnTo>
                    <a:pt x="2389" y="1811"/>
                  </a:lnTo>
                  <a:lnTo>
                    <a:pt x="2387" y="1815"/>
                  </a:lnTo>
                  <a:lnTo>
                    <a:pt x="2383" y="1822"/>
                  </a:lnTo>
                  <a:lnTo>
                    <a:pt x="2380" y="1827"/>
                  </a:lnTo>
                  <a:lnTo>
                    <a:pt x="2379" y="1828"/>
                  </a:lnTo>
                  <a:lnTo>
                    <a:pt x="2376" y="1828"/>
                  </a:lnTo>
                  <a:lnTo>
                    <a:pt x="2373" y="1827"/>
                  </a:lnTo>
                  <a:lnTo>
                    <a:pt x="2369" y="1824"/>
                  </a:lnTo>
                  <a:lnTo>
                    <a:pt x="2361" y="1818"/>
                  </a:lnTo>
                  <a:lnTo>
                    <a:pt x="2351" y="1813"/>
                  </a:lnTo>
                  <a:lnTo>
                    <a:pt x="2347" y="1811"/>
                  </a:lnTo>
                  <a:lnTo>
                    <a:pt x="2341" y="1810"/>
                  </a:lnTo>
                  <a:lnTo>
                    <a:pt x="2335" y="1809"/>
                  </a:lnTo>
                  <a:lnTo>
                    <a:pt x="2329" y="1809"/>
                  </a:lnTo>
                  <a:lnTo>
                    <a:pt x="2323" y="1810"/>
                  </a:lnTo>
                  <a:lnTo>
                    <a:pt x="2317" y="1811"/>
                  </a:lnTo>
                  <a:lnTo>
                    <a:pt x="2313" y="1813"/>
                  </a:lnTo>
                  <a:lnTo>
                    <a:pt x="2310" y="1816"/>
                  </a:lnTo>
                  <a:lnTo>
                    <a:pt x="2307" y="1818"/>
                  </a:lnTo>
                  <a:lnTo>
                    <a:pt x="2306" y="1822"/>
                  </a:lnTo>
                  <a:lnTo>
                    <a:pt x="2306" y="1827"/>
                  </a:lnTo>
                  <a:lnTo>
                    <a:pt x="2306" y="1831"/>
                  </a:lnTo>
                  <a:lnTo>
                    <a:pt x="2306" y="1842"/>
                  </a:lnTo>
                  <a:lnTo>
                    <a:pt x="2307" y="1854"/>
                  </a:lnTo>
                  <a:lnTo>
                    <a:pt x="2307" y="1865"/>
                  </a:lnTo>
                  <a:lnTo>
                    <a:pt x="2307" y="1874"/>
                  </a:lnTo>
                  <a:lnTo>
                    <a:pt x="2307" y="1884"/>
                  </a:lnTo>
                  <a:lnTo>
                    <a:pt x="2309" y="1892"/>
                  </a:lnTo>
                  <a:lnTo>
                    <a:pt x="2311" y="1899"/>
                  </a:lnTo>
                  <a:lnTo>
                    <a:pt x="2316" y="1906"/>
                  </a:lnTo>
                  <a:lnTo>
                    <a:pt x="2320" y="1912"/>
                  </a:lnTo>
                  <a:lnTo>
                    <a:pt x="2323" y="1918"/>
                  </a:lnTo>
                  <a:lnTo>
                    <a:pt x="2323" y="1925"/>
                  </a:lnTo>
                  <a:lnTo>
                    <a:pt x="2323" y="1931"/>
                  </a:lnTo>
                  <a:lnTo>
                    <a:pt x="2322" y="1935"/>
                  </a:lnTo>
                  <a:lnTo>
                    <a:pt x="2319" y="1936"/>
                  </a:lnTo>
                  <a:lnTo>
                    <a:pt x="2317" y="1936"/>
                  </a:lnTo>
                  <a:lnTo>
                    <a:pt x="2313" y="1936"/>
                  </a:lnTo>
                  <a:lnTo>
                    <a:pt x="2305" y="1932"/>
                  </a:lnTo>
                  <a:lnTo>
                    <a:pt x="2299" y="1929"/>
                  </a:lnTo>
                  <a:lnTo>
                    <a:pt x="2293" y="1925"/>
                  </a:lnTo>
                  <a:lnTo>
                    <a:pt x="2287" y="1924"/>
                  </a:lnTo>
                  <a:lnTo>
                    <a:pt x="2284" y="1925"/>
                  </a:lnTo>
                  <a:lnTo>
                    <a:pt x="2280" y="1926"/>
                  </a:lnTo>
                  <a:lnTo>
                    <a:pt x="2278" y="1928"/>
                  </a:lnTo>
                  <a:lnTo>
                    <a:pt x="2275" y="1931"/>
                  </a:lnTo>
                  <a:lnTo>
                    <a:pt x="2272" y="1934"/>
                  </a:lnTo>
                  <a:lnTo>
                    <a:pt x="2269" y="1936"/>
                  </a:lnTo>
                  <a:lnTo>
                    <a:pt x="2266" y="1937"/>
                  </a:lnTo>
                  <a:lnTo>
                    <a:pt x="2261" y="1938"/>
                  </a:lnTo>
                  <a:lnTo>
                    <a:pt x="2254" y="1938"/>
                  </a:lnTo>
                  <a:lnTo>
                    <a:pt x="2247" y="1936"/>
                  </a:lnTo>
                  <a:lnTo>
                    <a:pt x="2240" y="1934"/>
                  </a:lnTo>
                  <a:lnTo>
                    <a:pt x="2233" y="1931"/>
                  </a:lnTo>
                  <a:lnTo>
                    <a:pt x="2229" y="1930"/>
                  </a:lnTo>
                  <a:lnTo>
                    <a:pt x="2225" y="1931"/>
                  </a:lnTo>
                  <a:lnTo>
                    <a:pt x="2222" y="1932"/>
                  </a:lnTo>
                  <a:lnTo>
                    <a:pt x="2218" y="1936"/>
                  </a:lnTo>
                  <a:lnTo>
                    <a:pt x="2212" y="1943"/>
                  </a:lnTo>
                  <a:lnTo>
                    <a:pt x="2208" y="1948"/>
                  </a:lnTo>
                  <a:lnTo>
                    <a:pt x="2205" y="1950"/>
                  </a:lnTo>
                  <a:lnTo>
                    <a:pt x="2202" y="1951"/>
                  </a:lnTo>
                  <a:lnTo>
                    <a:pt x="2198" y="1951"/>
                  </a:lnTo>
                  <a:lnTo>
                    <a:pt x="2193" y="1951"/>
                  </a:lnTo>
                  <a:lnTo>
                    <a:pt x="2181" y="1949"/>
                  </a:lnTo>
                  <a:lnTo>
                    <a:pt x="2172" y="1947"/>
                  </a:lnTo>
                  <a:lnTo>
                    <a:pt x="2167" y="1947"/>
                  </a:lnTo>
                  <a:lnTo>
                    <a:pt x="2162" y="1948"/>
                  </a:lnTo>
                  <a:lnTo>
                    <a:pt x="2159" y="1949"/>
                  </a:lnTo>
                  <a:lnTo>
                    <a:pt x="2155" y="1953"/>
                  </a:lnTo>
                  <a:lnTo>
                    <a:pt x="2152" y="1958"/>
                  </a:lnTo>
                  <a:lnTo>
                    <a:pt x="2149" y="1963"/>
                  </a:lnTo>
                  <a:lnTo>
                    <a:pt x="2147" y="1969"/>
                  </a:lnTo>
                  <a:lnTo>
                    <a:pt x="2146" y="1976"/>
                  </a:lnTo>
                  <a:lnTo>
                    <a:pt x="2142" y="1988"/>
                  </a:lnTo>
                  <a:lnTo>
                    <a:pt x="2140" y="2000"/>
                  </a:lnTo>
                  <a:lnTo>
                    <a:pt x="2137" y="2010"/>
                  </a:lnTo>
                  <a:lnTo>
                    <a:pt x="2133" y="2019"/>
                  </a:lnTo>
                  <a:lnTo>
                    <a:pt x="2128" y="2027"/>
                  </a:lnTo>
                  <a:lnTo>
                    <a:pt x="2122" y="2035"/>
                  </a:lnTo>
                  <a:lnTo>
                    <a:pt x="2114" y="2039"/>
                  </a:lnTo>
                  <a:lnTo>
                    <a:pt x="2104" y="2043"/>
                  </a:lnTo>
                  <a:lnTo>
                    <a:pt x="2093" y="2044"/>
                  </a:lnTo>
                  <a:lnTo>
                    <a:pt x="2084" y="2048"/>
                  </a:lnTo>
                  <a:lnTo>
                    <a:pt x="2079" y="2050"/>
                  </a:lnTo>
                  <a:lnTo>
                    <a:pt x="2074" y="2052"/>
                  </a:lnTo>
                  <a:lnTo>
                    <a:pt x="2070" y="2057"/>
                  </a:lnTo>
                  <a:lnTo>
                    <a:pt x="2065" y="2062"/>
                  </a:lnTo>
                  <a:lnTo>
                    <a:pt x="2061" y="2070"/>
                  </a:lnTo>
                  <a:lnTo>
                    <a:pt x="2060" y="2079"/>
                  </a:lnTo>
                  <a:lnTo>
                    <a:pt x="2060" y="2087"/>
                  </a:lnTo>
                  <a:lnTo>
                    <a:pt x="2061" y="2094"/>
                  </a:lnTo>
                  <a:lnTo>
                    <a:pt x="2064" y="2099"/>
                  </a:lnTo>
                  <a:lnTo>
                    <a:pt x="2065" y="2104"/>
                  </a:lnTo>
                  <a:lnTo>
                    <a:pt x="2065" y="2109"/>
                  </a:lnTo>
                  <a:lnTo>
                    <a:pt x="2064" y="2115"/>
                  </a:lnTo>
                  <a:lnTo>
                    <a:pt x="2064" y="2117"/>
                  </a:lnTo>
                  <a:lnTo>
                    <a:pt x="2063" y="2118"/>
                  </a:lnTo>
                  <a:lnTo>
                    <a:pt x="2061" y="2118"/>
                  </a:lnTo>
                  <a:lnTo>
                    <a:pt x="2060" y="2118"/>
                  </a:lnTo>
                  <a:lnTo>
                    <a:pt x="2057" y="2117"/>
                  </a:lnTo>
                  <a:lnTo>
                    <a:pt x="2053" y="2113"/>
                  </a:lnTo>
                  <a:lnTo>
                    <a:pt x="2045" y="2106"/>
                  </a:lnTo>
                  <a:lnTo>
                    <a:pt x="2040" y="2101"/>
                  </a:lnTo>
                  <a:lnTo>
                    <a:pt x="2029" y="2092"/>
                  </a:lnTo>
                  <a:lnTo>
                    <a:pt x="2016" y="2082"/>
                  </a:lnTo>
                  <a:lnTo>
                    <a:pt x="2011" y="2077"/>
                  </a:lnTo>
                  <a:lnTo>
                    <a:pt x="2007" y="2073"/>
                  </a:lnTo>
                  <a:lnTo>
                    <a:pt x="2004" y="2068"/>
                  </a:lnTo>
                  <a:lnTo>
                    <a:pt x="2002" y="2063"/>
                  </a:lnTo>
                  <a:lnTo>
                    <a:pt x="1998" y="2051"/>
                  </a:lnTo>
                  <a:lnTo>
                    <a:pt x="1995" y="2038"/>
                  </a:lnTo>
                  <a:lnTo>
                    <a:pt x="1994" y="2033"/>
                  </a:lnTo>
                  <a:lnTo>
                    <a:pt x="1994" y="2029"/>
                  </a:lnTo>
                  <a:lnTo>
                    <a:pt x="1995" y="2024"/>
                  </a:lnTo>
                  <a:lnTo>
                    <a:pt x="1997" y="2019"/>
                  </a:lnTo>
                  <a:lnTo>
                    <a:pt x="2003" y="2011"/>
                  </a:lnTo>
                  <a:lnTo>
                    <a:pt x="2008" y="2005"/>
                  </a:lnTo>
                  <a:lnTo>
                    <a:pt x="2010" y="2001"/>
                  </a:lnTo>
                  <a:lnTo>
                    <a:pt x="2013" y="1998"/>
                  </a:lnTo>
                  <a:lnTo>
                    <a:pt x="2011" y="1994"/>
                  </a:lnTo>
                  <a:lnTo>
                    <a:pt x="2008" y="1991"/>
                  </a:lnTo>
                  <a:lnTo>
                    <a:pt x="2005" y="1988"/>
                  </a:lnTo>
                  <a:lnTo>
                    <a:pt x="2003" y="1989"/>
                  </a:lnTo>
                  <a:lnTo>
                    <a:pt x="2000" y="1991"/>
                  </a:lnTo>
                  <a:lnTo>
                    <a:pt x="1997" y="1993"/>
                  </a:lnTo>
                  <a:lnTo>
                    <a:pt x="1991" y="2001"/>
                  </a:lnTo>
                  <a:lnTo>
                    <a:pt x="1984" y="2012"/>
                  </a:lnTo>
                  <a:lnTo>
                    <a:pt x="1978" y="2021"/>
                  </a:lnTo>
                  <a:lnTo>
                    <a:pt x="1972" y="2026"/>
                  </a:lnTo>
                  <a:lnTo>
                    <a:pt x="1966" y="2029"/>
                  </a:lnTo>
                  <a:lnTo>
                    <a:pt x="1959" y="2029"/>
                  </a:lnTo>
                  <a:lnTo>
                    <a:pt x="1952" y="2027"/>
                  </a:lnTo>
                  <a:lnTo>
                    <a:pt x="1946" y="2027"/>
                  </a:lnTo>
                  <a:lnTo>
                    <a:pt x="1941" y="2029"/>
                  </a:lnTo>
                  <a:lnTo>
                    <a:pt x="1939" y="2031"/>
                  </a:lnTo>
                  <a:lnTo>
                    <a:pt x="1939" y="2032"/>
                  </a:lnTo>
                  <a:lnTo>
                    <a:pt x="1940" y="2035"/>
                  </a:lnTo>
                  <a:lnTo>
                    <a:pt x="1942" y="2036"/>
                  </a:lnTo>
                  <a:lnTo>
                    <a:pt x="1945" y="2038"/>
                  </a:lnTo>
                  <a:lnTo>
                    <a:pt x="1953" y="2042"/>
                  </a:lnTo>
                  <a:lnTo>
                    <a:pt x="1961" y="2043"/>
                  </a:lnTo>
                  <a:lnTo>
                    <a:pt x="1969" y="2045"/>
                  </a:lnTo>
                  <a:lnTo>
                    <a:pt x="1976" y="2050"/>
                  </a:lnTo>
                  <a:lnTo>
                    <a:pt x="1978" y="2052"/>
                  </a:lnTo>
                  <a:lnTo>
                    <a:pt x="1980" y="2055"/>
                  </a:lnTo>
                  <a:lnTo>
                    <a:pt x="1982" y="2058"/>
                  </a:lnTo>
                  <a:lnTo>
                    <a:pt x="1983" y="2062"/>
                  </a:lnTo>
                  <a:lnTo>
                    <a:pt x="1984" y="2073"/>
                  </a:lnTo>
                  <a:lnTo>
                    <a:pt x="1984" y="2083"/>
                  </a:lnTo>
                  <a:lnTo>
                    <a:pt x="1983" y="2089"/>
                  </a:lnTo>
                  <a:lnTo>
                    <a:pt x="1982" y="2094"/>
                  </a:lnTo>
                  <a:lnTo>
                    <a:pt x="1980" y="2099"/>
                  </a:lnTo>
                  <a:lnTo>
                    <a:pt x="1978" y="2102"/>
                  </a:lnTo>
                  <a:lnTo>
                    <a:pt x="1965" y="2109"/>
                  </a:lnTo>
                  <a:lnTo>
                    <a:pt x="1946" y="2118"/>
                  </a:lnTo>
                  <a:lnTo>
                    <a:pt x="1927" y="2125"/>
                  </a:lnTo>
                  <a:lnTo>
                    <a:pt x="1917" y="2127"/>
                  </a:lnTo>
                  <a:lnTo>
                    <a:pt x="1908" y="2127"/>
                  </a:lnTo>
                  <a:lnTo>
                    <a:pt x="1900" y="2127"/>
                  </a:lnTo>
                  <a:lnTo>
                    <a:pt x="1893" y="2128"/>
                  </a:lnTo>
                  <a:lnTo>
                    <a:pt x="1885" y="2131"/>
                  </a:lnTo>
                  <a:lnTo>
                    <a:pt x="1878" y="2132"/>
                  </a:lnTo>
                  <a:lnTo>
                    <a:pt x="1871" y="2132"/>
                  </a:lnTo>
                  <a:lnTo>
                    <a:pt x="1868" y="2132"/>
                  </a:lnTo>
                  <a:lnTo>
                    <a:pt x="1865" y="2130"/>
                  </a:lnTo>
                  <a:lnTo>
                    <a:pt x="1863" y="2128"/>
                  </a:lnTo>
                  <a:lnTo>
                    <a:pt x="1863" y="2125"/>
                  </a:lnTo>
                  <a:lnTo>
                    <a:pt x="1862" y="2120"/>
                  </a:lnTo>
                  <a:lnTo>
                    <a:pt x="1860" y="2115"/>
                  </a:lnTo>
                  <a:lnTo>
                    <a:pt x="1859" y="2113"/>
                  </a:lnTo>
                  <a:lnTo>
                    <a:pt x="1858" y="2113"/>
                  </a:lnTo>
                  <a:lnTo>
                    <a:pt x="1857" y="2112"/>
                  </a:lnTo>
                  <a:lnTo>
                    <a:pt x="1854" y="2112"/>
                  </a:lnTo>
                  <a:lnTo>
                    <a:pt x="1847" y="2123"/>
                  </a:lnTo>
                  <a:lnTo>
                    <a:pt x="1837" y="2140"/>
                  </a:lnTo>
                  <a:lnTo>
                    <a:pt x="1832" y="2143"/>
                  </a:lnTo>
                  <a:lnTo>
                    <a:pt x="1828" y="2145"/>
                  </a:lnTo>
                  <a:lnTo>
                    <a:pt x="1824" y="2145"/>
                  </a:lnTo>
                  <a:lnTo>
                    <a:pt x="1819" y="2144"/>
                  </a:lnTo>
                  <a:lnTo>
                    <a:pt x="1810" y="2140"/>
                  </a:lnTo>
                  <a:lnTo>
                    <a:pt x="1801" y="2137"/>
                  </a:lnTo>
                  <a:lnTo>
                    <a:pt x="1794" y="2133"/>
                  </a:lnTo>
                  <a:lnTo>
                    <a:pt x="1789" y="2128"/>
                  </a:lnTo>
                  <a:lnTo>
                    <a:pt x="1788" y="2126"/>
                  </a:lnTo>
                  <a:lnTo>
                    <a:pt x="1787" y="2123"/>
                  </a:lnTo>
                  <a:lnTo>
                    <a:pt x="1787" y="2120"/>
                  </a:lnTo>
                  <a:lnTo>
                    <a:pt x="1787" y="2117"/>
                  </a:lnTo>
                  <a:lnTo>
                    <a:pt x="1797" y="2111"/>
                  </a:lnTo>
                  <a:lnTo>
                    <a:pt x="1816" y="2098"/>
                  </a:lnTo>
                  <a:lnTo>
                    <a:pt x="1820" y="2094"/>
                  </a:lnTo>
                  <a:lnTo>
                    <a:pt x="1822" y="2090"/>
                  </a:lnTo>
                  <a:lnTo>
                    <a:pt x="1824" y="2087"/>
                  </a:lnTo>
                  <a:lnTo>
                    <a:pt x="1822" y="2083"/>
                  </a:lnTo>
                  <a:lnTo>
                    <a:pt x="1820" y="2081"/>
                  </a:lnTo>
                  <a:lnTo>
                    <a:pt x="1814" y="2079"/>
                  </a:lnTo>
                  <a:lnTo>
                    <a:pt x="1806" y="2075"/>
                  </a:lnTo>
                  <a:lnTo>
                    <a:pt x="1794" y="2074"/>
                  </a:lnTo>
                  <a:lnTo>
                    <a:pt x="1782" y="2071"/>
                  </a:lnTo>
                  <a:lnTo>
                    <a:pt x="1771" y="2068"/>
                  </a:lnTo>
                  <a:lnTo>
                    <a:pt x="1762" y="2065"/>
                  </a:lnTo>
                  <a:lnTo>
                    <a:pt x="1753" y="2061"/>
                  </a:lnTo>
                  <a:lnTo>
                    <a:pt x="1745" y="2057"/>
                  </a:lnTo>
                  <a:lnTo>
                    <a:pt x="1739" y="2052"/>
                  </a:lnTo>
                  <a:lnTo>
                    <a:pt x="1733" y="2048"/>
                  </a:lnTo>
                  <a:lnTo>
                    <a:pt x="1727" y="2043"/>
                  </a:lnTo>
                  <a:lnTo>
                    <a:pt x="1724" y="2037"/>
                  </a:lnTo>
                  <a:lnTo>
                    <a:pt x="1721" y="2032"/>
                  </a:lnTo>
                  <a:lnTo>
                    <a:pt x="1719" y="2025"/>
                  </a:lnTo>
                  <a:lnTo>
                    <a:pt x="1718" y="2018"/>
                  </a:lnTo>
                  <a:lnTo>
                    <a:pt x="1718" y="2011"/>
                  </a:lnTo>
                  <a:lnTo>
                    <a:pt x="1719" y="2004"/>
                  </a:lnTo>
                  <a:lnTo>
                    <a:pt x="1720" y="1998"/>
                  </a:lnTo>
                  <a:lnTo>
                    <a:pt x="1719" y="1991"/>
                  </a:lnTo>
                  <a:lnTo>
                    <a:pt x="1718" y="1985"/>
                  </a:lnTo>
                  <a:lnTo>
                    <a:pt x="1714" y="1980"/>
                  </a:lnTo>
                  <a:lnTo>
                    <a:pt x="1709" y="1975"/>
                  </a:lnTo>
                  <a:lnTo>
                    <a:pt x="1704" y="1970"/>
                  </a:lnTo>
                  <a:lnTo>
                    <a:pt x="1701" y="1969"/>
                  </a:lnTo>
                  <a:lnTo>
                    <a:pt x="1698" y="1969"/>
                  </a:lnTo>
                  <a:lnTo>
                    <a:pt x="1695" y="1969"/>
                  </a:lnTo>
                  <a:lnTo>
                    <a:pt x="1694" y="1969"/>
                  </a:lnTo>
                  <a:lnTo>
                    <a:pt x="1687" y="1978"/>
                  </a:lnTo>
                  <a:lnTo>
                    <a:pt x="1682" y="1986"/>
                  </a:lnTo>
                  <a:lnTo>
                    <a:pt x="1679" y="1995"/>
                  </a:lnTo>
                  <a:lnTo>
                    <a:pt x="1677" y="2005"/>
                  </a:lnTo>
                  <a:lnTo>
                    <a:pt x="1676" y="2014"/>
                  </a:lnTo>
                  <a:lnTo>
                    <a:pt x="1674" y="2020"/>
                  </a:lnTo>
                  <a:lnTo>
                    <a:pt x="1673" y="2024"/>
                  </a:lnTo>
                  <a:lnTo>
                    <a:pt x="1670" y="2025"/>
                  </a:lnTo>
                  <a:lnTo>
                    <a:pt x="1668" y="2026"/>
                  </a:lnTo>
                  <a:lnTo>
                    <a:pt x="1665" y="2026"/>
                  </a:lnTo>
                  <a:lnTo>
                    <a:pt x="1649" y="2025"/>
                  </a:lnTo>
                  <a:lnTo>
                    <a:pt x="1635" y="2020"/>
                  </a:lnTo>
                  <a:lnTo>
                    <a:pt x="1623" y="2016"/>
                  </a:lnTo>
                  <a:lnTo>
                    <a:pt x="1614" y="2010"/>
                  </a:lnTo>
                  <a:lnTo>
                    <a:pt x="1608" y="2002"/>
                  </a:lnTo>
                  <a:lnTo>
                    <a:pt x="1605" y="1995"/>
                  </a:lnTo>
                  <a:lnTo>
                    <a:pt x="1602" y="1987"/>
                  </a:lnTo>
                  <a:lnTo>
                    <a:pt x="1601" y="1980"/>
                  </a:lnTo>
                  <a:lnTo>
                    <a:pt x="1604" y="1966"/>
                  </a:lnTo>
                  <a:lnTo>
                    <a:pt x="1607" y="1953"/>
                  </a:lnTo>
                  <a:lnTo>
                    <a:pt x="1608" y="1947"/>
                  </a:lnTo>
                  <a:lnTo>
                    <a:pt x="1608" y="1942"/>
                  </a:lnTo>
                  <a:lnTo>
                    <a:pt x="1607" y="1937"/>
                  </a:lnTo>
                  <a:lnTo>
                    <a:pt x="1605" y="1934"/>
                  </a:lnTo>
                  <a:lnTo>
                    <a:pt x="1600" y="1930"/>
                  </a:lnTo>
                  <a:lnTo>
                    <a:pt x="1593" y="1928"/>
                  </a:lnTo>
                  <a:lnTo>
                    <a:pt x="1587" y="1928"/>
                  </a:lnTo>
                  <a:lnTo>
                    <a:pt x="1580" y="1929"/>
                  </a:lnTo>
                  <a:lnTo>
                    <a:pt x="1576" y="1930"/>
                  </a:lnTo>
                  <a:lnTo>
                    <a:pt x="1574" y="1932"/>
                  </a:lnTo>
                  <a:lnTo>
                    <a:pt x="1570" y="1935"/>
                  </a:lnTo>
                  <a:lnTo>
                    <a:pt x="1568" y="1938"/>
                  </a:lnTo>
                  <a:lnTo>
                    <a:pt x="1566" y="1943"/>
                  </a:lnTo>
                  <a:lnTo>
                    <a:pt x="1564" y="1948"/>
                  </a:lnTo>
                  <a:lnTo>
                    <a:pt x="1563" y="1953"/>
                  </a:lnTo>
                  <a:lnTo>
                    <a:pt x="1563" y="1960"/>
                  </a:lnTo>
                  <a:lnTo>
                    <a:pt x="1563" y="1972"/>
                  </a:lnTo>
                  <a:lnTo>
                    <a:pt x="1567" y="1985"/>
                  </a:lnTo>
                  <a:lnTo>
                    <a:pt x="1570" y="1995"/>
                  </a:lnTo>
                  <a:lnTo>
                    <a:pt x="1574" y="2006"/>
                  </a:lnTo>
                  <a:lnTo>
                    <a:pt x="1577" y="2017"/>
                  </a:lnTo>
                  <a:lnTo>
                    <a:pt x="1579" y="2026"/>
                  </a:lnTo>
                  <a:lnTo>
                    <a:pt x="1579" y="2031"/>
                  </a:lnTo>
                  <a:lnTo>
                    <a:pt x="1579" y="2036"/>
                  </a:lnTo>
                  <a:lnTo>
                    <a:pt x="1577" y="2042"/>
                  </a:lnTo>
                  <a:lnTo>
                    <a:pt x="1575" y="2046"/>
                  </a:lnTo>
                  <a:lnTo>
                    <a:pt x="1566" y="2055"/>
                  </a:lnTo>
                  <a:lnTo>
                    <a:pt x="1551" y="2069"/>
                  </a:lnTo>
                  <a:lnTo>
                    <a:pt x="1547" y="2070"/>
                  </a:lnTo>
                  <a:lnTo>
                    <a:pt x="1539" y="2071"/>
                  </a:lnTo>
                  <a:lnTo>
                    <a:pt x="1529" y="2074"/>
                  </a:lnTo>
                  <a:lnTo>
                    <a:pt x="1514" y="2076"/>
                  </a:lnTo>
                  <a:lnTo>
                    <a:pt x="1494" y="2081"/>
                  </a:lnTo>
                  <a:lnTo>
                    <a:pt x="1474" y="2086"/>
                  </a:lnTo>
                  <a:lnTo>
                    <a:pt x="1456" y="2089"/>
                  </a:lnTo>
                  <a:lnTo>
                    <a:pt x="1446" y="2090"/>
                  </a:lnTo>
                  <a:lnTo>
                    <a:pt x="1427" y="2088"/>
                  </a:lnTo>
                  <a:lnTo>
                    <a:pt x="1409" y="2083"/>
                  </a:lnTo>
                  <a:lnTo>
                    <a:pt x="1394" y="2080"/>
                  </a:lnTo>
                  <a:lnTo>
                    <a:pt x="1386" y="2076"/>
                  </a:lnTo>
                  <a:lnTo>
                    <a:pt x="1377" y="2074"/>
                  </a:lnTo>
                  <a:lnTo>
                    <a:pt x="1367" y="2074"/>
                  </a:lnTo>
                  <a:lnTo>
                    <a:pt x="1354" y="2070"/>
                  </a:lnTo>
                  <a:lnTo>
                    <a:pt x="1343" y="2065"/>
                  </a:lnTo>
                  <a:lnTo>
                    <a:pt x="1336" y="2062"/>
                  </a:lnTo>
                  <a:lnTo>
                    <a:pt x="1330" y="2058"/>
                  </a:lnTo>
                  <a:lnTo>
                    <a:pt x="1325" y="2055"/>
                  </a:lnTo>
                  <a:lnTo>
                    <a:pt x="1322" y="2050"/>
                  </a:lnTo>
                  <a:lnTo>
                    <a:pt x="1315" y="2041"/>
                  </a:lnTo>
                  <a:lnTo>
                    <a:pt x="1306" y="2033"/>
                  </a:lnTo>
                  <a:lnTo>
                    <a:pt x="1296" y="2026"/>
                  </a:lnTo>
                  <a:lnTo>
                    <a:pt x="1283" y="2020"/>
                  </a:lnTo>
                  <a:lnTo>
                    <a:pt x="1277" y="2019"/>
                  </a:lnTo>
                  <a:lnTo>
                    <a:pt x="1270" y="2019"/>
                  </a:lnTo>
                  <a:lnTo>
                    <a:pt x="1261" y="2020"/>
                  </a:lnTo>
                  <a:lnTo>
                    <a:pt x="1253" y="2023"/>
                  </a:lnTo>
                  <a:lnTo>
                    <a:pt x="1236" y="2030"/>
                  </a:lnTo>
                  <a:lnTo>
                    <a:pt x="1220" y="2038"/>
                  </a:lnTo>
                  <a:lnTo>
                    <a:pt x="1211" y="2041"/>
                  </a:lnTo>
                  <a:lnTo>
                    <a:pt x="1203" y="2044"/>
                  </a:lnTo>
                  <a:lnTo>
                    <a:pt x="1195" y="2045"/>
                  </a:lnTo>
                  <a:lnTo>
                    <a:pt x="1185" y="2046"/>
                  </a:lnTo>
                  <a:lnTo>
                    <a:pt x="1176" y="2046"/>
                  </a:lnTo>
                  <a:lnTo>
                    <a:pt x="1166" y="2044"/>
                  </a:lnTo>
                  <a:lnTo>
                    <a:pt x="1158" y="2041"/>
                  </a:lnTo>
                  <a:lnTo>
                    <a:pt x="1151" y="2037"/>
                  </a:lnTo>
                  <a:close/>
                </a:path>
              </a:pathLst>
            </a:custGeom>
            <a:solidFill>
              <a:srgbClr val="6A635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云南">
              <a:extLst>
                <a:ext uri="{FF2B5EF4-FFF2-40B4-BE49-F238E27FC236}">
                  <a16:creationId xmlns:a16="http://schemas.microsoft.com/office/drawing/2014/main" id="{4AFDC372-E09A-7C90-6166-08F2E85F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529" y="4800851"/>
              <a:ext cx="904887" cy="952550"/>
            </a:xfrm>
            <a:custGeom>
              <a:avLst/>
              <a:gdLst>
                <a:gd name="T0" fmla="*/ 748 w 3417"/>
                <a:gd name="T1" fmla="*/ 167 h 3582"/>
                <a:gd name="T2" fmla="*/ 679 w 3417"/>
                <a:gd name="T3" fmla="*/ 344 h 3582"/>
                <a:gd name="T4" fmla="*/ 525 w 3417"/>
                <a:gd name="T5" fmla="*/ 338 h 3582"/>
                <a:gd name="T6" fmla="*/ 466 w 3417"/>
                <a:gd name="T7" fmla="*/ 635 h 3582"/>
                <a:gd name="T8" fmla="*/ 621 w 3417"/>
                <a:gd name="T9" fmla="*/ 787 h 3582"/>
                <a:gd name="T10" fmla="*/ 557 w 3417"/>
                <a:gd name="T11" fmla="*/ 1327 h 3582"/>
                <a:gd name="T12" fmla="*/ 437 w 3417"/>
                <a:gd name="T13" fmla="*/ 1491 h 3582"/>
                <a:gd name="T14" fmla="*/ 244 w 3417"/>
                <a:gd name="T15" fmla="*/ 1657 h 3582"/>
                <a:gd name="T16" fmla="*/ 117 w 3417"/>
                <a:gd name="T17" fmla="*/ 1845 h 3582"/>
                <a:gd name="T18" fmla="*/ 75 w 3417"/>
                <a:gd name="T19" fmla="*/ 2079 h 3582"/>
                <a:gd name="T20" fmla="*/ 265 w 3417"/>
                <a:gd name="T21" fmla="*/ 2183 h 3582"/>
                <a:gd name="T22" fmla="*/ 469 w 3417"/>
                <a:gd name="T23" fmla="*/ 2250 h 3582"/>
                <a:gd name="T24" fmla="*/ 503 w 3417"/>
                <a:gd name="T25" fmla="*/ 2540 h 3582"/>
                <a:gd name="T26" fmla="*/ 678 w 3417"/>
                <a:gd name="T27" fmla="*/ 2653 h 3582"/>
                <a:gd name="T28" fmla="*/ 635 w 3417"/>
                <a:gd name="T29" fmla="*/ 2829 h 3582"/>
                <a:gd name="T30" fmla="*/ 705 w 3417"/>
                <a:gd name="T31" fmla="*/ 3092 h 3582"/>
                <a:gd name="T32" fmla="*/ 848 w 3417"/>
                <a:gd name="T33" fmla="*/ 3240 h 3582"/>
                <a:gd name="T34" fmla="*/ 957 w 3417"/>
                <a:gd name="T35" fmla="*/ 3387 h 3582"/>
                <a:gd name="T36" fmla="*/ 1268 w 3417"/>
                <a:gd name="T37" fmla="*/ 3316 h 3582"/>
                <a:gd name="T38" fmla="*/ 1355 w 3417"/>
                <a:gd name="T39" fmla="*/ 3508 h 3582"/>
                <a:gd name="T40" fmla="*/ 1590 w 3417"/>
                <a:gd name="T41" fmla="*/ 3549 h 3582"/>
                <a:gd name="T42" fmla="*/ 1580 w 3417"/>
                <a:gd name="T43" fmla="*/ 3290 h 3582"/>
                <a:gd name="T44" fmla="*/ 1613 w 3417"/>
                <a:gd name="T45" fmla="*/ 3009 h 3582"/>
                <a:gd name="T46" fmla="*/ 1836 w 3417"/>
                <a:gd name="T47" fmla="*/ 2998 h 3582"/>
                <a:gd name="T48" fmla="*/ 2064 w 3417"/>
                <a:gd name="T49" fmla="*/ 3036 h 3582"/>
                <a:gd name="T50" fmla="*/ 2289 w 3417"/>
                <a:gd name="T51" fmla="*/ 2985 h 3582"/>
                <a:gd name="T52" fmla="*/ 2513 w 3417"/>
                <a:gd name="T53" fmla="*/ 3069 h 3582"/>
                <a:gd name="T54" fmla="*/ 2668 w 3417"/>
                <a:gd name="T55" fmla="*/ 2985 h 3582"/>
                <a:gd name="T56" fmla="*/ 2896 w 3417"/>
                <a:gd name="T57" fmla="*/ 2809 h 3582"/>
                <a:gd name="T58" fmla="*/ 3109 w 3417"/>
                <a:gd name="T59" fmla="*/ 2790 h 3582"/>
                <a:gd name="T60" fmla="*/ 3287 w 3417"/>
                <a:gd name="T61" fmla="*/ 2667 h 3582"/>
                <a:gd name="T62" fmla="*/ 3360 w 3417"/>
                <a:gd name="T63" fmla="*/ 2413 h 3582"/>
                <a:gd name="T64" fmla="*/ 3170 w 3417"/>
                <a:gd name="T65" fmla="*/ 2399 h 3582"/>
                <a:gd name="T66" fmla="*/ 3041 w 3417"/>
                <a:gd name="T67" fmla="*/ 2373 h 3582"/>
                <a:gd name="T68" fmla="*/ 2824 w 3417"/>
                <a:gd name="T69" fmla="*/ 2294 h 3582"/>
                <a:gd name="T70" fmla="*/ 2841 w 3417"/>
                <a:gd name="T71" fmla="*/ 1988 h 3582"/>
                <a:gd name="T72" fmla="*/ 2819 w 3417"/>
                <a:gd name="T73" fmla="*/ 1847 h 3582"/>
                <a:gd name="T74" fmla="*/ 2739 w 3417"/>
                <a:gd name="T75" fmla="*/ 1674 h 3582"/>
                <a:gd name="T76" fmla="*/ 2840 w 3417"/>
                <a:gd name="T77" fmla="*/ 1326 h 3582"/>
                <a:gd name="T78" fmla="*/ 2523 w 3417"/>
                <a:gd name="T79" fmla="*/ 1296 h 3582"/>
                <a:gd name="T80" fmla="*/ 2496 w 3417"/>
                <a:gd name="T81" fmla="*/ 1087 h 3582"/>
                <a:gd name="T82" fmla="*/ 2713 w 3417"/>
                <a:gd name="T83" fmla="*/ 1013 h 3582"/>
                <a:gd name="T84" fmla="*/ 2965 w 3417"/>
                <a:gd name="T85" fmla="*/ 1022 h 3582"/>
                <a:gd name="T86" fmla="*/ 3136 w 3417"/>
                <a:gd name="T87" fmla="*/ 817 h 3582"/>
                <a:gd name="T88" fmla="*/ 3072 w 3417"/>
                <a:gd name="T89" fmla="*/ 675 h 3582"/>
                <a:gd name="T90" fmla="*/ 2787 w 3417"/>
                <a:gd name="T91" fmla="*/ 671 h 3582"/>
                <a:gd name="T92" fmla="*/ 2759 w 3417"/>
                <a:gd name="T93" fmla="*/ 542 h 3582"/>
                <a:gd name="T94" fmla="*/ 2639 w 3417"/>
                <a:gd name="T95" fmla="*/ 419 h 3582"/>
                <a:gd name="T96" fmla="*/ 2511 w 3417"/>
                <a:gd name="T97" fmla="*/ 566 h 3582"/>
                <a:gd name="T98" fmla="*/ 2306 w 3417"/>
                <a:gd name="T99" fmla="*/ 913 h 3582"/>
                <a:gd name="T100" fmla="*/ 2213 w 3417"/>
                <a:gd name="T101" fmla="*/ 1152 h 3582"/>
                <a:gd name="T102" fmla="*/ 2184 w 3417"/>
                <a:gd name="T103" fmla="*/ 1383 h 3582"/>
                <a:gd name="T104" fmla="*/ 1934 w 3417"/>
                <a:gd name="T105" fmla="*/ 1416 h 3582"/>
                <a:gd name="T106" fmla="*/ 1685 w 3417"/>
                <a:gd name="T107" fmla="*/ 1404 h 3582"/>
                <a:gd name="T108" fmla="*/ 1619 w 3417"/>
                <a:gd name="T109" fmla="*/ 1254 h 3582"/>
                <a:gd name="T110" fmla="*/ 1619 w 3417"/>
                <a:gd name="T111" fmla="*/ 1116 h 3582"/>
                <a:gd name="T112" fmla="*/ 1502 w 3417"/>
                <a:gd name="T113" fmla="*/ 912 h 3582"/>
                <a:gd name="T114" fmla="*/ 1353 w 3417"/>
                <a:gd name="T115" fmla="*/ 650 h 3582"/>
                <a:gd name="T116" fmla="*/ 1215 w 3417"/>
                <a:gd name="T117" fmla="*/ 634 h 3582"/>
                <a:gd name="T118" fmla="*/ 1205 w 3417"/>
                <a:gd name="T119" fmla="*/ 427 h 3582"/>
                <a:gd name="T120" fmla="*/ 1075 w 3417"/>
                <a:gd name="T121" fmla="*/ 193 h 3582"/>
                <a:gd name="T122" fmla="*/ 929 w 3417"/>
                <a:gd name="T123" fmla="*/ 344 h 3582"/>
                <a:gd name="T124" fmla="*/ 844 w 3417"/>
                <a:gd name="T125" fmla="*/ 233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7" h="3582">
                  <a:moveTo>
                    <a:pt x="856" y="1"/>
                  </a:moveTo>
                  <a:lnTo>
                    <a:pt x="851" y="1"/>
                  </a:lnTo>
                  <a:lnTo>
                    <a:pt x="844" y="1"/>
                  </a:lnTo>
                  <a:lnTo>
                    <a:pt x="828" y="0"/>
                  </a:lnTo>
                  <a:lnTo>
                    <a:pt x="815" y="0"/>
                  </a:lnTo>
                  <a:lnTo>
                    <a:pt x="810" y="3"/>
                  </a:lnTo>
                  <a:lnTo>
                    <a:pt x="807" y="6"/>
                  </a:lnTo>
                  <a:lnTo>
                    <a:pt x="806" y="11"/>
                  </a:lnTo>
                  <a:lnTo>
                    <a:pt x="805" y="17"/>
                  </a:lnTo>
                  <a:lnTo>
                    <a:pt x="806" y="23"/>
                  </a:lnTo>
                  <a:lnTo>
                    <a:pt x="807" y="29"/>
                  </a:lnTo>
                  <a:lnTo>
                    <a:pt x="811" y="34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19" y="47"/>
                  </a:lnTo>
                  <a:lnTo>
                    <a:pt x="821" y="50"/>
                  </a:lnTo>
                  <a:lnTo>
                    <a:pt x="821" y="54"/>
                  </a:lnTo>
                  <a:lnTo>
                    <a:pt x="821" y="59"/>
                  </a:lnTo>
                  <a:lnTo>
                    <a:pt x="819" y="62"/>
                  </a:lnTo>
                  <a:lnTo>
                    <a:pt x="817" y="66"/>
                  </a:lnTo>
                  <a:lnTo>
                    <a:pt x="813" y="69"/>
                  </a:lnTo>
                  <a:lnTo>
                    <a:pt x="804" y="76"/>
                  </a:lnTo>
                  <a:lnTo>
                    <a:pt x="794" y="86"/>
                  </a:lnTo>
                  <a:lnTo>
                    <a:pt x="791" y="91"/>
                  </a:lnTo>
                  <a:lnTo>
                    <a:pt x="786" y="95"/>
                  </a:lnTo>
                  <a:lnTo>
                    <a:pt x="783" y="101"/>
                  </a:lnTo>
                  <a:lnTo>
                    <a:pt x="780" y="108"/>
                  </a:lnTo>
                  <a:lnTo>
                    <a:pt x="779" y="114"/>
                  </a:lnTo>
                  <a:lnTo>
                    <a:pt x="778" y="119"/>
                  </a:lnTo>
                  <a:lnTo>
                    <a:pt x="779" y="125"/>
                  </a:lnTo>
                  <a:lnTo>
                    <a:pt x="780" y="129"/>
                  </a:lnTo>
                  <a:lnTo>
                    <a:pt x="784" y="137"/>
                  </a:lnTo>
                  <a:lnTo>
                    <a:pt x="787" y="144"/>
                  </a:lnTo>
                  <a:lnTo>
                    <a:pt x="788" y="147"/>
                  </a:lnTo>
                  <a:lnTo>
                    <a:pt x="788" y="150"/>
                  </a:lnTo>
                  <a:lnTo>
                    <a:pt x="788" y="152"/>
                  </a:lnTo>
                  <a:lnTo>
                    <a:pt x="786" y="155"/>
                  </a:lnTo>
                  <a:lnTo>
                    <a:pt x="781" y="158"/>
                  </a:lnTo>
                  <a:lnTo>
                    <a:pt x="772" y="164"/>
                  </a:lnTo>
                  <a:lnTo>
                    <a:pt x="767" y="167"/>
                  </a:lnTo>
                  <a:lnTo>
                    <a:pt x="762" y="169"/>
                  </a:lnTo>
                  <a:lnTo>
                    <a:pt x="758" y="170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48" y="167"/>
                  </a:lnTo>
                  <a:lnTo>
                    <a:pt x="746" y="164"/>
                  </a:lnTo>
                  <a:lnTo>
                    <a:pt x="743" y="160"/>
                  </a:lnTo>
                  <a:lnTo>
                    <a:pt x="742" y="148"/>
                  </a:lnTo>
                  <a:lnTo>
                    <a:pt x="741" y="130"/>
                  </a:lnTo>
                  <a:lnTo>
                    <a:pt x="740" y="112"/>
                  </a:lnTo>
                  <a:lnTo>
                    <a:pt x="740" y="97"/>
                  </a:lnTo>
                  <a:lnTo>
                    <a:pt x="739" y="91"/>
                  </a:lnTo>
                  <a:lnTo>
                    <a:pt x="737" y="87"/>
                  </a:lnTo>
                  <a:lnTo>
                    <a:pt x="735" y="84"/>
                  </a:lnTo>
                  <a:lnTo>
                    <a:pt x="733" y="81"/>
                  </a:lnTo>
                  <a:lnTo>
                    <a:pt x="729" y="80"/>
                  </a:lnTo>
                  <a:lnTo>
                    <a:pt x="725" y="80"/>
                  </a:lnTo>
                  <a:lnTo>
                    <a:pt x="721" y="80"/>
                  </a:lnTo>
                  <a:lnTo>
                    <a:pt x="716" y="81"/>
                  </a:lnTo>
                  <a:lnTo>
                    <a:pt x="703" y="84"/>
                  </a:lnTo>
                  <a:lnTo>
                    <a:pt x="690" y="86"/>
                  </a:lnTo>
                  <a:lnTo>
                    <a:pt x="684" y="87"/>
                  </a:lnTo>
                  <a:lnTo>
                    <a:pt x="680" y="89"/>
                  </a:lnTo>
                  <a:lnTo>
                    <a:pt x="678" y="91"/>
                  </a:lnTo>
                  <a:lnTo>
                    <a:pt x="677" y="93"/>
                  </a:lnTo>
                  <a:lnTo>
                    <a:pt x="678" y="100"/>
                  </a:lnTo>
                  <a:lnTo>
                    <a:pt x="680" y="111"/>
                  </a:lnTo>
                  <a:lnTo>
                    <a:pt x="681" y="123"/>
                  </a:lnTo>
                  <a:lnTo>
                    <a:pt x="681" y="139"/>
                  </a:lnTo>
                  <a:lnTo>
                    <a:pt x="680" y="158"/>
                  </a:lnTo>
                  <a:lnTo>
                    <a:pt x="678" y="175"/>
                  </a:lnTo>
                  <a:lnTo>
                    <a:pt x="679" y="195"/>
                  </a:lnTo>
                  <a:lnTo>
                    <a:pt x="678" y="202"/>
                  </a:lnTo>
                  <a:lnTo>
                    <a:pt x="668" y="205"/>
                  </a:lnTo>
                  <a:lnTo>
                    <a:pt x="658" y="209"/>
                  </a:lnTo>
                  <a:lnTo>
                    <a:pt x="655" y="212"/>
                  </a:lnTo>
                  <a:lnTo>
                    <a:pt x="653" y="215"/>
                  </a:lnTo>
                  <a:lnTo>
                    <a:pt x="651" y="220"/>
                  </a:lnTo>
                  <a:lnTo>
                    <a:pt x="649" y="227"/>
                  </a:lnTo>
                  <a:lnTo>
                    <a:pt x="648" y="243"/>
                  </a:lnTo>
                  <a:lnTo>
                    <a:pt x="648" y="262"/>
                  </a:lnTo>
                  <a:lnTo>
                    <a:pt x="648" y="272"/>
                  </a:lnTo>
                  <a:lnTo>
                    <a:pt x="651" y="283"/>
                  </a:lnTo>
                  <a:lnTo>
                    <a:pt x="653" y="293"/>
                  </a:lnTo>
                  <a:lnTo>
                    <a:pt x="655" y="301"/>
                  </a:lnTo>
                  <a:lnTo>
                    <a:pt x="664" y="315"/>
                  </a:lnTo>
                  <a:lnTo>
                    <a:pt x="671" y="326"/>
                  </a:lnTo>
                  <a:lnTo>
                    <a:pt x="674" y="331"/>
                  </a:lnTo>
                  <a:lnTo>
                    <a:pt x="677" y="337"/>
                  </a:lnTo>
                  <a:lnTo>
                    <a:pt x="679" y="344"/>
                  </a:lnTo>
                  <a:lnTo>
                    <a:pt x="681" y="350"/>
                  </a:lnTo>
                  <a:lnTo>
                    <a:pt x="681" y="357"/>
                  </a:lnTo>
                  <a:lnTo>
                    <a:pt x="681" y="363"/>
                  </a:lnTo>
                  <a:lnTo>
                    <a:pt x="679" y="368"/>
                  </a:lnTo>
                  <a:lnTo>
                    <a:pt x="676" y="372"/>
                  </a:lnTo>
                  <a:lnTo>
                    <a:pt x="673" y="376"/>
                  </a:lnTo>
                  <a:lnTo>
                    <a:pt x="671" y="381"/>
                  </a:lnTo>
                  <a:lnTo>
                    <a:pt x="670" y="384"/>
                  </a:lnTo>
                  <a:lnTo>
                    <a:pt x="668" y="390"/>
                  </a:lnTo>
                  <a:lnTo>
                    <a:pt x="667" y="395"/>
                  </a:lnTo>
                  <a:lnTo>
                    <a:pt x="666" y="401"/>
                  </a:lnTo>
                  <a:lnTo>
                    <a:pt x="665" y="407"/>
                  </a:lnTo>
                  <a:lnTo>
                    <a:pt x="661" y="413"/>
                  </a:lnTo>
                  <a:lnTo>
                    <a:pt x="658" y="419"/>
                  </a:lnTo>
                  <a:lnTo>
                    <a:pt x="652" y="423"/>
                  </a:lnTo>
                  <a:lnTo>
                    <a:pt x="647" y="427"/>
                  </a:lnTo>
                  <a:lnTo>
                    <a:pt x="641" y="429"/>
                  </a:lnTo>
                  <a:lnTo>
                    <a:pt x="635" y="429"/>
                  </a:lnTo>
                  <a:lnTo>
                    <a:pt x="629" y="429"/>
                  </a:lnTo>
                  <a:lnTo>
                    <a:pt x="624" y="428"/>
                  </a:lnTo>
                  <a:lnTo>
                    <a:pt x="620" y="426"/>
                  </a:lnTo>
                  <a:lnTo>
                    <a:pt x="616" y="423"/>
                  </a:lnTo>
                  <a:lnTo>
                    <a:pt x="611" y="423"/>
                  </a:lnTo>
                  <a:lnTo>
                    <a:pt x="607" y="423"/>
                  </a:lnTo>
                  <a:lnTo>
                    <a:pt x="602" y="426"/>
                  </a:lnTo>
                  <a:lnTo>
                    <a:pt x="592" y="432"/>
                  </a:lnTo>
                  <a:lnTo>
                    <a:pt x="584" y="439"/>
                  </a:lnTo>
                  <a:lnTo>
                    <a:pt x="580" y="442"/>
                  </a:lnTo>
                  <a:lnTo>
                    <a:pt x="576" y="445"/>
                  </a:lnTo>
                  <a:lnTo>
                    <a:pt x="571" y="447"/>
                  </a:lnTo>
                  <a:lnTo>
                    <a:pt x="567" y="448"/>
                  </a:lnTo>
                  <a:lnTo>
                    <a:pt x="563" y="450"/>
                  </a:lnTo>
                  <a:lnTo>
                    <a:pt x="558" y="448"/>
                  </a:lnTo>
                  <a:lnTo>
                    <a:pt x="554" y="447"/>
                  </a:lnTo>
                  <a:lnTo>
                    <a:pt x="552" y="446"/>
                  </a:lnTo>
                  <a:lnTo>
                    <a:pt x="547" y="439"/>
                  </a:lnTo>
                  <a:lnTo>
                    <a:pt x="545" y="431"/>
                  </a:lnTo>
                  <a:lnTo>
                    <a:pt x="544" y="421"/>
                  </a:lnTo>
                  <a:lnTo>
                    <a:pt x="542" y="409"/>
                  </a:lnTo>
                  <a:lnTo>
                    <a:pt x="544" y="397"/>
                  </a:lnTo>
                  <a:lnTo>
                    <a:pt x="544" y="389"/>
                  </a:lnTo>
                  <a:lnTo>
                    <a:pt x="542" y="381"/>
                  </a:lnTo>
                  <a:lnTo>
                    <a:pt x="540" y="374"/>
                  </a:lnTo>
                  <a:lnTo>
                    <a:pt x="532" y="357"/>
                  </a:lnTo>
                  <a:lnTo>
                    <a:pt x="525" y="338"/>
                  </a:lnTo>
                  <a:lnTo>
                    <a:pt x="523" y="332"/>
                  </a:lnTo>
                  <a:lnTo>
                    <a:pt x="521" y="328"/>
                  </a:lnTo>
                  <a:lnTo>
                    <a:pt x="517" y="325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8" y="322"/>
                  </a:lnTo>
                  <a:lnTo>
                    <a:pt x="504" y="324"/>
                  </a:lnTo>
                  <a:lnTo>
                    <a:pt x="500" y="327"/>
                  </a:lnTo>
                  <a:lnTo>
                    <a:pt x="496" y="332"/>
                  </a:lnTo>
                  <a:lnTo>
                    <a:pt x="494" y="338"/>
                  </a:lnTo>
                  <a:lnTo>
                    <a:pt x="492" y="344"/>
                  </a:lnTo>
                  <a:lnTo>
                    <a:pt x="492" y="351"/>
                  </a:lnTo>
                  <a:lnTo>
                    <a:pt x="495" y="365"/>
                  </a:lnTo>
                  <a:lnTo>
                    <a:pt x="498" y="378"/>
                  </a:lnTo>
                  <a:lnTo>
                    <a:pt x="501" y="383"/>
                  </a:lnTo>
                  <a:lnTo>
                    <a:pt x="500" y="388"/>
                  </a:lnTo>
                  <a:lnTo>
                    <a:pt x="497" y="391"/>
                  </a:lnTo>
                  <a:lnTo>
                    <a:pt x="495" y="394"/>
                  </a:lnTo>
                  <a:lnTo>
                    <a:pt x="485" y="398"/>
                  </a:lnTo>
                  <a:lnTo>
                    <a:pt x="475" y="402"/>
                  </a:lnTo>
                  <a:lnTo>
                    <a:pt x="462" y="406"/>
                  </a:lnTo>
                  <a:lnTo>
                    <a:pt x="453" y="408"/>
                  </a:lnTo>
                  <a:lnTo>
                    <a:pt x="450" y="409"/>
                  </a:lnTo>
                  <a:lnTo>
                    <a:pt x="447" y="410"/>
                  </a:lnTo>
                  <a:lnTo>
                    <a:pt x="446" y="412"/>
                  </a:lnTo>
                  <a:lnTo>
                    <a:pt x="446" y="414"/>
                  </a:lnTo>
                  <a:lnTo>
                    <a:pt x="446" y="420"/>
                  </a:lnTo>
                  <a:lnTo>
                    <a:pt x="447" y="427"/>
                  </a:lnTo>
                  <a:lnTo>
                    <a:pt x="447" y="435"/>
                  </a:lnTo>
                  <a:lnTo>
                    <a:pt x="445" y="445"/>
                  </a:lnTo>
                  <a:lnTo>
                    <a:pt x="441" y="460"/>
                  </a:lnTo>
                  <a:lnTo>
                    <a:pt x="437" y="477"/>
                  </a:lnTo>
                  <a:lnTo>
                    <a:pt x="435" y="484"/>
                  </a:lnTo>
                  <a:lnTo>
                    <a:pt x="435" y="491"/>
                  </a:lnTo>
                  <a:lnTo>
                    <a:pt x="437" y="497"/>
                  </a:lnTo>
                  <a:lnTo>
                    <a:pt x="439" y="503"/>
                  </a:lnTo>
                  <a:lnTo>
                    <a:pt x="441" y="508"/>
                  </a:lnTo>
                  <a:lnTo>
                    <a:pt x="444" y="513"/>
                  </a:lnTo>
                  <a:lnTo>
                    <a:pt x="446" y="519"/>
                  </a:lnTo>
                  <a:lnTo>
                    <a:pt x="447" y="524"/>
                  </a:lnTo>
                  <a:lnTo>
                    <a:pt x="450" y="539"/>
                  </a:lnTo>
                  <a:lnTo>
                    <a:pt x="451" y="554"/>
                  </a:lnTo>
                  <a:lnTo>
                    <a:pt x="454" y="576"/>
                  </a:lnTo>
                  <a:lnTo>
                    <a:pt x="459" y="604"/>
                  </a:lnTo>
                  <a:lnTo>
                    <a:pt x="466" y="635"/>
                  </a:lnTo>
                  <a:lnTo>
                    <a:pt x="472" y="662"/>
                  </a:lnTo>
                  <a:lnTo>
                    <a:pt x="478" y="684"/>
                  </a:lnTo>
                  <a:lnTo>
                    <a:pt x="483" y="699"/>
                  </a:lnTo>
                  <a:lnTo>
                    <a:pt x="487" y="705"/>
                  </a:lnTo>
                  <a:lnTo>
                    <a:pt x="490" y="709"/>
                  </a:lnTo>
                  <a:lnTo>
                    <a:pt x="496" y="710"/>
                  </a:lnTo>
                  <a:lnTo>
                    <a:pt x="502" y="711"/>
                  </a:lnTo>
                  <a:lnTo>
                    <a:pt x="509" y="710"/>
                  </a:lnTo>
                  <a:lnTo>
                    <a:pt x="515" y="708"/>
                  </a:lnTo>
                  <a:lnTo>
                    <a:pt x="520" y="704"/>
                  </a:lnTo>
                  <a:lnTo>
                    <a:pt x="523" y="699"/>
                  </a:lnTo>
                  <a:lnTo>
                    <a:pt x="527" y="693"/>
                  </a:lnTo>
                  <a:lnTo>
                    <a:pt x="529" y="686"/>
                  </a:lnTo>
                  <a:lnTo>
                    <a:pt x="532" y="679"/>
                  </a:lnTo>
                  <a:lnTo>
                    <a:pt x="532" y="671"/>
                  </a:lnTo>
                  <a:lnTo>
                    <a:pt x="533" y="666"/>
                  </a:lnTo>
                  <a:lnTo>
                    <a:pt x="534" y="662"/>
                  </a:lnTo>
                  <a:lnTo>
                    <a:pt x="538" y="659"/>
                  </a:lnTo>
                  <a:lnTo>
                    <a:pt x="540" y="658"/>
                  </a:lnTo>
                  <a:lnTo>
                    <a:pt x="545" y="658"/>
                  </a:lnTo>
                  <a:lnTo>
                    <a:pt x="548" y="659"/>
                  </a:lnTo>
                  <a:lnTo>
                    <a:pt x="553" y="662"/>
                  </a:lnTo>
                  <a:lnTo>
                    <a:pt x="558" y="667"/>
                  </a:lnTo>
                  <a:lnTo>
                    <a:pt x="567" y="667"/>
                  </a:lnTo>
                  <a:lnTo>
                    <a:pt x="580" y="669"/>
                  </a:lnTo>
                  <a:lnTo>
                    <a:pt x="585" y="677"/>
                  </a:lnTo>
                  <a:lnTo>
                    <a:pt x="590" y="685"/>
                  </a:lnTo>
                  <a:lnTo>
                    <a:pt x="592" y="688"/>
                  </a:lnTo>
                  <a:lnTo>
                    <a:pt x="595" y="691"/>
                  </a:lnTo>
                  <a:lnTo>
                    <a:pt x="598" y="693"/>
                  </a:lnTo>
                  <a:lnTo>
                    <a:pt x="602" y="692"/>
                  </a:lnTo>
                  <a:lnTo>
                    <a:pt x="610" y="688"/>
                  </a:lnTo>
                  <a:lnTo>
                    <a:pt x="617" y="686"/>
                  </a:lnTo>
                  <a:lnTo>
                    <a:pt x="621" y="686"/>
                  </a:lnTo>
                  <a:lnTo>
                    <a:pt x="622" y="687"/>
                  </a:lnTo>
                  <a:lnTo>
                    <a:pt x="623" y="690"/>
                  </a:lnTo>
                  <a:lnTo>
                    <a:pt x="623" y="693"/>
                  </a:lnTo>
                  <a:lnTo>
                    <a:pt x="621" y="702"/>
                  </a:lnTo>
                  <a:lnTo>
                    <a:pt x="616" y="711"/>
                  </a:lnTo>
                  <a:lnTo>
                    <a:pt x="613" y="722"/>
                  </a:lnTo>
                  <a:lnTo>
                    <a:pt x="611" y="734"/>
                  </a:lnTo>
                  <a:lnTo>
                    <a:pt x="611" y="747"/>
                  </a:lnTo>
                  <a:lnTo>
                    <a:pt x="615" y="760"/>
                  </a:lnTo>
                  <a:lnTo>
                    <a:pt x="618" y="773"/>
                  </a:lnTo>
                  <a:lnTo>
                    <a:pt x="621" y="787"/>
                  </a:lnTo>
                  <a:lnTo>
                    <a:pt x="622" y="799"/>
                  </a:lnTo>
                  <a:lnTo>
                    <a:pt x="623" y="809"/>
                  </a:lnTo>
                  <a:lnTo>
                    <a:pt x="623" y="818"/>
                  </a:lnTo>
                  <a:lnTo>
                    <a:pt x="622" y="825"/>
                  </a:lnTo>
                  <a:lnTo>
                    <a:pt x="617" y="839"/>
                  </a:lnTo>
                  <a:lnTo>
                    <a:pt x="609" y="855"/>
                  </a:lnTo>
                  <a:lnTo>
                    <a:pt x="605" y="863"/>
                  </a:lnTo>
                  <a:lnTo>
                    <a:pt x="603" y="872"/>
                  </a:lnTo>
                  <a:lnTo>
                    <a:pt x="602" y="880"/>
                  </a:lnTo>
                  <a:lnTo>
                    <a:pt x="602" y="889"/>
                  </a:lnTo>
                  <a:lnTo>
                    <a:pt x="603" y="898"/>
                  </a:lnTo>
                  <a:lnTo>
                    <a:pt x="607" y="906"/>
                  </a:lnTo>
                  <a:lnTo>
                    <a:pt x="611" y="913"/>
                  </a:lnTo>
                  <a:lnTo>
                    <a:pt x="617" y="921"/>
                  </a:lnTo>
                  <a:lnTo>
                    <a:pt x="621" y="925"/>
                  </a:lnTo>
                  <a:lnTo>
                    <a:pt x="622" y="929"/>
                  </a:lnTo>
                  <a:lnTo>
                    <a:pt x="624" y="932"/>
                  </a:lnTo>
                  <a:lnTo>
                    <a:pt x="624" y="935"/>
                  </a:lnTo>
                  <a:lnTo>
                    <a:pt x="624" y="940"/>
                  </a:lnTo>
                  <a:lnTo>
                    <a:pt x="622" y="946"/>
                  </a:lnTo>
                  <a:lnTo>
                    <a:pt x="614" y="958"/>
                  </a:lnTo>
                  <a:lnTo>
                    <a:pt x="608" y="971"/>
                  </a:lnTo>
                  <a:lnTo>
                    <a:pt x="605" y="982"/>
                  </a:lnTo>
                  <a:lnTo>
                    <a:pt x="605" y="998"/>
                  </a:lnTo>
                  <a:lnTo>
                    <a:pt x="605" y="1015"/>
                  </a:lnTo>
                  <a:lnTo>
                    <a:pt x="605" y="1034"/>
                  </a:lnTo>
                  <a:lnTo>
                    <a:pt x="605" y="1075"/>
                  </a:lnTo>
                  <a:lnTo>
                    <a:pt x="603" y="1108"/>
                  </a:lnTo>
                  <a:lnTo>
                    <a:pt x="599" y="1135"/>
                  </a:lnTo>
                  <a:lnTo>
                    <a:pt x="596" y="1164"/>
                  </a:lnTo>
                  <a:lnTo>
                    <a:pt x="594" y="1178"/>
                  </a:lnTo>
                  <a:lnTo>
                    <a:pt x="590" y="1192"/>
                  </a:lnTo>
                  <a:lnTo>
                    <a:pt x="585" y="1207"/>
                  </a:lnTo>
                  <a:lnTo>
                    <a:pt x="579" y="1221"/>
                  </a:lnTo>
                  <a:lnTo>
                    <a:pt x="572" y="1234"/>
                  </a:lnTo>
                  <a:lnTo>
                    <a:pt x="564" y="1246"/>
                  </a:lnTo>
                  <a:lnTo>
                    <a:pt x="557" y="1255"/>
                  </a:lnTo>
                  <a:lnTo>
                    <a:pt x="553" y="1265"/>
                  </a:lnTo>
                  <a:lnTo>
                    <a:pt x="560" y="1279"/>
                  </a:lnTo>
                  <a:lnTo>
                    <a:pt x="569" y="1297"/>
                  </a:lnTo>
                  <a:lnTo>
                    <a:pt x="569" y="1308"/>
                  </a:lnTo>
                  <a:lnTo>
                    <a:pt x="567" y="1315"/>
                  </a:lnTo>
                  <a:lnTo>
                    <a:pt x="564" y="1321"/>
                  </a:lnTo>
                  <a:lnTo>
                    <a:pt x="560" y="1326"/>
                  </a:lnTo>
                  <a:lnTo>
                    <a:pt x="557" y="1327"/>
                  </a:lnTo>
                  <a:lnTo>
                    <a:pt x="553" y="1328"/>
                  </a:lnTo>
                  <a:lnTo>
                    <a:pt x="550" y="1327"/>
                  </a:lnTo>
                  <a:lnTo>
                    <a:pt x="547" y="1324"/>
                  </a:lnTo>
                  <a:lnTo>
                    <a:pt x="542" y="1317"/>
                  </a:lnTo>
                  <a:lnTo>
                    <a:pt x="534" y="1309"/>
                  </a:lnTo>
                  <a:lnTo>
                    <a:pt x="529" y="1305"/>
                  </a:lnTo>
                  <a:lnTo>
                    <a:pt x="525" y="1303"/>
                  </a:lnTo>
                  <a:lnTo>
                    <a:pt x="519" y="1302"/>
                  </a:lnTo>
                  <a:lnTo>
                    <a:pt x="513" y="1302"/>
                  </a:lnTo>
                  <a:lnTo>
                    <a:pt x="510" y="1303"/>
                  </a:lnTo>
                  <a:lnTo>
                    <a:pt x="509" y="1305"/>
                  </a:lnTo>
                  <a:lnTo>
                    <a:pt x="507" y="1308"/>
                  </a:lnTo>
                  <a:lnTo>
                    <a:pt x="506" y="1310"/>
                  </a:lnTo>
                  <a:lnTo>
                    <a:pt x="506" y="1316"/>
                  </a:lnTo>
                  <a:lnTo>
                    <a:pt x="506" y="1323"/>
                  </a:lnTo>
                  <a:lnTo>
                    <a:pt x="509" y="1341"/>
                  </a:lnTo>
                  <a:lnTo>
                    <a:pt x="513" y="1362"/>
                  </a:lnTo>
                  <a:lnTo>
                    <a:pt x="516" y="1373"/>
                  </a:lnTo>
                  <a:lnTo>
                    <a:pt x="521" y="1384"/>
                  </a:lnTo>
                  <a:lnTo>
                    <a:pt x="526" y="1393"/>
                  </a:lnTo>
                  <a:lnTo>
                    <a:pt x="533" y="1403"/>
                  </a:lnTo>
                  <a:lnTo>
                    <a:pt x="538" y="1412"/>
                  </a:lnTo>
                  <a:lnTo>
                    <a:pt x="542" y="1421"/>
                  </a:lnTo>
                  <a:lnTo>
                    <a:pt x="544" y="1425"/>
                  </a:lnTo>
                  <a:lnTo>
                    <a:pt x="544" y="1429"/>
                  </a:lnTo>
                  <a:lnTo>
                    <a:pt x="544" y="1434"/>
                  </a:lnTo>
                  <a:lnTo>
                    <a:pt x="544" y="1437"/>
                  </a:lnTo>
                  <a:lnTo>
                    <a:pt x="541" y="1443"/>
                  </a:lnTo>
                  <a:lnTo>
                    <a:pt x="538" y="1449"/>
                  </a:lnTo>
                  <a:lnTo>
                    <a:pt x="534" y="1453"/>
                  </a:lnTo>
                  <a:lnTo>
                    <a:pt x="529" y="1455"/>
                  </a:lnTo>
                  <a:lnTo>
                    <a:pt x="525" y="1455"/>
                  </a:lnTo>
                  <a:lnTo>
                    <a:pt x="517" y="1454"/>
                  </a:lnTo>
                  <a:lnTo>
                    <a:pt x="509" y="1450"/>
                  </a:lnTo>
                  <a:lnTo>
                    <a:pt x="498" y="1446"/>
                  </a:lnTo>
                  <a:lnTo>
                    <a:pt x="492" y="1443"/>
                  </a:lnTo>
                  <a:lnTo>
                    <a:pt x="487" y="1442"/>
                  </a:lnTo>
                  <a:lnTo>
                    <a:pt x="483" y="1442"/>
                  </a:lnTo>
                  <a:lnTo>
                    <a:pt x="478" y="1442"/>
                  </a:lnTo>
                  <a:lnTo>
                    <a:pt x="475" y="1443"/>
                  </a:lnTo>
                  <a:lnTo>
                    <a:pt x="471" y="1446"/>
                  </a:lnTo>
                  <a:lnTo>
                    <a:pt x="467" y="1448"/>
                  </a:lnTo>
                  <a:lnTo>
                    <a:pt x="464" y="1452"/>
                  </a:lnTo>
                  <a:lnTo>
                    <a:pt x="451" y="1468"/>
                  </a:lnTo>
                  <a:lnTo>
                    <a:pt x="437" y="1491"/>
                  </a:lnTo>
                  <a:lnTo>
                    <a:pt x="422" y="1513"/>
                  </a:lnTo>
                  <a:lnTo>
                    <a:pt x="409" y="1535"/>
                  </a:lnTo>
                  <a:lnTo>
                    <a:pt x="404" y="1544"/>
                  </a:lnTo>
                  <a:lnTo>
                    <a:pt x="400" y="1550"/>
                  </a:lnTo>
                  <a:lnTo>
                    <a:pt x="397" y="1553"/>
                  </a:lnTo>
                  <a:lnTo>
                    <a:pt x="395" y="1555"/>
                  </a:lnTo>
                  <a:lnTo>
                    <a:pt x="393" y="1555"/>
                  </a:lnTo>
                  <a:lnTo>
                    <a:pt x="391" y="1555"/>
                  </a:lnTo>
                  <a:lnTo>
                    <a:pt x="384" y="1553"/>
                  </a:lnTo>
                  <a:lnTo>
                    <a:pt x="374" y="1547"/>
                  </a:lnTo>
                  <a:lnTo>
                    <a:pt x="368" y="1542"/>
                  </a:lnTo>
                  <a:lnTo>
                    <a:pt x="362" y="1537"/>
                  </a:lnTo>
                  <a:lnTo>
                    <a:pt x="356" y="1532"/>
                  </a:lnTo>
                  <a:lnTo>
                    <a:pt x="351" y="1526"/>
                  </a:lnTo>
                  <a:lnTo>
                    <a:pt x="345" y="1510"/>
                  </a:lnTo>
                  <a:lnTo>
                    <a:pt x="339" y="1498"/>
                  </a:lnTo>
                  <a:lnTo>
                    <a:pt x="336" y="1497"/>
                  </a:lnTo>
                  <a:lnTo>
                    <a:pt x="332" y="1497"/>
                  </a:lnTo>
                  <a:lnTo>
                    <a:pt x="330" y="1498"/>
                  </a:lnTo>
                  <a:lnTo>
                    <a:pt x="327" y="1499"/>
                  </a:lnTo>
                  <a:lnTo>
                    <a:pt x="325" y="1506"/>
                  </a:lnTo>
                  <a:lnTo>
                    <a:pt x="322" y="1516"/>
                  </a:lnTo>
                  <a:lnTo>
                    <a:pt x="319" y="1526"/>
                  </a:lnTo>
                  <a:lnTo>
                    <a:pt x="317" y="1537"/>
                  </a:lnTo>
                  <a:lnTo>
                    <a:pt x="315" y="1542"/>
                  </a:lnTo>
                  <a:lnTo>
                    <a:pt x="313" y="1547"/>
                  </a:lnTo>
                  <a:lnTo>
                    <a:pt x="311" y="1550"/>
                  </a:lnTo>
                  <a:lnTo>
                    <a:pt x="307" y="1554"/>
                  </a:lnTo>
                  <a:lnTo>
                    <a:pt x="303" y="1559"/>
                  </a:lnTo>
                  <a:lnTo>
                    <a:pt x="301" y="1563"/>
                  </a:lnTo>
                  <a:lnTo>
                    <a:pt x="301" y="1568"/>
                  </a:lnTo>
                  <a:lnTo>
                    <a:pt x="303" y="1573"/>
                  </a:lnTo>
                  <a:lnTo>
                    <a:pt x="305" y="1576"/>
                  </a:lnTo>
                  <a:lnTo>
                    <a:pt x="307" y="1581"/>
                  </a:lnTo>
                  <a:lnTo>
                    <a:pt x="308" y="1585"/>
                  </a:lnTo>
                  <a:lnTo>
                    <a:pt x="308" y="1588"/>
                  </a:lnTo>
                  <a:lnTo>
                    <a:pt x="305" y="1597"/>
                  </a:lnTo>
                  <a:lnTo>
                    <a:pt x="300" y="1603"/>
                  </a:lnTo>
                  <a:lnTo>
                    <a:pt x="294" y="1607"/>
                  </a:lnTo>
                  <a:lnTo>
                    <a:pt x="287" y="1614"/>
                  </a:lnTo>
                  <a:lnTo>
                    <a:pt x="278" y="1627"/>
                  </a:lnTo>
                  <a:lnTo>
                    <a:pt x="269" y="1639"/>
                  </a:lnTo>
                  <a:lnTo>
                    <a:pt x="262" y="1644"/>
                  </a:lnTo>
                  <a:lnTo>
                    <a:pt x="252" y="1650"/>
                  </a:lnTo>
                  <a:lnTo>
                    <a:pt x="244" y="1657"/>
                  </a:lnTo>
                  <a:lnTo>
                    <a:pt x="238" y="1664"/>
                  </a:lnTo>
                  <a:lnTo>
                    <a:pt x="235" y="1670"/>
                  </a:lnTo>
                  <a:lnTo>
                    <a:pt x="231" y="1675"/>
                  </a:lnTo>
                  <a:lnTo>
                    <a:pt x="226" y="1679"/>
                  </a:lnTo>
                  <a:lnTo>
                    <a:pt x="223" y="1681"/>
                  </a:lnTo>
                  <a:lnTo>
                    <a:pt x="218" y="1681"/>
                  </a:lnTo>
                  <a:lnTo>
                    <a:pt x="213" y="1680"/>
                  </a:lnTo>
                  <a:lnTo>
                    <a:pt x="207" y="1675"/>
                  </a:lnTo>
                  <a:lnTo>
                    <a:pt x="200" y="1670"/>
                  </a:lnTo>
                  <a:lnTo>
                    <a:pt x="195" y="1667"/>
                  </a:lnTo>
                  <a:lnTo>
                    <a:pt x="192" y="1666"/>
                  </a:lnTo>
                  <a:lnTo>
                    <a:pt x="188" y="1666"/>
                  </a:lnTo>
                  <a:lnTo>
                    <a:pt x="186" y="1666"/>
                  </a:lnTo>
                  <a:lnTo>
                    <a:pt x="180" y="1669"/>
                  </a:lnTo>
                  <a:lnTo>
                    <a:pt x="174" y="1676"/>
                  </a:lnTo>
                  <a:lnTo>
                    <a:pt x="163" y="1693"/>
                  </a:lnTo>
                  <a:lnTo>
                    <a:pt x="150" y="1711"/>
                  </a:lnTo>
                  <a:lnTo>
                    <a:pt x="144" y="1717"/>
                  </a:lnTo>
                  <a:lnTo>
                    <a:pt x="137" y="1723"/>
                  </a:lnTo>
                  <a:lnTo>
                    <a:pt x="131" y="1727"/>
                  </a:lnTo>
                  <a:lnTo>
                    <a:pt x="128" y="1729"/>
                  </a:lnTo>
                  <a:lnTo>
                    <a:pt x="125" y="1729"/>
                  </a:lnTo>
                  <a:lnTo>
                    <a:pt x="125" y="1730"/>
                  </a:lnTo>
                  <a:lnTo>
                    <a:pt x="125" y="1731"/>
                  </a:lnTo>
                  <a:lnTo>
                    <a:pt x="125" y="1733"/>
                  </a:lnTo>
                  <a:lnTo>
                    <a:pt x="128" y="1738"/>
                  </a:lnTo>
                  <a:lnTo>
                    <a:pt x="129" y="1745"/>
                  </a:lnTo>
                  <a:lnTo>
                    <a:pt x="129" y="1753"/>
                  </a:lnTo>
                  <a:lnTo>
                    <a:pt x="126" y="1762"/>
                  </a:lnTo>
                  <a:lnTo>
                    <a:pt x="123" y="1770"/>
                  </a:lnTo>
                  <a:lnTo>
                    <a:pt x="120" y="1777"/>
                  </a:lnTo>
                  <a:lnTo>
                    <a:pt x="118" y="1786"/>
                  </a:lnTo>
                  <a:lnTo>
                    <a:pt x="117" y="1794"/>
                  </a:lnTo>
                  <a:lnTo>
                    <a:pt x="118" y="1800"/>
                  </a:lnTo>
                  <a:lnTo>
                    <a:pt x="119" y="1806"/>
                  </a:lnTo>
                  <a:lnTo>
                    <a:pt x="125" y="1815"/>
                  </a:lnTo>
                  <a:lnTo>
                    <a:pt x="130" y="1822"/>
                  </a:lnTo>
                  <a:lnTo>
                    <a:pt x="132" y="1826"/>
                  </a:lnTo>
                  <a:lnTo>
                    <a:pt x="133" y="1830"/>
                  </a:lnTo>
                  <a:lnTo>
                    <a:pt x="133" y="1833"/>
                  </a:lnTo>
                  <a:lnTo>
                    <a:pt x="133" y="1837"/>
                  </a:lnTo>
                  <a:lnTo>
                    <a:pt x="131" y="1841"/>
                  </a:lnTo>
                  <a:lnTo>
                    <a:pt x="126" y="1844"/>
                  </a:lnTo>
                  <a:lnTo>
                    <a:pt x="123" y="1845"/>
                  </a:lnTo>
                  <a:lnTo>
                    <a:pt x="117" y="1845"/>
                  </a:lnTo>
                  <a:lnTo>
                    <a:pt x="105" y="1844"/>
                  </a:lnTo>
                  <a:lnTo>
                    <a:pt x="93" y="1845"/>
                  </a:lnTo>
                  <a:lnTo>
                    <a:pt x="85" y="1850"/>
                  </a:lnTo>
                  <a:lnTo>
                    <a:pt x="75" y="1858"/>
                  </a:lnTo>
                  <a:lnTo>
                    <a:pt x="66" y="1864"/>
                  </a:lnTo>
                  <a:lnTo>
                    <a:pt x="56" y="1870"/>
                  </a:lnTo>
                  <a:lnTo>
                    <a:pt x="51" y="1874"/>
                  </a:lnTo>
                  <a:lnTo>
                    <a:pt x="48" y="1878"/>
                  </a:lnTo>
                  <a:lnTo>
                    <a:pt x="45" y="1883"/>
                  </a:lnTo>
                  <a:lnTo>
                    <a:pt x="44" y="1888"/>
                  </a:lnTo>
                  <a:lnTo>
                    <a:pt x="42" y="1901"/>
                  </a:lnTo>
                  <a:lnTo>
                    <a:pt x="40" y="1916"/>
                  </a:lnTo>
                  <a:lnTo>
                    <a:pt x="36" y="1933"/>
                  </a:lnTo>
                  <a:lnTo>
                    <a:pt x="32" y="1950"/>
                  </a:lnTo>
                  <a:lnTo>
                    <a:pt x="26" y="1967"/>
                  </a:lnTo>
                  <a:lnTo>
                    <a:pt x="22" y="1984"/>
                  </a:lnTo>
                  <a:lnTo>
                    <a:pt x="19" y="1994"/>
                  </a:lnTo>
                  <a:lnTo>
                    <a:pt x="18" y="2001"/>
                  </a:lnTo>
                  <a:lnTo>
                    <a:pt x="19" y="2005"/>
                  </a:lnTo>
                  <a:lnTo>
                    <a:pt x="22" y="2008"/>
                  </a:lnTo>
                  <a:lnTo>
                    <a:pt x="25" y="2010"/>
                  </a:lnTo>
                  <a:lnTo>
                    <a:pt x="30" y="2010"/>
                  </a:lnTo>
                  <a:lnTo>
                    <a:pt x="38" y="2010"/>
                  </a:lnTo>
                  <a:lnTo>
                    <a:pt x="48" y="2009"/>
                  </a:lnTo>
                  <a:lnTo>
                    <a:pt x="53" y="2010"/>
                  </a:lnTo>
                  <a:lnTo>
                    <a:pt x="57" y="2011"/>
                  </a:lnTo>
                  <a:lnTo>
                    <a:pt x="62" y="2013"/>
                  </a:lnTo>
                  <a:lnTo>
                    <a:pt x="66" y="2015"/>
                  </a:lnTo>
                  <a:lnTo>
                    <a:pt x="72" y="2022"/>
                  </a:lnTo>
                  <a:lnTo>
                    <a:pt x="76" y="2029"/>
                  </a:lnTo>
                  <a:lnTo>
                    <a:pt x="79" y="2038"/>
                  </a:lnTo>
                  <a:lnTo>
                    <a:pt x="79" y="2045"/>
                  </a:lnTo>
                  <a:lnTo>
                    <a:pt x="78" y="2048"/>
                  </a:lnTo>
                  <a:lnTo>
                    <a:pt x="76" y="2051"/>
                  </a:lnTo>
                  <a:lnTo>
                    <a:pt x="74" y="2053"/>
                  </a:lnTo>
                  <a:lnTo>
                    <a:pt x="70" y="2055"/>
                  </a:lnTo>
                  <a:lnTo>
                    <a:pt x="65" y="2058"/>
                  </a:lnTo>
                  <a:lnTo>
                    <a:pt x="61" y="2061"/>
                  </a:lnTo>
                  <a:lnTo>
                    <a:pt x="59" y="2065"/>
                  </a:lnTo>
                  <a:lnTo>
                    <a:pt x="59" y="2068"/>
                  </a:lnTo>
                  <a:lnTo>
                    <a:pt x="60" y="2072"/>
                  </a:lnTo>
                  <a:lnTo>
                    <a:pt x="62" y="2074"/>
                  </a:lnTo>
                  <a:lnTo>
                    <a:pt x="66" y="2077"/>
                  </a:lnTo>
                  <a:lnTo>
                    <a:pt x="70" y="2078"/>
                  </a:lnTo>
                  <a:lnTo>
                    <a:pt x="75" y="2079"/>
                  </a:lnTo>
                  <a:lnTo>
                    <a:pt x="79" y="2080"/>
                  </a:lnTo>
                  <a:lnTo>
                    <a:pt x="82" y="2083"/>
                  </a:lnTo>
                  <a:lnTo>
                    <a:pt x="86" y="2087"/>
                  </a:lnTo>
                  <a:lnTo>
                    <a:pt x="88" y="2092"/>
                  </a:lnTo>
                  <a:lnTo>
                    <a:pt x="89" y="2098"/>
                  </a:lnTo>
                  <a:lnTo>
                    <a:pt x="89" y="2106"/>
                  </a:lnTo>
                  <a:lnTo>
                    <a:pt x="88" y="2116"/>
                  </a:lnTo>
                  <a:lnTo>
                    <a:pt x="86" y="2126"/>
                  </a:lnTo>
                  <a:lnTo>
                    <a:pt x="82" y="2134"/>
                  </a:lnTo>
                  <a:lnTo>
                    <a:pt x="78" y="2142"/>
                  </a:lnTo>
                  <a:lnTo>
                    <a:pt x="73" y="2148"/>
                  </a:lnTo>
                  <a:lnTo>
                    <a:pt x="59" y="2161"/>
                  </a:lnTo>
                  <a:lnTo>
                    <a:pt x="40" y="2177"/>
                  </a:lnTo>
                  <a:lnTo>
                    <a:pt x="31" y="2186"/>
                  </a:lnTo>
                  <a:lnTo>
                    <a:pt x="23" y="2194"/>
                  </a:lnTo>
                  <a:lnTo>
                    <a:pt x="12" y="2204"/>
                  </a:lnTo>
                  <a:lnTo>
                    <a:pt x="4" y="2212"/>
                  </a:lnTo>
                  <a:lnTo>
                    <a:pt x="0" y="2219"/>
                  </a:lnTo>
                  <a:lnTo>
                    <a:pt x="0" y="2225"/>
                  </a:lnTo>
                  <a:lnTo>
                    <a:pt x="3" y="2230"/>
                  </a:lnTo>
                  <a:lnTo>
                    <a:pt x="7" y="2236"/>
                  </a:lnTo>
                  <a:lnTo>
                    <a:pt x="13" y="2241"/>
                  </a:lnTo>
                  <a:lnTo>
                    <a:pt x="19" y="2247"/>
                  </a:lnTo>
                  <a:lnTo>
                    <a:pt x="22" y="2250"/>
                  </a:lnTo>
                  <a:lnTo>
                    <a:pt x="24" y="2251"/>
                  </a:lnTo>
                  <a:lnTo>
                    <a:pt x="32" y="2249"/>
                  </a:lnTo>
                  <a:lnTo>
                    <a:pt x="42" y="2246"/>
                  </a:lnTo>
                  <a:lnTo>
                    <a:pt x="56" y="2241"/>
                  </a:lnTo>
                  <a:lnTo>
                    <a:pt x="74" y="2231"/>
                  </a:lnTo>
                  <a:lnTo>
                    <a:pt x="85" y="2224"/>
                  </a:lnTo>
                  <a:lnTo>
                    <a:pt x="95" y="2217"/>
                  </a:lnTo>
                  <a:lnTo>
                    <a:pt x="104" y="2211"/>
                  </a:lnTo>
                  <a:lnTo>
                    <a:pt x="113" y="2206"/>
                  </a:lnTo>
                  <a:lnTo>
                    <a:pt x="128" y="2208"/>
                  </a:lnTo>
                  <a:lnTo>
                    <a:pt x="139" y="2206"/>
                  </a:lnTo>
                  <a:lnTo>
                    <a:pt x="147" y="2202"/>
                  </a:lnTo>
                  <a:lnTo>
                    <a:pt x="160" y="2193"/>
                  </a:lnTo>
                  <a:lnTo>
                    <a:pt x="171" y="2185"/>
                  </a:lnTo>
                  <a:lnTo>
                    <a:pt x="180" y="2179"/>
                  </a:lnTo>
                  <a:lnTo>
                    <a:pt x="185" y="2180"/>
                  </a:lnTo>
                  <a:lnTo>
                    <a:pt x="193" y="2183"/>
                  </a:lnTo>
                  <a:lnTo>
                    <a:pt x="205" y="2184"/>
                  </a:lnTo>
                  <a:lnTo>
                    <a:pt x="220" y="2184"/>
                  </a:lnTo>
                  <a:lnTo>
                    <a:pt x="243" y="2183"/>
                  </a:lnTo>
                  <a:lnTo>
                    <a:pt x="265" y="2183"/>
                  </a:lnTo>
                  <a:lnTo>
                    <a:pt x="276" y="2183"/>
                  </a:lnTo>
                  <a:lnTo>
                    <a:pt x="284" y="2184"/>
                  </a:lnTo>
                  <a:lnTo>
                    <a:pt x="292" y="2186"/>
                  </a:lnTo>
                  <a:lnTo>
                    <a:pt x="296" y="2187"/>
                  </a:lnTo>
                  <a:lnTo>
                    <a:pt x="307" y="2192"/>
                  </a:lnTo>
                  <a:lnTo>
                    <a:pt x="317" y="2193"/>
                  </a:lnTo>
                  <a:lnTo>
                    <a:pt x="325" y="2194"/>
                  </a:lnTo>
                  <a:lnTo>
                    <a:pt x="333" y="2193"/>
                  </a:lnTo>
                  <a:lnTo>
                    <a:pt x="351" y="2190"/>
                  </a:lnTo>
                  <a:lnTo>
                    <a:pt x="369" y="2187"/>
                  </a:lnTo>
                  <a:lnTo>
                    <a:pt x="376" y="2187"/>
                  </a:lnTo>
                  <a:lnTo>
                    <a:pt x="382" y="2188"/>
                  </a:lnTo>
                  <a:lnTo>
                    <a:pt x="388" y="2191"/>
                  </a:lnTo>
                  <a:lnTo>
                    <a:pt x="393" y="2193"/>
                  </a:lnTo>
                  <a:lnTo>
                    <a:pt x="399" y="2197"/>
                  </a:lnTo>
                  <a:lnTo>
                    <a:pt x="404" y="2202"/>
                  </a:lnTo>
                  <a:lnTo>
                    <a:pt x="412" y="2206"/>
                  </a:lnTo>
                  <a:lnTo>
                    <a:pt x="419" y="2208"/>
                  </a:lnTo>
                  <a:lnTo>
                    <a:pt x="426" y="2208"/>
                  </a:lnTo>
                  <a:lnTo>
                    <a:pt x="434" y="2206"/>
                  </a:lnTo>
                  <a:lnTo>
                    <a:pt x="443" y="2205"/>
                  </a:lnTo>
                  <a:lnTo>
                    <a:pt x="448" y="2203"/>
                  </a:lnTo>
                  <a:lnTo>
                    <a:pt x="454" y="2199"/>
                  </a:lnTo>
                  <a:lnTo>
                    <a:pt x="460" y="2198"/>
                  </a:lnTo>
                  <a:lnTo>
                    <a:pt x="466" y="2197"/>
                  </a:lnTo>
                  <a:lnTo>
                    <a:pt x="473" y="2198"/>
                  </a:lnTo>
                  <a:lnTo>
                    <a:pt x="481" y="2199"/>
                  </a:lnTo>
                  <a:lnTo>
                    <a:pt x="489" y="2199"/>
                  </a:lnTo>
                  <a:lnTo>
                    <a:pt x="497" y="2198"/>
                  </a:lnTo>
                  <a:lnTo>
                    <a:pt x="503" y="2197"/>
                  </a:lnTo>
                  <a:lnTo>
                    <a:pt x="511" y="2193"/>
                  </a:lnTo>
                  <a:lnTo>
                    <a:pt x="519" y="2192"/>
                  </a:lnTo>
                  <a:lnTo>
                    <a:pt x="520" y="2193"/>
                  </a:lnTo>
                  <a:lnTo>
                    <a:pt x="522" y="2196"/>
                  </a:lnTo>
                  <a:lnTo>
                    <a:pt x="523" y="2198"/>
                  </a:lnTo>
                  <a:lnTo>
                    <a:pt x="526" y="2203"/>
                  </a:lnTo>
                  <a:lnTo>
                    <a:pt x="527" y="2208"/>
                  </a:lnTo>
                  <a:lnTo>
                    <a:pt x="527" y="2213"/>
                  </a:lnTo>
                  <a:lnTo>
                    <a:pt x="526" y="2218"/>
                  </a:lnTo>
                  <a:lnTo>
                    <a:pt x="522" y="2224"/>
                  </a:lnTo>
                  <a:lnTo>
                    <a:pt x="516" y="2229"/>
                  </a:lnTo>
                  <a:lnTo>
                    <a:pt x="509" y="2234"/>
                  </a:lnTo>
                  <a:lnTo>
                    <a:pt x="500" y="2238"/>
                  </a:lnTo>
                  <a:lnTo>
                    <a:pt x="490" y="2243"/>
                  </a:lnTo>
                  <a:lnTo>
                    <a:pt x="469" y="2250"/>
                  </a:lnTo>
                  <a:lnTo>
                    <a:pt x="451" y="2256"/>
                  </a:lnTo>
                  <a:lnTo>
                    <a:pt x="446" y="2257"/>
                  </a:lnTo>
                  <a:lnTo>
                    <a:pt x="444" y="2260"/>
                  </a:lnTo>
                  <a:lnTo>
                    <a:pt x="440" y="2263"/>
                  </a:lnTo>
                  <a:lnTo>
                    <a:pt x="439" y="2267"/>
                  </a:lnTo>
                  <a:lnTo>
                    <a:pt x="435" y="2276"/>
                  </a:lnTo>
                  <a:lnTo>
                    <a:pt x="434" y="2288"/>
                  </a:lnTo>
                  <a:lnTo>
                    <a:pt x="434" y="2312"/>
                  </a:lnTo>
                  <a:lnTo>
                    <a:pt x="432" y="2330"/>
                  </a:lnTo>
                  <a:lnTo>
                    <a:pt x="431" y="2332"/>
                  </a:lnTo>
                  <a:lnTo>
                    <a:pt x="432" y="2335"/>
                  </a:lnTo>
                  <a:lnTo>
                    <a:pt x="433" y="2337"/>
                  </a:lnTo>
                  <a:lnTo>
                    <a:pt x="435" y="2338"/>
                  </a:lnTo>
                  <a:lnTo>
                    <a:pt x="441" y="2339"/>
                  </a:lnTo>
                  <a:lnTo>
                    <a:pt x="448" y="2341"/>
                  </a:lnTo>
                  <a:lnTo>
                    <a:pt x="457" y="2342"/>
                  </a:lnTo>
                  <a:lnTo>
                    <a:pt x="465" y="2343"/>
                  </a:lnTo>
                  <a:lnTo>
                    <a:pt x="469" y="2343"/>
                  </a:lnTo>
                  <a:lnTo>
                    <a:pt x="472" y="2345"/>
                  </a:lnTo>
                  <a:lnTo>
                    <a:pt x="475" y="2347"/>
                  </a:lnTo>
                  <a:lnTo>
                    <a:pt x="477" y="2349"/>
                  </a:lnTo>
                  <a:lnTo>
                    <a:pt x="479" y="2356"/>
                  </a:lnTo>
                  <a:lnTo>
                    <a:pt x="482" y="2366"/>
                  </a:lnTo>
                  <a:lnTo>
                    <a:pt x="482" y="2377"/>
                  </a:lnTo>
                  <a:lnTo>
                    <a:pt x="483" y="2391"/>
                  </a:lnTo>
                  <a:lnTo>
                    <a:pt x="487" y="2405"/>
                  </a:lnTo>
                  <a:lnTo>
                    <a:pt x="491" y="2418"/>
                  </a:lnTo>
                  <a:lnTo>
                    <a:pt x="492" y="2424"/>
                  </a:lnTo>
                  <a:lnTo>
                    <a:pt x="492" y="2429"/>
                  </a:lnTo>
                  <a:lnTo>
                    <a:pt x="491" y="2433"/>
                  </a:lnTo>
                  <a:lnTo>
                    <a:pt x="488" y="2438"/>
                  </a:lnTo>
                  <a:lnTo>
                    <a:pt x="481" y="2444"/>
                  </a:lnTo>
                  <a:lnTo>
                    <a:pt x="475" y="2451"/>
                  </a:lnTo>
                  <a:lnTo>
                    <a:pt x="472" y="2455"/>
                  </a:lnTo>
                  <a:lnTo>
                    <a:pt x="471" y="2458"/>
                  </a:lnTo>
                  <a:lnTo>
                    <a:pt x="471" y="2462"/>
                  </a:lnTo>
                  <a:lnTo>
                    <a:pt x="472" y="2465"/>
                  </a:lnTo>
                  <a:lnTo>
                    <a:pt x="482" y="2470"/>
                  </a:lnTo>
                  <a:lnTo>
                    <a:pt x="491" y="2473"/>
                  </a:lnTo>
                  <a:lnTo>
                    <a:pt x="495" y="2476"/>
                  </a:lnTo>
                  <a:lnTo>
                    <a:pt x="497" y="2483"/>
                  </a:lnTo>
                  <a:lnTo>
                    <a:pt x="498" y="2492"/>
                  </a:lnTo>
                  <a:lnTo>
                    <a:pt x="501" y="2501"/>
                  </a:lnTo>
                  <a:lnTo>
                    <a:pt x="502" y="2521"/>
                  </a:lnTo>
                  <a:lnTo>
                    <a:pt x="503" y="2540"/>
                  </a:lnTo>
                  <a:lnTo>
                    <a:pt x="510" y="2545"/>
                  </a:lnTo>
                  <a:lnTo>
                    <a:pt x="520" y="2550"/>
                  </a:lnTo>
                  <a:lnTo>
                    <a:pt x="521" y="2553"/>
                  </a:lnTo>
                  <a:lnTo>
                    <a:pt x="520" y="2557"/>
                  </a:lnTo>
                  <a:lnTo>
                    <a:pt x="517" y="2559"/>
                  </a:lnTo>
                  <a:lnTo>
                    <a:pt x="514" y="2563"/>
                  </a:lnTo>
                  <a:lnTo>
                    <a:pt x="507" y="2569"/>
                  </a:lnTo>
                  <a:lnTo>
                    <a:pt x="498" y="2577"/>
                  </a:lnTo>
                  <a:lnTo>
                    <a:pt x="494" y="2583"/>
                  </a:lnTo>
                  <a:lnTo>
                    <a:pt x="492" y="2589"/>
                  </a:lnTo>
                  <a:lnTo>
                    <a:pt x="492" y="2595"/>
                  </a:lnTo>
                  <a:lnTo>
                    <a:pt x="494" y="2600"/>
                  </a:lnTo>
                  <a:lnTo>
                    <a:pt x="496" y="2605"/>
                  </a:lnTo>
                  <a:lnTo>
                    <a:pt x="501" y="2608"/>
                  </a:lnTo>
                  <a:lnTo>
                    <a:pt x="507" y="2610"/>
                  </a:lnTo>
                  <a:lnTo>
                    <a:pt x="513" y="2610"/>
                  </a:lnTo>
                  <a:lnTo>
                    <a:pt x="527" y="2610"/>
                  </a:lnTo>
                  <a:lnTo>
                    <a:pt x="538" y="2613"/>
                  </a:lnTo>
                  <a:lnTo>
                    <a:pt x="542" y="2614"/>
                  </a:lnTo>
                  <a:lnTo>
                    <a:pt x="546" y="2618"/>
                  </a:lnTo>
                  <a:lnTo>
                    <a:pt x="548" y="2621"/>
                  </a:lnTo>
                  <a:lnTo>
                    <a:pt x="550" y="2627"/>
                  </a:lnTo>
                  <a:lnTo>
                    <a:pt x="551" y="2633"/>
                  </a:lnTo>
                  <a:lnTo>
                    <a:pt x="552" y="2638"/>
                  </a:lnTo>
                  <a:lnTo>
                    <a:pt x="555" y="2641"/>
                  </a:lnTo>
                  <a:lnTo>
                    <a:pt x="559" y="2644"/>
                  </a:lnTo>
                  <a:lnTo>
                    <a:pt x="564" y="2645"/>
                  </a:lnTo>
                  <a:lnTo>
                    <a:pt x="570" y="2646"/>
                  </a:lnTo>
                  <a:lnTo>
                    <a:pt x="577" y="2646"/>
                  </a:lnTo>
                  <a:lnTo>
                    <a:pt x="584" y="2646"/>
                  </a:lnTo>
                  <a:lnTo>
                    <a:pt x="591" y="2645"/>
                  </a:lnTo>
                  <a:lnTo>
                    <a:pt x="597" y="2646"/>
                  </a:lnTo>
                  <a:lnTo>
                    <a:pt x="602" y="2646"/>
                  </a:lnTo>
                  <a:lnTo>
                    <a:pt x="605" y="2647"/>
                  </a:lnTo>
                  <a:lnTo>
                    <a:pt x="614" y="2651"/>
                  </a:lnTo>
                  <a:lnTo>
                    <a:pt x="624" y="2654"/>
                  </a:lnTo>
                  <a:lnTo>
                    <a:pt x="629" y="2656"/>
                  </a:lnTo>
                  <a:lnTo>
                    <a:pt x="635" y="2657"/>
                  </a:lnTo>
                  <a:lnTo>
                    <a:pt x="641" y="2658"/>
                  </a:lnTo>
                  <a:lnTo>
                    <a:pt x="646" y="2657"/>
                  </a:lnTo>
                  <a:lnTo>
                    <a:pt x="657" y="2652"/>
                  </a:lnTo>
                  <a:lnTo>
                    <a:pt x="666" y="2650"/>
                  </a:lnTo>
                  <a:lnTo>
                    <a:pt x="670" y="2650"/>
                  </a:lnTo>
                  <a:lnTo>
                    <a:pt x="674" y="2651"/>
                  </a:lnTo>
                  <a:lnTo>
                    <a:pt x="678" y="2653"/>
                  </a:lnTo>
                  <a:lnTo>
                    <a:pt x="683" y="2656"/>
                  </a:lnTo>
                  <a:lnTo>
                    <a:pt x="690" y="2659"/>
                  </a:lnTo>
                  <a:lnTo>
                    <a:pt x="700" y="2662"/>
                  </a:lnTo>
                  <a:lnTo>
                    <a:pt x="712" y="2664"/>
                  </a:lnTo>
                  <a:lnTo>
                    <a:pt x="723" y="2667"/>
                  </a:lnTo>
                  <a:lnTo>
                    <a:pt x="727" y="2670"/>
                  </a:lnTo>
                  <a:lnTo>
                    <a:pt x="729" y="2673"/>
                  </a:lnTo>
                  <a:lnTo>
                    <a:pt x="730" y="2676"/>
                  </a:lnTo>
                  <a:lnTo>
                    <a:pt x="731" y="2679"/>
                  </a:lnTo>
                  <a:lnTo>
                    <a:pt x="733" y="2688"/>
                  </a:lnTo>
                  <a:lnTo>
                    <a:pt x="734" y="2696"/>
                  </a:lnTo>
                  <a:lnTo>
                    <a:pt x="733" y="2714"/>
                  </a:lnTo>
                  <a:lnTo>
                    <a:pt x="733" y="2728"/>
                  </a:lnTo>
                  <a:lnTo>
                    <a:pt x="735" y="2741"/>
                  </a:lnTo>
                  <a:lnTo>
                    <a:pt x="735" y="2751"/>
                  </a:lnTo>
                  <a:lnTo>
                    <a:pt x="734" y="2753"/>
                  </a:lnTo>
                  <a:lnTo>
                    <a:pt x="734" y="2755"/>
                  </a:lnTo>
                  <a:lnTo>
                    <a:pt x="731" y="2757"/>
                  </a:lnTo>
                  <a:lnTo>
                    <a:pt x="730" y="2757"/>
                  </a:lnTo>
                  <a:lnTo>
                    <a:pt x="728" y="2757"/>
                  </a:lnTo>
                  <a:lnTo>
                    <a:pt x="725" y="2755"/>
                  </a:lnTo>
                  <a:lnTo>
                    <a:pt x="723" y="2754"/>
                  </a:lnTo>
                  <a:lnTo>
                    <a:pt x="721" y="2752"/>
                  </a:lnTo>
                  <a:lnTo>
                    <a:pt x="715" y="2744"/>
                  </a:lnTo>
                  <a:lnTo>
                    <a:pt x="709" y="2739"/>
                  </a:lnTo>
                  <a:lnTo>
                    <a:pt x="705" y="2738"/>
                  </a:lnTo>
                  <a:lnTo>
                    <a:pt x="703" y="2739"/>
                  </a:lnTo>
                  <a:lnTo>
                    <a:pt x="700" y="2740"/>
                  </a:lnTo>
                  <a:lnTo>
                    <a:pt x="699" y="2744"/>
                  </a:lnTo>
                  <a:lnTo>
                    <a:pt x="697" y="2751"/>
                  </a:lnTo>
                  <a:lnTo>
                    <a:pt x="695" y="2761"/>
                  </a:lnTo>
                  <a:lnTo>
                    <a:pt x="692" y="2766"/>
                  </a:lnTo>
                  <a:lnTo>
                    <a:pt x="690" y="2771"/>
                  </a:lnTo>
                  <a:lnTo>
                    <a:pt x="686" y="2776"/>
                  </a:lnTo>
                  <a:lnTo>
                    <a:pt x="681" y="2779"/>
                  </a:lnTo>
                  <a:lnTo>
                    <a:pt x="666" y="2788"/>
                  </a:lnTo>
                  <a:lnTo>
                    <a:pt x="648" y="2797"/>
                  </a:lnTo>
                  <a:lnTo>
                    <a:pt x="646" y="2799"/>
                  </a:lnTo>
                  <a:lnTo>
                    <a:pt x="642" y="2803"/>
                  </a:lnTo>
                  <a:lnTo>
                    <a:pt x="641" y="2805"/>
                  </a:lnTo>
                  <a:lnTo>
                    <a:pt x="640" y="2809"/>
                  </a:lnTo>
                  <a:lnTo>
                    <a:pt x="637" y="2814"/>
                  </a:lnTo>
                  <a:lnTo>
                    <a:pt x="635" y="2818"/>
                  </a:lnTo>
                  <a:lnTo>
                    <a:pt x="635" y="2824"/>
                  </a:lnTo>
                  <a:lnTo>
                    <a:pt x="635" y="2829"/>
                  </a:lnTo>
                  <a:lnTo>
                    <a:pt x="639" y="2840"/>
                  </a:lnTo>
                  <a:lnTo>
                    <a:pt x="643" y="2849"/>
                  </a:lnTo>
                  <a:lnTo>
                    <a:pt x="648" y="2860"/>
                  </a:lnTo>
                  <a:lnTo>
                    <a:pt x="652" y="2871"/>
                  </a:lnTo>
                  <a:lnTo>
                    <a:pt x="652" y="2880"/>
                  </a:lnTo>
                  <a:lnTo>
                    <a:pt x="652" y="2890"/>
                  </a:lnTo>
                  <a:lnTo>
                    <a:pt x="652" y="2899"/>
                  </a:lnTo>
                  <a:lnTo>
                    <a:pt x="649" y="2908"/>
                  </a:lnTo>
                  <a:lnTo>
                    <a:pt x="649" y="2912"/>
                  </a:lnTo>
                  <a:lnTo>
                    <a:pt x="647" y="2917"/>
                  </a:lnTo>
                  <a:lnTo>
                    <a:pt x="646" y="2919"/>
                  </a:lnTo>
                  <a:lnTo>
                    <a:pt x="643" y="2923"/>
                  </a:lnTo>
                  <a:lnTo>
                    <a:pt x="637" y="2928"/>
                  </a:lnTo>
                  <a:lnTo>
                    <a:pt x="629" y="2931"/>
                  </a:lnTo>
                  <a:lnTo>
                    <a:pt x="622" y="2935"/>
                  </a:lnTo>
                  <a:lnTo>
                    <a:pt x="616" y="2940"/>
                  </a:lnTo>
                  <a:lnTo>
                    <a:pt x="611" y="2944"/>
                  </a:lnTo>
                  <a:lnTo>
                    <a:pt x="607" y="2950"/>
                  </a:lnTo>
                  <a:lnTo>
                    <a:pt x="602" y="2965"/>
                  </a:lnTo>
                  <a:lnTo>
                    <a:pt x="598" y="2978"/>
                  </a:lnTo>
                  <a:lnTo>
                    <a:pt x="597" y="2985"/>
                  </a:lnTo>
                  <a:lnTo>
                    <a:pt x="594" y="2993"/>
                  </a:lnTo>
                  <a:lnTo>
                    <a:pt x="589" y="3001"/>
                  </a:lnTo>
                  <a:lnTo>
                    <a:pt x="584" y="3010"/>
                  </a:lnTo>
                  <a:lnTo>
                    <a:pt x="574" y="3021"/>
                  </a:lnTo>
                  <a:lnTo>
                    <a:pt x="563" y="3030"/>
                  </a:lnTo>
                  <a:lnTo>
                    <a:pt x="555" y="3040"/>
                  </a:lnTo>
                  <a:lnTo>
                    <a:pt x="548" y="3050"/>
                  </a:lnTo>
                  <a:lnTo>
                    <a:pt x="545" y="3055"/>
                  </a:lnTo>
                  <a:lnTo>
                    <a:pt x="544" y="3060"/>
                  </a:lnTo>
                  <a:lnTo>
                    <a:pt x="542" y="3062"/>
                  </a:lnTo>
                  <a:lnTo>
                    <a:pt x="544" y="3064"/>
                  </a:lnTo>
                  <a:lnTo>
                    <a:pt x="554" y="3070"/>
                  </a:lnTo>
                  <a:lnTo>
                    <a:pt x="567" y="3076"/>
                  </a:lnTo>
                  <a:lnTo>
                    <a:pt x="582" y="3082"/>
                  </a:lnTo>
                  <a:lnTo>
                    <a:pt x="601" y="3087"/>
                  </a:lnTo>
                  <a:lnTo>
                    <a:pt x="611" y="3088"/>
                  </a:lnTo>
                  <a:lnTo>
                    <a:pt x="622" y="3089"/>
                  </a:lnTo>
                  <a:lnTo>
                    <a:pt x="635" y="3089"/>
                  </a:lnTo>
                  <a:lnTo>
                    <a:pt x="648" y="3088"/>
                  </a:lnTo>
                  <a:lnTo>
                    <a:pt x="660" y="3087"/>
                  </a:lnTo>
                  <a:lnTo>
                    <a:pt x="671" y="3086"/>
                  </a:lnTo>
                  <a:lnTo>
                    <a:pt x="681" y="3087"/>
                  </a:lnTo>
                  <a:lnTo>
                    <a:pt x="691" y="3088"/>
                  </a:lnTo>
                  <a:lnTo>
                    <a:pt x="705" y="3092"/>
                  </a:lnTo>
                  <a:lnTo>
                    <a:pt x="717" y="3097"/>
                  </a:lnTo>
                  <a:lnTo>
                    <a:pt x="728" y="3101"/>
                  </a:lnTo>
                  <a:lnTo>
                    <a:pt x="735" y="3105"/>
                  </a:lnTo>
                  <a:lnTo>
                    <a:pt x="746" y="3112"/>
                  </a:lnTo>
                  <a:lnTo>
                    <a:pt x="755" y="3118"/>
                  </a:lnTo>
                  <a:lnTo>
                    <a:pt x="760" y="3119"/>
                  </a:lnTo>
                  <a:lnTo>
                    <a:pt x="763" y="3122"/>
                  </a:lnTo>
                  <a:lnTo>
                    <a:pt x="768" y="3122"/>
                  </a:lnTo>
                  <a:lnTo>
                    <a:pt x="772" y="3122"/>
                  </a:lnTo>
                  <a:lnTo>
                    <a:pt x="780" y="3119"/>
                  </a:lnTo>
                  <a:lnTo>
                    <a:pt x="786" y="3119"/>
                  </a:lnTo>
                  <a:lnTo>
                    <a:pt x="790" y="3119"/>
                  </a:lnTo>
                  <a:lnTo>
                    <a:pt x="793" y="3120"/>
                  </a:lnTo>
                  <a:lnTo>
                    <a:pt x="798" y="3123"/>
                  </a:lnTo>
                  <a:lnTo>
                    <a:pt x="802" y="3126"/>
                  </a:lnTo>
                  <a:lnTo>
                    <a:pt x="806" y="3130"/>
                  </a:lnTo>
                  <a:lnTo>
                    <a:pt x="811" y="3133"/>
                  </a:lnTo>
                  <a:lnTo>
                    <a:pt x="817" y="3136"/>
                  </a:lnTo>
                  <a:lnTo>
                    <a:pt x="823" y="3137"/>
                  </a:lnTo>
                  <a:lnTo>
                    <a:pt x="826" y="3137"/>
                  </a:lnTo>
                  <a:lnTo>
                    <a:pt x="829" y="3136"/>
                  </a:lnTo>
                  <a:lnTo>
                    <a:pt x="830" y="3135"/>
                  </a:lnTo>
                  <a:lnTo>
                    <a:pt x="832" y="3133"/>
                  </a:lnTo>
                  <a:lnTo>
                    <a:pt x="834" y="3132"/>
                  </a:lnTo>
                  <a:lnTo>
                    <a:pt x="837" y="3131"/>
                  </a:lnTo>
                  <a:lnTo>
                    <a:pt x="842" y="3130"/>
                  </a:lnTo>
                  <a:lnTo>
                    <a:pt x="849" y="3130"/>
                  </a:lnTo>
                  <a:lnTo>
                    <a:pt x="851" y="3130"/>
                  </a:lnTo>
                  <a:lnTo>
                    <a:pt x="855" y="3131"/>
                  </a:lnTo>
                  <a:lnTo>
                    <a:pt x="857" y="3133"/>
                  </a:lnTo>
                  <a:lnTo>
                    <a:pt x="860" y="3136"/>
                  </a:lnTo>
                  <a:lnTo>
                    <a:pt x="865" y="3143"/>
                  </a:lnTo>
                  <a:lnTo>
                    <a:pt x="869" y="3151"/>
                  </a:lnTo>
                  <a:lnTo>
                    <a:pt x="875" y="3163"/>
                  </a:lnTo>
                  <a:lnTo>
                    <a:pt x="879" y="3173"/>
                  </a:lnTo>
                  <a:lnTo>
                    <a:pt x="878" y="3176"/>
                  </a:lnTo>
                  <a:lnTo>
                    <a:pt x="876" y="3181"/>
                  </a:lnTo>
                  <a:lnTo>
                    <a:pt x="873" y="3187"/>
                  </a:lnTo>
                  <a:lnTo>
                    <a:pt x="869" y="3193"/>
                  </a:lnTo>
                  <a:lnTo>
                    <a:pt x="861" y="3204"/>
                  </a:lnTo>
                  <a:lnTo>
                    <a:pt x="854" y="3214"/>
                  </a:lnTo>
                  <a:lnTo>
                    <a:pt x="851" y="3220"/>
                  </a:lnTo>
                  <a:lnTo>
                    <a:pt x="849" y="3226"/>
                  </a:lnTo>
                  <a:lnTo>
                    <a:pt x="848" y="3233"/>
                  </a:lnTo>
                  <a:lnTo>
                    <a:pt x="848" y="3240"/>
                  </a:lnTo>
                  <a:lnTo>
                    <a:pt x="848" y="3250"/>
                  </a:lnTo>
                  <a:lnTo>
                    <a:pt x="851" y="3262"/>
                  </a:lnTo>
                  <a:lnTo>
                    <a:pt x="856" y="3271"/>
                  </a:lnTo>
                  <a:lnTo>
                    <a:pt x="860" y="3280"/>
                  </a:lnTo>
                  <a:lnTo>
                    <a:pt x="863" y="3292"/>
                  </a:lnTo>
                  <a:lnTo>
                    <a:pt x="867" y="3301"/>
                  </a:lnTo>
                  <a:lnTo>
                    <a:pt x="869" y="3305"/>
                  </a:lnTo>
                  <a:lnTo>
                    <a:pt x="872" y="3307"/>
                  </a:lnTo>
                  <a:lnTo>
                    <a:pt x="875" y="3308"/>
                  </a:lnTo>
                  <a:lnTo>
                    <a:pt x="879" y="3308"/>
                  </a:lnTo>
                  <a:lnTo>
                    <a:pt x="886" y="3307"/>
                  </a:lnTo>
                  <a:lnTo>
                    <a:pt x="892" y="3305"/>
                  </a:lnTo>
                  <a:lnTo>
                    <a:pt x="897" y="3301"/>
                  </a:lnTo>
                  <a:lnTo>
                    <a:pt x="903" y="3294"/>
                  </a:lnTo>
                  <a:lnTo>
                    <a:pt x="905" y="3293"/>
                  </a:lnTo>
                  <a:lnTo>
                    <a:pt x="909" y="3293"/>
                  </a:lnTo>
                  <a:lnTo>
                    <a:pt x="913" y="3294"/>
                  </a:lnTo>
                  <a:lnTo>
                    <a:pt x="918" y="3296"/>
                  </a:lnTo>
                  <a:lnTo>
                    <a:pt x="922" y="3300"/>
                  </a:lnTo>
                  <a:lnTo>
                    <a:pt x="925" y="3302"/>
                  </a:lnTo>
                  <a:lnTo>
                    <a:pt x="928" y="3306"/>
                  </a:lnTo>
                  <a:lnTo>
                    <a:pt x="928" y="3309"/>
                  </a:lnTo>
                  <a:lnTo>
                    <a:pt x="926" y="3314"/>
                  </a:lnTo>
                  <a:lnTo>
                    <a:pt x="923" y="3319"/>
                  </a:lnTo>
                  <a:lnTo>
                    <a:pt x="918" y="3324"/>
                  </a:lnTo>
                  <a:lnTo>
                    <a:pt x="913" y="3330"/>
                  </a:lnTo>
                  <a:lnTo>
                    <a:pt x="909" y="3335"/>
                  </a:lnTo>
                  <a:lnTo>
                    <a:pt x="906" y="3343"/>
                  </a:lnTo>
                  <a:lnTo>
                    <a:pt x="905" y="3346"/>
                  </a:lnTo>
                  <a:lnTo>
                    <a:pt x="904" y="3350"/>
                  </a:lnTo>
                  <a:lnTo>
                    <a:pt x="904" y="3353"/>
                  </a:lnTo>
                  <a:lnTo>
                    <a:pt x="904" y="3358"/>
                  </a:lnTo>
                  <a:lnTo>
                    <a:pt x="906" y="3368"/>
                  </a:lnTo>
                  <a:lnTo>
                    <a:pt x="909" y="3375"/>
                  </a:lnTo>
                  <a:lnTo>
                    <a:pt x="911" y="3377"/>
                  </a:lnTo>
                  <a:lnTo>
                    <a:pt x="914" y="3378"/>
                  </a:lnTo>
                  <a:lnTo>
                    <a:pt x="918" y="3378"/>
                  </a:lnTo>
                  <a:lnTo>
                    <a:pt x="924" y="3377"/>
                  </a:lnTo>
                  <a:lnTo>
                    <a:pt x="930" y="3376"/>
                  </a:lnTo>
                  <a:lnTo>
                    <a:pt x="937" y="3375"/>
                  </a:lnTo>
                  <a:lnTo>
                    <a:pt x="943" y="3376"/>
                  </a:lnTo>
                  <a:lnTo>
                    <a:pt x="948" y="3378"/>
                  </a:lnTo>
                  <a:lnTo>
                    <a:pt x="951" y="3383"/>
                  </a:lnTo>
                  <a:lnTo>
                    <a:pt x="955" y="3385"/>
                  </a:lnTo>
                  <a:lnTo>
                    <a:pt x="957" y="3387"/>
                  </a:lnTo>
                  <a:lnTo>
                    <a:pt x="960" y="3388"/>
                  </a:lnTo>
                  <a:lnTo>
                    <a:pt x="963" y="3387"/>
                  </a:lnTo>
                  <a:lnTo>
                    <a:pt x="966" y="3385"/>
                  </a:lnTo>
                  <a:lnTo>
                    <a:pt x="968" y="3383"/>
                  </a:lnTo>
                  <a:lnTo>
                    <a:pt x="970" y="3381"/>
                  </a:lnTo>
                  <a:lnTo>
                    <a:pt x="975" y="3375"/>
                  </a:lnTo>
                  <a:lnTo>
                    <a:pt x="981" y="3370"/>
                  </a:lnTo>
                  <a:lnTo>
                    <a:pt x="985" y="3368"/>
                  </a:lnTo>
                  <a:lnTo>
                    <a:pt x="989" y="3365"/>
                  </a:lnTo>
                  <a:lnTo>
                    <a:pt x="994" y="3364"/>
                  </a:lnTo>
                  <a:lnTo>
                    <a:pt x="1001" y="3363"/>
                  </a:lnTo>
                  <a:lnTo>
                    <a:pt x="1008" y="3362"/>
                  </a:lnTo>
                  <a:lnTo>
                    <a:pt x="1016" y="3362"/>
                  </a:lnTo>
                  <a:lnTo>
                    <a:pt x="1021" y="3363"/>
                  </a:lnTo>
                  <a:lnTo>
                    <a:pt x="1026" y="3364"/>
                  </a:lnTo>
                  <a:lnTo>
                    <a:pt x="1031" y="3368"/>
                  </a:lnTo>
                  <a:lnTo>
                    <a:pt x="1035" y="3371"/>
                  </a:lnTo>
                  <a:lnTo>
                    <a:pt x="1037" y="3377"/>
                  </a:lnTo>
                  <a:lnTo>
                    <a:pt x="1039" y="3384"/>
                  </a:lnTo>
                  <a:lnTo>
                    <a:pt x="1042" y="3388"/>
                  </a:lnTo>
                  <a:lnTo>
                    <a:pt x="1044" y="3393"/>
                  </a:lnTo>
                  <a:lnTo>
                    <a:pt x="1049" y="3396"/>
                  </a:lnTo>
                  <a:lnTo>
                    <a:pt x="1054" y="3400"/>
                  </a:lnTo>
                  <a:lnTo>
                    <a:pt x="1065" y="3406"/>
                  </a:lnTo>
                  <a:lnTo>
                    <a:pt x="1076" y="3408"/>
                  </a:lnTo>
                  <a:lnTo>
                    <a:pt x="1087" y="3410"/>
                  </a:lnTo>
                  <a:lnTo>
                    <a:pt x="1095" y="3409"/>
                  </a:lnTo>
                  <a:lnTo>
                    <a:pt x="1103" y="3408"/>
                  </a:lnTo>
                  <a:lnTo>
                    <a:pt x="1112" y="3406"/>
                  </a:lnTo>
                  <a:lnTo>
                    <a:pt x="1122" y="3401"/>
                  </a:lnTo>
                  <a:lnTo>
                    <a:pt x="1133" y="3395"/>
                  </a:lnTo>
                  <a:lnTo>
                    <a:pt x="1144" y="3389"/>
                  </a:lnTo>
                  <a:lnTo>
                    <a:pt x="1153" y="3381"/>
                  </a:lnTo>
                  <a:lnTo>
                    <a:pt x="1164" y="3372"/>
                  </a:lnTo>
                  <a:lnTo>
                    <a:pt x="1174" y="3364"/>
                  </a:lnTo>
                  <a:lnTo>
                    <a:pt x="1184" y="3355"/>
                  </a:lnTo>
                  <a:lnTo>
                    <a:pt x="1194" y="3344"/>
                  </a:lnTo>
                  <a:lnTo>
                    <a:pt x="1202" y="3335"/>
                  </a:lnTo>
                  <a:lnTo>
                    <a:pt x="1208" y="3328"/>
                  </a:lnTo>
                  <a:lnTo>
                    <a:pt x="1213" y="3324"/>
                  </a:lnTo>
                  <a:lnTo>
                    <a:pt x="1218" y="3322"/>
                  </a:lnTo>
                  <a:lnTo>
                    <a:pt x="1229" y="3324"/>
                  </a:lnTo>
                  <a:lnTo>
                    <a:pt x="1250" y="3322"/>
                  </a:lnTo>
                  <a:lnTo>
                    <a:pt x="1258" y="3321"/>
                  </a:lnTo>
                  <a:lnTo>
                    <a:pt x="1268" y="3316"/>
                  </a:lnTo>
                  <a:lnTo>
                    <a:pt x="1277" y="3313"/>
                  </a:lnTo>
                  <a:lnTo>
                    <a:pt x="1287" y="3308"/>
                  </a:lnTo>
                  <a:lnTo>
                    <a:pt x="1306" y="3305"/>
                  </a:lnTo>
                  <a:lnTo>
                    <a:pt x="1320" y="3302"/>
                  </a:lnTo>
                  <a:lnTo>
                    <a:pt x="1322" y="3302"/>
                  </a:lnTo>
                  <a:lnTo>
                    <a:pt x="1323" y="3303"/>
                  </a:lnTo>
                  <a:lnTo>
                    <a:pt x="1325" y="3306"/>
                  </a:lnTo>
                  <a:lnTo>
                    <a:pt x="1323" y="3309"/>
                  </a:lnTo>
                  <a:lnTo>
                    <a:pt x="1322" y="3315"/>
                  </a:lnTo>
                  <a:lnTo>
                    <a:pt x="1321" y="3320"/>
                  </a:lnTo>
                  <a:lnTo>
                    <a:pt x="1321" y="3324"/>
                  </a:lnTo>
                  <a:lnTo>
                    <a:pt x="1322" y="3327"/>
                  </a:lnTo>
                  <a:lnTo>
                    <a:pt x="1325" y="3332"/>
                  </a:lnTo>
                  <a:lnTo>
                    <a:pt x="1327" y="3335"/>
                  </a:lnTo>
                  <a:lnTo>
                    <a:pt x="1331" y="3340"/>
                  </a:lnTo>
                  <a:lnTo>
                    <a:pt x="1334" y="3346"/>
                  </a:lnTo>
                  <a:lnTo>
                    <a:pt x="1336" y="3351"/>
                  </a:lnTo>
                  <a:lnTo>
                    <a:pt x="1338" y="3358"/>
                  </a:lnTo>
                  <a:lnTo>
                    <a:pt x="1335" y="3370"/>
                  </a:lnTo>
                  <a:lnTo>
                    <a:pt x="1335" y="3382"/>
                  </a:lnTo>
                  <a:lnTo>
                    <a:pt x="1339" y="3384"/>
                  </a:lnTo>
                  <a:lnTo>
                    <a:pt x="1346" y="3385"/>
                  </a:lnTo>
                  <a:lnTo>
                    <a:pt x="1350" y="3387"/>
                  </a:lnTo>
                  <a:lnTo>
                    <a:pt x="1353" y="3388"/>
                  </a:lnTo>
                  <a:lnTo>
                    <a:pt x="1355" y="3389"/>
                  </a:lnTo>
                  <a:lnTo>
                    <a:pt x="1357" y="3393"/>
                  </a:lnTo>
                  <a:lnTo>
                    <a:pt x="1352" y="3401"/>
                  </a:lnTo>
                  <a:lnTo>
                    <a:pt x="1345" y="3414"/>
                  </a:lnTo>
                  <a:lnTo>
                    <a:pt x="1344" y="3429"/>
                  </a:lnTo>
                  <a:lnTo>
                    <a:pt x="1344" y="3441"/>
                  </a:lnTo>
                  <a:lnTo>
                    <a:pt x="1334" y="3447"/>
                  </a:lnTo>
                  <a:lnTo>
                    <a:pt x="1325" y="3453"/>
                  </a:lnTo>
                  <a:lnTo>
                    <a:pt x="1325" y="3458"/>
                  </a:lnTo>
                  <a:lnTo>
                    <a:pt x="1326" y="3463"/>
                  </a:lnTo>
                  <a:lnTo>
                    <a:pt x="1328" y="3469"/>
                  </a:lnTo>
                  <a:lnTo>
                    <a:pt x="1331" y="3473"/>
                  </a:lnTo>
                  <a:lnTo>
                    <a:pt x="1338" y="3482"/>
                  </a:lnTo>
                  <a:lnTo>
                    <a:pt x="1345" y="3488"/>
                  </a:lnTo>
                  <a:lnTo>
                    <a:pt x="1351" y="3491"/>
                  </a:lnTo>
                  <a:lnTo>
                    <a:pt x="1357" y="3494"/>
                  </a:lnTo>
                  <a:lnTo>
                    <a:pt x="1358" y="3495"/>
                  </a:lnTo>
                  <a:lnTo>
                    <a:pt x="1359" y="3497"/>
                  </a:lnTo>
                  <a:lnTo>
                    <a:pt x="1359" y="3500"/>
                  </a:lnTo>
                  <a:lnTo>
                    <a:pt x="1358" y="3502"/>
                  </a:lnTo>
                  <a:lnTo>
                    <a:pt x="1355" y="3508"/>
                  </a:lnTo>
                  <a:lnTo>
                    <a:pt x="1351" y="3514"/>
                  </a:lnTo>
                  <a:lnTo>
                    <a:pt x="1350" y="3516"/>
                  </a:lnTo>
                  <a:lnTo>
                    <a:pt x="1348" y="3520"/>
                  </a:lnTo>
                  <a:lnTo>
                    <a:pt x="1347" y="3523"/>
                  </a:lnTo>
                  <a:lnTo>
                    <a:pt x="1348" y="3527"/>
                  </a:lnTo>
                  <a:lnTo>
                    <a:pt x="1352" y="3534"/>
                  </a:lnTo>
                  <a:lnTo>
                    <a:pt x="1357" y="3541"/>
                  </a:lnTo>
                  <a:lnTo>
                    <a:pt x="1361" y="3543"/>
                  </a:lnTo>
                  <a:lnTo>
                    <a:pt x="1365" y="3546"/>
                  </a:lnTo>
                  <a:lnTo>
                    <a:pt x="1370" y="3548"/>
                  </a:lnTo>
                  <a:lnTo>
                    <a:pt x="1375" y="3548"/>
                  </a:lnTo>
                  <a:lnTo>
                    <a:pt x="1384" y="3547"/>
                  </a:lnTo>
                  <a:lnTo>
                    <a:pt x="1396" y="3546"/>
                  </a:lnTo>
                  <a:lnTo>
                    <a:pt x="1407" y="3543"/>
                  </a:lnTo>
                  <a:lnTo>
                    <a:pt x="1417" y="3540"/>
                  </a:lnTo>
                  <a:lnTo>
                    <a:pt x="1428" y="3536"/>
                  </a:lnTo>
                  <a:lnTo>
                    <a:pt x="1440" y="3534"/>
                  </a:lnTo>
                  <a:lnTo>
                    <a:pt x="1451" y="3533"/>
                  </a:lnTo>
                  <a:lnTo>
                    <a:pt x="1461" y="3533"/>
                  </a:lnTo>
                  <a:lnTo>
                    <a:pt x="1478" y="3534"/>
                  </a:lnTo>
                  <a:lnTo>
                    <a:pt x="1491" y="3538"/>
                  </a:lnTo>
                  <a:lnTo>
                    <a:pt x="1493" y="3541"/>
                  </a:lnTo>
                  <a:lnTo>
                    <a:pt x="1495" y="3548"/>
                  </a:lnTo>
                  <a:lnTo>
                    <a:pt x="1496" y="3552"/>
                  </a:lnTo>
                  <a:lnTo>
                    <a:pt x="1497" y="3554"/>
                  </a:lnTo>
                  <a:lnTo>
                    <a:pt x="1498" y="3557"/>
                  </a:lnTo>
                  <a:lnTo>
                    <a:pt x="1502" y="3558"/>
                  </a:lnTo>
                  <a:lnTo>
                    <a:pt x="1514" y="3557"/>
                  </a:lnTo>
                  <a:lnTo>
                    <a:pt x="1525" y="3558"/>
                  </a:lnTo>
                  <a:lnTo>
                    <a:pt x="1529" y="3567"/>
                  </a:lnTo>
                  <a:lnTo>
                    <a:pt x="1530" y="3577"/>
                  </a:lnTo>
                  <a:lnTo>
                    <a:pt x="1535" y="3579"/>
                  </a:lnTo>
                  <a:lnTo>
                    <a:pt x="1541" y="3580"/>
                  </a:lnTo>
                  <a:lnTo>
                    <a:pt x="1546" y="3582"/>
                  </a:lnTo>
                  <a:lnTo>
                    <a:pt x="1552" y="3582"/>
                  </a:lnTo>
                  <a:lnTo>
                    <a:pt x="1556" y="3580"/>
                  </a:lnTo>
                  <a:lnTo>
                    <a:pt x="1561" y="3579"/>
                  </a:lnTo>
                  <a:lnTo>
                    <a:pt x="1565" y="3576"/>
                  </a:lnTo>
                  <a:lnTo>
                    <a:pt x="1567" y="3572"/>
                  </a:lnTo>
                  <a:lnTo>
                    <a:pt x="1568" y="3565"/>
                  </a:lnTo>
                  <a:lnTo>
                    <a:pt x="1571" y="3559"/>
                  </a:lnTo>
                  <a:lnTo>
                    <a:pt x="1578" y="3558"/>
                  </a:lnTo>
                  <a:lnTo>
                    <a:pt x="1585" y="3555"/>
                  </a:lnTo>
                  <a:lnTo>
                    <a:pt x="1587" y="3553"/>
                  </a:lnTo>
                  <a:lnTo>
                    <a:pt x="1590" y="3549"/>
                  </a:lnTo>
                  <a:lnTo>
                    <a:pt x="1591" y="3545"/>
                  </a:lnTo>
                  <a:lnTo>
                    <a:pt x="1592" y="3539"/>
                  </a:lnTo>
                  <a:lnTo>
                    <a:pt x="1591" y="3532"/>
                  </a:lnTo>
                  <a:lnTo>
                    <a:pt x="1588" y="3527"/>
                  </a:lnTo>
                  <a:lnTo>
                    <a:pt x="1585" y="3523"/>
                  </a:lnTo>
                  <a:lnTo>
                    <a:pt x="1579" y="3520"/>
                  </a:lnTo>
                  <a:lnTo>
                    <a:pt x="1568" y="3517"/>
                  </a:lnTo>
                  <a:lnTo>
                    <a:pt x="1559" y="3515"/>
                  </a:lnTo>
                  <a:lnTo>
                    <a:pt x="1555" y="3511"/>
                  </a:lnTo>
                  <a:lnTo>
                    <a:pt x="1554" y="3507"/>
                  </a:lnTo>
                  <a:lnTo>
                    <a:pt x="1553" y="3501"/>
                  </a:lnTo>
                  <a:lnTo>
                    <a:pt x="1553" y="3492"/>
                  </a:lnTo>
                  <a:lnTo>
                    <a:pt x="1554" y="3477"/>
                  </a:lnTo>
                  <a:lnTo>
                    <a:pt x="1556" y="3461"/>
                  </a:lnTo>
                  <a:lnTo>
                    <a:pt x="1558" y="3453"/>
                  </a:lnTo>
                  <a:lnTo>
                    <a:pt x="1560" y="3441"/>
                  </a:lnTo>
                  <a:lnTo>
                    <a:pt x="1566" y="3432"/>
                  </a:lnTo>
                  <a:lnTo>
                    <a:pt x="1569" y="3422"/>
                  </a:lnTo>
                  <a:lnTo>
                    <a:pt x="1568" y="3415"/>
                  </a:lnTo>
                  <a:lnTo>
                    <a:pt x="1566" y="3410"/>
                  </a:lnTo>
                  <a:lnTo>
                    <a:pt x="1565" y="3407"/>
                  </a:lnTo>
                  <a:lnTo>
                    <a:pt x="1565" y="3404"/>
                  </a:lnTo>
                  <a:lnTo>
                    <a:pt x="1565" y="3402"/>
                  </a:lnTo>
                  <a:lnTo>
                    <a:pt x="1566" y="3398"/>
                  </a:lnTo>
                  <a:lnTo>
                    <a:pt x="1567" y="3396"/>
                  </a:lnTo>
                  <a:lnTo>
                    <a:pt x="1569" y="3395"/>
                  </a:lnTo>
                  <a:lnTo>
                    <a:pt x="1573" y="3395"/>
                  </a:lnTo>
                  <a:lnTo>
                    <a:pt x="1575" y="3394"/>
                  </a:lnTo>
                  <a:lnTo>
                    <a:pt x="1581" y="3394"/>
                  </a:lnTo>
                  <a:lnTo>
                    <a:pt x="1585" y="3394"/>
                  </a:lnTo>
                  <a:lnTo>
                    <a:pt x="1592" y="3393"/>
                  </a:lnTo>
                  <a:lnTo>
                    <a:pt x="1596" y="3391"/>
                  </a:lnTo>
                  <a:lnTo>
                    <a:pt x="1598" y="3389"/>
                  </a:lnTo>
                  <a:lnTo>
                    <a:pt x="1599" y="3385"/>
                  </a:lnTo>
                  <a:lnTo>
                    <a:pt x="1596" y="3377"/>
                  </a:lnTo>
                  <a:lnTo>
                    <a:pt x="1588" y="3366"/>
                  </a:lnTo>
                  <a:lnTo>
                    <a:pt x="1583" y="3356"/>
                  </a:lnTo>
                  <a:lnTo>
                    <a:pt x="1577" y="3345"/>
                  </a:lnTo>
                  <a:lnTo>
                    <a:pt x="1575" y="3340"/>
                  </a:lnTo>
                  <a:lnTo>
                    <a:pt x="1573" y="3334"/>
                  </a:lnTo>
                  <a:lnTo>
                    <a:pt x="1573" y="3328"/>
                  </a:lnTo>
                  <a:lnTo>
                    <a:pt x="1572" y="3322"/>
                  </a:lnTo>
                  <a:lnTo>
                    <a:pt x="1577" y="3311"/>
                  </a:lnTo>
                  <a:lnTo>
                    <a:pt x="1580" y="3296"/>
                  </a:lnTo>
                  <a:lnTo>
                    <a:pt x="1580" y="3290"/>
                  </a:lnTo>
                  <a:lnTo>
                    <a:pt x="1578" y="3286"/>
                  </a:lnTo>
                  <a:lnTo>
                    <a:pt x="1575" y="3281"/>
                  </a:lnTo>
                  <a:lnTo>
                    <a:pt x="1572" y="3275"/>
                  </a:lnTo>
                  <a:lnTo>
                    <a:pt x="1567" y="3268"/>
                  </a:lnTo>
                  <a:lnTo>
                    <a:pt x="1562" y="3259"/>
                  </a:lnTo>
                  <a:lnTo>
                    <a:pt x="1558" y="3253"/>
                  </a:lnTo>
                  <a:lnTo>
                    <a:pt x="1552" y="3248"/>
                  </a:lnTo>
                  <a:lnTo>
                    <a:pt x="1543" y="3239"/>
                  </a:lnTo>
                  <a:lnTo>
                    <a:pt x="1535" y="3229"/>
                  </a:lnTo>
                  <a:lnTo>
                    <a:pt x="1534" y="3225"/>
                  </a:lnTo>
                  <a:lnTo>
                    <a:pt x="1533" y="3220"/>
                  </a:lnTo>
                  <a:lnTo>
                    <a:pt x="1533" y="3215"/>
                  </a:lnTo>
                  <a:lnTo>
                    <a:pt x="1533" y="3209"/>
                  </a:lnTo>
                  <a:lnTo>
                    <a:pt x="1533" y="3199"/>
                  </a:lnTo>
                  <a:lnTo>
                    <a:pt x="1530" y="3189"/>
                  </a:lnTo>
                  <a:lnTo>
                    <a:pt x="1524" y="3177"/>
                  </a:lnTo>
                  <a:lnTo>
                    <a:pt x="1521" y="3164"/>
                  </a:lnTo>
                  <a:lnTo>
                    <a:pt x="1524" y="3151"/>
                  </a:lnTo>
                  <a:lnTo>
                    <a:pt x="1525" y="3142"/>
                  </a:lnTo>
                  <a:lnTo>
                    <a:pt x="1525" y="3135"/>
                  </a:lnTo>
                  <a:lnTo>
                    <a:pt x="1522" y="3127"/>
                  </a:lnTo>
                  <a:lnTo>
                    <a:pt x="1516" y="3116"/>
                  </a:lnTo>
                  <a:lnTo>
                    <a:pt x="1512" y="3105"/>
                  </a:lnTo>
                  <a:lnTo>
                    <a:pt x="1514" y="3100"/>
                  </a:lnTo>
                  <a:lnTo>
                    <a:pt x="1515" y="3097"/>
                  </a:lnTo>
                  <a:lnTo>
                    <a:pt x="1520" y="3094"/>
                  </a:lnTo>
                  <a:lnTo>
                    <a:pt x="1525" y="3092"/>
                  </a:lnTo>
                  <a:lnTo>
                    <a:pt x="1533" y="3091"/>
                  </a:lnTo>
                  <a:lnTo>
                    <a:pt x="1539" y="3089"/>
                  </a:lnTo>
                  <a:lnTo>
                    <a:pt x="1542" y="3087"/>
                  </a:lnTo>
                  <a:lnTo>
                    <a:pt x="1546" y="3084"/>
                  </a:lnTo>
                  <a:lnTo>
                    <a:pt x="1552" y="3070"/>
                  </a:lnTo>
                  <a:lnTo>
                    <a:pt x="1555" y="3061"/>
                  </a:lnTo>
                  <a:lnTo>
                    <a:pt x="1556" y="3045"/>
                  </a:lnTo>
                  <a:lnTo>
                    <a:pt x="1560" y="3028"/>
                  </a:lnTo>
                  <a:lnTo>
                    <a:pt x="1564" y="3021"/>
                  </a:lnTo>
                  <a:lnTo>
                    <a:pt x="1567" y="3015"/>
                  </a:lnTo>
                  <a:lnTo>
                    <a:pt x="1573" y="3010"/>
                  </a:lnTo>
                  <a:lnTo>
                    <a:pt x="1579" y="3005"/>
                  </a:lnTo>
                  <a:lnTo>
                    <a:pt x="1587" y="3003"/>
                  </a:lnTo>
                  <a:lnTo>
                    <a:pt x="1593" y="3000"/>
                  </a:lnTo>
                  <a:lnTo>
                    <a:pt x="1599" y="3000"/>
                  </a:lnTo>
                  <a:lnTo>
                    <a:pt x="1605" y="3001"/>
                  </a:lnTo>
                  <a:lnTo>
                    <a:pt x="1610" y="3005"/>
                  </a:lnTo>
                  <a:lnTo>
                    <a:pt x="1613" y="3009"/>
                  </a:lnTo>
                  <a:lnTo>
                    <a:pt x="1617" y="3013"/>
                  </a:lnTo>
                  <a:lnTo>
                    <a:pt x="1621" y="3021"/>
                  </a:lnTo>
                  <a:lnTo>
                    <a:pt x="1623" y="3028"/>
                  </a:lnTo>
                  <a:lnTo>
                    <a:pt x="1625" y="3035"/>
                  </a:lnTo>
                  <a:lnTo>
                    <a:pt x="1627" y="3038"/>
                  </a:lnTo>
                  <a:lnTo>
                    <a:pt x="1629" y="3042"/>
                  </a:lnTo>
                  <a:lnTo>
                    <a:pt x="1631" y="3044"/>
                  </a:lnTo>
                  <a:lnTo>
                    <a:pt x="1635" y="3047"/>
                  </a:lnTo>
                  <a:lnTo>
                    <a:pt x="1642" y="3049"/>
                  </a:lnTo>
                  <a:lnTo>
                    <a:pt x="1649" y="3049"/>
                  </a:lnTo>
                  <a:lnTo>
                    <a:pt x="1651" y="3049"/>
                  </a:lnTo>
                  <a:lnTo>
                    <a:pt x="1654" y="3048"/>
                  </a:lnTo>
                  <a:lnTo>
                    <a:pt x="1656" y="3047"/>
                  </a:lnTo>
                  <a:lnTo>
                    <a:pt x="1657" y="3045"/>
                  </a:lnTo>
                  <a:lnTo>
                    <a:pt x="1660" y="3040"/>
                  </a:lnTo>
                  <a:lnTo>
                    <a:pt x="1662" y="3036"/>
                  </a:lnTo>
                  <a:lnTo>
                    <a:pt x="1665" y="3034"/>
                  </a:lnTo>
                  <a:lnTo>
                    <a:pt x="1668" y="3031"/>
                  </a:lnTo>
                  <a:lnTo>
                    <a:pt x="1672" y="3030"/>
                  </a:lnTo>
                  <a:lnTo>
                    <a:pt x="1674" y="3031"/>
                  </a:lnTo>
                  <a:lnTo>
                    <a:pt x="1678" y="3032"/>
                  </a:lnTo>
                  <a:lnTo>
                    <a:pt x="1684" y="3035"/>
                  </a:lnTo>
                  <a:lnTo>
                    <a:pt x="1694" y="3035"/>
                  </a:lnTo>
                  <a:lnTo>
                    <a:pt x="1704" y="3032"/>
                  </a:lnTo>
                  <a:lnTo>
                    <a:pt x="1717" y="3031"/>
                  </a:lnTo>
                  <a:lnTo>
                    <a:pt x="1728" y="3032"/>
                  </a:lnTo>
                  <a:lnTo>
                    <a:pt x="1735" y="3035"/>
                  </a:lnTo>
                  <a:lnTo>
                    <a:pt x="1743" y="3040"/>
                  </a:lnTo>
                  <a:lnTo>
                    <a:pt x="1750" y="3050"/>
                  </a:lnTo>
                  <a:lnTo>
                    <a:pt x="1757" y="3056"/>
                  </a:lnTo>
                  <a:lnTo>
                    <a:pt x="1761" y="3050"/>
                  </a:lnTo>
                  <a:lnTo>
                    <a:pt x="1764" y="3044"/>
                  </a:lnTo>
                  <a:lnTo>
                    <a:pt x="1775" y="3045"/>
                  </a:lnTo>
                  <a:lnTo>
                    <a:pt x="1786" y="3048"/>
                  </a:lnTo>
                  <a:lnTo>
                    <a:pt x="1792" y="3048"/>
                  </a:lnTo>
                  <a:lnTo>
                    <a:pt x="1797" y="3048"/>
                  </a:lnTo>
                  <a:lnTo>
                    <a:pt x="1800" y="3047"/>
                  </a:lnTo>
                  <a:lnTo>
                    <a:pt x="1802" y="3044"/>
                  </a:lnTo>
                  <a:lnTo>
                    <a:pt x="1807" y="3032"/>
                  </a:lnTo>
                  <a:lnTo>
                    <a:pt x="1812" y="3021"/>
                  </a:lnTo>
                  <a:lnTo>
                    <a:pt x="1817" y="3015"/>
                  </a:lnTo>
                  <a:lnTo>
                    <a:pt x="1821" y="3009"/>
                  </a:lnTo>
                  <a:lnTo>
                    <a:pt x="1827" y="3004"/>
                  </a:lnTo>
                  <a:lnTo>
                    <a:pt x="1831" y="3000"/>
                  </a:lnTo>
                  <a:lnTo>
                    <a:pt x="1836" y="2998"/>
                  </a:lnTo>
                  <a:lnTo>
                    <a:pt x="1842" y="2994"/>
                  </a:lnTo>
                  <a:lnTo>
                    <a:pt x="1848" y="2991"/>
                  </a:lnTo>
                  <a:lnTo>
                    <a:pt x="1851" y="2986"/>
                  </a:lnTo>
                  <a:lnTo>
                    <a:pt x="1855" y="2981"/>
                  </a:lnTo>
                  <a:lnTo>
                    <a:pt x="1858" y="2973"/>
                  </a:lnTo>
                  <a:lnTo>
                    <a:pt x="1861" y="2959"/>
                  </a:lnTo>
                  <a:lnTo>
                    <a:pt x="1863" y="2947"/>
                  </a:lnTo>
                  <a:lnTo>
                    <a:pt x="1864" y="2943"/>
                  </a:lnTo>
                  <a:lnTo>
                    <a:pt x="1867" y="2942"/>
                  </a:lnTo>
                  <a:lnTo>
                    <a:pt x="1869" y="2942"/>
                  </a:lnTo>
                  <a:lnTo>
                    <a:pt x="1871" y="2942"/>
                  </a:lnTo>
                  <a:lnTo>
                    <a:pt x="1875" y="2942"/>
                  </a:lnTo>
                  <a:lnTo>
                    <a:pt x="1880" y="2942"/>
                  </a:lnTo>
                  <a:lnTo>
                    <a:pt x="1884" y="2938"/>
                  </a:lnTo>
                  <a:lnTo>
                    <a:pt x="1889" y="2933"/>
                  </a:lnTo>
                  <a:lnTo>
                    <a:pt x="1894" y="2922"/>
                  </a:lnTo>
                  <a:lnTo>
                    <a:pt x="1898" y="2912"/>
                  </a:lnTo>
                  <a:lnTo>
                    <a:pt x="1901" y="2911"/>
                  </a:lnTo>
                  <a:lnTo>
                    <a:pt x="1904" y="2910"/>
                  </a:lnTo>
                  <a:lnTo>
                    <a:pt x="1906" y="2910"/>
                  </a:lnTo>
                  <a:lnTo>
                    <a:pt x="1909" y="2910"/>
                  </a:lnTo>
                  <a:lnTo>
                    <a:pt x="1912" y="2911"/>
                  </a:lnTo>
                  <a:lnTo>
                    <a:pt x="1915" y="2914"/>
                  </a:lnTo>
                  <a:lnTo>
                    <a:pt x="1919" y="2917"/>
                  </a:lnTo>
                  <a:lnTo>
                    <a:pt x="1921" y="2922"/>
                  </a:lnTo>
                  <a:lnTo>
                    <a:pt x="1926" y="2929"/>
                  </a:lnTo>
                  <a:lnTo>
                    <a:pt x="1931" y="2934"/>
                  </a:lnTo>
                  <a:lnTo>
                    <a:pt x="1937" y="2936"/>
                  </a:lnTo>
                  <a:lnTo>
                    <a:pt x="1947" y="2938"/>
                  </a:lnTo>
                  <a:lnTo>
                    <a:pt x="1959" y="2942"/>
                  </a:lnTo>
                  <a:lnTo>
                    <a:pt x="1967" y="2946"/>
                  </a:lnTo>
                  <a:lnTo>
                    <a:pt x="1983" y="2949"/>
                  </a:lnTo>
                  <a:lnTo>
                    <a:pt x="1995" y="2954"/>
                  </a:lnTo>
                  <a:lnTo>
                    <a:pt x="2008" y="2966"/>
                  </a:lnTo>
                  <a:lnTo>
                    <a:pt x="2025" y="2981"/>
                  </a:lnTo>
                  <a:lnTo>
                    <a:pt x="2035" y="2988"/>
                  </a:lnTo>
                  <a:lnTo>
                    <a:pt x="2047" y="2994"/>
                  </a:lnTo>
                  <a:lnTo>
                    <a:pt x="2053" y="2998"/>
                  </a:lnTo>
                  <a:lnTo>
                    <a:pt x="2056" y="3004"/>
                  </a:lnTo>
                  <a:lnTo>
                    <a:pt x="2058" y="3010"/>
                  </a:lnTo>
                  <a:lnTo>
                    <a:pt x="2059" y="3021"/>
                  </a:lnTo>
                  <a:lnTo>
                    <a:pt x="2059" y="3024"/>
                  </a:lnTo>
                  <a:lnTo>
                    <a:pt x="2060" y="3029"/>
                  </a:lnTo>
                  <a:lnTo>
                    <a:pt x="2062" y="3032"/>
                  </a:lnTo>
                  <a:lnTo>
                    <a:pt x="2064" y="3036"/>
                  </a:lnTo>
                  <a:lnTo>
                    <a:pt x="2070" y="3042"/>
                  </a:lnTo>
                  <a:lnTo>
                    <a:pt x="2079" y="3048"/>
                  </a:lnTo>
                  <a:lnTo>
                    <a:pt x="2091" y="3055"/>
                  </a:lnTo>
                  <a:lnTo>
                    <a:pt x="2097" y="3062"/>
                  </a:lnTo>
                  <a:lnTo>
                    <a:pt x="2102" y="3064"/>
                  </a:lnTo>
                  <a:lnTo>
                    <a:pt x="2107" y="3067"/>
                  </a:lnTo>
                  <a:lnTo>
                    <a:pt x="2112" y="3068"/>
                  </a:lnTo>
                  <a:lnTo>
                    <a:pt x="2116" y="3069"/>
                  </a:lnTo>
                  <a:lnTo>
                    <a:pt x="2121" y="3068"/>
                  </a:lnTo>
                  <a:lnTo>
                    <a:pt x="2125" y="3067"/>
                  </a:lnTo>
                  <a:lnTo>
                    <a:pt x="2128" y="3064"/>
                  </a:lnTo>
                  <a:lnTo>
                    <a:pt x="2129" y="3062"/>
                  </a:lnTo>
                  <a:lnTo>
                    <a:pt x="2132" y="3057"/>
                  </a:lnTo>
                  <a:lnTo>
                    <a:pt x="2135" y="3053"/>
                  </a:lnTo>
                  <a:lnTo>
                    <a:pt x="2139" y="3049"/>
                  </a:lnTo>
                  <a:lnTo>
                    <a:pt x="2142" y="3045"/>
                  </a:lnTo>
                  <a:lnTo>
                    <a:pt x="2152" y="3042"/>
                  </a:lnTo>
                  <a:lnTo>
                    <a:pt x="2161" y="3037"/>
                  </a:lnTo>
                  <a:lnTo>
                    <a:pt x="2166" y="3034"/>
                  </a:lnTo>
                  <a:lnTo>
                    <a:pt x="2169" y="3030"/>
                  </a:lnTo>
                  <a:lnTo>
                    <a:pt x="2171" y="3025"/>
                  </a:lnTo>
                  <a:lnTo>
                    <a:pt x="2171" y="3022"/>
                  </a:lnTo>
                  <a:lnTo>
                    <a:pt x="2172" y="3013"/>
                  </a:lnTo>
                  <a:lnTo>
                    <a:pt x="2173" y="3006"/>
                  </a:lnTo>
                  <a:lnTo>
                    <a:pt x="2176" y="3001"/>
                  </a:lnTo>
                  <a:lnTo>
                    <a:pt x="2179" y="2998"/>
                  </a:lnTo>
                  <a:lnTo>
                    <a:pt x="2184" y="2994"/>
                  </a:lnTo>
                  <a:lnTo>
                    <a:pt x="2190" y="2990"/>
                  </a:lnTo>
                  <a:lnTo>
                    <a:pt x="2203" y="2980"/>
                  </a:lnTo>
                  <a:lnTo>
                    <a:pt x="2215" y="2969"/>
                  </a:lnTo>
                  <a:lnTo>
                    <a:pt x="2224" y="2958"/>
                  </a:lnTo>
                  <a:lnTo>
                    <a:pt x="2232" y="2946"/>
                  </a:lnTo>
                  <a:lnTo>
                    <a:pt x="2239" y="2935"/>
                  </a:lnTo>
                  <a:lnTo>
                    <a:pt x="2245" y="2929"/>
                  </a:lnTo>
                  <a:lnTo>
                    <a:pt x="2247" y="2928"/>
                  </a:lnTo>
                  <a:lnTo>
                    <a:pt x="2249" y="2927"/>
                  </a:lnTo>
                  <a:lnTo>
                    <a:pt x="2253" y="2927"/>
                  </a:lnTo>
                  <a:lnTo>
                    <a:pt x="2255" y="2927"/>
                  </a:lnTo>
                  <a:lnTo>
                    <a:pt x="2260" y="2929"/>
                  </a:lnTo>
                  <a:lnTo>
                    <a:pt x="2265" y="2933"/>
                  </a:lnTo>
                  <a:lnTo>
                    <a:pt x="2271" y="2940"/>
                  </a:lnTo>
                  <a:lnTo>
                    <a:pt x="2276" y="2947"/>
                  </a:lnTo>
                  <a:lnTo>
                    <a:pt x="2279" y="2956"/>
                  </a:lnTo>
                  <a:lnTo>
                    <a:pt x="2283" y="2966"/>
                  </a:lnTo>
                  <a:lnTo>
                    <a:pt x="2289" y="2985"/>
                  </a:lnTo>
                  <a:lnTo>
                    <a:pt x="2296" y="3004"/>
                  </a:lnTo>
                  <a:lnTo>
                    <a:pt x="2299" y="3011"/>
                  </a:lnTo>
                  <a:lnTo>
                    <a:pt x="2304" y="3017"/>
                  </a:lnTo>
                  <a:lnTo>
                    <a:pt x="2305" y="3018"/>
                  </a:lnTo>
                  <a:lnTo>
                    <a:pt x="2308" y="3021"/>
                  </a:lnTo>
                  <a:lnTo>
                    <a:pt x="2310" y="3021"/>
                  </a:lnTo>
                  <a:lnTo>
                    <a:pt x="2312" y="3021"/>
                  </a:lnTo>
                  <a:lnTo>
                    <a:pt x="2316" y="3019"/>
                  </a:lnTo>
                  <a:lnTo>
                    <a:pt x="2320" y="3017"/>
                  </a:lnTo>
                  <a:lnTo>
                    <a:pt x="2322" y="3015"/>
                  </a:lnTo>
                  <a:lnTo>
                    <a:pt x="2326" y="3011"/>
                  </a:lnTo>
                  <a:lnTo>
                    <a:pt x="2331" y="3003"/>
                  </a:lnTo>
                  <a:lnTo>
                    <a:pt x="2337" y="2992"/>
                  </a:lnTo>
                  <a:lnTo>
                    <a:pt x="2339" y="2985"/>
                  </a:lnTo>
                  <a:lnTo>
                    <a:pt x="2339" y="2977"/>
                  </a:lnTo>
                  <a:lnTo>
                    <a:pt x="2341" y="2971"/>
                  </a:lnTo>
                  <a:lnTo>
                    <a:pt x="2343" y="2965"/>
                  </a:lnTo>
                  <a:lnTo>
                    <a:pt x="2346" y="2959"/>
                  </a:lnTo>
                  <a:lnTo>
                    <a:pt x="2349" y="2953"/>
                  </a:lnTo>
                  <a:lnTo>
                    <a:pt x="2356" y="2943"/>
                  </a:lnTo>
                  <a:lnTo>
                    <a:pt x="2364" y="2936"/>
                  </a:lnTo>
                  <a:lnTo>
                    <a:pt x="2367" y="2935"/>
                  </a:lnTo>
                  <a:lnTo>
                    <a:pt x="2369" y="2935"/>
                  </a:lnTo>
                  <a:lnTo>
                    <a:pt x="2373" y="2936"/>
                  </a:lnTo>
                  <a:lnTo>
                    <a:pt x="2375" y="2937"/>
                  </a:lnTo>
                  <a:lnTo>
                    <a:pt x="2380" y="2944"/>
                  </a:lnTo>
                  <a:lnTo>
                    <a:pt x="2384" y="2950"/>
                  </a:lnTo>
                  <a:lnTo>
                    <a:pt x="2390" y="2958"/>
                  </a:lnTo>
                  <a:lnTo>
                    <a:pt x="2397" y="2966"/>
                  </a:lnTo>
                  <a:lnTo>
                    <a:pt x="2406" y="2975"/>
                  </a:lnTo>
                  <a:lnTo>
                    <a:pt x="2417" y="2982"/>
                  </a:lnTo>
                  <a:lnTo>
                    <a:pt x="2428" y="2992"/>
                  </a:lnTo>
                  <a:lnTo>
                    <a:pt x="2440" y="3003"/>
                  </a:lnTo>
                  <a:lnTo>
                    <a:pt x="2450" y="3013"/>
                  </a:lnTo>
                  <a:lnTo>
                    <a:pt x="2457" y="3022"/>
                  </a:lnTo>
                  <a:lnTo>
                    <a:pt x="2466" y="3030"/>
                  </a:lnTo>
                  <a:lnTo>
                    <a:pt x="2475" y="3042"/>
                  </a:lnTo>
                  <a:lnTo>
                    <a:pt x="2486" y="3054"/>
                  </a:lnTo>
                  <a:lnTo>
                    <a:pt x="2496" y="3066"/>
                  </a:lnTo>
                  <a:lnTo>
                    <a:pt x="2501" y="3074"/>
                  </a:lnTo>
                  <a:lnTo>
                    <a:pt x="2505" y="3079"/>
                  </a:lnTo>
                  <a:lnTo>
                    <a:pt x="2507" y="3080"/>
                  </a:lnTo>
                  <a:lnTo>
                    <a:pt x="2509" y="3079"/>
                  </a:lnTo>
                  <a:lnTo>
                    <a:pt x="2511" y="3075"/>
                  </a:lnTo>
                  <a:lnTo>
                    <a:pt x="2513" y="3069"/>
                  </a:lnTo>
                  <a:lnTo>
                    <a:pt x="2516" y="3060"/>
                  </a:lnTo>
                  <a:lnTo>
                    <a:pt x="2517" y="3054"/>
                  </a:lnTo>
                  <a:lnTo>
                    <a:pt x="2518" y="3049"/>
                  </a:lnTo>
                  <a:lnTo>
                    <a:pt x="2518" y="3042"/>
                  </a:lnTo>
                  <a:lnTo>
                    <a:pt x="2519" y="3035"/>
                  </a:lnTo>
                  <a:lnTo>
                    <a:pt x="2519" y="3029"/>
                  </a:lnTo>
                  <a:lnTo>
                    <a:pt x="2518" y="3012"/>
                  </a:lnTo>
                  <a:lnTo>
                    <a:pt x="2518" y="2998"/>
                  </a:lnTo>
                  <a:lnTo>
                    <a:pt x="2520" y="2988"/>
                  </a:lnTo>
                  <a:lnTo>
                    <a:pt x="2523" y="2980"/>
                  </a:lnTo>
                  <a:lnTo>
                    <a:pt x="2526" y="2972"/>
                  </a:lnTo>
                  <a:lnTo>
                    <a:pt x="2531" y="2963"/>
                  </a:lnTo>
                  <a:lnTo>
                    <a:pt x="2537" y="2956"/>
                  </a:lnTo>
                  <a:lnTo>
                    <a:pt x="2544" y="2950"/>
                  </a:lnTo>
                  <a:lnTo>
                    <a:pt x="2553" y="2944"/>
                  </a:lnTo>
                  <a:lnTo>
                    <a:pt x="2563" y="2940"/>
                  </a:lnTo>
                  <a:lnTo>
                    <a:pt x="2570" y="2936"/>
                  </a:lnTo>
                  <a:lnTo>
                    <a:pt x="2581" y="2934"/>
                  </a:lnTo>
                  <a:lnTo>
                    <a:pt x="2591" y="2930"/>
                  </a:lnTo>
                  <a:lnTo>
                    <a:pt x="2601" y="2928"/>
                  </a:lnTo>
                  <a:lnTo>
                    <a:pt x="2612" y="2927"/>
                  </a:lnTo>
                  <a:lnTo>
                    <a:pt x="2618" y="2925"/>
                  </a:lnTo>
                  <a:lnTo>
                    <a:pt x="2620" y="2927"/>
                  </a:lnTo>
                  <a:lnTo>
                    <a:pt x="2622" y="2927"/>
                  </a:lnTo>
                  <a:lnTo>
                    <a:pt x="2622" y="2928"/>
                  </a:lnTo>
                  <a:lnTo>
                    <a:pt x="2620" y="2930"/>
                  </a:lnTo>
                  <a:lnTo>
                    <a:pt x="2619" y="2933"/>
                  </a:lnTo>
                  <a:lnTo>
                    <a:pt x="2617" y="2940"/>
                  </a:lnTo>
                  <a:lnTo>
                    <a:pt x="2617" y="2950"/>
                  </a:lnTo>
                  <a:lnTo>
                    <a:pt x="2617" y="2963"/>
                  </a:lnTo>
                  <a:lnTo>
                    <a:pt x="2617" y="2974"/>
                  </a:lnTo>
                  <a:lnTo>
                    <a:pt x="2617" y="2980"/>
                  </a:lnTo>
                  <a:lnTo>
                    <a:pt x="2617" y="2982"/>
                  </a:lnTo>
                  <a:lnTo>
                    <a:pt x="2618" y="2984"/>
                  </a:lnTo>
                  <a:lnTo>
                    <a:pt x="2619" y="2984"/>
                  </a:lnTo>
                  <a:lnTo>
                    <a:pt x="2622" y="2984"/>
                  </a:lnTo>
                  <a:lnTo>
                    <a:pt x="2626" y="2985"/>
                  </a:lnTo>
                  <a:lnTo>
                    <a:pt x="2632" y="2986"/>
                  </a:lnTo>
                  <a:lnTo>
                    <a:pt x="2641" y="2990"/>
                  </a:lnTo>
                  <a:lnTo>
                    <a:pt x="2645" y="2993"/>
                  </a:lnTo>
                  <a:lnTo>
                    <a:pt x="2648" y="2994"/>
                  </a:lnTo>
                  <a:lnTo>
                    <a:pt x="2649" y="2994"/>
                  </a:lnTo>
                  <a:lnTo>
                    <a:pt x="2651" y="2994"/>
                  </a:lnTo>
                  <a:lnTo>
                    <a:pt x="2654" y="2993"/>
                  </a:lnTo>
                  <a:lnTo>
                    <a:pt x="2668" y="2985"/>
                  </a:lnTo>
                  <a:lnTo>
                    <a:pt x="2685" y="2972"/>
                  </a:lnTo>
                  <a:lnTo>
                    <a:pt x="2701" y="2961"/>
                  </a:lnTo>
                  <a:lnTo>
                    <a:pt x="2718" y="2953"/>
                  </a:lnTo>
                  <a:lnTo>
                    <a:pt x="2724" y="2947"/>
                  </a:lnTo>
                  <a:lnTo>
                    <a:pt x="2728" y="2941"/>
                  </a:lnTo>
                  <a:lnTo>
                    <a:pt x="2731" y="2937"/>
                  </a:lnTo>
                  <a:lnTo>
                    <a:pt x="2734" y="2935"/>
                  </a:lnTo>
                  <a:lnTo>
                    <a:pt x="2738" y="2933"/>
                  </a:lnTo>
                  <a:lnTo>
                    <a:pt x="2744" y="2931"/>
                  </a:lnTo>
                  <a:lnTo>
                    <a:pt x="2750" y="2935"/>
                  </a:lnTo>
                  <a:lnTo>
                    <a:pt x="2767" y="2941"/>
                  </a:lnTo>
                  <a:lnTo>
                    <a:pt x="2781" y="2942"/>
                  </a:lnTo>
                  <a:lnTo>
                    <a:pt x="2790" y="2941"/>
                  </a:lnTo>
                  <a:lnTo>
                    <a:pt x="2797" y="2937"/>
                  </a:lnTo>
                  <a:lnTo>
                    <a:pt x="2805" y="2934"/>
                  </a:lnTo>
                  <a:lnTo>
                    <a:pt x="2818" y="2922"/>
                  </a:lnTo>
                  <a:lnTo>
                    <a:pt x="2833" y="2910"/>
                  </a:lnTo>
                  <a:lnTo>
                    <a:pt x="2838" y="2906"/>
                  </a:lnTo>
                  <a:lnTo>
                    <a:pt x="2843" y="2905"/>
                  </a:lnTo>
                  <a:lnTo>
                    <a:pt x="2847" y="2904"/>
                  </a:lnTo>
                  <a:lnTo>
                    <a:pt x="2851" y="2904"/>
                  </a:lnTo>
                  <a:lnTo>
                    <a:pt x="2853" y="2904"/>
                  </a:lnTo>
                  <a:lnTo>
                    <a:pt x="2856" y="2904"/>
                  </a:lnTo>
                  <a:lnTo>
                    <a:pt x="2857" y="2902"/>
                  </a:lnTo>
                  <a:lnTo>
                    <a:pt x="2858" y="2898"/>
                  </a:lnTo>
                  <a:lnTo>
                    <a:pt x="2858" y="2892"/>
                  </a:lnTo>
                  <a:lnTo>
                    <a:pt x="2858" y="2886"/>
                  </a:lnTo>
                  <a:lnTo>
                    <a:pt x="2857" y="2881"/>
                  </a:lnTo>
                  <a:lnTo>
                    <a:pt x="2856" y="2877"/>
                  </a:lnTo>
                  <a:lnTo>
                    <a:pt x="2852" y="2868"/>
                  </a:lnTo>
                  <a:lnTo>
                    <a:pt x="2847" y="2860"/>
                  </a:lnTo>
                  <a:lnTo>
                    <a:pt x="2845" y="2854"/>
                  </a:lnTo>
                  <a:lnTo>
                    <a:pt x="2843" y="2848"/>
                  </a:lnTo>
                  <a:lnTo>
                    <a:pt x="2843" y="2843"/>
                  </a:lnTo>
                  <a:lnTo>
                    <a:pt x="2843" y="2839"/>
                  </a:lnTo>
                  <a:lnTo>
                    <a:pt x="2843" y="2835"/>
                  </a:lnTo>
                  <a:lnTo>
                    <a:pt x="2844" y="2833"/>
                  </a:lnTo>
                  <a:lnTo>
                    <a:pt x="2845" y="2829"/>
                  </a:lnTo>
                  <a:lnTo>
                    <a:pt x="2847" y="2827"/>
                  </a:lnTo>
                  <a:lnTo>
                    <a:pt x="2855" y="2822"/>
                  </a:lnTo>
                  <a:lnTo>
                    <a:pt x="2865" y="2817"/>
                  </a:lnTo>
                  <a:lnTo>
                    <a:pt x="2874" y="2813"/>
                  </a:lnTo>
                  <a:lnTo>
                    <a:pt x="2881" y="2807"/>
                  </a:lnTo>
                  <a:lnTo>
                    <a:pt x="2889" y="2808"/>
                  </a:lnTo>
                  <a:lnTo>
                    <a:pt x="2896" y="2809"/>
                  </a:lnTo>
                  <a:lnTo>
                    <a:pt x="2903" y="2805"/>
                  </a:lnTo>
                  <a:lnTo>
                    <a:pt x="2912" y="2801"/>
                  </a:lnTo>
                  <a:lnTo>
                    <a:pt x="2920" y="2795"/>
                  </a:lnTo>
                  <a:lnTo>
                    <a:pt x="2926" y="2790"/>
                  </a:lnTo>
                  <a:lnTo>
                    <a:pt x="2931" y="2785"/>
                  </a:lnTo>
                  <a:lnTo>
                    <a:pt x="2938" y="2779"/>
                  </a:lnTo>
                  <a:lnTo>
                    <a:pt x="2945" y="2774"/>
                  </a:lnTo>
                  <a:lnTo>
                    <a:pt x="2953" y="2771"/>
                  </a:lnTo>
                  <a:lnTo>
                    <a:pt x="2972" y="2770"/>
                  </a:lnTo>
                  <a:lnTo>
                    <a:pt x="2983" y="2769"/>
                  </a:lnTo>
                  <a:lnTo>
                    <a:pt x="2988" y="2766"/>
                  </a:lnTo>
                  <a:lnTo>
                    <a:pt x="2994" y="2764"/>
                  </a:lnTo>
                  <a:lnTo>
                    <a:pt x="2997" y="2764"/>
                  </a:lnTo>
                  <a:lnTo>
                    <a:pt x="3002" y="2764"/>
                  </a:lnTo>
                  <a:lnTo>
                    <a:pt x="3007" y="2766"/>
                  </a:lnTo>
                  <a:lnTo>
                    <a:pt x="3011" y="2767"/>
                  </a:lnTo>
                  <a:lnTo>
                    <a:pt x="3014" y="2767"/>
                  </a:lnTo>
                  <a:lnTo>
                    <a:pt x="3015" y="2766"/>
                  </a:lnTo>
                  <a:lnTo>
                    <a:pt x="3017" y="2765"/>
                  </a:lnTo>
                  <a:lnTo>
                    <a:pt x="3019" y="2761"/>
                  </a:lnTo>
                  <a:lnTo>
                    <a:pt x="3021" y="2757"/>
                  </a:lnTo>
                  <a:lnTo>
                    <a:pt x="3024" y="2751"/>
                  </a:lnTo>
                  <a:lnTo>
                    <a:pt x="3029" y="2746"/>
                  </a:lnTo>
                  <a:lnTo>
                    <a:pt x="3034" y="2741"/>
                  </a:lnTo>
                  <a:lnTo>
                    <a:pt x="3042" y="2734"/>
                  </a:lnTo>
                  <a:lnTo>
                    <a:pt x="3051" y="2728"/>
                  </a:lnTo>
                  <a:lnTo>
                    <a:pt x="3052" y="2727"/>
                  </a:lnTo>
                  <a:lnTo>
                    <a:pt x="3054" y="2728"/>
                  </a:lnTo>
                  <a:lnTo>
                    <a:pt x="3055" y="2729"/>
                  </a:lnTo>
                  <a:lnTo>
                    <a:pt x="3058" y="2730"/>
                  </a:lnTo>
                  <a:lnTo>
                    <a:pt x="3061" y="2736"/>
                  </a:lnTo>
                  <a:lnTo>
                    <a:pt x="3066" y="2744"/>
                  </a:lnTo>
                  <a:lnTo>
                    <a:pt x="3074" y="2755"/>
                  </a:lnTo>
                  <a:lnTo>
                    <a:pt x="3084" y="2765"/>
                  </a:lnTo>
                  <a:lnTo>
                    <a:pt x="3086" y="2767"/>
                  </a:lnTo>
                  <a:lnTo>
                    <a:pt x="3088" y="2767"/>
                  </a:lnTo>
                  <a:lnTo>
                    <a:pt x="3089" y="2766"/>
                  </a:lnTo>
                  <a:lnTo>
                    <a:pt x="3090" y="2765"/>
                  </a:lnTo>
                  <a:lnTo>
                    <a:pt x="3091" y="2764"/>
                  </a:lnTo>
                  <a:lnTo>
                    <a:pt x="3093" y="2763"/>
                  </a:lnTo>
                  <a:lnTo>
                    <a:pt x="3095" y="2761"/>
                  </a:lnTo>
                  <a:lnTo>
                    <a:pt x="3098" y="2763"/>
                  </a:lnTo>
                  <a:lnTo>
                    <a:pt x="3101" y="2771"/>
                  </a:lnTo>
                  <a:lnTo>
                    <a:pt x="3103" y="2783"/>
                  </a:lnTo>
                  <a:lnTo>
                    <a:pt x="3109" y="2790"/>
                  </a:lnTo>
                  <a:lnTo>
                    <a:pt x="3115" y="2795"/>
                  </a:lnTo>
                  <a:lnTo>
                    <a:pt x="3121" y="2799"/>
                  </a:lnTo>
                  <a:lnTo>
                    <a:pt x="3126" y="2801"/>
                  </a:lnTo>
                  <a:lnTo>
                    <a:pt x="3128" y="2802"/>
                  </a:lnTo>
                  <a:lnTo>
                    <a:pt x="3130" y="2801"/>
                  </a:lnTo>
                  <a:lnTo>
                    <a:pt x="3131" y="2799"/>
                  </a:lnTo>
                  <a:lnTo>
                    <a:pt x="3134" y="2797"/>
                  </a:lnTo>
                  <a:lnTo>
                    <a:pt x="3137" y="2790"/>
                  </a:lnTo>
                  <a:lnTo>
                    <a:pt x="3142" y="2784"/>
                  </a:lnTo>
                  <a:lnTo>
                    <a:pt x="3155" y="2767"/>
                  </a:lnTo>
                  <a:lnTo>
                    <a:pt x="3165" y="2755"/>
                  </a:lnTo>
                  <a:lnTo>
                    <a:pt x="3168" y="2752"/>
                  </a:lnTo>
                  <a:lnTo>
                    <a:pt x="3172" y="2748"/>
                  </a:lnTo>
                  <a:lnTo>
                    <a:pt x="3175" y="2747"/>
                  </a:lnTo>
                  <a:lnTo>
                    <a:pt x="3179" y="2745"/>
                  </a:lnTo>
                  <a:lnTo>
                    <a:pt x="3187" y="2744"/>
                  </a:lnTo>
                  <a:lnTo>
                    <a:pt x="3194" y="2742"/>
                  </a:lnTo>
                  <a:lnTo>
                    <a:pt x="3198" y="2742"/>
                  </a:lnTo>
                  <a:lnTo>
                    <a:pt x="3200" y="2742"/>
                  </a:lnTo>
                  <a:lnTo>
                    <a:pt x="3203" y="2741"/>
                  </a:lnTo>
                  <a:lnTo>
                    <a:pt x="3204" y="2739"/>
                  </a:lnTo>
                  <a:lnTo>
                    <a:pt x="3204" y="2735"/>
                  </a:lnTo>
                  <a:lnTo>
                    <a:pt x="3200" y="2727"/>
                  </a:lnTo>
                  <a:lnTo>
                    <a:pt x="3198" y="2723"/>
                  </a:lnTo>
                  <a:lnTo>
                    <a:pt x="3197" y="2720"/>
                  </a:lnTo>
                  <a:lnTo>
                    <a:pt x="3197" y="2716"/>
                  </a:lnTo>
                  <a:lnTo>
                    <a:pt x="3198" y="2714"/>
                  </a:lnTo>
                  <a:lnTo>
                    <a:pt x="3199" y="2710"/>
                  </a:lnTo>
                  <a:lnTo>
                    <a:pt x="3203" y="2709"/>
                  </a:lnTo>
                  <a:lnTo>
                    <a:pt x="3206" y="2707"/>
                  </a:lnTo>
                  <a:lnTo>
                    <a:pt x="3212" y="2706"/>
                  </a:lnTo>
                  <a:lnTo>
                    <a:pt x="3225" y="2703"/>
                  </a:lnTo>
                  <a:lnTo>
                    <a:pt x="3238" y="2700"/>
                  </a:lnTo>
                  <a:lnTo>
                    <a:pt x="3246" y="2697"/>
                  </a:lnTo>
                  <a:lnTo>
                    <a:pt x="3250" y="2692"/>
                  </a:lnTo>
                  <a:lnTo>
                    <a:pt x="3255" y="2689"/>
                  </a:lnTo>
                  <a:lnTo>
                    <a:pt x="3259" y="2683"/>
                  </a:lnTo>
                  <a:lnTo>
                    <a:pt x="3261" y="2677"/>
                  </a:lnTo>
                  <a:lnTo>
                    <a:pt x="3263" y="2673"/>
                  </a:lnTo>
                  <a:lnTo>
                    <a:pt x="3266" y="2670"/>
                  </a:lnTo>
                  <a:lnTo>
                    <a:pt x="3269" y="2667"/>
                  </a:lnTo>
                  <a:lnTo>
                    <a:pt x="3273" y="2665"/>
                  </a:lnTo>
                  <a:lnTo>
                    <a:pt x="3277" y="2665"/>
                  </a:lnTo>
                  <a:lnTo>
                    <a:pt x="3281" y="2665"/>
                  </a:lnTo>
                  <a:lnTo>
                    <a:pt x="3287" y="2667"/>
                  </a:lnTo>
                  <a:lnTo>
                    <a:pt x="3300" y="2671"/>
                  </a:lnTo>
                  <a:lnTo>
                    <a:pt x="3312" y="2675"/>
                  </a:lnTo>
                  <a:lnTo>
                    <a:pt x="3318" y="2676"/>
                  </a:lnTo>
                  <a:lnTo>
                    <a:pt x="3322" y="2678"/>
                  </a:lnTo>
                  <a:lnTo>
                    <a:pt x="3325" y="2682"/>
                  </a:lnTo>
                  <a:lnTo>
                    <a:pt x="3326" y="2684"/>
                  </a:lnTo>
                  <a:lnTo>
                    <a:pt x="3329" y="2691"/>
                  </a:lnTo>
                  <a:lnTo>
                    <a:pt x="3332" y="2695"/>
                  </a:lnTo>
                  <a:lnTo>
                    <a:pt x="3335" y="2696"/>
                  </a:lnTo>
                  <a:lnTo>
                    <a:pt x="3337" y="2696"/>
                  </a:lnTo>
                  <a:lnTo>
                    <a:pt x="3341" y="2695"/>
                  </a:lnTo>
                  <a:lnTo>
                    <a:pt x="3345" y="2691"/>
                  </a:lnTo>
                  <a:lnTo>
                    <a:pt x="3357" y="2685"/>
                  </a:lnTo>
                  <a:lnTo>
                    <a:pt x="3367" y="2679"/>
                  </a:lnTo>
                  <a:lnTo>
                    <a:pt x="3372" y="2677"/>
                  </a:lnTo>
                  <a:lnTo>
                    <a:pt x="3376" y="2673"/>
                  </a:lnTo>
                  <a:lnTo>
                    <a:pt x="3380" y="2670"/>
                  </a:lnTo>
                  <a:lnTo>
                    <a:pt x="3382" y="2664"/>
                  </a:lnTo>
                  <a:lnTo>
                    <a:pt x="3386" y="2650"/>
                  </a:lnTo>
                  <a:lnTo>
                    <a:pt x="3389" y="2632"/>
                  </a:lnTo>
                  <a:lnTo>
                    <a:pt x="3392" y="2613"/>
                  </a:lnTo>
                  <a:lnTo>
                    <a:pt x="3394" y="2595"/>
                  </a:lnTo>
                  <a:lnTo>
                    <a:pt x="3397" y="2580"/>
                  </a:lnTo>
                  <a:lnTo>
                    <a:pt x="3398" y="2565"/>
                  </a:lnTo>
                  <a:lnTo>
                    <a:pt x="3399" y="2559"/>
                  </a:lnTo>
                  <a:lnTo>
                    <a:pt x="3400" y="2553"/>
                  </a:lnTo>
                  <a:lnTo>
                    <a:pt x="3403" y="2549"/>
                  </a:lnTo>
                  <a:lnTo>
                    <a:pt x="3405" y="2544"/>
                  </a:lnTo>
                  <a:lnTo>
                    <a:pt x="3411" y="2537"/>
                  </a:lnTo>
                  <a:lnTo>
                    <a:pt x="3416" y="2528"/>
                  </a:lnTo>
                  <a:lnTo>
                    <a:pt x="3416" y="2525"/>
                  </a:lnTo>
                  <a:lnTo>
                    <a:pt x="3417" y="2520"/>
                  </a:lnTo>
                  <a:lnTo>
                    <a:pt x="3416" y="2514"/>
                  </a:lnTo>
                  <a:lnTo>
                    <a:pt x="3414" y="2508"/>
                  </a:lnTo>
                  <a:lnTo>
                    <a:pt x="3412" y="2501"/>
                  </a:lnTo>
                  <a:lnTo>
                    <a:pt x="3411" y="2494"/>
                  </a:lnTo>
                  <a:lnTo>
                    <a:pt x="3407" y="2488"/>
                  </a:lnTo>
                  <a:lnTo>
                    <a:pt x="3404" y="2483"/>
                  </a:lnTo>
                  <a:lnTo>
                    <a:pt x="3395" y="2471"/>
                  </a:lnTo>
                  <a:lnTo>
                    <a:pt x="3387" y="2458"/>
                  </a:lnTo>
                  <a:lnTo>
                    <a:pt x="3382" y="2450"/>
                  </a:lnTo>
                  <a:lnTo>
                    <a:pt x="3374" y="2436"/>
                  </a:lnTo>
                  <a:lnTo>
                    <a:pt x="3369" y="2427"/>
                  </a:lnTo>
                  <a:lnTo>
                    <a:pt x="3362" y="2417"/>
                  </a:lnTo>
                  <a:lnTo>
                    <a:pt x="3360" y="2413"/>
                  </a:lnTo>
                  <a:lnTo>
                    <a:pt x="3356" y="2411"/>
                  </a:lnTo>
                  <a:lnTo>
                    <a:pt x="3351" y="2410"/>
                  </a:lnTo>
                  <a:lnTo>
                    <a:pt x="3347" y="2410"/>
                  </a:lnTo>
                  <a:lnTo>
                    <a:pt x="3336" y="2410"/>
                  </a:lnTo>
                  <a:lnTo>
                    <a:pt x="3323" y="2412"/>
                  </a:lnTo>
                  <a:lnTo>
                    <a:pt x="3317" y="2412"/>
                  </a:lnTo>
                  <a:lnTo>
                    <a:pt x="3312" y="2414"/>
                  </a:lnTo>
                  <a:lnTo>
                    <a:pt x="3309" y="2416"/>
                  </a:lnTo>
                  <a:lnTo>
                    <a:pt x="3305" y="2419"/>
                  </a:lnTo>
                  <a:lnTo>
                    <a:pt x="3303" y="2421"/>
                  </a:lnTo>
                  <a:lnTo>
                    <a:pt x="3301" y="2425"/>
                  </a:lnTo>
                  <a:lnTo>
                    <a:pt x="3300" y="2430"/>
                  </a:lnTo>
                  <a:lnTo>
                    <a:pt x="3300" y="2436"/>
                  </a:lnTo>
                  <a:lnTo>
                    <a:pt x="3300" y="2438"/>
                  </a:lnTo>
                  <a:lnTo>
                    <a:pt x="3299" y="2440"/>
                  </a:lnTo>
                  <a:lnTo>
                    <a:pt x="3298" y="2443"/>
                  </a:lnTo>
                  <a:lnTo>
                    <a:pt x="3296" y="2445"/>
                  </a:lnTo>
                  <a:lnTo>
                    <a:pt x="3290" y="2449"/>
                  </a:lnTo>
                  <a:lnTo>
                    <a:pt x="3282" y="2451"/>
                  </a:lnTo>
                  <a:lnTo>
                    <a:pt x="3275" y="2452"/>
                  </a:lnTo>
                  <a:lnTo>
                    <a:pt x="3268" y="2452"/>
                  </a:lnTo>
                  <a:lnTo>
                    <a:pt x="3265" y="2451"/>
                  </a:lnTo>
                  <a:lnTo>
                    <a:pt x="3262" y="2450"/>
                  </a:lnTo>
                  <a:lnTo>
                    <a:pt x="3261" y="2448"/>
                  </a:lnTo>
                  <a:lnTo>
                    <a:pt x="3260" y="2445"/>
                  </a:lnTo>
                  <a:lnTo>
                    <a:pt x="3255" y="2436"/>
                  </a:lnTo>
                  <a:lnTo>
                    <a:pt x="3252" y="2430"/>
                  </a:lnTo>
                  <a:lnTo>
                    <a:pt x="3248" y="2427"/>
                  </a:lnTo>
                  <a:lnTo>
                    <a:pt x="3244" y="2426"/>
                  </a:lnTo>
                  <a:lnTo>
                    <a:pt x="3240" y="2426"/>
                  </a:lnTo>
                  <a:lnTo>
                    <a:pt x="3235" y="2429"/>
                  </a:lnTo>
                  <a:lnTo>
                    <a:pt x="3224" y="2431"/>
                  </a:lnTo>
                  <a:lnTo>
                    <a:pt x="3215" y="2431"/>
                  </a:lnTo>
                  <a:lnTo>
                    <a:pt x="3210" y="2430"/>
                  </a:lnTo>
                  <a:lnTo>
                    <a:pt x="3206" y="2429"/>
                  </a:lnTo>
                  <a:lnTo>
                    <a:pt x="3204" y="2425"/>
                  </a:lnTo>
                  <a:lnTo>
                    <a:pt x="3202" y="2420"/>
                  </a:lnTo>
                  <a:lnTo>
                    <a:pt x="3199" y="2414"/>
                  </a:lnTo>
                  <a:lnTo>
                    <a:pt x="3197" y="2411"/>
                  </a:lnTo>
                  <a:lnTo>
                    <a:pt x="3194" y="2408"/>
                  </a:lnTo>
                  <a:lnTo>
                    <a:pt x="3193" y="2407"/>
                  </a:lnTo>
                  <a:lnTo>
                    <a:pt x="3187" y="2405"/>
                  </a:lnTo>
                  <a:lnTo>
                    <a:pt x="3181" y="2404"/>
                  </a:lnTo>
                  <a:lnTo>
                    <a:pt x="3175" y="2401"/>
                  </a:lnTo>
                  <a:lnTo>
                    <a:pt x="3170" y="2399"/>
                  </a:lnTo>
                  <a:lnTo>
                    <a:pt x="3167" y="2399"/>
                  </a:lnTo>
                  <a:lnTo>
                    <a:pt x="3165" y="2399"/>
                  </a:lnTo>
                  <a:lnTo>
                    <a:pt x="3162" y="2400"/>
                  </a:lnTo>
                  <a:lnTo>
                    <a:pt x="3160" y="2402"/>
                  </a:lnTo>
                  <a:lnTo>
                    <a:pt x="3158" y="2408"/>
                  </a:lnTo>
                  <a:lnTo>
                    <a:pt x="3156" y="2416"/>
                  </a:lnTo>
                  <a:lnTo>
                    <a:pt x="3156" y="2423"/>
                  </a:lnTo>
                  <a:lnTo>
                    <a:pt x="3158" y="2427"/>
                  </a:lnTo>
                  <a:lnTo>
                    <a:pt x="3158" y="2437"/>
                  </a:lnTo>
                  <a:lnTo>
                    <a:pt x="3158" y="2443"/>
                  </a:lnTo>
                  <a:lnTo>
                    <a:pt x="3156" y="2444"/>
                  </a:lnTo>
                  <a:lnTo>
                    <a:pt x="3154" y="2445"/>
                  </a:lnTo>
                  <a:lnTo>
                    <a:pt x="3151" y="2446"/>
                  </a:lnTo>
                  <a:lnTo>
                    <a:pt x="3146" y="2448"/>
                  </a:lnTo>
                  <a:lnTo>
                    <a:pt x="3137" y="2448"/>
                  </a:lnTo>
                  <a:lnTo>
                    <a:pt x="3128" y="2448"/>
                  </a:lnTo>
                  <a:lnTo>
                    <a:pt x="3123" y="2446"/>
                  </a:lnTo>
                  <a:lnTo>
                    <a:pt x="3120" y="2445"/>
                  </a:lnTo>
                  <a:lnTo>
                    <a:pt x="3115" y="2442"/>
                  </a:lnTo>
                  <a:lnTo>
                    <a:pt x="3112" y="2438"/>
                  </a:lnTo>
                  <a:lnTo>
                    <a:pt x="3104" y="2426"/>
                  </a:lnTo>
                  <a:lnTo>
                    <a:pt x="3099" y="2417"/>
                  </a:lnTo>
                  <a:lnTo>
                    <a:pt x="3096" y="2413"/>
                  </a:lnTo>
                  <a:lnTo>
                    <a:pt x="3093" y="2411"/>
                  </a:lnTo>
                  <a:lnTo>
                    <a:pt x="3090" y="2408"/>
                  </a:lnTo>
                  <a:lnTo>
                    <a:pt x="3086" y="2407"/>
                  </a:lnTo>
                  <a:lnTo>
                    <a:pt x="3082" y="2408"/>
                  </a:lnTo>
                  <a:lnTo>
                    <a:pt x="3079" y="2410"/>
                  </a:lnTo>
                  <a:lnTo>
                    <a:pt x="3076" y="2412"/>
                  </a:lnTo>
                  <a:lnTo>
                    <a:pt x="3073" y="2414"/>
                  </a:lnTo>
                  <a:lnTo>
                    <a:pt x="3070" y="2417"/>
                  </a:lnTo>
                  <a:lnTo>
                    <a:pt x="3065" y="2419"/>
                  </a:lnTo>
                  <a:lnTo>
                    <a:pt x="3060" y="2418"/>
                  </a:lnTo>
                  <a:lnTo>
                    <a:pt x="3053" y="2417"/>
                  </a:lnTo>
                  <a:lnTo>
                    <a:pt x="3038" y="2410"/>
                  </a:lnTo>
                  <a:lnTo>
                    <a:pt x="3024" y="2401"/>
                  </a:lnTo>
                  <a:lnTo>
                    <a:pt x="3020" y="2398"/>
                  </a:lnTo>
                  <a:lnTo>
                    <a:pt x="3017" y="2393"/>
                  </a:lnTo>
                  <a:lnTo>
                    <a:pt x="3016" y="2392"/>
                  </a:lnTo>
                  <a:lnTo>
                    <a:pt x="3016" y="2389"/>
                  </a:lnTo>
                  <a:lnTo>
                    <a:pt x="3017" y="2387"/>
                  </a:lnTo>
                  <a:lnTo>
                    <a:pt x="3019" y="2386"/>
                  </a:lnTo>
                  <a:lnTo>
                    <a:pt x="3027" y="2379"/>
                  </a:lnTo>
                  <a:lnTo>
                    <a:pt x="3036" y="2375"/>
                  </a:lnTo>
                  <a:lnTo>
                    <a:pt x="3041" y="2373"/>
                  </a:lnTo>
                  <a:lnTo>
                    <a:pt x="3045" y="2369"/>
                  </a:lnTo>
                  <a:lnTo>
                    <a:pt x="3046" y="2367"/>
                  </a:lnTo>
                  <a:lnTo>
                    <a:pt x="3047" y="2362"/>
                  </a:lnTo>
                  <a:lnTo>
                    <a:pt x="3039" y="2350"/>
                  </a:lnTo>
                  <a:lnTo>
                    <a:pt x="3027" y="2335"/>
                  </a:lnTo>
                  <a:lnTo>
                    <a:pt x="3024" y="2323"/>
                  </a:lnTo>
                  <a:lnTo>
                    <a:pt x="3024" y="2311"/>
                  </a:lnTo>
                  <a:lnTo>
                    <a:pt x="3024" y="2306"/>
                  </a:lnTo>
                  <a:lnTo>
                    <a:pt x="3024" y="2301"/>
                  </a:lnTo>
                  <a:lnTo>
                    <a:pt x="3022" y="2297"/>
                  </a:lnTo>
                  <a:lnTo>
                    <a:pt x="3020" y="2292"/>
                  </a:lnTo>
                  <a:lnTo>
                    <a:pt x="3009" y="2281"/>
                  </a:lnTo>
                  <a:lnTo>
                    <a:pt x="2997" y="2272"/>
                  </a:lnTo>
                  <a:lnTo>
                    <a:pt x="2985" y="2263"/>
                  </a:lnTo>
                  <a:lnTo>
                    <a:pt x="2976" y="2259"/>
                  </a:lnTo>
                  <a:lnTo>
                    <a:pt x="2969" y="2257"/>
                  </a:lnTo>
                  <a:lnTo>
                    <a:pt x="2964" y="2257"/>
                  </a:lnTo>
                  <a:lnTo>
                    <a:pt x="2958" y="2261"/>
                  </a:lnTo>
                  <a:lnTo>
                    <a:pt x="2953" y="2265"/>
                  </a:lnTo>
                  <a:lnTo>
                    <a:pt x="2951" y="2266"/>
                  </a:lnTo>
                  <a:lnTo>
                    <a:pt x="2947" y="2267"/>
                  </a:lnTo>
                  <a:lnTo>
                    <a:pt x="2944" y="2268"/>
                  </a:lnTo>
                  <a:lnTo>
                    <a:pt x="2939" y="2268"/>
                  </a:lnTo>
                  <a:lnTo>
                    <a:pt x="2928" y="2266"/>
                  </a:lnTo>
                  <a:lnTo>
                    <a:pt x="2915" y="2261"/>
                  </a:lnTo>
                  <a:lnTo>
                    <a:pt x="2902" y="2255"/>
                  </a:lnTo>
                  <a:lnTo>
                    <a:pt x="2888" y="2249"/>
                  </a:lnTo>
                  <a:lnTo>
                    <a:pt x="2874" y="2243"/>
                  </a:lnTo>
                  <a:lnTo>
                    <a:pt x="2863" y="2241"/>
                  </a:lnTo>
                  <a:lnTo>
                    <a:pt x="2857" y="2241"/>
                  </a:lnTo>
                  <a:lnTo>
                    <a:pt x="2852" y="2243"/>
                  </a:lnTo>
                  <a:lnTo>
                    <a:pt x="2847" y="2246"/>
                  </a:lnTo>
                  <a:lnTo>
                    <a:pt x="2843" y="2250"/>
                  </a:lnTo>
                  <a:lnTo>
                    <a:pt x="2839" y="2255"/>
                  </a:lnTo>
                  <a:lnTo>
                    <a:pt x="2837" y="2260"/>
                  </a:lnTo>
                  <a:lnTo>
                    <a:pt x="2835" y="2266"/>
                  </a:lnTo>
                  <a:lnTo>
                    <a:pt x="2835" y="2271"/>
                  </a:lnTo>
                  <a:lnTo>
                    <a:pt x="2838" y="2281"/>
                  </a:lnTo>
                  <a:lnTo>
                    <a:pt x="2839" y="2288"/>
                  </a:lnTo>
                  <a:lnTo>
                    <a:pt x="2839" y="2291"/>
                  </a:lnTo>
                  <a:lnTo>
                    <a:pt x="2838" y="2293"/>
                  </a:lnTo>
                  <a:lnTo>
                    <a:pt x="2835" y="2294"/>
                  </a:lnTo>
                  <a:lnTo>
                    <a:pt x="2832" y="2294"/>
                  </a:lnTo>
                  <a:lnTo>
                    <a:pt x="2828" y="2294"/>
                  </a:lnTo>
                  <a:lnTo>
                    <a:pt x="2824" y="2294"/>
                  </a:lnTo>
                  <a:lnTo>
                    <a:pt x="2819" y="2292"/>
                  </a:lnTo>
                  <a:lnTo>
                    <a:pt x="2814" y="2288"/>
                  </a:lnTo>
                  <a:lnTo>
                    <a:pt x="2808" y="2282"/>
                  </a:lnTo>
                  <a:lnTo>
                    <a:pt x="2801" y="2274"/>
                  </a:lnTo>
                  <a:lnTo>
                    <a:pt x="2794" y="2263"/>
                  </a:lnTo>
                  <a:lnTo>
                    <a:pt x="2788" y="2253"/>
                  </a:lnTo>
                  <a:lnTo>
                    <a:pt x="2782" y="2243"/>
                  </a:lnTo>
                  <a:lnTo>
                    <a:pt x="2777" y="2236"/>
                  </a:lnTo>
                  <a:lnTo>
                    <a:pt x="2775" y="2222"/>
                  </a:lnTo>
                  <a:lnTo>
                    <a:pt x="2771" y="2203"/>
                  </a:lnTo>
                  <a:lnTo>
                    <a:pt x="2767" y="2192"/>
                  </a:lnTo>
                  <a:lnTo>
                    <a:pt x="2763" y="2181"/>
                  </a:lnTo>
                  <a:lnTo>
                    <a:pt x="2759" y="2171"/>
                  </a:lnTo>
                  <a:lnTo>
                    <a:pt x="2758" y="2159"/>
                  </a:lnTo>
                  <a:lnTo>
                    <a:pt x="2757" y="2147"/>
                  </a:lnTo>
                  <a:lnTo>
                    <a:pt x="2757" y="2137"/>
                  </a:lnTo>
                  <a:lnTo>
                    <a:pt x="2758" y="2134"/>
                  </a:lnTo>
                  <a:lnTo>
                    <a:pt x="2761" y="2130"/>
                  </a:lnTo>
                  <a:lnTo>
                    <a:pt x="2763" y="2129"/>
                  </a:lnTo>
                  <a:lnTo>
                    <a:pt x="2767" y="2127"/>
                  </a:lnTo>
                  <a:lnTo>
                    <a:pt x="2771" y="2127"/>
                  </a:lnTo>
                  <a:lnTo>
                    <a:pt x="2774" y="2126"/>
                  </a:lnTo>
                  <a:lnTo>
                    <a:pt x="2776" y="2124"/>
                  </a:lnTo>
                  <a:lnTo>
                    <a:pt x="2777" y="2122"/>
                  </a:lnTo>
                  <a:lnTo>
                    <a:pt x="2777" y="2115"/>
                  </a:lnTo>
                  <a:lnTo>
                    <a:pt x="2777" y="2104"/>
                  </a:lnTo>
                  <a:lnTo>
                    <a:pt x="2778" y="2099"/>
                  </a:lnTo>
                  <a:lnTo>
                    <a:pt x="2778" y="2095"/>
                  </a:lnTo>
                  <a:lnTo>
                    <a:pt x="2780" y="2089"/>
                  </a:lnTo>
                  <a:lnTo>
                    <a:pt x="2782" y="2083"/>
                  </a:lnTo>
                  <a:lnTo>
                    <a:pt x="2786" y="2072"/>
                  </a:lnTo>
                  <a:lnTo>
                    <a:pt x="2790" y="2063"/>
                  </a:lnTo>
                  <a:lnTo>
                    <a:pt x="2794" y="2057"/>
                  </a:lnTo>
                  <a:lnTo>
                    <a:pt x="2797" y="2052"/>
                  </a:lnTo>
                  <a:lnTo>
                    <a:pt x="2801" y="2047"/>
                  </a:lnTo>
                  <a:lnTo>
                    <a:pt x="2808" y="2038"/>
                  </a:lnTo>
                  <a:lnTo>
                    <a:pt x="2821" y="2023"/>
                  </a:lnTo>
                  <a:lnTo>
                    <a:pt x="2833" y="2009"/>
                  </a:lnTo>
                  <a:lnTo>
                    <a:pt x="2837" y="2003"/>
                  </a:lnTo>
                  <a:lnTo>
                    <a:pt x="2840" y="1998"/>
                  </a:lnTo>
                  <a:lnTo>
                    <a:pt x="2840" y="1995"/>
                  </a:lnTo>
                  <a:lnTo>
                    <a:pt x="2841" y="1992"/>
                  </a:lnTo>
                  <a:lnTo>
                    <a:pt x="2841" y="1990"/>
                  </a:lnTo>
                  <a:lnTo>
                    <a:pt x="2841" y="1989"/>
                  </a:lnTo>
                  <a:lnTo>
                    <a:pt x="2841" y="1988"/>
                  </a:lnTo>
                  <a:lnTo>
                    <a:pt x="2839" y="1986"/>
                  </a:lnTo>
                  <a:lnTo>
                    <a:pt x="2837" y="1986"/>
                  </a:lnTo>
                  <a:lnTo>
                    <a:pt x="2833" y="1983"/>
                  </a:lnTo>
                  <a:lnTo>
                    <a:pt x="2828" y="1980"/>
                  </a:lnTo>
                  <a:lnTo>
                    <a:pt x="2821" y="1978"/>
                  </a:lnTo>
                  <a:lnTo>
                    <a:pt x="2818" y="1975"/>
                  </a:lnTo>
                  <a:lnTo>
                    <a:pt x="2815" y="1972"/>
                  </a:lnTo>
                  <a:lnTo>
                    <a:pt x="2815" y="1969"/>
                  </a:lnTo>
                  <a:lnTo>
                    <a:pt x="2816" y="1963"/>
                  </a:lnTo>
                  <a:lnTo>
                    <a:pt x="2820" y="1958"/>
                  </a:lnTo>
                  <a:lnTo>
                    <a:pt x="2837" y="1956"/>
                  </a:lnTo>
                  <a:lnTo>
                    <a:pt x="2855" y="1952"/>
                  </a:lnTo>
                  <a:lnTo>
                    <a:pt x="2859" y="1934"/>
                  </a:lnTo>
                  <a:lnTo>
                    <a:pt x="2864" y="1923"/>
                  </a:lnTo>
                  <a:lnTo>
                    <a:pt x="2868" y="1922"/>
                  </a:lnTo>
                  <a:lnTo>
                    <a:pt x="2875" y="1925"/>
                  </a:lnTo>
                  <a:lnTo>
                    <a:pt x="2881" y="1927"/>
                  </a:lnTo>
                  <a:lnTo>
                    <a:pt x="2887" y="1931"/>
                  </a:lnTo>
                  <a:lnTo>
                    <a:pt x="2889" y="1932"/>
                  </a:lnTo>
                  <a:lnTo>
                    <a:pt x="2891" y="1932"/>
                  </a:lnTo>
                  <a:lnTo>
                    <a:pt x="2893" y="1931"/>
                  </a:lnTo>
                  <a:lnTo>
                    <a:pt x="2894" y="1929"/>
                  </a:lnTo>
                  <a:lnTo>
                    <a:pt x="2896" y="1923"/>
                  </a:lnTo>
                  <a:lnTo>
                    <a:pt x="2896" y="1916"/>
                  </a:lnTo>
                  <a:lnTo>
                    <a:pt x="2897" y="1908"/>
                  </a:lnTo>
                  <a:lnTo>
                    <a:pt x="2898" y="1901"/>
                  </a:lnTo>
                  <a:lnTo>
                    <a:pt x="2898" y="1897"/>
                  </a:lnTo>
                  <a:lnTo>
                    <a:pt x="2898" y="1894"/>
                  </a:lnTo>
                  <a:lnTo>
                    <a:pt x="2897" y="1890"/>
                  </a:lnTo>
                  <a:lnTo>
                    <a:pt x="2896" y="1888"/>
                  </a:lnTo>
                  <a:lnTo>
                    <a:pt x="2893" y="1885"/>
                  </a:lnTo>
                  <a:lnTo>
                    <a:pt x="2887" y="1884"/>
                  </a:lnTo>
                  <a:lnTo>
                    <a:pt x="2881" y="1883"/>
                  </a:lnTo>
                  <a:lnTo>
                    <a:pt x="2874" y="1882"/>
                  </a:lnTo>
                  <a:lnTo>
                    <a:pt x="2859" y="1883"/>
                  </a:lnTo>
                  <a:lnTo>
                    <a:pt x="2845" y="1884"/>
                  </a:lnTo>
                  <a:lnTo>
                    <a:pt x="2839" y="1885"/>
                  </a:lnTo>
                  <a:lnTo>
                    <a:pt x="2835" y="1885"/>
                  </a:lnTo>
                  <a:lnTo>
                    <a:pt x="2832" y="1885"/>
                  </a:lnTo>
                  <a:lnTo>
                    <a:pt x="2831" y="1884"/>
                  </a:lnTo>
                  <a:lnTo>
                    <a:pt x="2828" y="1878"/>
                  </a:lnTo>
                  <a:lnTo>
                    <a:pt x="2827" y="1869"/>
                  </a:lnTo>
                  <a:lnTo>
                    <a:pt x="2826" y="1859"/>
                  </a:lnTo>
                  <a:lnTo>
                    <a:pt x="2824" y="1853"/>
                  </a:lnTo>
                  <a:lnTo>
                    <a:pt x="2819" y="1847"/>
                  </a:lnTo>
                  <a:lnTo>
                    <a:pt x="2813" y="1843"/>
                  </a:lnTo>
                  <a:lnTo>
                    <a:pt x="2809" y="1839"/>
                  </a:lnTo>
                  <a:lnTo>
                    <a:pt x="2806" y="1833"/>
                  </a:lnTo>
                  <a:lnTo>
                    <a:pt x="2803" y="1827"/>
                  </a:lnTo>
                  <a:lnTo>
                    <a:pt x="2802" y="1820"/>
                  </a:lnTo>
                  <a:lnTo>
                    <a:pt x="2801" y="1812"/>
                  </a:lnTo>
                  <a:lnTo>
                    <a:pt x="2801" y="1802"/>
                  </a:lnTo>
                  <a:lnTo>
                    <a:pt x="2802" y="1794"/>
                  </a:lnTo>
                  <a:lnTo>
                    <a:pt x="2803" y="1786"/>
                  </a:lnTo>
                  <a:lnTo>
                    <a:pt x="2805" y="1782"/>
                  </a:lnTo>
                  <a:lnTo>
                    <a:pt x="2803" y="1778"/>
                  </a:lnTo>
                  <a:lnTo>
                    <a:pt x="2801" y="1775"/>
                  </a:lnTo>
                  <a:lnTo>
                    <a:pt x="2797" y="1772"/>
                  </a:lnTo>
                  <a:lnTo>
                    <a:pt x="2794" y="1770"/>
                  </a:lnTo>
                  <a:lnTo>
                    <a:pt x="2792" y="1769"/>
                  </a:lnTo>
                  <a:lnTo>
                    <a:pt x="2789" y="1769"/>
                  </a:lnTo>
                  <a:lnTo>
                    <a:pt x="2788" y="1769"/>
                  </a:lnTo>
                  <a:lnTo>
                    <a:pt x="2781" y="1777"/>
                  </a:lnTo>
                  <a:lnTo>
                    <a:pt x="2772" y="1783"/>
                  </a:lnTo>
                  <a:lnTo>
                    <a:pt x="2765" y="1788"/>
                  </a:lnTo>
                  <a:lnTo>
                    <a:pt x="2759" y="1790"/>
                  </a:lnTo>
                  <a:lnTo>
                    <a:pt x="2756" y="1792"/>
                  </a:lnTo>
                  <a:lnTo>
                    <a:pt x="2753" y="1792"/>
                  </a:lnTo>
                  <a:lnTo>
                    <a:pt x="2751" y="1789"/>
                  </a:lnTo>
                  <a:lnTo>
                    <a:pt x="2751" y="1787"/>
                  </a:lnTo>
                  <a:lnTo>
                    <a:pt x="2751" y="1778"/>
                  </a:lnTo>
                  <a:lnTo>
                    <a:pt x="2752" y="1767"/>
                  </a:lnTo>
                  <a:lnTo>
                    <a:pt x="2751" y="1763"/>
                  </a:lnTo>
                  <a:lnTo>
                    <a:pt x="2751" y="1761"/>
                  </a:lnTo>
                  <a:lnTo>
                    <a:pt x="2749" y="1757"/>
                  </a:lnTo>
                  <a:lnTo>
                    <a:pt x="2748" y="1755"/>
                  </a:lnTo>
                  <a:lnTo>
                    <a:pt x="2742" y="1750"/>
                  </a:lnTo>
                  <a:lnTo>
                    <a:pt x="2736" y="1745"/>
                  </a:lnTo>
                  <a:lnTo>
                    <a:pt x="2723" y="1738"/>
                  </a:lnTo>
                  <a:lnTo>
                    <a:pt x="2715" y="1731"/>
                  </a:lnTo>
                  <a:lnTo>
                    <a:pt x="2713" y="1727"/>
                  </a:lnTo>
                  <a:lnTo>
                    <a:pt x="2712" y="1723"/>
                  </a:lnTo>
                  <a:lnTo>
                    <a:pt x="2712" y="1718"/>
                  </a:lnTo>
                  <a:lnTo>
                    <a:pt x="2712" y="1712"/>
                  </a:lnTo>
                  <a:lnTo>
                    <a:pt x="2713" y="1707"/>
                  </a:lnTo>
                  <a:lnTo>
                    <a:pt x="2714" y="1702"/>
                  </a:lnTo>
                  <a:lnTo>
                    <a:pt x="2717" y="1698"/>
                  </a:lnTo>
                  <a:lnTo>
                    <a:pt x="2719" y="1694"/>
                  </a:lnTo>
                  <a:lnTo>
                    <a:pt x="2727" y="1686"/>
                  </a:lnTo>
                  <a:lnTo>
                    <a:pt x="2739" y="1674"/>
                  </a:lnTo>
                  <a:lnTo>
                    <a:pt x="2744" y="1667"/>
                  </a:lnTo>
                  <a:lnTo>
                    <a:pt x="2749" y="1660"/>
                  </a:lnTo>
                  <a:lnTo>
                    <a:pt x="2752" y="1654"/>
                  </a:lnTo>
                  <a:lnTo>
                    <a:pt x="2755" y="1648"/>
                  </a:lnTo>
                  <a:lnTo>
                    <a:pt x="2755" y="1637"/>
                  </a:lnTo>
                  <a:lnTo>
                    <a:pt x="2756" y="1624"/>
                  </a:lnTo>
                  <a:lnTo>
                    <a:pt x="2758" y="1612"/>
                  </a:lnTo>
                  <a:lnTo>
                    <a:pt x="2762" y="1603"/>
                  </a:lnTo>
                  <a:lnTo>
                    <a:pt x="2767" y="1592"/>
                  </a:lnTo>
                  <a:lnTo>
                    <a:pt x="2771" y="1581"/>
                  </a:lnTo>
                  <a:lnTo>
                    <a:pt x="2775" y="1568"/>
                  </a:lnTo>
                  <a:lnTo>
                    <a:pt x="2777" y="1556"/>
                  </a:lnTo>
                  <a:lnTo>
                    <a:pt x="2777" y="1550"/>
                  </a:lnTo>
                  <a:lnTo>
                    <a:pt x="2780" y="1547"/>
                  </a:lnTo>
                  <a:lnTo>
                    <a:pt x="2781" y="1544"/>
                  </a:lnTo>
                  <a:lnTo>
                    <a:pt x="2784" y="1543"/>
                  </a:lnTo>
                  <a:lnTo>
                    <a:pt x="2790" y="1541"/>
                  </a:lnTo>
                  <a:lnTo>
                    <a:pt x="2795" y="1538"/>
                  </a:lnTo>
                  <a:lnTo>
                    <a:pt x="2797" y="1536"/>
                  </a:lnTo>
                  <a:lnTo>
                    <a:pt x="2800" y="1532"/>
                  </a:lnTo>
                  <a:lnTo>
                    <a:pt x="2801" y="1528"/>
                  </a:lnTo>
                  <a:lnTo>
                    <a:pt x="2803" y="1522"/>
                  </a:lnTo>
                  <a:lnTo>
                    <a:pt x="2806" y="1511"/>
                  </a:lnTo>
                  <a:lnTo>
                    <a:pt x="2808" y="1500"/>
                  </a:lnTo>
                  <a:lnTo>
                    <a:pt x="2811" y="1486"/>
                  </a:lnTo>
                  <a:lnTo>
                    <a:pt x="2814" y="1469"/>
                  </a:lnTo>
                  <a:lnTo>
                    <a:pt x="2816" y="1462"/>
                  </a:lnTo>
                  <a:lnTo>
                    <a:pt x="2821" y="1456"/>
                  </a:lnTo>
                  <a:lnTo>
                    <a:pt x="2827" y="1452"/>
                  </a:lnTo>
                  <a:lnTo>
                    <a:pt x="2833" y="1446"/>
                  </a:lnTo>
                  <a:lnTo>
                    <a:pt x="2840" y="1438"/>
                  </a:lnTo>
                  <a:lnTo>
                    <a:pt x="2850" y="1433"/>
                  </a:lnTo>
                  <a:lnTo>
                    <a:pt x="2857" y="1427"/>
                  </a:lnTo>
                  <a:lnTo>
                    <a:pt x="2864" y="1423"/>
                  </a:lnTo>
                  <a:lnTo>
                    <a:pt x="2872" y="1419"/>
                  </a:lnTo>
                  <a:lnTo>
                    <a:pt x="2876" y="1416"/>
                  </a:lnTo>
                  <a:lnTo>
                    <a:pt x="2876" y="1411"/>
                  </a:lnTo>
                  <a:lnTo>
                    <a:pt x="2876" y="1404"/>
                  </a:lnTo>
                  <a:lnTo>
                    <a:pt x="2874" y="1393"/>
                  </a:lnTo>
                  <a:lnTo>
                    <a:pt x="2871" y="1384"/>
                  </a:lnTo>
                  <a:lnTo>
                    <a:pt x="2866" y="1373"/>
                  </a:lnTo>
                  <a:lnTo>
                    <a:pt x="2860" y="1361"/>
                  </a:lnTo>
                  <a:lnTo>
                    <a:pt x="2855" y="1348"/>
                  </a:lnTo>
                  <a:lnTo>
                    <a:pt x="2847" y="1336"/>
                  </a:lnTo>
                  <a:lnTo>
                    <a:pt x="2840" y="1326"/>
                  </a:lnTo>
                  <a:lnTo>
                    <a:pt x="2832" y="1317"/>
                  </a:lnTo>
                  <a:lnTo>
                    <a:pt x="2822" y="1310"/>
                  </a:lnTo>
                  <a:lnTo>
                    <a:pt x="2813" y="1303"/>
                  </a:lnTo>
                  <a:lnTo>
                    <a:pt x="2805" y="1296"/>
                  </a:lnTo>
                  <a:lnTo>
                    <a:pt x="2800" y="1290"/>
                  </a:lnTo>
                  <a:lnTo>
                    <a:pt x="2796" y="1282"/>
                  </a:lnTo>
                  <a:lnTo>
                    <a:pt x="2792" y="1273"/>
                  </a:lnTo>
                  <a:lnTo>
                    <a:pt x="2789" y="1267"/>
                  </a:lnTo>
                  <a:lnTo>
                    <a:pt x="2786" y="1264"/>
                  </a:lnTo>
                  <a:lnTo>
                    <a:pt x="2781" y="1261"/>
                  </a:lnTo>
                  <a:lnTo>
                    <a:pt x="2777" y="1259"/>
                  </a:lnTo>
                  <a:lnTo>
                    <a:pt x="2774" y="1258"/>
                  </a:lnTo>
                  <a:lnTo>
                    <a:pt x="2770" y="1258"/>
                  </a:lnTo>
                  <a:lnTo>
                    <a:pt x="2768" y="1258"/>
                  </a:lnTo>
                  <a:lnTo>
                    <a:pt x="2765" y="1259"/>
                  </a:lnTo>
                  <a:lnTo>
                    <a:pt x="2751" y="1274"/>
                  </a:lnTo>
                  <a:lnTo>
                    <a:pt x="2736" y="1290"/>
                  </a:lnTo>
                  <a:lnTo>
                    <a:pt x="2732" y="1292"/>
                  </a:lnTo>
                  <a:lnTo>
                    <a:pt x="2727" y="1293"/>
                  </a:lnTo>
                  <a:lnTo>
                    <a:pt x="2723" y="1295"/>
                  </a:lnTo>
                  <a:lnTo>
                    <a:pt x="2717" y="1295"/>
                  </a:lnTo>
                  <a:lnTo>
                    <a:pt x="2707" y="1293"/>
                  </a:lnTo>
                  <a:lnTo>
                    <a:pt x="2698" y="1291"/>
                  </a:lnTo>
                  <a:lnTo>
                    <a:pt x="2689" y="1288"/>
                  </a:lnTo>
                  <a:lnTo>
                    <a:pt x="2681" y="1286"/>
                  </a:lnTo>
                  <a:lnTo>
                    <a:pt x="2673" y="1288"/>
                  </a:lnTo>
                  <a:lnTo>
                    <a:pt x="2664" y="1290"/>
                  </a:lnTo>
                  <a:lnTo>
                    <a:pt x="2660" y="1292"/>
                  </a:lnTo>
                  <a:lnTo>
                    <a:pt x="2656" y="1297"/>
                  </a:lnTo>
                  <a:lnTo>
                    <a:pt x="2652" y="1302"/>
                  </a:lnTo>
                  <a:lnTo>
                    <a:pt x="2649" y="1307"/>
                  </a:lnTo>
                  <a:lnTo>
                    <a:pt x="2645" y="1314"/>
                  </a:lnTo>
                  <a:lnTo>
                    <a:pt x="2643" y="1317"/>
                  </a:lnTo>
                  <a:lnTo>
                    <a:pt x="2639" y="1321"/>
                  </a:lnTo>
                  <a:lnTo>
                    <a:pt x="2637" y="1323"/>
                  </a:lnTo>
                  <a:lnTo>
                    <a:pt x="2629" y="1326"/>
                  </a:lnTo>
                  <a:lnTo>
                    <a:pt x="2616" y="1327"/>
                  </a:lnTo>
                  <a:lnTo>
                    <a:pt x="2601" y="1328"/>
                  </a:lnTo>
                  <a:lnTo>
                    <a:pt x="2587" y="1328"/>
                  </a:lnTo>
                  <a:lnTo>
                    <a:pt x="2574" y="1326"/>
                  </a:lnTo>
                  <a:lnTo>
                    <a:pt x="2564" y="1323"/>
                  </a:lnTo>
                  <a:lnTo>
                    <a:pt x="2556" y="1318"/>
                  </a:lnTo>
                  <a:lnTo>
                    <a:pt x="2545" y="1311"/>
                  </a:lnTo>
                  <a:lnTo>
                    <a:pt x="2534" y="1304"/>
                  </a:lnTo>
                  <a:lnTo>
                    <a:pt x="2523" y="1296"/>
                  </a:lnTo>
                  <a:lnTo>
                    <a:pt x="2522" y="1292"/>
                  </a:lnTo>
                  <a:lnTo>
                    <a:pt x="2522" y="1289"/>
                  </a:lnTo>
                  <a:lnTo>
                    <a:pt x="2522" y="1285"/>
                  </a:lnTo>
                  <a:lnTo>
                    <a:pt x="2523" y="1283"/>
                  </a:lnTo>
                  <a:lnTo>
                    <a:pt x="2526" y="1272"/>
                  </a:lnTo>
                  <a:lnTo>
                    <a:pt x="2528" y="1259"/>
                  </a:lnTo>
                  <a:lnTo>
                    <a:pt x="2528" y="1253"/>
                  </a:lnTo>
                  <a:lnTo>
                    <a:pt x="2526" y="1246"/>
                  </a:lnTo>
                  <a:lnTo>
                    <a:pt x="2524" y="1239"/>
                  </a:lnTo>
                  <a:lnTo>
                    <a:pt x="2522" y="1232"/>
                  </a:lnTo>
                  <a:lnTo>
                    <a:pt x="2517" y="1217"/>
                  </a:lnTo>
                  <a:lnTo>
                    <a:pt x="2513" y="1207"/>
                  </a:lnTo>
                  <a:lnTo>
                    <a:pt x="2512" y="1201"/>
                  </a:lnTo>
                  <a:lnTo>
                    <a:pt x="2512" y="1196"/>
                  </a:lnTo>
                  <a:lnTo>
                    <a:pt x="2513" y="1190"/>
                  </a:lnTo>
                  <a:lnTo>
                    <a:pt x="2515" y="1185"/>
                  </a:lnTo>
                  <a:lnTo>
                    <a:pt x="2518" y="1177"/>
                  </a:lnTo>
                  <a:lnTo>
                    <a:pt x="2524" y="1170"/>
                  </a:lnTo>
                  <a:lnTo>
                    <a:pt x="2529" y="1165"/>
                  </a:lnTo>
                  <a:lnTo>
                    <a:pt x="2534" y="1160"/>
                  </a:lnTo>
                  <a:lnTo>
                    <a:pt x="2535" y="1157"/>
                  </a:lnTo>
                  <a:lnTo>
                    <a:pt x="2536" y="1153"/>
                  </a:lnTo>
                  <a:lnTo>
                    <a:pt x="2536" y="1148"/>
                  </a:lnTo>
                  <a:lnTo>
                    <a:pt x="2535" y="1143"/>
                  </a:lnTo>
                  <a:lnTo>
                    <a:pt x="2532" y="1131"/>
                  </a:lnTo>
                  <a:lnTo>
                    <a:pt x="2529" y="1119"/>
                  </a:lnTo>
                  <a:lnTo>
                    <a:pt x="2524" y="1109"/>
                  </a:lnTo>
                  <a:lnTo>
                    <a:pt x="2518" y="1102"/>
                  </a:lnTo>
                  <a:lnTo>
                    <a:pt x="2513" y="1097"/>
                  </a:lnTo>
                  <a:lnTo>
                    <a:pt x="2509" y="1094"/>
                  </a:lnTo>
                  <a:lnTo>
                    <a:pt x="2505" y="1093"/>
                  </a:lnTo>
                  <a:lnTo>
                    <a:pt x="2500" y="1094"/>
                  </a:lnTo>
                  <a:lnTo>
                    <a:pt x="2496" y="1095"/>
                  </a:lnTo>
                  <a:lnTo>
                    <a:pt x="2491" y="1100"/>
                  </a:lnTo>
                  <a:lnTo>
                    <a:pt x="2487" y="1105"/>
                  </a:lnTo>
                  <a:lnTo>
                    <a:pt x="2485" y="1106"/>
                  </a:lnTo>
                  <a:lnTo>
                    <a:pt x="2482" y="1105"/>
                  </a:lnTo>
                  <a:lnTo>
                    <a:pt x="2480" y="1100"/>
                  </a:lnTo>
                  <a:lnTo>
                    <a:pt x="2479" y="1097"/>
                  </a:lnTo>
                  <a:lnTo>
                    <a:pt x="2479" y="1094"/>
                  </a:lnTo>
                  <a:lnTo>
                    <a:pt x="2480" y="1091"/>
                  </a:lnTo>
                  <a:lnTo>
                    <a:pt x="2481" y="1091"/>
                  </a:lnTo>
                  <a:lnTo>
                    <a:pt x="2488" y="1090"/>
                  </a:lnTo>
                  <a:lnTo>
                    <a:pt x="2494" y="1088"/>
                  </a:lnTo>
                  <a:lnTo>
                    <a:pt x="2496" y="1087"/>
                  </a:lnTo>
                  <a:lnTo>
                    <a:pt x="2497" y="1084"/>
                  </a:lnTo>
                  <a:lnTo>
                    <a:pt x="2496" y="1081"/>
                  </a:lnTo>
                  <a:lnTo>
                    <a:pt x="2492" y="1076"/>
                  </a:lnTo>
                  <a:lnTo>
                    <a:pt x="2490" y="1074"/>
                  </a:lnTo>
                  <a:lnTo>
                    <a:pt x="2488" y="1071"/>
                  </a:lnTo>
                  <a:lnTo>
                    <a:pt x="2488" y="1070"/>
                  </a:lnTo>
                  <a:lnTo>
                    <a:pt x="2488" y="1068"/>
                  </a:lnTo>
                  <a:lnTo>
                    <a:pt x="2491" y="1064"/>
                  </a:lnTo>
                  <a:lnTo>
                    <a:pt x="2496" y="1062"/>
                  </a:lnTo>
                  <a:lnTo>
                    <a:pt x="2507" y="1055"/>
                  </a:lnTo>
                  <a:lnTo>
                    <a:pt x="2519" y="1046"/>
                  </a:lnTo>
                  <a:lnTo>
                    <a:pt x="2532" y="1032"/>
                  </a:lnTo>
                  <a:lnTo>
                    <a:pt x="2547" y="1018"/>
                  </a:lnTo>
                  <a:lnTo>
                    <a:pt x="2562" y="1001"/>
                  </a:lnTo>
                  <a:lnTo>
                    <a:pt x="2575" y="987"/>
                  </a:lnTo>
                  <a:lnTo>
                    <a:pt x="2586" y="974"/>
                  </a:lnTo>
                  <a:lnTo>
                    <a:pt x="2593" y="962"/>
                  </a:lnTo>
                  <a:lnTo>
                    <a:pt x="2598" y="951"/>
                  </a:lnTo>
                  <a:lnTo>
                    <a:pt x="2600" y="940"/>
                  </a:lnTo>
                  <a:lnTo>
                    <a:pt x="2601" y="936"/>
                  </a:lnTo>
                  <a:lnTo>
                    <a:pt x="2604" y="931"/>
                  </a:lnTo>
                  <a:lnTo>
                    <a:pt x="2606" y="929"/>
                  </a:lnTo>
                  <a:lnTo>
                    <a:pt x="2608" y="926"/>
                  </a:lnTo>
                  <a:lnTo>
                    <a:pt x="2611" y="926"/>
                  </a:lnTo>
                  <a:lnTo>
                    <a:pt x="2613" y="926"/>
                  </a:lnTo>
                  <a:lnTo>
                    <a:pt x="2617" y="926"/>
                  </a:lnTo>
                  <a:lnTo>
                    <a:pt x="2620" y="927"/>
                  </a:lnTo>
                  <a:lnTo>
                    <a:pt x="2629" y="932"/>
                  </a:lnTo>
                  <a:lnTo>
                    <a:pt x="2638" y="937"/>
                  </a:lnTo>
                  <a:lnTo>
                    <a:pt x="2643" y="939"/>
                  </a:lnTo>
                  <a:lnTo>
                    <a:pt x="2646" y="943"/>
                  </a:lnTo>
                  <a:lnTo>
                    <a:pt x="2650" y="945"/>
                  </a:lnTo>
                  <a:lnTo>
                    <a:pt x="2651" y="948"/>
                  </a:lnTo>
                  <a:lnTo>
                    <a:pt x="2652" y="955"/>
                  </a:lnTo>
                  <a:lnTo>
                    <a:pt x="2656" y="961"/>
                  </a:lnTo>
                  <a:lnTo>
                    <a:pt x="2660" y="967"/>
                  </a:lnTo>
                  <a:lnTo>
                    <a:pt x="2663" y="970"/>
                  </a:lnTo>
                  <a:lnTo>
                    <a:pt x="2675" y="979"/>
                  </a:lnTo>
                  <a:lnTo>
                    <a:pt x="2686" y="989"/>
                  </a:lnTo>
                  <a:lnTo>
                    <a:pt x="2692" y="999"/>
                  </a:lnTo>
                  <a:lnTo>
                    <a:pt x="2698" y="1008"/>
                  </a:lnTo>
                  <a:lnTo>
                    <a:pt x="2701" y="1012"/>
                  </a:lnTo>
                  <a:lnTo>
                    <a:pt x="2706" y="1014"/>
                  </a:lnTo>
                  <a:lnTo>
                    <a:pt x="2709" y="1014"/>
                  </a:lnTo>
                  <a:lnTo>
                    <a:pt x="2713" y="1013"/>
                  </a:lnTo>
                  <a:lnTo>
                    <a:pt x="2719" y="1007"/>
                  </a:lnTo>
                  <a:lnTo>
                    <a:pt x="2725" y="1001"/>
                  </a:lnTo>
                  <a:lnTo>
                    <a:pt x="2737" y="987"/>
                  </a:lnTo>
                  <a:lnTo>
                    <a:pt x="2749" y="973"/>
                  </a:lnTo>
                  <a:lnTo>
                    <a:pt x="2758" y="959"/>
                  </a:lnTo>
                  <a:lnTo>
                    <a:pt x="2767" y="949"/>
                  </a:lnTo>
                  <a:lnTo>
                    <a:pt x="2770" y="944"/>
                  </a:lnTo>
                  <a:lnTo>
                    <a:pt x="2775" y="940"/>
                  </a:lnTo>
                  <a:lnTo>
                    <a:pt x="2778" y="938"/>
                  </a:lnTo>
                  <a:lnTo>
                    <a:pt x="2783" y="936"/>
                  </a:lnTo>
                  <a:lnTo>
                    <a:pt x="2787" y="935"/>
                  </a:lnTo>
                  <a:lnTo>
                    <a:pt x="2792" y="935"/>
                  </a:lnTo>
                  <a:lnTo>
                    <a:pt x="2796" y="937"/>
                  </a:lnTo>
                  <a:lnTo>
                    <a:pt x="2801" y="939"/>
                  </a:lnTo>
                  <a:lnTo>
                    <a:pt x="2812" y="946"/>
                  </a:lnTo>
                  <a:lnTo>
                    <a:pt x="2822" y="957"/>
                  </a:lnTo>
                  <a:lnTo>
                    <a:pt x="2827" y="964"/>
                  </a:lnTo>
                  <a:lnTo>
                    <a:pt x="2831" y="970"/>
                  </a:lnTo>
                  <a:lnTo>
                    <a:pt x="2834" y="977"/>
                  </a:lnTo>
                  <a:lnTo>
                    <a:pt x="2835" y="984"/>
                  </a:lnTo>
                  <a:lnTo>
                    <a:pt x="2838" y="996"/>
                  </a:lnTo>
                  <a:lnTo>
                    <a:pt x="2840" y="1003"/>
                  </a:lnTo>
                  <a:lnTo>
                    <a:pt x="2843" y="1006"/>
                  </a:lnTo>
                  <a:lnTo>
                    <a:pt x="2845" y="1007"/>
                  </a:lnTo>
                  <a:lnTo>
                    <a:pt x="2847" y="1008"/>
                  </a:lnTo>
                  <a:lnTo>
                    <a:pt x="2851" y="1008"/>
                  </a:lnTo>
                  <a:lnTo>
                    <a:pt x="2860" y="1009"/>
                  </a:lnTo>
                  <a:lnTo>
                    <a:pt x="2876" y="1009"/>
                  </a:lnTo>
                  <a:lnTo>
                    <a:pt x="2895" y="1008"/>
                  </a:lnTo>
                  <a:lnTo>
                    <a:pt x="2914" y="1007"/>
                  </a:lnTo>
                  <a:lnTo>
                    <a:pt x="2928" y="1006"/>
                  </a:lnTo>
                  <a:lnTo>
                    <a:pt x="2934" y="1005"/>
                  </a:lnTo>
                  <a:lnTo>
                    <a:pt x="2939" y="1002"/>
                  </a:lnTo>
                  <a:lnTo>
                    <a:pt x="2947" y="1001"/>
                  </a:lnTo>
                  <a:lnTo>
                    <a:pt x="2950" y="1001"/>
                  </a:lnTo>
                  <a:lnTo>
                    <a:pt x="2952" y="1001"/>
                  </a:lnTo>
                  <a:lnTo>
                    <a:pt x="2953" y="1002"/>
                  </a:lnTo>
                  <a:lnTo>
                    <a:pt x="2956" y="1003"/>
                  </a:lnTo>
                  <a:lnTo>
                    <a:pt x="2957" y="1007"/>
                  </a:lnTo>
                  <a:lnTo>
                    <a:pt x="2958" y="1012"/>
                  </a:lnTo>
                  <a:lnTo>
                    <a:pt x="2959" y="1017"/>
                  </a:lnTo>
                  <a:lnTo>
                    <a:pt x="2960" y="1020"/>
                  </a:lnTo>
                  <a:lnTo>
                    <a:pt x="2961" y="1021"/>
                  </a:lnTo>
                  <a:lnTo>
                    <a:pt x="2963" y="1022"/>
                  </a:lnTo>
                  <a:lnTo>
                    <a:pt x="2965" y="1022"/>
                  </a:lnTo>
                  <a:lnTo>
                    <a:pt x="2967" y="1022"/>
                  </a:lnTo>
                  <a:lnTo>
                    <a:pt x="2975" y="1021"/>
                  </a:lnTo>
                  <a:lnTo>
                    <a:pt x="2981" y="1018"/>
                  </a:lnTo>
                  <a:lnTo>
                    <a:pt x="2988" y="1012"/>
                  </a:lnTo>
                  <a:lnTo>
                    <a:pt x="2997" y="1002"/>
                  </a:lnTo>
                  <a:lnTo>
                    <a:pt x="3009" y="993"/>
                  </a:lnTo>
                  <a:lnTo>
                    <a:pt x="3021" y="984"/>
                  </a:lnTo>
                  <a:lnTo>
                    <a:pt x="3034" y="976"/>
                  </a:lnTo>
                  <a:lnTo>
                    <a:pt x="3046" y="971"/>
                  </a:lnTo>
                  <a:lnTo>
                    <a:pt x="3052" y="970"/>
                  </a:lnTo>
                  <a:lnTo>
                    <a:pt x="3058" y="971"/>
                  </a:lnTo>
                  <a:lnTo>
                    <a:pt x="3064" y="973"/>
                  </a:lnTo>
                  <a:lnTo>
                    <a:pt x="3068" y="975"/>
                  </a:lnTo>
                  <a:lnTo>
                    <a:pt x="3079" y="982"/>
                  </a:lnTo>
                  <a:lnTo>
                    <a:pt x="3088" y="989"/>
                  </a:lnTo>
                  <a:lnTo>
                    <a:pt x="3091" y="992"/>
                  </a:lnTo>
                  <a:lnTo>
                    <a:pt x="3093" y="993"/>
                  </a:lnTo>
                  <a:lnTo>
                    <a:pt x="3096" y="994"/>
                  </a:lnTo>
                  <a:lnTo>
                    <a:pt x="3098" y="993"/>
                  </a:lnTo>
                  <a:lnTo>
                    <a:pt x="3101" y="987"/>
                  </a:lnTo>
                  <a:lnTo>
                    <a:pt x="3104" y="974"/>
                  </a:lnTo>
                  <a:lnTo>
                    <a:pt x="3108" y="959"/>
                  </a:lnTo>
                  <a:lnTo>
                    <a:pt x="3111" y="945"/>
                  </a:lnTo>
                  <a:lnTo>
                    <a:pt x="3114" y="931"/>
                  </a:lnTo>
                  <a:lnTo>
                    <a:pt x="3116" y="916"/>
                  </a:lnTo>
                  <a:lnTo>
                    <a:pt x="3117" y="908"/>
                  </a:lnTo>
                  <a:lnTo>
                    <a:pt x="3120" y="902"/>
                  </a:lnTo>
                  <a:lnTo>
                    <a:pt x="3123" y="898"/>
                  </a:lnTo>
                  <a:lnTo>
                    <a:pt x="3128" y="893"/>
                  </a:lnTo>
                  <a:lnTo>
                    <a:pt x="3136" y="885"/>
                  </a:lnTo>
                  <a:lnTo>
                    <a:pt x="3142" y="876"/>
                  </a:lnTo>
                  <a:lnTo>
                    <a:pt x="3145" y="872"/>
                  </a:lnTo>
                  <a:lnTo>
                    <a:pt x="3145" y="867"/>
                  </a:lnTo>
                  <a:lnTo>
                    <a:pt x="3146" y="862"/>
                  </a:lnTo>
                  <a:lnTo>
                    <a:pt x="3145" y="858"/>
                  </a:lnTo>
                  <a:lnTo>
                    <a:pt x="3143" y="854"/>
                  </a:lnTo>
                  <a:lnTo>
                    <a:pt x="3142" y="850"/>
                  </a:lnTo>
                  <a:lnTo>
                    <a:pt x="3140" y="847"/>
                  </a:lnTo>
                  <a:lnTo>
                    <a:pt x="3137" y="844"/>
                  </a:lnTo>
                  <a:lnTo>
                    <a:pt x="3135" y="841"/>
                  </a:lnTo>
                  <a:lnTo>
                    <a:pt x="3134" y="836"/>
                  </a:lnTo>
                  <a:lnTo>
                    <a:pt x="3133" y="831"/>
                  </a:lnTo>
                  <a:lnTo>
                    <a:pt x="3133" y="826"/>
                  </a:lnTo>
                  <a:lnTo>
                    <a:pt x="3134" y="822"/>
                  </a:lnTo>
                  <a:lnTo>
                    <a:pt x="3136" y="817"/>
                  </a:lnTo>
                  <a:lnTo>
                    <a:pt x="3139" y="813"/>
                  </a:lnTo>
                  <a:lnTo>
                    <a:pt x="3141" y="810"/>
                  </a:lnTo>
                  <a:lnTo>
                    <a:pt x="3143" y="807"/>
                  </a:lnTo>
                  <a:lnTo>
                    <a:pt x="3145" y="805"/>
                  </a:lnTo>
                  <a:lnTo>
                    <a:pt x="3146" y="803"/>
                  </a:lnTo>
                  <a:lnTo>
                    <a:pt x="3146" y="801"/>
                  </a:lnTo>
                  <a:lnTo>
                    <a:pt x="3145" y="800"/>
                  </a:lnTo>
                  <a:lnTo>
                    <a:pt x="3142" y="799"/>
                  </a:lnTo>
                  <a:lnTo>
                    <a:pt x="3139" y="798"/>
                  </a:lnTo>
                  <a:lnTo>
                    <a:pt x="3135" y="798"/>
                  </a:lnTo>
                  <a:lnTo>
                    <a:pt x="3131" y="798"/>
                  </a:lnTo>
                  <a:lnTo>
                    <a:pt x="3128" y="798"/>
                  </a:lnTo>
                  <a:lnTo>
                    <a:pt x="3124" y="797"/>
                  </a:lnTo>
                  <a:lnTo>
                    <a:pt x="3122" y="794"/>
                  </a:lnTo>
                  <a:lnTo>
                    <a:pt x="3121" y="792"/>
                  </a:lnTo>
                  <a:lnTo>
                    <a:pt x="3120" y="788"/>
                  </a:lnTo>
                  <a:lnTo>
                    <a:pt x="3120" y="785"/>
                  </a:lnTo>
                  <a:lnTo>
                    <a:pt x="3120" y="780"/>
                  </a:lnTo>
                  <a:lnTo>
                    <a:pt x="3122" y="771"/>
                  </a:lnTo>
                  <a:lnTo>
                    <a:pt x="3126" y="762"/>
                  </a:lnTo>
                  <a:lnTo>
                    <a:pt x="3130" y="754"/>
                  </a:lnTo>
                  <a:lnTo>
                    <a:pt x="3134" y="742"/>
                  </a:lnTo>
                  <a:lnTo>
                    <a:pt x="3134" y="736"/>
                  </a:lnTo>
                  <a:lnTo>
                    <a:pt x="3134" y="730"/>
                  </a:lnTo>
                  <a:lnTo>
                    <a:pt x="3133" y="727"/>
                  </a:lnTo>
                  <a:lnTo>
                    <a:pt x="3131" y="723"/>
                  </a:lnTo>
                  <a:lnTo>
                    <a:pt x="3129" y="721"/>
                  </a:lnTo>
                  <a:lnTo>
                    <a:pt x="3127" y="719"/>
                  </a:lnTo>
                  <a:lnTo>
                    <a:pt x="3123" y="718"/>
                  </a:lnTo>
                  <a:lnTo>
                    <a:pt x="3118" y="718"/>
                  </a:lnTo>
                  <a:lnTo>
                    <a:pt x="3110" y="718"/>
                  </a:lnTo>
                  <a:lnTo>
                    <a:pt x="3104" y="718"/>
                  </a:lnTo>
                  <a:lnTo>
                    <a:pt x="3101" y="718"/>
                  </a:lnTo>
                  <a:lnTo>
                    <a:pt x="3099" y="717"/>
                  </a:lnTo>
                  <a:lnTo>
                    <a:pt x="3097" y="716"/>
                  </a:lnTo>
                  <a:lnTo>
                    <a:pt x="3096" y="713"/>
                  </a:lnTo>
                  <a:lnTo>
                    <a:pt x="3095" y="706"/>
                  </a:lnTo>
                  <a:lnTo>
                    <a:pt x="3095" y="699"/>
                  </a:lnTo>
                  <a:lnTo>
                    <a:pt x="3093" y="694"/>
                  </a:lnTo>
                  <a:lnTo>
                    <a:pt x="3092" y="691"/>
                  </a:lnTo>
                  <a:lnTo>
                    <a:pt x="3090" y="687"/>
                  </a:lnTo>
                  <a:lnTo>
                    <a:pt x="3088" y="685"/>
                  </a:lnTo>
                  <a:lnTo>
                    <a:pt x="3084" y="681"/>
                  </a:lnTo>
                  <a:lnTo>
                    <a:pt x="3079" y="678"/>
                  </a:lnTo>
                  <a:lnTo>
                    <a:pt x="3072" y="675"/>
                  </a:lnTo>
                  <a:lnTo>
                    <a:pt x="3065" y="674"/>
                  </a:lnTo>
                  <a:lnTo>
                    <a:pt x="3057" y="674"/>
                  </a:lnTo>
                  <a:lnTo>
                    <a:pt x="3048" y="675"/>
                  </a:lnTo>
                  <a:lnTo>
                    <a:pt x="3039" y="679"/>
                  </a:lnTo>
                  <a:lnTo>
                    <a:pt x="3028" y="685"/>
                  </a:lnTo>
                  <a:lnTo>
                    <a:pt x="3019" y="693"/>
                  </a:lnTo>
                  <a:lnTo>
                    <a:pt x="3010" y="702"/>
                  </a:lnTo>
                  <a:lnTo>
                    <a:pt x="3003" y="711"/>
                  </a:lnTo>
                  <a:lnTo>
                    <a:pt x="2997" y="721"/>
                  </a:lnTo>
                  <a:lnTo>
                    <a:pt x="2989" y="738"/>
                  </a:lnTo>
                  <a:lnTo>
                    <a:pt x="2984" y="753"/>
                  </a:lnTo>
                  <a:lnTo>
                    <a:pt x="2983" y="755"/>
                  </a:lnTo>
                  <a:lnTo>
                    <a:pt x="2981" y="756"/>
                  </a:lnTo>
                  <a:lnTo>
                    <a:pt x="2978" y="759"/>
                  </a:lnTo>
                  <a:lnTo>
                    <a:pt x="2976" y="759"/>
                  </a:lnTo>
                  <a:lnTo>
                    <a:pt x="2967" y="760"/>
                  </a:lnTo>
                  <a:lnTo>
                    <a:pt x="2959" y="760"/>
                  </a:lnTo>
                  <a:lnTo>
                    <a:pt x="2941" y="757"/>
                  </a:lnTo>
                  <a:lnTo>
                    <a:pt x="2926" y="755"/>
                  </a:lnTo>
                  <a:lnTo>
                    <a:pt x="2919" y="755"/>
                  </a:lnTo>
                  <a:lnTo>
                    <a:pt x="2913" y="757"/>
                  </a:lnTo>
                  <a:lnTo>
                    <a:pt x="2907" y="760"/>
                  </a:lnTo>
                  <a:lnTo>
                    <a:pt x="2900" y="765"/>
                  </a:lnTo>
                  <a:lnTo>
                    <a:pt x="2894" y="768"/>
                  </a:lnTo>
                  <a:lnTo>
                    <a:pt x="2888" y="771"/>
                  </a:lnTo>
                  <a:lnTo>
                    <a:pt x="2882" y="772"/>
                  </a:lnTo>
                  <a:lnTo>
                    <a:pt x="2875" y="772"/>
                  </a:lnTo>
                  <a:lnTo>
                    <a:pt x="2869" y="771"/>
                  </a:lnTo>
                  <a:lnTo>
                    <a:pt x="2863" y="767"/>
                  </a:lnTo>
                  <a:lnTo>
                    <a:pt x="2858" y="765"/>
                  </a:lnTo>
                  <a:lnTo>
                    <a:pt x="2852" y="760"/>
                  </a:lnTo>
                  <a:lnTo>
                    <a:pt x="2840" y="749"/>
                  </a:lnTo>
                  <a:lnTo>
                    <a:pt x="2826" y="736"/>
                  </a:lnTo>
                  <a:lnTo>
                    <a:pt x="2808" y="722"/>
                  </a:lnTo>
                  <a:lnTo>
                    <a:pt x="2789" y="709"/>
                  </a:lnTo>
                  <a:lnTo>
                    <a:pt x="2781" y="703"/>
                  </a:lnTo>
                  <a:lnTo>
                    <a:pt x="2775" y="697"/>
                  </a:lnTo>
                  <a:lnTo>
                    <a:pt x="2769" y="692"/>
                  </a:lnTo>
                  <a:lnTo>
                    <a:pt x="2767" y="688"/>
                  </a:lnTo>
                  <a:lnTo>
                    <a:pt x="2765" y="684"/>
                  </a:lnTo>
                  <a:lnTo>
                    <a:pt x="2765" y="681"/>
                  </a:lnTo>
                  <a:lnTo>
                    <a:pt x="2767" y="679"/>
                  </a:lnTo>
                  <a:lnTo>
                    <a:pt x="2769" y="677"/>
                  </a:lnTo>
                  <a:lnTo>
                    <a:pt x="2776" y="674"/>
                  </a:lnTo>
                  <a:lnTo>
                    <a:pt x="2787" y="671"/>
                  </a:lnTo>
                  <a:lnTo>
                    <a:pt x="2792" y="669"/>
                  </a:lnTo>
                  <a:lnTo>
                    <a:pt x="2796" y="667"/>
                  </a:lnTo>
                  <a:lnTo>
                    <a:pt x="2801" y="665"/>
                  </a:lnTo>
                  <a:lnTo>
                    <a:pt x="2805" y="662"/>
                  </a:lnTo>
                  <a:lnTo>
                    <a:pt x="2811" y="656"/>
                  </a:lnTo>
                  <a:lnTo>
                    <a:pt x="2815" y="649"/>
                  </a:lnTo>
                  <a:lnTo>
                    <a:pt x="2819" y="642"/>
                  </a:lnTo>
                  <a:lnTo>
                    <a:pt x="2821" y="636"/>
                  </a:lnTo>
                  <a:lnTo>
                    <a:pt x="2821" y="633"/>
                  </a:lnTo>
                  <a:lnTo>
                    <a:pt x="2820" y="630"/>
                  </a:lnTo>
                  <a:lnTo>
                    <a:pt x="2818" y="628"/>
                  </a:lnTo>
                  <a:lnTo>
                    <a:pt x="2815" y="624"/>
                  </a:lnTo>
                  <a:lnTo>
                    <a:pt x="2812" y="622"/>
                  </a:lnTo>
                  <a:lnTo>
                    <a:pt x="2809" y="620"/>
                  </a:lnTo>
                  <a:lnTo>
                    <a:pt x="2809" y="617"/>
                  </a:lnTo>
                  <a:lnTo>
                    <a:pt x="2809" y="615"/>
                  </a:lnTo>
                  <a:lnTo>
                    <a:pt x="2814" y="610"/>
                  </a:lnTo>
                  <a:lnTo>
                    <a:pt x="2821" y="604"/>
                  </a:lnTo>
                  <a:lnTo>
                    <a:pt x="2825" y="602"/>
                  </a:lnTo>
                  <a:lnTo>
                    <a:pt x="2827" y="598"/>
                  </a:lnTo>
                  <a:lnTo>
                    <a:pt x="2828" y="596"/>
                  </a:lnTo>
                  <a:lnTo>
                    <a:pt x="2828" y="592"/>
                  </a:lnTo>
                  <a:lnTo>
                    <a:pt x="2825" y="587"/>
                  </a:lnTo>
                  <a:lnTo>
                    <a:pt x="2820" y="582"/>
                  </a:lnTo>
                  <a:lnTo>
                    <a:pt x="2814" y="577"/>
                  </a:lnTo>
                  <a:lnTo>
                    <a:pt x="2811" y="572"/>
                  </a:lnTo>
                  <a:lnTo>
                    <a:pt x="2807" y="567"/>
                  </a:lnTo>
                  <a:lnTo>
                    <a:pt x="2806" y="559"/>
                  </a:lnTo>
                  <a:lnTo>
                    <a:pt x="2805" y="555"/>
                  </a:lnTo>
                  <a:lnTo>
                    <a:pt x="2803" y="553"/>
                  </a:lnTo>
                  <a:lnTo>
                    <a:pt x="2801" y="552"/>
                  </a:lnTo>
                  <a:lnTo>
                    <a:pt x="2799" y="551"/>
                  </a:lnTo>
                  <a:lnTo>
                    <a:pt x="2795" y="551"/>
                  </a:lnTo>
                  <a:lnTo>
                    <a:pt x="2790" y="552"/>
                  </a:lnTo>
                  <a:lnTo>
                    <a:pt x="2787" y="554"/>
                  </a:lnTo>
                  <a:lnTo>
                    <a:pt x="2783" y="557"/>
                  </a:lnTo>
                  <a:lnTo>
                    <a:pt x="2778" y="559"/>
                  </a:lnTo>
                  <a:lnTo>
                    <a:pt x="2774" y="561"/>
                  </a:lnTo>
                  <a:lnTo>
                    <a:pt x="2769" y="561"/>
                  </a:lnTo>
                  <a:lnTo>
                    <a:pt x="2765" y="560"/>
                  </a:lnTo>
                  <a:lnTo>
                    <a:pt x="2762" y="559"/>
                  </a:lnTo>
                  <a:lnTo>
                    <a:pt x="2759" y="557"/>
                  </a:lnTo>
                  <a:lnTo>
                    <a:pt x="2758" y="554"/>
                  </a:lnTo>
                  <a:lnTo>
                    <a:pt x="2758" y="551"/>
                  </a:lnTo>
                  <a:lnTo>
                    <a:pt x="2759" y="542"/>
                  </a:lnTo>
                  <a:lnTo>
                    <a:pt x="2762" y="532"/>
                  </a:lnTo>
                  <a:lnTo>
                    <a:pt x="2763" y="520"/>
                  </a:lnTo>
                  <a:lnTo>
                    <a:pt x="2764" y="504"/>
                  </a:lnTo>
                  <a:lnTo>
                    <a:pt x="2764" y="497"/>
                  </a:lnTo>
                  <a:lnTo>
                    <a:pt x="2765" y="489"/>
                  </a:lnTo>
                  <a:lnTo>
                    <a:pt x="2768" y="482"/>
                  </a:lnTo>
                  <a:lnTo>
                    <a:pt x="2771" y="473"/>
                  </a:lnTo>
                  <a:lnTo>
                    <a:pt x="2775" y="467"/>
                  </a:lnTo>
                  <a:lnTo>
                    <a:pt x="2780" y="461"/>
                  </a:lnTo>
                  <a:lnTo>
                    <a:pt x="2786" y="456"/>
                  </a:lnTo>
                  <a:lnTo>
                    <a:pt x="2792" y="452"/>
                  </a:lnTo>
                  <a:lnTo>
                    <a:pt x="2802" y="446"/>
                  </a:lnTo>
                  <a:lnTo>
                    <a:pt x="2813" y="440"/>
                  </a:lnTo>
                  <a:lnTo>
                    <a:pt x="2822" y="434"/>
                  </a:lnTo>
                  <a:lnTo>
                    <a:pt x="2831" y="427"/>
                  </a:lnTo>
                  <a:lnTo>
                    <a:pt x="2834" y="423"/>
                  </a:lnTo>
                  <a:lnTo>
                    <a:pt x="2835" y="422"/>
                  </a:lnTo>
                  <a:lnTo>
                    <a:pt x="2834" y="421"/>
                  </a:lnTo>
                  <a:lnTo>
                    <a:pt x="2832" y="420"/>
                  </a:lnTo>
                  <a:lnTo>
                    <a:pt x="2828" y="419"/>
                  </a:lnTo>
                  <a:lnTo>
                    <a:pt x="2825" y="417"/>
                  </a:lnTo>
                  <a:lnTo>
                    <a:pt x="2816" y="417"/>
                  </a:lnTo>
                  <a:lnTo>
                    <a:pt x="2808" y="417"/>
                  </a:lnTo>
                  <a:lnTo>
                    <a:pt x="2802" y="417"/>
                  </a:lnTo>
                  <a:lnTo>
                    <a:pt x="2796" y="417"/>
                  </a:lnTo>
                  <a:lnTo>
                    <a:pt x="2790" y="416"/>
                  </a:lnTo>
                  <a:lnTo>
                    <a:pt x="2787" y="415"/>
                  </a:lnTo>
                  <a:lnTo>
                    <a:pt x="2782" y="413"/>
                  </a:lnTo>
                  <a:lnTo>
                    <a:pt x="2776" y="410"/>
                  </a:lnTo>
                  <a:lnTo>
                    <a:pt x="2770" y="410"/>
                  </a:lnTo>
                  <a:lnTo>
                    <a:pt x="2763" y="410"/>
                  </a:lnTo>
                  <a:lnTo>
                    <a:pt x="2755" y="413"/>
                  </a:lnTo>
                  <a:lnTo>
                    <a:pt x="2745" y="416"/>
                  </a:lnTo>
                  <a:lnTo>
                    <a:pt x="2736" y="421"/>
                  </a:lnTo>
                  <a:lnTo>
                    <a:pt x="2725" y="423"/>
                  </a:lnTo>
                  <a:lnTo>
                    <a:pt x="2714" y="426"/>
                  </a:lnTo>
                  <a:lnTo>
                    <a:pt x="2704" y="426"/>
                  </a:lnTo>
                  <a:lnTo>
                    <a:pt x="2694" y="425"/>
                  </a:lnTo>
                  <a:lnTo>
                    <a:pt x="2687" y="422"/>
                  </a:lnTo>
                  <a:lnTo>
                    <a:pt x="2680" y="420"/>
                  </a:lnTo>
                  <a:lnTo>
                    <a:pt x="2671" y="419"/>
                  </a:lnTo>
                  <a:lnTo>
                    <a:pt x="2663" y="420"/>
                  </a:lnTo>
                  <a:lnTo>
                    <a:pt x="2654" y="421"/>
                  </a:lnTo>
                  <a:lnTo>
                    <a:pt x="2646" y="421"/>
                  </a:lnTo>
                  <a:lnTo>
                    <a:pt x="2639" y="419"/>
                  </a:lnTo>
                  <a:lnTo>
                    <a:pt x="2635" y="416"/>
                  </a:lnTo>
                  <a:lnTo>
                    <a:pt x="2631" y="412"/>
                  </a:lnTo>
                  <a:lnTo>
                    <a:pt x="2629" y="408"/>
                  </a:lnTo>
                  <a:lnTo>
                    <a:pt x="2625" y="404"/>
                  </a:lnTo>
                  <a:lnTo>
                    <a:pt x="2622" y="402"/>
                  </a:lnTo>
                  <a:lnTo>
                    <a:pt x="2618" y="401"/>
                  </a:lnTo>
                  <a:lnTo>
                    <a:pt x="2614" y="402"/>
                  </a:lnTo>
                  <a:lnTo>
                    <a:pt x="2611" y="403"/>
                  </a:lnTo>
                  <a:lnTo>
                    <a:pt x="2608" y="407"/>
                  </a:lnTo>
                  <a:lnTo>
                    <a:pt x="2607" y="413"/>
                  </a:lnTo>
                  <a:lnTo>
                    <a:pt x="2606" y="420"/>
                  </a:lnTo>
                  <a:lnTo>
                    <a:pt x="2602" y="426"/>
                  </a:lnTo>
                  <a:lnTo>
                    <a:pt x="2599" y="432"/>
                  </a:lnTo>
                  <a:lnTo>
                    <a:pt x="2595" y="438"/>
                  </a:lnTo>
                  <a:lnTo>
                    <a:pt x="2592" y="444"/>
                  </a:lnTo>
                  <a:lnTo>
                    <a:pt x="2591" y="451"/>
                  </a:lnTo>
                  <a:lnTo>
                    <a:pt x="2591" y="459"/>
                  </a:lnTo>
                  <a:lnTo>
                    <a:pt x="2592" y="466"/>
                  </a:lnTo>
                  <a:lnTo>
                    <a:pt x="2595" y="473"/>
                  </a:lnTo>
                  <a:lnTo>
                    <a:pt x="2599" y="483"/>
                  </a:lnTo>
                  <a:lnTo>
                    <a:pt x="2604" y="492"/>
                  </a:lnTo>
                  <a:lnTo>
                    <a:pt x="2607" y="502"/>
                  </a:lnTo>
                  <a:lnTo>
                    <a:pt x="2612" y="511"/>
                  </a:lnTo>
                  <a:lnTo>
                    <a:pt x="2614" y="521"/>
                  </a:lnTo>
                  <a:lnTo>
                    <a:pt x="2616" y="529"/>
                  </a:lnTo>
                  <a:lnTo>
                    <a:pt x="2616" y="538"/>
                  </a:lnTo>
                  <a:lnTo>
                    <a:pt x="2613" y="546"/>
                  </a:lnTo>
                  <a:lnTo>
                    <a:pt x="2610" y="552"/>
                  </a:lnTo>
                  <a:lnTo>
                    <a:pt x="2605" y="558"/>
                  </a:lnTo>
                  <a:lnTo>
                    <a:pt x="2598" y="563"/>
                  </a:lnTo>
                  <a:lnTo>
                    <a:pt x="2587" y="571"/>
                  </a:lnTo>
                  <a:lnTo>
                    <a:pt x="2576" y="580"/>
                  </a:lnTo>
                  <a:lnTo>
                    <a:pt x="2570" y="586"/>
                  </a:lnTo>
                  <a:lnTo>
                    <a:pt x="2566" y="590"/>
                  </a:lnTo>
                  <a:lnTo>
                    <a:pt x="2560" y="592"/>
                  </a:lnTo>
                  <a:lnTo>
                    <a:pt x="2555" y="592"/>
                  </a:lnTo>
                  <a:lnTo>
                    <a:pt x="2550" y="591"/>
                  </a:lnTo>
                  <a:lnTo>
                    <a:pt x="2545" y="589"/>
                  </a:lnTo>
                  <a:lnTo>
                    <a:pt x="2541" y="584"/>
                  </a:lnTo>
                  <a:lnTo>
                    <a:pt x="2536" y="578"/>
                  </a:lnTo>
                  <a:lnTo>
                    <a:pt x="2531" y="572"/>
                  </a:lnTo>
                  <a:lnTo>
                    <a:pt x="2526" y="568"/>
                  </a:lnTo>
                  <a:lnTo>
                    <a:pt x="2522" y="566"/>
                  </a:lnTo>
                  <a:lnTo>
                    <a:pt x="2517" y="565"/>
                  </a:lnTo>
                  <a:lnTo>
                    <a:pt x="2511" y="566"/>
                  </a:lnTo>
                  <a:lnTo>
                    <a:pt x="2507" y="570"/>
                  </a:lnTo>
                  <a:lnTo>
                    <a:pt x="2501" y="576"/>
                  </a:lnTo>
                  <a:lnTo>
                    <a:pt x="2494" y="583"/>
                  </a:lnTo>
                  <a:lnTo>
                    <a:pt x="2475" y="598"/>
                  </a:lnTo>
                  <a:lnTo>
                    <a:pt x="2459" y="610"/>
                  </a:lnTo>
                  <a:lnTo>
                    <a:pt x="2453" y="615"/>
                  </a:lnTo>
                  <a:lnTo>
                    <a:pt x="2448" y="621"/>
                  </a:lnTo>
                  <a:lnTo>
                    <a:pt x="2446" y="628"/>
                  </a:lnTo>
                  <a:lnTo>
                    <a:pt x="2446" y="634"/>
                  </a:lnTo>
                  <a:lnTo>
                    <a:pt x="2448" y="641"/>
                  </a:lnTo>
                  <a:lnTo>
                    <a:pt x="2452" y="648"/>
                  </a:lnTo>
                  <a:lnTo>
                    <a:pt x="2457" y="656"/>
                  </a:lnTo>
                  <a:lnTo>
                    <a:pt x="2465" y="664"/>
                  </a:lnTo>
                  <a:lnTo>
                    <a:pt x="2468" y="667"/>
                  </a:lnTo>
                  <a:lnTo>
                    <a:pt x="2471" y="671"/>
                  </a:lnTo>
                  <a:lnTo>
                    <a:pt x="2473" y="675"/>
                  </a:lnTo>
                  <a:lnTo>
                    <a:pt x="2473" y="679"/>
                  </a:lnTo>
                  <a:lnTo>
                    <a:pt x="2473" y="686"/>
                  </a:lnTo>
                  <a:lnTo>
                    <a:pt x="2472" y="694"/>
                  </a:lnTo>
                  <a:lnTo>
                    <a:pt x="2469" y="705"/>
                  </a:lnTo>
                  <a:lnTo>
                    <a:pt x="2466" y="719"/>
                  </a:lnTo>
                  <a:lnTo>
                    <a:pt x="2463" y="735"/>
                  </a:lnTo>
                  <a:lnTo>
                    <a:pt x="2460" y="747"/>
                  </a:lnTo>
                  <a:lnTo>
                    <a:pt x="2457" y="751"/>
                  </a:lnTo>
                  <a:lnTo>
                    <a:pt x="2455" y="757"/>
                  </a:lnTo>
                  <a:lnTo>
                    <a:pt x="2452" y="762"/>
                  </a:lnTo>
                  <a:lnTo>
                    <a:pt x="2447" y="767"/>
                  </a:lnTo>
                  <a:lnTo>
                    <a:pt x="2435" y="778"/>
                  </a:lnTo>
                  <a:lnTo>
                    <a:pt x="2422" y="787"/>
                  </a:lnTo>
                  <a:lnTo>
                    <a:pt x="2410" y="798"/>
                  </a:lnTo>
                  <a:lnTo>
                    <a:pt x="2400" y="807"/>
                  </a:lnTo>
                  <a:lnTo>
                    <a:pt x="2392" y="818"/>
                  </a:lnTo>
                  <a:lnTo>
                    <a:pt x="2381" y="831"/>
                  </a:lnTo>
                  <a:lnTo>
                    <a:pt x="2371" y="842"/>
                  </a:lnTo>
                  <a:lnTo>
                    <a:pt x="2360" y="849"/>
                  </a:lnTo>
                  <a:lnTo>
                    <a:pt x="2349" y="856"/>
                  </a:lnTo>
                  <a:lnTo>
                    <a:pt x="2339" y="862"/>
                  </a:lnTo>
                  <a:lnTo>
                    <a:pt x="2335" y="866"/>
                  </a:lnTo>
                  <a:lnTo>
                    <a:pt x="2331" y="869"/>
                  </a:lnTo>
                  <a:lnTo>
                    <a:pt x="2328" y="874"/>
                  </a:lnTo>
                  <a:lnTo>
                    <a:pt x="2327" y="880"/>
                  </a:lnTo>
                  <a:lnTo>
                    <a:pt x="2322" y="889"/>
                  </a:lnTo>
                  <a:lnTo>
                    <a:pt x="2318" y="900"/>
                  </a:lnTo>
                  <a:lnTo>
                    <a:pt x="2312" y="908"/>
                  </a:lnTo>
                  <a:lnTo>
                    <a:pt x="2306" y="913"/>
                  </a:lnTo>
                  <a:lnTo>
                    <a:pt x="2301" y="917"/>
                  </a:lnTo>
                  <a:lnTo>
                    <a:pt x="2292" y="920"/>
                  </a:lnTo>
                  <a:lnTo>
                    <a:pt x="2286" y="923"/>
                  </a:lnTo>
                  <a:lnTo>
                    <a:pt x="2280" y="927"/>
                  </a:lnTo>
                  <a:lnTo>
                    <a:pt x="2276" y="931"/>
                  </a:lnTo>
                  <a:lnTo>
                    <a:pt x="2271" y="936"/>
                  </a:lnTo>
                  <a:lnTo>
                    <a:pt x="2268" y="938"/>
                  </a:lnTo>
                  <a:lnTo>
                    <a:pt x="2265" y="939"/>
                  </a:lnTo>
                  <a:lnTo>
                    <a:pt x="2264" y="939"/>
                  </a:lnTo>
                  <a:lnTo>
                    <a:pt x="2261" y="939"/>
                  </a:lnTo>
                  <a:lnTo>
                    <a:pt x="2257" y="936"/>
                  </a:lnTo>
                  <a:lnTo>
                    <a:pt x="2253" y="931"/>
                  </a:lnTo>
                  <a:lnTo>
                    <a:pt x="2249" y="926"/>
                  </a:lnTo>
                  <a:lnTo>
                    <a:pt x="2246" y="923"/>
                  </a:lnTo>
                  <a:lnTo>
                    <a:pt x="2242" y="921"/>
                  </a:lnTo>
                  <a:lnTo>
                    <a:pt x="2239" y="921"/>
                  </a:lnTo>
                  <a:lnTo>
                    <a:pt x="2236" y="921"/>
                  </a:lnTo>
                  <a:lnTo>
                    <a:pt x="2235" y="923"/>
                  </a:lnTo>
                  <a:lnTo>
                    <a:pt x="2234" y="925"/>
                  </a:lnTo>
                  <a:lnTo>
                    <a:pt x="2233" y="927"/>
                  </a:lnTo>
                  <a:lnTo>
                    <a:pt x="2232" y="933"/>
                  </a:lnTo>
                  <a:lnTo>
                    <a:pt x="2230" y="942"/>
                  </a:lnTo>
                  <a:lnTo>
                    <a:pt x="2228" y="949"/>
                  </a:lnTo>
                  <a:lnTo>
                    <a:pt x="2226" y="954"/>
                  </a:lnTo>
                  <a:lnTo>
                    <a:pt x="2223" y="958"/>
                  </a:lnTo>
                  <a:lnTo>
                    <a:pt x="2219" y="964"/>
                  </a:lnTo>
                  <a:lnTo>
                    <a:pt x="2217" y="968"/>
                  </a:lnTo>
                  <a:lnTo>
                    <a:pt x="2216" y="974"/>
                  </a:lnTo>
                  <a:lnTo>
                    <a:pt x="2215" y="982"/>
                  </a:lnTo>
                  <a:lnTo>
                    <a:pt x="2215" y="989"/>
                  </a:lnTo>
                  <a:lnTo>
                    <a:pt x="2215" y="1006"/>
                  </a:lnTo>
                  <a:lnTo>
                    <a:pt x="2215" y="1021"/>
                  </a:lnTo>
                  <a:lnTo>
                    <a:pt x="2214" y="1034"/>
                  </a:lnTo>
                  <a:lnTo>
                    <a:pt x="2210" y="1046"/>
                  </a:lnTo>
                  <a:lnTo>
                    <a:pt x="2207" y="1056"/>
                  </a:lnTo>
                  <a:lnTo>
                    <a:pt x="2203" y="1065"/>
                  </a:lnTo>
                  <a:lnTo>
                    <a:pt x="2201" y="1078"/>
                  </a:lnTo>
                  <a:lnTo>
                    <a:pt x="2200" y="1096"/>
                  </a:lnTo>
                  <a:lnTo>
                    <a:pt x="2200" y="1114"/>
                  </a:lnTo>
                  <a:lnTo>
                    <a:pt x="2201" y="1127"/>
                  </a:lnTo>
                  <a:lnTo>
                    <a:pt x="2201" y="1132"/>
                  </a:lnTo>
                  <a:lnTo>
                    <a:pt x="2203" y="1135"/>
                  </a:lnTo>
                  <a:lnTo>
                    <a:pt x="2204" y="1140"/>
                  </a:lnTo>
                  <a:lnTo>
                    <a:pt x="2207" y="1144"/>
                  </a:lnTo>
                  <a:lnTo>
                    <a:pt x="2213" y="1152"/>
                  </a:lnTo>
                  <a:lnTo>
                    <a:pt x="2220" y="1160"/>
                  </a:lnTo>
                  <a:lnTo>
                    <a:pt x="2227" y="1171"/>
                  </a:lnTo>
                  <a:lnTo>
                    <a:pt x="2232" y="1183"/>
                  </a:lnTo>
                  <a:lnTo>
                    <a:pt x="2234" y="1194"/>
                  </a:lnTo>
                  <a:lnTo>
                    <a:pt x="2235" y="1203"/>
                  </a:lnTo>
                  <a:lnTo>
                    <a:pt x="2235" y="1213"/>
                  </a:lnTo>
                  <a:lnTo>
                    <a:pt x="2233" y="1222"/>
                  </a:lnTo>
                  <a:lnTo>
                    <a:pt x="2232" y="1233"/>
                  </a:lnTo>
                  <a:lnTo>
                    <a:pt x="2229" y="1244"/>
                  </a:lnTo>
                  <a:lnTo>
                    <a:pt x="2229" y="1248"/>
                  </a:lnTo>
                  <a:lnTo>
                    <a:pt x="2229" y="1253"/>
                  </a:lnTo>
                  <a:lnTo>
                    <a:pt x="2229" y="1258"/>
                  </a:lnTo>
                  <a:lnTo>
                    <a:pt x="2230" y="1263"/>
                  </a:lnTo>
                  <a:lnTo>
                    <a:pt x="2232" y="1266"/>
                  </a:lnTo>
                  <a:lnTo>
                    <a:pt x="2234" y="1270"/>
                  </a:lnTo>
                  <a:lnTo>
                    <a:pt x="2236" y="1272"/>
                  </a:lnTo>
                  <a:lnTo>
                    <a:pt x="2239" y="1274"/>
                  </a:lnTo>
                  <a:lnTo>
                    <a:pt x="2243" y="1278"/>
                  </a:lnTo>
                  <a:lnTo>
                    <a:pt x="2247" y="1284"/>
                  </a:lnTo>
                  <a:lnTo>
                    <a:pt x="2249" y="1290"/>
                  </a:lnTo>
                  <a:lnTo>
                    <a:pt x="2251" y="1298"/>
                  </a:lnTo>
                  <a:lnTo>
                    <a:pt x="2249" y="1302"/>
                  </a:lnTo>
                  <a:lnTo>
                    <a:pt x="2248" y="1305"/>
                  </a:lnTo>
                  <a:lnTo>
                    <a:pt x="2247" y="1308"/>
                  </a:lnTo>
                  <a:lnTo>
                    <a:pt x="2246" y="1309"/>
                  </a:lnTo>
                  <a:lnTo>
                    <a:pt x="2241" y="1311"/>
                  </a:lnTo>
                  <a:lnTo>
                    <a:pt x="2235" y="1314"/>
                  </a:lnTo>
                  <a:lnTo>
                    <a:pt x="2233" y="1315"/>
                  </a:lnTo>
                  <a:lnTo>
                    <a:pt x="2230" y="1316"/>
                  </a:lnTo>
                  <a:lnTo>
                    <a:pt x="2228" y="1318"/>
                  </a:lnTo>
                  <a:lnTo>
                    <a:pt x="2227" y="1322"/>
                  </a:lnTo>
                  <a:lnTo>
                    <a:pt x="2226" y="1328"/>
                  </a:lnTo>
                  <a:lnTo>
                    <a:pt x="2226" y="1336"/>
                  </a:lnTo>
                  <a:lnTo>
                    <a:pt x="2224" y="1347"/>
                  </a:lnTo>
                  <a:lnTo>
                    <a:pt x="2224" y="1359"/>
                  </a:lnTo>
                  <a:lnTo>
                    <a:pt x="2222" y="1371"/>
                  </a:lnTo>
                  <a:lnTo>
                    <a:pt x="2219" y="1380"/>
                  </a:lnTo>
                  <a:lnTo>
                    <a:pt x="2216" y="1383"/>
                  </a:lnTo>
                  <a:lnTo>
                    <a:pt x="2214" y="1385"/>
                  </a:lnTo>
                  <a:lnTo>
                    <a:pt x="2210" y="1386"/>
                  </a:lnTo>
                  <a:lnTo>
                    <a:pt x="2207" y="1386"/>
                  </a:lnTo>
                  <a:lnTo>
                    <a:pt x="2200" y="1386"/>
                  </a:lnTo>
                  <a:lnTo>
                    <a:pt x="2191" y="1384"/>
                  </a:lnTo>
                  <a:lnTo>
                    <a:pt x="2188" y="1383"/>
                  </a:lnTo>
                  <a:lnTo>
                    <a:pt x="2184" y="1383"/>
                  </a:lnTo>
                  <a:lnTo>
                    <a:pt x="2180" y="1384"/>
                  </a:lnTo>
                  <a:lnTo>
                    <a:pt x="2177" y="1385"/>
                  </a:lnTo>
                  <a:lnTo>
                    <a:pt x="2170" y="1389"/>
                  </a:lnTo>
                  <a:lnTo>
                    <a:pt x="2163" y="1395"/>
                  </a:lnTo>
                  <a:lnTo>
                    <a:pt x="2159" y="1398"/>
                  </a:lnTo>
                  <a:lnTo>
                    <a:pt x="2157" y="1400"/>
                  </a:lnTo>
                  <a:lnTo>
                    <a:pt x="2153" y="1402"/>
                  </a:lnTo>
                  <a:lnTo>
                    <a:pt x="2150" y="1402"/>
                  </a:lnTo>
                  <a:lnTo>
                    <a:pt x="2142" y="1403"/>
                  </a:lnTo>
                  <a:lnTo>
                    <a:pt x="2135" y="1403"/>
                  </a:lnTo>
                  <a:lnTo>
                    <a:pt x="2132" y="1404"/>
                  </a:lnTo>
                  <a:lnTo>
                    <a:pt x="2127" y="1406"/>
                  </a:lnTo>
                  <a:lnTo>
                    <a:pt x="2123" y="1410"/>
                  </a:lnTo>
                  <a:lnTo>
                    <a:pt x="2119" y="1414"/>
                  </a:lnTo>
                  <a:lnTo>
                    <a:pt x="2112" y="1423"/>
                  </a:lnTo>
                  <a:lnTo>
                    <a:pt x="2106" y="1429"/>
                  </a:lnTo>
                  <a:lnTo>
                    <a:pt x="2102" y="1431"/>
                  </a:lnTo>
                  <a:lnTo>
                    <a:pt x="2098" y="1431"/>
                  </a:lnTo>
                  <a:lnTo>
                    <a:pt x="2095" y="1433"/>
                  </a:lnTo>
                  <a:lnTo>
                    <a:pt x="2091" y="1431"/>
                  </a:lnTo>
                  <a:lnTo>
                    <a:pt x="2084" y="1429"/>
                  </a:lnTo>
                  <a:lnTo>
                    <a:pt x="2077" y="1423"/>
                  </a:lnTo>
                  <a:lnTo>
                    <a:pt x="2072" y="1417"/>
                  </a:lnTo>
                  <a:lnTo>
                    <a:pt x="2071" y="1412"/>
                  </a:lnTo>
                  <a:lnTo>
                    <a:pt x="2070" y="1406"/>
                  </a:lnTo>
                  <a:lnTo>
                    <a:pt x="2071" y="1402"/>
                  </a:lnTo>
                  <a:lnTo>
                    <a:pt x="2072" y="1396"/>
                  </a:lnTo>
                  <a:lnTo>
                    <a:pt x="2073" y="1389"/>
                  </a:lnTo>
                  <a:lnTo>
                    <a:pt x="2073" y="1380"/>
                  </a:lnTo>
                  <a:lnTo>
                    <a:pt x="2072" y="1374"/>
                  </a:lnTo>
                  <a:lnTo>
                    <a:pt x="2071" y="1371"/>
                  </a:lnTo>
                  <a:lnTo>
                    <a:pt x="2069" y="1368"/>
                  </a:lnTo>
                  <a:lnTo>
                    <a:pt x="2065" y="1367"/>
                  </a:lnTo>
                  <a:lnTo>
                    <a:pt x="2062" y="1367"/>
                  </a:lnTo>
                  <a:lnTo>
                    <a:pt x="2053" y="1367"/>
                  </a:lnTo>
                  <a:lnTo>
                    <a:pt x="2045" y="1368"/>
                  </a:lnTo>
                  <a:lnTo>
                    <a:pt x="2033" y="1374"/>
                  </a:lnTo>
                  <a:lnTo>
                    <a:pt x="2019" y="1381"/>
                  </a:lnTo>
                  <a:lnTo>
                    <a:pt x="2002" y="1391"/>
                  </a:lnTo>
                  <a:lnTo>
                    <a:pt x="1987" y="1399"/>
                  </a:lnTo>
                  <a:lnTo>
                    <a:pt x="1975" y="1405"/>
                  </a:lnTo>
                  <a:lnTo>
                    <a:pt x="1964" y="1410"/>
                  </a:lnTo>
                  <a:lnTo>
                    <a:pt x="1953" y="1412"/>
                  </a:lnTo>
                  <a:lnTo>
                    <a:pt x="1942" y="1414"/>
                  </a:lnTo>
                  <a:lnTo>
                    <a:pt x="1934" y="1416"/>
                  </a:lnTo>
                  <a:lnTo>
                    <a:pt x="1926" y="1419"/>
                  </a:lnTo>
                  <a:lnTo>
                    <a:pt x="1919" y="1425"/>
                  </a:lnTo>
                  <a:lnTo>
                    <a:pt x="1911" y="1431"/>
                  </a:lnTo>
                  <a:lnTo>
                    <a:pt x="1896" y="1446"/>
                  </a:lnTo>
                  <a:lnTo>
                    <a:pt x="1886" y="1458"/>
                  </a:lnTo>
                  <a:lnTo>
                    <a:pt x="1880" y="1466"/>
                  </a:lnTo>
                  <a:lnTo>
                    <a:pt x="1876" y="1472"/>
                  </a:lnTo>
                  <a:lnTo>
                    <a:pt x="1874" y="1473"/>
                  </a:lnTo>
                  <a:lnTo>
                    <a:pt x="1870" y="1475"/>
                  </a:lnTo>
                  <a:lnTo>
                    <a:pt x="1865" y="1475"/>
                  </a:lnTo>
                  <a:lnTo>
                    <a:pt x="1860" y="1475"/>
                  </a:lnTo>
                  <a:lnTo>
                    <a:pt x="1850" y="1474"/>
                  </a:lnTo>
                  <a:lnTo>
                    <a:pt x="1842" y="1472"/>
                  </a:lnTo>
                  <a:lnTo>
                    <a:pt x="1835" y="1468"/>
                  </a:lnTo>
                  <a:lnTo>
                    <a:pt x="1826" y="1463"/>
                  </a:lnTo>
                  <a:lnTo>
                    <a:pt x="1820" y="1460"/>
                  </a:lnTo>
                  <a:lnTo>
                    <a:pt x="1816" y="1458"/>
                  </a:lnTo>
                  <a:lnTo>
                    <a:pt x="1810" y="1458"/>
                  </a:lnTo>
                  <a:lnTo>
                    <a:pt x="1805" y="1458"/>
                  </a:lnTo>
                  <a:lnTo>
                    <a:pt x="1800" y="1459"/>
                  </a:lnTo>
                  <a:lnTo>
                    <a:pt x="1797" y="1461"/>
                  </a:lnTo>
                  <a:lnTo>
                    <a:pt x="1792" y="1465"/>
                  </a:lnTo>
                  <a:lnTo>
                    <a:pt x="1789" y="1469"/>
                  </a:lnTo>
                  <a:lnTo>
                    <a:pt x="1786" y="1473"/>
                  </a:lnTo>
                  <a:lnTo>
                    <a:pt x="1782" y="1477"/>
                  </a:lnTo>
                  <a:lnTo>
                    <a:pt x="1779" y="1479"/>
                  </a:lnTo>
                  <a:lnTo>
                    <a:pt x="1775" y="1480"/>
                  </a:lnTo>
                  <a:lnTo>
                    <a:pt x="1770" y="1480"/>
                  </a:lnTo>
                  <a:lnTo>
                    <a:pt x="1767" y="1479"/>
                  </a:lnTo>
                  <a:lnTo>
                    <a:pt x="1763" y="1477"/>
                  </a:lnTo>
                  <a:lnTo>
                    <a:pt x="1758" y="1473"/>
                  </a:lnTo>
                  <a:lnTo>
                    <a:pt x="1755" y="1468"/>
                  </a:lnTo>
                  <a:lnTo>
                    <a:pt x="1751" y="1461"/>
                  </a:lnTo>
                  <a:lnTo>
                    <a:pt x="1748" y="1452"/>
                  </a:lnTo>
                  <a:lnTo>
                    <a:pt x="1744" y="1443"/>
                  </a:lnTo>
                  <a:lnTo>
                    <a:pt x="1738" y="1424"/>
                  </a:lnTo>
                  <a:lnTo>
                    <a:pt x="1732" y="1411"/>
                  </a:lnTo>
                  <a:lnTo>
                    <a:pt x="1730" y="1408"/>
                  </a:lnTo>
                  <a:lnTo>
                    <a:pt x="1728" y="1404"/>
                  </a:lnTo>
                  <a:lnTo>
                    <a:pt x="1724" y="1403"/>
                  </a:lnTo>
                  <a:lnTo>
                    <a:pt x="1720" y="1402"/>
                  </a:lnTo>
                  <a:lnTo>
                    <a:pt x="1710" y="1402"/>
                  </a:lnTo>
                  <a:lnTo>
                    <a:pt x="1697" y="1404"/>
                  </a:lnTo>
                  <a:lnTo>
                    <a:pt x="1690" y="1404"/>
                  </a:lnTo>
                  <a:lnTo>
                    <a:pt x="1685" y="1404"/>
                  </a:lnTo>
                  <a:lnTo>
                    <a:pt x="1681" y="1403"/>
                  </a:lnTo>
                  <a:lnTo>
                    <a:pt x="1678" y="1400"/>
                  </a:lnTo>
                  <a:lnTo>
                    <a:pt x="1674" y="1392"/>
                  </a:lnTo>
                  <a:lnTo>
                    <a:pt x="1671" y="1383"/>
                  </a:lnTo>
                  <a:lnTo>
                    <a:pt x="1667" y="1372"/>
                  </a:lnTo>
                  <a:lnTo>
                    <a:pt x="1665" y="1362"/>
                  </a:lnTo>
                  <a:lnTo>
                    <a:pt x="1665" y="1359"/>
                  </a:lnTo>
                  <a:lnTo>
                    <a:pt x="1666" y="1356"/>
                  </a:lnTo>
                  <a:lnTo>
                    <a:pt x="1667" y="1354"/>
                  </a:lnTo>
                  <a:lnTo>
                    <a:pt x="1671" y="1353"/>
                  </a:lnTo>
                  <a:lnTo>
                    <a:pt x="1675" y="1353"/>
                  </a:lnTo>
                  <a:lnTo>
                    <a:pt x="1680" y="1355"/>
                  </a:lnTo>
                  <a:lnTo>
                    <a:pt x="1685" y="1358"/>
                  </a:lnTo>
                  <a:lnTo>
                    <a:pt x="1690" y="1361"/>
                  </a:lnTo>
                  <a:lnTo>
                    <a:pt x="1693" y="1362"/>
                  </a:lnTo>
                  <a:lnTo>
                    <a:pt x="1697" y="1364"/>
                  </a:lnTo>
                  <a:lnTo>
                    <a:pt x="1698" y="1362"/>
                  </a:lnTo>
                  <a:lnTo>
                    <a:pt x="1700" y="1361"/>
                  </a:lnTo>
                  <a:lnTo>
                    <a:pt x="1700" y="1359"/>
                  </a:lnTo>
                  <a:lnTo>
                    <a:pt x="1701" y="1355"/>
                  </a:lnTo>
                  <a:lnTo>
                    <a:pt x="1703" y="1348"/>
                  </a:lnTo>
                  <a:lnTo>
                    <a:pt x="1701" y="1342"/>
                  </a:lnTo>
                  <a:lnTo>
                    <a:pt x="1698" y="1336"/>
                  </a:lnTo>
                  <a:lnTo>
                    <a:pt x="1694" y="1332"/>
                  </a:lnTo>
                  <a:lnTo>
                    <a:pt x="1685" y="1321"/>
                  </a:lnTo>
                  <a:lnTo>
                    <a:pt x="1673" y="1310"/>
                  </a:lnTo>
                  <a:lnTo>
                    <a:pt x="1668" y="1303"/>
                  </a:lnTo>
                  <a:lnTo>
                    <a:pt x="1663" y="1295"/>
                  </a:lnTo>
                  <a:lnTo>
                    <a:pt x="1661" y="1291"/>
                  </a:lnTo>
                  <a:lnTo>
                    <a:pt x="1659" y="1288"/>
                  </a:lnTo>
                  <a:lnTo>
                    <a:pt x="1654" y="1284"/>
                  </a:lnTo>
                  <a:lnTo>
                    <a:pt x="1648" y="1282"/>
                  </a:lnTo>
                  <a:lnTo>
                    <a:pt x="1646" y="1282"/>
                  </a:lnTo>
                  <a:lnTo>
                    <a:pt x="1644" y="1279"/>
                  </a:lnTo>
                  <a:lnTo>
                    <a:pt x="1643" y="1278"/>
                  </a:lnTo>
                  <a:lnTo>
                    <a:pt x="1642" y="1276"/>
                  </a:lnTo>
                  <a:lnTo>
                    <a:pt x="1642" y="1269"/>
                  </a:lnTo>
                  <a:lnTo>
                    <a:pt x="1644" y="1261"/>
                  </a:lnTo>
                  <a:lnTo>
                    <a:pt x="1644" y="1260"/>
                  </a:lnTo>
                  <a:lnTo>
                    <a:pt x="1642" y="1259"/>
                  </a:lnTo>
                  <a:lnTo>
                    <a:pt x="1640" y="1258"/>
                  </a:lnTo>
                  <a:lnTo>
                    <a:pt x="1636" y="1257"/>
                  </a:lnTo>
                  <a:lnTo>
                    <a:pt x="1629" y="1257"/>
                  </a:lnTo>
                  <a:lnTo>
                    <a:pt x="1624" y="1255"/>
                  </a:lnTo>
                  <a:lnTo>
                    <a:pt x="1619" y="1254"/>
                  </a:lnTo>
                  <a:lnTo>
                    <a:pt x="1616" y="1252"/>
                  </a:lnTo>
                  <a:lnTo>
                    <a:pt x="1613" y="1250"/>
                  </a:lnTo>
                  <a:lnTo>
                    <a:pt x="1612" y="1247"/>
                  </a:lnTo>
                  <a:lnTo>
                    <a:pt x="1612" y="1244"/>
                  </a:lnTo>
                  <a:lnTo>
                    <a:pt x="1615" y="1240"/>
                  </a:lnTo>
                  <a:lnTo>
                    <a:pt x="1617" y="1236"/>
                  </a:lnTo>
                  <a:lnTo>
                    <a:pt x="1622" y="1232"/>
                  </a:lnTo>
                  <a:lnTo>
                    <a:pt x="1627" y="1227"/>
                  </a:lnTo>
                  <a:lnTo>
                    <a:pt x="1631" y="1222"/>
                  </a:lnTo>
                  <a:lnTo>
                    <a:pt x="1635" y="1216"/>
                  </a:lnTo>
                  <a:lnTo>
                    <a:pt x="1638" y="1210"/>
                  </a:lnTo>
                  <a:lnTo>
                    <a:pt x="1643" y="1198"/>
                  </a:lnTo>
                  <a:lnTo>
                    <a:pt x="1648" y="1185"/>
                  </a:lnTo>
                  <a:lnTo>
                    <a:pt x="1660" y="1170"/>
                  </a:lnTo>
                  <a:lnTo>
                    <a:pt x="1668" y="1163"/>
                  </a:lnTo>
                  <a:lnTo>
                    <a:pt x="1668" y="1159"/>
                  </a:lnTo>
                  <a:lnTo>
                    <a:pt x="1667" y="1157"/>
                  </a:lnTo>
                  <a:lnTo>
                    <a:pt x="1666" y="1154"/>
                  </a:lnTo>
                  <a:lnTo>
                    <a:pt x="1663" y="1152"/>
                  </a:lnTo>
                  <a:lnTo>
                    <a:pt x="1660" y="1150"/>
                  </a:lnTo>
                  <a:lnTo>
                    <a:pt x="1656" y="1148"/>
                  </a:lnTo>
                  <a:lnTo>
                    <a:pt x="1653" y="1147"/>
                  </a:lnTo>
                  <a:lnTo>
                    <a:pt x="1648" y="1147"/>
                  </a:lnTo>
                  <a:lnTo>
                    <a:pt x="1644" y="1148"/>
                  </a:lnTo>
                  <a:lnTo>
                    <a:pt x="1643" y="1151"/>
                  </a:lnTo>
                  <a:lnTo>
                    <a:pt x="1641" y="1154"/>
                  </a:lnTo>
                  <a:lnTo>
                    <a:pt x="1641" y="1158"/>
                  </a:lnTo>
                  <a:lnTo>
                    <a:pt x="1640" y="1163"/>
                  </a:lnTo>
                  <a:lnTo>
                    <a:pt x="1638" y="1166"/>
                  </a:lnTo>
                  <a:lnTo>
                    <a:pt x="1636" y="1169"/>
                  </a:lnTo>
                  <a:lnTo>
                    <a:pt x="1634" y="1171"/>
                  </a:lnTo>
                  <a:lnTo>
                    <a:pt x="1630" y="1172"/>
                  </a:lnTo>
                  <a:lnTo>
                    <a:pt x="1627" y="1173"/>
                  </a:lnTo>
                  <a:lnTo>
                    <a:pt x="1623" y="1173"/>
                  </a:lnTo>
                  <a:lnTo>
                    <a:pt x="1619" y="1172"/>
                  </a:lnTo>
                  <a:lnTo>
                    <a:pt x="1617" y="1170"/>
                  </a:lnTo>
                  <a:lnTo>
                    <a:pt x="1615" y="1167"/>
                  </a:lnTo>
                  <a:lnTo>
                    <a:pt x="1613" y="1165"/>
                  </a:lnTo>
                  <a:lnTo>
                    <a:pt x="1612" y="1160"/>
                  </a:lnTo>
                  <a:lnTo>
                    <a:pt x="1615" y="1150"/>
                  </a:lnTo>
                  <a:lnTo>
                    <a:pt x="1617" y="1139"/>
                  </a:lnTo>
                  <a:lnTo>
                    <a:pt x="1618" y="1133"/>
                  </a:lnTo>
                  <a:lnTo>
                    <a:pt x="1619" y="1127"/>
                  </a:lnTo>
                  <a:lnTo>
                    <a:pt x="1619" y="1122"/>
                  </a:lnTo>
                  <a:lnTo>
                    <a:pt x="1619" y="1116"/>
                  </a:lnTo>
                  <a:lnTo>
                    <a:pt x="1617" y="1113"/>
                  </a:lnTo>
                  <a:lnTo>
                    <a:pt x="1615" y="1108"/>
                  </a:lnTo>
                  <a:lnTo>
                    <a:pt x="1611" y="1106"/>
                  </a:lnTo>
                  <a:lnTo>
                    <a:pt x="1606" y="1103"/>
                  </a:lnTo>
                  <a:lnTo>
                    <a:pt x="1598" y="1100"/>
                  </a:lnTo>
                  <a:lnTo>
                    <a:pt x="1590" y="1099"/>
                  </a:lnTo>
                  <a:lnTo>
                    <a:pt x="1584" y="1097"/>
                  </a:lnTo>
                  <a:lnTo>
                    <a:pt x="1580" y="1095"/>
                  </a:lnTo>
                  <a:lnTo>
                    <a:pt x="1578" y="1093"/>
                  </a:lnTo>
                  <a:lnTo>
                    <a:pt x="1577" y="1089"/>
                  </a:lnTo>
                  <a:lnTo>
                    <a:pt x="1577" y="1085"/>
                  </a:lnTo>
                  <a:lnTo>
                    <a:pt x="1577" y="1082"/>
                  </a:lnTo>
                  <a:lnTo>
                    <a:pt x="1575" y="1074"/>
                  </a:lnTo>
                  <a:lnTo>
                    <a:pt x="1574" y="1069"/>
                  </a:lnTo>
                  <a:lnTo>
                    <a:pt x="1571" y="1065"/>
                  </a:lnTo>
                  <a:lnTo>
                    <a:pt x="1566" y="1061"/>
                  </a:lnTo>
                  <a:lnTo>
                    <a:pt x="1560" y="1056"/>
                  </a:lnTo>
                  <a:lnTo>
                    <a:pt x="1552" y="1051"/>
                  </a:lnTo>
                  <a:lnTo>
                    <a:pt x="1548" y="1047"/>
                  </a:lnTo>
                  <a:lnTo>
                    <a:pt x="1545" y="1044"/>
                  </a:lnTo>
                  <a:lnTo>
                    <a:pt x="1541" y="1039"/>
                  </a:lnTo>
                  <a:lnTo>
                    <a:pt x="1539" y="1033"/>
                  </a:lnTo>
                  <a:lnTo>
                    <a:pt x="1536" y="1027"/>
                  </a:lnTo>
                  <a:lnTo>
                    <a:pt x="1536" y="1021"/>
                  </a:lnTo>
                  <a:lnTo>
                    <a:pt x="1537" y="1015"/>
                  </a:lnTo>
                  <a:lnTo>
                    <a:pt x="1539" y="1011"/>
                  </a:lnTo>
                  <a:lnTo>
                    <a:pt x="1542" y="999"/>
                  </a:lnTo>
                  <a:lnTo>
                    <a:pt x="1547" y="984"/>
                  </a:lnTo>
                  <a:lnTo>
                    <a:pt x="1547" y="977"/>
                  </a:lnTo>
                  <a:lnTo>
                    <a:pt x="1547" y="971"/>
                  </a:lnTo>
                  <a:lnTo>
                    <a:pt x="1545" y="968"/>
                  </a:lnTo>
                  <a:lnTo>
                    <a:pt x="1542" y="964"/>
                  </a:lnTo>
                  <a:lnTo>
                    <a:pt x="1537" y="963"/>
                  </a:lnTo>
                  <a:lnTo>
                    <a:pt x="1533" y="961"/>
                  </a:lnTo>
                  <a:lnTo>
                    <a:pt x="1527" y="961"/>
                  </a:lnTo>
                  <a:lnTo>
                    <a:pt x="1521" y="961"/>
                  </a:lnTo>
                  <a:lnTo>
                    <a:pt x="1515" y="959"/>
                  </a:lnTo>
                  <a:lnTo>
                    <a:pt x="1510" y="959"/>
                  </a:lnTo>
                  <a:lnTo>
                    <a:pt x="1508" y="958"/>
                  </a:lnTo>
                  <a:lnTo>
                    <a:pt x="1505" y="956"/>
                  </a:lnTo>
                  <a:lnTo>
                    <a:pt x="1504" y="950"/>
                  </a:lnTo>
                  <a:lnTo>
                    <a:pt x="1504" y="940"/>
                  </a:lnTo>
                  <a:lnTo>
                    <a:pt x="1505" y="931"/>
                  </a:lnTo>
                  <a:lnTo>
                    <a:pt x="1504" y="921"/>
                  </a:lnTo>
                  <a:lnTo>
                    <a:pt x="1502" y="912"/>
                  </a:lnTo>
                  <a:lnTo>
                    <a:pt x="1498" y="901"/>
                  </a:lnTo>
                  <a:lnTo>
                    <a:pt x="1491" y="889"/>
                  </a:lnTo>
                  <a:lnTo>
                    <a:pt x="1484" y="877"/>
                  </a:lnTo>
                  <a:lnTo>
                    <a:pt x="1480" y="872"/>
                  </a:lnTo>
                  <a:lnTo>
                    <a:pt x="1478" y="866"/>
                  </a:lnTo>
                  <a:lnTo>
                    <a:pt x="1476" y="861"/>
                  </a:lnTo>
                  <a:lnTo>
                    <a:pt x="1476" y="855"/>
                  </a:lnTo>
                  <a:lnTo>
                    <a:pt x="1474" y="850"/>
                  </a:lnTo>
                  <a:lnTo>
                    <a:pt x="1473" y="845"/>
                  </a:lnTo>
                  <a:lnTo>
                    <a:pt x="1471" y="842"/>
                  </a:lnTo>
                  <a:lnTo>
                    <a:pt x="1468" y="839"/>
                  </a:lnTo>
                  <a:lnTo>
                    <a:pt x="1462" y="836"/>
                  </a:lnTo>
                  <a:lnTo>
                    <a:pt x="1457" y="834"/>
                  </a:lnTo>
                  <a:lnTo>
                    <a:pt x="1452" y="831"/>
                  </a:lnTo>
                  <a:lnTo>
                    <a:pt x="1448" y="828"/>
                  </a:lnTo>
                  <a:lnTo>
                    <a:pt x="1447" y="822"/>
                  </a:lnTo>
                  <a:lnTo>
                    <a:pt x="1447" y="813"/>
                  </a:lnTo>
                  <a:lnTo>
                    <a:pt x="1447" y="805"/>
                  </a:lnTo>
                  <a:lnTo>
                    <a:pt x="1447" y="797"/>
                  </a:lnTo>
                  <a:lnTo>
                    <a:pt x="1447" y="786"/>
                  </a:lnTo>
                  <a:lnTo>
                    <a:pt x="1447" y="776"/>
                  </a:lnTo>
                  <a:lnTo>
                    <a:pt x="1447" y="767"/>
                  </a:lnTo>
                  <a:lnTo>
                    <a:pt x="1446" y="759"/>
                  </a:lnTo>
                  <a:lnTo>
                    <a:pt x="1445" y="755"/>
                  </a:lnTo>
                  <a:lnTo>
                    <a:pt x="1442" y="750"/>
                  </a:lnTo>
                  <a:lnTo>
                    <a:pt x="1440" y="747"/>
                  </a:lnTo>
                  <a:lnTo>
                    <a:pt x="1436" y="742"/>
                  </a:lnTo>
                  <a:lnTo>
                    <a:pt x="1424" y="730"/>
                  </a:lnTo>
                  <a:lnTo>
                    <a:pt x="1413" y="717"/>
                  </a:lnTo>
                  <a:lnTo>
                    <a:pt x="1408" y="709"/>
                  </a:lnTo>
                  <a:lnTo>
                    <a:pt x="1404" y="700"/>
                  </a:lnTo>
                  <a:lnTo>
                    <a:pt x="1403" y="692"/>
                  </a:lnTo>
                  <a:lnTo>
                    <a:pt x="1402" y="683"/>
                  </a:lnTo>
                  <a:lnTo>
                    <a:pt x="1398" y="668"/>
                  </a:lnTo>
                  <a:lnTo>
                    <a:pt x="1394" y="654"/>
                  </a:lnTo>
                  <a:lnTo>
                    <a:pt x="1390" y="642"/>
                  </a:lnTo>
                  <a:lnTo>
                    <a:pt x="1385" y="635"/>
                  </a:lnTo>
                  <a:lnTo>
                    <a:pt x="1382" y="633"/>
                  </a:lnTo>
                  <a:lnTo>
                    <a:pt x="1377" y="631"/>
                  </a:lnTo>
                  <a:lnTo>
                    <a:pt x="1372" y="631"/>
                  </a:lnTo>
                  <a:lnTo>
                    <a:pt x="1369" y="633"/>
                  </a:lnTo>
                  <a:lnTo>
                    <a:pt x="1364" y="635"/>
                  </a:lnTo>
                  <a:lnTo>
                    <a:pt x="1359" y="640"/>
                  </a:lnTo>
                  <a:lnTo>
                    <a:pt x="1355" y="645"/>
                  </a:lnTo>
                  <a:lnTo>
                    <a:pt x="1353" y="650"/>
                  </a:lnTo>
                  <a:lnTo>
                    <a:pt x="1351" y="656"/>
                  </a:lnTo>
                  <a:lnTo>
                    <a:pt x="1347" y="661"/>
                  </a:lnTo>
                  <a:lnTo>
                    <a:pt x="1342" y="665"/>
                  </a:lnTo>
                  <a:lnTo>
                    <a:pt x="1339" y="667"/>
                  </a:lnTo>
                  <a:lnTo>
                    <a:pt x="1334" y="668"/>
                  </a:lnTo>
                  <a:lnTo>
                    <a:pt x="1331" y="668"/>
                  </a:lnTo>
                  <a:lnTo>
                    <a:pt x="1326" y="666"/>
                  </a:lnTo>
                  <a:lnTo>
                    <a:pt x="1322" y="664"/>
                  </a:lnTo>
                  <a:lnTo>
                    <a:pt x="1316" y="652"/>
                  </a:lnTo>
                  <a:lnTo>
                    <a:pt x="1312" y="639"/>
                  </a:lnTo>
                  <a:lnTo>
                    <a:pt x="1310" y="637"/>
                  </a:lnTo>
                  <a:lnTo>
                    <a:pt x="1309" y="636"/>
                  </a:lnTo>
                  <a:lnTo>
                    <a:pt x="1308" y="635"/>
                  </a:lnTo>
                  <a:lnTo>
                    <a:pt x="1307" y="636"/>
                  </a:lnTo>
                  <a:lnTo>
                    <a:pt x="1304" y="639"/>
                  </a:lnTo>
                  <a:lnTo>
                    <a:pt x="1302" y="642"/>
                  </a:lnTo>
                  <a:lnTo>
                    <a:pt x="1294" y="654"/>
                  </a:lnTo>
                  <a:lnTo>
                    <a:pt x="1287" y="667"/>
                  </a:lnTo>
                  <a:lnTo>
                    <a:pt x="1283" y="675"/>
                  </a:lnTo>
                  <a:lnTo>
                    <a:pt x="1281" y="685"/>
                  </a:lnTo>
                  <a:lnTo>
                    <a:pt x="1279" y="687"/>
                  </a:lnTo>
                  <a:lnTo>
                    <a:pt x="1278" y="688"/>
                  </a:lnTo>
                  <a:lnTo>
                    <a:pt x="1277" y="688"/>
                  </a:lnTo>
                  <a:lnTo>
                    <a:pt x="1275" y="688"/>
                  </a:lnTo>
                  <a:lnTo>
                    <a:pt x="1269" y="690"/>
                  </a:lnTo>
                  <a:lnTo>
                    <a:pt x="1263" y="692"/>
                  </a:lnTo>
                  <a:lnTo>
                    <a:pt x="1257" y="696"/>
                  </a:lnTo>
                  <a:lnTo>
                    <a:pt x="1250" y="697"/>
                  </a:lnTo>
                  <a:lnTo>
                    <a:pt x="1246" y="698"/>
                  </a:lnTo>
                  <a:lnTo>
                    <a:pt x="1243" y="698"/>
                  </a:lnTo>
                  <a:lnTo>
                    <a:pt x="1240" y="697"/>
                  </a:lnTo>
                  <a:lnTo>
                    <a:pt x="1238" y="696"/>
                  </a:lnTo>
                  <a:lnTo>
                    <a:pt x="1237" y="691"/>
                  </a:lnTo>
                  <a:lnTo>
                    <a:pt x="1235" y="684"/>
                  </a:lnTo>
                  <a:lnTo>
                    <a:pt x="1237" y="672"/>
                  </a:lnTo>
                  <a:lnTo>
                    <a:pt x="1240" y="662"/>
                  </a:lnTo>
                  <a:lnTo>
                    <a:pt x="1241" y="658"/>
                  </a:lnTo>
                  <a:lnTo>
                    <a:pt x="1243" y="654"/>
                  </a:lnTo>
                  <a:lnTo>
                    <a:pt x="1243" y="650"/>
                  </a:lnTo>
                  <a:lnTo>
                    <a:pt x="1243" y="647"/>
                  </a:lnTo>
                  <a:lnTo>
                    <a:pt x="1240" y="643"/>
                  </a:lnTo>
                  <a:lnTo>
                    <a:pt x="1238" y="640"/>
                  </a:lnTo>
                  <a:lnTo>
                    <a:pt x="1233" y="639"/>
                  </a:lnTo>
                  <a:lnTo>
                    <a:pt x="1227" y="636"/>
                  </a:lnTo>
                  <a:lnTo>
                    <a:pt x="1215" y="634"/>
                  </a:lnTo>
                  <a:lnTo>
                    <a:pt x="1202" y="629"/>
                  </a:lnTo>
                  <a:lnTo>
                    <a:pt x="1197" y="626"/>
                  </a:lnTo>
                  <a:lnTo>
                    <a:pt x="1195" y="623"/>
                  </a:lnTo>
                  <a:lnTo>
                    <a:pt x="1194" y="621"/>
                  </a:lnTo>
                  <a:lnTo>
                    <a:pt x="1195" y="617"/>
                  </a:lnTo>
                  <a:lnTo>
                    <a:pt x="1199" y="612"/>
                  </a:lnTo>
                  <a:lnTo>
                    <a:pt x="1206" y="606"/>
                  </a:lnTo>
                  <a:lnTo>
                    <a:pt x="1208" y="603"/>
                  </a:lnTo>
                  <a:lnTo>
                    <a:pt x="1208" y="601"/>
                  </a:lnTo>
                  <a:lnTo>
                    <a:pt x="1208" y="598"/>
                  </a:lnTo>
                  <a:lnTo>
                    <a:pt x="1206" y="596"/>
                  </a:lnTo>
                  <a:lnTo>
                    <a:pt x="1200" y="589"/>
                  </a:lnTo>
                  <a:lnTo>
                    <a:pt x="1193" y="578"/>
                  </a:lnTo>
                  <a:lnTo>
                    <a:pt x="1184" y="564"/>
                  </a:lnTo>
                  <a:lnTo>
                    <a:pt x="1174" y="546"/>
                  </a:lnTo>
                  <a:lnTo>
                    <a:pt x="1164" y="528"/>
                  </a:lnTo>
                  <a:lnTo>
                    <a:pt x="1157" y="514"/>
                  </a:lnTo>
                  <a:lnTo>
                    <a:pt x="1156" y="508"/>
                  </a:lnTo>
                  <a:lnTo>
                    <a:pt x="1155" y="503"/>
                  </a:lnTo>
                  <a:lnTo>
                    <a:pt x="1156" y="500"/>
                  </a:lnTo>
                  <a:lnTo>
                    <a:pt x="1158" y="496"/>
                  </a:lnTo>
                  <a:lnTo>
                    <a:pt x="1162" y="494"/>
                  </a:lnTo>
                  <a:lnTo>
                    <a:pt x="1165" y="491"/>
                  </a:lnTo>
                  <a:lnTo>
                    <a:pt x="1170" y="490"/>
                  </a:lnTo>
                  <a:lnTo>
                    <a:pt x="1175" y="490"/>
                  </a:lnTo>
                  <a:lnTo>
                    <a:pt x="1184" y="490"/>
                  </a:lnTo>
                  <a:lnTo>
                    <a:pt x="1194" y="489"/>
                  </a:lnTo>
                  <a:lnTo>
                    <a:pt x="1199" y="488"/>
                  </a:lnTo>
                  <a:lnTo>
                    <a:pt x="1202" y="486"/>
                  </a:lnTo>
                  <a:lnTo>
                    <a:pt x="1205" y="485"/>
                  </a:lnTo>
                  <a:lnTo>
                    <a:pt x="1207" y="483"/>
                  </a:lnTo>
                  <a:lnTo>
                    <a:pt x="1209" y="477"/>
                  </a:lnTo>
                  <a:lnTo>
                    <a:pt x="1209" y="471"/>
                  </a:lnTo>
                  <a:lnTo>
                    <a:pt x="1208" y="465"/>
                  </a:lnTo>
                  <a:lnTo>
                    <a:pt x="1205" y="459"/>
                  </a:lnTo>
                  <a:lnTo>
                    <a:pt x="1203" y="457"/>
                  </a:lnTo>
                  <a:lnTo>
                    <a:pt x="1202" y="454"/>
                  </a:lnTo>
                  <a:lnTo>
                    <a:pt x="1202" y="452"/>
                  </a:lnTo>
                  <a:lnTo>
                    <a:pt x="1203" y="451"/>
                  </a:lnTo>
                  <a:lnTo>
                    <a:pt x="1207" y="446"/>
                  </a:lnTo>
                  <a:lnTo>
                    <a:pt x="1210" y="439"/>
                  </a:lnTo>
                  <a:lnTo>
                    <a:pt x="1210" y="435"/>
                  </a:lnTo>
                  <a:lnTo>
                    <a:pt x="1209" y="432"/>
                  </a:lnTo>
                  <a:lnTo>
                    <a:pt x="1208" y="429"/>
                  </a:lnTo>
                  <a:lnTo>
                    <a:pt x="1205" y="427"/>
                  </a:lnTo>
                  <a:lnTo>
                    <a:pt x="1196" y="423"/>
                  </a:lnTo>
                  <a:lnTo>
                    <a:pt x="1189" y="420"/>
                  </a:lnTo>
                  <a:lnTo>
                    <a:pt x="1186" y="417"/>
                  </a:lnTo>
                  <a:lnTo>
                    <a:pt x="1183" y="414"/>
                  </a:lnTo>
                  <a:lnTo>
                    <a:pt x="1181" y="412"/>
                  </a:lnTo>
                  <a:lnTo>
                    <a:pt x="1180" y="408"/>
                  </a:lnTo>
                  <a:lnTo>
                    <a:pt x="1178" y="400"/>
                  </a:lnTo>
                  <a:lnTo>
                    <a:pt x="1178" y="391"/>
                  </a:lnTo>
                  <a:lnTo>
                    <a:pt x="1176" y="382"/>
                  </a:lnTo>
                  <a:lnTo>
                    <a:pt x="1172" y="374"/>
                  </a:lnTo>
                  <a:lnTo>
                    <a:pt x="1166" y="364"/>
                  </a:lnTo>
                  <a:lnTo>
                    <a:pt x="1161" y="353"/>
                  </a:lnTo>
                  <a:lnTo>
                    <a:pt x="1155" y="340"/>
                  </a:lnTo>
                  <a:lnTo>
                    <a:pt x="1149" y="325"/>
                  </a:lnTo>
                  <a:lnTo>
                    <a:pt x="1146" y="319"/>
                  </a:lnTo>
                  <a:lnTo>
                    <a:pt x="1144" y="313"/>
                  </a:lnTo>
                  <a:lnTo>
                    <a:pt x="1140" y="308"/>
                  </a:lnTo>
                  <a:lnTo>
                    <a:pt x="1138" y="305"/>
                  </a:lnTo>
                  <a:lnTo>
                    <a:pt x="1120" y="306"/>
                  </a:lnTo>
                  <a:lnTo>
                    <a:pt x="1107" y="307"/>
                  </a:lnTo>
                  <a:lnTo>
                    <a:pt x="1106" y="305"/>
                  </a:lnTo>
                  <a:lnTo>
                    <a:pt x="1108" y="302"/>
                  </a:lnTo>
                  <a:lnTo>
                    <a:pt x="1111" y="300"/>
                  </a:lnTo>
                  <a:lnTo>
                    <a:pt x="1113" y="296"/>
                  </a:lnTo>
                  <a:lnTo>
                    <a:pt x="1117" y="293"/>
                  </a:lnTo>
                  <a:lnTo>
                    <a:pt x="1120" y="287"/>
                  </a:lnTo>
                  <a:lnTo>
                    <a:pt x="1121" y="281"/>
                  </a:lnTo>
                  <a:lnTo>
                    <a:pt x="1121" y="274"/>
                  </a:lnTo>
                  <a:lnTo>
                    <a:pt x="1121" y="270"/>
                  </a:lnTo>
                  <a:lnTo>
                    <a:pt x="1119" y="267"/>
                  </a:lnTo>
                  <a:lnTo>
                    <a:pt x="1118" y="263"/>
                  </a:lnTo>
                  <a:lnTo>
                    <a:pt x="1114" y="261"/>
                  </a:lnTo>
                  <a:lnTo>
                    <a:pt x="1108" y="256"/>
                  </a:lnTo>
                  <a:lnTo>
                    <a:pt x="1101" y="251"/>
                  </a:lnTo>
                  <a:lnTo>
                    <a:pt x="1086" y="245"/>
                  </a:lnTo>
                  <a:lnTo>
                    <a:pt x="1075" y="238"/>
                  </a:lnTo>
                  <a:lnTo>
                    <a:pt x="1071" y="236"/>
                  </a:lnTo>
                  <a:lnTo>
                    <a:pt x="1069" y="232"/>
                  </a:lnTo>
                  <a:lnTo>
                    <a:pt x="1068" y="227"/>
                  </a:lnTo>
                  <a:lnTo>
                    <a:pt x="1068" y="224"/>
                  </a:lnTo>
                  <a:lnTo>
                    <a:pt x="1069" y="215"/>
                  </a:lnTo>
                  <a:lnTo>
                    <a:pt x="1073" y="206"/>
                  </a:lnTo>
                  <a:lnTo>
                    <a:pt x="1075" y="201"/>
                  </a:lnTo>
                  <a:lnTo>
                    <a:pt x="1075" y="196"/>
                  </a:lnTo>
                  <a:lnTo>
                    <a:pt x="1075" y="193"/>
                  </a:lnTo>
                  <a:lnTo>
                    <a:pt x="1074" y="189"/>
                  </a:lnTo>
                  <a:lnTo>
                    <a:pt x="1073" y="187"/>
                  </a:lnTo>
                  <a:lnTo>
                    <a:pt x="1069" y="186"/>
                  </a:lnTo>
                  <a:lnTo>
                    <a:pt x="1065" y="185"/>
                  </a:lnTo>
                  <a:lnTo>
                    <a:pt x="1062" y="186"/>
                  </a:lnTo>
                  <a:lnTo>
                    <a:pt x="1051" y="189"/>
                  </a:lnTo>
                  <a:lnTo>
                    <a:pt x="1042" y="194"/>
                  </a:lnTo>
                  <a:lnTo>
                    <a:pt x="1038" y="198"/>
                  </a:lnTo>
                  <a:lnTo>
                    <a:pt x="1035" y="202"/>
                  </a:lnTo>
                  <a:lnTo>
                    <a:pt x="1032" y="206"/>
                  </a:lnTo>
                  <a:lnTo>
                    <a:pt x="1031" y="211"/>
                  </a:lnTo>
                  <a:lnTo>
                    <a:pt x="1030" y="220"/>
                  </a:lnTo>
                  <a:lnTo>
                    <a:pt x="1027" y="226"/>
                  </a:lnTo>
                  <a:lnTo>
                    <a:pt x="1025" y="229"/>
                  </a:lnTo>
                  <a:lnTo>
                    <a:pt x="1021" y="231"/>
                  </a:lnTo>
                  <a:lnTo>
                    <a:pt x="1018" y="233"/>
                  </a:lnTo>
                  <a:lnTo>
                    <a:pt x="1013" y="233"/>
                  </a:lnTo>
                  <a:lnTo>
                    <a:pt x="1008" y="234"/>
                  </a:lnTo>
                  <a:lnTo>
                    <a:pt x="1005" y="237"/>
                  </a:lnTo>
                  <a:lnTo>
                    <a:pt x="1001" y="239"/>
                  </a:lnTo>
                  <a:lnTo>
                    <a:pt x="999" y="242"/>
                  </a:lnTo>
                  <a:lnTo>
                    <a:pt x="996" y="248"/>
                  </a:lnTo>
                  <a:lnTo>
                    <a:pt x="995" y="256"/>
                  </a:lnTo>
                  <a:lnTo>
                    <a:pt x="995" y="263"/>
                  </a:lnTo>
                  <a:lnTo>
                    <a:pt x="995" y="272"/>
                  </a:lnTo>
                  <a:lnTo>
                    <a:pt x="994" y="277"/>
                  </a:lnTo>
                  <a:lnTo>
                    <a:pt x="993" y="281"/>
                  </a:lnTo>
                  <a:lnTo>
                    <a:pt x="989" y="286"/>
                  </a:lnTo>
                  <a:lnTo>
                    <a:pt x="986" y="290"/>
                  </a:lnTo>
                  <a:lnTo>
                    <a:pt x="981" y="294"/>
                  </a:lnTo>
                  <a:lnTo>
                    <a:pt x="975" y="296"/>
                  </a:lnTo>
                  <a:lnTo>
                    <a:pt x="970" y="299"/>
                  </a:lnTo>
                  <a:lnTo>
                    <a:pt x="966" y="300"/>
                  </a:lnTo>
                  <a:lnTo>
                    <a:pt x="954" y="301"/>
                  </a:lnTo>
                  <a:lnTo>
                    <a:pt x="942" y="301"/>
                  </a:lnTo>
                  <a:lnTo>
                    <a:pt x="936" y="301"/>
                  </a:lnTo>
                  <a:lnTo>
                    <a:pt x="931" y="303"/>
                  </a:lnTo>
                  <a:lnTo>
                    <a:pt x="928" y="306"/>
                  </a:lnTo>
                  <a:lnTo>
                    <a:pt x="924" y="309"/>
                  </a:lnTo>
                  <a:lnTo>
                    <a:pt x="922" y="313"/>
                  </a:lnTo>
                  <a:lnTo>
                    <a:pt x="920" y="318"/>
                  </a:lnTo>
                  <a:lnTo>
                    <a:pt x="920" y="321"/>
                  </a:lnTo>
                  <a:lnTo>
                    <a:pt x="922" y="325"/>
                  </a:lnTo>
                  <a:lnTo>
                    <a:pt x="925" y="333"/>
                  </a:lnTo>
                  <a:lnTo>
                    <a:pt x="929" y="344"/>
                  </a:lnTo>
                  <a:lnTo>
                    <a:pt x="931" y="357"/>
                  </a:lnTo>
                  <a:lnTo>
                    <a:pt x="931" y="372"/>
                  </a:lnTo>
                  <a:lnTo>
                    <a:pt x="931" y="389"/>
                  </a:lnTo>
                  <a:lnTo>
                    <a:pt x="929" y="404"/>
                  </a:lnTo>
                  <a:lnTo>
                    <a:pt x="926" y="410"/>
                  </a:lnTo>
                  <a:lnTo>
                    <a:pt x="924" y="417"/>
                  </a:lnTo>
                  <a:lnTo>
                    <a:pt x="922" y="422"/>
                  </a:lnTo>
                  <a:lnTo>
                    <a:pt x="919" y="426"/>
                  </a:lnTo>
                  <a:lnTo>
                    <a:pt x="917" y="431"/>
                  </a:lnTo>
                  <a:lnTo>
                    <a:pt x="913" y="435"/>
                  </a:lnTo>
                  <a:lnTo>
                    <a:pt x="911" y="441"/>
                  </a:lnTo>
                  <a:lnTo>
                    <a:pt x="910" y="448"/>
                  </a:lnTo>
                  <a:lnTo>
                    <a:pt x="909" y="456"/>
                  </a:lnTo>
                  <a:lnTo>
                    <a:pt x="907" y="460"/>
                  </a:lnTo>
                  <a:lnTo>
                    <a:pt x="906" y="461"/>
                  </a:lnTo>
                  <a:lnTo>
                    <a:pt x="904" y="460"/>
                  </a:lnTo>
                  <a:lnTo>
                    <a:pt x="901" y="459"/>
                  </a:lnTo>
                  <a:lnTo>
                    <a:pt x="898" y="454"/>
                  </a:lnTo>
                  <a:lnTo>
                    <a:pt x="893" y="447"/>
                  </a:lnTo>
                  <a:lnTo>
                    <a:pt x="890" y="439"/>
                  </a:lnTo>
                  <a:lnTo>
                    <a:pt x="886" y="431"/>
                  </a:lnTo>
                  <a:lnTo>
                    <a:pt x="884" y="420"/>
                  </a:lnTo>
                  <a:lnTo>
                    <a:pt x="882" y="415"/>
                  </a:lnTo>
                  <a:lnTo>
                    <a:pt x="880" y="409"/>
                  </a:lnTo>
                  <a:lnTo>
                    <a:pt x="876" y="404"/>
                  </a:lnTo>
                  <a:lnTo>
                    <a:pt x="873" y="400"/>
                  </a:lnTo>
                  <a:lnTo>
                    <a:pt x="866" y="391"/>
                  </a:lnTo>
                  <a:lnTo>
                    <a:pt x="860" y="384"/>
                  </a:lnTo>
                  <a:lnTo>
                    <a:pt x="855" y="377"/>
                  </a:lnTo>
                  <a:lnTo>
                    <a:pt x="851" y="369"/>
                  </a:lnTo>
                  <a:lnTo>
                    <a:pt x="848" y="359"/>
                  </a:lnTo>
                  <a:lnTo>
                    <a:pt x="848" y="350"/>
                  </a:lnTo>
                  <a:lnTo>
                    <a:pt x="849" y="343"/>
                  </a:lnTo>
                  <a:lnTo>
                    <a:pt x="851" y="335"/>
                  </a:lnTo>
                  <a:lnTo>
                    <a:pt x="855" y="330"/>
                  </a:lnTo>
                  <a:lnTo>
                    <a:pt x="857" y="325"/>
                  </a:lnTo>
                  <a:lnTo>
                    <a:pt x="860" y="316"/>
                  </a:lnTo>
                  <a:lnTo>
                    <a:pt x="860" y="307"/>
                  </a:lnTo>
                  <a:lnTo>
                    <a:pt x="860" y="296"/>
                  </a:lnTo>
                  <a:lnTo>
                    <a:pt x="859" y="287"/>
                  </a:lnTo>
                  <a:lnTo>
                    <a:pt x="856" y="276"/>
                  </a:lnTo>
                  <a:lnTo>
                    <a:pt x="854" y="265"/>
                  </a:lnTo>
                  <a:lnTo>
                    <a:pt x="850" y="255"/>
                  </a:lnTo>
                  <a:lnTo>
                    <a:pt x="847" y="244"/>
                  </a:lnTo>
                  <a:lnTo>
                    <a:pt x="844" y="233"/>
                  </a:lnTo>
                  <a:lnTo>
                    <a:pt x="842" y="220"/>
                  </a:lnTo>
                  <a:lnTo>
                    <a:pt x="840" y="206"/>
                  </a:lnTo>
                  <a:lnTo>
                    <a:pt x="840" y="193"/>
                  </a:lnTo>
                  <a:lnTo>
                    <a:pt x="841" y="181"/>
                  </a:lnTo>
                  <a:lnTo>
                    <a:pt x="843" y="169"/>
                  </a:lnTo>
                  <a:lnTo>
                    <a:pt x="846" y="160"/>
                  </a:lnTo>
                  <a:lnTo>
                    <a:pt x="848" y="152"/>
                  </a:lnTo>
                  <a:lnTo>
                    <a:pt x="850" y="137"/>
                  </a:lnTo>
                  <a:lnTo>
                    <a:pt x="850" y="118"/>
                  </a:lnTo>
                  <a:lnTo>
                    <a:pt x="853" y="107"/>
                  </a:lnTo>
                  <a:lnTo>
                    <a:pt x="856" y="95"/>
                  </a:lnTo>
                  <a:lnTo>
                    <a:pt x="860" y="84"/>
                  </a:lnTo>
                  <a:lnTo>
                    <a:pt x="862" y="74"/>
                  </a:lnTo>
                  <a:lnTo>
                    <a:pt x="862" y="63"/>
                  </a:lnTo>
                  <a:lnTo>
                    <a:pt x="862" y="50"/>
                  </a:lnTo>
                  <a:lnTo>
                    <a:pt x="863" y="34"/>
                  </a:lnTo>
                  <a:lnTo>
                    <a:pt x="863" y="13"/>
                  </a:lnTo>
                  <a:lnTo>
                    <a:pt x="863" y="6"/>
                  </a:lnTo>
                  <a:lnTo>
                    <a:pt x="863" y="4"/>
                  </a:lnTo>
                  <a:lnTo>
                    <a:pt x="862" y="3"/>
                  </a:lnTo>
                  <a:lnTo>
                    <a:pt x="856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青海">
              <a:extLst>
                <a:ext uri="{FF2B5EF4-FFF2-40B4-BE49-F238E27FC236}">
                  <a16:creationId xmlns:a16="http://schemas.microsoft.com/office/drawing/2014/main" id="{64CBDE81-549D-ED24-29F6-ECE95B48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97" y="3581587"/>
              <a:ext cx="1257316" cy="914448"/>
            </a:xfrm>
            <a:custGeom>
              <a:avLst/>
              <a:gdLst>
                <a:gd name="T0" fmla="*/ 4484 w 4767"/>
                <a:gd name="T1" fmla="*/ 1080 h 3475"/>
                <a:gd name="T2" fmla="*/ 4267 w 4767"/>
                <a:gd name="T3" fmla="*/ 940 h 3475"/>
                <a:gd name="T4" fmla="*/ 3970 w 4767"/>
                <a:gd name="T5" fmla="*/ 724 h 3475"/>
                <a:gd name="T6" fmla="*/ 3855 w 4767"/>
                <a:gd name="T7" fmla="*/ 686 h 3475"/>
                <a:gd name="T8" fmla="*/ 3520 w 4767"/>
                <a:gd name="T9" fmla="*/ 407 h 3475"/>
                <a:gd name="T10" fmla="*/ 3316 w 4767"/>
                <a:gd name="T11" fmla="*/ 341 h 3475"/>
                <a:gd name="T12" fmla="*/ 3107 w 4767"/>
                <a:gd name="T13" fmla="*/ 338 h 3475"/>
                <a:gd name="T14" fmla="*/ 2841 w 4767"/>
                <a:gd name="T15" fmla="*/ 214 h 3475"/>
                <a:gd name="T16" fmla="*/ 2741 w 4767"/>
                <a:gd name="T17" fmla="*/ 462 h 3475"/>
                <a:gd name="T18" fmla="*/ 2572 w 4767"/>
                <a:gd name="T19" fmla="*/ 613 h 3475"/>
                <a:gd name="T20" fmla="*/ 2258 w 4767"/>
                <a:gd name="T21" fmla="*/ 510 h 3475"/>
                <a:gd name="T22" fmla="*/ 1977 w 4767"/>
                <a:gd name="T23" fmla="*/ 266 h 3475"/>
                <a:gd name="T24" fmla="*/ 1714 w 4767"/>
                <a:gd name="T25" fmla="*/ 140 h 3475"/>
                <a:gd name="T26" fmla="*/ 1379 w 4767"/>
                <a:gd name="T27" fmla="*/ 13 h 3475"/>
                <a:gd name="T28" fmla="*/ 995 w 4767"/>
                <a:gd name="T29" fmla="*/ 77 h 3475"/>
                <a:gd name="T30" fmla="*/ 575 w 4767"/>
                <a:gd name="T31" fmla="*/ 226 h 3475"/>
                <a:gd name="T32" fmla="*/ 747 w 4767"/>
                <a:gd name="T33" fmla="*/ 602 h 3475"/>
                <a:gd name="T34" fmla="*/ 637 w 4767"/>
                <a:gd name="T35" fmla="*/ 872 h 3475"/>
                <a:gd name="T36" fmla="*/ 684 w 4767"/>
                <a:gd name="T37" fmla="*/ 1099 h 3475"/>
                <a:gd name="T38" fmla="*/ 620 w 4767"/>
                <a:gd name="T39" fmla="*/ 1228 h 3475"/>
                <a:gd name="T40" fmla="*/ 297 w 4767"/>
                <a:gd name="T41" fmla="*/ 1142 h 3475"/>
                <a:gd name="T42" fmla="*/ 151 w 4767"/>
                <a:gd name="T43" fmla="*/ 1229 h 3475"/>
                <a:gd name="T44" fmla="*/ 160 w 4767"/>
                <a:gd name="T45" fmla="*/ 1402 h 3475"/>
                <a:gd name="T46" fmla="*/ 48 w 4767"/>
                <a:gd name="T47" fmla="*/ 1621 h 3475"/>
                <a:gd name="T48" fmla="*/ 102 w 4767"/>
                <a:gd name="T49" fmla="*/ 1783 h 3475"/>
                <a:gd name="T50" fmla="*/ 25 w 4767"/>
                <a:gd name="T51" fmla="*/ 2058 h 3475"/>
                <a:gd name="T52" fmla="*/ 154 w 4767"/>
                <a:gd name="T53" fmla="*/ 2283 h 3475"/>
                <a:gd name="T54" fmla="*/ 349 w 4767"/>
                <a:gd name="T55" fmla="*/ 2480 h 3475"/>
                <a:gd name="T56" fmla="*/ 535 w 4767"/>
                <a:gd name="T57" fmla="*/ 2458 h 3475"/>
                <a:gd name="T58" fmla="*/ 805 w 4767"/>
                <a:gd name="T59" fmla="*/ 2695 h 3475"/>
                <a:gd name="T60" fmla="*/ 1068 w 4767"/>
                <a:gd name="T61" fmla="*/ 2800 h 3475"/>
                <a:gd name="T62" fmla="*/ 1293 w 4767"/>
                <a:gd name="T63" fmla="*/ 2908 h 3475"/>
                <a:gd name="T64" fmla="*/ 1575 w 4767"/>
                <a:gd name="T65" fmla="*/ 2940 h 3475"/>
                <a:gd name="T66" fmla="*/ 1799 w 4767"/>
                <a:gd name="T67" fmla="*/ 3128 h 3475"/>
                <a:gd name="T68" fmla="*/ 1898 w 4767"/>
                <a:gd name="T69" fmla="*/ 3362 h 3475"/>
                <a:gd name="T70" fmla="*/ 2118 w 4767"/>
                <a:gd name="T71" fmla="*/ 3459 h 3475"/>
                <a:gd name="T72" fmla="*/ 2153 w 4767"/>
                <a:gd name="T73" fmla="*/ 3342 h 3475"/>
                <a:gd name="T74" fmla="*/ 2363 w 4767"/>
                <a:gd name="T75" fmla="*/ 3450 h 3475"/>
                <a:gd name="T76" fmla="*/ 2490 w 4767"/>
                <a:gd name="T77" fmla="*/ 3308 h 3475"/>
                <a:gd name="T78" fmla="*/ 2607 w 4767"/>
                <a:gd name="T79" fmla="*/ 3183 h 3475"/>
                <a:gd name="T80" fmla="*/ 2667 w 4767"/>
                <a:gd name="T81" fmla="*/ 3041 h 3475"/>
                <a:gd name="T82" fmla="*/ 2714 w 4767"/>
                <a:gd name="T83" fmla="*/ 2824 h 3475"/>
                <a:gd name="T84" fmla="*/ 2705 w 4767"/>
                <a:gd name="T85" fmla="*/ 2666 h 3475"/>
                <a:gd name="T86" fmla="*/ 2815 w 4767"/>
                <a:gd name="T87" fmla="*/ 2484 h 3475"/>
                <a:gd name="T88" fmla="*/ 3033 w 4767"/>
                <a:gd name="T89" fmla="*/ 2568 h 3475"/>
                <a:gd name="T90" fmla="*/ 3163 w 4767"/>
                <a:gd name="T91" fmla="*/ 2858 h 3475"/>
                <a:gd name="T92" fmla="*/ 3390 w 4767"/>
                <a:gd name="T93" fmla="*/ 3058 h 3475"/>
                <a:gd name="T94" fmla="*/ 3562 w 4767"/>
                <a:gd name="T95" fmla="*/ 3006 h 3475"/>
                <a:gd name="T96" fmla="*/ 3656 w 4767"/>
                <a:gd name="T97" fmla="*/ 3139 h 3475"/>
                <a:gd name="T98" fmla="*/ 3791 w 4767"/>
                <a:gd name="T99" fmla="*/ 3233 h 3475"/>
                <a:gd name="T100" fmla="*/ 3971 w 4767"/>
                <a:gd name="T101" fmla="*/ 3197 h 3475"/>
                <a:gd name="T102" fmla="*/ 4081 w 4767"/>
                <a:gd name="T103" fmla="*/ 2974 h 3475"/>
                <a:gd name="T104" fmla="*/ 4211 w 4767"/>
                <a:gd name="T105" fmla="*/ 2888 h 3475"/>
                <a:gd name="T106" fmla="*/ 4101 w 4767"/>
                <a:gd name="T107" fmla="*/ 2763 h 3475"/>
                <a:gd name="T108" fmla="*/ 3917 w 4767"/>
                <a:gd name="T109" fmla="*/ 2548 h 3475"/>
                <a:gd name="T110" fmla="*/ 4074 w 4767"/>
                <a:gd name="T111" fmla="*/ 2490 h 3475"/>
                <a:gd name="T112" fmla="*/ 4310 w 4767"/>
                <a:gd name="T113" fmla="*/ 2584 h 3475"/>
                <a:gd name="T114" fmla="*/ 4414 w 4767"/>
                <a:gd name="T115" fmla="*/ 2449 h 3475"/>
                <a:gd name="T116" fmla="*/ 4499 w 4767"/>
                <a:gd name="T117" fmla="*/ 2126 h 3475"/>
                <a:gd name="T118" fmla="*/ 4622 w 4767"/>
                <a:gd name="T119" fmla="*/ 1986 h 3475"/>
                <a:gd name="T120" fmla="*/ 4720 w 4767"/>
                <a:gd name="T121" fmla="*/ 1784 h 3475"/>
                <a:gd name="T122" fmla="*/ 4623 w 4767"/>
                <a:gd name="T123" fmla="*/ 1483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7" h="3475">
                  <a:moveTo>
                    <a:pt x="4599" y="1319"/>
                  </a:moveTo>
                  <a:lnTo>
                    <a:pt x="4599" y="1311"/>
                  </a:lnTo>
                  <a:lnTo>
                    <a:pt x="4599" y="1304"/>
                  </a:lnTo>
                  <a:lnTo>
                    <a:pt x="4600" y="1301"/>
                  </a:lnTo>
                  <a:lnTo>
                    <a:pt x="4601" y="1299"/>
                  </a:lnTo>
                  <a:lnTo>
                    <a:pt x="4603" y="1298"/>
                  </a:lnTo>
                  <a:lnTo>
                    <a:pt x="4605" y="1297"/>
                  </a:lnTo>
                  <a:lnTo>
                    <a:pt x="4611" y="1297"/>
                  </a:lnTo>
                  <a:lnTo>
                    <a:pt x="4617" y="1297"/>
                  </a:lnTo>
                  <a:lnTo>
                    <a:pt x="4622" y="1295"/>
                  </a:lnTo>
                  <a:lnTo>
                    <a:pt x="4626" y="1293"/>
                  </a:lnTo>
                  <a:lnTo>
                    <a:pt x="4630" y="1288"/>
                  </a:lnTo>
                  <a:lnTo>
                    <a:pt x="4631" y="1281"/>
                  </a:lnTo>
                  <a:lnTo>
                    <a:pt x="4631" y="1277"/>
                  </a:lnTo>
                  <a:lnTo>
                    <a:pt x="4630" y="1273"/>
                  </a:lnTo>
                  <a:lnTo>
                    <a:pt x="4629" y="1269"/>
                  </a:lnTo>
                  <a:lnTo>
                    <a:pt x="4626" y="1263"/>
                  </a:lnTo>
                  <a:lnTo>
                    <a:pt x="4612" y="1253"/>
                  </a:lnTo>
                  <a:lnTo>
                    <a:pt x="4600" y="1241"/>
                  </a:lnTo>
                  <a:lnTo>
                    <a:pt x="4597" y="1231"/>
                  </a:lnTo>
                  <a:lnTo>
                    <a:pt x="4592" y="1224"/>
                  </a:lnTo>
                  <a:lnTo>
                    <a:pt x="4588" y="1220"/>
                  </a:lnTo>
                  <a:lnTo>
                    <a:pt x="4586" y="1217"/>
                  </a:lnTo>
                  <a:lnTo>
                    <a:pt x="4581" y="1214"/>
                  </a:lnTo>
                  <a:lnTo>
                    <a:pt x="4576" y="1212"/>
                  </a:lnTo>
                  <a:lnTo>
                    <a:pt x="4568" y="1207"/>
                  </a:lnTo>
                  <a:lnTo>
                    <a:pt x="4561" y="1203"/>
                  </a:lnTo>
                  <a:lnTo>
                    <a:pt x="4556" y="1197"/>
                  </a:lnTo>
                  <a:lnTo>
                    <a:pt x="4550" y="1188"/>
                  </a:lnTo>
                  <a:lnTo>
                    <a:pt x="4542" y="1179"/>
                  </a:lnTo>
                  <a:lnTo>
                    <a:pt x="4530" y="1168"/>
                  </a:lnTo>
                  <a:lnTo>
                    <a:pt x="4517" y="1159"/>
                  </a:lnTo>
                  <a:lnTo>
                    <a:pt x="4505" y="1150"/>
                  </a:lnTo>
                  <a:lnTo>
                    <a:pt x="4493" y="1141"/>
                  </a:lnTo>
                  <a:lnTo>
                    <a:pt x="4486" y="1134"/>
                  </a:lnTo>
                  <a:lnTo>
                    <a:pt x="4484" y="1130"/>
                  </a:lnTo>
                  <a:lnTo>
                    <a:pt x="4483" y="1128"/>
                  </a:lnTo>
                  <a:lnTo>
                    <a:pt x="4483" y="1123"/>
                  </a:lnTo>
                  <a:lnTo>
                    <a:pt x="4483" y="1119"/>
                  </a:lnTo>
                  <a:lnTo>
                    <a:pt x="4485" y="1109"/>
                  </a:lnTo>
                  <a:lnTo>
                    <a:pt x="4487" y="1098"/>
                  </a:lnTo>
                  <a:lnTo>
                    <a:pt x="4487" y="1093"/>
                  </a:lnTo>
                  <a:lnTo>
                    <a:pt x="4487" y="1088"/>
                  </a:lnTo>
                  <a:lnTo>
                    <a:pt x="4486" y="1084"/>
                  </a:lnTo>
                  <a:lnTo>
                    <a:pt x="4484" y="1080"/>
                  </a:lnTo>
                  <a:lnTo>
                    <a:pt x="4479" y="1073"/>
                  </a:lnTo>
                  <a:lnTo>
                    <a:pt x="4475" y="1066"/>
                  </a:lnTo>
                  <a:lnTo>
                    <a:pt x="4469" y="1055"/>
                  </a:lnTo>
                  <a:lnTo>
                    <a:pt x="4463" y="1042"/>
                  </a:lnTo>
                  <a:lnTo>
                    <a:pt x="4460" y="1036"/>
                  </a:lnTo>
                  <a:lnTo>
                    <a:pt x="4458" y="1029"/>
                  </a:lnTo>
                  <a:lnTo>
                    <a:pt x="4456" y="1023"/>
                  </a:lnTo>
                  <a:lnTo>
                    <a:pt x="4455" y="1017"/>
                  </a:lnTo>
                  <a:lnTo>
                    <a:pt x="4455" y="1009"/>
                  </a:lnTo>
                  <a:lnTo>
                    <a:pt x="4453" y="1002"/>
                  </a:lnTo>
                  <a:lnTo>
                    <a:pt x="4452" y="998"/>
                  </a:lnTo>
                  <a:lnTo>
                    <a:pt x="4450" y="996"/>
                  </a:lnTo>
                  <a:lnTo>
                    <a:pt x="4448" y="995"/>
                  </a:lnTo>
                  <a:lnTo>
                    <a:pt x="4446" y="995"/>
                  </a:lnTo>
                  <a:lnTo>
                    <a:pt x="4443" y="995"/>
                  </a:lnTo>
                  <a:lnTo>
                    <a:pt x="4441" y="996"/>
                  </a:lnTo>
                  <a:lnTo>
                    <a:pt x="4439" y="997"/>
                  </a:lnTo>
                  <a:lnTo>
                    <a:pt x="4436" y="999"/>
                  </a:lnTo>
                  <a:lnTo>
                    <a:pt x="4430" y="1006"/>
                  </a:lnTo>
                  <a:lnTo>
                    <a:pt x="4421" y="1017"/>
                  </a:lnTo>
                  <a:lnTo>
                    <a:pt x="4406" y="1030"/>
                  </a:lnTo>
                  <a:lnTo>
                    <a:pt x="4396" y="1037"/>
                  </a:lnTo>
                  <a:lnTo>
                    <a:pt x="4391" y="1043"/>
                  </a:lnTo>
                  <a:lnTo>
                    <a:pt x="4389" y="1045"/>
                  </a:lnTo>
                  <a:lnTo>
                    <a:pt x="4385" y="1043"/>
                  </a:lnTo>
                  <a:lnTo>
                    <a:pt x="4380" y="1040"/>
                  </a:lnTo>
                  <a:lnTo>
                    <a:pt x="4371" y="1033"/>
                  </a:lnTo>
                  <a:lnTo>
                    <a:pt x="4357" y="1020"/>
                  </a:lnTo>
                  <a:lnTo>
                    <a:pt x="4349" y="1014"/>
                  </a:lnTo>
                  <a:lnTo>
                    <a:pt x="4346" y="1012"/>
                  </a:lnTo>
                  <a:lnTo>
                    <a:pt x="4343" y="1010"/>
                  </a:lnTo>
                  <a:lnTo>
                    <a:pt x="4336" y="1004"/>
                  </a:lnTo>
                  <a:lnTo>
                    <a:pt x="4337" y="998"/>
                  </a:lnTo>
                  <a:lnTo>
                    <a:pt x="4340" y="987"/>
                  </a:lnTo>
                  <a:lnTo>
                    <a:pt x="4333" y="976"/>
                  </a:lnTo>
                  <a:lnTo>
                    <a:pt x="4323" y="965"/>
                  </a:lnTo>
                  <a:lnTo>
                    <a:pt x="4318" y="959"/>
                  </a:lnTo>
                  <a:lnTo>
                    <a:pt x="4314" y="954"/>
                  </a:lnTo>
                  <a:lnTo>
                    <a:pt x="4307" y="951"/>
                  </a:lnTo>
                  <a:lnTo>
                    <a:pt x="4301" y="946"/>
                  </a:lnTo>
                  <a:lnTo>
                    <a:pt x="4289" y="940"/>
                  </a:lnTo>
                  <a:lnTo>
                    <a:pt x="4282" y="935"/>
                  </a:lnTo>
                  <a:lnTo>
                    <a:pt x="4278" y="935"/>
                  </a:lnTo>
                  <a:lnTo>
                    <a:pt x="4273" y="936"/>
                  </a:lnTo>
                  <a:lnTo>
                    <a:pt x="4267" y="940"/>
                  </a:lnTo>
                  <a:lnTo>
                    <a:pt x="4260" y="943"/>
                  </a:lnTo>
                  <a:lnTo>
                    <a:pt x="4253" y="948"/>
                  </a:lnTo>
                  <a:lnTo>
                    <a:pt x="4247" y="952"/>
                  </a:lnTo>
                  <a:lnTo>
                    <a:pt x="4241" y="953"/>
                  </a:lnTo>
                  <a:lnTo>
                    <a:pt x="4236" y="953"/>
                  </a:lnTo>
                  <a:lnTo>
                    <a:pt x="4222" y="943"/>
                  </a:lnTo>
                  <a:lnTo>
                    <a:pt x="4208" y="936"/>
                  </a:lnTo>
                  <a:lnTo>
                    <a:pt x="4200" y="932"/>
                  </a:lnTo>
                  <a:lnTo>
                    <a:pt x="4194" y="926"/>
                  </a:lnTo>
                  <a:lnTo>
                    <a:pt x="4188" y="919"/>
                  </a:lnTo>
                  <a:lnTo>
                    <a:pt x="4181" y="907"/>
                  </a:lnTo>
                  <a:lnTo>
                    <a:pt x="4172" y="895"/>
                  </a:lnTo>
                  <a:lnTo>
                    <a:pt x="4164" y="886"/>
                  </a:lnTo>
                  <a:lnTo>
                    <a:pt x="4156" y="879"/>
                  </a:lnTo>
                  <a:lnTo>
                    <a:pt x="4144" y="871"/>
                  </a:lnTo>
                  <a:lnTo>
                    <a:pt x="4133" y="864"/>
                  </a:lnTo>
                  <a:lnTo>
                    <a:pt x="4122" y="859"/>
                  </a:lnTo>
                  <a:lnTo>
                    <a:pt x="4114" y="857"/>
                  </a:lnTo>
                  <a:lnTo>
                    <a:pt x="4108" y="856"/>
                  </a:lnTo>
                  <a:lnTo>
                    <a:pt x="4101" y="854"/>
                  </a:lnTo>
                  <a:lnTo>
                    <a:pt x="4093" y="850"/>
                  </a:lnTo>
                  <a:lnTo>
                    <a:pt x="4082" y="844"/>
                  </a:lnTo>
                  <a:lnTo>
                    <a:pt x="4071" y="833"/>
                  </a:lnTo>
                  <a:lnTo>
                    <a:pt x="4065" y="828"/>
                  </a:lnTo>
                  <a:lnTo>
                    <a:pt x="4059" y="823"/>
                  </a:lnTo>
                  <a:lnTo>
                    <a:pt x="4052" y="819"/>
                  </a:lnTo>
                  <a:lnTo>
                    <a:pt x="4046" y="815"/>
                  </a:lnTo>
                  <a:lnTo>
                    <a:pt x="4033" y="809"/>
                  </a:lnTo>
                  <a:lnTo>
                    <a:pt x="4024" y="806"/>
                  </a:lnTo>
                  <a:lnTo>
                    <a:pt x="4020" y="803"/>
                  </a:lnTo>
                  <a:lnTo>
                    <a:pt x="4017" y="800"/>
                  </a:lnTo>
                  <a:lnTo>
                    <a:pt x="4015" y="796"/>
                  </a:lnTo>
                  <a:lnTo>
                    <a:pt x="4014" y="793"/>
                  </a:lnTo>
                  <a:lnTo>
                    <a:pt x="4013" y="784"/>
                  </a:lnTo>
                  <a:lnTo>
                    <a:pt x="4013" y="775"/>
                  </a:lnTo>
                  <a:lnTo>
                    <a:pt x="4013" y="764"/>
                  </a:lnTo>
                  <a:lnTo>
                    <a:pt x="4011" y="753"/>
                  </a:lnTo>
                  <a:lnTo>
                    <a:pt x="4008" y="747"/>
                  </a:lnTo>
                  <a:lnTo>
                    <a:pt x="4006" y="743"/>
                  </a:lnTo>
                  <a:lnTo>
                    <a:pt x="4001" y="737"/>
                  </a:lnTo>
                  <a:lnTo>
                    <a:pt x="3996" y="732"/>
                  </a:lnTo>
                  <a:lnTo>
                    <a:pt x="3989" y="728"/>
                  </a:lnTo>
                  <a:lnTo>
                    <a:pt x="3983" y="726"/>
                  </a:lnTo>
                  <a:lnTo>
                    <a:pt x="3976" y="725"/>
                  </a:lnTo>
                  <a:lnTo>
                    <a:pt x="3970" y="724"/>
                  </a:lnTo>
                  <a:lnTo>
                    <a:pt x="3957" y="724"/>
                  </a:lnTo>
                  <a:lnTo>
                    <a:pt x="3946" y="722"/>
                  </a:lnTo>
                  <a:lnTo>
                    <a:pt x="3942" y="720"/>
                  </a:lnTo>
                  <a:lnTo>
                    <a:pt x="3937" y="716"/>
                  </a:lnTo>
                  <a:lnTo>
                    <a:pt x="3932" y="712"/>
                  </a:lnTo>
                  <a:lnTo>
                    <a:pt x="3927" y="707"/>
                  </a:lnTo>
                  <a:lnTo>
                    <a:pt x="3924" y="702"/>
                  </a:lnTo>
                  <a:lnTo>
                    <a:pt x="3921" y="697"/>
                  </a:lnTo>
                  <a:lnTo>
                    <a:pt x="3919" y="693"/>
                  </a:lnTo>
                  <a:lnTo>
                    <a:pt x="3918" y="688"/>
                  </a:lnTo>
                  <a:lnTo>
                    <a:pt x="3917" y="681"/>
                  </a:lnTo>
                  <a:lnTo>
                    <a:pt x="3914" y="675"/>
                  </a:lnTo>
                  <a:lnTo>
                    <a:pt x="3913" y="674"/>
                  </a:lnTo>
                  <a:lnTo>
                    <a:pt x="3911" y="671"/>
                  </a:lnTo>
                  <a:lnTo>
                    <a:pt x="3908" y="671"/>
                  </a:lnTo>
                  <a:lnTo>
                    <a:pt x="3905" y="671"/>
                  </a:lnTo>
                  <a:lnTo>
                    <a:pt x="3901" y="671"/>
                  </a:lnTo>
                  <a:lnTo>
                    <a:pt x="3898" y="670"/>
                  </a:lnTo>
                  <a:lnTo>
                    <a:pt x="3896" y="669"/>
                  </a:lnTo>
                  <a:lnTo>
                    <a:pt x="3895" y="667"/>
                  </a:lnTo>
                  <a:lnTo>
                    <a:pt x="3894" y="661"/>
                  </a:lnTo>
                  <a:lnTo>
                    <a:pt x="3894" y="651"/>
                  </a:lnTo>
                  <a:lnTo>
                    <a:pt x="3893" y="646"/>
                  </a:lnTo>
                  <a:lnTo>
                    <a:pt x="3892" y="642"/>
                  </a:lnTo>
                  <a:lnTo>
                    <a:pt x="3891" y="637"/>
                  </a:lnTo>
                  <a:lnTo>
                    <a:pt x="3888" y="633"/>
                  </a:lnTo>
                  <a:lnTo>
                    <a:pt x="3882" y="626"/>
                  </a:lnTo>
                  <a:lnTo>
                    <a:pt x="3874" y="619"/>
                  </a:lnTo>
                  <a:lnTo>
                    <a:pt x="3869" y="615"/>
                  </a:lnTo>
                  <a:lnTo>
                    <a:pt x="3863" y="613"/>
                  </a:lnTo>
                  <a:lnTo>
                    <a:pt x="3857" y="609"/>
                  </a:lnTo>
                  <a:lnTo>
                    <a:pt x="3850" y="608"/>
                  </a:lnTo>
                  <a:lnTo>
                    <a:pt x="3844" y="607"/>
                  </a:lnTo>
                  <a:lnTo>
                    <a:pt x="3839" y="608"/>
                  </a:lnTo>
                  <a:lnTo>
                    <a:pt x="3837" y="608"/>
                  </a:lnTo>
                  <a:lnTo>
                    <a:pt x="3835" y="609"/>
                  </a:lnTo>
                  <a:lnTo>
                    <a:pt x="3835" y="612"/>
                  </a:lnTo>
                  <a:lnTo>
                    <a:pt x="3833" y="614"/>
                  </a:lnTo>
                  <a:lnTo>
                    <a:pt x="3833" y="624"/>
                  </a:lnTo>
                  <a:lnTo>
                    <a:pt x="3832" y="633"/>
                  </a:lnTo>
                  <a:lnTo>
                    <a:pt x="3832" y="640"/>
                  </a:lnTo>
                  <a:lnTo>
                    <a:pt x="3837" y="651"/>
                  </a:lnTo>
                  <a:lnTo>
                    <a:pt x="3842" y="662"/>
                  </a:lnTo>
                  <a:lnTo>
                    <a:pt x="3847" y="671"/>
                  </a:lnTo>
                  <a:lnTo>
                    <a:pt x="3855" y="686"/>
                  </a:lnTo>
                  <a:lnTo>
                    <a:pt x="3862" y="701"/>
                  </a:lnTo>
                  <a:lnTo>
                    <a:pt x="3864" y="708"/>
                  </a:lnTo>
                  <a:lnTo>
                    <a:pt x="3866" y="713"/>
                  </a:lnTo>
                  <a:lnTo>
                    <a:pt x="3866" y="718"/>
                  </a:lnTo>
                  <a:lnTo>
                    <a:pt x="3864" y="720"/>
                  </a:lnTo>
                  <a:lnTo>
                    <a:pt x="3863" y="721"/>
                  </a:lnTo>
                  <a:lnTo>
                    <a:pt x="3860" y="721"/>
                  </a:lnTo>
                  <a:lnTo>
                    <a:pt x="3856" y="720"/>
                  </a:lnTo>
                  <a:lnTo>
                    <a:pt x="3850" y="718"/>
                  </a:lnTo>
                  <a:lnTo>
                    <a:pt x="3838" y="711"/>
                  </a:lnTo>
                  <a:lnTo>
                    <a:pt x="3826" y="705"/>
                  </a:lnTo>
                  <a:lnTo>
                    <a:pt x="3814" y="697"/>
                  </a:lnTo>
                  <a:lnTo>
                    <a:pt x="3804" y="690"/>
                  </a:lnTo>
                  <a:lnTo>
                    <a:pt x="3789" y="682"/>
                  </a:lnTo>
                  <a:lnTo>
                    <a:pt x="3773" y="672"/>
                  </a:lnTo>
                  <a:lnTo>
                    <a:pt x="3757" y="663"/>
                  </a:lnTo>
                  <a:lnTo>
                    <a:pt x="3744" y="655"/>
                  </a:lnTo>
                  <a:lnTo>
                    <a:pt x="3731" y="645"/>
                  </a:lnTo>
                  <a:lnTo>
                    <a:pt x="3716" y="633"/>
                  </a:lnTo>
                  <a:lnTo>
                    <a:pt x="3700" y="621"/>
                  </a:lnTo>
                  <a:lnTo>
                    <a:pt x="3690" y="612"/>
                  </a:lnTo>
                  <a:lnTo>
                    <a:pt x="3682" y="602"/>
                  </a:lnTo>
                  <a:lnTo>
                    <a:pt x="3675" y="590"/>
                  </a:lnTo>
                  <a:lnTo>
                    <a:pt x="3669" y="579"/>
                  </a:lnTo>
                  <a:lnTo>
                    <a:pt x="3666" y="569"/>
                  </a:lnTo>
                  <a:lnTo>
                    <a:pt x="3665" y="563"/>
                  </a:lnTo>
                  <a:lnTo>
                    <a:pt x="3663" y="558"/>
                  </a:lnTo>
                  <a:lnTo>
                    <a:pt x="3660" y="554"/>
                  </a:lnTo>
                  <a:lnTo>
                    <a:pt x="3653" y="547"/>
                  </a:lnTo>
                  <a:lnTo>
                    <a:pt x="3644" y="538"/>
                  </a:lnTo>
                  <a:lnTo>
                    <a:pt x="3637" y="529"/>
                  </a:lnTo>
                  <a:lnTo>
                    <a:pt x="3631" y="518"/>
                  </a:lnTo>
                  <a:lnTo>
                    <a:pt x="3624" y="505"/>
                  </a:lnTo>
                  <a:lnTo>
                    <a:pt x="3621" y="499"/>
                  </a:lnTo>
                  <a:lnTo>
                    <a:pt x="3616" y="492"/>
                  </a:lnTo>
                  <a:lnTo>
                    <a:pt x="3610" y="486"/>
                  </a:lnTo>
                  <a:lnTo>
                    <a:pt x="3603" y="479"/>
                  </a:lnTo>
                  <a:lnTo>
                    <a:pt x="3589" y="467"/>
                  </a:lnTo>
                  <a:lnTo>
                    <a:pt x="3575" y="456"/>
                  </a:lnTo>
                  <a:lnTo>
                    <a:pt x="3562" y="445"/>
                  </a:lnTo>
                  <a:lnTo>
                    <a:pt x="3547" y="434"/>
                  </a:lnTo>
                  <a:lnTo>
                    <a:pt x="3534" y="423"/>
                  </a:lnTo>
                  <a:lnTo>
                    <a:pt x="3524" y="415"/>
                  </a:lnTo>
                  <a:lnTo>
                    <a:pt x="3521" y="411"/>
                  </a:lnTo>
                  <a:lnTo>
                    <a:pt x="3520" y="407"/>
                  </a:lnTo>
                  <a:lnTo>
                    <a:pt x="3520" y="405"/>
                  </a:lnTo>
                  <a:lnTo>
                    <a:pt x="3520" y="403"/>
                  </a:lnTo>
                  <a:lnTo>
                    <a:pt x="3521" y="398"/>
                  </a:lnTo>
                  <a:lnTo>
                    <a:pt x="3524" y="392"/>
                  </a:lnTo>
                  <a:lnTo>
                    <a:pt x="3526" y="390"/>
                  </a:lnTo>
                  <a:lnTo>
                    <a:pt x="3524" y="386"/>
                  </a:lnTo>
                  <a:lnTo>
                    <a:pt x="3523" y="384"/>
                  </a:lnTo>
                  <a:lnTo>
                    <a:pt x="3522" y="381"/>
                  </a:lnTo>
                  <a:lnTo>
                    <a:pt x="3516" y="378"/>
                  </a:lnTo>
                  <a:lnTo>
                    <a:pt x="3508" y="375"/>
                  </a:lnTo>
                  <a:lnTo>
                    <a:pt x="3497" y="373"/>
                  </a:lnTo>
                  <a:lnTo>
                    <a:pt x="3486" y="369"/>
                  </a:lnTo>
                  <a:lnTo>
                    <a:pt x="3480" y="366"/>
                  </a:lnTo>
                  <a:lnTo>
                    <a:pt x="3476" y="363"/>
                  </a:lnTo>
                  <a:lnTo>
                    <a:pt x="3470" y="360"/>
                  </a:lnTo>
                  <a:lnTo>
                    <a:pt x="3465" y="355"/>
                  </a:lnTo>
                  <a:lnTo>
                    <a:pt x="3461" y="350"/>
                  </a:lnTo>
                  <a:lnTo>
                    <a:pt x="3459" y="346"/>
                  </a:lnTo>
                  <a:lnTo>
                    <a:pt x="3457" y="341"/>
                  </a:lnTo>
                  <a:lnTo>
                    <a:pt x="3455" y="335"/>
                  </a:lnTo>
                  <a:lnTo>
                    <a:pt x="3452" y="325"/>
                  </a:lnTo>
                  <a:lnTo>
                    <a:pt x="3447" y="316"/>
                  </a:lnTo>
                  <a:lnTo>
                    <a:pt x="3444" y="312"/>
                  </a:lnTo>
                  <a:lnTo>
                    <a:pt x="3440" y="310"/>
                  </a:lnTo>
                  <a:lnTo>
                    <a:pt x="3435" y="309"/>
                  </a:lnTo>
                  <a:lnTo>
                    <a:pt x="3432" y="308"/>
                  </a:lnTo>
                  <a:lnTo>
                    <a:pt x="3427" y="309"/>
                  </a:lnTo>
                  <a:lnTo>
                    <a:pt x="3422" y="311"/>
                  </a:lnTo>
                  <a:lnTo>
                    <a:pt x="3417" y="314"/>
                  </a:lnTo>
                  <a:lnTo>
                    <a:pt x="3413" y="318"/>
                  </a:lnTo>
                  <a:lnTo>
                    <a:pt x="3403" y="330"/>
                  </a:lnTo>
                  <a:lnTo>
                    <a:pt x="3392" y="344"/>
                  </a:lnTo>
                  <a:lnTo>
                    <a:pt x="3382" y="356"/>
                  </a:lnTo>
                  <a:lnTo>
                    <a:pt x="3372" y="366"/>
                  </a:lnTo>
                  <a:lnTo>
                    <a:pt x="3367" y="368"/>
                  </a:lnTo>
                  <a:lnTo>
                    <a:pt x="3363" y="368"/>
                  </a:lnTo>
                  <a:lnTo>
                    <a:pt x="3357" y="368"/>
                  </a:lnTo>
                  <a:lnTo>
                    <a:pt x="3350" y="367"/>
                  </a:lnTo>
                  <a:lnTo>
                    <a:pt x="3338" y="363"/>
                  </a:lnTo>
                  <a:lnTo>
                    <a:pt x="3327" y="359"/>
                  </a:lnTo>
                  <a:lnTo>
                    <a:pt x="3323" y="358"/>
                  </a:lnTo>
                  <a:lnTo>
                    <a:pt x="3321" y="355"/>
                  </a:lnTo>
                  <a:lnTo>
                    <a:pt x="3319" y="352"/>
                  </a:lnTo>
                  <a:lnTo>
                    <a:pt x="3318" y="349"/>
                  </a:lnTo>
                  <a:lnTo>
                    <a:pt x="3316" y="341"/>
                  </a:lnTo>
                  <a:lnTo>
                    <a:pt x="3316" y="330"/>
                  </a:lnTo>
                  <a:lnTo>
                    <a:pt x="3315" y="324"/>
                  </a:lnTo>
                  <a:lnTo>
                    <a:pt x="3312" y="321"/>
                  </a:lnTo>
                  <a:lnTo>
                    <a:pt x="3307" y="317"/>
                  </a:lnTo>
                  <a:lnTo>
                    <a:pt x="3301" y="315"/>
                  </a:lnTo>
                  <a:lnTo>
                    <a:pt x="3294" y="314"/>
                  </a:lnTo>
                  <a:lnTo>
                    <a:pt x="3288" y="314"/>
                  </a:lnTo>
                  <a:lnTo>
                    <a:pt x="3281" y="314"/>
                  </a:lnTo>
                  <a:lnTo>
                    <a:pt x="3276" y="315"/>
                  </a:lnTo>
                  <a:lnTo>
                    <a:pt x="3271" y="317"/>
                  </a:lnTo>
                  <a:lnTo>
                    <a:pt x="3269" y="319"/>
                  </a:lnTo>
                  <a:lnTo>
                    <a:pt x="3266" y="323"/>
                  </a:lnTo>
                  <a:lnTo>
                    <a:pt x="3266" y="327"/>
                  </a:lnTo>
                  <a:lnTo>
                    <a:pt x="3266" y="336"/>
                  </a:lnTo>
                  <a:lnTo>
                    <a:pt x="3266" y="346"/>
                  </a:lnTo>
                  <a:lnTo>
                    <a:pt x="3265" y="350"/>
                  </a:lnTo>
                  <a:lnTo>
                    <a:pt x="3264" y="354"/>
                  </a:lnTo>
                  <a:lnTo>
                    <a:pt x="3260" y="358"/>
                  </a:lnTo>
                  <a:lnTo>
                    <a:pt x="3256" y="362"/>
                  </a:lnTo>
                  <a:lnTo>
                    <a:pt x="3243" y="371"/>
                  </a:lnTo>
                  <a:lnTo>
                    <a:pt x="3227" y="381"/>
                  </a:lnTo>
                  <a:lnTo>
                    <a:pt x="3220" y="386"/>
                  </a:lnTo>
                  <a:lnTo>
                    <a:pt x="3214" y="391"/>
                  </a:lnTo>
                  <a:lnTo>
                    <a:pt x="3211" y="394"/>
                  </a:lnTo>
                  <a:lnTo>
                    <a:pt x="3208" y="398"/>
                  </a:lnTo>
                  <a:lnTo>
                    <a:pt x="3207" y="404"/>
                  </a:lnTo>
                  <a:lnTo>
                    <a:pt x="3205" y="410"/>
                  </a:lnTo>
                  <a:lnTo>
                    <a:pt x="3202" y="413"/>
                  </a:lnTo>
                  <a:lnTo>
                    <a:pt x="3200" y="416"/>
                  </a:lnTo>
                  <a:lnTo>
                    <a:pt x="3197" y="417"/>
                  </a:lnTo>
                  <a:lnTo>
                    <a:pt x="3196" y="417"/>
                  </a:lnTo>
                  <a:lnTo>
                    <a:pt x="3194" y="417"/>
                  </a:lnTo>
                  <a:lnTo>
                    <a:pt x="3192" y="415"/>
                  </a:lnTo>
                  <a:lnTo>
                    <a:pt x="3189" y="412"/>
                  </a:lnTo>
                  <a:lnTo>
                    <a:pt x="3187" y="409"/>
                  </a:lnTo>
                  <a:lnTo>
                    <a:pt x="3183" y="401"/>
                  </a:lnTo>
                  <a:lnTo>
                    <a:pt x="3178" y="393"/>
                  </a:lnTo>
                  <a:lnTo>
                    <a:pt x="3174" y="386"/>
                  </a:lnTo>
                  <a:lnTo>
                    <a:pt x="3165" y="380"/>
                  </a:lnTo>
                  <a:lnTo>
                    <a:pt x="3156" y="374"/>
                  </a:lnTo>
                  <a:lnTo>
                    <a:pt x="3146" y="368"/>
                  </a:lnTo>
                  <a:lnTo>
                    <a:pt x="3137" y="361"/>
                  </a:lnTo>
                  <a:lnTo>
                    <a:pt x="3127" y="354"/>
                  </a:lnTo>
                  <a:lnTo>
                    <a:pt x="3118" y="346"/>
                  </a:lnTo>
                  <a:lnTo>
                    <a:pt x="3107" y="338"/>
                  </a:lnTo>
                  <a:lnTo>
                    <a:pt x="3101" y="336"/>
                  </a:lnTo>
                  <a:lnTo>
                    <a:pt x="3095" y="334"/>
                  </a:lnTo>
                  <a:lnTo>
                    <a:pt x="3090" y="331"/>
                  </a:lnTo>
                  <a:lnTo>
                    <a:pt x="3086" y="331"/>
                  </a:lnTo>
                  <a:lnTo>
                    <a:pt x="3081" y="330"/>
                  </a:lnTo>
                  <a:lnTo>
                    <a:pt x="3079" y="330"/>
                  </a:lnTo>
                  <a:lnTo>
                    <a:pt x="3076" y="329"/>
                  </a:lnTo>
                  <a:lnTo>
                    <a:pt x="3074" y="328"/>
                  </a:lnTo>
                  <a:lnTo>
                    <a:pt x="3073" y="323"/>
                  </a:lnTo>
                  <a:lnTo>
                    <a:pt x="3073" y="316"/>
                  </a:lnTo>
                  <a:lnTo>
                    <a:pt x="3071" y="311"/>
                  </a:lnTo>
                  <a:lnTo>
                    <a:pt x="3069" y="308"/>
                  </a:lnTo>
                  <a:lnTo>
                    <a:pt x="3067" y="304"/>
                  </a:lnTo>
                  <a:lnTo>
                    <a:pt x="3063" y="300"/>
                  </a:lnTo>
                  <a:lnTo>
                    <a:pt x="3054" y="292"/>
                  </a:lnTo>
                  <a:lnTo>
                    <a:pt x="3044" y="284"/>
                  </a:lnTo>
                  <a:lnTo>
                    <a:pt x="3036" y="274"/>
                  </a:lnTo>
                  <a:lnTo>
                    <a:pt x="3025" y="264"/>
                  </a:lnTo>
                  <a:lnTo>
                    <a:pt x="3016" y="254"/>
                  </a:lnTo>
                  <a:lnTo>
                    <a:pt x="3007" y="246"/>
                  </a:lnTo>
                  <a:lnTo>
                    <a:pt x="3001" y="239"/>
                  </a:lnTo>
                  <a:lnTo>
                    <a:pt x="2995" y="232"/>
                  </a:lnTo>
                  <a:lnTo>
                    <a:pt x="2991" y="227"/>
                  </a:lnTo>
                  <a:lnTo>
                    <a:pt x="2985" y="224"/>
                  </a:lnTo>
                  <a:lnTo>
                    <a:pt x="2980" y="224"/>
                  </a:lnTo>
                  <a:lnTo>
                    <a:pt x="2976" y="223"/>
                  </a:lnTo>
                  <a:lnTo>
                    <a:pt x="2972" y="221"/>
                  </a:lnTo>
                  <a:lnTo>
                    <a:pt x="2967" y="214"/>
                  </a:lnTo>
                  <a:lnTo>
                    <a:pt x="2963" y="210"/>
                  </a:lnTo>
                  <a:lnTo>
                    <a:pt x="2957" y="207"/>
                  </a:lnTo>
                  <a:lnTo>
                    <a:pt x="2950" y="203"/>
                  </a:lnTo>
                  <a:lnTo>
                    <a:pt x="2943" y="199"/>
                  </a:lnTo>
                  <a:lnTo>
                    <a:pt x="2926" y="195"/>
                  </a:lnTo>
                  <a:lnTo>
                    <a:pt x="2912" y="189"/>
                  </a:lnTo>
                  <a:lnTo>
                    <a:pt x="2905" y="186"/>
                  </a:lnTo>
                  <a:lnTo>
                    <a:pt x="2898" y="185"/>
                  </a:lnTo>
                  <a:lnTo>
                    <a:pt x="2890" y="185"/>
                  </a:lnTo>
                  <a:lnTo>
                    <a:pt x="2882" y="185"/>
                  </a:lnTo>
                  <a:lnTo>
                    <a:pt x="2874" y="186"/>
                  </a:lnTo>
                  <a:lnTo>
                    <a:pt x="2867" y="189"/>
                  </a:lnTo>
                  <a:lnTo>
                    <a:pt x="2860" y="192"/>
                  </a:lnTo>
                  <a:lnTo>
                    <a:pt x="2854" y="197"/>
                  </a:lnTo>
                  <a:lnTo>
                    <a:pt x="2849" y="203"/>
                  </a:lnTo>
                  <a:lnTo>
                    <a:pt x="2844" y="209"/>
                  </a:lnTo>
                  <a:lnTo>
                    <a:pt x="2841" y="214"/>
                  </a:lnTo>
                  <a:lnTo>
                    <a:pt x="2838" y="220"/>
                  </a:lnTo>
                  <a:lnTo>
                    <a:pt x="2837" y="226"/>
                  </a:lnTo>
                  <a:lnTo>
                    <a:pt x="2837" y="232"/>
                  </a:lnTo>
                  <a:lnTo>
                    <a:pt x="2838" y="236"/>
                  </a:lnTo>
                  <a:lnTo>
                    <a:pt x="2840" y="242"/>
                  </a:lnTo>
                  <a:lnTo>
                    <a:pt x="2842" y="248"/>
                  </a:lnTo>
                  <a:lnTo>
                    <a:pt x="2844" y="255"/>
                  </a:lnTo>
                  <a:lnTo>
                    <a:pt x="2846" y="264"/>
                  </a:lnTo>
                  <a:lnTo>
                    <a:pt x="2846" y="272"/>
                  </a:lnTo>
                  <a:lnTo>
                    <a:pt x="2846" y="280"/>
                  </a:lnTo>
                  <a:lnTo>
                    <a:pt x="2844" y="287"/>
                  </a:lnTo>
                  <a:lnTo>
                    <a:pt x="2843" y="295"/>
                  </a:lnTo>
                  <a:lnTo>
                    <a:pt x="2841" y="302"/>
                  </a:lnTo>
                  <a:lnTo>
                    <a:pt x="2838" y="308"/>
                  </a:lnTo>
                  <a:lnTo>
                    <a:pt x="2836" y="316"/>
                  </a:lnTo>
                  <a:lnTo>
                    <a:pt x="2835" y="324"/>
                  </a:lnTo>
                  <a:lnTo>
                    <a:pt x="2835" y="335"/>
                  </a:lnTo>
                  <a:lnTo>
                    <a:pt x="2835" y="355"/>
                  </a:lnTo>
                  <a:lnTo>
                    <a:pt x="2836" y="375"/>
                  </a:lnTo>
                  <a:lnTo>
                    <a:pt x="2837" y="391"/>
                  </a:lnTo>
                  <a:lnTo>
                    <a:pt x="2840" y="404"/>
                  </a:lnTo>
                  <a:lnTo>
                    <a:pt x="2843" y="415"/>
                  </a:lnTo>
                  <a:lnTo>
                    <a:pt x="2847" y="422"/>
                  </a:lnTo>
                  <a:lnTo>
                    <a:pt x="2848" y="436"/>
                  </a:lnTo>
                  <a:lnTo>
                    <a:pt x="2847" y="449"/>
                  </a:lnTo>
                  <a:lnTo>
                    <a:pt x="2846" y="454"/>
                  </a:lnTo>
                  <a:lnTo>
                    <a:pt x="2843" y="460"/>
                  </a:lnTo>
                  <a:lnTo>
                    <a:pt x="2840" y="464"/>
                  </a:lnTo>
                  <a:lnTo>
                    <a:pt x="2834" y="469"/>
                  </a:lnTo>
                  <a:lnTo>
                    <a:pt x="2827" y="472"/>
                  </a:lnTo>
                  <a:lnTo>
                    <a:pt x="2819" y="472"/>
                  </a:lnTo>
                  <a:lnTo>
                    <a:pt x="2815" y="472"/>
                  </a:lnTo>
                  <a:lnTo>
                    <a:pt x="2810" y="470"/>
                  </a:lnTo>
                  <a:lnTo>
                    <a:pt x="2806" y="468"/>
                  </a:lnTo>
                  <a:lnTo>
                    <a:pt x="2802" y="466"/>
                  </a:lnTo>
                  <a:lnTo>
                    <a:pt x="2787" y="457"/>
                  </a:lnTo>
                  <a:lnTo>
                    <a:pt x="2775" y="453"/>
                  </a:lnTo>
                  <a:lnTo>
                    <a:pt x="2764" y="448"/>
                  </a:lnTo>
                  <a:lnTo>
                    <a:pt x="2753" y="444"/>
                  </a:lnTo>
                  <a:lnTo>
                    <a:pt x="2750" y="444"/>
                  </a:lnTo>
                  <a:lnTo>
                    <a:pt x="2748" y="444"/>
                  </a:lnTo>
                  <a:lnTo>
                    <a:pt x="2747" y="445"/>
                  </a:lnTo>
                  <a:lnTo>
                    <a:pt x="2746" y="448"/>
                  </a:lnTo>
                  <a:lnTo>
                    <a:pt x="2743" y="454"/>
                  </a:lnTo>
                  <a:lnTo>
                    <a:pt x="2741" y="462"/>
                  </a:lnTo>
                  <a:lnTo>
                    <a:pt x="2740" y="469"/>
                  </a:lnTo>
                  <a:lnTo>
                    <a:pt x="2739" y="476"/>
                  </a:lnTo>
                  <a:lnTo>
                    <a:pt x="2737" y="482"/>
                  </a:lnTo>
                  <a:lnTo>
                    <a:pt x="2735" y="486"/>
                  </a:lnTo>
                  <a:lnTo>
                    <a:pt x="2728" y="487"/>
                  </a:lnTo>
                  <a:lnTo>
                    <a:pt x="2720" y="489"/>
                  </a:lnTo>
                  <a:lnTo>
                    <a:pt x="2716" y="491"/>
                  </a:lnTo>
                  <a:lnTo>
                    <a:pt x="2712" y="493"/>
                  </a:lnTo>
                  <a:lnTo>
                    <a:pt x="2710" y="495"/>
                  </a:lnTo>
                  <a:lnTo>
                    <a:pt x="2709" y="499"/>
                  </a:lnTo>
                  <a:lnTo>
                    <a:pt x="2710" y="510"/>
                  </a:lnTo>
                  <a:lnTo>
                    <a:pt x="2712" y="519"/>
                  </a:lnTo>
                  <a:lnTo>
                    <a:pt x="2714" y="524"/>
                  </a:lnTo>
                  <a:lnTo>
                    <a:pt x="2714" y="527"/>
                  </a:lnTo>
                  <a:lnTo>
                    <a:pt x="2712" y="531"/>
                  </a:lnTo>
                  <a:lnTo>
                    <a:pt x="2710" y="533"/>
                  </a:lnTo>
                  <a:lnTo>
                    <a:pt x="2705" y="536"/>
                  </a:lnTo>
                  <a:lnTo>
                    <a:pt x="2703" y="538"/>
                  </a:lnTo>
                  <a:lnTo>
                    <a:pt x="2701" y="543"/>
                  </a:lnTo>
                  <a:lnTo>
                    <a:pt x="2698" y="548"/>
                  </a:lnTo>
                  <a:lnTo>
                    <a:pt x="2696" y="561"/>
                  </a:lnTo>
                  <a:lnTo>
                    <a:pt x="2693" y="574"/>
                  </a:lnTo>
                  <a:lnTo>
                    <a:pt x="2692" y="587"/>
                  </a:lnTo>
                  <a:lnTo>
                    <a:pt x="2690" y="599"/>
                  </a:lnTo>
                  <a:lnTo>
                    <a:pt x="2689" y="604"/>
                  </a:lnTo>
                  <a:lnTo>
                    <a:pt x="2686" y="607"/>
                  </a:lnTo>
                  <a:lnTo>
                    <a:pt x="2685" y="611"/>
                  </a:lnTo>
                  <a:lnTo>
                    <a:pt x="2683" y="612"/>
                  </a:lnTo>
                  <a:lnTo>
                    <a:pt x="2677" y="612"/>
                  </a:lnTo>
                  <a:lnTo>
                    <a:pt x="2672" y="612"/>
                  </a:lnTo>
                  <a:lnTo>
                    <a:pt x="2668" y="609"/>
                  </a:lnTo>
                  <a:lnTo>
                    <a:pt x="2665" y="608"/>
                  </a:lnTo>
                  <a:lnTo>
                    <a:pt x="2658" y="602"/>
                  </a:lnTo>
                  <a:lnTo>
                    <a:pt x="2651" y="596"/>
                  </a:lnTo>
                  <a:lnTo>
                    <a:pt x="2642" y="592"/>
                  </a:lnTo>
                  <a:lnTo>
                    <a:pt x="2633" y="587"/>
                  </a:lnTo>
                  <a:lnTo>
                    <a:pt x="2623" y="582"/>
                  </a:lnTo>
                  <a:lnTo>
                    <a:pt x="2614" y="580"/>
                  </a:lnTo>
                  <a:lnTo>
                    <a:pt x="2609" y="580"/>
                  </a:lnTo>
                  <a:lnTo>
                    <a:pt x="2605" y="581"/>
                  </a:lnTo>
                  <a:lnTo>
                    <a:pt x="2601" y="585"/>
                  </a:lnTo>
                  <a:lnTo>
                    <a:pt x="2597" y="588"/>
                  </a:lnTo>
                  <a:lnTo>
                    <a:pt x="2589" y="598"/>
                  </a:lnTo>
                  <a:lnTo>
                    <a:pt x="2579" y="608"/>
                  </a:lnTo>
                  <a:lnTo>
                    <a:pt x="2572" y="613"/>
                  </a:lnTo>
                  <a:lnTo>
                    <a:pt x="2566" y="615"/>
                  </a:lnTo>
                  <a:lnTo>
                    <a:pt x="2560" y="617"/>
                  </a:lnTo>
                  <a:lnTo>
                    <a:pt x="2556" y="617"/>
                  </a:lnTo>
                  <a:lnTo>
                    <a:pt x="2551" y="617"/>
                  </a:lnTo>
                  <a:lnTo>
                    <a:pt x="2548" y="615"/>
                  </a:lnTo>
                  <a:lnTo>
                    <a:pt x="2546" y="613"/>
                  </a:lnTo>
                  <a:lnTo>
                    <a:pt x="2544" y="611"/>
                  </a:lnTo>
                  <a:lnTo>
                    <a:pt x="2540" y="607"/>
                  </a:lnTo>
                  <a:lnTo>
                    <a:pt x="2535" y="604"/>
                  </a:lnTo>
                  <a:lnTo>
                    <a:pt x="2529" y="601"/>
                  </a:lnTo>
                  <a:lnTo>
                    <a:pt x="2521" y="598"/>
                  </a:lnTo>
                  <a:lnTo>
                    <a:pt x="2506" y="592"/>
                  </a:lnTo>
                  <a:lnTo>
                    <a:pt x="2494" y="586"/>
                  </a:lnTo>
                  <a:lnTo>
                    <a:pt x="2483" y="580"/>
                  </a:lnTo>
                  <a:lnTo>
                    <a:pt x="2474" y="573"/>
                  </a:lnTo>
                  <a:lnTo>
                    <a:pt x="2469" y="569"/>
                  </a:lnTo>
                  <a:lnTo>
                    <a:pt x="2464" y="564"/>
                  </a:lnTo>
                  <a:lnTo>
                    <a:pt x="2460" y="558"/>
                  </a:lnTo>
                  <a:lnTo>
                    <a:pt x="2457" y="551"/>
                  </a:lnTo>
                  <a:lnTo>
                    <a:pt x="2451" y="538"/>
                  </a:lnTo>
                  <a:lnTo>
                    <a:pt x="2445" y="526"/>
                  </a:lnTo>
                  <a:lnTo>
                    <a:pt x="2439" y="517"/>
                  </a:lnTo>
                  <a:lnTo>
                    <a:pt x="2432" y="507"/>
                  </a:lnTo>
                  <a:lnTo>
                    <a:pt x="2422" y="500"/>
                  </a:lnTo>
                  <a:lnTo>
                    <a:pt x="2413" y="494"/>
                  </a:lnTo>
                  <a:lnTo>
                    <a:pt x="2408" y="491"/>
                  </a:lnTo>
                  <a:lnTo>
                    <a:pt x="2403" y="489"/>
                  </a:lnTo>
                  <a:lnTo>
                    <a:pt x="2401" y="488"/>
                  </a:lnTo>
                  <a:lnTo>
                    <a:pt x="2397" y="488"/>
                  </a:lnTo>
                  <a:lnTo>
                    <a:pt x="2390" y="491"/>
                  </a:lnTo>
                  <a:lnTo>
                    <a:pt x="2381" y="495"/>
                  </a:lnTo>
                  <a:lnTo>
                    <a:pt x="2368" y="505"/>
                  </a:lnTo>
                  <a:lnTo>
                    <a:pt x="2351" y="516"/>
                  </a:lnTo>
                  <a:lnTo>
                    <a:pt x="2342" y="520"/>
                  </a:lnTo>
                  <a:lnTo>
                    <a:pt x="2331" y="524"/>
                  </a:lnTo>
                  <a:lnTo>
                    <a:pt x="2326" y="525"/>
                  </a:lnTo>
                  <a:lnTo>
                    <a:pt x="2321" y="525"/>
                  </a:lnTo>
                  <a:lnTo>
                    <a:pt x="2315" y="524"/>
                  </a:lnTo>
                  <a:lnTo>
                    <a:pt x="2311" y="523"/>
                  </a:lnTo>
                  <a:lnTo>
                    <a:pt x="2300" y="518"/>
                  </a:lnTo>
                  <a:lnTo>
                    <a:pt x="2290" y="513"/>
                  </a:lnTo>
                  <a:lnTo>
                    <a:pt x="2282" y="511"/>
                  </a:lnTo>
                  <a:lnTo>
                    <a:pt x="2273" y="508"/>
                  </a:lnTo>
                  <a:lnTo>
                    <a:pt x="2264" y="508"/>
                  </a:lnTo>
                  <a:lnTo>
                    <a:pt x="2258" y="510"/>
                  </a:lnTo>
                  <a:lnTo>
                    <a:pt x="2252" y="512"/>
                  </a:lnTo>
                  <a:lnTo>
                    <a:pt x="2249" y="514"/>
                  </a:lnTo>
                  <a:lnTo>
                    <a:pt x="2246" y="514"/>
                  </a:lnTo>
                  <a:lnTo>
                    <a:pt x="2244" y="513"/>
                  </a:lnTo>
                  <a:lnTo>
                    <a:pt x="2242" y="512"/>
                  </a:lnTo>
                  <a:lnTo>
                    <a:pt x="2241" y="508"/>
                  </a:lnTo>
                  <a:lnTo>
                    <a:pt x="2236" y="501"/>
                  </a:lnTo>
                  <a:lnTo>
                    <a:pt x="2232" y="492"/>
                  </a:lnTo>
                  <a:lnTo>
                    <a:pt x="2229" y="482"/>
                  </a:lnTo>
                  <a:lnTo>
                    <a:pt x="2224" y="473"/>
                  </a:lnTo>
                  <a:lnTo>
                    <a:pt x="2220" y="464"/>
                  </a:lnTo>
                  <a:lnTo>
                    <a:pt x="2214" y="461"/>
                  </a:lnTo>
                  <a:lnTo>
                    <a:pt x="2201" y="455"/>
                  </a:lnTo>
                  <a:lnTo>
                    <a:pt x="2183" y="449"/>
                  </a:lnTo>
                  <a:lnTo>
                    <a:pt x="2167" y="443"/>
                  </a:lnTo>
                  <a:lnTo>
                    <a:pt x="2154" y="437"/>
                  </a:lnTo>
                  <a:lnTo>
                    <a:pt x="2148" y="436"/>
                  </a:lnTo>
                  <a:lnTo>
                    <a:pt x="2143" y="437"/>
                  </a:lnTo>
                  <a:lnTo>
                    <a:pt x="2137" y="438"/>
                  </a:lnTo>
                  <a:lnTo>
                    <a:pt x="2132" y="442"/>
                  </a:lnTo>
                  <a:lnTo>
                    <a:pt x="2126" y="445"/>
                  </a:lnTo>
                  <a:lnTo>
                    <a:pt x="2120" y="448"/>
                  </a:lnTo>
                  <a:lnTo>
                    <a:pt x="2116" y="450"/>
                  </a:lnTo>
                  <a:lnTo>
                    <a:pt x="2110" y="450"/>
                  </a:lnTo>
                  <a:lnTo>
                    <a:pt x="2093" y="449"/>
                  </a:lnTo>
                  <a:lnTo>
                    <a:pt x="2067" y="449"/>
                  </a:lnTo>
                  <a:lnTo>
                    <a:pt x="2053" y="448"/>
                  </a:lnTo>
                  <a:lnTo>
                    <a:pt x="2040" y="448"/>
                  </a:lnTo>
                  <a:lnTo>
                    <a:pt x="2027" y="445"/>
                  </a:lnTo>
                  <a:lnTo>
                    <a:pt x="2016" y="443"/>
                  </a:lnTo>
                  <a:lnTo>
                    <a:pt x="2011" y="441"/>
                  </a:lnTo>
                  <a:lnTo>
                    <a:pt x="2008" y="437"/>
                  </a:lnTo>
                  <a:lnTo>
                    <a:pt x="2005" y="434"/>
                  </a:lnTo>
                  <a:lnTo>
                    <a:pt x="2003" y="429"/>
                  </a:lnTo>
                  <a:lnTo>
                    <a:pt x="1999" y="418"/>
                  </a:lnTo>
                  <a:lnTo>
                    <a:pt x="1997" y="406"/>
                  </a:lnTo>
                  <a:lnTo>
                    <a:pt x="1994" y="380"/>
                  </a:lnTo>
                  <a:lnTo>
                    <a:pt x="1992" y="358"/>
                  </a:lnTo>
                  <a:lnTo>
                    <a:pt x="1989" y="349"/>
                  </a:lnTo>
                  <a:lnTo>
                    <a:pt x="1985" y="340"/>
                  </a:lnTo>
                  <a:lnTo>
                    <a:pt x="1983" y="316"/>
                  </a:lnTo>
                  <a:lnTo>
                    <a:pt x="1981" y="293"/>
                  </a:lnTo>
                  <a:lnTo>
                    <a:pt x="1980" y="283"/>
                  </a:lnTo>
                  <a:lnTo>
                    <a:pt x="1978" y="273"/>
                  </a:lnTo>
                  <a:lnTo>
                    <a:pt x="1977" y="266"/>
                  </a:lnTo>
                  <a:lnTo>
                    <a:pt x="1973" y="261"/>
                  </a:lnTo>
                  <a:lnTo>
                    <a:pt x="1969" y="260"/>
                  </a:lnTo>
                  <a:lnTo>
                    <a:pt x="1965" y="259"/>
                  </a:lnTo>
                  <a:lnTo>
                    <a:pt x="1958" y="258"/>
                  </a:lnTo>
                  <a:lnTo>
                    <a:pt x="1948" y="258"/>
                  </a:lnTo>
                  <a:lnTo>
                    <a:pt x="1928" y="258"/>
                  </a:lnTo>
                  <a:lnTo>
                    <a:pt x="1904" y="259"/>
                  </a:lnTo>
                  <a:lnTo>
                    <a:pt x="1879" y="261"/>
                  </a:lnTo>
                  <a:lnTo>
                    <a:pt x="1855" y="262"/>
                  </a:lnTo>
                  <a:lnTo>
                    <a:pt x="1836" y="262"/>
                  </a:lnTo>
                  <a:lnTo>
                    <a:pt x="1822" y="260"/>
                  </a:lnTo>
                  <a:lnTo>
                    <a:pt x="1813" y="258"/>
                  </a:lnTo>
                  <a:lnTo>
                    <a:pt x="1804" y="254"/>
                  </a:lnTo>
                  <a:lnTo>
                    <a:pt x="1797" y="251"/>
                  </a:lnTo>
                  <a:lnTo>
                    <a:pt x="1790" y="246"/>
                  </a:lnTo>
                  <a:lnTo>
                    <a:pt x="1785" y="240"/>
                  </a:lnTo>
                  <a:lnTo>
                    <a:pt x="1780" y="233"/>
                  </a:lnTo>
                  <a:lnTo>
                    <a:pt x="1777" y="224"/>
                  </a:lnTo>
                  <a:lnTo>
                    <a:pt x="1775" y="215"/>
                  </a:lnTo>
                  <a:lnTo>
                    <a:pt x="1773" y="210"/>
                  </a:lnTo>
                  <a:lnTo>
                    <a:pt x="1773" y="208"/>
                  </a:lnTo>
                  <a:lnTo>
                    <a:pt x="1775" y="205"/>
                  </a:lnTo>
                  <a:lnTo>
                    <a:pt x="1776" y="203"/>
                  </a:lnTo>
                  <a:lnTo>
                    <a:pt x="1779" y="202"/>
                  </a:lnTo>
                  <a:lnTo>
                    <a:pt x="1785" y="202"/>
                  </a:lnTo>
                  <a:lnTo>
                    <a:pt x="1791" y="203"/>
                  </a:lnTo>
                  <a:lnTo>
                    <a:pt x="1798" y="204"/>
                  </a:lnTo>
                  <a:lnTo>
                    <a:pt x="1802" y="204"/>
                  </a:lnTo>
                  <a:lnTo>
                    <a:pt x="1804" y="203"/>
                  </a:lnTo>
                  <a:lnTo>
                    <a:pt x="1808" y="203"/>
                  </a:lnTo>
                  <a:lnTo>
                    <a:pt x="1810" y="201"/>
                  </a:lnTo>
                  <a:lnTo>
                    <a:pt x="1817" y="193"/>
                  </a:lnTo>
                  <a:lnTo>
                    <a:pt x="1820" y="189"/>
                  </a:lnTo>
                  <a:lnTo>
                    <a:pt x="1821" y="185"/>
                  </a:lnTo>
                  <a:lnTo>
                    <a:pt x="1820" y="183"/>
                  </a:lnTo>
                  <a:lnTo>
                    <a:pt x="1820" y="180"/>
                  </a:lnTo>
                  <a:lnTo>
                    <a:pt x="1816" y="176"/>
                  </a:lnTo>
                  <a:lnTo>
                    <a:pt x="1809" y="171"/>
                  </a:lnTo>
                  <a:lnTo>
                    <a:pt x="1794" y="163"/>
                  </a:lnTo>
                  <a:lnTo>
                    <a:pt x="1777" y="153"/>
                  </a:lnTo>
                  <a:lnTo>
                    <a:pt x="1760" y="146"/>
                  </a:lnTo>
                  <a:lnTo>
                    <a:pt x="1752" y="144"/>
                  </a:lnTo>
                  <a:lnTo>
                    <a:pt x="1741" y="142"/>
                  </a:lnTo>
                  <a:lnTo>
                    <a:pt x="1728" y="140"/>
                  </a:lnTo>
                  <a:lnTo>
                    <a:pt x="1714" y="140"/>
                  </a:lnTo>
                  <a:lnTo>
                    <a:pt x="1697" y="139"/>
                  </a:lnTo>
                  <a:lnTo>
                    <a:pt x="1681" y="136"/>
                  </a:lnTo>
                  <a:lnTo>
                    <a:pt x="1664" y="133"/>
                  </a:lnTo>
                  <a:lnTo>
                    <a:pt x="1650" y="129"/>
                  </a:lnTo>
                  <a:lnTo>
                    <a:pt x="1635" y="127"/>
                  </a:lnTo>
                  <a:lnTo>
                    <a:pt x="1624" y="125"/>
                  </a:lnTo>
                  <a:lnTo>
                    <a:pt x="1614" y="125"/>
                  </a:lnTo>
                  <a:lnTo>
                    <a:pt x="1608" y="126"/>
                  </a:lnTo>
                  <a:lnTo>
                    <a:pt x="1606" y="127"/>
                  </a:lnTo>
                  <a:lnTo>
                    <a:pt x="1603" y="125"/>
                  </a:lnTo>
                  <a:lnTo>
                    <a:pt x="1602" y="121"/>
                  </a:lnTo>
                  <a:lnTo>
                    <a:pt x="1602" y="116"/>
                  </a:lnTo>
                  <a:lnTo>
                    <a:pt x="1603" y="102"/>
                  </a:lnTo>
                  <a:lnTo>
                    <a:pt x="1605" y="84"/>
                  </a:lnTo>
                  <a:lnTo>
                    <a:pt x="1607" y="66"/>
                  </a:lnTo>
                  <a:lnTo>
                    <a:pt x="1607" y="48"/>
                  </a:lnTo>
                  <a:lnTo>
                    <a:pt x="1607" y="41"/>
                  </a:lnTo>
                  <a:lnTo>
                    <a:pt x="1607" y="34"/>
                  </a:lnTo>
                  <a:lnTo>
                    <a:pt x="1606" y="29"/>
                  </a:lnTo>
                  <a:lnTo>
                    <a:pt x="1605" y="25"/>
                  </a:lnTo>
                  <a:lnTo>
                    <a:pt x="1600" y="19"/>
                  </a:lnTo>
                  <a:lnTo>
                    <a:pt x="1594" y="15"/>
                  </a:lnTo>
                  <a:lnTo>
                    <a:pt x="1589" y="12"/>
                  </a:lnTo>
                  <a:lnTo>
                    <a:pt x="1583" y="9"/>
                  </a:lnTo>
                  <a:lnTo>
                    <a:pt x="1572" y="8"/>
                  </a:lnTo>
                  <a:lnTo>
                    <a:pt x="1561" y="8"/>
                  </a:lnTo>
                  <a:lnTo>
                    <a:pt x="1556" y="8"/>
                  </a:lnTo>
                  <a:lnTo>
                    <a:pt x="1550" y="7"/>
                  </a:lnTo>
                  <a:lnTo>
                    <a:pt x="1545" y="6"/>
                  </a:lnTo>
                  <a:lnTo>
                    <a:pt x="1540" y="5"/>
                  </a:lnTo>
                  <a:lnTo>
                    <a:pt x="1534" y="2"/>
                  </a:lnTo>
                  <a:lnTo>
                    <a:pt x="1528" y="2"/>
                  </a:lnTo>
                  <a:lnTo>
                    <a:pt x="1521" y="1"/>
                  </a:lnTo>
                  <a:lnTo>
                    <a:pt x="1515" y="2"/>
                  </a:lnTo>
                  <a:lnTo>
                    <a:pt x="1494" y="2"/>
                  </a:lnTo>
                  <a:lnTo>
                    <a:pt x="1469" y="1"/>
                  </a:lnTo>
                  <a:lnTo>
                    <a:pt x="1442" y="1"/>
                  </a:lnTo>
                  <a:lnTo>
                    <a:pt x="1417" y="0"/>
                  </a:lnTo>
                  <a:lnTo>
                    <a:pt x="1406" y="0"/>
                  </a:lnTo>
                  <a:lnTo>
                    <a:pt x="1399" y="2"/>
                  </a:lnTo>
                  <a:lnTo>
                    <a:pt x="1393" y="3"/>
                  </a:lnTo>
                  <a:lnTo>
                    <a:pt x="1389" y="6"/>
                  </a:lnTo>
                  <a:lnTo>
                    <a:pt x="1386" y="9"/>
                  </a:lnTo>
                  <a:lnTo>
                    <a:pt x="1382" y="10"/>
                  </a:lnTo>
                  <a:lnTo>
                    <a:pt x="1379" y="13"/>
                  </a:lnTo>
                  <a:lnTo>
                    <a:pt x="1374" y="13"/>
                  </a:lnTo>
                  <a:lnTo>
                    <a:pt x="1368" y="13"/>
                  </a:lnTo>
                  <a:lnTo>
                    <a:pt x="1363" y="13"/>
                  </a:lnTo>
                  <a:lnTo>
                    <a:pt x="1360" y="15"/>
                  </a:lnTo>
                  <a:lnTo>
                    <a:pt x="1356" y="18"/>
                  </a:lnTo>
                  <a:lnTo>
                    <a:pt x="1350" y="22"/>
                  </a:lnTo>
                  <a:lnTo>
                    <a:pt x="1345" y="28"/>
                  </a:lnTo>
                  <a:lnTo>
                    <a:pt x="1343" y="32"/>
                  </a:lnTo>
                  <a:lnTo>
                    <a:pt x="1341" y="33"/>
                  </a:lnTo>
                  <a:lnTo>
                    <a:pt x="1337" y="34"/>
                  </a:lnTo>
                  <a:lnTo>
                    <a:pt x="1334" y="34"/>
                  </a:lnTo>
                  <a:lnTo>
                    <a:pt x="1325" y="32"/>
                  </a:lnTo>
                  <a:lnTo>
                    <a:pt x="1317" y="29"/>
                  </a:lnTo>
                  <a:lnTo>
                    <a:pt x="1312" y="28"/>
                  </a:lnTo>
                  <a:lnTo>
                    <a:pt x="1307" y="28"/>
                  </a:lnTo>
                  <a:lnTo>
                    <a:pt x="1303" y="28"/>
                  </a:lnTo>
                  <a:lnTo>
                    <a:pt x="1297" y="28"/>
                  </a:lnTo>
                  <a:lnTo>
                    <a:pt x="1285" y="31"/>
                  </a:lnTo>
                  <a:lnTo>
                    <a:pt x="1273" y="35"/>
                  </a:lnTo>
                  <a:lnTo>
                    <a:pt x="1262" y="40"/>
                  </a:lnTo>
                  <a:lnTo>
                    <a:pt x="1254" y="41"/>
                  </a:lnTo>
                  <a:lnTo>
                    <a:pt x="1244" y="43"/>
                  </a:lnTo>
                  <a:lnTo>
                    <a:pt x="1232" y="43"/>
                  </a:lnTo>
                  <a:lnTo>
                    <a:pt x="1219" y="44"/>
                  </a:lnTo>
                  <a:lnTo>
                    <a:pt x="1209" y="45"/>
                  </a:lnTo>
                  <a:lnTo>
                    <a:pt x="1198" y="50"/>
                  </a:lnTo>
                  <a:lnTo>
                    <a:pt x="1187" y="56"/>
                  </a:lnTo>
                  <a:lnTo>
                    <a:pt x="1180" y="59"/>
                  </a:lnTo>
                  <a:lnTo>
                    <a:pt x="1172" y="63"/>
                  </a:lnTo>
                  <a:lnTo>
                    <a:pt x="1164" y="66"/>
                  </a:lnTo>
                  <a:lnTo>
                    <a:pt x="1154" y="68"/>
                  </a:lnTo>
                  <a:lnTo>
                    <a:pt x="1144" y="70"/>
                  </a:lnTo>
                  <a:lnTo>
                    <a:pt x="1135" y="71"/>
                  </a:lnTo>
                  <a:lnTo>
                    <a:pt x="1127" y="71"/>
                  </a:lnTo>
                  <a:lnTo>
                    <a:pt x="1120" y="71"/>
                  </a:lnTo>
                  <a:lnTo>
                    <a:pt x="1103" y="69"/>
                  </a:lnTo>
                  <a:lnTo>
                    <a:pt x="1084" y="65"/>
                  </a:lnTo>
                  <a:lnTo>
                    <a:pt x="1073" y="64"/>
                  </a:lnTo>
                  <a:lnTo>
                    <a:pt x="1062" y="64"/>
                  </a:lnTo>
                  <a:lnTo>
                    <a:pt x="1052" y="64"/>
                  </a:lnTo>
                  <a:lnTo>
                    <a:pt x="1040" y="64"/>
                  </a:lnTo>
                  <a:lnTo>
                    <a:pt x="1029" y="66"/>
                  </a:lnTo>
                  <a:lnTo>
                    <a:pt x="1017" y="69"/>
                  </a:lnTo>
                  <a:lnTo>
                    <a:pt x="1007" y="72"/>
                  </a:lnTo>
                  <a:lnTo>
                    <a:pt x="995" y="77"/>
                  </a:lnTo>
                  <a:lnTo>
                    <a:pt x="976" y="84"/>
                  </a:lnTo>
                  <a:lnTo>
                    <a:pt x="963" y="88"/>
                  </a:lnTo>
                  <a:lnTo>
                    <a:pt x="948" y="90"/>
                  </a:lnTo>
                  <a:lnTo>
                    <a:pt x="927" y="91"/>
                  </a:lnTo>
                  <a:lnTo>
                    <a:pt x="901" y="92"/>
                  </a:lnTo>
                  <a:lnTo>
                    <a:pt x="875" y="94"/>
                  </a:lnTo>
                  <a:lnTo>
                    <a:pt x="851" y="95"/>
                  </a:lnTo>
                  <a:lnTo>
                    <a:pt x="826" y="94"/>
                  </a:lnTo>
                  <a:lnTo>
                    <a:pt x="802" y="92"/>
                  </a:lnTo>
                  <a:lnTo>
                    <a:pt x="782" y="90"/>
                  </a:lnTo>
                  <a:lnTo>
                    <a:pt x="774" y="90"/>
                  </a:lnTo>
                  <a:lnTo>
                    <a:pt x="764" y="91"/>
                  </a:lnTo>
                  <a:lnTo>
                    <a:pt x="755" y="94"/>
                  </a:lnTo>
                  <a:lnTo>
                    <a:pt x="745" y="97"/>
                  </a:lnTo>
                  <a:lnTo>
                    <a:pt x="726" y="107"/>
                  </a:lnTo>
                  <a:lnTo>
                    <a:pt x="705" y="119"/>
                  </a:lnTo>
                  <a:lnTo>
                    <a:pt x="683" y="130"/>
                  </a:lnTo>
                  <a:lnTo>
                    <a:pt x="665" y="138"/>
                  </a:lnTo>
                  <a:lnTo>
                    <a:pt x="649" y="144"/>
                  </a:lnTo>
                  <a:lnTo>
                    <a:pt x="633" y="146"/>
                  </a:lnTo>
                  <a:lnTo>
                    <a:pt x="625" y="147"/>
                  </a:lnTo>
                  <a:lnTo>
                    <a:pt x="618" y="146"/>
                  </a:lnTo>
                  <a:lnTo>
                    <a:pt x="611" y="145"/>
                  </a:lnTo>
                  <a:lnTo>
                    <a:pt x="604" y="142"/>
                  </a:lnTo>
                  <a:lnTo>
                    <a:pt x="598" y="141"/>
                  </a:lnTo>
                  <a:lnTo>
                    <a:pt x="592" y="140"/>
                  </a:lnTo>
                  <a:lnTo>
                    <a:pt x="586" y="140"/>
                  </a:lnTo>
                  <a:lnTo>
                    <a:pt x="580" y="141"/>
                  </a:lnTo>
                  <a:lnTo>
                    <a:pt x="569" y="146"/>
                  </a:lnTo>
                  <a:lnTo>
                    <a:pt x="560" y="151"/>
                  </a:lnTo>
                  <a:lnTo>
                    <a:pt x="554" y="157"/>
                  </a:lnTo>
                  <a:lnTo>
                    <a:pt x="549" y="164"/>
                  </a:lnTo>
                  <a:lnTo>
                    <a:pt x="547" y="170"/>
                  </a:lnTo>
                  <a:lnTo>
                    <a:pt x="545" y="177"/>
                  </a:lnTo>
                  <a:lnTo>
                    <a:pt x="545" y="184"/>
                  </a:lnTo>
                  <a:lnTo>
                    <a:pt x="547" y="191"/>
                  </a:lnTo>
                  <a:lnTo>
                    <a:pt x="549" y="198"/>
                  </a:lnTo>
                  <a:lnTo>
                    <a:pt x="553" y="204"/>
                  </a:lnTo>
                  <a:lnTo>
                    <a:pt x="556" y="210"/>
                  </a:lnTo>
                  <a:lnTo>
                    <a:pt x="560" y="216"/>
                  </a:lnTo>
                  <a:lnTo>
                    <a:pt x="563" y="220"/>
                  </a:lnTo>
                  <a:lnTo>
                    <a:pt x="567" y="223"/>
                  </a:lnTo>
                  <a:lnTo>
                    <a:pt x="569" y="224"/>
                  </a:lnTo>
                  <a:lnTo>
                    <a:pt x="572" y="226"/>
                  </a:lnTo>
                  <a:lnTo>
                    <a:pt x="575" y="226"/>
                  </a:lnTo>
                  <a:lnTo>
                    <a:pt x="579" y="228"/>
                  </a:lnTo>
                  <a:lnTo>
                    <a:pt x="582" y="230"/>
                  </a:lnTo>
                  <a:lnTo>
                    <a:pt x="586" y="235"/>
                  </a:lnTo>
                  <a:lnTo>
                    <a:pt x="592" y="246"/>
                  </a:lnTo>
                  <a:lnTo>
                    <a:pt x="598" y="259"/>
                  </a:lnTo>
                  <a:lnTo>
                    <a:pt x="608" y="284"/>
                  </a:lnTo>
                  <a:lnTo>
                    <a:pt x="616" y="302"/>
                  </a:lnTo>
                  <a:lnTo>
                    <a:pt x="623" y="312"/>
                  </a:lnTo>
                  <a:lnTo>
                    <a:pt x="629" y="328"/>
                  </a:lnTo>
                  <a:lnTo>
                    <a:pt x="635" y="344"/>
                  </a:lnTo>
                  <a:lnTo>
                    <a:pt x="636" y="358"/>
                  </a:lnTo>
                  <a:lnTo>
                    <a:pt x="636" y="362"/>
                  </a:lnTo>
                  <a:lnTo>
                    <a:pt x="633" y="366"/>
                  </a:lnTo>
                  <a:lnTo>
                    <a:pt x="631" y="369"/>
                  </a:lnTo>
                  <a:lnTo>
                    <a:pt x="627" y="371"/>
                  </a:lnTo>
                  <a:lnTo>
                    <a:pt x="618" y="374"/>
                  </a:lnTo>
                  <a:lnTo>
                    <a:pt x="607" y="377"/>
                  </a:lnTo>
                  <a:lnTo>
                    <a:pt x="602" y="379"/>
                  </a:lnTo>
                  <a:lnTo>
                    <a:pt x="599" y="381"/>
                  </a:lnTo>
                  <a:lnTo>
                    <a:pt x="596" y="386"/>
                  </a:lnTo>
                  <a:lnTo>
                    <a:pt x="594" y="392"/>
                  </a:lnTo>
                  <a:lnTo>
                    <a:pt x="593" y="405"/>
                  </a:lnTo>
                  <a:lnTo>
                    <a:pt x="593" y="421"/>
                  </a:lnTo>
                  <a:lnTo>
                    <a:pt x="593" y="428"/>
                  </a:lnTo>
                  <a:lnTo>
                    <a:pt x="595" y="435"/>
                  </a:lnTo>
                  <a:lnTo>
                    <a:pt x="599" y="442"/>
                  </a:lnTo>
                  <a:lnTo>
                    <a:pt x="604" y="448"/>
                  </a:lnTo>
                  <a:lnTo>
                    <a:pt x="608" y="454"/>
                  </a:lnTo>
                  <a:lnTo>
                    <a:pt x="614" y="460"/>
                  </a:lnTo>
                  <a:lnTo>
                    <a:pt x="620" y="464"/>
                  </a:lnTo>
                  <a:lnTo>
                    <a:pt x="627" y="469"/>
                  </a:lnTo>
                  <a:lnTo>
                    <a:pt x="644" y="480"/>
                  </a:lnTo>
                  <a:lnTo>
                    <a:pt x="664" y="493"/>
                  </a:lnTo>
                  <a:lnTo>
                    <a:pt x="687" y="507"/>
                  </a:lnTo>
                  <a:lnTo>
                    <a:pt x="706" y="523"/>
                  </a:lnTo>
                  <a:lnTo>
                    <a:pt x="713" y="531"/>
                  </a:lnTo>
                  <a:lnTo>
                    <a:pt x="718" y="538"/>
                  </a:lnTo>
                  <a:lnTo>
                    <a:pt x="720" y="545"/>
                  </a:lnTo>
                  <a:lnTo>
                    <a:pt x="722" y="552"/>
                  </a:lnTo>
                  <a:lnTo>
                    <a:pt x="725" y="567"/>
                  </a:lnTo>
                  <a:lnTo>
                    <a:pt x="730" y="582"/>
                  </a:lnTo>
                  <a:lnTo>
                    <a:pt x="733" y="589"/>
                  </a:lnTo>
                  <a:lnTo>
                    <a:pt x="737" y="595"/>
                  </a:lnTo>
                  <a:lnTo>
                    <a:pt x="743" y="599"/>
                  </a:lnTo>
                  <a:lnTo>
                    <a:pt x="747" y="602"/>
                  </a:lnTo>
                  <a:lnTo>
                    <a:pt x="759" y="608"/>
                  </a:lnTo>
                  <a:lnTo>
                    <a:pt x="770" y="612"/>
                  </a:lnTo>
                  <a:lnTo>
                    <a:pt x="775" y="614"/>
                  </a:lnTo>
                  <a:lnTo>
                    <a:pt x="778" y="618"/>
                  </a:lnTo>
                  <a:lnTo>
                    <a:pt x="782" y="621"/>
                  </a:lnTo>
                  <a:lnTo>
                    <a:pt x="785" y="626"/>
                  </a:lnTo>
                  <a:lnTo>
                    <a:pt x="790" y="637"/>
                  </a:lnTo>
                  <a:lnTo>
                    <a:pt x="793" y="650"/>
                  </a:lnTo>
                  <a:lnTo>
                    <a:pt x="795" y="665"/>
                  </a:lnTo>
                  <a:lnTo>
                    <a:pt x="797" y="686"/>
                  </a:lnTo>
                  <a:lnTo>
                    <a:pt x="800" y="706"/>
                  </a:lnTo>
                  <a:lnTo>
                    <a:pt x="805" y="721"/>
                  </a:lnTo>
                  <a:lnTo>
                    <a:pt x="809" y="733"/>
                  </a:lnTo>
                  <a:lnTo>
                    <a:pt x="816" y="746"/>
                  </a:lnTo>
                  <a:lnTo>
                    <a:pt x="824" y="758"/>
                  </a:lnTo>
                  <a:lnTo>
                    <a:pt x="828" y="768"/>
                  </a:lnTo>
                  <a:lnTo>
                    <a:pt x="833" y="778"/>
                  </a:lnTo>
                  <a:lnTo>
                    <a:pt x="835" y="794"/>
                  </a:lnTo>
                  <a:lnTo>
                    <a:pt x="837" y="801"/>
                  </a:lnTo>
                  <a:lnTo>
                    <a:pt x="837" y="808"/>
                  </a:lnTo>
                  <a:lnTo>
                    <a:pt x="834" y="814"/>
                  </a:lnTo>
                  <a:lnTo>
                    <a:pt x="832" y="819"/>
                  </a:lnTo>
                  <a:lnTo>
                    <a:pt x="828" y="822"/>
                  </a:lnTo>
                  <a:lnTo>
                    <a:pt x="824" y="823"/>
                  </a:lnTo>
                  <a:lnTo>
                    <a:pt x="819" y="825"/>
                  </a:lnTo>
                  <a:lnTo>
                    <a:pt x="814" y="825"/>
                  </a:lnTo>
                  <a:lnTo>
                    <a:pt x="802" y="822"/>
                  </a:lnTo>
                  <a:lnTo>
                    <a:pt x="788" y="820"/>
                  </a:lnTo>
                  <a:lnTo>
                    <a:pt x="781" y="819"/>
                  </a:lnTo>
                  <a:lnTo>
                    <a:pt x="775" y="820"/>
                  </a:lnTo>
                  <a:lnTo>
                    <a:pt x="770" y="822"/>
                  </a:lnTo>
                  <a:lnTo>
                    <a:pt x="766" y="826"/>
                  </a:lnTo>
                  <a:lnTo>
                    <a:pt x="758" y="834"/>
                  </a:lnTo>
                  <a:lnTo>
                    <a:pt x="747" y="845"/>
                  </a:lnTo>
                  <a:lnTo>
                    <a:pt x="740" y="848"/>
                  </a:lnTo>
                  <a:lnTo>
                    <a:pt x="733" y="851"/>
                  </a:lnTo>
                  <a:lnTo>
                    <a:pt x="724" y="853"/>
                  </a:lnTo>
                  <a:lnTo>
                    <a:pt x="715" y="853"/>
                  </a:lnTo>
                  <a:lnTo>
                    <a:pt x="696" y="853"/>
                  </a:lnTo>
                  <a:lnTo>
                    <a:pt x="681" y="851"/>
                  </a:lnTo>
                  <a:lnTo>
                    <a:pt x="674" y="852"/>
                  </a:lnTo>
                  <a:lnTo>
                    <a:pt x="667" y="853"/>
                  </a:lnTo>
                  <a:lnTo>
                    <a:pt x="658" y="858"/>
                  </a:lnTo>
                  <a:lnTo>
                    <a:pt x="651" y="861"/>
                  </a:lnTo>
                  <a:lnTo>
                    <a:pt x="637" y="872"/>
                  </a:lnTo>
                  <a:lnTo>
                    <a:pt x="625" y="882"/>
                  </a:lnTo>
                  <a:lnTo>
                    <a:pt x="620" y="885"/>
                  </a:lnTo>
                  <a:lnTo>
                    <a:pt x="618" y="889"/>
                  </a:lnTo>
                  <a:lnTo>
                    <a:pt x="616" y="892"/>
                  </a:lnTo>
                  <a:lnTo>
                    <a:pt x="613" y="895"/>
                  </a:lnTo>
                  <a:lnTo>
                    <a:pt x="613" y="898"/>
                  </a:lnTo>
                  <a:lnTo>
                    <a:pt x="613" y="902"/>
                  </a:lnTo>
                  <a:lnTo>
                    <a:pt x="614" y="905"/>
                  </a:lnTo>
                  <a:lnTo>
                    <a:pt x="616" y="908"/>
                  </a:lnTo>
                  <a:lnTo>
                    <a:pt x="617" y="915"/>
                  </a:lnTo>
                  <a:lnTo>
                    <a:pt x="618" y="920"/>
                  </a:lnTo>
                  <a:lnTo>
                    <a:pt x="616" y="924"/>
                  </a:lnTo>
                  <a:lnTo>
                    <a:pt x="612" y="929"/>
                  </a:lnTo>
                  <a:lnTo>
                    <a:pt x="610" y="932"/>
                  </a:lnTo>
                  <a:lnTo>
                    <a:pt x="608" y="936"/>
                  </a:lnTo>
                  <a:lnTo>
                    <a:pt x="607" y="941"/>
                  </a:lnTo>
                  <a:lnTo>
                    <a:pt x="606" y="947"/>
                  </a:lnTo>
                  <a:lnTo>
                    <a:pt x="605" y="961"/>
                  </a:lnTo>
                  <a:lnTo>
                    <a:pt x="607" y="974"/>
                  </a:lnTo>
                  <a:lnTo>
                    <a:pt x="608" y="980"/>
                  </a:lnTo>
                  <a:lnTo>
                    <a:pt x="611" y="984"/>
                  </a:lnTo>
                  <a:lnTo>
                    <a:pt x="613" y="987"/>
                  </a:lnTo>
                  <a:lnTo>
                    <a:pt x="617" y="990"/>
                  </a:lnTo>
                  <a:lnTo>
                    <a:pt x="623" y="992"/>
                  </a:lnTo>
                  <a:lnTo>
                    <a:pt x="630" y="992"/>
                  </a:lnTo>
                  <a:lnTo>
                    <a:pt x="635" y="993"/>
                  </a:lnTo>
                  <a:lnTo>
                    <a:pt x="638" y="995"/>
                  </a:lnTo>
                  <a:lnTo>
                    <a:pt x="639" y="998"/>
                  </a:lnTo>
                  <a:lnTo>
                    <a:pt x="640" y="1004"/>
                  </a:lnTo>
                  <a:lnTo>
                    <a:pt x="642" y="1006"/>
                  </a:lnTo>
                  <a:lnTo>
                    <a:pt x="644" y="1009"/>
                  </a:lnTo>
                  <a:lnTo>
                    <a:pt x="648" y="1010"/>
                  </a:lnTo>
                  <a:lnTo>
                    <a:pt x="652" y="1011"/>
                  </a:lnTo>
                  <a:lnTo>
                    <a:pt x="664" y="1012"/>
                  </a:lnTo>
                  <a:lnTo>
                    <a:pt x="679" y="1015"/>
                  </a:lnTo>
                  <a:lnTo>
                    <a:pt x="686" y="1017"/>
                  </a:lnTo>
                  <a:lnTo>
                    <a:pt x="690" y="1021"/>
                  </a:lnTo>
                  <a:lnTo>
                    <a:pt x="693" y="1026"/>
                  </a:lnTo>
                  <a:lnTo>
                    <a:pt x="694" y="1030"/>
                  </a:lnTo>
                  <a:lnTo>
                    <a:pt x="695" y="1042"/>
                  </a:lnTo>
                  <a:lnTo>
                    <a:pt x="695" y="1054"/>
                  </a:lnTo>
                  <a:lnTo>
                    <a:pt x="694" y="1066"/>
                  </a:lnTo>
                  <a:lnTo>
                    <a:pt x="692" y="1075"/>
                  </a:lnTo>
                  <a:lnTo>
                    <a:pt x="688" y="1087"/>
                  </a:lnTo>
                  <a:lnTo>
                    <a:pt x="684" y="1099"/>
                  </a:lnTo>
                  <a:lnTo>
                    <a:pt x="683" y="1105"/>
                  </a:lnTo>
                  <a:lnTo>
                    <a:pt x="683" y="1110"/>
                  </a:lnTo>
                  <a:lnTo>
                    <a:pt x="684" y="1115"/>
                  </a:lnTo>
                  <a:lnTo>
                    <a:pt x="686" y="1117"/>
                  </a:lnTo>
                  <a:lnTo>
                    <a:pt x="688" y="1119"/>
                  </a:lnTo>
                  <a:lnTo>
                    <a:pt x="690" y="1121"/>
                  </a:lnTo>
                  <a:lnTo>
                    <a:pt x="694" y="1122"/>
                  </a:lnTo>
                  <a:lnTo>
                    <a:pt x="696" y="1123"/>
                  </a:lnTo>
                  <a:lnTo>
                    <a:pt x="700" y="1123"/>
                  </a:lnTo>
                  <a:lnTo>
                    <a:pt x="701" y="1123"/>
                  </a:lnTo>
                  <a:lnTo>
                    <a:pt x="702" y="1124"/>
                  </a:lnTo>
                  <a:lnTo>
                    <a:pt x="702" y="1125"/>
                  </a:lnTo>
                  <a:lnTo>
                    <a:pt x="699" y="1129"/>
                  </a:lnTo>
                  <a:lnTo>
                    <a:pt x="694" y="1132"/>
                  </a:lnTo>
                  <a:lnTo>
                    <a:pt x="692" y="1135"/>
                  </a:lnTo>
                  <a:lnTo>
                    <a:pt x="690" y="1137"/>
                  </a:lnTo>
                  <a:lnTo>
                    <a:pt x="689" y="1140"/>
                  </a:lnTo>
                  <a:lnTo>
                    <a:pt x="689" y="1142"/>
                  </a:lnTo>
                  <a:lnTo>
                    <a:pt x="690" y="1147"/>
                  </a:lnTo>
                  <a:lnTo>
                    <a:pt x="695" y="1153"/>
                  </a:lnTo>
                  <a:lnTo>
                    <a:pt x="696" y="1155"/>
                  </a:lnTo>
                  <a:lnTo>
                    <a:pt x="699" y="1159"/>
                  </a:lnTo>
                  <a:lnTo>
                    <a:pt x="700" y="1163"/>
                  </a:lnTo>
                  <a:lnTo>
                    <a:pt x="701" y="1169"/>
                  </a:lnTo>
                  <a:lnTo>
                    <a:pt x="701" y="1180"/>
                  </a:lnTo>
                  <a:lnTo>
                    <a:pt x="700" y="1192"/>
                  </a:lnTo>
                  <a:lnTo>
                    <a:pt x="699" y="1198"/>
                  </a:lnTo>
                  <a:lnTo>
                    <a:pt x="696" y="1201"/>
                  </a:lnTo>
                  <a:lnTo>
                    <a:pt x="694" y="1205"/>
                  </a:lnTo>
                  <a:lnTo>
                    <a:pt x="690" y="1207"/>
                  </a:lnTo>
                  <a:lnTo>
                    <a:pt x="687" y="1209"/>
                  </a:lnTo>
                  <a:lnTo>
                    <a:pt x="683" y="1210"/>
                  </a:lnTo>
                  <a:lnTo>
                    <a:pt x="679" y="1210"/>
                  </a:lnTo>
                  <a:lnTo>
                    <a:pt x="674" y="1209"/>
                  </a:lnTo>
                  <a:lnTo>
                    <a:pt x="664" y="1207"/>
                  </a:lnTo>
                  <a:lnTo>
                    <a:pt x="656" y="1209"/>
                  </a:lnTo>
                  <a:lnTo>
                    <a:pt x="652" y="1210"/>
                  </a:lnTo>
                  <a:lnTo>
                    <a:pt x="649" y="1212"/>
                  </a:lnTo>
                  <a:lnTo>
                    <a:pt x="646" y="1214"/>
                  </a:lnTo>
                  <a:lnTo>
                    <a:pt x="643" y="1217"/>
                  </a:lnTo>
                  <a:lnTo>
                    <a:pt x="640" y="1220"/>
                  </a:lnTo>
                  <a:lnTo>
                    <a:pt x="637" y="1223"/>
                  </a:lnTo>
                  <a:lnTo>
                    <a:pt x="633" y="1224"/>
                  </a:lnTo>
                  <a:lnTo>
                    <a:pt x="630" y="1226"/>
                  </a:lnTo>
                  <a:lnTo>
                    <a:pt x="620" y="1228"/>
                  </a:lnTo>
                  <a:lnTo>
                    <a:pt x="610" y="1228"/>
                  </a:lnTo>
                  <a:lnTo>
                    <a:pt x="605" y="1226"/>
                  </a:lnTo>
                  <a:lnTo>
                    <a:pt x="600" y="1225"/>
                  </a:lnTo>
                  <a:lnTo>
                    <a:pt x="595" y="1223"/>
                  </a:lnTo>
                  <a:lnTo>
                    <a:pt x="592" y="1219"/>
                  </a:lnTo>
                  <a:lnTo>
                    <a:pt x="583" y="1212"/>
                  </a:lnTo>
                  <a:lnTo>
                    <a:pt x="577" y="1204"/>
                  </a:lnTo>
                  <a:lnTo>
                    <a:pt x="570" y="1194"/>
                  </a:lnTo>
                  <a:lnTo>
                    <a:pt x="563" y="1186"/>
                  </a:lnTo>
                  <a:lnTo>
                    <a:pt x="555" y="1178"/>
                  </a:lnTo>
                  <a:lnTo>
                    <a:pt x="544" y="1171"/>
                  </a:lnTo>
                  <a:lnTo>
                    <a:pt x="533" y="1162"/>
                  </a:lnTo>
                  <a:lnTo>
                    <a:pt x="520" y="1156"/>
                  </a:lnTo>
                  <a:lnTo>
                    <a:pt x="509" y="1151"/>
                  </a:lnTo>
                  <a:lnTo>
                    <a:pt x="499" y="1150"/>
                  </a:lnTo>
                  <a:lnTo>
                    <a:pt x="488" y="1150"/>
                  </a:lnTo>
                  <a:lnTo>
                    <a:pt x="475" y="1150"/>
                  </a:lnTo>
                  <a:lnTo>
                    <a:pt x="468" y="1150"/>
                  </a:lnTo>
                  <a:lnTo>
                    <a:pt x="461" y="1149"/>
                  </a:lnTo>
                  <a:lnTo>
                    <a:pt x="454" y="1147"/>
                  </a:lnTo>
                  <a:lnTo>
                    <a:pt x="447" y="1144"/>
                  </a:lnTo>
                  <a:lnTo>
                    <a:pt x="429" y="1137"/>
                  </a:lnTo>
                  <a:lnTo>
                    <a:pt x="410" y="1130"/>
                  </a:lnTo>
                  <a:lnTo>
                    <a:pt x="400" y="1127"/>
                  </a:lnTo>
                  <a:lnTo>
                    <a:pt x="392" y="1123"/>
                  </a:lnTo>
                  <a:lnTo>
                    <a:pt x="385" y="1118"/>
                  </a:lnTo>
                  <a:lnTo>
                    <a:pt x="381" y="1115"/>
                  </a:lnTo>
                  <a:lnTo>
                    <a:pt x="375" y="1105"/>
                  </a:lnTo>
                  <a:lnTo>
                    <a:pt x="369" y="1094"/>
                  </a:lnTo>
                  <a:lnTo>
                    <a:pt x="362" y="1084"/>
                  </a:lnTo>
                  <a:lnTo>
                    <a:pt x="354" y="1074"/>
                  </a:lnTo>
                  <a:lnTo>
                    <a:pt x="346" y="1067"/>
                  </a:lnTo>
                  <a:lnTo>
                    <a:pt x="339" y="1062"/>
                  </a:lnTo>
                  <a:lnTo>
                    <a:pt x="335" y="1062"/>
                  </a:lnTo>
                  <a:lnTo>
                    <a:pt x="333" y="1062"/>
                  </a:lnTo>
                  <a:lnTo>
                    <a:pt x="330" y="1065"/>
                  </a:lnTo>
                  <a:lnTo>
                    <a:pt x="329" y="1068"/>
                  </a:lnTo>
                  <a:lnTo>
                    <a:pt x="327" y="1081"/>
                  </a:lnTo>
                  <a:lnTo>
                    <a:pt x="322" y="1098"/>
                  </a:lnTo>
                  <a:lnTo>
                    <a:pt x="316" y="1116"/>
                  </a:lnTo>
                  <a:lnTo>
                    <a:pt x="311" y="1129"/>
                  </a:lnTo>
                  <a:lnTo>
                    <a:pt x="308" y="1132"/>
                  </a:lnTo>
                  <a:lnTo>
                    <a:pt x="304" y="1137"/>
                  </a:lnTo>
                  <a:lnTo>
                    <a:pt x="300" y="1140"/>
                  </a:lnTo>
                  <a:lnTo>
                    <a:pt x="297" y="1142"/>
                  </a:lnTo>
                  <a:lnTo>
                    <a:pt x="293" y="1144"/>
                  </a:lnTo>
                  <a:lnTo>
                    <a:pt x="289" y="1144"/>
                  </a:lnTo>
                  <a:lnTo>
                    <a:pt x="285" y="1144"/>
                  </a:lnTo>
                  <a:lnTo>
                    <a:pt x="280" y="1142"/>
                  </a:lnTo>
                  <a:lnTo>
                    <a:pt x="273" y="1138"/>
                  </a:lnTo>
                  <a:lnTo>
                    <a:pt x="266" y="1137"/>
                  </a:lnTo>
                  <a:lnTo>
                    <a:pt x="258" y="1137"/>
                  </a:lnTo>
                  <a:lnTo>
                    <a:pt x="246" y="1136"/>
                  </a:lnTo>
                  <a:lnTo>
                    <a:pt x="236" y="1135"/>
                  </a:lnTo>
                  <a:lnTo>
                    <a:pt x="226" y="1131"/>
                  </a:lnTo>
                  <a:lnTo>
                    <a:pt x="215" y="1128"/>
                  </a:lnTo>
                  <a:lnTo>
                    <a:pt x="202" y="1122"/>
                  </a:lnTo>
                  <a:lnTo>
                    <a:pt x="196" y="1118"/>
                  </a:lnTo>
                  <a:lnTo>
                    <a:pt x="191" y="1117"/>
                  </a:lnTo>
                  <a:lnTo>
                    <a:pt x="186" y="1118"/>
                  </a:lnTo>
                  <a:lnTo>
                    <a:pt x="180" y="1122"/>
                  </a:lnTo>
                  <a:lnTo>
                    <a:pt x="174" y="1125"/>
                  </a:lnTo>
                  <a:lnTo>
                    <a:pt x="167" y="1129"/>
                  </a:lnTo>
                  <a:lnTo>
                    <a:pt x="160" y="1132"/>
                  </a:lnTo>
                  <a:lnTo>
                    <a:pt x="153" y="1134"/>
                  </a:lnTo>
                  <a:lnTo>
                    <a:pt x="142" y="1135"/>
                  </a:lnTo>
                  <a:lnTo>
                    <a:pt x="135" y="1136"/>
                  </a:lnTo>
                  <a:lnTo>
                    <a:pt x="133" y="1136"/>
                  </a:lnTo>
                  <a:lnTo>
                    <a:pt x="130" y="1137"/>
                  </a:lnTo>
                  <a:lnTo>
                    <a:pt x="129" y="1140"/>
                  </a:lnTo>
                  <a:lnTo>
                    <a:pt x="127" y="1142"/>
                  </a:lnTo>
                  <a:lnTo>
                    <a:pt x="125" y="1146"/>
                  </a:lnTo>
                  <a:lnTo>
                    <a:pt x="121" y="1148"/>
                  </a:lnTo>
                  <a:lnTo>
                    <a:pt x="116" y="1150"/>
                  </a:lnTo>
                  <a:lnTo>
                    <a:pt x="110" y="1151"/>
                  </a:lnTo>
                  <a:lnTo>
                    <a:pt x="107" y="1151"/>
                  </a:lnTo>
                  <a:lnTo>
                    <a:pt x="104" y="1153"/>
                  </a:lnTo>
                  <a:lnTo>
                    <a:pt x="103" y="1155"/>
                  </a:lnTo>
                  <a:lnTo>
                    <a:pt x="102" y="1157"/>
                  </a:lnTo>
                  <a:lnTo>
                    <a:pt x="101" y="1163"/>
                  </a:lnTo>
                  <a:lnTo>
                    <a:pt x="101" y="1169"/>
                  </a:lnTo>
                  <a:lnTo>
                    <a:pt x="102" y="1176"/>
                  </a:lnTo>
                  <a:lnTo>
                    <a:pt x="103" y="1182"/>
                  </a:lnTo>
                  <a:lnTo>
                    <a:pt x="108" y="1190"/>
                  </a:lnTo>
                  <a:lnTo>
                    <a:pt x="114" y="1197"/>
                  </a:lnTo>
                  <a:lnTo>
                    <a:pt x="122" y="1205"/>
                  </a:lnTo>
                  <a:lnTo>
                    <a:pt x="129" y="1213"/>
                  </a:lnTo>
                  <a:lnTo>
                    <a:pt x="136" y="1220"/>
                  </a:lnTo>
                  <a:lnTo>
                    <a:pt x="144" y="1225"/>
                  </a:lnTo>
                  <a:lnTo>
                    <a:pt x="151" y="1229"/>
                  </a:lnTo>
                  <a:lnTo>
                    <a:pt x="160" y="1230"/>
                  </a:lnTo>
                  <a:lnTo>
                    <a:pt x="172" y="1231"/>
                  </a:lnTo>
                  <a:lnTo>
                    <a:pt x="186" y="1231"/>
                  </a:lnTo>
                  <a:lnTo>
                    <a:pt x="193" y="1232"/>
                  </a:lnTo>
                  <a:lnTo>
                    <a:pt x="198" y="1234"/>
                  </a:lnTo>
                  <a:lnTo>
                    <a:pt x="203" y="1235"/>
                  </a:lnTo>
                  <a:lnTo>
                    <a:pt x="207" y="1237"/>
                  </a:lnTo>
                  <a:lnTo>
                    <a:pt x="209" y="1239"/>
                  </a:lnTo>
                  <a:lnTo>
                    <a:pt x="210" y="1243"/>
                  </a:lnTo>
                  <a:lnTo>
                    <a:pt x="211" y="1247"/>
                  </a:lnTo>
                  <a:lnTo>
                    <a:pt x="211" y="1250"/>
                  </a:lnTo>
                  <a:lnTo>
                    <a:pt x="210" y="1254"/>
                  </a:lnTo>
                  <a:lnTo>
                    <a:pt x="209" y="1258"/>
                  </a:lnTo>
                  <a:lnTo>
                    <a:pt x="207" y="1263"/>
                  </a:lnTo>
                  <a:lnTo>
                    <a:pt x="204" y="1268"/>
                  </a:lnTo>
                  <a:lnTo>
                    <a:pt x="197" y="1277"/>
                  </a:lnTo>
                  <a:lnTo>
                    <a:pt x="189" y="1286"/>
                  </a:lnTo>
                  <a:lnTo>
                    <a:pt x="185" y="1292"/>
                  </a:lnTo>
                  <a:lnTo>
                    <a:pt x="182" y="1297"/>
                  </a:lnTo>
                  <a:lnTo>
                    <a:pt x="179" y="1304"/>
                  </a:lnTo>
                  <a:lnTo>
                    <a:pt x="177" y="1310"/>
                  </a:lnTo>
                  <a:lnTo>
                    <a:pt x="176" y="1316"/>
                  </a:lnTo>
                  <a:lnTo>
                    <a:pt x="176" y="1321"/>
                  </a:lnTo>
                  <a:lnTo>
                    <a:pt x="176" y="1327"/>
                  </a:lnTo>
                  <a:lnTo>
                    <a:pt x="177" y="1332"/>
                  </a:lnTo>
                  <a:lnTo>
                    <a:pt x="180" y="1339"/>
                  </a:lnTo>
                  <a:lnTo>
                    <a:pt x="183" y="1346"/>
                  </a:lnTo>
                  <a:lnTo>
                    <a:pt x="183" y="1349"/>
                  </a:lnTo>
                  <a:lnTo>
                    <a:pt x="183" y="1351"/>
                  </a:lnTo>
                  <a:lnTo>
                    <a:pt x="180" y="1352"/>
                  </a:lnTo>
                  <a:lnTo>
                    <a:pt x="178" y="1355"/>
                  </a:lnTo>
                  <a:lnTo>
                    <a:pt x="173" y="1357"/>
                  </a:lnTo>
                  <a:lnTo>
                    <a:pt x="170" y="1359"/>
                  </a:lnTo>
                  <a:lnTo>
                    <a:pt x="167" y="1362"/>
                  </a:lnTo>
                  <a:lnTo>
                    <a:pt x="165" y="1364"/>
                  </a:lnTo>
                  <a:lnTo>
                    <a:pt x="164" y="1368"/>
                  </a:lnTo>
                  <a:lnTo>
                    <a:pt x="163" y="1371"/>
                  </a:lnTo>
                  <a:lnTo>
                    <a:pt x="164" y="1375"/>
                  </a:lnTo>
                  <a:lnTo>
                    <a:pt x="165" y="1377"/>
                  </a:lnTo>
                  <a:lnTo>
                    <a:pt x="166" y="1382"/>
                  </a:lnTo>
                  <a:lnTo>
                    <a:pt x="167" y="1388"/>
                  </a:lnTo>
                  <a:lnTo>
                    <a:pt x="166" y="1392"/>
                  </a:lnTo>
                  <a:lnTo>
                    <a:pt x="165" y="1395"/>
                  </a:lnTo>
                  <a:lnTo>
                    <a:pt x="163" y="1399"/>
                  </a:lnTo>
                  <a:lnTo>
                    <a:pt x="160" y="1402"/>
                  </a:lnTo>
                  <a:lnTo>
                    <a:pt x="153" y="1407"/>
                  </a:lnTo>
                  <a:lnTo>
                    <a:pt x="146" y="1411"/>
                  </a:lnTo>
                  <a:lnTo>
                    <a:pt x="136" y="1413"/>
                  </a:lnTo>
                  <a:lnTo>
                    <a:pt x="123" y="1415"/>
                  </a:lnTo>
                  <a:lnTo>
                    <a:pt x="108" y="1417"/>
                  </a:lnTo>
                  <a:lnTo>
                    <a:pt x="94" y="1419"/>
                  </a:lnTo>
                  <a:lnTo>
                    <a:pt x="87" y="1421"/>
                  </a:lnTo>
                  <a:lnTo>
                    <a:pt x="82" y="1425"/>
                  </a:lnTo>
                  <a:lnTo>
                    <a:pt x="77" y="1428"/>
                  </a:lnTo>
                  <a:lnTo>
                    <a:pt x="75" y="1434"/>
                  </a:lnTo>
                  <a:lnTo>
                    <a:pt x="72" y="1445"/>
                  </a:lnTo>
                  <a:lnTo>
                    <a:pt x="72" y="1453"/>
                  </a:lnTo>
                  <a:lnTo>
                    <a:pt x="71" y="1457"/>
                  </a:lnTo>
                  <a:lnTo>
                    <a:pt x="71" y="1459"/>
                  </a:lnTo>
                  <a:lnTo>
                    <a:pt x="70" y="1462"/>
                  </a:lnTo>
                  <a:lnTo>
                    <a:pt x="67" y="1463"/>
                  </a:lnTo>
                  <a:lnTo>
                    <a:pt x="62" y="1466"/>
                  </a:lnTo>
                  <a:lnTo>
                    <a:pt x="54" y="1470"/>
                  </a:lnTo>
                  <a:lnTo>
                    <a:pt x="52" y="1471"/>
                  </a:lnTo>
                  <a:lnTo>
                    <a:pt x="48" y="1475"/>
                  </a:lnTo>
                  <a:lnTo>
                    <a:pt x="46" y="1477"/>
                  </a:lnTo>
                  <a:lnTo>
                    <a:pt x="45" y="1481"/>
                  </a:lnTo>
                  <a:lnTo>
                    <a:pt x="44" y="1489"/>
                  </a:lnTo>
                  <a:lnTo>
                    <a:pt x="46" y="1499"/>
                  </a:lnTo>
                  <a:lnTo>
                    <a:pt x="47" y="1503"/>
                  </a:lnTo>
                  <a:lnTo>
                    <a:pt x="50" y="1509"/>
                  </a:lnTo>
                  <a:lnTo>
                    <a:pt x="52" y="1513"/>
                  </a:lnTo>
                  <a:lnTo>
                    <a:pt x="54" y="1518"/>
                  </a:lnTo>
                  <a:lnTo>
                    <a:pt x="62" y="1525"/>
                  </a:lnTo>
                  <a:lnTo>
                    <a:pt x="69" y="1532"/>
                  </a:lnTo>
                  <a:lnTo>
                    <a:pt x="72" y="1535"/>
                  </a:lnTo>
                  <a:lnTo>
                    <a:pt x="75" y="1539"/>
                  </a:lnTo>
                  <a:lnTo>
                    <a:pt x="77" y="1544"/>
                  </a:lnTo>
                  <a:lnTo>
                    <a:pt x="79" y="1547"/>
                  </a:lnTo>
                  <a:lnTo>
                    <a:pt x="79" y="1552"/>
                  </a:lnTo>
                  <a:lnTo>
                    <a:pt x="79" y="1556"/>
                  </a:lnTo>
                  <a:lnTo>
                    <a:pt x="77" y="1560"/>
                  </a:lnTo>
                  <a:lnTo>
                    <a:pt x="76" y="1564"/>
                  </a:lnTo>
                  <a:lnTo>
                    <a:pt x="70" y="1572"/>
                  </a:lnTo>
                  <a:lnTo>
                    <a:pt x="64" y="1581"/>
                  </a:lnTo>
                  <a:lnTo>
                    <a:pt x="59" y="1590"/>
                  </a:lnTo>
                  <a:lnTo>
                    <a:pt x="53" y="1600"/>
                  </a:lnTo>
                  <a:lnTo>
                    <a:pt x="50" y="1609"/>
                  </a:lnTo>
                  <a:lnTo>
                    <a:pt x="48" y="1617"/>
                  </a:lnTo>
                  <a:lnTo>
                    <a:pt x="48" y="1621"/>
                  </a:lnTo>
                  <a:lnTo>
                    <a:pt x="50" y="1625"/>
                  </a:lnTo>
                  <a:lnTo>
                    <a:pt x="51" y="1628"/>
                  </a:lnTo>
                  <a:lnTo>
                    <a:pt x="53" y="1632"/>
                  </a:lnTo>
                  <a:lnTo>
                    <a:pt x="58" y="1638"/>
                  </a:lnTo>
                  <a:lnTo>
                    <a:pt x="65" y="1641"/>
                  </a:lnTo>
                  <a:lnTo>
                    <a:pt x="73" y="1642"/>
                  </a:lnTo>
                  <a:lnTo>
                    <a:pt x="83" y="1642"/>
                  </a:lnTo>
                  <a:lnTo>
                    <a:pt x="92" y="1640"/>
                  </a:lnTo>
                  <a:lnTo>
                    <a:pt x="101" y="1638"/>
                  </a:lnTo>
                  <a:lnTo>
                    <a:pt x="106" y="1636"/>
                  </a:lnTo>
                  <a:lnTo>
                    <a:pt x="110" y="1636"/>
                  </a:lnTo>
                  <a:lnTo>
                    <a:pt x="116" y="1638"/>
                  </a:lnTo>
                  <a:lnTo>
                    <a:pt x="121" y="1640"/>
                  </a:lnTo>
                  <a:lnTo>
                    <a:pt x="127" y="1642"/>
                  </a:lnTo>
                  <a:lnTo>
                    <a:pt x="132" y="1645"/>
                  </a:lnTo>
                  <a:lnTo>
                    <a:pt x="136" y="1648"/>
                  </a:lnTo>
                  <a:lnTo>
                    <a:pt x="139" y="1652"/>
                  </a:lnTo>
                  <a:lnTo>
                    <a:pt x="142" y="1661"/>
                  </a:lnTo>
                  <a:lnTo>
                    <a:pt x="144" y="1672"/>
                  </a:lnTo>
                  <a:lnTo>
                    <a:pt x="144" y="1683"/>
                  </a:lnTo>
                  <a:lnTo>
                    <a:pt x="142" y="1691"/>
                  </a:lnTo>
                  <a:lnTo>
                    <a:pt x="140" y="1695"/>
                  </a:lnTo>
                  <a:lnTo>
                    <a:pt x="138" y="1698"/>
                  </a:lnTo>
                  <a:lnTo>
                    <a:pt x="133" y="1702"/>
                  </a:lnTo>
                  <a:lnTo>
                    <a:pt x="128" y="1704"/>
                  </a:lnTo>
                  <a:lnTo>
                    <a:pt x="119" y="1708"/>
                  </a:lnTo>
                  <a:lnTo>
                    <a:pt x="110" y="1710"/>
                  </a:lnTo>
                  <a:lnTo>
                    <a:pt x="102" y="1714"/>
                  </a:lnTo>
                  <a:lnTo>
                    <a:pt x="94" y="1717"/>
                  </a:lnTo>
                  <a:lnTo>
                    <a:pt x="90" y="1720"/>
                  </a:lnTo>
                  <a:lnTo>
                    <a:pt x="87" y="1722"/>
                  </a:lnTo>
                  <a:lnTo>
                    <a:pt x="84" y="1724"/>
                  </a:lnTo>
                  <a:lnTo>
                    <a:pt x="83" y="1728"/>
                  </a:lnTo>
                  <a:lnTo>
                    <a:pt x="83" y="1735"/>
                  </a:lnTo>
                  <a:lnTo>
                    <a:pt x="85" y="1741"/>
                  </a:lnTo>
                  <a:lnTo>
                    <a:pt x="89" y="1746"/>
                  </a:lnTo>
                  <a:lnTo>
                    <a:pt x="94" y="1751"/>
                  </a:lnTo>
                  <a:lnTo>
                    <a:pt x="100" y="1754"/>
                  </a:lnTo>
                  <a:lnTo>
                    <a:pt x="103" y="1760"/>
                  </a:lnTo>
                  <a:lnTo>
                    <a:pt x="104" y="1762"/>
                  </a:lnTo>
                  <a:lnTo>
                    <a:pt x="106" y="1766"/>
                  </a:lnTo>
                  <a:lnTo>
                    <a:pt x="106" y="1770"/>
                  </a:lnTo>
                  <a:lnTo>
                    <a:pt x="104" y="1773"/>
                  </a:lnTo>
                  <a:lnTo>
                    <a:pt x="103" y="1778"/>
                  </a:lnTo>
                  <a:lnTo>
                    <a:pt x="102" y="1783"/>
                  </a:lnTo>
                  <a:lnTo>
                    <a:pt x="102" y="1786"/>
                  </a:lnTo>
                  <a:lnTo>
                    <a:pt x="103" y="1792"/>
                  </a:lnTo>
                  <a:lnTo>
                    <a:pt x="104" y="1803"/>
                  </a:lnTo>
                  <a:lnTo>
                    <a:pt x="104" y="1816"/>
                  </a:lnTo>
                  <a:lnTo>
                    <a:pt x="102" y="1830"/>
                  </a:lnTo>
                  <a:lnTo>
                    <a:pt x="100" y="1843"/>
                  </a:lnTo>
                  <a:lnTo>
                    <a:pt x="97" y="1854"/>
                  </a:lnTo>
                  <a:lnTo>
                    <a:pt x="95" y="1861"/>
                  </a:lnTo>
                  <a:lnTo>
                    <a:pt x="95" y="1865"/>
                  </a:lnTo>
                  <a:lnTo>
                    <a:pt x="96" y="1868"/>
                  </a:lnTo>
                  <a:lnTo>
                    <a:pt x="96" y="1872"/>
                  </a:lnTo>
                  <a:lnTo>
                    <a:pt x="98" y="1877"/>
                  </a:lnTo>
                  <a:lnTo>
                    <a:pt x="102" y="1884"/>
                  </a:lnTo>
                  <a:lnTo>
                    <a:pt x="107" y="1888"/>
                  </a:lnTo>
                  <a:lnTo>
                    <a:pt x="108" y="1890"/>
                  </a:lnTo>
                  <a:lnTo>
                    <a:pt x="108" y="1892"/>
                  </a:lnTo>
                  <a:lnTo>
                    <a:pt x="108" y="1894"/>
                  </a:lnTo>
                  <a:lnTo>
                    <a:pt x="107" y="1898"/>
                  </a:lnTo>
                  <a:lnTo>
                    <a:pt x="95" y="1912"/>
                  </a:lnTo>
                  <a:lnTo>
                    <a:pt x="83" y="1926"/>
                  </a:lnTo>
                  <a:lnTo>
                    <a:pt x="79" y="1935"/>
                  </a:lnTo>
                  <a:lnTo>
                    <a:pt x="77" y="1941"/>
                  </a:lnTo>
                  <a:lnTo>
                    <a:pt x="76" y="1948"/>
                  </a:lnTo>
                  <a:lnTo>
                    <a:pt x="75" y="1955"/>
                  </a:lnTo>
                  <a:lnTo>
                    <a:pt x="72" y="1962"/>
                  </a:lnTo>
                  <a:lnTo>
                    <a:pt x="69" y="1967"/>
                  </a:lnTo>
                  <a:lnTo>
                    <a:pt x="66" y="1969"/>
                  </a:lnTo>
                  <a:lnTo>
                    <a:pt x="64" y="1970"/>
                  </a:lnTo>
                  <a:lnTo>
                    <a:pt x="59" y="1972"/>
                  </a:lnTo>
                  <a:lnTo>
                    <a:pt x="56" y="1973"/>
                  </a:lnTo>
                  <a:lnTo>
                    <a:pt x="44" y="1973"/>
                  </a:lnTo>
                  <a:lnTo>
                    <a:pt x="33" y="1974"/>
                  </a:lnTo>
                  <a:lnTo>
                    <a:pt x="22" y="1975"/>
                  </a:lnTo>
                  <a:lnTo>
                    <a:pt x="15" y="1979"/>
                  </a:lnTo>
                  <a:lnTo>
                    <a:pt x="9" y="1985"/>
                  </a:lnTo>
                  <a:lnTo>
                    <a:pt x="3" y="1993"/>
                  </a:lnTo>
                  <a:lnTo>
                    <a:pt x="2" y="1998"/>
                  </a:lnTo>
                  <a:lnTo>
                    <a:pt x="1" y="2003"/>
                  </a:lnTo>
                  <a:lnTo>
                    <a:pt x="0" y="2007"/>
                  </a:lnTo>
                  <a:lnTo>
                    <a:pt x="1" y="2012"/>
                  </a:lnTo>
                  <a:lnTo>
                    <a:pt x="4" y="2022"/>
                  </a:lnTo>
                  <a:lnTo>
                    <a:pt x="9" y="2032"/>
                  </a:lnTo>
                  <a:lnTo>
                    <a:pt x="15" y="2043"/>
                  </a:lnTo>
                  <a:lnTo>
                    <a:pt x="20" y="2051"/>
                  </a:lnTo>
                  <a:lnTo>
                    <a:pt x="25" y="2058"/>
                  </a:lnTo>
                  <a:lnTo>
                    <a:pt x="28" y="2064"/>
                  </a:lnTo>
                  <a:lnTo>
                    <a:pt x="31" y="2071"/>
                  </a:lnTo>
                  <a:lnTo>
                    <a:pt x="33" y="2079"/>
                  </a:lnTo>
                  <a:lnTo>
                    <a:pt x="35" y="2085"/>
                  </a:lnTo>
                  <a:lnTo>
                    <a:pt x="40" y="2088"/>
                  </a:lnTo>
                  <a:lnTo>
                    <a:pt x="44" y="2090"/>
                  </a:lnTo>
                  <a:lnTo>
                    <a:pt x="48" y="2090"/>
                  </a:lnTo>
                  <a:lnTo>
                    <a:pt x="53" y="2092"/>
                  </a:lnTo>
                  <a:lnTo>
                    <a:pt x="58" y="2093"/>
                  </a:lnTo>
                  <a:lnTo>
                    <a:pt x="63" y="2096"/>
                  </a:lnTo>
                  <a:lnTo>
                    <a:pt x="69" y="2102"/>
                  </a:lnTo>
                  <a:lnTo>
                    <a:pt x="72" y="2109"/>
                  </a:lnTo>
                  <a:lnTo>
                    <a:pt x="76" y="2118"/>
                  </a:lnTo>
                  <a:lnTo>
                    <a:pt x="77" y="2121"/>
                  </a:lnTo>
                  <a:lnTo>
                    <a:pt x="78" y="2125"/>
                  </a:lnTo>
                  <a:lnTo>
                    <a:pt x="78" y="2129"/>
                  </a:lnTo>
                  <a:lnTo>
                    <a:pt x="77" y="2131"/>
                  </a:lnTo>
                  <a:lnTo>
                    <a:pt x="73" y="2136"/>
                  </a:lnTo>
                  <a:lnTo>
                    <a:pt x="70" y="2140"/>
                  </a:lnTo>
                  <a:lnTo>
                    <a:pt x="69" y="2142"/>
                  </a:lnTo>
                  <a:lnTo>
                    <a:pt x="69" y="2145"/>
                  </a:lnTo>
                  <a:lnTo>
                    <a:pt x="69" y="2149"/>
                  </a:lnTo>
                  <a:lnTo>
                    <a:pt x="71" y="2153"/>
                  </a:lnTo>
                  <a:lnTo>
                    <a:pt x="78" y="2163"/>
                  </a:lnTo>
                  <a:lnTo>
                    <a:pt x="83" y="2172"/>
                  </a:lnTo>
                  <a:lnTo>
                    <a:pt x="85" y="2177"/>
                  </a:lnTo>
                  <a:lnTo>
                    <a:pt x="87" y="2181"/>
                  </a:lnTo>
                  <a:lnTo>
                    <a:pt x="88" y="2186"/>
                  </a:lnTo>
                  <a:lnTo>
                    <a:pt x="88" y="2192"/>
                  </a:lnTo>
                  <a:lnTo>
                    <a:pt x="87" y="2202"/>
                  </a:lnTo>
                  <a:lnTo>
                    <a:pt x="84" y="2212"/>
                  </a:lnTo>
                  <a:lnTo>
                    <a:pt x="84" y="2215"/>
                  </a:lnTo>
                  <a:lnTo>
                    <a:pt x="85" y="2219"/>
                  </a:lnTo>
                  <a:lnTo>
                    <a:pt x="88" y="2222"/>
                  </a:lnTo>
                  <a:lnTo>
                    <a:pt x="91" y="2226"/>
                  </a:lnTo>
                  <a:lnTo>
                    <a:pt x="104" y="2233"/>
                  </a:lnTo>
                  <a:lnTo>
                    <a:pt x="122" y="2240"/>
                  </a:lnTo>
                  <a:lnTo>
                    <a:pt x="130" y="2245"/>
                  </a:lnTo>
                  <a:lnTo>
                    <a:pt x="139" y="2250"/>
                  </a:lnTo>
                  <a:lnTo>
                    <a:pt x="145" y="2256"/>
                  </a:lnTo>
                  <a:lnTo>
                    <a:pt x="148" y="2262"/>
                  </a:lnTo>
                  <a:lnTo>
                    <a:pt x="151" y="2268"/>
                  </a:lnTo>
                  <a:lnTo>
                    <a:pt x="153" y="2274"/>
                  </a:lnTo>
                  <a:lnTo>
                    <a:pt x="153" y="2278"/>
                  </a:lnTo>
                  <a:lnTo>
                    <a:pt x="154" y="2283"/>
                  </a:lnTo>
                  <a:lnTo>
                    <a:pt x="153" y="2291"/>
                  </a:lnTo>
                  <a:lnTo>
                    <a:pt x="153" y="2302"/>
                  </a:lnTo>
                  <a:lnTo>
                    <a:pt x="153" y="2314"/>
                  </a:lnTo>
                  <a:lnTo>
                    <a:pt x="157" y="2329"/>
                  </a:lnTo>
                  <a:lnTo>
                    <a:pt x="159" y="2337"/>
                  </a:lnTo>
                  <a:lnTo>
                    <a:pt x="161" y="2344"/>
                  </a:lnTo>
                  <a:lnTo>
                    <a:pt x="165" y="2350"/>
                  </a:lnTo>
                  <a:lnTo>
                    <a:pt x="169" y="2354"/>
                  </a:lnTo>
                  <a:lnTo>
                    <a:pt x="176" y="2365"/>
                  </a:lnTo>
                  <a:lnTo>
                    <a:pt x="183" y="2379"/>
                  </a:lnTo>
                  <a:lnTo>
                    <a:pt x="188" y="2385"/>
                  </a:lnTo>
                  <a:lnTo>
                    <a:pt x="191" y="2391"/>
                  </a:lnTo>
                  <a:lnTo>
                    <a:pt x="196" y="2396"/>
                  </a:lnTo>
                  <a:lnTo>
                    <a:pt x="199" y="2400"/>
                  </a:lnTo>
                  <a:lnTo>
                    <a:pt x="204" y="2402"/>
                  </a:lnTo>
                  <a:lnTo>
                    <a:pt x="209" y="2403"/>
                  </a:lnTo>
                  <a:lnTo>
                    <a:pt x="215" y="2404"/>
                  </a:lnTo>
                  <a:lnTo>
                    <a:pt x="221" y="2404"/>
                  </a:lnTo>
                  <a:lnTo>
                    <a:pt x="227" y="2404"/>
                  </a:lnTo>
                  <a:lnTo>
                    <a:pt x="233" y="2405"/>
                  </a:lnTo>
                  <a:lnTo>
                    <a:pt x="237" y="2408"/>
                  </a:lnTo>
                  <a:lnTo>
                    <a:pt x="241" y="2410"/>
                  </a:lnTo>
                  <a:lnTo>
                    <a:pt x="248" y="2416"/>
                  </a:lnTo>
                  <a:lnTo>
                    <a:pt x="255" y="2421"/>
                  </a:lnTo>
                  <a:lnTo>
                    <a:pt x="265" y="2423"/>
                  </a:lnTo>
                  <a:lnTo>
                    <a:pt x="274" y="2424"/>
                  </a:lnTo>
                  <a:lnTo>
                    <a:pt x="279" y="2424"/>
                  </a:lnTo>
                  <a:lnTo>
                    <a:pt x="281" y="2426"/>
                  </a:lnTo>
                  <a:lnTo>
                    <a:pt x="284" y="2427"/>
                  </a:lnTo>
                  <a:lnTo>
                    <a:pt x="284" y="2429"/>
                  </a:lnTo>
                  <a:lnTo>
                    <a:pt x="283" y="2435"/>
                  </a:lnTo>
                  <a:lnTo>
                    <a:pt x="279" y="2441"/>
                  </a:lnTo>
                  <a:lnTo>
                    <a:pt x="278" y="2443"/>
                  </a:lnTo>
                  <a:lnTo>
                    <a:pt x="278" y="2446"/>
                  </a:lnTo>
                  <a:lnTo>
                    <a:pt x="278" y="2448"/>
                  </a:lnTo>
                  <a:lnTo>
                    <a:pt x="280" y="2451"/>
                  </a:lnTo>
                  <a:lnTo>
                    <a:pt x="285" y="2457"/>
                  </a:lnTo>
                  <a:lnTo>
                    <a:pt x="291" y="2463"/>
                  </a:lnTo>
                  <a:lnTo>
                    <a:pt x="300" y="2470"/>
                  </a:lnTo>
                  <a:lnTo>
                    <a:pt x="314" y="2477"/>
                  </a:lnTo>
                  <a:lnTo>
                    <a:pt x="322" y="2479"/>
                  </a:lnTo>
                  <a:lnTo>
                    <a:pt x="329" y="2482"/>
                  </a:lnTo>
                  <a:lnTo>
                    <a:pt x="336" y="2483"/>
                  </a:lnTo>
                  <a:lnTo>
                    <a:pt x="343" y="2483"/>
                  </a:lnTo>
                  <a:lnTo>
                    <a:pt x="349" y="2480"/>
                  </a:lnTo>
                  <a:lnTo>
                    <a:pt x="355" y="2478"/>
                  </a:lnTo>
                  <a:lnTo>
                    <a:pt x="360" y="2476"/>
                  </a:lnTo>
                  <a:lnTo>
                    <a:pt x="363" y="2472"/>
                  </a:lnTo>
                  <a:lnTo>
                    <a:pt x="372" y="2463"/>
                  </a:lnTo>
                  <a:lnTo>
                    <a:pt x="379" y="2454"/>
                  </a:lnTo>
                  <a:lnTo>
                    <a:pt x="383" y="2451"/>
                  </a:lnTo>
                  <a:lnTo>
                    <a:pt x="387" y="2447"/>
                  </a:lnTo>
                  <a:lnTo>
                    <a:pt x="391" y="2445"/>
                  </a:lnTo>
                  <a:lnTo>
                    <a:pt x="396" y="2442"/>
                  </a:lnTo>
                  <a:lnTo>
                    <a:pt x="399" y="2442"/>
                  </a:lnTo>
                  <a:lnTo>
                    <a:pt x="403" y="2442"/>
                  </a:lnTo>
                  <a:lnTo>
                    <a:pt x="406" y="2443"/>
                  </a:lnTo>
                  <a:lnTo>
                    <a:pt x="410" y="2447"/>
                  </a:lnTo>
                  <a:lnTo>
                    <a:pt x="412" y="2451"/>
                  </a:lnTo>
                  <a:lnTo>
                    <a:pt x="416" y="2453"/>
                  </a:lnTo>
                  <a:lnTo>
                    <a:pt x="418" y="2455"/>
                  </a:lnTo>
                  <a:lnTo>
                    <a:pt x="423" y="2458"/>
                  </a:lnTo>
                  <a:lnTo>
                    <a:pt x="432" y="2459"/>
                  </a:lnTo>
                  <a:lnTo>
                    <a:pt x="443" y="2459"/>
                  </a:lnTo>
                  <a:lnTo>
                    <a:pt x="455" y="2459"/>
                  </a:lnTo>
                  <a:lnTo>
                    <a:pt x="465" y="2455"/>
                  </a:lnTo>
                  <a:lnTo>
                    <a:pt x="468" y="2454"/>
                  </a:lnTo>
                  <a:lnTo>
                    <a:pt x="470" y="2451"/>
                  </a:lnTo>
                  <a:lnTo>
                    <a:pt x="473" y="2447"/>
                  </a:lnTo>
                  <a:lnTo>
                    <a:pt x="475" y="2443"/>
                  </a:lnTo>
                  <a:lnTo>
                    <a:pt x="479" y="2436"/>
                  </a:lnTo>
                  <a:lnTo>
                    <a:pt x="484" y="2432"/>
                  </a:lnTo>
                  <a:lnTo>
                    <a:pt x="487" y="2429"/>
                  </a:lnTo>
                  <a:lnTo>
                    <a:pt x="491" y="2429"/>
                  </a:lnTo>
                  <a:lnTo>
                    <a:pt x="494" y="2428"/>
                  </a:lnTo>
                  <a:lnTo>
                    <a:pt x="500" y="2429"/>
                  </a:lnTo>
                  <a:lnTo>
                    <a:pt x="511" y="2430"/>
                  </a:lnTo>
                  <a:lnTo>
                    <a:pt x="522" y="2432"/>
                  </a:lnTo>
                  <a:lnTo>
                    <a:pt x="530" y="2433"/>
                  </a:lnTo>
                  <a:lnTo>
                    <a:pt x="539" y="2434"/>
                  </a:lnTo>
                  <a:lnTo>
                    <a:pt x="543" y="2435"/>
                  </a:lnTo>
                  <a:lnTo>
                    <a:pt x="545" y="2436"/>
                  </a:lnTo>
                  <a:lnTo>
                    <a:pt x="548" y="2438"/>
                  </a:lnTo>
                  <a:lnTo>
                    <a:pt x="549" y="2439"/>
                  </a:lnTo>
                  <a:lnTo>
                    <a:pt x="549" y="2441"/>
                  </a:lnTo>
                  <a:lnTo>
                    <a:pt x="549" y="2442"/>
                  </a:lnTo>
                  <a:lnTo>
                    <a:pt x="547" y="2445"/>
                  </a:lnTo>
                  <a:lnTo>
                    <a:pt x="544" y="2446"/>
                  </a:lnTo>
                  <a:lnTo>
                    <a:pt x="538" y="2451"/>
                  </a:lnTo>
                  <a:lnTo>
                    <a:pt x="535" y="2458"/>
                  </a:lnTo>
                  <a:lnTo>
                    <a:pt x="533" y="2461"/>
                  </a:lnTo>
                  <a:lnTo>
                    <a:pt x="533" y="2466"/>
                  </a:lnTo>
                  <a:lnTo>
                    <a:pt x="535" y="2471"/>
                  </a:lnTo>
                  <a:lnTo>
                    <a:pt x="537" y="2477"/>
                  </a:lnTo>
                  <a:lnTo>
                    <a:pt x="544" y="2487"/>
                  </a:lnTo>
                  <a:lnTo>
                    <a:pt x="553" y="2499"/>
                  </a:lnTo>
                  <a:lnTo>
                    <a:pt x="561" y="2512"/>
                  </a:lnTo>
                  <a:lnTo>
                    <a:pt x="569" y="2528"/>
                  </a:lnTo>
                  <a:lnTo>
                    <a:pt x="575" y="2543"/>
                  </a:lnTo>
                  <a:lnTo>
                    <a:pt x="582" y="2558"/>
                  </a:lnTo>
                  <a:lnTo>
                    <a:pt x="586" y="2565"/>
                  </a:lnTo>
                  <a:lnTo>
                    <a:pt x="589" y="2573"/>
                  </a:lnTo>
                  <a:lnTo>
                    <a:pt x="595" y="2580"/>
                  </a:lnTo>
                  <a:lnTo>
                    <a:pt x="601" y="2587"/>
                  </a:lnTo>
                  <a:lnTo>
                    <a:pt x="608" y="2594"/>
                  </a:lnTo>
                  <a:lnTo>
                    <a:pt x="616" y="2602"/>
                  </a:lnTo>
                  <a:lnTo>
                    <a:pt x="623" y="2606"/>
                  </a:lnTo>
                  <a:lnTo>
                    <a:pt x="629" y="2611"/>
                  </a:lnTo>
                  <a:lnTo>
                    <a:pt x="642" y="2618"/>
                  </a:lnTo>
                  <a:lnTo>
                    <a:pt x="652" y="2622"/>
                  </a:lnTo>
                  <a:lnTo>
                    <a:pt x="663" y="2625"/>
                  </a:lnTo>
                  <a:lnTo>
                    <a:pt x="674" y="2630"/>
                  </a:lnTo>
                  <a:lnTo>
                    <a:pt x="679" y="2634"/>
                  </a:lnTo>
                  <a:lnTo>
                    <a:pt x="682" y="2637"/>
                  </a:lnTo>
                  <a:lnTo>
                    <a:pt x="687" y="2641"/>
                  </a:lnTo>
                  <a:lnTo>
                    <a:pt x="689" y="2646"/>
                  </a:lnTo>
                  <a:lnTo>
                    <a:pt x="696" y="2657"/>
                  </a:lnTo>
                  <a:lnTo>
                    <a:pt x="705" y="2672"/>
                  </a:lnTo>
                  <a:lnTo>
                    <a:pt x="713" y="2685"/>
                  </a:lnTo>
                  <a:lnTo>
                    <a:pt x="720" y="2693"/>
                  </a:lnTo>
                  <a:lnTo>
                    <a:pt x="724" y="2694"/>
                  </a:lnTo>
                  <a:lnTo>
                    <a:pt x="727" y="2694"/>
                  </a:lnTo>
                  <a:lnTo>
                    <a:pt x="732" y="2693"/>
                  </a:lnTo>
                  <a:lnTo>
                    <a:pt x="737" y="2692"/>
                  </a:lnTo>
                  <a:lnTo>
                    <a:pt x="745" y="2686"/>
                  </a:lnTo>
                  <a:lnTo>
                    <a:pt x="753" y="2680"/>
                  </a:lnTo>
                  <a:lnTo>
                    <a:pt x="757" y="2678"/>
                  </a:lnTo>
                  <a:lnTo>
                    <a:pt x="765" y="2678"/>
                  </a:lnTo>
                  <a:lnTo>
                    <a:pt x="774" y="2679"/>
                  </a:lnTo>
                  <a:lnTo>
                    <a:pt x="784" y="2681"/>
                  </a:lnTo>
                  <a:lnTo>
                    <a:pt x="793" y="2685"/>
                  </a:lnTo>
                  <a:lnTo>
                    <a:pt x="800" y="2688"/>
                  </a:lnTo>
                  <a:lnTo>
                    <a:pt x="802" y="2691"/>
                  </a:lnTo>
                  <a:lnTo>
                    <a:pt x="805" y="2693"/>
                  </a:lnTo>
                  <a:lnTo>
                    <a:pt x="805" y="2695"/>
                  </a:lnTo>
                  <a:lnTo>
                    <a:pt x="805" y="2699"/>
                  </a:lnTo>
                  <a:lnTo>
                    <a:pt x="800" y="2709"/>
                  </a:lnTo>
                  <a:lnTo>
                    <a:pt x="796" y="2717"/>
                  </a:lnTo>
                  <a:lnTo>
                    <a:pt x="795" y="2720"/>
                  </a:lnTo>
                  <a:lnTo>
                    <a:pt x="794" y="2725"/>
                  </a:lnTo>
                  <a:lnTo>
                    <a:pt x="794" y="2729"/>
                  </a:lnTo>
                  <a:lnTo>
                    <a:pt x="795" y="2735"/>
                  </a:lnTo>
                  <a:lnTo>
                    <a:pt x="797" y="2739"/>
                  </a:lnTo>
                  <a:lnTo>
                    <a:pt x="801" y="2742"/>
                  </a:lnTo>
                  <a:lnTo>
                    <a:pt x="805" y="2744"/>
                  </a:lnTo>
                  <a:lnTo>
                    <a:pt x="809" y="2745"/>
                  </a:lnTo>
                  <a:lnTo>
                    <a:pt x="818" y="2745"/>
                  </a:lnTo>
                  <a:lnTo>
                    <a:pt x="824" y="2743"/>
                  </a:lnTo>
                  <a:lnTo>
                    <a:pt x="827" y="2742"/>
                  </a:lnTo>
                  <a:lnTo>
                    <a:pt x="831" y="2742"/>
                  </a:lnTo>
                  <a:lnTo>
                    <a:pt x="835" y="2744"/>
                  </a:lnTo>
                  <a:lnTo>
                    <a:pt x="839" y="2748"/>
                  </a:lnTo>
                  <a:lnTo>
                    <a:pt x="850" y="2747"/>
                  </a:lnTo>
                  <a:lnTo>
                    <a:pt x="870" y="2748"/>
                  </a:lnTo>
                  <a:lnTo>
                    <a:pt x="889" y="2761"/>
                  </a:lnTo>
                  <a:lnTo>
                    <a:pt x="903" y="2772"/>
                  </a:lnTo>
                  <a:lnTo>
                    <a:pt x="915" y="2774"/>
                  </a:lnTo>
                  <a:lnTo>
                    <a:pt x="928" y="2775"/>
                  </a:lnTo>
                  <a:lnTo>
                    <a:pt x="942" y="2775"/>
                  </a:lnTo>
                  <a:lnTo>
                    <a:pt x="954" y="2774"/>
                  </a:lnTo>
                  <a:lnTo>
                    <a:pt x="961" y="2772"/>
                  </a:lnTo>
                  <a:lnTo>
                    <a:pt x="967" y="2770"/>
                  </a:lnTo>
                  <a:lnTo>
                    <a:pt x="970" y="2770"/>
                  </a:lnTo>
                  <a:lnTo>
                    <a:pt x="972" y="2772"/>
                  </a:lnTo>
                  <a:lnTo>
                    <a:pt x="976" y="2773"/>
                  </a:lnTo>
                  <a:lnTo>
                    <a:pt x="980" y="2776"/>
                  </a:lnTo>
                  <a:lnTo>
                    <a:pt x="990" y="2785"/>
                  </a:lnTo>
                  <a:lnTo>
                    <a:pt x="1001" y="2793"/>
                  </a:lnTo>
                  <a:lnTo>
                    <a:pt x="1010" y="2799"/>
                  </a:lnTo>
                  <a:lnTo>
                    <a:pt x="1017" y="2802"/>
                  </a:lnTo>
                  <a:lnTo>
                    <a:pt x="1024" y="2805"/>
                  </a:lnTo>
                  <a:lnTo>
                    <a:pt x="1032" y="2804"/>
                  </a:lnTo>
                  <a:lnTo>
                    <a:pt x="1039" y="2801"/>
                  </a:lnTo>
                  <a:lnTo>
                    <a:pt x="1045" y="2799"/>
                  </a:lnTo>
                  <a:lnTo>
                    <a:pt x="1047" y="2798"/>
                  </a:lnTo>
                  <a:lnTo>
                    <a:pt x="1052" y="2797"/>
                  </a:lnTo>
                  <a:lnTo>
                    <a:pt x="1055" y="2797"/>
                  </a:lnTo>
                  <a:lnTo>
                    <a:pt x="1060" y="2797"/>
                  </a:lnTo>
                  <a:lnTo>
                    <a:pt x="1065" y="2798"/>
                  </a:lnTo>
                  <a:lnTo>
                    <a:pt x="1068" y="2800"/>
                  </a:lnTo>
                  <a:lnTo>
                    <a:pt x="1072" y="2802"/>
                  </a:lnTo>
                  <a:lnTo>
                    <a:pt x="1074" y="2805"/>
                  </a:lnTo>
                  <a:lnTo>
                    <a:pt x="1078" y="2819"/>
                  </a:lnTo>
                  <a:lnTo>
                    <a:pt x="1081" y="2835"/>
                  </a:lnTo>
                  <a:lnTo>
                    <a:pt x="1083" y="2837"/>
                  </a:lnTo>
                  <a:lnTo>
                    <a:pt x="1085" y="2839"/>
                  </a:lnTo>
                  <a:lnTo>
                    <a:pt x="1087" y="2840"/>
                  </a:lnTo>
                  <a:lnTo>
                    <a:pt x="1091" y="2842"/>
                  </a:lnTo>
                  <a:lnTo>
                    <a:pt x="1098" y="2842"/>
                  </a:lnTo>
                  <a:lnTo>
                    <a:pt x="1108" y="2840"/>
                  </a:lnTo>
                  <a:lnTo>
                    <a:pt x="1118" y="2838"/>
                  </a:lnTo>
                  <a:lnTo>
                    <a:pt x="1130" y="2837"/>
                  </a:lnTo>
                  <a:lnTo>
                    <a:pt x="1136" y="2837"/>
                  </a:lnTo>
                  <a:lnTo>
                    <a:pt x="1142" y="2838"/>
                  </a:lnTo>
                  <a:lnTo>
                    <a:pt x="1147" y="2840"/>
                  </a:lnTo>
                  <a:lnTo>
                    <a:pt x="1150" y="2844"/>
                  </a:lnTo>
                  <a:lnTo>
                    <a:pt x="1155" y="2852"/>
                  </a:lnTo>
                  <a:lnTo>
                    <a:pt x="1160" y="2862"/>
                  </a:lnTo>
                  <a:lnTo>
                    <a:pt x="1166" y="2870"/>
                  </a:lnTo>
                  <a:lnTo>
                    <a:pt x="1173" y="2881"/>
                  </a:lnTo>
                  <a:lnTo>
                    <a:pt x="1181" y="2889"/>
                  </a:lnTo>
                  <a:lnTo>
                    <a:pt x="1187" y="2895"/>
                  </a:lnTo>
                  <a:lnTo>
                    <a:pt x="1191" y="2898"/>
                  </a:lnTo>
                  <a:lnTo>
                    <a:pt x="1194" y="2899"/>
                  </a:lnTo>
                  <a:lnTo>
                    <a:pt x="1198" y="2900"/>
                  </a:lnTo>
                  <a:lnTo>
                    <a:pt x="1203" y="2899"/>
                  </a:lnTo>
                  <a:lnTo>
                    <a:pt x="1210" y="2899"/>
                  </a:lnTo>
                  <a:lnTo>
                    <a:pt x="1216" y="2899"/>
                  </a:lnTo>
                  <a:lnTo>
                    <a:pt x="1218" y="2900"/>
                  </a:lnTo>
                  <a:lnTo>
                    <a:pt x="1221" y="2902"/>
                  </a:lnTo>
                  <a:lnTo>
                    <a:pt x="1222" y="2905"/>
                  </a:lnTo>
                  <a:lnTo>
                    <a:pt x="1223" y="2907"/>
                  </a:lnTo>
                  <a:lnTo>
                    <a:pt x="1225" y="2915"/>
                  </a:lnTo>
                  <a:lnTo>
                    <a:pt x="1229" y="2922"/>
                  </a:lnTo>
                  <a:lnTo>
                    <a:pt x="1231" y="2925"/>
                  </a:lnTo>
                  <a:lnTo>
                    <a:pt x="1235" y="2928"/>
                  </a:lnTo>
                  <a:lnTo>
                    <a:pt x="1238" y="2930"/>
                  </a:lnTo>
                  <a:lnTo>
                    <a:pt x="1244" y="2931"/>
                  </a:lnTo>
                  <a:lnTo>
                    <a:pt x="1254" y="2930"/>
                  </a:lnTo>
                  <a:lnTo>
                    <a:pt x="1261" y="2927"/>
                  </a:lnTo>
                  <a:lnTo>
                    <a:pt x="1268" y="2924"/>
                  </a:lnTo>
                  <a:lnTo>
                    <a:pt x="1276" y="2917"/>
                  </a:lnTo>
                  <a:lnTo>
                    <a:pt x="1281" y="2913"/>
                  </a:lnTo>
                  <a:lnTo>
                    <a:pt x="1287" y="2911"/>
                  </a:lnTo>
                  <a:lnTo>
                    <a:pt x="1293" y="2908"/>
                  </a:lnTo>
                  <a:lnTo>
                    <a:pt x="1300" y="2907"/>
                  </a:lnTo>
                  <a:lnTo>
                    <a:pt x="1314" y="2907"/>
                  </a:lnTo>
                  <a:lnTo>
                    <a:pt x="1325" y="2907"/>
                  </a:lnTo>
                  <a:lnTo>
                    <a:pt x="1330" y="2908"/>
                  </a:lnTo>
                  <a:lnTo>
                    <a:pt x="1335" y="2911"/>
                  </a:lnTo>
                  <a:lnTo>
                    <a:pt x="1338" y="2912"/>
                  </a:lnTo>
                  <a:lnTo>
                    <a:pt x="1343" y="2915"/>
                  </a:lnTo>
                  <a:lnTo>
                    <a:pt x="1350" y="2922"/>
                  </a:lnTo>
                  <a:lnTo>
                    <a:pt x="1356" y="2932"/>
                  </a:lnTo>
                  <a:lnTo>
                    <a:pt x="1362" y="2943"/>
                  </a:lnTo>
                  <a:lnTo>
                    <a:pt x="1368" y="2952"/>
                  </a:lnTo>
                  <a:lnTo>
                    <a:pt x="1372" y="2956"/>
                  </a:lnTo>
                  <a:lnTo>
                    <a:pt x="1375" y="2958"/>
                  </a:lnTo>
                  <a:lnTo>
                    <a:pt x="1379" y="2959"/>
                  </a:lnTo>
                  <a:lnTo>
                    <a:pt x="1383" y="2959"/>
                  </a:lnTo>
                  <a:lnTo>
                    <a:pt x="1392" y="2958"/>
                  </a:lnTo>
                  <a:lnTo>
                    <a:pt x="1399" y="2958"/>
                  </a:lnTo>
                  <a:lnTo>
                    <a:pt x="1402" y="2959"/>
                  </a:lnTo>
                  <a:lnTo>
                    <a:pt x="1405" y="2961"/>
                  </a:lnTo>
                  <a:lnTo>
                    <a:pt x="1407" y="2962"/>
                  </a:lnTo>
                  <a:lnTo>
                    <a:pt x="1410" y="2964"/>
                  </a:lnTo>
                  <a:lnTo>
                    <a:pt x="1416" y="2970"/>
                  </a:lnTo>
                  <a:lnTo>
                    <a:pt x="1426" y="2975"/>
                  </a:lnTo>
                  <a:lnTo>
                    <a:pt x="1437" y="2978"/>
                  </a:lnTo>
                  <a:lnTo>
                    <a:pt x="1446" y="2981"/>
                  </a:lnTo>
                  <a:lnTo>
                    <a:pt x="1455" y="2980"/>
                  </a:lnTo>
                  <a:lnTo>
                    <a:pt x="1462" y="2977"/>
                  </a:lnTo>
                  <a:lnTo>
                    <a:pt x="1468" y="2972"/>
                  </a:lnTo>
                  <a:lnTo>
                    <a:pt x="1474" y="2966"/>
                  </a:lnTo>
                  <a:lnTo>
                    <a:pt x="1477" y="2963"/>
                  </a:lnTo>
                  <a:lnTo>
                    <a:pt x="1481" y="2961"/>
                  </a:lnTo>
                  <a:lnTo>
                    <a:pt x="1484" y="2959"/>
                  </a:lnTo>
                  <a:lnTo>
                    <a:pt x="1489" y="2959"/>
                  </a:lnTo>
                  <a:lnTo>
                    <a:pt x="1498" y="2959"/>
                  </a:lnTo>
                  <a:lnTo>
                    <a:pt x="1506" y="2961"/>
                  </a:lnTo>
                  <a:lnTo>
                    <a:pt x="1517" y="2962"/>
                  </a:lnTo>
                  <a:lnTo>
                    <a:pt x="1526" y="2962"/>
                  </a:lnTo>
                  <a:lnTo>
                    <a:pt x="1532" y="2962"/>
                  </a:lnTo>
                  <a:lnTo>
                    <a:pt x="1536" y="2959"/>
                  </a:lnTo>
                  <a:lnTo>
                    <a:pt x="1540" y="2957"/>
                  </a:lnTo>
                  <a:lnTo>
                    <a:pt x="1543" y="2953"/>
                  </a:lnTo>
                  <a:lnTo>
                    <a:pt x="1547" y="2947"/>
                  </a:lnTo>
                  <a:lnTo>
                    <a:pt x="1553" y="2944"/>
                  </a:lnTo>
                  <a:lnTo>
                    <a:pt x="1562" y="2942"/>
                  </a:lnTo>
                  <a:lnTo>
                    <a:pt x="1575" y="2940"/>
                  </a:lnTo>
                  <a:lnTo>
                    <a:pt x="1589" y="2940"/>
                  </a:lnTo>
                  <a:lnTo>
                    <a:pt x="1603" y="2938"/>
                  </a:lnTo>
                  <a:lnTo>
                    <a:pt x="1609" y="2937"/>
                  </a:lnTo>
                  <a:lnTo>
                    <a:pt x="1614" y="2936"/>
                  </a:lnTo>
                  <a:lnTo>
                    <a:pt x="1619" y="2933"/>
                  </a:lnTo>
                  <a:lnTo>
                    <a:pt x="1621" y="2930"/>
                  </a:lnTo>
                  <a:lnTo>
                    <a:pt x="1627" y="2924"/>
                  </a:lnTo>
                  <a:lnTo>
                    <a:pt x="1632" y="2919"/>
                  </a:lnTo>
                  <a:lnTo>
                    <a:pt x="1633" y="2918"/>
                  </a:lnTo>
                  <a:lnTo>
                    <a:pt x="1637" y="2918"/>
                  </a:lnTo>
                  <a:lnTo>
                    <a:pt x="1639" y="2919"/>
                  </a:lnTo>
                  <a:lnTo>
                    <a:pt x="1643" y="2922"/>
                  </a:lnTo>
                  <a:lnTo>
                    <a:pt x="1651" y="2932"/>
                  </a:lnTo>
                  <a:lnTo>
                    <a:pt x="1663" y="2942"/>
                  </a:lnTo>
                  <a:lnTo>
                    <a:pt x="1672" y="2951"/>
                  </a:lnTo>
                  <a:lnTo>
                    <a:pt x="1679" y="2958"/>
                  </a:lnTo>
                  <a:lnTo>
                    <a:pt x="1683" y="2964"/>
                  </a:lnTo>
                  <a:lnTo>
                    <a:pt x="1685" y="2970"/>
                  </a:lnTo>
                  <a:lnTo>
                    <a:pt x="1688" y="2977"/>
                  </a:lnTo>
                  <a:lnTo>
                    <a:pt x="1689" y="2985"/>
                  </a:lnTo>
                  <a:lnTo>
                    <a:pt x="1693" y="2995"/>
                  </a:lnTo>
                  <a:lnTo>
                    <a:pt x="1696" y="3002"/>
                  </a:lnTo>
                  <a:lnTo>
                    <a:pt x="1698" y="3006"/>
                  </a:lnTo>
                  <a:lnTo>
                    <a:pt x="1702" y="3008"/>
                  </a:lnTo>
                  <a:lnTo>
                    <a:pt x="1706" y="3009"/>
                  </a:lnTo>
                  <a:lnTo>
                    <a:pt x="1709" y="3010"/>
                  </a:lnTo>
                  <a:lnTo>
                    <a:pt x="1716" y="3012"/>
                  </a:lnTo>
                  <a:lnTo>
                    <a:pt x="1721" y="3014"/>
                  </a:lnTo>
                  <a:lnTo>
                    <a:pt x="1723" y="3016"/>
                  </a:lnTo>
                  <a:lnTo>
                    <a:pt x="1725" y="3019"/>
                  </a:lnTo>
                  <a:lnTo>
                    <a:pt x="1726" y="3021"/>
                  </a:lnTo>
                  <a:lnTo>
                    <a:pt x="1727" y="3025"/>
                  </a:lnTo>
                  <a:lnTo>
                    <a:pt x="1729" y="3035"/>
                  </a:lnTo>
                  <a:lnTo>
                    <a:pt x="1732" y="3047"/>
                  </a:lnTo>
                  <a:lnTo>
                    <a:pt x="1734" y="3053"/>
                  </a:lnTo>
                  <a:lnTo>
                    <a:pt x="1736" y="3060"/>
                  </a:lnTo>
                  <a:lnTo>
                    <a:pt x="1739" y="3066"/>
                  </a:lnTo>
                  <a:lnTo>
                    <a:pt x="1744" y="3072"/>
                  </a:lnTo>
                  <a:lnTo>
                    <a:pt x="1753" y="3085"/>
                  </a:lnTo>
                  <a:lnTo>
                    <a:pt x="1764" y="3100"/>
                  </a:lnTo>
                  <a:lnTo>
                    <a:pt x="1773" y="3111"/>
                  </a:lnTo>
                  <a:lnTo>
                    <a:pt x="1782" y="3121"/>
                  </a:lnTo>
                  <a:lnTo>
                    <a:pt x="1786" y="3125"/>
                  </a:lnTo>
                  <a:lnTo>
                    <a:pt x="1792" y="3126"/>
                  </a:lnTo>
                  <a:lnTo>
                    <a:pt x="1799" y="3128"/>
                  </a:lnTo>
                  <a:lnTo>
                    <a:pt x="1807" y="3129"/>
                  </a:lnTo>
                  <a:lnTo>
                    <a:pt x="1822" y="3130"/>
                  </a:lnTo>
                  <a:lnTo>
                    <a:pt x="1834" y="3132"/>
                  </a:lnTo>
                  <a:lnTo>
                    <a:pt x="1843" y="3133"/>
                  </a:lnTo>
                  <a:lnTo>
                    <a:pt x="1849" y="3135"/>
                  </a:lnTo>
                  <a:lnTo>
                    <a:pt x="1853" y="3136"/>
                  </a:lnTo>
                  <a:lnTo>
                    <a:pt x="1854" y="3139"/>
                  </a:lnTo>
                  <a:lnTo>
                    <a:pt x="1857" y="3142"/>
                  </a:lnTo>
                  <a:lnTo>
                    <a:pt x="1858" y="3146"/>
                  </a:lnTo>
                  <a:lnTo>
                    <a:pt x="1859" y="3153"/>
                  </a:lnTo>
                  <a:lnTo>
                    <a:pt x="1861" y="3159"/>
                  </a:lnTo>
                  <a:lnTo>
                    <a:pt x="1864" y="3161"/>
                  </a:lnTo>
                  <a:lnTo>
                    <a:pt x="1866" y="3163"/>
                  </a:lnTo>
                  <a:lnTo>
                    <a:pt x="1870" y="3164"/>
                  </a:lnTo>
                  <a:lnTo>
                    <a:pt x="1874" y="3165"/>
                  </a:lnTo>
                  <a:lnTo>
                    <a:pt x="1883" y="3167"/>
                  </a:lnTo>
                  <a:lnTo>
                    <a:pt x="1887" y="3171"/>
                  </a:lnTo>
                  <a:lnTo>
                    <a:pt x="1891" y="3176"/>
                  </a:lnTo>
                  <a:lnTo>
                    <a:pt x="1893" y="3183"/>
                  </a:lnTo>
                  <a:lnTo>
                    <a:pt x="1893" y="3191"/>
                  </a:lnTo>
                  <a:lnTo>
                    <a:pt x="1892" y="3199"/>
                  </a:lnTo>
                  <a:lnTo>
                    <a:pt x="1889" y="3208"/>
                  </a:lnTo>
                  <a:lnTo>
                    <a:pt x="1886" y="3215"/>
                  </a:lnTo>
                  <a:lnTo>
                    <a:pt x="1883" y="3220"/>
                  </a:lnTo>
                  <a:lnTo>
                    <a:pt x="1882" y="3223"/>
                  </a:lnTo>
                  <a:lnTo>
                    <a:pt x="1880" y="3227"/>
                  </a:lnTo>
                  <a:lnTo>
                    <a:pt x="1880" y="3230"/>
                  </a:lnTo>
                  <a:lnTo>
                    <a:pt x="1880" y="3235"/>
                  </a:lnTo>
                  <a:lnTo>
                    <a:pt x="1879" y="3240"/>
                  </a:lnTo>
                  <a:lnTo>
                    <a:pt x="1876" y="3245"/>
                  </a:lnTo>
                  <a:lnTo>
                    <a:pt x="1870" y="3247"/>
                  </a:lnTo>
                  <a:lnTo>
                    <a:pt x="1867" y="3248"/>
                  </a:lnTo>
                  <a:lnTo>
                    <a:pt x="1865" y="3249"/>
                  </a:lnTo>
                  <a:lnTo>
                    <a:pt x="1863" y="3252"/>
                  </a:lnTo>
                  <a:lnTo>
                    <a:pt x="1860" y="3254"/>
                  </a:lnTo>
                  <a:lnTo>
                    <a:pt x="1858" y="3258"/>
                  </a:lnTo>
                  <a:lnTo>
                    <a:pt x="1858" y="3262"/>
                  </a:lnTo>
                  <a:lnTo>
                    <a:pt x="1857" y="3267"/>
                  </a:lnTo>
                  <a:lnTo>
                    <a:pt x="1858" y="3273"/>
                  </a:lnTo>
                  <a:lnTo>
                    <a:pt x="1860" y="3287"/>
                  </a:lnTo>
                  <a:lnTo>
                    <a:pt x="1866" y="3304"/>
                  </a:lnTo>
                  <a:lnTo>
                    <a:pt x="1873" y="3322"/>
                  </a:lnTo>
                  <a:lnTo>
                    <a:pt x="1882" y="3338"/>
                  </a:lnTo>
                  <a:lnTo>
                    <a:pt x="1890" y="3352"/>
                  </a:lnTo>
                  <a:lnTo>
                    <a:pt x="1898" y="3362"/>
                  </a:lnTo>
                  <a:lnTo>
                    <a:pt x="1905" y="3368"/>
                  </a:lnTo>
                  <a:lnTo>
                    <a:pt x="1911" y="3372"/>
                  </a:lnTo>
                  <a:lnTo>
                    <a:pt x="1914" y="3372"/>
                  </a:lnTo>
                  <a:lnTo>
                    <a:pt x="1916" y="3372"/>
                  </a:lnTo>
                  <a:lnTo>
                    <a:pt x="1920" y="3371"/>
                  </a:lnTo>
                  <a:lnTo>
                    <a:pt x="1923" y="3369"/>
                  </a:lnTo>
                  <a:lnTo>
                    <a:pt x="1929" y="3366"/>
                  </a:lnTo>
                  <a:lnTo>
                    <a:pt x="1936" y="3362"/>
                  </a:lnTo>
                  <a:lnTo>
                    <a:pt x="1942" y="3359"/>
                  </a:lnTo>
                  <a:lnTo>
                    <a:pt x="1949" y="3359"/>
                  </a:lnTo>
                  <a:lnTo>
                    <a:pt x="1958" y="3360"/>
                  </a:lnTo>
                  <a:lnTo>
                    <a:pt x="1966" y="3362"/>
                  </a:lnTo>
                  <a:lnTo>
                    <a:pt x="1974" y="3366"/>
                  </a:lnTo>
                  <a:lnTo>
                    <a:pt x="1983" y="3371"/>
                  </a:lnTo>
                  <a:lnTo>
                    <a:pt x="1986" y="3373"/>
                  </a:lnTo>
                  <a:lnTo>
                    <a:pt x="1990" y="3377"/>
                  </a:lnTo>
                  <a:lnTo>
                    <a:pt x="1992" y="3380"/>
                  </a:lnTo>
                  <a:lnTo>
                    <a:pt x="1994" y="3385"/>
                  </a:lnTo>
                  <a:lnTo>
                    <a:pt x="1997" y="3390"/>
                  </a:lnTo>
                  <a:lnTo>
                    <a:pt x="1999" y="3393"/>
                  </a:lnTo>
                  <a:lnTo>
                    <a:pt x="2002" y="3396"/>
                  </a:lnTo>
                  <a:lnTo>
                    <a:pt x="2004" y="3397"/>
                  </a:lnTo>
                  <a:lnTo>
                    <a:pt x="2008" y="3398"/>
                  </a:lnTo>
                  <a:lnTo>
                    <a:pt x="2011" y="3398"/>
                  </a:lnTo>
                  <a:lnTo>
                    <a:pt x="2015" y="3398"/>
                  </a:lnTo>
                  <a:lnTo>
                    <a:pt x="2018" y="3396"/>
                  </a:lnTo>
                  <a:lnTo>
                    <a:pt x="2025" y="3392"/>
                  </a:lnTo>
                  <a:lnTo>
                    <a:pt x="2031" y="3391"/>
                  </a:lnTo>
                  <a:lnTo>
                    <a:pt x="2036" y="3392"/>
                  </a:lnTo>
                  <a:lnTo>
                    <a:pt x="2042" y="3396"/>
                  </a:lnTo>
                  <a:lnTo>
                    <a:pt x="2047" y="3399"/>
                  </a:lnTo>
                  <a:lnTo>
                    <a:pt x="2052" y="3400"/>
                  </a:lnTo>
                  <a:lnTo>
                    <a:pt x="2057" y="3403"/>
                  </a:lnTo>
                  <a:lnTo>
                    <a:pt x="2065" y="3404"/>
                  </a:lnTo>
                  <a:lnTo>
                    <a:pt x="2076" y="3405"/>
                  </a:lnTo>
                  <a:lnTo>
                    <a:pt x="2087" y="3405"/>
                  </a:lnTo>
                  <a:lnTo>
                    <a:pt x="2095" y="3407"/>
                  </a:lnTo>
                  <a:lnTo>
                    <a:pt x="2105" y="3410"/>
                  </a:lnTo>
                  <a:lnTo>
                    <a:pt x="2109" y="3412"/>
                  </a:lnTo>
                  <a:lnTo>
                    <a:pt x="2112" y="3415"/>
                  </a:lnTo>
                  <a:lnTo>
                    <a:pt x="2115" y="3418"/>
                  </a:lnTo>
                  <a:lnTo>
                    <a:pt x="2116" y="3422"/>
                  </a:lnTo>
                  <a:lnTo>
                    <a:pt x="2116" y="3438"/>
                  </a:lnTo>
                  <a:lnTo>
                    <a:pt x="2116" y="3455"/>
                  </a:lnTo>
                  <a:lnTo>
                    <a:pt x="2118" y="3459"/>
                  </a:lnTo>
                  <a:lnTo>
                    <a:pt x="2120" y="3463"/>
                  </a:lnTo>
                  <a:lnTo>
                    <a:pt x="2124" y="3467"/>
                  </a:lnTo>
                  <a:lnTo>
                    <a:pt x="2129" y="3470"/>
                  </a:lnTo>
                  <a:lnTo>
                    <a:pt x="2135" y="3473"/>
                  </a:lnTo>
                  <a:lnTo>
                    <a:pt x="2139" y="3475"/>
                  </a:lnTo>
                  <a:lnTo>
                    <a:pt x="2144" y="3474"/>
                  </a:lnTo>
                  <a:lnTo>
                    <a:pt x="2149" y="3473"/>
                  </a:lnTo>
                  <a:lnTo>
                    <a:pt x="2153" y="3470"/>
                  </a:lnTo>
                  <a:lnTo>
                    <a:pt x="2154" y="3467"/>
                  </a:lnTo>
                  <a:lnTo>
                    <a:pt x="2155" y="3464"/>
                  </a:lnTo>
                  <a:lnTo>
                    <a:pt x="2155" y="3463"/>
                  </a:lnTo>
                  <a:lnTo>
                    <a:pt x="2154" y="3461"/>
                  </a:lnTo>
                  <a:lnTo>
                    <a:pt x="2153" y="3460"/>
                  </a:lnTo>
                  <a:lnTo>
                    <a:pt x="2150" y="3460"/>
                  </a:lnTo>
                  <a:lnTo>
                    <a:pt x="2147" y="3460"/>
                  </a:lnTo>
                  <a:lnTo>
                    <a:pt x="2144" y="3460"/>
                  </a:lnTo>
                  <a:lnTo>
                    <a:pt x="2142" y="3460"/>
                  </a:lnTo>
                  <a:lnTo>
                    <a:pt x="2141" y="3457"/>
                  </a:lnTo>
                  <a:lnTo>
                    <a:pt x="2141" y="3455"/>
                  </a:lnTo>
                  <a:lnTo>
                    <a:pt x="2141" y="3453"/>
                  </a:lnTo>
                  <a:lnTo>
                    <a:pt x="2142" y="3449"/>
                  </a:lnTo>
                  <a:lnTo>
                    <a:pt x="2143" y="3445"/>
                  </a:lnTo>
                  <a:lnTo>
                    <a:pt x="2147" y="3442"/>
                  </a:lnTo>
                  <a:lnTo>
                    <a:pt x="2153" y="3435"/>
                  </a:lnTo>
                  <a:lnTo>
                    <a:pt x="2159" y="3426"/>
                  </a:lnTo>
                  <a:lnTo>
                    <a:pt x="2161" y="3422"/>
                  </a:lnTo>
                  <a:lnTo>
                    <a:pt x="2161" y="3417"/>
                  </a:lnTo>
                  <a:lnTo>
                    <a:pt x="2161" y="3412"/>
                  </a:lnTo>
                  <a:lnTo>
                    <a:pt x="2159" y="3406"/>
                  </a:lnTo>
                  <a:lnTo>
                    <a:pt x="2154" y="3399"/>
                  </a:lnTo>
                  <a:lnTo>
                    <a:pt x="2151" y="3393"/>
                  </a:lnTo>
                  <a:lnTo>
                    <a:pt x="2151" y="3386"/>
                  </a:lnTo>
                  <a:lnTo>
                    <a:pt x="2151" y="3378"/>
                  </a:lnTo>
                  <a:lnTo>
                    <a:pt x="2148" y="3366"/>
                  </a:lnTo>
                  <a:lnTo>
                    <a:pt x="2142" y="3355"/>
                  </a:lnTo>
                  <a:lnTo>
                    <a:pt x="2141" y="3352"/>
                  </a:lnTo>
                  <a:lnTo>
                    <a:pt x="2139" y="3348"/>
                  </a:lnTo>
                  <a:lnTo>
                    <a:pt x="2139" y="3346"/>
                  </a:lnTo>
                  <a:lnTo>
                    <a:pt x="2139" y="3346"/>
                  </a:lnTo>
                  <a:lnTo>
                    <a:pt x="2141" y="3344"/>
                  </a:lnTo>
                  <a:lnTo>
                    <a:pt x="2143" y="3344"/>
                  </a:lnTo>
                  <a:lnTo>
                    <a:pt x="2147" y="3344"/>
                  </a:lnTo>
                  <a:lnTo>
                    <a:pt x="2149" y="3343"/>
                  </a:lnTo>
                  <a:lnTo>
                    <a:pt x="2151" y="3343"/>
                  </a:lnTo>
                  <a:lnTo>
                    <a:pt x="2153" y="3342"/>
                  </a:lnTo>
                  <a:lnTo>
                    <a:pt x="2154" y="3337"/>
                  </a:lnTo>
                  <a:lnTo>
                    <a:pt x="2154" y="3330"/>
                  </a:lnTo>
                  <a:lnTo>
                    <a:pt x="2154" y="3325"/>
                  </a:lnTo>
                  <a:lnTo>
                    <a:pt x="2155" y="3322"/>
                  </a:lnTo>
                  <a:lnTo>
                    <a:pt x="2157" y="3319"/>
                  </a:lnTo>
                  <a:lnTo>
                    <a:pt x="2160" y="3317"/>
                  </a:lnTo>
                  <a:lnTo>
                    <a:pt x="2163" y="3316"/>
                  </a:lnTo>
                  <a:lnTo>
                    <a:pt x="2168" y="3314"/>
                  </a:lnTo>
                  <a:lnTo>
                    <a:pt x="2174" y="3314"/>
                  </a:lnTo>
                  <a:lnTo>
                    <a:pt x="2181" y="3312"/>
                  </a:lnTo>
                  <a:lnTo>
                    <a:pt x="2187" y="3314"/>
                  </a:lnTo>
                  <a:lnTo>
                    <a:pt x="2193" y="3314"/>
                  </a:lnTo>
                  <a:lnTo>
                    <a:pt x="2197" y="3316"/>
                  </a:lnTo>
                  <a:lnTo>
                    <a:pt x="2200" y="3317"/>
                  </a:lnTo>
                  <a:lnTo>
                    <a:pt x="2202" y="3321"/>
                  </a:lnTo>
                  <a:lnTo>
                    <a:pt x="2204" y="3323"/>
                  </a:lnTo>
                  <a:lnTo>
                    <a:pt x="2205" y="3327"/>
                  </a:lnTo>
                  <a:lnTo>
                    <a:pt x="2205" y="3331"/>
                  </a:lnTo>
                  <a:lnTo>
                    <a:pt x="2205" y="3340"/>
                  </a:lnTo>
                  <a:lnTo>
                    <a:pt x="2206" y="3346"/>
                  </a:lnTo>
                  <a:lnTo>
                    <a:pt x="2208" y="3349"/>
                  </a:lnTo>
                  <a:lnTo>
                    <a:pt x="2210" y="3353"/>
                  </a:lnTo>
                  <a:lnTo>
                    <a:pt x="2213" y="3355"/>
                  </a:lnTo>
                  <a:lnTo>
                    <a:pt x="2217" y="3359"/>
                  </a:lnTo>
                  <a:lnTo>
                    <a:pt x="2220" y="3361"/>
                  </a:lnTo>
                  <a:lnTo>
                    <a:pt x="2223" y="3365"/>
                  </a:lnTo>
                  <a:lnTo>
                    <a:pt x="2224" y="3368"/>
                  </a:lnTo>
                  <a:lnTo>
                    <a:pt x="2225" y="3372"/>
                  </a:lnTo>
                  <a:lnTo>
                    <a:pt x="2226" y="3379"/>
                  </a:lnTo>
                  <a:lnTo>
                    <a:pt x="2226" y="3386"/>
                  </a:lnTo>
                  <a:lnTo>
                    <a:pt x="2227" y="3390"/>
                  </a:lnTo>
                  <a:lnTo>
                    <a:pt x="2229" y="3394"/>
                  </a:lnTo>
                  <a:lnTo>
                    <a:pt x="2232" y="3397"/>
                  </a:lnTo>
                  <a:lnTo>
                    <a:pt x="2236" y="3400"/>
                  </a:lnTo>
                  <a:lnTo>
                    <a:pt x="2245" y="3405"/>
                  </a:lnTo>
                  <a:lnTo>
                    <a:pt x="2256" y="3410"/>
                  </a:lnTo>
                  <a:lnTo>
                    <a:pt x="2273" y="3415"/>
                  </a:lnTo>
                  <a:lnTo>
                    <a:pt x="2295" y="3423"/>
                  </a:lnTo>
                  <a:lnTo>
                    <a:pt x="2317" y="3431"/>
                  </a:lnTo>
                  <a:lnTo>
                    <a:pt x="2332" y="3438"/>
                  </a:lnTo>
                  <a:lnTo>
                    <a:pt x="2342" y="3444"/>
                  </a:lnTo>
                  <a:lnTo>
                    <a:pt x="2351" y="3449"/>
                  </a:lnTo>
                  <a:lnTo>
                    <a:pt x="2355" y="3450"/>
                  </a:lnTo>
                  <a:lnTo>
                    <a:pt x="2359" y="3451"/>
                  </a:lnTo>
                  <a:lnTo>
                    <a:pt x="2363" y="3450"/>
                  </a:lnTo>
                  <a:lnTo>
                    <a:pt x="2365" y="3450"/>
                  </a:lnTo>
                  <a:lnTo>
                    <a:pt x="2369" y="3448"/>
                  </a:lnTo>
                  <a:lnTo>
                    <a:pt x="2370" y="3443"/>
                  </a:lnTo>
                  <a:lnTo>
                    <a:pt x="2371" y="3440"/>
                  </a:lnTo>
                  <a:lnTo>
                    <a:pt x="2370" y="3434"/>
                  </a:lnTo>
                  <a:lnTo>
                    <a:pt x="2369" y="3428"/>
                  </a:lnTo>
                  <a:lnTo>
                    <a:pt x="2367" y="3422"/>
                  </a:lnTo>
                  <a:lnTo>
                    <a:pt x="2364" y="3416"/>
                  </a:lnTo>
                  <a:lnTo>
                    <a:pt x="2361" y="3411"/>
                  </a:lnTo>
                  <a:lnTo>
                    <a:pt x="2355" y="3401"/>
                  </a:lnTo>
                  <a:lnTo>
                    <a:pt x="2350" y="3392"/>
                  </a:lnTo>
                  <a:lnTo>
                    <a:pt x="2350" y="3387"/>
                  </a:lnTo>
                  <a:lnTo>
                    <a:pt x="2350" y="3382"/>
                  </a:lnTo>
                  <a:lnTo>
                    <a:pt x="2350" y="3377"/>
                  </a:lnTo>
                  <a:lnTo>
                    <a:pt x="2352" y="3371"/>
                  </a:lnTo>
                  <a:lnTo>
                    <a:pt x="2356" y="3360"/>
                  </a:lnTo>
                  <a:lnTo>
                    <a:pt x="2357" y="3350"/>
                  </a:lnTo>
                  <a:lnTo>
                    <a:pt x="2357" y="3346"/>
                  </a:lnTo>
                  <a:lnTo>
                    <a:pt x="2356" y="3341"/>
                  </a:lnTo>
                  <a:lnTo>
                    <a:pt x="2355" y="3336"/>
                  </a:lnTo>
                  <a:lnTo>
                    <a:pt x="2352" y="3330"/>
                  </a:lnTo>
                  <a:lnTo>
                    <a:pt x="2349" y="3319"/>
                  </a:lnTo>
                  <a:lnTo>
                    <a:pt x="2346" y="3310"/>
                  </a:lnTo>
                  <a:lnTo>
                    <a:pt x="2348" y="3306"/>
                  </a:lnTo>
                  <a:lnTo>
                    <a:pt x="2349" y="3304"/>
                  </a:lnTo>
                  <a:lnTo>
                    <a:pt x="2350" y="3302"/>
                  </a:lnTo>
                  <a:lnTo>
                    <a:pt x="2352" y="3302"/>
                  </a:lnTo>
                  <a:lnTo>
                    <a:pt x="2364" y="3305"/>
                  </a:lnTo>
                  <a:lnTo>
                    <a:pt x="2380" y="3314"/>
                  </a:lnTo>
                  <a:lnTo>
                    <a:pt x="2390" y="3317"/>
                  </a:lnTo>
                  <a:lnTo>
                    <a:pt x="2401" y="3321"/>
                  </a:lnTo>
                  <a:lnTo>
                    <a:pt x="2411" y="3323"/>
                  </a:lnTo>
                  <a:lnTo>
                    <a:pt x="2419" y="3323"/>
                  </a:lnTo>
                  <a:lnTo>
                    <a:pt x="2426" y="3323"/>
                  </a:lnTo>
                  <a:lnTo>
                    <a:pt x="2428" y="3321"/>
                  </a:lnTo>
                  <a:lnTo>
                    <a:pt x="2431" y="3316"/>
                  </a:lnTo>
                  <a:lnTo>
                    <a:pt x="2431" y="3310"/>
                  </a:lnTo>
                  <a:lnTo>
                    <a:pt x="2431" y="3306"/>
                  </a:lnTo>
                  <a:lnTo>
                    <a:pt x="2433" y="3304"/>
                  </a:lnTo>
                  <a:lnTo>
                    <a:pt x="2437" y="3303"/>
                  </a:lnTo>
                  <a:lnTo>
                    <a:pt x="2441" y="3302"/>
                  </a:lnTo>
                  <a:lnTo>
                    <a:pt x="2452" y="3300"/>
                  </a:lnTo>
                  <a:lnTo>
                    <a:pt x="2466" y="3302"/>
                  </a:lnTo>
                  <a:lnTo>
                    <a:pt x="2479" y="3304"/>
                  </a:lnTo>
                  <a:lnTo>
                    <a:pt x="2490" y="3308"/>
                  </a:lnTo>
                  <a:lnTo>
                    <a:pt x="2497" y="3311"/>
                  </a:lnTo>
                  <a:lnTo>
                    <a:pt x="2504" y="3314"/>
                  </a:lnTo>
                  <a:lnTo>
                    <a:pt x="2508" y="3315"/>
                  </a:lnTo>
                  <a:lnTo>
                    <a:pt x="2510" y="3315"/>
                  </a:lnTo>
                  <a:lnTo>
                    <a:pt x="2514" y="3315"/>
                  </a:lnTo>
                  <a:lnTo>
                    <a:pt x="2516" y="3314"/>
                  </a:lnTo>
                  <a:lnTo>
                    <a:pt x="2520" y="3309"/>
                  </a:lnTo>
                  <a:lnTo>
                    <a:pt x="2522" y="3304"/>
                  </a:lnTo>
                  <a:lnTo>
                    <a:pt x="2523" y="3296"/>
                  </a:lnTo>
                  <a:lnTo>
                    <a:pt x="2527" y="3289"/>
                  </a:lnTo>
                  <a:lnTo>
                    <a:pt x="2529" y="3286"/>
                  </a:lnTo>
                  <a:lnTo>
                    <a:pt x="2532" y="3285"/>
                  </a:lnTo>
                  <a:lnTo>
                    <a:pt x="2535" y="3285"/>
                  </a:lnTo>
                  <a:lnTo>
                    <a:pt x="2539" y="3286"/>
                  </a:lnTo>
                  <a:lnTo>
                    <a:pt x="2548" y="3291"/>
                  </a:lnTo>
                  <a:lnTo>
                    <a:pt x="2558" y="3292"/>
                  </a:lnTo>
                  <a:lnTo>
                    <a:pt x="2561" y="3292"/>
                  </a:lnTo>
                  <a:lnTo>
                    <a:pt x="2564" y="3291"/>
                  </a:lnTo>
                  <a:lnTo>
                    <a:pt x="2566" y="3289"/>
                  </a:lnTo>
                  <a:lnTo>
                    <a:pt x="2566" y="3285"/>
                  </a:lnTo>
                  <a:lnTo>
                    <a:pt x="2564" y="3276"/>
                  </a:lnTo>
                  <a:lnTo>
                    <a:pt x="2561" y="3264"/>
                  </a:lnTo>
                  <a:lnTo>
                    <a:pt x="2560" y="3256"/>
                  </a:lnTo>
                  <a:lnTo>
                    <a:pt x="2559" y="3249"/>
                  </a:lnTo>
                  <a:lnTo>
                    <a:pt x="2559" y="3241"/>
                  </a:lnTo>
                  <a:lnTo>
                    <a:pt x="2560" y="3232"/>
                  </a:lnTo>
                  <a:lnTo>
                    <a:pt x="2563" y="3223"/>
                  </a:lnTo>
                  <a:lnTo>
                    <a:pt x="2565" y="3217"/>
                  </a:lnTo>
                  <a:lnTo>
                    <a:pt x="2569" y="3213"/>
                  </a:lnTo>
                  <a:lnTo>
                    <a:pt x="2571" y="3210"/>
                  </a:lnTo>
                  <a:lnTo>
                    <a:pt x="2575" y="3209"/>
                  </a:lnTo>
                  <a:lnTo>
                    <a:pt x="2578" y="3209"/>
                  </a:lnTo>
                  <a:lnTo>
                    <a:pt x="2582" y="3210"/>
                  </a:lnTo>
                  <a:lnTo>
                    <a:pt x="2585" y="3211"/>
                  </a:lnTo>
                  <a:lnTo>
                    <a:pt x="2594" y="3215"/>
                  </a:lnTo>
                  <a:lnTo>
                    <a:pt x="2602" y="3216"/>
                  </a:lnTo>
                  <a:lnTo>
                    <a:pt x="2605" y="3216"/>
                  </a:lnTo>
                  <a:lnTo>
                    <a:pt x="2608" y="3215"/>
                  </a:lnTo>
                  <a:lnTo>
                    <a:pt x="2609" y="3213"/>
                  </a:lnTo>
                  <a:lnTo>
                    <a:pt x="2609" y="3209"/>
                  </a:lnTo>
                  <a:lnTo>
                    <a:pt x="2605" y="3199"/>
                  </a:lnTo>
                  <a:lnTo>
                    <a:pt x="2604" y="3192"/>
                  </a:lnTo>
                  <a:lnTo>
                    <a:pt x="2604" y="3189"/>
                  </a:lnTo>
                  <a:lnTo>
                    <a:pt x="2605" y="3185"/>
                  </a:lnTo>
                  <a:lnTo>
                    <a:pt x="2607" y="3183"/>
                  </a:lnTo>
                  <a:lnTo>
                    <a:pt x="2609" y="3180"/>
                  </a:lnTo>
                  <a:lnTo>
                    <a:pt x="2613" y="3179"/>
                  </a:lnTo>
                  <a:lnTo>
                    <a:pt x="2615" y="3176"/>
                  </a:lnTo>
                  <a:lnTo>
                    <a:pt x="2617" y="3173"/>
                  </a:lnTo>
                  <a:lnTo>
                    <a:pt x="2619" y="3170"/>
                  </a:lnTo>
                  <a:lnTo>
                    <a:pt x="2620" y="3167"/>
                  </a:lnTo>
                  <a:lnTo>
                    <a:pt x="2619" y="3164"/>
                  </a:lnTo>
                  <a:lnTo>
                    <a:pt x="2617" y="3161"/>
                  </a:lnTo>
                  <a:lnTo>
                    <a:pt x="2614" y="3160"/>
                  </a:lnTo>
                  <a:lnTo>
                    <a:pt x="2605" y="3155"/>
                  </a:lnTo>
                  <a:lnTo>
                    <a:pt x="2598" y="3152"/>
                  </a:lnTo>
                  <a:lnTo>
                    <a:pt x="2596" y="3148"/>
                  </a:lnTo>
                  <a:lnTo>
                    <a:pt x="2595" y="3146"/>
                  </a:lnTo>
                  <a:lnTo>
                    <a:pt x="2595" y="3142"/>
                  </a:lnTo>
                  <a:lnTo>
                    <a:pt x="2597" y="3138"/>
                  </a:lnTo>
                  <a:lnTo>
                    <a:pt x="2602" y="3129"/>
                  </a:lnTo>
                  <a:lnTo>
                    <a:pt x="2609" y="3121"/>
                  </a:lnTo>
                  <a:lnTo>
                    <a:pt x="2613" y="3117"/>
                  </a:lnTo>
                  <a:lnTo>
                    <a:pt x="2616" y="3115"/>
                  </a:lnTo>
                  <a:lnTo>
                    <a:pt x="2621" y="3113"/>
                  </a:lnTo>
                  <a:lnTo>
                    <a:pt x="2626" y="3113"/>
                  </a:lnTo>
                  <a:lnTo>
                    <a:pt x="2641" y="3119"/>
                  </a:lnTo>
                  <a:lnTo>
                    <a:pt x="2664" y="3128"/>
                  </a:lnTo>
                  <a:lnTo>
                    <a:pt x="2686" y="3138"/>
                  </a:lnTo>
                  <a:lnTo>
                    <a:pt x="2704" y="3144"/>
                  </a:lnTo>
                  <a:lnTo>
                    <a:pt x="2708" y="3144"/>
                  </a:lnTo>
                  <a:lnTo>
                    <a:pt x="2711" y="3144"/>
                  </a:lnTo>
                  <a:lnTo>
                    <a:pt x="2712" y="3144"/>
                  </a:lnTo>
                  <a:lnTo>
                    <a:pt x="2715" y="3142"/>
                  </a:lnTo>
                  <a:lnTo>
                    <a:pt x="2717" y="3138"/>
                  </a:lnTo>
                  <a:lnTo>
                    <a:pt x="2723" y="3132"/>
                  </a:lnTo>
                  <a:lnTo>
                    <a:pt x="2730" y="3126"/>
                  </a:lnTo>
                  <a:lnTo>
                    <a:pt x="2736" y="3123"/>
                  </a:lnTo>
                  <a:lnTo>
                    <a:pt x="2739" y="3121"/>
                  </a:lnTo>
                  <a:lnTo>
                    <a:pt x="2740" y="3120"/>
                  </a:lnTo>
                  <a:lnTo>
                    <a:pt x="2739" y="3119"/>
                  </a:lnTo>
                  <a:lnTo>
                    <a:pt x="2736" y="3116"/>
                  </a:lnTo>
                  <a:lnTo>
                    <a:pt x="2729" y="3108"/>
                  </a:lnTo>
                  <a:lnTo>
                    <a:pt x="2721" y="3100"/>
                  </a:lnTo>
                  <a:lnTo>
                    <a:pt x="2710" y="3087"/>
                  </a:lnTo>
                  <a:lnTo>
                    <a:pt x="2698" y="3075"/>
                  </a:lnTo>
                  <a:lnTo>
                    <a:pt x="2689" y="3063"/>
                  </a:lnTo>
                  <a:lnTo>
                    <a:pt x="2682" y="3053"/>
                  </a:lnTo>
                  <a:lnTo>
                    <a:pt x="2674" y="3046"/>
                  </a:lnTo>
                  <a:lnTo>
                    <a:pt x="2667" y="3041"/>
                  </a:lnTo>
                  <a:lnTo>
                    <a:pt x="2660" y="3037"/>
                  </a:lnTo>
                  <a:lnTo>
                    <a:pt x="2653" y="3034"/>
                  </a:lnTo>
                  <a:lnTo>
                    <a:pt x="2647" y="3029"/>
                  </a:lnTo>
                  <a:lnTo>
                    <a:pt x="2640" y="3024"/>
                  </a:lnTo>
                  <a:lnTo>
                    <a:pt x="2634" y="3016"/>
                  </a:lnTo>
                  <a:lnTo>
                    <a:pt x="2630" y="3008"/>
                  </a:lnTo>
                  <a:lnTo>
                    <a:pt x="2629" y="2999"/>
                  </a:lnTo>
                  <a:lnTo>
                    <a:pt x="2628" y="2987"/>
                  </a:lnTo>
                  <a:lnTo>
                    <a:pt x="2627" y="2974"/>
                  </a:lnTo>
                  <a:lnTo>
                    <a:pt x="2627" y="2963"/>
                  </a:lnTo>
                  <a:lnTo>
                    <a:pt x="2627" y="2958"/>
                  </a:lnTo>
                  <a:lnTo>
                    <a:pt x="2626" y="2956"/>
                  </a:lnTo>
                  <a:lnTo>
                    <a:pt x="2623" y="2952"/>
                  </a:lnTo>
                  <a:lnTo>
                    <a:pt x="2622" y="2950"/>
                  </a:lnTo>
                  <a:lnTo>
                    <a:pt x="2619" y="2946"/>
                  </a:lnTo>
                  <a:lnTo>
                    <a:pt x="2617" y="2943"/>
                  </a:lnTo>
                  <a:lnTo>
                    <a:pt x="2616" y="2940"/>
                  </a:lnTo>
                  <a:lnTo>
                    <a:pt x="2616" y="2938"/>
                  </a:lnTo>
                  <a:lnTo>
                    <a:pt x="2619" y="2934"/>
                  </a:lnTo>
                  <a:lnTo>
                    <a:pt x="2626" y="2927"/>
                  </a:lnTo>
                  <a:lnTo>
                    <a:pt x="2632" y="2924"/>
                  </a:lnTo>
                  <a:lnTo>
                    <a:pt x="2638" y="2921"/>
                  </a:lnTo>
                  <a:lnTo>
                    <a:pt x="2644" y="2919"/>
                  </a:lnTo>
                  <a:lnTo>
                    <a:pt x="2653" y="2919"/>
                  </a:lnTo>
                  <a:lnTo>
                    <a:pt x="2670" y="2919"/>
                  </a:lnTo>
                  <a:lnTo>
                    <a:pt x="2682" y="2918"/>
                  </a:lnTo>
                  <a:lnTo>
                    <a:pt x="2687" y="2915"/>
                  </a:lnTo>
                  <a:lnTo>
                    <a:pt x="2691" y="2913"/>
                  </a:lnTo>
                  <a:lnTo>
                    <a:pt x="2695" y="2909"/>
                  </a:lnTo>
                  <a:lnTo>
                    <a:pt x="2698" y="2903"/>
                  </a:lnTo>
                  <a:lnTo>
                    <a:pt x="2699" y="2898"/>
                  </a:lnTo>
                  <a:lnTo>
                    <a:pt x="2699" y="2890"/>
                  </a:lnTo>
                  <a:lnTo>
                    <a:pt x="2698" y="2884"/>
                  </a:lnTo>
                  <a:lnTo>
                    <a:pt x="2696" y="2877"/>
                  </a:lnTo>
                  <a:lnTo>
                    <a:pt x="2690" y="2867"/>
                  </a:lnTo>
                  <a:lnTo>
                    <a:pt x="2685" y="2857"/>
                  </a:lnTo>
                  <a:lnTo>
                    <a:pt x="2684" y="2854"/>
                  </a:lnTo>
                  <a:lnTo>
                    <a:pt x="2684" y="2851"/>
                  </a:lnTo>
                  <a:lnTo>
                    <a:pt x="2685" y="2848"/>
                  </a:lnTo>
                  <a:lnTo>
                    <a:pt x="2686" y="2844"/>
                  </a:lnTo>
                  <a:lnTo>
                    <a:pt x="2689" y="2840"/>
                  </a:lnTo>
                  <a:lnTo>
                    <a:pt x="2692" y="2837"/>
                  </a:lnTo>
                  <a:lnTo>
                    <a:pt x="2697" y="2833"/>
                  </a:lnTo>
                  <a:lnTo>
                    <a:pt x="2702" y="2831"/>
                  </a:lnTo>
                  <a:lnTo>
                    <a:pt x="2714" y="2824"/>
                  </a:lnTo>
                  <a:lnTo>
                    <a:pt x="2723" y="2816"/>
                  </a:lnTo>
                  <a:lnTo>
                    <a:pt x="2727" y="2811"/>
                  </a:lnTo>
                  <a:lnTo>
                    <a:pt x="2729" y="2806"/>
                  </a:lnTo>
                  <a:lnTo>
                    <a:pt x="2731" y="2800"/>
                  </a:lnTo>
                  <a:lnTo>
                    <a:pt x="2733" y="2794"/>
                  </a:lnTo>
                  <a:lnTo>
                    <a:pt x="2734" y="2787"/>
                  </a:lnTo>
                  <a:lnTo>
                    <a:pt x="2735" y="2781"/>
                  </a:lnTo>
                  <a:lnTo>
                    <a:pt x="2737" y="2775"/>
                  </a:lnTo>
                  <a:lnTo>
                    <a:pt x="2740" y="2769"/>
                  </a:lnTo>
                  <a:lnTo>
                    <a:pt x="2743" y="2766"/>
                  </a:lnTo>
                  <a:lnTo>
                    <a:pt x="2748" y="2762"/>
                  </a:lnTo>
                  <a:lnTo>
                    <a:pt x="2753" y="2760"/>
                  </a:lnTo>
                  <a:lnTo>
                    <a:pt x="2758" y="2758"/>
                  </a:lnTo>
                  <a:lnTo>
                    <a:pt x="2768" y="2757"/>
                  </a:lnTo>
                  <a:lnTo>
                    <a:pt x="2780" y="2755"/>
                  </a:lnTo>
                  <a:lnTo>
                    <a:pt x="2790" y="2753"/>
                  </a:lnTo>
                  <a:lnTo>
                    <a:pt x="2797" y="2750"/>
                  </a:lnTo>
                  <a:lnTo>
                    <a:pt x="2799" y="2749"/>
                  </a:lnTo>
                  <a:lnTo>
                    <a:pt x="2800" y="2747"/>
                  </a:lnTo>
                  <a:lnTo>
                    <a:pt x="2799" y="2744"/>
                  </a:lnTo>
                  <a:lnTo>
                    <a:pt x="2796" y="2742"/>
                  </a:lnTo>
                  <a:lnTo>
                    <a:pt x="2792" y="2738"/>
                  </a:lnTo>
                  <a:lnTo>
                    <a:pt x="2787" y="2736"/>
                  </a:lnTo>
                  <a:lnTo>
                    <a:pt x="2781" y="2734"/>
                  </a:lnTo>
                  <a:lnTo>
                    <a:pt x="2774" y="2731"/>
                  </a:lnTo>
                  <a:lnTo>
                    <a:pt x="2767" y="2729"/>
                  </a:lnTo>
                  <a:lnTo>
                    <a:pt x="2760" y="2726"/>
                  </a:lnTo>
                  <a:lnTo>
                    <a:pt x="2754" y="2723"/>
                  </a:lnTo>
                  <a:lnTo>
                    <a:pt x="2748" y="2719"/>
                  </a:lnTo>
                  <a:lnTo>
                    <a:pt x="2736" y="2712"/>
                  </a:lnTo>
                  <a:lnTo>
                    <a:pt x="2727" y="2706"/>
                  </a:lnTo>
                  <a:lnTo>
                    <a:pt x="2722" y="2703"/>
                  </a:lnTo>
                  <a:lnTo>
                    <a:pt x="2720" y="2699"/>
                  </a:lnTo>
                  <a:lnTo>
                    <a:pt x="2717" y="2695"/>
                  </a:lnTo>
                  <a:lnTo>
                    <a:pt x="2715" y="2692"/>
                  </a:lnTo>
                  <a:lnTo>
                    <a:pt x="2715" y="2687"/>
                  </a:lnTo>
                  <a:lnTo>
                    <a:pt x="2715" y="2684"/>
                  </a:lnTo>
                  <a:lnTo>
                    <a:pt x="2716" y="2680"/>
                  </a:lnTo>
                  <a:lnTo>
                    <a:pt x="2717" y="2676"/>
                  </a:lnTo>
                  <a:lnTo>
                    <a:pt x="2718" y="2673"/>
                  </a:lnTo>
                  <a:lnTo>
                    <a:pt x="2718" y="2671"/>
                  </a:lnTo>
                  <a:lnTo>
                    <a:pt x="2718" y="2669"/>
                  </a:lnTo>
                  <a:lnTo>
                    <a:pt x="2717" y="2668"/>
                  </a:lnTo>
                  <a:lnTo>
                    <a:pt x="2712" y="2666"/>
                  </a:lnTo>
                  <a:lnTo>
                    <a:pt x="2705" y="2666"/>
                  </a:lnTo>
                  <a:lnTo>
                    <a:pt x="2701" y="2665"/>
                  </a:lnTo>
                  <a:lnTo>
                    <a:pt x="2697" y="2662"/>
                  </a:lnTo>
                  <a:lnTo>
                    <a:pt x="2692" y="2661"/>
                  </a:lnTo>
                  <a:lnTo>
                    <a:pt x="2690" y="2657"/>
                  </a:lnTo>
                  <a:lnTo>
                    <a:pt x="2686" y="2654"/>
                  </a:lnTo>
                  <a:lnTo>
                    <a:pt x="2685" y="2650"/>
                  </a:lnTo>
                  <a:lnTo>
                    <a:pt x="2685" y="2646"/>
                  </a:lnTo>
                  <a:lnTo>
                    <a:pt x="2685" y="2641"/>
                  </a:lnTo>
                  <a:lnTo>
                    <a:pt x="2690" y="2631"/>
                  </a:lnTo>
                  <a:lnTo>
                    <a:pt x="2693" y="2622"/>
                  </a:lnTo>
                  <a:lnTo>
                    <a:pt x="2695" y="2616"/>
                  </a:lnTo>
                  <a:lnTo>
                    <a:pt x="2695" y="2610"/>
                  </a:lnTo>
                  <a:lnTo>
                    <a:pt x="2695" y="2603"/>
                  </a:lnTo>
                  <a:lnTo>
                    <a:pt x="2693" y="2594"/>
                  </a:lnTo>
                  <a:lnTo>
                    <a:pt x="2690" y="2580"/>
                  </a:lnTo>
                  <a:lnTo>
                    <a:pt x="2685" y="2571"/>
                  </a:lnTo>
                  <a:lnTo>
                    <a:pt x="2682" y="2564"/>
                  </a:lnTo>
                  <a:lnTo>
                    <a:pt x="2678" y="2555"/>
                  </a:lnTo>
                  <a:lnTo>
                    <a:pt x="2677" y="2550"/>
                  </a:lnTo>
                  <a:lnTo>
                    <a:pt x="2678" y="2547"/>
                  </a:lnTo>
                  <a:lnTo>
                    <a:pt x="2679" y="2543"/>
                  </a:lnTo>
                  <a:lnTo>
                    <a:pt x="2682" y="2539"/>
                  </a:lnTo>
                  <a:lnTo>
                    <a:pt x="2684" y="2536"/>
                  </a:lnTo>
                  <a:lnTo>
                    <a:pt x="2689" y="2533"/>
                  </a:lnTo>
                  <a:lnTo>
                    <a:pt x="2693" y="2530"/>
                  </a:lnTo>
                  <a:lnTo>
                    <a:pt x="2698" y="2529"/>
                  </a:lnTo>
                  <a:lnTo>
                    <a:pt x="2709" y="2527"/>
                  </a:lnTo>
                  <a:lnTo>
                    <a:pt x="2720" y="2526"/>
                  </a:lnTo>
                  <a:lnTo>
                    <a:pt x="2733" y="2524"/>
                  </a:lnTo>
                  <a:lnTo>
                    <a:pt x="2746" y="2521"/>
                  </a:lnTo>
                  <a:lnTo>
                    <a:pt x="2760" y="2517"/>
                  </a:lnTo>
                  <a:lnTo>
                    <a:pt x="2770" y="2515"/>
                  </a:lnTo>
                  <a:lnTo>
                    <a:pt x="2774" y="2514"/>
                  </a:lnTo>
                  <a:lnTo>
                    <a:pt x="2778" y="2510"/>
                  </a:lnTo>
                  <a:lnTo>
                    <a:pt x="2781" y="2506"/>
                  </a:lnTo>
                  <a:lnTo>
                    <a:pt x="2784" y="2501"/>
                  </a:lnTo>
                  <a:lnTo>
                    <a:pt x="2786" y="2495"/>
                  </a:lnTo>
                  <a:lnTo>
                    <a:pt x="2790" y="2490"/>
                  </a:lnTo>
                  <a:lnTo>
                    <a:pt x="2792" y="2486"/>
                  </a:lnTo>
                  <a:lnTo>
                    <a:pt x="2796" y="2484"/>
                  </a:lnTo>
                  <a:lnTo>
                    <a:pt x="2799" y="2482"/>
                  </a:lnTo>
                  <a:lnTo>
                    <a:pt x="2803" y="2482"/>
                  </a:lnTo>
                  <a:lnTo>
                    <a:pt x="2806" y="2482"/>
                  </a:lnTo>
                  <a:lnTo>
                    <a:pt x="2810" y="2483"/>
                  </a:lnTo>
                  <a:lnTo>
                    <a:pt x="2815" y="2484"/>
                  </a:lnTo>
                  <a:lnTo>
                    <a:pt x="2818" y="2487"/>
                  </a:lnTo>
                  <a:lnTo>
                    <a:pt x="2823" y="2490"/>
                  </a:lnTo>
                  <a:lnTo>
                    <a:pt x="2827" y="2495"/>
                  </a:lnTo>
                  <a:lnTo>
                    <a:pt x="2830" y="2499"/>
                  </a:lnTo>
                  <a:lnTo>
                    <a:pt x="2833" y="2505"/>
                  </a:lnTo>
                  <a:lnTo>
                    <a:pt x="2833" y="2512"/>
                  </a:lnTo>
                  <a:lnTo>
                    <a:pt x="2833" y="2521"/>
                  </a:lnTo>
                  <a:lnTo>
                    <a:pt x="2830" y="2535"/>
                  </a:lnTo>
                  <a:lnTo>
                    <a:pt x="2830" y="2545"/>
                  </a:lnTo>
                  <a:lnTo>
                    <a:pt x="2831" y="2547"/>
                  </a:lnTo>
                  <a:lnTo>
                    <a:pt x="2834" y="2549"/>
                  </a:lnTo>
                  <a:lnTo>
                    <a:pt x="2837" y="2552"/>
                  </a:lnTo>
                  <a:lnTo>
                    <a:pt x="2842" y="2552"/>
                  </a:lnTo>
                  <a:lnTo>
                    <a:pt x="2847" y="2553"/>
                  </a:lnTo>
                  <a:lnTo>
                    <a:pt x="2852" y="2552"/>
                  </a:lnTo>
                  <a:lnTo>
                    <a:pt x="2856" y="2552"/>
                  </a:lnTo>
                  <a:lnTo>
                    <a:pt x="2861" y="2549"/>
                  </a:lnTo>
                  <a:lnTo>
                    <a:pt x="2871" y="2545"/>
                  </a:lnTo>
                  <a:lnTo>
                    <a:pt x="2881" y="2536"/>
                  </a:lnTo>
                  <a:lnTo>
                    <a:pt x="2888" y="2528"/>
                  </a:lnTo>
                  <a:lnTo>
                    <a:pt x="2896" y="2522"/>
                  </a:lnTo>
                  <a:lnTo>
                    <a:pt x="2899" y="2520"/>
                  </a:lnTo>
                  <a:lnTo>
                    <a:pt x="2905" y="2518"/>
                  </a:lnTo>
                  <a:lnTo>
                    <a:pt x="2911" y="2517"/>
                  </a:lnTo>
                  <a:lnTo>
                    <a:pt x="2920" y="2517"/>
                  </a:lnTo>
                  <a:lnTo>
                    <a:pt x="2940" y="2521"/>
                  </a:lnTo>
                  <a:lnTo>
                    <a:pt x="2957" y="2524"/>
                  </a:lnTo>
                  <a:lnTo>
                    <a:pt x="2974" y="2530"/>
                  </a:lnTo>
                  <a:lnTo>
                    <a:pt x="2986" y="2534"/>
                  </a:lnTo>
                  <a:lnTo>
                    <a:pt x="2993" y="2539"/>
                  </a:lnTo>
                  <a:lnTo>
                    <a:pt x="2998" y="2543"/>
                  </a:lnTo>
                  <a:lnTo>
                    <a:pt x="3000" y="2549"/>
                  </a:lnTo>
                  <a:lnTo>
                    <a:pt x="3001" y="2556"/>
                  </a:lnTo>
                  <a:lnTo>
                    <a:pt x="2999" y="2568"/>
                  </a:lnTo>
                  <a:lnTo>
                    <a:pt x="2998" y="2583"/>
                  </a:lnTo>
                  <a:lnTo>
                    <a:pt x="2998" y="2585"/>
                  </a:lnTo>
                  <a:lnTo>
                    <a:pt x="2998" y="2587"/>
                  </a:lnTo>
                  <a:lnTo>
                    <a:pt x="2999" y="2588"/>
                  </a:lnTo>
                  <a:lnTo>
                    <a:pt x="3000" y="2590"/>
                  </a:lnTo>
                  <a:lnTo>
                    <a:pt x="3005" y="2587"/>
                  </a:lnTo>
                  <a:lnTo>
                    <a:pt x="3013" y="2579"/>
                  </a:lnTo>
                  <a:lnTo>
                    <a:pt x="3018" y="2574"/>
                  </a:lnTo>
                  <a:lnTo>
                    <a:pt x="3024" y="2572"/>
                  </a:lnTo>
                  <a:lnTo>
                    <a:pt x="3029" y="2569"/>
                  </a:lnTo>
                  <a:lnTo>
                    <a:pt x="3033" y="2568"/>
                  </a:lnTo>
                  <a:lnTo>
                    <a:pt x="3038" y="2568"/>
                  </a:lnTo>
                  <a:lnTo>
                    <a:pt x="3043" y="2568"/>
                  </a:lnTo>
                  <a:lnTo>
                    <a:pt x="3048" y="2569"/>
                  </a:lnTo>
                  <a:lnTo>
                    <a:pt x="3052" y="2572"/>
                  </a:lnTo>
                  <a:lnTo>
                    <a:pt x="3061" y="2577"/>
                  </a:lnTo>
                  <a:lnTo>
                    <a:pt x="3068" y="2583"/>
                  </a:lnTo>
                  <a:lnTo>
                    <a:pt x="3075" y="2588"/>
                  </a:lnTo>
                  <a:lnTo>
                    <a:pt x="3080" y="2593"/>
                  </a:lnTo>
                  <a:lnTo>
                    <a:pt x="3086" y="2600"/>
                  </a:lnTo>
                  <a:lnTo>
                    <a:pt x="3089" y="2605"/>
                  </a:lnTo>
                  <a:lnTo>
                    <a:pt x="3090" y="2611"/>
                  </a:lnTo>
                  <a:lnTo>
                    <a:pt x="3094" y="2618"/>
                  </a:lnTo>
                  <a:lnTo>
                    <a:pt x="3102" y="2630"/>
                  </a:lnTo>
                  <a:lnTo>
                    <a:pt x="3117" y="2646"/>
                  </a:lnTo>
                  <a:lnTo>
                    <a:pt x="3124" y="2654"/>
                  </a:lnTo>
                  <a:lnTo>
                    <a:pt x="3130" y="2661"/>
                  </a:lnTo>
                  <a:lnTo>
                    <a:pt x="3134" y="2668"/>
                  </a:lnTo>
                  <a:lnTo>
                    <a:pt x="3137" y="2674"/>
                  </a:lnTo>
                  <a:lnTo>
                    <a:pt x="3136" y="2678"/>
                  </a:lnTo>
                  <a:lnTo>
                    <a:pt x="3133" y="2681"/>
                  </a:lnTo>
                  <a:lnTo>
                    <a:pt x="3131" y="2685"/>
                  </a:lnTo>
                  <a:lnTo>
                    <a:pt x="3127" y="2688"/>
                  </a:lnTo>
                  <a:lnTo>
                    <a:pt x="3124" y="2692"/>
                  </a:lnTo>
                  <a:lnTo>
                    <a:pt x="3121" y="2697"/>
                  </a:lnTo>
                  <a:lnTo>
                    <a:pt x="3119" y="2701"/>
                  </a:lnTo>
                  <a:lnTo>
                    <a:pt x="3120" y="2709"/>
                  </a:lnTo>
                  <a:lnTo>
                    <a:pt x="3123" y="2716"/>
                  </a:lnTo>
                  <a:lnTo>
                    <a:pt x="3125" y="2723"/>
                  </a:lnTo>
                  <a:lnTo>
                    <a:pt x="3129" y="2730"/>
                  </a:lnTo>
                  <a:lnTo>
                    <a:pt x="3133" y="2736"/>
                  </a:lnTo>
                  <a:lnTo>
                    <a:pt x="3140" y="2748"/>
                  </a:lnTo>
                  <a:lnTo>
                    <a:pt x="3146" y="2756"/>
                  </a:lnTo>
                  <a:lnTo>
                    <a:pt x="3149" y="2763"/>
                  </a:lnTo>
                  <a:lnTo>
                    <a:pt x="3151" y="2773"/>
                  </a:lnTo>
                  <a:lnTo>
                    <a:pt x="3150" y="2783"/>
                  </a:lnTo>
                  <a:lnTo>
                    <a:pt x="3149" y="2798"/>
                  </a:lnTo>
                  <a:lnTo>
                    <a:pt x="3148" y="2805"/>
                  </a:lnTo>
                  <a:lnTo>
                    <a:pt x="3149" y="2811"/>
                  </a:lnTo>
                  <a:lnTo>
                    <a:pt x="3151" y="2816"/>
                  </a:lnTo>
                  <a:lnTo>
                    <a:pt x="3155" y="2820"/>
                  </a:lnTo>
                  <a:lnTo>
                    <a:pt x="3158" y="2825"/>
                  </a:lnTo>
                  <a:lnTo>
                    <a:pt x="3161" y="2830"/>
                  </a:lnTo>
                  <a:lnTo>
                    <a:pt x="3163" y="2836"/>
                  </a:lnTo>
                  <a:lnTo>
                    <a:pt x="3163" y="2843"/>
                  </a:lnTo>
                  <a:lnTo>
                    <a:pt x="3163" y="2858"/>
                  </a:lnTo>
                  <a:lnTo>
                    <a:pt x="3162" y="2874"/>
                  </a:lnTo>
                  <a:lnTo>
                    <a:pt x="3163" y="2881"/>
                  </a:lnTo>
                  <a:lnTo>
                    <a:pt x="3163" y="2887"/>
                  </a:lnTo>
                  <a:lnTo>
                    <a:pt x="3165" y="2893"/>
                  </a:lnTo>
                  <a:lnTo>
                    <a:pt x="3168" y="2899"/>
                  </a:lnTo>
                  <a:lnTo>
                    <a:pt x="3171" y="2902"/>
                  </a:lnTo>
                  <a:lnTo>
                    <a:pt x="3177" y="2906"/>
                  </a:lnTo>
                  <a:lnTo>
                    <a:pt x="3184" y="2909"/>
                  </a:lnTo>
                  <a:lnTo>
                    <a:pt x="3192" y="2913"/>
                  </a:lnTo>
                  <a:lnTo>
                    <a:pt x="3199" y="2917"/>
                  </a:lnTo>
                  <a:lnTo>
                    <a:pt x="3205" y="2920"/>
                  </a:lnTo>
                  <a:lnTo>
                    <a:pt x="3209" y="2925"/>
                  </a:lnTo>
                  <a:lnTo>
                    <a:pt x="3212" y="2928"/>
                  </a:lnTo>
                  <a:lnTo>
                    <a:pt x="3215" y="2937"/>
                  </a:lnTo>
                  <a:lnTo>
                    <a:pt x="3220" y="2943"/>
                  </a:lnTo>
                  <a:lnTo>
                    <a:pt x="3222" y="2944"/>
                  </a:lnTo>
                  <a:lnTo>
                    <a:pt x="3226" y="2946"/>
                  </a:lnTo>
                  <a:lnTo>
                    <a:pt x="3230" y="2946"/>
                  </a:lnTo>
                  <a:lnTo>
                    <a:pt x="3233" y="2947"/>
                  </a:lnTo>
                  <a:lnTo>
                    <a:pt x="3243" y="2947"/>
                  </a:lnTo>
                  <a:lnTo>
                    <a:pt x="3256" y="2949"/>
                  </a:lnTo>
                  <a:lnTo>
                    <a:pt x="3263" y="2951"/>
                  </a:lnTo>
                  <a:lnTo>
                    <a:pt x="3270" y="2955"/>
                  </a:lnTo>
                  <a:lnTo>
                    <a:pt x="3276" y="2959"/>
                  </a:lnTo>
                  <a:lnTo>
                    <a:pt x="3283" y="2965"/>
                  </a:lnTo>
                  <a:lnTo>
                    <a:pt x="3288" y="2972"/>
                  </a:lnTo>
                  <a:lnTo>
                    <a:pt x="3293" y="2980"/>
                  </a:lnTo>
                  <a:lnTo>
                    <a:pt x="3296" y="2985"/>
                  </a:lnTo>
                  <a:lnTo>
                    <a:pt x="3299" y="2993"/>
                  </a:lnTo>
                  <a:lnTo>
                    <a:pt x="3303" y="3006"/>
                  </a:lnTo>
                  <a:lnTo>
                    <a:pt x="3307" y="3018"/>
                  </a:lnTo>
                  <a:lnTo>
                    <a:pt x="3308" y="3021"/>
                  </a:lnTo>
                  <a:lnTo>
                    <a:pt x="3310" y="3025"/>
                  </a:lnTo>
                  <a:lnTo>
                    <a:pt x="3313" y="3028"/>
                  </a:lnTo>
                  <a:lnTo>
                    <a:pt x="3316" y="3031"/>
                  </a:lnTo>
                  <a:lnTo>
                    <a:pt x="3322" y="3033"/>
                  </a:lnTo>
                  <a:lnTo>
                    <a:pt x="3329" y="3035"/>
                  </a:lnTo>
                  <a:lnTo>
                    <a:pt x="3337" y="3038"/>
                  </a:lnTo>
                  <a:lnTo>
                    <a:pt x="3345" y="3039"/>
                  </a:lnTo>
                  <a:lnTo>
                    <a:pt x="3353" y="3043"/>
                  </a:lnTo>
                  <a:lnTo>
                    <a:pt x="3362" y="3048"/>
                  </a:lnTo>
                  <a:lnTo>
                    <a:pt x="3369" y="3052"/>
                  </a:lnTo>
                  <a:lnTo>
                    <a:pt x="3375" y="3054"/>
                  </a:lnTo>
                  <a:lnTo>
                    <a:pt x="3382" y="3056"/>
                  </a:lnTo>
                  <a:lnTo>
                    <a:pt x="3390" y="3058"/>
                  </a:lnTo>
                  <a:lnTo>
                    <a:pt x="3395" y="3060"/>
                  </a:lnTo>
                  <a:lnTo>
                    <a:pt x="3400" y="3064"/>
                  </a:lnTo>
                  <a:lnTo>
                    <a:pt x="3404" y="3069"/>
                  </a:lnTo>
                  <a:lnTo>
                    <a:pt x="3409" y="3073"/>
                  </a:lnTo>
                  <a:lnTo>
                    <a:pt x="3417" y="3084"/>
                  </a:lnTo>
                  <a:lnTo>
                    <a:pt x="3426" y="3094"/>
                  </a:lnTo>
                  <a:lnTo>
                    <a:pt x="3432" y="3100"/>
                  </a:lnTo>
                  <a:lnTo>
                    <a:pt x="3441" y="3106"/>
                  </a:lnTo>
                  <a:lnTo>
                    <a:pt x="3451" y="3111"/>
                  </a:lnTo>
                  <a:lnTo>
                    <a:pt x="3463" y="3116"/>
                  </a:lnTo>
                  <a:lnTo>
                    <a:pt x="3467" y="3119"/>
                  </a:lnTo>
                  <a:lnTo>
                    <a:pt x="3473" y="3120"/>
                  </a:lnTo>
                  <a:lnTo>
                    <a:pt x="3478" y="3120"/>
                  </a:lnTo>
                  <a:lnTo>
                    <a:pt x="3482" y="3119"/>
                  </a:lnTo>
                  <a:lnTo>
                    <a:pt x="3485" y="3116"/>
                  </a:lnTo>
                  <a:lnTo>
                    <a:pt x="3489" y="3114"/>
                  </a:lnTo>
                  <a:lnTo>
                    <a:pt x="3490" y="3109"/>
                  </a:lnTo>
                  <a:lnTo>
                    <a:pt x="3491" y="3103"/>
                  </a:lnTo>
                  <a:lnTo>
                    <a:pt x="3492" y="3085"/>
                  </a:lnTo>
                  <a:lnTo>
                    <a:pt x="3493" y="3067"/>
                  </a:lnTo>
                  <a:lnTo>
                    <a:pt x="3493" y="3051"/>
                  </a:lnTo>
                  <a:lnTo>
                    <a:pt x="3493" y="3039"/>
                  </a:lnTo>
                  <a:lnTo>
                    <a:pt x="3493" y="3034"/>
                  </a:lnTo>
                  <a:lnTo>
                    <a:pt x="3495" y="3031"/>
                  </a:lnTo>
                  <a:lnTo>
                    <a:pt x="3497" y="3028"/>
                  </a:lnTo>
                  <a:lnTo>
                    <a:pt x="3501" y="3026"/>
                  </a:lnTo>
                  <a:lnTo>
                    <a:pt x="3508" y="3021"/>
                  </a:lnTo>
                  <a:lnTo>
                    <a:pt x="3518" y="3018"/>
                  </a:lnTo>
                  <a:lnTo>
                    <a:pt x="3524" y="3014"/>
                  </a:lnTo>
                  <a:lnTo>
                    <a:pt x="3528" y="3009"/>
                  </a:lnTo>
                  <a:lnTo>
                    <a:pt x="3530" y="3003"/>
                  </a:lnTo>
                  <a:lnTo>
                    <a:pt x="3533" y="2997"/>
                  </a:lnTo>
                  <a:lnTo>
                    <a:pt x="3534" y="2990"/>
                  </a:lnTo>
                  <a:lnTo>
                    <a:pt x="3536" y="2984"/>
                  </a:lnTo>
                  <a:lnTo>
                    <a:pt x="3540" y="2980"/>
                  </a:lnTo>
                  <a:lnTo>
                    <a:pt x="3546" y="2976"/>
                  </a:lnTo>
                  <a:lnTo>
                    <a:pt x="3547" y="2975"/>
                  </a:lnTo>
                  <a:lnTo>
                    <a:pt x="3549" y="2975"/>
                  </a:lnTo>
                  <a:lnTo>
                    <a:pt x="3552" y="2976"/>
                  </a:lnTo>
                  <a:lnTo>
                    <a:pt x="3553" y="2977"/>
                  </a:lnTo>
                  <a:lnTo>
                    <a:pt x="3555" y="2982"/>
                  </a:lnTo>
                  <a:lnTo>
                    <a:pt x="3556" y="2989"/>
                  </a:lnTo>
                  <a:lnTo>
                    <a:pt x="3558" y="2997"/>
                  </a:lnTo>
                  <a:lnTo>
                    <a:pt x="3560" y="3003"/>
                  </a:lnTo>
                  <a:lnTo>
                    <a:pt x="3562" y="3006"/>
                  </a:lnTo>
                  <a:lnTo>
                    <a:pt x="3565" y="3009"/>
                  </a:lnTo>
                  <a:lnTo>
                    <a:pt x="3570" y="3012"/>
                  </a:lnTo>
                  <a:lnTo>
                    <a:pt x="3575" y="3014"/>
                  </a:lnTo>
                  <a:lnTo>
                    <a:pt x="3580" y="3016"/>
                  </a:lnTo>
                  <a:lnTo>
                    <a:pt x="3585" y="3019"/>
                  </a:lnTo>
                  <a:lnTo>
                    <a:pt x="3590" y="3022"/>
                  </a:lnTo>
                  <a:lnTo>
                    <a:pt x="3593" y="3027"/>
                  </a:lnTo>
                  <a:lnTo>
                    <a:pt x="3597" y="3032"/>
                  </a:lnTo>
                  <a:lnTo>
                    <a:pt x="3599" y="3038"/>
                  </a:lnTo>
                  <a:lnTo>
                    <a:pt x="3603" y="3045"/>
                  </a:lnTo>
                  <a:lnTo>
                    <a:pt x="3606" y="3053"/>
                  </a:lnTo>
                  <a:lnTo>
                    <a:pt x="3609" y="3064"/>
                  </a:lnTo>
                  <a:lnTo>
                    <a:pt x="3609" y="3076"/>
                  </a:lnTo>
                  <a:lnTo>
                    <a:pt x="3610" y="3088"/>
                  </a:lnTo>
                  <a:lnTo>
                    <a:pt x="3611" y="3101"/>
                  </a:lnTo>
                  <a:lnTo>
                    <a:pt x="3612" y="3114"/>
                  </a:lnTo>
                  <a:lnTo>
                    <a:pt x="3610" y="3125"/>
                  </a:lnTo>
                  <a:lnTo>
                    <a:pt x="3608" y="3134"/>
                  </a:lnTo>
                  <a:lnTo>
                    <a:pt x="3604" y="3141"/>
                  </a:lnTo>
                  <a:lnTo>
                    <a:pt x="3599" y="3148"/>
                  </a:lnTo>
                  <a:lnTo>
                    <a:pt x="3596" y="3158"/>
                  </a:lnTo>
                  <a:lnTo>
                    <a:pt x="3595" y="3163"/>
                  </a:lnTo>
                  <a:lnTo>
                    <a:pt x="3595" y="3167"/>
                  </a:lnTo>
                  <a:lnTo>
                    <a:pt x="3596" y="3172"/>
                  </a:lnTo>
                  <a:lnTo>
                    <a:pt x="3598" y="3177"/>
                  </a:lnTo>
                  <a:lnTo>
                    <a:pt x="3602" y="3180"/>
                  </a:lnTo>
                  <a:lnTo>
                    <a:pt x="3606" y="3184"/>
                  </a:lnTo>
                  <a:lnTo>
                    <a:pt x="3611" y="3186"/>
                  </a:lnTo>
                  <a:lnTo>
                    <a:pt x="3617" y="3189"/>
                  </a:lnTo>
                  <a:lnTo>
                    <a:pt x="3623" y="3189"/>
                  </a:lnTo>
                  <a:lnTo>
                    <a:pt x="3629" y="3189"/>
                  </a:lnTo>
                  <a:lnTo>
                    <a:pt x="3634" y="3188"/>
                  </a:lnTo>
                  <a:lnTo>
                    <a:pt x="3638" y="3186"/>
                  </a:lnTo>
                  <a:lnTo>
                    <a:pt x="3642" y="3183"/>
                  </a:lnTo>
                  <a:lnTo>
                    <a:pt x="3644" y="3179"/>
                  </a:lnTo>
                  <a:lnTo>
                    <a:pt x="3647" y="3176"/>
                  </a:lnTo>
                  <a:lnTo>
                    <a:pt x="3647" y="3171"/>
                  </a:lnTo>
                  <a:lnTo>
                    <a:pt x="3648" y="3161"/>
                  </a:lnTo>
                  <a:lnTo>
                    <a:pt x="3648" y="3151"/>
                  </a:lnTo>
                  <a:lnTo>
                    <a:pt x="3649" y="3146"/>
                  </a:lnTo>
                  <a:lnTo>
                    <a:pt x="3649" y="3144"/>
                  </a:lnTo>
                  <a:lnTo>
                    <a:pt x="3650" y="3140"/>
                  </a:lnTo>
                  <a:lnTo>
                    <a:pt x="3653" y="3139"/>
                  </a:lnTo>
                  <a:lnTo>
                    <a:pt x="3654" y="3139"/>
                  </a:lnTo>
                  <a:lnTo>
                    <a:pt x="3656" y="3139"/>
                  </a:lnTo>
                  <a:lnTo>
                    <a:pt x="3660" y="3140"/>
                  </a:lnTo>
                  <a:lnTo>
                    <a:pt x="3663" y="3141"/>
                  </a:lnTo>
                  <a:lnTo>
                    <a:pt x="3669" y="3145"/>
                  </a:lnTo>
                  <a:lnTo>
                    <a:pt x="3675" y="3146"/>
                  </a:lnTo>
                  <a:lnTo>
                    <a:pt x="3684" y="3146"/>
                  </a:lnTo>
                  <a:lnTo>
                    <a:pt x="3692" y="3144"/>
                  </a:lnTo>
                  <a:lnTo>
                    <a:pt x="3698" y="3141"/>
                  </a:lnTo>
                  <a:lnTo>
                    <a:pt x="3703" y="3139"/>
                  </a:lnTo>
                  <a:lnTo>
                    <a:pt x="3706" y="3139"/>
                  </a:lnTo>
                  <a:lnTo>
                    <a:pt x="3710" y="3141"/>
                  </a:lnTo>
                  <a:lnTo>
                    <a:pt x="3716" y="3145"/>
                  </a:lnTo>
                  <a:lnTo>
                    <a:pt x="3722" y="3151"/>
                  </a:lnTo>
                  <a:lnTo>
                    <a:pt x="3728" y="3157"/>
                  </a:lnTo>
                  <a:lnTo>
                    <a:pt x="3731" y="3163"/>
                  </a:lnTo>
                  <a:lnTo>
                    <a:pt x="3737" y="3179"/>
                  </a:lnTo>
                  <a:lnTo>
                    <a:pt x="3744" y="3192"/>
                  </a:lnTo>
                  <a:lnTo>
                    <a:pt x="3753" y="3205"/>
                  </a:lnTo>
                  <a:lnTo>
                    <a:pt x="3757" y="3215"/>
                  </a:lnTo>
                  <a:lnTo>
                    <a:pt x="3757" y="3217"/>
                  </a:lnTo>
                  <a:lnTo>
                    <a:pt x="3757" y="3220"/>
                  </a:lnTo>
                  <a:lnTo>
                    <a:pt x="3755" y="3221"/>
                  </a:lnTo>
                  <a:lnTo>
                    <a:pt x="3751" y="3223"/>
                  </a:lnTo>
                  <a:lnTo>
                    <a:pt x="3737" y="3234"/>
                  </a:lnTo>
                  <a:lnTo>
                    <a:pt x="3725" y="3242"/>
                  </a:lnTo>
                  <a:lnTo>
                    <a:pt x="3719" y="3247"/>
                  </a:lnTo>
                  <a:lnTo>
                    <a:pt x="3716" y="3254"/>
                  </a:lnTo>
                  <a:lnTo>
                    <a:pt x="3715" y="3258"/>
                  </a:lnTo>
                  <a:lnTo>
                    <a:pt x="3713" y="3261"/>
                  </a:lnTo>
                  <a:lnTo>
                    <a:pt x="3713" y="3266"/>
                  </a:lnTo>
                  <a:lnTo>
                    <a:pt x="3715" y="3271"/>
                  </a:lnTo>
                  <a:lnTo>
                    <a:pt x="3716" y="3276"/>
                  </a:lnTo>
                  <a:lnTo>
                    <a:pt x="3719" y="3279"/>
                  </a:lnTo>
                  <a:lnTo>
                    <a:pt x="3723" y="3283"/>
                  </a:lnTo>
                  <a:lnTo>
                    <a:pt x="3728" y="3285"/>
                  </a:lnTo>
                  <a:lnTo>
                    <a:pt x="3732" y="3287"/>
                  </a:lnTo>
                  <a:lnTo>
                    <a:pt x="3737" y="3289"/>
                  </a:lnTo>
                  <a:lnTo>
                    <a:pt x="3743" y="3289"/>
                  </a:lnTo>
                  <a:lnTo>
                    <a:pt x="3748" y="3286"/>
                  </a:lnTo>
                  <a:lnTo>
                    <a:pt x="3754" y="3284"/>
                  </a:lnTo>
                  <a:lnTo>
                    <a:pt x="3759" y="3280"/>
                  </a:lnTo>
                  <a:lnTo>
                    <a:pt x="3763" y="3276"/>
                  </a:lnTo>
                  <a:lnTo>
                    <a:pt x="3769" y="3270"/>
                  </a:lnTo>
                  <a:lnTo>
                    <a:pt x="3778" y="3258"/>
                  </a:lnTo>
                  <a:lnTo>
                    <a:pt x="3786" y="3245"/>
                  </a:lnTo>
                  <a:lnTo>
                    <a:pt x="3791" y="3233"/>
                  </a:lnTo>
                  <a:lnTo>
                    <a:pt x="3793" y="3222"/>
                  </a:lnTo>
                  <a:lnTo>
                    <a:pt x="3794" y="3217"/>
                  </a:lnTo>
                  <a:lnTo>
                    <a:pt x="3795" y="3214"/>
                  </a:lnTo>
                  <a:lnTo>
                    <a:pt x="3797" y="3210"/>
                  </a:lnTo>
                  <a:lnTo>
                    <a:pt x="3800" y="3208"/>
                  </a:lnTo>
                  <a:lnTo>
                    <a:pt x="3803" y="3207"/>
                  </a:lnTo>
                  <a:lnTo>
                    <a:pt x="3805" y="3204"/>
                  </a:lnTo>
                  <a:lnTo>
                    <a:pt x="3806" y="3202"/>
                  </a:lnTo>
                  <a:lnTo>
                    <a:pt x="3807" y="3199"/>
                  </a:lnTo>
                  <a:lnTo>
                    <a:pt x="3807" y="3197"/>
                  </a:lnTo>
                  <a:lnTo>
                    <a:pt x="3807" y="3193"/>
                  </a:lnTo>
                  <a:lnTo>
                    <a:pt x="3806" y="3190"/>
                  </a:lnTo>
                  <a:lnTo>
                    <a:pt x="3804" y="3186"/>
                  </a:lnTo>
                  <a:lnTo>
                    <a:pt x="3803" y="3182"/>
                  </a:lnTo>
                  <a:lnTo>
                    <a:pt x="3801" y="3179"/>
                  </a:lnTo>
                  <a:lnTo>
                    <a:pt x="3801" y="3177"/>
                  </a:lnTo>
                  <a:lnTo>
                    <a:pt x="3801" y="3174"/>
                  </a:lnTo>
                  <a:lnTo>
                    <a:pt x="3804" y="3174"/>
                  </a:lnTo>
                  <a:lnTo>
                    <a:pt x="3806" y="3174"/>
                  </a:lnTo>
                  <a:lnTo>
                    <a:pt x="3811" y="3176"/>
                  </a:lnTo>
                  <a:lnTo>
                    <a:pt x="3816" y="3177"/>
                  </a:lnTo>
                  <a:lnTo>
                    <a:pt x="3826" y="3182"/>
                  </a:lnTo>
                  <a:lnTo>
                    <a:pt x="3836" y="3188"/>
                  </a:lnTo>
                  <a:lnTo>
                    <a:pt x="3844" y="3192"/>
                  </a:lnTo>
                  <a:lnTo>
                    <a:pt x="3851" y="3195"/>
                  </a:lnTo>
                  <a:lnTo>
                    <a:pt x="3858" y="3195"/>
                  </a:lnTo>
                  <a:lnTo>
                    <a:pt x="3867" y="3197"/>
                  </a:lnTo>
                  <a:lnTo>
                    <a:pt x="3874" y="3201"/>
                  </a:lnTo>
                  <a:lnTo>
                    <a:pt x="3880" y="3205"/>
                  </a:lnTo>
                  <a:lnTo>
                    <a:pt x="3885" y="3210"/>
                  </a:lnTo>
                  <a:lnTo>
                    <a:pt x="3889" y="3213"/>
                  </a:lnTo>
                  <a:lnTo>
                    <a:pt x="3895" y="3211"/>
                  </a:lnTo>
                  <a:lnTo>
                    <a:pt x="3902" y="3209"/>
                  </a:lnTo>
                  <a:lnTo>
                    <a:pt x="3912" y="3204"/>
                  </a:lnTo>
                  <a:lnTo>
                    <a:pt x="3918" y="3201"/>
                  </a:lnTo>
                  <a:lnTo>
                    <a:pt x="3930" y="3196"/>
                  </a:lnTo>
                  <a:lnTo>
                    <a:pt x="3942" y="3193"/>
                  </a:lnTo>
                  <a:lnTo>
                    <a:pt x="3948" y="3192"/>
                  </a:lnTo>
                  <a:lnTo>
                    <a:pt x="3952" y="3192"/>
                  </a:lnTo>
                  <a:lnTo>
                    <a:pt x="3956" y="3192"/>
                  </a:lnTo>
                  <a:lnTo>
                    <a:pt x="3959" y="3193"/>
                  </a:lnTo>
                  <a:lnTo>
                    <a:pt x="3964" y="3196"/>
                  </a:lnTo>
                  <a:lnTo>
                    <a:pt x="3967" y="3198"/>
                  </a:lnTo>
                  <a:lnTo>
                    <a:pt x="3969" y="3198"/>
                  </a:lnTo>
                  <a:lnTo>
                    <a:pt x="3971" y="3197"/>
                  </a:lnTo>
                  <a:lnTo>
                    <a:pt x="3976" y="3193"/>
                  </a:lnTo>
                  <a:lnTo>
                    <a:pt x="3983" y="3185"/>
                  </a:lnTo>
                  <a:lnTo>
                    <a:pt x="3992" y="3176"/>
                  </a:lnTo>
                  <a:lnTo>
                    <a:pt x="4000" y="3166"/>
                  </a:lnTo>
                  <a:lnTo>
                    <a:pt x="4002" y="3161"/>
                  </a:lnTo>
                  <a:lnTo>
                    <a:pt x="4005" y="3155"/>
                  </a:lnTo>
                  <a:lnTo>
                    <a:pt x="4007" y="3150"/>
                  </a:lnTo>
                  <a:lnTo>
                    <a:pt x="4008" y="3144"/>
                  </a:lnTo>
                  <a:lnTo>
                    <a:pt x="4008" y="3136"/>
                  </a:lnTo>
                  <a:lnTo>
                    <a:pt x="4008" y="3130"/>
                  </a:lnTo>
                  <a:lnTo>
                    <a:pt x="4007" y="3125"/>
                  </a:lnTo>
                  <a:lnTo>
                    <a:pt x="4003" y="3120"/>
                  </a:lnTo>
                  <a:lnTo>
                    <a:pt x="3995" y="3111"/>
                  </a:lnTo>
                  <a:lnTo>
                    <a:pt x="3986" y="3102"/>
                  </a:lnTo>
                  <a:lnTo>
                    <a:pt x="3981" y="3096"/>
                  </a:lnTo>
                  <a:lnTo>
                    <a:pt x="3976" y="3091"/>
                  </a:lnTo>
                  <a:lnTo>
                    <a:pt x="3974" y="3085"/>
                  </a:lnTo>
                  <a:lnTo>
                    <a:pt x="3971" y="3079"/>
                  </a:lnTo>
                  <a:lnTo>
                    <a:pt x="3970" y="3071"/>
                  </a:lnTo>
                  <a:lnTo>
                    <a:pt x="3970" y="3063"/>
                  </a:lnTo>
                  <a:lnTo>
                    <a:pt x="3971" y="3053"/>
                  </a:lnTo>
                  <a:lnTo>
                    <a:pt x="3974" y="3043"/>
                  </a:lnTo>
                  <a:lnTo>
                    <a:pt x="3978" y="3021"/>
                  </a:lnTo>
                  <a:lnTo>
                    <a:pt x="3984" y="3003"/>
                  </a:lnTo>
                  <a:lnTo>
                    <a:pt x="3987" y="2996"/>
                  </a:lnTo>
                  <a:lnTo>
                    <a:pt x="3989" y="2991"/>
                  </a:lnTo>
                  <a:lnTo>
                    <a:pt x="3993" y="2987"/>
                  </a:lnTo>
                  <a:lnTo>
                    <a:pt x="3996" y="2983"/>
                  </a:lnTo>
                  <a:lnTo>
                    <a:pt x="4001" y="2980"/>
                  </a:lnTo>
                  <a:lnTo>
                    <a:pt x="4006" y="2977"/>
                  </a:lnTo>
                  <a:lnTo>
                    <a:pt x="4012" y="2976"/>
                  </a:lnTo>
                  <a:lnTo>
                    <a:pt x="4020" y="2974"/>
                  </a:lnTo>
                  <a:lnTo>
                    <a:pt x="4037" y="2971"/>
                  </a:lnTo>
                  <a:lnTo>
                    <a:pt x="4050" y="2971"/>
                  </a:lnTo>
                  <a:lnTo>
                    <a:pt x="4055" y="2971"/>
                  </a:lnTo>
                  <a:lnTo>
                    <a:pt x="4059" y="2972"/>
                  </a:lnTo>
                  <a:lnTo>
                    <a:pt x="4063" y="2975"/>
                  </a:lnTo>
                  <a:lnTo>
                    <a:pt x="4065" y="2978"/>
                  </a:lnTo>
                  <a:lnTo>
                    <a:pt x="4070" y="2984"/>
                  </a:lnTo>
                  <a:lnTo>
                    <a:pt x="4074" y="2988"/>
                  </a:lnTo>
                  <a:lnTo>
                    <a:pt x="4076" y="2988"/>
                  </a:lnTo>
                  <a:lnTo>
                    <a:pt x="4077" y="2987"/>
                  </a:lnTo>
                  <a:lnTo>
                    <a:pt x="4078" y="2985"/>
                  </a:lnTo>
                  <a:lnTo>
                    <a:pt x="4078" y="2982"/>
                  </a:lnTo>
                  <a:lnTo>
                    <a:pt x="4081" y="2974"/>
                  </a:lnTo>
                  <a:lnTo>
                    <a:pt x="4083" y="2966"/>
                  </a:lnTo>
                  <a:lnTo>
                    <a:pt x="4085" y="2964"/>
                  </a:lnTo>
                  <a:lnTo>
                    <a:pt x="4089" y="2962"/>
                  </a:lnTo>
                  <a:lnTo>
                    <a:pt x="4093" y="2961"/>
                  </a:lnTo>
                  <a:lnTo>
                    <a:pt x="4096" y="2961"/>
                  </a:lnTo>
                  <a:lnTo>
                    <a:pt x="4101" y="2962"/>
                  </a:lnTo>
                  <a:lnTo>
                    <a:pt x="4106" y="2963"/>
                  </a:lnTo>
                  <a:lnTo>
                    <a:pt x="4110" y="2964"/>
                  </a:lnTo>
                  <a:lnTo>
                    <a:pt x="4115" y="2968"/>
                  </a:lnTo>
                  <a:lnTo>
                    <a:pt x="4125" y="2975"/>
                  </a:lnTo>
                  <a:lnTo>
                    <a:pt x="4133" y="2985"/>
                  </a:lnTo>
                  <a:lnTo>
                    <a:pt x="4141" y="2996"/>
                  </a:lnTo>
                  <a:lnTo>
                    <a:pt x="4150" y="3005"/>
                  </a:lnTo>
                  <a:lnTo>
                    <a:pt x="4153" y="3008"/>
                  </a:lnTo>
                  <a:lnTo>
                    <a:pt x="4157" y="3012"/>
                  </a:lnTo>
                  <a:lnTo>
                    <a:pt x="4160" y="3013"/>
                  </a:lnTo>
                  <a:lnTo>
                    <a:pt x="4163" y="3014"/>
                  </a:lnTo>
                  <a:lnTo>
                    <a:pt x="4165" y="3013"/>
                  </a:lnTo>
                  <a:lnTo>
                    <a:pt x="4169" y="3012"/>
                  </a:lnTo>
                  <a:lnTo>
                    <a:pt x="4171" y="3008"/>
                  </a:lnTo>
                  <a:lnTo>
                    <a:pt x="4173" y="3005"/>
                  </a:lnTo>
                  <a:lnTo>
                    <a:pt x="4179" y="2995"/>
                  </a:lnTo>
                  <a:lnTo>
                    <a:pt x="4187" y="2987"/>
                  </a:lnTo>
                  <a:lnTo>
                    <a:pt x="4190" y="2982"/>
                  </a:lnTo>
                  <a:lnTo>
                    <a:pt x="4192" y="2976"/>
                  </a:lnTo>
                  <a:lnTo>
                    <a:pt x="4194" y="2970"/>
                  </a:lnTo>
                  <a:lnTo>
                    <a:pt x="4195" y="2964"/>
                  </a:lnTo>
                  <a:lnTo>
                    <a:pt x="4195" y="2958"/>
                  </a:lnTo>
                  <a:lnTo>
                    <a:pt x="4194" y="2953"/>
                  </a:lnTo>
                  <a:lnTo>
                    <a:pt x="4191" y="2949"/>
                  </a:lnTo>
                  <a:lnTo>
                    <a:pt x="4188" y="2946"/>
                  </a:lnTo>
                  <a:lnTo>
                    <a:pt x="4181" y="2942"/>
                  </a:lnTo>
                  <a:lnTo>
                    <a:pt x="4173" y="2937"/>
                  </a:lnTo>
                  <a:lnTo>
                    <a:pt x="4171" y="2934"/>
                  </a:lnTo>
                  <a:lnTo>
                    <a:pt x="4171" y="2930"/>
                  </a:lnTo>
                  <a:lnTo>
                    <a:pt x="4171" y="2925"/>
                  </a:lnTo>
                  <a:lnTo>
                    <a:pt x="4172" y="2920"/>
                  </a:lnTo>
                  <a:lnTo>
                    <a:pt x="4176" y="2914"/>
                  </a:lnTo>
                  <a:lnTo>
                    <a:pt x="4179" y="2908"/>
                  </a:lnTo>
                  <a:lnTo>
                    <a:pt x="4184" y="2903"/>
                  </a:lnTo>
                  <a:lnTo>
                    <a:pt x="4189" y="2899"/>
                  </a:lnTo>
                  <a:lnTo>
                    <a:pt x="4194" y="2895"/>
                  </a:lnTo>
                  <a:lnTo>
                    <a:pt x="4200" y="2893"/>
                  </a:lnTo>
                  <a:lnTo>
                    <a:pt x="4206" y="2890"/>
                  </a:lnTo>
                  <a:lnTo>
                    <a:pt x="4211" y="2888"/>
                  </a:lnTo>
                  <a:lnTo>
                    <a:pt x="4216" y="2887"/>
                  </a:lnTo>
                  <a:lnTo>
                    <a:pt x="4221" y="2884"/>
                  </a:lnTo>
                  <a:lnTo>
                    <a:pt x="4226" y="2881"/>
                  </a:lnTo>
                  <a:lnTo>
                    <a:pt x="4228" y="2877"/>
                  </a:lnTo>
                  <a:lnTo>
                    <a:pt x="4230" y="2873"/>
                  </a:lnTo>
                  <a:lnTo>
                    <a:pt x="4233" y="2868"/>
                  </a:lnTo>
                  <a:lnTo>
                    <a:pt x="4234" y="2864"/>
                  </a:lnTo>
                  <a:lnTo>
                    <a:pt x="4234" y="2859"/>
                  </a:lnTo>
                  <a:lnTo>
                    <a:pt x="4234" y="2848"/>
                  </a:lnTo>
                  <a:lnTo>
                    <a:pt x="4234" y="2838"/>
                  </a:lnTo>
                  <a:lnTo>
                    <a:pt x="4233" y="2835"/>
                  </a:lnTo>
                  <a:lnTo>
                    <a:pt x="4232" y="2835"/>
                  </a:lnTo>
                  <a:lnTo>
                    <a:pt x="4228" y="2837"/>
                  </a:lnTo>
                  <a:lnTo>
                    <a:pt x="4226" y="2842"/>
                  </a:lnTo>
                  <a:lnTo>
                    <a:pt x="4221" y="2848"/>
                  </a:lnTo>
                  <a:lnTo>
                    <a:pt x="4215" y="2852"/>
                  </a:lnTo>
                  <a:lnTo>
                    <a:pt x="4207" y="2855"/>
                  </a:lnTo>
                  <a:lnTo>
                    <a:pt x="4200" y="2857"/>
                  </a:lnTo>
                  <a:lnTo>
                    <a:pt x="4191" y="2858"/>
                  </a:lnTo>
                  <a:lnTo>
                    <a:pt x="4184" y="2857"/>
                  </a:lnTo>
                  <a:lnTo>
                    <a:pt x="4178" y="2857"/>
                  </a:lnTo>
                  <a:lnTo>
                    <a:pt x="4173" y="2855"/>
                  </a:lnTo>
                  <a:lnTo>
                    <a:pt x="4171" y="2852"/>
                  </a:lnTo>
                  <a:lnTo>
                    <a:pt x="4170" y="2849"/>
                  </a:lnTo>
                  <a:lnTo>
                    <a:pt x="4169" y="2844"/>
                  </a:lnTo>
                  <a:lnTo>
                    <a:pt x="4167" y="2839"/>
                  </a:lnTo>
                  <a:lnTo>
                    <a:pt x="4169" y="2830"/>
                  </a:lnTo>
                  <a:lnTo>
                    <a:pt x="4172" y="2820"/>
                  </a:lnTo>
                  <a:lnTo>
                    <a:pt x="4173" y="2813"/>
                  </a:lnTo>
                  <a:lnTo>
                    <a:pt x="4173" y="2806"/>
                  </a:lnTo>
                  <a:lnTo>
                    <a:pt x="4171" y="2799"/>
                  </a:lnTo>
                  <a:lnTo>
                    <a:pt x="4167" y="2791"/>
                  </a:lnTo>
                  <a:lnTo>
                    <a:pt x="4164" y="2783"/>
                  </a:lnTo>
                  <a:lnTo>
                    <a:pt x="4164" y="2775"/>
                  </a:lnTo>
                  <a:lnTo>
                    <a:pt x="4164" y="2769"/>
                  </a:lnTo>
                  <a:lnTo>
                    <a:pt x="4164" y="2766"/>
                  </a:lnTo>
                  <a:lnTo>
                    <a:pt x="4163" y="2764"/>
                  </a:lnTo>
                  <a:lnTo>
                    <a:pt x="4156" y="2762"/>
                  </a:lnTo>
                  <a:lnTo>
                    <a:pt x="4150" y="2761"/>
                  </a:lnTo>
                  <a:lnTo>
                    <a:pt x="4141" y="2760"/>
                  </a:lnTo>
                  <a:lnTo>
                    <a:pt x="4129" y="2761"/>
                  </a:lnTo>
                  <a:lnTo>
                    <a:pt x="4115" y="2761"/>
                  </a:lnTo>
                  <a:lnTo>
                    <a:pt x="4107" y="2761"/>
                  </a:lnTo>
                  <a:lnTo>
                    <a:pt x="4103" y="2762"/>
                  </a:lnTo>
                  <a:lnTo>
                    <a:pt x="4101" y="2763"/>
                  </a:lnTo>
                  <a:lnTo>
                    <a:pt x="4096" y="2769"/>
                  </a:lnTo>
                  <a:lnTo>
                    <a:pt x="4093" y="2773"/>
                  </a:lnTo>
                  <a:lnTo>
                    <a:pt x="4088" y="2775"/>
                  </a:lnTo>
                  <a:lnTo>
                    <a:pt x="4080" y="2776"/>
                  </a:lnTo>
                  <a:lnTo>
                    <a:pt x="4071" y="2776"/>
                  </a:lnTo>
                  <a:lnTo>
                    <a:pt x="4064" y="2775"/>
                  </a:lnTo>
                  <a:lnTo>
                    <a:pt x="4057" y="2773"/>
                  </a:lnTo>
                  <a:lnTo>
                    <a:pt x="4051" y="2770"/>
                  </a:lnTo>
                  <a:lnTo>
                    <a:pt x="4045" y="2769"/>
                  </a:lnTo>
                  <a:lnTo>
                    <a:pt x="4038" y="2768"/>
                  </a:lnTo>
                  <a:lnTo>
                    <a:pt x="4028" y="2769"/>
                  </a:lnTo>
                  <a:lnTo>
                    <a:pt x="4024" y="2769"/>
                  </a:lnTo>
                  <a:lnTo>
                    <a:pt x="4020" y="2768"/>
                  </a:lnTo>
                  <a:lnTo>
                    <a:pt x="4018" y="2767"/>
                  </a:lnTo>
                  <a:lnTo>
                    <a:pt x="4017" y="2764"/>
                  </a:lnTo>
                  <a:lnTo>
                    <a:pt x="4017" y="2758"/>
                  </a:lnTo>
                  <a:lnTo>
                    <a:pt x="4019" y="2750"/>
                  </a:lnTo>
                  <a:lnTo>
                    <a:pt x="4025" y="2737"/>
                  </a:lnTo>
                  <a:lnTo>
                    <a:pt x="4034" y="2723"/>
                  </a:lnTo>
                  <a:lnTo>
                    <a:pt x="4037" y="2718"/>
                  </a:lnTo>
                  <a:lnTo>
                    <a:pt x="4038" y="2713"/>
                  </a:lnTo>
                  <a:lnTo>
                    <a:pt x="4036" y="2709"/>
                  </a:lnTo>
                  <a:lnTo>
                    <a:pt x="4033" y="2704"/>
                  </a:lnTo>
                  <a:lnTo>
                    <a:pt x="4021" y="2690"/>
                  </a:lnTo>
                  <a:lnTo>
                    <a:pt x="4006" y="2675"/>
                  </a:lnTo>
                  <a:lnTo>
                    <a:pt x="4000" y="2669"/>
                  </a:lnTo>
                  <a:lnTo>
                    <a:pt x="3993" y="2665"/>
                  </a:lnTo>
                  <a:lnTo>
                    <a:pt x="3989" y="2662"/>
                  </a:lnTo>
                  <a:lnTo>
                    <a:pt x="3986" y="2661"/>
                  </a:lnTo>
                  <a:lnTo>
                    <a:pt x="3982" y="2660"/>
                  </a:lnTo>
                  <a:lnTo>
                    <a:pt x="3978" y="2660"/>
                  </a:lnTo>
                  <a:lnTo>
                    <a:pt x="3975" y="2661"/>
                  </a:lnTo>
                  <a:lnTo>
                    <a:pt x="3973" y="2660"/>
                  </a:lnTo>
                  <a:lnTo>
                    <a:pt x="3970" y="2660"/>
                  </a:lnTo>
                  <a:lnTo>
                    <a:pt x="3969" y="2659"/>
                  </a:lnTo>
                  <a:lnTo>
                    <a:pt x="3967" y="2654"/>
                  </a:lnTo>
                  <a:lnTo>
                    <a:pt x="3964" y="2649"/>
                  </a:lnTo>
                  <a:lnTo>
                    <a:pt x="3954" y="2631"/>
                  </a:lnTo>
                  <a:lnTo>
                    <a:pt x="3944" y="2613"/>
                  </a:lnTo>
                  <a:lnTo>
                    <a:pt x="3939" y="2602"/>
                  </a:lnTo>
                  <a:lnTo>
                    <a:pt x="3937" y="2587"/>
                  </a:lnTo>
                  <a:lnTo>
                    <a:pt x="3933" y="2575"/>
                  </a:lnTo>
                  <a:lnTo>
                    <a:pt x="3931" y="2566"/>
                  </a:lnTo>
                  <a:lnTo>
                    <a:pt x="3925" y="2559"/>
                  </a:lnTo>
                  <a:lnTo>
                    <a:pt x="3917" y="2548"/>
                  </a:lnTo>
                  <a:lnTo>
                    <a:pt x="3908" y="2539"/>
                  </a:lnTo>
                  <a:lnTo>
                    <a:pt x="3901" y="2528"/>
                  </a:lnTo>
                  <a:lnTo>
                    <a:pt x="3900" y="2523"/>
                  </a:lnTo>
                  <a:lnTo>
                    <a:pt x="3899" y="2520"/>
                  </a:lnTo>
                  <a:lnTo>
                    <a:pt x="3899" y="2516"/>
                  </a:lnTo>
                  <a:lnTo>
                    <a:pt x="3900" y="2512"/>
                  </a:lnTo>
                  <a:lnTo>
                    <a:pt x="3902" y="2508"/>
                  </a:lnTo>
                  <a:lnTo>
                    <a:pt x="3907" y="2504"/>
                  </a:lnTo>
                  <a:lnTo>
                    <a:pt x="3910" y="2502"/>
                  </a:lnTo>
                  <a:lnTo>
                    <a:pt x="3912" y="2497"/>
                  </a:lnTo>
                  <a:lnTo>
                    <a:pt x="3913" y="2491"/>
                  </a:lnTo>
                  <a:lnTo>
                    <a:pt x="3912" y="2485"/>
                  </a:lnTo>
                  <a:lnTo>
                    <a:pt x="3913" y="2478"/>
                  </a:lnTo>
                  <a:lnTo>
                    <a:pt x="3917" y="2470"/>
                  </a:lnTo>
                  <a:lnTo>
                    <a:pt x="3919" y="2466"/>
                  </a:lnTo>
                  <a:lnTo>
                    <a:pt x="3921" y="2464"/>
                  </a:lnTo>
                  <a:lnTo>
                    <a:pt x="3925" y="2461"/>
                  </a:lnTo>
                  <a:lnTo>
                    <a:pt x="3929" y="2459"/>
                  </a:lnTo>
                  <a:lnTo>
                    <a:pt x="3936" y="2457"/>
                  </a:lnTo>
                  <a:lnTo>
                    <a:pt x="3942" y="2454"/>
                  </a:lnTo>
                  <a:lnTo>
                    <a:pt x="3948" y="2451"/>
                  </a:lnTo>
                  <a:lnTo>
                    <a:pt x="3954" y="2447"/>
                  </a:lnTo>
                  <a:lnTo>
                    <a:pt x="3956" y="2445"/>
                  </a:lnTo>
                  <a:lnTo>
                    <a:pt x="3959" y="2443"/>
                  </a:lnTo>
                  <a:lnTo>
                    <a:pt x="3964" y="2442"/>
                  </a:lnTo>
                  <a:lnTo>
                    <a:pt x="3968" y="2443"/>
                  </a:lnTo>
                  <a:lnTo>
                    <a:pt x="3973" y="2443"/>
                  </a:lnTo>
                  <a:lnTo>
                    <a:pt x="3977" y="2446"/>
                  </a:lnTo>
                  <a:lnTo>
                    <a:pt x="3981" y="2448"/>
                  </a:lnTo>
                  <a:lnTo>
                    <a:pt x="3986" y="2451"/>
                  </a:lnTo>
                  <a:lnTo>
                    <a:pt x="3996" y="2463"/>
                  </a:lnTo>
                  <a:lnTo>
                    <a:pt x="4006" y="2476"/>
                  </a:lnTo>
                  <a:lnTo>
                    <a:pt x="4012" y="2482"/>
                  </a:lnTo>
                  <a:lnTo>
                    <a:pt x="4018" y="2486"/>
                  </a:lnTo>
                  <a:lnTo>
                    <a:pt x="4021" y="2487"/>
                  </a:lnTo>
                  <a:lnTo>
                    <a:pt x="4025" y="2487"/>
                  </a:lnTo>
                  <a:lnTo>
                    <a:pt x="4028" y="2487"/>
                  </a:lnTo>
                  <a:lnTo>
                    <a:pt x="4032" y="2486"/>
                  </a:lnTo>
                  <a:lnTo>
                    <a:pt x="4040" y="2483"/>
                  </a:lnTo>
                  <a:lnTo>
                    <a:pt x="4047" y="2482"/>
                  </a:lnTo>
                  <a:lnTo>
                    <a:pt x="4053" y="2480"/>
                  </a:lnTo>
                  <a:lnTo>
                    <a:pt x="4059" y="2480"/>
                  </a:lnTo>
                  <a:lnTo>
                    <a:pt x="4064" y="2482"/>
                  </a:lnTo>
                  <a:lnTo>
                    <a:pt x="4069" y="2484"/>
                  </a:lnTo>
                  <a:lnTo>
                    <a:pt x="4074" y="2490"/>
                  </a:lnTo>
                  <a:lnTo>
                    <a:pt x="4080" y="2496"/>
                  </a:lnTo>
                  <a:lnTo>
                    <a:pt x="4084" y="2502"/>
                  </a:lnTo>
                  <a:lnTo>
                    <a:pt x="4089" y="2506"/>
                  </a:lnTo>
                  <a:lnTo>
                    <a:pt x="4094" y="2509"/>
                  </a:lnTo>
                  <a:lnTo>
                    <a:pt x="4099" y="2511"/>
                  </a:lnTo>
                  <a:lnTo>
                    <a:pt x="4107" y="2514"/>
                  </a:lnTo>
                  <a:lnTo>
                    <a:pt x="4115" y="2515"/>
                  </a:lnTo>
                  <a:lnTo>
                    <a:pt x="4122" y="2516"/>
                  </a:lnTo>
                  <a:lnTo>
                    <a:pt x="4129" y="2518"/>
                  </a:lnTo>
                  <a:lnTo>
                    <a:pt x="4137" y="2522"/>
                  </a:lnTo>
                  <a:lnTo>
                    <a:pt x="4144" y="2527"/>
                  </a:lnTo>
                  <a:lnTo>
                    <a:pt x="4151" y="2531"/>
                  </a:lnTo>
                  <a:lnTo>
                    <a:pt x="4157" y="2535"/>
                  </a:lnTo>
                  <a:lnTo>
                    <a:pt x="4164" y="2536"/>
                  </a:lnTo>
                  <a:lnTo>
                    <a:pt x="4172" y="2537"/>
                  </a:lnTo>
                  <a:lnTo>
                    <a:pt x="4177" y="2537"/>
                  </a:lnTo>
                  <a:lnTo>
                    <a:pt x="4181" y="2540"/>
                  </a:lnTo>
                  <a:lnTo>
                    <a:pt x="4185" y="2542"/>
                  </a:lnTo>
                  <a:lnTo>
                    <a:pt x="4190" y="2546"/>
                  </a:lnTo>
                  <a:lnTo>
                    <a:pt x="4194" y="2550"/>
                  </a:lnTo>
                  <a:lnTo>
                    <a:pt x="4196" y="2555"/>
                  </a:lnTo>
                  <a:lnTo>
                    <a:pt x="4198" y="2560"/>
                  </a:lnTo>
                  <a:lnTo>
                    <a:pt x="4201" y="2565"/>
                  </a:lnTo>
                  <a:lnTo>
                    <a:pt x="4202" y="2569"/>
                  </a:lnTo>
                  <a:lnTo>
                    <a:pt x="4204" y="2573"/>
                  </a:lnTo>
                  <a:lnTo>
                    <a:pt x="4208" y="2578"/>
                  </a:lnTo>
                  <a:lnTo>
                    <a:pt x="4211" y="2581"/>
                  </a:lnTo>
                  <a:lnTo>
                    <a:pt x="4220" y="2587"/>
                  </a:lnTo>
                  <a:lnTo>
                    <a:pt x="4228" y="2592"/>
                  </a:lnTo>
                  <a:lnTo>
                    <a:pt x="4235" y="2597"/>
                  </a:lnTo>
                  <a:lnTo>
                    <a:pt x="4242" y="2603"/>
                  </a:lnTo>
                  <a:lnTo>
                    <a:pt x="4247" y="2605"/>
                  </a:lnTo>
                  <a:lnTo>
                    <a:pt x="4250" y="2606"/>
                  </a:lnTo>
                  <a:lnTo>
                    <a:pt x="4252" y="2608"/>
                  </a:lnTo>
                  <a:lnTo>
                    <a:pt x="4254" y="2606"/>
                  </a:lnTo>
                  <a:lnTo>
                    <a:pt x="4258" y="2604"/>
                  </a:lnTo>
                  <a:lnTo>
                    <a:pt x="4261" y="2598"/>
                  </a:lnTo>
                  <a:lnTo>
                    <a:pt x="4270" y="2590"/>
                  </a:lnTo>
                  <a:lnTo>
                    <a:pt x="4276" y="2581"/>
                  </a:lnTo>
                  <a:lnTo>
                    <a:pt x="4282" y="2577"/>
                  </a:lnTo>
                  <a:lnTo>
                    <a:pt x="4286" y="2575"/>
                  </a:lnTo>
                  <a:lnTo>
                    <a:pt x="4291" y="2575"/>
                  </a:lnTo>
                  <a:lnTo>
                    <a:pt x="4297" y="2579"/>
                  </a:lnTo>
                  <a:lnTo>
                    <a:pt x="4304" y="2583"/>
                  </a:lnTo>
                  <a:lnTo>
                    <a:pt x="4310" y="2584"/>
                  </a:lnTo>
                  <a:lnTo>
                    <a:pt x="4315" y="2584"/>
                  </a:lnTo>
                  <a:lnTo>
                    <a:pt x="4318" y="2583"/>
                  </a:lnTo>
                  <a:lnTo>
                    <a:pt x="4322" y="2580"/>
                  </a:lnTo>
                  <a:lnTo>
                    <a:pt x="4327" y="2577"/>
                  </a:lnTo>
                  <a:lnTo>
                    <a:pt x="4334" y="2568"/>
                  </a:lnTo>
                  <a:lnTo>
                    <a:pt x="4342" y="2559"/>
                  </a:lnTo>
                  <a:lnTo>
                    <a:pt x="4348" y="2549"/>
                  </a:lnTo>
                  <a:lnTo>
                    <a:pt x="4351" y="2539"/>
                  </a:lnTo>
                  <a:lnTo>
                    <a:pt x="4353" y="2534"/>
                  </a:lnTo>
                  <a:lnTo>
                    <a:pt x="4354" y="2529"/>
                  </a:lnTo>
                  <a:lnTo>
                    <a:pt x="4357" y="2526"/>
                  </a:lnTo>
                  <a:lnTo>
                    <a:pt x="4360" y="2523"/>
                  </a:lnTo>
                  <a:lnTo>
                    <a:pt x="4364" y="2522"/>
                  </a:lnTo>
                  <a:lnTo>
                    <a:pt x="4367" y="2521"/>
                  </a:lnTo>
                  <a:lnTo>
                    <a:pt x="4372" y="2520"/>
                  </a:lnTo>
                  <a:lnTo>
                    <a:pt x="4377" y="2521"/>
                  </a:lnTo>
                  <a:lnTo>
                    <a:pt x="4381" y="2521"/>
                  </a:lnTo>
                  <a:lnTo>
                    <a:pt x="4385" y="2521"/>
                  </a:lnTo>
                  <a:lnTo>
                    <a:pt x="4389" y="2520"/>
                  </a:lnTo>
                  <a:lnTo>
                    <a:pt x="4391" y="2518"/>
                  </a:lnTo>
                  <a:lnTo>
                    <a:pt x="4393" y="2516"/>
                  </a:lnTo>
                  <a:lnTo>
                    <a:pt x="4395" y="2514"/>
                  </a:lnTo>
                  <a:lnTo>
                    <a:pt x="4395" y="2510"/>
                  </a:lnTo>
                  <a:lnTo>
                    <a:pt x="4396" y="2506"/>
                  </a:lnTo>
                  <a:lnTo>
                    <a:pt x="4396" y="2499"/>
                  </a:lnTo>
                  <a:lnTo>
                    <a:pt x="4399" y="2495"/>
                  </a:lnTo>
                  <a:lnTo>
                    <a:pt x="4400" y="2493"/>
                  </a:lnTo>
                  <a:lnTo>
                    <a:pt x="4403" y="2492"/>
                  </a:lnTo>
                  <a:lnTo>
                    <a:pt x="4405" y="2492"/>
                  </a:lnTo>
                  <a:lnTo>
                    <a:pt x="4409" y="2492"/>
                  </a:lnTo>
                  <a:lnTo>
                    <a:pt x="4415" y="2496"/>
                  </a:lnTo>
                  <a:lnTo>
                    <a:pt x="4420" y="2499"/>
                  </a:lnTo>
                  <a:lnTo>
                    <a:pt x="4422" y="2501"/>
                  </a:lnTo>
                  <a:lnTo>
                    <a:pt x="4424" y="2502"/>
                  </a:lnTo>
                  <a:lnTo>
                    <a:pt x="4425" y="2502"/>
                  </a:lnTo>
                  <a:lnTo>
                    <a:pt x="4428" y="2501"/>
                  </a:lnTo>
                  <a:lnTo>
                    <a:pt x="4429" y="2499"/>
                  </a:lnTo>
                  <a:lnTo>
                    <a:pt x="4430" y="2498"/>
                  </a:lnTo>
                  <a:lnTo>
                    <a:pt x="4430" y="2496"/>
                  </a:lnTo>
                  <a:lnTo>
                    <a:pt x="4430" y="2492"/>
                  </a:lnTo>
                  <a:lnTo>
                    <a:pt x="4428" y="2484"/>
                  </a:lnTo>
                  <a:lnTo>
                    <a:pt x="4424" y="2470"/>
                  </a:lnTo>
                  <a:lnTo>
                    <a:pt x="4421" y="2463"/>
                  </a:lnTo>
                  <a:lnTo>
                    <a:pt x="4418" y="2455"/>
                  </a:lnTo>
                  <a:lnTo>
                    <a:pt x="4414" y="2449"/>
                  </a:lnTo>
                  <a:lnTo>
                    <a:pt x="4409" y="2443"/>
                  </a:lnTo>
                  <a:lnTo>
                    <a:pt x="4404" y="2439"/>
                  </a:lnTo>
                  <a:lnTo>
                    <a:pt x="4398" y="2434"/>
                  </a:lnTo>
                  <a:lnTo>
                    <a:pt x="4392" y="2429"/>
                  </a:lnTo>
                  <a:lnTo>
                    <a:pt x="4386" y="2426"/>
                  </a:lnTo>
                  <a:lnTo>
                    <a:pt x="4370" y="2420"/>
                  </a:lnTo>
                  <a:lnTo>
                    <a:pt x="4353" y="2415"/>
                  </a:lnTo>
                  <a:lnTo>
                    <a:pt x="4346" y="2413"/>
                  </a:lnTo>
                  <a:lnTo>
                    <a:pt x="4340" y="2409"/>
                  </a:lnTo>
                  <a:lnTo>
                    <a:pt x="4337" y="2408"/>
                  </a:lnTo>
                  <a:lnTo>
                    <a:pt x="4336" y="2405"/>
                  </a:lnTo>
                  <a:lnTo>
                    <a:pt x="4336" y="2403"/>
                  </a:lnTo>
                  <a:lnTo>
                    <a:pt x="4337" y="2401"/>
                  </a:lnTo>
                  <a:lnTo>
                    <a:pt x="4339" y="2394"/>
                  </a:lnTo>
                  <a:lnTo>
                    <a:pt x="4340" y="2386"/>
                  </a:lnTo>
                  <a:lnTo>
                    <a:pt x="4339" y="2377"/>
                  </a:lnTo>
                  <a:lnTo>
                    <a:pt x="4337" y="2367"/>
                  </a:lnTo>
                  <a:lnTo>
                    <a:pt x="4333" y="2346"/>
                  </a:lnTo>
                  <a:lnTo>
                    <a:pt x="4327" y="2325"/>
                  </a:lnTo>
                  <a:lnTo>
                    <a:pt x="4326" y="2314"/>
                  </a:lnTo>
                  <a:lnTo>
                    <a:pt x="4323" y="2303"/>
                  </a:lnTo>
                  <a:lnTo>
                    <a:pt x="4323" y="2293"/>
                  </a:lnTo>
                  <a:lnTo>
                    <a:pt x="4323" y="2283"/>
                  </a:lnTo>
                  <a:lnTo>
                    <a:pt x="4324" y="2275"/>
                  </a:lnTo>
                  <a:lnTo>
                    <a:pt x="4328" y="2266"/>
                  </a:lnTo>
                  <a:lnTo>
                    <a:pt x="4333" y="2259"/>
                  </a:lnTo>
                  <a:lnTo>
                    <a:pt x="4340" y="2255"/>
                  </a:lnTo>
                  <a:lnTo>
                    <a:pt x="4345" y="2249"/>
                  </a:lnTo>
                  <a:lnTo>
                    <a:pt x="4348" y="2241"/>
                  </a:lnTo>
                  <a:lnTo>
                    <a:pt x="4351" y="2237"/>
                  </a:lnTo>
                  <a:lnTo>
                    <a:pt x="4354" y="2232"/>
                  </a:lnTo>
                  <a:lnTo>
                    <a:pt x="4359" y="2227"/>
                  </a:lnTo>
                  <a:lnTo>
                    <a:pt x="4365" y="2222"/>
                  </a:lnTo>
                  <a:lnTo>
                    <a:pt x="4384" y="2212"/>
                  </a:lnTo>
                  <a:lnTo>
                    <a:pt x="4409" y="2200"/>
                  </a:lnTo>
                  <a:lnTo>
                    <a:pt x="4433" y="2190"/>
                  </a:lnTo>
                  <a:lnTo>
                    <a:pt x="4452" y="2181"/>
                  </a:lnTo>
                  <a:lnTo>
                    <a:pt x="4460" y="2175"/>
                  </a:lnTo>
                  <a:lnTo>
                    <a:pt x="4467" y="2169"/>
                  </a:lnTo>
                  <a:lnTo>
                    <a:pt x="4475" y="2162"/>
                  </a:lnTo>
                  <a:lnTo>
                    <a:pt x="4481" y="2153"/>
                  </a:lnTo>
                  <a:lnTo>
                    <a:pt x="4488" y="2146"/>
                  </a:lnTo>
                  <a:lnTo>
                    <a:pt x="4493" y="2138"/>
                  </a:lnTo>
                  <a:lnTo>
                    <a:pt x="4497" y="2132"/>
                  </a:lnTo>
                  <a:lnTo>
                    <a:pt x="4499" y="2126"/>
                  </a:lnTo>
                  <a:lnTo>
                    <a:pt x="4502" y="2114"/>
                  </a:lnTo>
                  <a:lnTo>
                    <a:pt x="4503" y="2104"/>
                  </a:lnTo>
                  <a:lnTo>
                    <a:pt x="4502" y="2098"/>
                  </a:lnTo>
                  <a:lnTo>
                    <a:pt x="4500" y="2093"/>
                  </a:lnTo>
                  <a:lnTo>
                    <a:pt x="4498" y="2089"/>
                  </a:lnTo>
                  <a:lnTo>
                    <a:pt x="4494" y="2087"/>
                  </a:lnTo>
                  <a:lnTo>
                    <a:pt x="4491" y="2083"/>
                  </a:lnTo>
                  <a:lnTo>
                    <a:pt x="4488" y="2081"/>
                  </a:lnTo>
                  <a:lnTo>
                    <a:pt x="4488" y="2079"/>
                  </a:lnTo>
                  <a:lnTo>
                    <a:pt x="4488" y="2075"/>
                  </a:lnTo>
                  <a:lnTo>
                    <a:pt x="4490" y="2068"/>
                  </a:lnTo>
                  <a:lnTo>
                    <a:pt x="4490" y="2055"/>
                  </a:lnTo>
                  <a:lnTo>
                    <a:pt x="4490" y="2049"/>
                  </a:lnTo>
                  <a:lnTo>
                    <a:pt x="4490" y="2044"/>
                  </a:lnTo>
                  <a:lnTo>
                    <a:pt x="4491" y="2041"/>
                  </a:lnTo>
                  <a:lnTo>
                    <a:pt x="4493" y="2037"/>
                  </a:lnTo>
                  <a:lnTo>
                    <a:pt x="4496" y="2036"/>
                  </a:lnTo>
                  <a:lnTo>
                    <a:pt x="4498" y="2035"/>
                  </a:lnTo>
                  <a:lnTo>
                    <a:pt x="4502" y="2033"/>
                  </a:lnTo>
                  <a:lnTo>
                    <a:pt x="4505" y="2033"/>
                  </a:lnTo>
                  <a:lnTo>
                    <a:pt x="4512" y="2033"/>
                  </a:lnTo>
                  <a:lnTo>
                    <a:pt x="4518" y="2032"/>
                  </a:lnTo>
                  <a:lnTo>
                    <a:pt x="4525" y="2030"/>
                  </a:lnTo>
                  <a:lnTo>
                    <a:pt x="4534" y="2025"/>
                  </a:lnTo>
                  <a:lnTo>
                    <a:pt x="4538" y="2022"/>
                  </a:lnTo>
                  <a:lnTo>
                    <a:pt x="4542" y="2017"/>
                  </a:lnTo>
                  <a:lnTo>
                    <a:pt x="4544" y="2012"/>
                  </a:lnTo>
                  <a:lnTo>
                    <a:pt x="4546" y="2005"/>
                  </a:lnTo>
                  <a:lnTo>
                    <a:pt x="4549" y="1992"/>
                  </a:lnTo>
                  <a:lnTo>
                    <a:pt x="4553" y="1980"/>
                  </a:lnTo>
                  <a:lnTo>
                    <a:pt x="4555" y="1975"/>
                  </a:lnTo>
                  <a:lnTo>
                    <a:pt x="4559" y="1973"/>
                  </a:lnTo>
                  <a:lnTo>
                    <a:pt x="4563" y="1972"/>
                  </a:lnTo>
                  <a:lnTo>
                    <a:pt x="4568" y="1970"/>
                  </a:lnTo>
                  <a:lnTo>
                    <a:pt x="4573" y="1972"/>
                  </a:lnTo>
                  <a:lnTo>
                    <a:pt x="4578" y="1973"/>
                  </a:lnTo>
                  <a:lnTo>
                    <a:pt x="4582" y="1975"/>
                  </a:lnTo>
                  <a:lnTo>
                    <a:pt x="4587" y="1978"/>
                  </a:lnTo>
                  <a:lnTo>
                    <a:pt x="4595" y="1982"/>
                  </a:lnTo>
                  <a:lnTo>
                    <a:pt x="4603" y="1987"/>
                  </a:lnTo>
                  <a:lnTo>
                    <a:pt x="4606" y="1988"/>
                  </a:lnTo>
                  <a:lnTo>
                    <a:pt x="4610" y="1989"/>
                  </a:lnTo>
                  <a:lnTo>
                    <a:pt x="4614" y="1989"/>
                  </a:lnTo>
                  <a:lnTo>
                    <a:pt x="4618" y="1988"/>
                  </a:lnTo>
                  <a:lnTo>
                    <a:pt x="4622" y="1986"/>
                  </a:lnTo>
                  <a:lnTo>
                    <a:pt x="4625" y="1982"/>
                  </a:lnTo>
                  <a:lnTo>
                    <a:pt x="4629" y="1978"/>
                  </a:lnTo>
                  <a:lnTo>
                    <a:pt x="4632" y="1973"/>
                  </a:lnTo>
                  <a:lnTo>
                    <a:pt x="4636" y="1967"/>
                  </a:lnTo>
                  <a:lnTo>
                    <a:pt x="4638" y="1961"/>
                  </a:lnTo>
                  <a:lnTo>
                    <a:pt x="4641" y="1955"/>
                  </a:lnTo>
                  <a:lnTo>
                    <a:pt x="4642" y="1950"/>
                  </a:lnTo>
                  <a:lnTo>
                    <a:pt x="4642" y="1944"/>
                  </a:lnTo>
                  <a:lnTo>
                    <a:pt x="4641" y="1940"/>
                  </a:lnTo>
                  <a:lnTo>
                    <a:pt x="4638" y="1934"/>
                  </a:lnTo>
                  <a:lnTo>
                    <a:pt x="4636" y="1929"/>
                  </a:lnTo>
                  <a:lnTo>
                    <a:pt x="4631" y="1917"/>
                  </a:lnTo>
                  <a:lnTo>
                    <a:pt x="4626" y="1903"/>
                  </a:lnTo>
                  <a:lnTo>
                    <a:pt x="4625" y="1892"/>
                  </a:lnTo>
                  <a:lnTo>
                    <a:pt x="4625" y="1882"/>
                  </a:lnTo>
                  <a:lnTo>
                    <a:pt x="4625" y="1873"/>
                  </a:lnTo>
                  <a:lnTo>
                    <a:pt x="4626" y="1866"/>
                  </a:lnTo>
                  <a:lnTo>
                    <a:pt x="4626" y="1860"/>
                  </a:lnTo>
                  <a:lnTo>
                    <a:pt x="4629" y="1858"/>
                  </a:lnTo>
                  <a:lnTo>
                    <a:pt x="4631" y="1856"/>
                  </a:lnTo>
                  <a:lnTo>
                    <a:pt x="4636" y="1856"/>
                  </a:lnTo>
                  <a:lnTo>
                    <a:pt x="4642" y="1856"/>
                  </a:lnTo>
                  <a:lnTo>
                    <a:pt x="4647" y="1855"/>
                  </a:lnTo>
                  <a:lnTo>
                    <a:pt x="4654" y="1853"/>
                  </a:lnTo>
                  <a:lnTo>
                    <a:pt x="4661" y="1849"/>
                  </a:lnTo>
                  <a:lnTo>
                    <a:pt x="4668" y="1846"/>
                  </a:lnTo>
                  <a:lnTo>
                    <a:pt x="4673" y="1843"/>
                  </a:lnTo>
                  <a:lnTo>
                    <a:pt x="4677" y="1842"/>
                  </a:lnTo>
                  <a:lnTo>
                    <a:pt x="4683" y="1841"/>
                  </a:lnTo>
                  <a:lnTo>
                    <a:pt x="4688" y="1842"/>
                  </a:lnTo>
                  <a:lnTo>
                    <a:pt x="4692" y="1844"/>
                  </a:lnTo>
                  <a:lnTo>
                    <a:pt x="4695" y="1846"/>
                  </a:lnTo>
                  <a:lnTo>
                    <a:pt x="4698" y="1848"/>
                  </a:lnTo>
                  <a:lnTo>
                    <a:pt x="4702" y="1850"/>
                  </a:lnTo>
                  <a:lnTo>
                    <a:pt x="4706" y="1852"/>
                  </a:lnTo>
                  <a:lnTo>
                    <a:pt x="4710" y="1849"/>
                  </a:lnTo>
                  <a:lnTo>
                    <a:pt x="4712" y="1847"/>
                  </a:lnTo>
                  <a:lnTo>
                    <a:pt x="4716" y="1838"/>
                  </a:lnTo>
                  <a:lnTo>
                    <a:pt x="4718" y="1830"/>
                  </a:lnTo>
                  <a:lnTo>
                    <a:pt x="4720" y="1821"/>
                  </a:lnTo>
                  <a:lnTo>
                    <a:pt x="4723" y="1811"/>
                  </a:lnTo>
                  <a:lnTo>
                    <a:pt x="4723" y="1803"/>
                  </a:lnTo>
                  <a:lnTo>
                    <a:pt x="4723" y="1796"/>
                  </a:lnTo>
                  <a:lnTo>
                    <a:pt x="4723" y="1790"/>
                  </a:lnTo>
                  <a:lnTo>
                    <a:pt x="4720" y="1784"/>
                  </a:lnTo>
                  <a:lnTo>
                    <a:pt x="4718" y="1778"/>
                  </a:lnTo>
                  <a:lnTo>
                    <a:pt x="4716" y="1772"/>
                  </a:lnTo>
                  <a:lnTo>
                    <a:pt x="4710" y="1762"/>
                  </a:lnTo>
                  <a:lnTo>
                    <a:pt x="4706" y="1754"/>
                  </a:lnTo>
                  <a:lnTo>
                    <a:pt x="4705" y="1751"/>
                  </a:lnTo>
                  <a:lnTo>
                    <a:pt x="4706" y="1746"/>
                  </a:lnTo>
                  <a:lnTo>
                    <a:pt x="4708" y="1742"/>
                  </a:lnTo>
                  <a:lnTo>
                    <a:pt x="4711" y="1739"/>
                  </a:lnTo>
                  <a:lnTo>
                    <a:pt x="4719" y="1729"/>
                  </a:lnTo>
                  <a:lnTo>
                    <a:pt x="4727" y="1721"/>
                  </a:lnTo>
                  <a:lnTo>
                    <a:pt x="4735" y="1715"/>
                  </a:lnTo>
                  <a:lnTo>
                    <a:pt x="4742" y="1709"/>
                  </a:lnTo>
                  <a:lnTo>
                    <a:pt x="4751" y="1703"/>
                  </a:lnTo>
                  <a:lnTo>
                    <a:pt x="4759" y="1698"/>
                  </a:lnTo>
                  <a:lnTo>
                    <a:pt x="4764" y="1695"/>
                  </a:lnTo>
                  <a:lnTo>
                    <a:pt x="4767" y="1692"/>
                  </a:lnTo>
                  <a:lnTo>
                    <a:pt x="4765" y="1690"/>
                  </a:lnTo>
                  <a:lnTo>
                    <a:pt x="4759" y="1688"/>
                  </a:lnTo>
                  <a:lnTo>
                    <a:pt x="4754" y="1685"/>
                  </a:lnTo>
                  <a:lnTo>
                    <a:pt x="4746" y="1683"/>
                  </a:lnTo>
                  <a:lnTo>
                    <a:pt x="4740" y="1678"/>
                  </a:lnTo>
                  <a:lnTo>
                    <a:pt x="4736" y="1674"/>
                  </a:lnTo>
                  <a:lnTo>
                    <a:pt x="4727" y="1664"/>
                  </a:lnTo>
                  <a:lnTo>
                    <a:pt x="4723" y="1655"/>
                  </a:lnTo>
                  <a:lnTo>
                    <a:pt x="4717" y="1648"/>
                  </a:lnTo>
                  <a:lnTo>
                    <a:pt x="4710" y="1642"/>
                  </a:lnTo>
                  <a:lnTo>
                    <a:pt x="4704" y="1638"/>
                  </a:lnTo>
                  <a:lnTo>
                    <a:pt x="4696" y="1629"/>
                  </a:lnTo>
                  <a:lnTo>
                    <a:pt x="4692" y="1622"/>
                  </a:lnTo>
                  <a:lnTo>
                    <a:pt x="4688" y="1616"/>
                  </a:lnTo>
                  <a:lnTo>
                    <a:pt x="4686" y="1608"/>
                  </a:lnTo>
                  <a:lnTo>
                    <a:pt x="4685" y="1592"/>
                  </a:lnTo>
                  <a:lnTo>
                    <a:pt x="4683" y="1579"/>
                  </a:lnTo>
                  <a:lnTo>
                    <a:pt x="4681" y="1565"/>
                  </a:lnTo>
                  <a:lnTo>
                    <a:pt x="4677" y="1551"/>
                  </a:lnTo>
                  <a:lnTo>
                    <a:pt x="4673" y="1538"/>
                  </a:lnTo>
                  <a:lnTo>
                    <a:pt x="4668" y="1529"/>
                  </a:lnTo>
                  <a:lnTo>
                    <a:pt x="4663" y="1524"/>
                  </a:lnTo>
                  <a:lnTo>
                    <a:pt x="4658" y="1518"/>
                  </a:lnTo>
                  <a:lnTo>
                    <a:pt x="4652" y="1513"/>
                  </a:lnTo>
                  <a:lnTo>
                    <a:pt x="4642" y="1506"/>
                  </a:lnTo>
                  <a:lnTo>
                    <a:pt x="4632" y="1499"/>
                  </a:lnTo>
                  <a:lnTo>
                    <a:pt x="4628" y="1494"/>
                  </a:lnTo>
                  <a:lnTo>
                    <a:pt x="4625" y="1489"/>
                  </a:lnTo>
                  <a:lnTo>
                    <a:pt x="4623" y="1483"/>
                  </a:lnTo>
                  <a:lnTo>
                    <a:pt x="4622" y="1478"/>
                  </a:lnTo>
                  <a:lnTo>
                    <a:pt x="4622" y="1472"/>
                  </a:lnTo>
                  <a:lnTo>
                    <a:pt x="4623" y="1468"/>
                  </a:lnTo>
                  <a:lnTo>
                    <a:pt x="4626" y="1463"/>
                  </a:lnTo>
                  <a:lnTo>
                    <a:pt x="4630" y="1459"/>
                  </a:lnTo>
                  <a:lnTo>
                    <a:pt x="4643" y="1453"/>
                  </a:lnTo>
                  <a:lnTo>
                    <a:pt x="4657" y="1449"/>
                  </a:lnTo>
                  <a:lnTo>
                    <a:pt x="4663" y="1447"/>
                  </a:lnTo>
                  <a:lnTo>
                    <a:pt x="4667" y="1445"/>
                  </a:lnTo>
                  <a:lnTo>
                    <a:pt x="4668" y="1444"/>
                  </a:lnTo>
                  <a:lnTo>
                    <a:pt x="4669" y="1443"/>
                  </a:lnTo>
                  <a:lnTo>
                    <a:pt x="4669" y="1440"/>
                  </a:lnTo>
                  <a:lnTo>
                    <a:pt x="4669" y="1439"/>
                  </a:lnTo>
                  <a:lnTo>
                    <a:pt x="4663" y="1425"/>
                  </a:lnTo>
                  <a:lnTo>
                    <a:pt x="4658" y="1411"/>
                  </a:lnTo>
                  <a:lnTo>
                    <a:pt x="4655" y="1405"/>
                  </a:lnTo>
                  <a:lnTo>
                    <a:pt x="4649" y="1396"/>
                  </a:lnTo>
                  <a:lnTo>
                    <a:pt x="4643" y="1389"/>
                  </a:lnTo>
                  <a:lnTo>
                    <a:pt x="4637" y="1383"/>
                  </a:lnTo>
                  <a:lnTo>
                    <a:pt x="4624" y="1371"/>
                  </a:lnTo>
                  <a:lnTo>
                    <a:pt x="4607" y="1356"/>
                  </a:lnTo>
                  <a:lnTo>
                    <a:pt x="4604" y="1351"/>
                  </a:lnTo>
                  <a:lnTo>
                    <a:pt x="4601" y="1348"/>
                  </a:lnTo>
                  <a:lnTo>
                    <a:pt x="4599" y="1343"/>
                  </a:lnTo>
                  <a:lnTo>
                    <a:pt x="4599" y="1339"/>
                  </a:lnTo>
                  <a:lnTo>
                    <a:pt x="4599" y="1331"/>
                  </a:lnTo>
                  <a:lnTo>
                    <a:pt x="4599" y="13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西藏">
              <a:extLst>
                <a:ext uri="{FF2B5EF4-FFF2-40B4-BE49-F238E27FC236}">
                  <a16:creationId xmlns:a16="http://schemas.microsoft.com/office/drawing/2014/main" id="{CC611A25-7984-4AE3-4009-D0EF52B8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59" y="3743521"/>
              <a:ext cx="1895498" cy="1247841"/>
            </a:xfrm>
            <a:custGeom>
              <a:avLst/>
              <a:gdLst>
                <a:gd name="T0" fmla="*/ 7031 w 7150"/>
                <a:gd name="T1" fmla="*/ 2898 h 4733"/>
                <a:gd name="T2" fmla="*/ 7084 w 7150"/>
                <a:gd name="T3" fmla="*/ 3189 h 4733"/>
                <a:gd name="T4" fmla="*/ 7132 w 7150"/>
                <a:gd name="T5" fmla="*/ 3593 h 4733"/>
                <a:gd name="T6" fmla="*/ 7083 w 7150"/>
                <a:gd name="T7" fmla="*/ 4058 h 4733"/>
                <a:gd name="T8" fmla="*/ 6950 w 7150"/>
                <a:gd name="T9" fmla="*/ 4115 h 4733"/>
                <a:gd name="T10" fmla="*/ 6864 w 7150"/>
                <a:gd name="T11" fmla="*/ 4456 h 4733"/>
                <a:gd name="T12" fmla="*/ 6653 w 7150"/>
                <a:gd name="T13" fmla="*/ 4387 h 4733"/>
                <a:gd name="T14" fmla="*/ 6435 w 7150"/>
                <a:gd name="T15" fmla="*/ 4373 h 4733"/>
                <a:gd name="T16" fmla="*/ 6285 w 7150"/>
                <a:gd name="T17" fmla="*/ 4528 h 4733"/>
                <a:gd name="T18" fmla="*/ 5894 w 7150"/>
                <a:gd name="T19" fmla="*/ 4318 h 4733"/>
                <a:gd name="T20" fmla="*/ 5095 w 7150"/>
                <a:gd name="T21" fmla="*/ 4600 h 4733"/>
                <a:gd name="T22" fmla="*/ 4581 w 7150"/>
                <a:gd name="T23" fmla="*/ 4667 h 4733"/>
                <a:gd name="T24" fmla="*/ 4323 w 7150"/>
                <a:gd name="T25" fmla="*/ 4387 h 4733"/>
                <a:gd name="T26" fmla="*/ 4127 w 7150"/>
                <a:gd name="T27" fmla="*/ 4124 h 4733"/>
                <a:gd name="T28" fmla="*/ 3734 w 7150"/>
                <a:gd name="T29" fmla="*/ 3951 h 4733"/>
                <a:gd name="T30" fmla="*/ 3334 w 7150"/>
                <a:gd name="T31" fmla="*/ 4075 h 4733"/>
                <a:gd name="T32" fmla="*/ 3190 w 7150"/>
                <a:gd name="T33" fmla="*/ 4078 h 4733"/>
                <a:gd name="T34" fmla="*/ 2955 w 7150"/>
                <a:gd name="T35" fmla="*/ 3920 h 4733"/>
                <a:gd name="T36" fmla="*/ 2594 w 7150"/>
                <a:gd name="T37" fmla="*/ 3863 h 4733"/>
                <a:gd name="T38" fmla="*/ 2351 w 7150"/>
                <a:gd name="T39" fmla="*/ 3763 h 4733"/>
                <a:gd name="T40" fmla="*/ 2160 w 7150"/>
                <a:gd name="T41" fmla="*/ 3684 h 4733"/>
                <a:gd name="T42" fmla="*/ 1969 w 7150"/>
                <a:gd name="T43" fmla="*/ 3499 h 4733"/>
                <a:gd name="T44" fmla="*/ 1780 w 7150"/>
                <a:gd name="T45" fmla="*/ 3293 h 4733"/>
                <a:gd name="T46" fmla="*/ 1629 w 7150"/>
                <a:gd name="T47" fmla="*/ 2969 h 4733"/>
                <a:gd name="T48" fmla="*/ 1363 w 7150"/>
                <a:gd name="T49" fmla="*/ 2779 h 4733"/>
                <a:gd name="T50" fmla="*/ 1145 w 7150"/>
                <a:gd name="T51" fmla="*/ 2528 h 4733"/>
                <a:gd name="T52" fmla="*/ 887 w 7150"/>
                <a:gd name="T53" fmla="*/ 2246 h 4733"/>
                <a:gd name="T54" fmla="*/ 664 w 7150"/>
                <a:gd name="T55" fmla="*/ 2360 h 4733"/>
                <a:gd name="T56" fmla="*/ 352 w 7150"/>
                <a:gd name="T57" fmla="*/ 1998 h 4733"/>
                <a:gd name="T58" fmla="*/ 125 w 7150"/>
                <a:gd name="T59" fmla="*/ 1758 h 4733"/>
                <a:gd name="T60" fmla="*/ 23 w 7150"/>
                <a:gd name="T61" fmla="*/ 1458 h 4733"/>
                <a:gd name="T62" fmla="*/ 27 w 7150"/>
                <a:gd name="T63" fmla="*/ 1129 h 4733"/>
                <a:gd name="T64" fmla="*/ 224 w 7150"/>
                <a:gd name="T65" fmla="*/ 1144 h 4733"/>
                <a:gd name="T66" fmla="*/ 359 w 7150"/>
                <a:gd name="T67" fmla="*/ 803 h 4733"/>
                <a:gd name="T68" fmla="*/ 437 w 7150"/>
                <a:gd name="T69" fmla="*/ 372 h 4733"/>
                <a:gd name="T70" fmla="*/ 787 w 7150"/>
                <a:gd name="T71" fmla="*/ 344 h 4733"/>
                <a:gd name="T72" fmla="*/ 1055 w 7150"/>
                <a:gd name="T73" fmla="*/ 24 h 4733"/>
                <a:gd name="T74" fmla="*/ 1310 w 7150"/>
                <a:gd name="T75" fmla="*/ 95 h 4733"/>
                <a:gd name="T76" fmla="*/ 1717 w 7150"/>
                <a:gd name="T77" fmla="*/ 148 h 4733"/>
                <a:gd name="T78" fmla="*/ 1955 w 7150"/>
                <a:gd name="T79" fmla="*/ 233 h 4733"/>
                <a:gd name="T80" fmla="*/ 2298 w 7150"/>
                <a:gd name="T81" fmla="*/ 363 h 4733"/>
                <a:gd name="T82" fmla="*/ 2787 w 7150"/>
                <a:gd name="T83" fmla="*/ 352 h 4733"/>
                <a:gd name="T84" fmla="*/ 3146 w 7150"/>
                <a:gd name="T85" fmla="*/ 232 h 4733"/>
                <a:gd name="T86" fmla="*/ 3464 w 7150"/>
                <a:gd name="T87" fmla="*/ 224 h 4733"/>
                <a:gd name="T88" fmla="*/ 3869 w 7150"/>
                <a:gd name="T89" fmla="*/ 266 h 4733"/>
                <a:gd name="T90" fmla="*/ 4125 w 7150"/>
                <a:gd name="T91" fmla="*/ 413 h 4733"/>
                <a:gd name="T92" fmla="*/ 4261 w 7150"/>
                <a:gd name="T93" fmla="*/ 634 h 4733"/>
                <a:gd name="T94" fmla="*/ 4122 w 7150"/>
                <a:gd name="T95" fmla="*/ 857 h 4733"/>
                <a:gd name="T96" fmla="*/ 4192 w 7150"/>
                <a:gd name="T97" fmla="*/ 1090 h 4733"/>
                <a:gd name="T98" fmla="*/ 4111 w 7150"/>
                <a:gd name="T99" fmla="*/ 1367 h 4733"/>
                <a:gd name="T100" fmla="*/ 4156 w 7150"/>
                <a:gd name="T101" fmla="*/ 1628 h 4733"/>
                <a:gd name="T102" fmla="*/ 4388 w 7150"/>
                <a:gd name="T103" fmla="*/ 1878 h 4733"/>
                <a:gd name="T104" fmla="*/ 4596 w 7150"/>
                <a:gd name="T105" fmla="*/ 1882 h 4733"/>
                <a:gd name="T106" fmla="*/ 4870 w 7150"/>
                <a:gd name="T107" fmla="*/ 2140 h 4733"/>
                <a:gd name="T108" fmla="*/ 5218 w 7150"/>
                <a:gd name="T109" fmla="*/ 2265 h 4733"/>
                <a:gd name="T110" fmla="*/ 5507 w 7150"/>
                <a:gd name="T111" fmla="*/ 2375 h 4733"/>
                <a:gd name="T112" fmla="*/ 5780 w 7150"/>
                <a:gd name="T113" fmla="*/ 2421 h 4733"/>
                <a:gd name="T114" fmla="*/ 5919 w 7150"/>
                <a:gd name="T115" fmla="*/ 2566 h 4733"/>
                <a:gd name="T116" fmla="*/ 6049 w 7150"/>
                <a:gd name="T117" fmla="*/ 2783 h 4733"/>
                <a:gd name="T118" fmla="*/ 6193 w 7150"/>
                <a:gd name="T119" fmla="*/ 2848 h 4733"/>
                <a:gd name="T120" fmla="*/ 6276 w 7150"/>
                <a:gd name="T121" fmla="*/ 2763 h 4733"/>
                <a:gd name="T122" fmla="*/ 6478 w 7150"/>
                <a:gd name="T123" fmla="*/ 2718 h 4733"/>
                <a:gd name="T124" fmla="*/ 6657 w 7150"/>
                <a:gd name="T125" fmla="*/ 2594 h 4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0" h="4733">
                  <a:moveTo>
                    <a:pt x="6802" y="2524"/>
                  </a:moveTo>
                  <a:lnTo>
                    <a:pt x="6813" y="2533"/>
                  </a:lnTo>
                  <a:lnTo>
                    <a:pt x="6822" y="2540"/>
                  </a:lnTo>
                  <a:lnTo>
                    <a:pt x="6833" y="2547"/>
                  </a:lnTo>
                  <a:lnTo>
                    <a:pt x="6848" y="2555"/>
                  </a:lnTo>
                  <a:lnTo>
                    <a:pt x="6861" y="2564"/>
                  </a:lnTo>
                  <a:lnTo>
                    <a:pt x="6871" y="2568"/>
                  </a:lnTo>
                  <a:lnTo>
                    <a:pt x="6881" y="2572"/>
                  </a:lnTo>
                  <a:lnTo>
                    <a:pt x="6894" y="2577"/>
                  </a:lnTo>
                  <a:lnTo>
                    <a:pt x="6906" y="2581"/>
                  </a:lnTo>
                  <a:lnTo>
                    <a:pt x="6915" y="2586"/>
                  </a:lnTo>
                  <a:lnTo>
                    <a:pt x="6923" y="2593"/>
                  </a:lnTo>
                  <a:lnTo>
                    <a:pt x="6931" y="2602"/>
                  </a:lnTo>
                  <a:lnTo>
                    <a:pt x="6938" y="2610"/>
                  </a:lnTo>
                  <a:lnTo>
                    <a:pt x="6942" y="2618"/>
                  </a:lnTo>
                  <a:lnTo>
                    <a:pt x="6945" y="2625"/>
                  </a:lnTo>
                  <a:lnTo>
                    <a:pt x="6946" y="2634"/>
                  </a:lnTo>
                  <a:lnTo>
                    <a:pt x="6949" y="2642"/>
                  </a:lnTo>
                  <a:lnTo>
                    <a:pt x="6949" y="2651"/>
                  </a:lnTo>
                  <a:lnTo>
                    <a:pt x="6949" y="2662"/>
                  </a:lnTo>
                  <a:lnTo>
                    <a:pt x="6950" y="2671"/>
                  </a:lnTo>
                  <a:lnTo>
                    <a:pt x="6952" y="2679"/>
                  </a:lnTo>
                  <a:lnTo>
                    <a:pt x="6955" y="2685"/>
                  </a:lnTo>
                  <a:lnTo>
                    <a:pt x="6962" y="2697"/>
                  </a:lnTo>
                  <a:lnTo>
                    <a:pt x="6968" y="2709"/>
                  </a:lnTo>
                  <a:lnTo>
                    <a:pt x="6971" y="2718"/>
                  </a:lnTo>
                  <a:lnTo>
                    <a:pt x="6978" y="2728"/>
                  </a:lnTo>
                  <a:lnTo>
                    <a:pt x="6986" y="2738"/>
                  </a:lnTo>
                  <a:lnTo>
                    <a:pt x="6992" y="2747"/>
                  </a:lnTo>
                  <a:lnTo>
                    <a:pt x="6996" y="2754"/>
                  </a:lnTo>
                  <a:lnTo>
                    <a:pt x="7001" y="2761"/>
                  </a:lnTo>
                  <a:lnTo>
                    <a:pt x="7005" y="2769"/>
                  </a:lnTo>
                  <a:lnTo>
                    <a:pt x="7007" y="2779"/>
                  </a:lnTo>
                  <a:lnTo>
                    <a:pt x="7007" y="2789"/>
                  </a:lnTo>
                  <a:lnTo>
                    <a:pt x="7006" y="2798"/>
                  </a:lnTo>
                  <a:lnTo>
                    <a:pt x="7005" y="2806"/>
                  </a:lnTo>
                  <a:lnTo>
                    <a:pt x="7002" y="2812"/>
                  </a:lnTo>
                  <a:lnTo>
                    <a:pt x="6996" y="2819"/>
                  </a:lnTo>
                  <a:lnTo>
                    <a:pt x="6993" y="2826"/>
                  </a:lnTo>
                  <a:lnTo>
                    <a:pt x="6993" y="2830"/>
                  </a:lnTo>
                  <a:lnTo>
                    <a:pt x="6994" y="2833"/>
                  </a:lnTo>
                  <a:lnTo>
                    <a:pt x="6997" y="2838"/>
                  </a:lnTo>
                  <a:lnTo>
                    <a:pt x="7001" y="2840"/>
                  </a:lnTo>
                  <a:lnTo>
                    <a:pt x="7003" y="2844"/>
                  </a:lnTo>
                  <a:lnTo>
                    <a:pt x="7006" y="2848"/>
                  </a:lnTo>
                  <a:lnTo>
                    <a:pt x="7008" y="2852"/>
                  </a:lnTo>
                  <a:lnTo>
                    <a:pt x="7009" y="2858"/>
                  </a:lnTo>
                  <a:lnTo>
                    <a:pt x="7011" y="2867"/>
                  </a:lnTo>
                  <a:lnTo>
                    <a:pt x="7014" y="2875"/>
                  </a:lnTo>
                  <a:lnTo>
                    <a:pt x="7020" y="2883"/>
                  </a:lnTo>
                  <a:lnTo>
                    <a:pt x="7025" y="2890"/>
                  </a:lnTo>
                  <a:lnTo>
                    <a:pt x="7031" y="2898"/>
                  </a:lnTo>
                  <a:lnTo>
                    <a:pt x="7037" y="2905"/>
                  </a:lnTo>
                  <a:lnTo>
                    <a:pt x="7041" y="2911"/>
                  </a:lnTo>
                  <a:lnTo>
                    <a:pt x="7044" y="2918"/>
                  </a:lnTo>
                  <a:lnTo>
                    <a:pt x="7045" y="2927"/>
                  </a:lnTo>
                  <a:lnTo>
                    <a:pt x="7049" y="2937"/>
                  </a:lnTo>
                  <a:lnTo>
                    <a:pt x="7052" y="2946"/>
                  </a:lnTo>
                  <a:lnTo>
                    <a:pt x="7058" y="2955"/>
                  </a:lnTo>
                  <a:lnTo>
                    <a:pt x="7065" y="2964"/>
                  </a:lnTo>
                  <a:lnTo>
                    <a:pt x="7077" y="2976"/>
                  </a:lnTo>
                  <a:lnTo>
                    <a:pt x="7089" y="2989"/>
                  </a:lnTo>
                  <a:lnTo>
                    <a:pt x="7098" y="3000"/>
                  </a:lnTo>
                  <a:lnTo>
                    <a:pt x="7108" y="3010"/>
                  </a:lnTo>
                  <a:lnTo>
                    <a:pt x="7120" y="3026"/>
                  </a:lnTo>
                  <a:lnTo>
                    <a:pt x="7132" y="3039"/>
                  </a:lnTo>
                  <a:lnTo>
                    <a:pt x="7139" y="3048"/>
                  </a:lnTo>
                  <a:lnTo>
                    <a:pt x="7144" y="3054"/>
                  </a:lnTo>
                  <a:lnTo>
                    <a:pt x="7147" y="3063"/>
                  </a:lnTo>
                  <a:lnTo>
                    <a:pt x="7148" y="3066"/>
                  </a:lnTo>
                  <a:lnTo>
                    <a:pt x="7148" y="3070"/>
                  </a:lnTo>
                  <a:lnTo>
                    <a:pt x="7148" y="3073"/>
                  </a:lnTo>
                  <a:lnTo>
                    <a:pt x="7147" y="3077"/>
                  </a:lnTo>
                  <a:lnTo>
                    <a:pt x="7141" y="3083"/>
                  </a:lnTo>
                  <a:lnTo>
                    <a:pt x="7131" y="3091"/>
                  </a:lnTo>
                  <a:lnTo>
                    <a:pt x="7120" y="3098"/>
                  </a:lnTo>
                  <a:lnTo>
                    <a:pt x="7113" y="3104"/>
                  </a:lnTo>
                  <a:lnTo>
                    <a:pt x="7109" y="3106"/>
                  </a:lnTo>
                  <a:lnTo>
                    <a:pt x="7106" y="3107"/>
                  </a:lnTo>
                  <a:lnTo>
                    <a:pt x="7103" y="3107"/>
                  </a:lnTo>
                  <a:lnTo>
                    <a:pt x="7100" y="3106"/>
                  </a:lnTo>
                  <a:lnTo>
                    <a:pt x="7094" y="3102"/>
                  </a:lnTo>
                  <a:lnTo>
                    <a:pt x="7089" y="3097"/>
                  </a:lnTo>
                  <a:lnTo>
                    <a:pt x="7084" y="3090"/>
                  </a:lnTo>
                  <a:lnTo>
                    <a:pt x="7079" y="3084"/>
                  </a:lnTo>
                  <a:lnTo>
                    <a:pt x="7076" y="3079"/>
                  </a:lnTo>
                  <a:lnTo>
                    <a:pt x="7071" y="3077"/>
                  </a:lnTo>
                  <a:lnTo>
                    <a:pt x="7065" y="3078"/>
                  </a:lnTo>
                  <a:lnTo>
                    <a:pt x="7059" y="3081"/>
                  </a:lnTo>
                  <a:lnTo>
                    <a:pt x="7057" y="3083"/>
                  </a:lnTo>
                  <a:lnTo>
                    <a:pt x="7055" y="3087"/>
                  </a:lnTo>
                  <a:lnTo>
                    <a:pt x="7052" y="3090"/>
                  </a:lnTo>
                  <a:lnTo>
                    <a:pt x="7050" y="3094"/>
                  </a:lnTo>
                  <a:lnTo>
                    <a:pt x="7049" y="3106"/>
                  </a:lnTo>
                  <a:lnTo>
                    <a:pt x="7049" y="3121"/>
                  </a:lnTo>
                  <a:lnTo>
                    <a:pt x="7050" y="3128"/>
                  </a:lnTo>
                  <a:lnTo>
                    <a:pt x="7051" y="3135"/>
                  </a:lnTo>
                  <a:lnTo>
                    <a:pt x="7052" y="3142"/>
                  </a:lnTo>
                  <a:lnTo>
                    <a:pt x="7056" y="3147"/>
                  </a:lnTo>
                  <a:lnTo>
                    <a:pt x="7068" y="3161"/>
                  </a:lnTo>
                  <a:lnTo>
                    <a:pt x="7078" y="3174"/>
                  </a:lnTo>
                  <a:lnTo>
                    <a:pt x="7082" y="3179"/>
                  </a:lnTo>
                  <a:lnTo>
                    <a:pt x="7083" y="3184"/>
                  </a:lnTo>
                  <a:lnTo>
                    <a:pt x="7084" y="3189"/>
                  </a:lnTo>
                  <a:lnTo>
                    <a:pt x="7084" y="3196"/>
                  </a:lnTo>
                  <a:lnTo>
                    <a:pt x="7085" y="3203"/>
                  </a:lnTo>
                  <a:lnTo>
                    <a:pt x="7087" y="3209"/>
                  </a:lnTo>
                  <a:lnTo>
                    <a:pt x="7089" y="3215"/>
                  </a:lnTo>
                  <a:lnTo>
                    <a:pt x="7094" y="3220"/>
                  </a:lnTo>
                  <a:lnTo>
                    <a:pt x="7098" y="3224"/>
                  </a:lnTo>
                  <a:lnTo>
                    <a:pt x="7102" y="3229"/>
                  </a:lnTo>
                  <a:lnTo>
                    <a:pt x="7104" y="3235"/>
                  </a:lnTo>
                  <a:lnTo>
                    <a:pt x="7106" y="3242"/>
                  </a:lnTo>
                  <a:lnTo>
                    <a:pt x="7104" y="3253"/>
                  </a:lnTo>
                  <a:lnTo>
                    <a:pt x="7103" y="3265"/>
                  </a:lnTo>
                  <a:lnTo>
                    <a:pt x="7103" y="3271"/>
                  </a:lnTo>
                  <a:lnTo>
                    <a:pt x="7103" y="3277"/>
                  </a:lnTo>
                  <a:lnTo>
                    <a:pt x="7104" y="3281"/>
                  </a:lnTo>
                  <a:lnTo>
                    <a:pt x="7107" y="3285"/>
                  </a:lnTo>
                  <a:lnTo>
                    <a:pt x="7120" y="3300"/>
                  </a:lnTo>
                  <a:lnTo>
                    <a:pt x="7138" y="3318"/>
                  </a:lnTo>
                  <a:lnTo>
                    <a:pt x="7144" y="3328"/>
                  </a:lnTo>
                  <a:lnTo>
                    <a:pt x="7147" y="3335"/>
                  </a:lnTo>
                  <a:lnTo>
                    <a:pt x="7148" y="3341"/>
                  </a:lnTo>
                  <a:lnTo>
                    <a:pt x="7148" y="3347"/>
                  </a:lnTo>
                  <a:lnTo>
                    <a:pt x="7148" y="3353"/>
                  </a:lnTo>
                  <a:lnTo>
                    <a:pt x="7146" y="3359"/>
                  </a:lnTo>
                  <a:lnTo>
                    <a:pt x="7141" y="3363"/>
                  </a:lnTo>
                  <a:lnTo>
                    <a:pt x="7138" y="3368"/>
                  </a:lnTo>
                  <a:lnTo>
                    <a:pt x="7135" y="3372"/>
                  </a:lnTo>
                  <a:lnTo>
                    <a:pt x="7135" y="3374"/>
                  </a:lnTo>
                  <a:lnTo>
                    <a:pt x="7135" y="3378"/>
                  </a:lnTo>
                  <a:lnTo>
                    <a:pt x="7137" y="3381"/>
                  </a:lnTo>
                  <a:lnTo>
                    <a:pt x="7140" y="3390"/>
                  </a:lnTo>
                  <a:lnTo>
                    <a:pt x="7142" y="3397"/>
                  </a:lnTo>
                  <a:lnTo>
                    <a:pt x="7144" y="3400"/>
                  </a:lnTo>
                  <a:lnTo>
                    <a:pt x="7142" y="3405"/>
                  </a:lnTo>
                  <a:lnTo>
                    <a:pt x="7141" y="3409"/>
                  </a:lnTo>
                  <a:lnTo>
                    <a:pt x="7140" y="3412"/>
                  </a:lnTo>
                  <a:lnTo>
                    <a:pt x="7138" y="3417"/>
                  </a:lnTo>
                  <a:lnTo>
                    <a:pt x="7137" y="3423"/>
                  </a:lnTo>
                  <a:lnTo>
                    <a:pt x="7135" y="3429"/>
                  </a:lnTo>
                  <a:lnTo>
                    <a:pt x="7135" y="3435"/>
                  </a:lnTo>
                  <a:lnTo>
                    <a:pt x="7137" y="3450"/>
                  </a:lnTo>
                  <a:lnTo>
                    <a:pt x="7138" y="3464"/>
                  </a:lnTo>
                  <a:lnTo>
                    <a:pt x="7139" y="3478"/>
                  </a:lnTo>
                  <a:lnTo>
                    <a:pt x="7140" y="3488"/>
                  </a:lnTo>
                  <a:lnTo>
                    <a:pt x="7139" y="3499"/>
                  </a:lnTo>
                  <a:lnTo>
                    <a:pt x="7138" y="3508"/>
                  </a:lnTo>
                  <a:lnTo>
                    <a:pt x="7138" y="3519"/>
                  </a:lnTo>
                  <a:lnTo>
                    <a:pt x="7137" y="3529"/>
                  </a:lnTo>
                  <a:lnTo>
                    <a:pt x="7135" y="3541"/>
                  </a:lnTo>
                  <a:lnTo>
                    <a:pt x="7134" y="3556"/>
                  </a:lnTo>
                  <a:lnTo>
                    <a:pt x="7133" y="3571"/>
                  </a:lnTo>
                  <a:lnTo>
                    <a:pt x="7132" y="3583"/>
                  </a:lnTo>
                  <a:lnTo>
                    <a:pt x="7132" y="3593"/>
                  </a:lnTo>
                  <a:lnTo>
                    <a:pt x="7133" y="3604"/>
                  </a:lnTo>
                  <a:lnTo>
                    <a:pt x="7134" y="3614"/>
                  </a:lnTo>
                  <a:lnTo>
                    <a:pt x="7137" y="3621"/>
                  </a:lnTo>
                  <a:lnTo>
                    <a:pt x="7139" y="3629"/>
                  </a:lnTo>
                  <a:lnTo>
                    <a:pt x="7141" y="3638"/>
                  </a:lnTo>
                  <a:lnTo>
                    <a:pt x="7144" y="3650"/>
                  </a:lnTo>
                  <a:lnTo>
                    <a:pt x="7146" y="3662"/>
                  </a:lnTo>
                  <a:lnTo>
                    <a:pt x="7148" y="3674"/>
                  </a:lnTo>
                  <a:lnTo>
                    <a:pt x="7150" y="3686"/>
                  </a:lnTo>
                  <a:lnTo>
                    <a:pt x="7150" y="3699"/>
                  </a:lnTo>
                  <a:lnTo>
                    <a:pt x="7150" y="3713"/>
                  </a:lnTo>
                  <a:lnTo>
                    <a:pt x="7147" y="3727"/>
                  </a:lnTo>
                  <a:lnTo>
                    <a:pt x="7145" y="3738"/>
                  </a:lnTo>
                  <a:lnTo>
                    <a:pt x="7141" y="3747"/>
                  </a:lnTo>
                  <a:lnTo>
                    <a:pt x="7137" y="3756"/>
                  </a:lnTo>
                  <a:lnTo>
                    <a:pt x="7131" y="3763"/>
                  </a:lnTo>
                  <a:lnTo>
                    <a:pt x="7127" y="3770"/>
                  </a:lnTo>
                  <a:lnTo>
                    <a:pt x="7122" y="3777"/>
                  </a:lnTo>
                  <a:lnTo>
                    <a:pt x="7120" y="3785"/>
                  </a:lnTo>
                  <a:lnTo>
                    <a:pt x="7116" y="3796"/>
                  </a:lnTo>
                  <a:lnTo>
                    <a:pt x="7114" y="3808"/>
                  </a:lnTo>
                  <a:lnTo>
                    <a:pt x="7112" y="3821"/>
                  </a:lnTo>
                  <a:lnTo>
                    <a:pt x="7113" y="3834"/>
                  </a:lnTo>
                  <a:lnTo>
                    <a:pt x="7115" y="3847"/>
                  </a:lnTo>
                  <a:lnTo>
                    <a:pt x="7120" y="3860"/>
                  </a:lnTo>
                  <a:lnTo>
                    <a:pt x="7123" y="3872"/>
                  </a:lnTo>
                  <a:lnTo>
                    <a:pt x="7125" y="3880"/>
                  </a:lnTo>
                  <a:lnTo>
                    <a:pt x="7126" y="3891"/>
                  </a:lnTo>
                  <a:lnTo>
                    <a:pt x="7125" y="3903"/>
                  </a:lnTo>
                  <a:lnTo>
                    <a:pt x="7123" y="3917"/>
                  </a:lnTo>
                  <a:lnTo>
                    <a:pt x="7122" y="3929"/>
                  </a:lnTo>
                  <a:lnTo>
                    <a:pt x="7122" y="3942"/>
                  </a:lnTo>
                  <a:lnTo>
                    <a:pt x="7122" y="3959"/>
                  </a:lnTo>
                  <a:lnTo>
                    <a:pt x="7123" y="3977"/>
                  </a:lnTo>
                  <a:lnTo>
                    <a:pt x="7126" y="3989"/>
                  </a:lnTo>
                  <a:lnTo>
                    <a:pt x="7129" y="3997"/>
                  </a:lnTo>
                  <a:lnTo>
                    <a:pt x="7132" y="4005"/>
                  </a:lnTo>
                  <a:lnTo>
                    <a:pt x="7134" y="4014"/>
                  </a:lnTo>
                  <a:lnTo>
                    <a:pt x="7135" y="4018"/>
                  </a:lnTo>
                  <a:lnTo>
                    <a:pt x="7135" y="4023"/>
                  </a:lnTo>
                  <a:lnTo>
                    <a:pt x="7134" y="4024"/>
                  </a:lnTo>
                  <a:lnTo>
                    <a:pt x="7127" y="4025"/>
                  </a:lnTo>
                  <a:lnTo>
                    <a:pt x="7116" y="4025"/>
                  </a:lnTo>
                  <a:lnTo>
                    <a:pt x="7100" y="4024"/>
                  </a:lnTo>
                  <a:lnTo>
                    <a:pt x="7087" y="4024"/>
                  </a:lnTo>
                  <a:lnTo>
                    <a:pt x="7082" y="4027"/>
                  </a:lnTo>
                  <a:lnTo>
                    <a:pt x="7079" y="4030"/>
                  </a:lnTo>
                  <a:lnTo>
                    <a:pt x="7078" y="4035"/>
                  </a:lnTo>
                  <a:lnTo>
                    <a:pt x="7077" y="4041"/>
                  </a:lnTo>
                  <a:lnTo>
                    <a:pt x="7078" y="4047"/>
                  </a:lnTo>
                  <a:lnTo>
                    <a:pt x="7079" y="4053"/>
                  </a:lnTo>
                  <a:lnTo>
                    <a:pt x="7083" y="4058"/>
                  </a:lnTo>
                  <a:lnTo>
                    <a:pt x="7085" y="4062"/>
                  </a:lnTo>
                  <a:lnTo>
                    <a:pt x="7089" y="4066"/>
                  </a:lnTo>
                  <a:lnTo>
                    <a:pt x="7091" y="4071"/>
                  </a:lnTo>
                  <a:lnTo>
                    <a:pt x="7093" y="4074"/>
                  </a:lnTo>
                  <a:lnTo>
                    <a:pt x="7093" y="4078"/>
                  </a:lnTo>
                  <a:lnTo>
                    <a:pt x="7093" y="4083"/>
                  </a:lnTo>
                  <a:lnTo>
                    <a:pt x="7091" y="4086"/>
                  </a:lnTo>
                  <a:lnTo>
                    <a:pt x="7089" y="4090"/>
                  </a:lnTo>
                  <a:lnTo>
                    <a:pt x="7085" y="4093"/>
                  </a:lnTo>
                  <a:lnTo>
                    <a:pt x="7076" y="4100"/>
                  </a:lnTo>
                  <a:lnTo>
                    <a:pt x="7066" y="4110"/>
                  </a:lnTo>
                  <a:lnTo>
                    <a:pt x="7063" y="4115"/>
                  </a:lnTo>
                  <a:lnTo>
                    <a:pt x="7058" y="4119"/>
                  </a:lnTo>
                  <a:lnTo>
                    <a:pt x="7055" y="4125"/>
                  </a:lnTo>
                  <a:lnTo>
                    <a:pt x="7052" y="4132"/>
                  </a:lnTo>
                  <a:lnTo>
                    <a:pt x="7051" y="4138"/>
                  </a:lnTo>
                  <a:lnTo>
                    <a:pt x="7050" y="4143"/>
                  </a:lnTo>
                  <a:lnTo>
                    <a:pt x="7051" y="4149"/>
                  </a:lnTo>
                  <a:lnTo>
                    <a:pt x="7052" y="4153"/>
                  </a:lnTo>
                  <a:lnTo>
                    <a:pt x="7056" y="4161"/>
                  </a:lnTo>
                  <a:lnTo>
                    <a:pt x="7059" y="4168"/>
                  </a:lnTo>
                  <a:lnTo>
                    <a:pt x="7060" y="4171"/>
                  </a:lnTo>
                  <a:lnTo>
                    <a:pt x="7060" y="4174"/>
                  </a:lnTo>
                  <a:lnTo>
                    <a:pt x="7060" y="4176"/>
                  </a:lnTo>
                  <a:lnTo>
                    <a:pt x="7058" y="4179"/>
                  </a:lnTo>
                  <a:lnTo>
                    <a:pt x="7053" y="4182"/>
                  </a:lnTo>
                  <a:lnTo>
                    <a:pt x="7044" y="4188"/>
                  </a:lnTo>
                  <a:lnTo>
                    <a:pt x="7039" y="4191"/>
                  </a:lnTo>
                  <a:lnTo>
                    <a:pt x="7034" y="4193"/>
                  </a:lnTo>
                  <a:lnTo>
                    <a:pt x="7030" y="4194"/>
                  </a:lnTo>
                  <a:lnTo>
                    <a:pt x="7026" y="4193"/>
                  </a:lnTo>
                  <a:lnTo>
                    <a:pt x="7022" y="4193"/>
                  </a:lnTo>
                  <a:lnTo>
                    <a:pt x="7020" y="4191"/>
                  </a:lnTo>
                  <a:lnTo>
                    <a:pt x="7018" y="4188"/>
                  </a:lnTo>
                  <a:lnTo>
                    <a:pt x="7015" y="4184"/>
                  </a:lnTo>
                  <a:lnTo>
                    <a:pt x="7014" y="4172"/>
                  </a:lnTo>
                  <a:lnTo>
                    <a:pt x="7013" y="4154"/>
                  </a:lnTo>
                  <a:lnTo>
                    <a:pt x="7012" y="4136"/>
                  </a:lnTo>
                  <a:lnTo>
                    <a:pt x="7012" y="4121"/>
                  </a:lnTo>
                  <a:lnTo>
                    <a:pt x="7011" y="4115"/>
                  </a:lnTo>
                  <a:lnTo>
                    <a:pt x="7009" y="4111"/>
                  </a:lnTo>
                  <a:lnTo>
                    <a:pt x="7007" y="4108"/>
                  </a:lnTo>
                  <a:lnTo>
                    <a:pt x="7005" y="4105"/>
                  </a:lnTo>
                  <a:lnTo>
                    <a:pt x="7001" y="4104"/>
                  </a:lnTo>
                  <a:lnTo>
                    <a:pt x="6997" y="4104"/>
                  </a:lnTo>
                  <a:lnTo>
                    <a:pt x="6993" y="4104"/>
                  </a:lnTo>
                  <a:lnTo>
                    <a:pt x="6988" y="4105"/>
                  </a:lnTo>
                  <a:lnTo>
                    <a:pt x="6975" y="4108"/>
                  </a:lnTo>
                  <a:lnTo>
                    <a:pt x="6962" y="4110"/>
                  </a:lnTo>
                  <a:lnTo>
                    <a:pt x="6956" y="4111"/>
                  </a:lnTo>
                  <a:lnTo>
                    <a:pt x="6952" y="4113"/>
                  </a:lnTo>
                  <a:lnTo>
                    <a:pt x="6950" y="4115"/>
                  </a:lnTo>
                  <a:lnTo>
                    <a:pt x="6949" y="4117"/>
                  </a:lnTo>
                  <a:lnTo>
                    <a:pt x="6950" y="4124"/>
                  </a:lnTo>
                  <a:lnTo>
                    <a:pt x="6952" y="4135"/>
                  </a:lnTo>
                  <a:lnTo>
                    <a:pt x="6953" y="4147"/>
                  </a:lnTo>
                  <a:lnTo>
                    <a:pt x="6953" y="4163"/>
                  </a:lnTo>
                  <a:lnTo>
                    <a:pt x="6952" y="4182"/>
                  </a:lnTo>
                  <a:lnTo>
                    <a:pt x="6950" y="4199"/>
                  </a:lnTo>
                  <a:lnTo>
                    <a:pt x="6951" y="4219"/>
                  </a:lnTo>
                  <a:lnTo>
                    <a:pt x="6950" y="4226"/>
                  </a:lnTo>
                  <a:lnTo>
                    <a:pt x="6940" y="4229"/>
                  </a:lnTo>
                  <a:lnTo>
                    <a:pt x="6930" y="4233"/>
                  </a:lnTo>
                  <a:lnTo>
                    <a:pt x="6927" y="4236"/>
                  </a:lnTo>
                  <a:lnTo>
                    <a:pt x="6925" y="4239"/>
                  </a:lnTo>
                  <a:lnTo>
                    <a:pt x="6923" y="4244"/>
                  </a:lnTo>
                  <a:lnTo>
                    <a:pt x="6921" y="4251"/>
                  </a:lnTo>
                  <a:lnTo>
                    <a:pt x="6920" y="4267"/>
                  </a:lnTo>
                  <a:lnTo>
                    <a:pt x="6920" y="4286"/>
                  </a:lnTo>
                  <a:lnTo>
                    <a:pt x="6920" y="4296"/>
                  </a:lnTo>
                  <a:lnTo>
                    <a:pt x="6923" y="4307"/>
                  </a:lnTo>
                  <a:lnTo>
                    <a:pt x="6925" y="4317"/>
                  </a:lnTo>
                  <a:lnTo>
                    <a:pt x="6927" y="4325"/>
                  </a:lnTo>
                  <a:lnTo>
                    <a:pt x="6936" y="4339"/>
                  </a:lnTo>
                  <a:lnTo>
                    <a:pt x="6943" y="4350"/>
                  </a:lnTo>
                  <a:lnTo>
                    <a:pt x="6946" y="4355"/>
                  </a:lnTo>
                  <a:lnTo>
                    <a:pt x="6949" y="4361"/>
                  </a:lnTo>
                  <a:lnTo>
                    <a:pt x="6951" y="4368"/>
                  </a:lnTo>
                  <a:lnTo>
                    <a:pt x="6953" y="4374"/>
                  </a:lnTo>
                  <a:lnTo>
                    <a:pt x="6953" y="4381"/>
                  </a:lnTo>
                  <a:lnTo>
                    <a:pt x="6953" y="4387"/>
                  </a:lnTo>
                  <a:lnTo>
                    <a:pt x="6951" y="4392"/>
                  </a:lnTo>
                  <a:lnTo>
                    <a:pt x="6948" y="4396"/>
                  </a:lnTo>
                  <a:lnTo>
                    <a:pt x="6945" y="4400"/>
                  </a:lnTo>
                  <a:lnTo>
                    <a:pt x="6943" y="4405"/>
                  </a:lnTo>
                  <a:lnTo>
                    <a:pt x="6942" y="4408"/>
                  </a:lnTo>
                  <a:lnTo>
                    <a:pt x="6940" y="4414"/>
                  </a:lnTo>
                  <a:lnTo>
                    <a:pt x="6939" y="4419"/>
                  </a:lnTo>
                  <a:lnTo>
                    <a:pt x="6938" y="4425"/>
                  </a:lnTo>
                  <a:lnTo>
                    <a:pt x="6937" y="4431"/>
                  </a:lnTo>
                  <a:lnTo>
                    <a:pt x="6933" y="4437"/>
                  </a:lnTo>
                  <a:lnTo>
                    <a:pt x="6930" y="4443"/>
                  </a:lnTo>
                  <a:lnTo>
                    <a:pt x="6924" y="4447"/>
                  </a:lnTo>
                  <a:lnTo>
                    <a:pt x="6919" y="4451"/>
                  </a:lnTo>
                  <a:lnTo>
                    <a:pt x="6913" y="4453"/>
                  </a:lnTo>
                  <a:lnTo>
                    <a:pt x="6907" y="4453"/>
                  </a:lnTo>
                  <a:lnTo>
                    <a:pt x="6901" y="4453"/>
                  </a:lnTo>
                  <a:lnTo>
                    <a:pt x="6896" y="4452"/>
                  </a:lnTo>
                  <a:lnTo>
                    <a:pt x="6892" y="4450"/>
                  </a:lnTo>
                  <a:lnTo>
                    <a:pt x="6888" y="4447"/>
                  </a:lnTo>
                  <a:lnTo>
                    <a:pt x="6883" y="4447"/>
                  </a:lnTo>
                  <a:lnTo>
                    <a:pt x="6879" y="4447"/>
                  </a:lnTo>
                  <a:lnTo>
                    <a:pt x="6874" y="4450"/>
                  </a:lnTo>
                  <a:lnTo>
                    <a:pt x="6864" y="4456"/>
                  </a:lnTo>
                  <a:lnTo>
                    <a:pt x="6856" y="4463"/>
                  </a:lnTo>
                  <a:lnTo>
                    <a:pt x="6852" y="4466"/>
                  </a:lnTo>
                  <a:lnTo>
                    <a:pt x="6848" y="4469"/>
                  </a:lnTo>
                  <a:lnTo>
                    <a:pt x="6843" y="4471"/>
                  </a:lnTo>
                  <a:lnTo>
                    <a:pt x="6839" y="4472"/>
                  </a:lnTo>
                  <a:lnTo>
                    <a:pt x="6835" y="4474"/>
                  </a:lnTo>
                  <a:lnTo>
                    <a:pt x="6830" y="4472"/>
                  </a:lnTo>
                  <a:lnTo>
                    <a:pt x="6826" y="4471"/>
                  </a:lnTo>
                  <a:lnTo>
                    <a:pt x="6824" y="4470"/>
                  </a:lnTo>
                  <a:lnTo>
                    <a:pt x="6819" y="4463"/>
                  </a:lnTo>
                  <a:lnTo>
                    <a:pt x="6817" y="4455"/>
                  </a:lnTo>
                  <a:lnTo>
                    <a:pt x="6816" y="4445"/>
                  </a:lnTo>
                  <a:lnTo>
                    <a:pt x="6814" y="4433"/>
                  </a:lnTo>
                  <a:lnTo>
                    <a:pt x="6816" y="4421"/>
                  </a:lnTo>
                  <a:lnTo>
                    <a:pt x="6816" y="4413"/>
                  </a:lnTo>
                  <a:lnTo>
                    <a:pt x="6814" y="4405"/>
                  </a:lnTo>
                  <a:lnTo>
                    <a:pt x="6812" y="4398"/>
                  </a:lnTo>
                  <a:lnTo>
                    <a:pt x="6804" y="4381"/>
                  </a:lnTo>
                  <a:lnTo>
                    <a:pt x="6797" y="4362"/>
                  </a:lnTo>
                  <a:lnTo>
                    <a:pt x="6795" y="4356"/>
                  </a:lnTo>
                  <a:lnTo>
                    <a:pt x="6793" y="4352"/>
                  </a:lnTo>
                  <a:lnTo>
                    <a:pt x="6789" y="4349"/>
                  </a:lnTo>
                  <a:lnTo>
                    <a:pt x="6787" y="4346"/>
                  </a:lnTo>
                  <a:lnTo>
                    <a:pt x="6783" y="4345"/>
                  </a:lnTo>
                  <a:lnTo>
                    <a:pt x="6780" y="4346"/>
                  </a:lnTo>
                  <a:lnTo>
                    <a:pt x="6776" y="4348"/>
                  </a:lnTo>
                  <a:lnTo>
                    <a:pt x="6772" y="4351"/>
                  </a:lnTo>
                  <a:lnTo>
                    <a:pt x="6768" y="4356"/>
                  </a:lnTo>
                  <a:lnTo>
                    <a:pt x="6766" y="4362"/>
                  </a:lnTo>
                  <a:lnTo>
                    <a:pt x="6764" y="4368"/>
                  </a:lnTo>
                  <a:lnTo>
                    <a:pt x="6764" y="4375"/>
                  </a:lnTo>
                  <a:lnTo>
                    <a:pt x="6767" y="4389"/>
                  </a:lnTo>
                  <a:lnTo>
                    <a:pt x="6770" y="4402"/>
                  </a:lnTo>
                  <a:lnTo>
                    <a:pt x="6773" y="4407"/>
                  </a:lnTo>
                  <a:lnTo>
                    <a:pt x="6772" y="4412"/>
                  </a:lnTo>
                  <a:lnTo>
                    <a:pt x="6769" y="4415"/>
                  </a:lnTo>
                  <a:lnTo>
                    <a:pt x="6767" y="4418"/>
                  </a:lnTo>
                  <a:lnTo>
                    <a:pt x="6757" y="4422"/>
                  </a:lnTo>
                  <a:lnTo>
                    <a:pt x="6747" y="4426"/>
                  </a:lnTo>
                  <a:lnTo>
                    <a:pt x="6732" y="4431"/>
                  </a:lnTo>
                  <a:lnTo>
                    <a:pt x="6723" y="4436"/>
                  </a:lnTo>
                  <a:lnTo>
                    <a:pt x="6718" y="4437"/>
                  </a:lnTo>
                  <a:lnTo>
                    <a:pt x="6712" y="4439"/>
                  </a:lnTo>
                  <a:lnTo>
                    <a:pt x="6705" y="4440"/>
                  </a:lnTo>
                  <a:lnTo>
                    <a:pt x="6696" y="4440"/>
                  </a:lnTo>
                  <a:lnTo>
                    <a:pt x="6688" y="4439"/>
                  </a:lnTo>
                  <a:lnTo>
                    <a:pt x="6682" y="4438"/>
                  </a:lnTo>
                  <a:lnTo>
                    <a:pt x="6676" y="4434"/>
                  </a:lnTo>
                  <a:lnTo>
                    <a:pt x="6673" y="4431"/>
                  </a:lnTo>
                  <a:lnTo>
                    <a:pt x="6666" y="4420"/>
                  </a:lnTo>
                  <a:lnTo>
                    <a:pt x="6660" y="4405"/>
                  </a:lnTo>
                  <a:lnTo>
                    <a:pt x="6653" y="4387"/>
                  </a:lnTo>
                  <a:lnTo>
                    <a:pt x="6647" y="4369"/>
                  </a:lnTo>
                  <a:lnTo>
                    <a:pt x="6643" y="4361"/>
                  </a:lnTo>
                  <a:lnTo>
                    <a:pt x="6640" y="4354"/>
                  </a:lnTo>
                  <a:lnTo>
                    <a:pt x="6636" y="4349"/>
                  </a:lnTo>
                  <a:lnTo>
                    <a:pt x="6633" y="4345"/>
                  </a:lnTo>
                  <a:lnTo>
                    <a:pt x="6629" y="4344"/>
                  </a:lnTo>
                  <a:lnTo>
                    <a:pt x="6627" y="4344"/>
                  </a:lnTo>
                  <a:lnTo>
                    <a:pt x="6623" y="4345"/>
                  </a:lnTo>
                  <a:lnTo>
                    <a:pt x="6621" y="4348"/>
                  </a:lnTo>
                  <a:lnTo>
                    <a:pt x="6615" y="4354"/>
                  </a:lnTo>
                  <a:lnTo>
                    <a:pt x="6609" y="4358"/>
                  </a:lnTo>
                  <a:lnTo>
                    <a:pt x="6605" y="4359"/>
                  </a:lnTo>
                  <a:lnTo>
                    <a:pt x="6600" y="4358"/>
                  </a:lnTo>
                  <a:lnTo>
                    <a:pt x="6596" y="4357"/>
                  </a:lnTo>
                  <a:lnTo>
                    <a:pt x="6592" y="4354"/>
                  </a:lnTo>
                  <a:lnTo>
                    <a:pt x="6587" y="4349"/>
                  </a:lnTo>
                  <a:lnTo>
                    <a:pt x="6584" y="4342"/>
                  </a:lnTo>
                  <a:lnTo>
                    <a:pt x="6580" y="4335"/>
                  </a:lnTo>
                  <a:lnTo>
                    <a:pt x="6578" y="4326"/>
                  </a:lnTo>
                  <a:lnTo>
                    <a:pt x="6577" y="4317"/>
                  </a:lnTo>
                  <a:lnTo>
                    <a:pt x="6574" y="4307"/>
                  </a:lnTo>
                  <a:lnTo>
                    <a:pt x="6572" y="4299"/>
                  </a:lnTo>
                  <a:lnTo>
                    <a:pt x="6568" y="4292"/>
                  </a:lnTo>
                  <a:lnTo>
                    <a:pt x="6564" y="4285"/>
                  </a:lnTo>
                  <a:lnTo>
                    <a:pt x="6559" y="4279"/>
                  </a:lnTo>
                  <a:lnTo>
                    <a:pt x="6553" y="4275"/>
                  </a:lnTo>
                  <a:lnTo>
                    <a:pt x="6546" y="4273"/>
                  </a:lnTo>
                  <a:lnTo>
                    <a:pt x="6537" y="4273"/>
                  </a:lnTo>
                  <a:lnTo>
                    <a:pt x="6529" y="4272"/>
                  </a:lnTo>
                  <a:lnTo>
                    <a:pt x="6521" y="4272"/>
                  </a:lnTo>
                  <a:lnTo>
                    <a:pt x="6514" y="4274"/>
                  </a:lnTo>
                  <a:lnTo>
                    <a:pt x="6510" y="4275"/>
                  </a:lnTo>
                  <a:lnTo>
                    <a:pt x="6507" y="4276"/>
                  </a:lnTo>
                  <a:lnTo>
                    <a:pt x="6503" y="4280"/>
                  </a:lnTo>
                  <a:lnTo>
                    <a:pt x="6499" y="4282"/>
                  </a:lnTo>
                  <a:lnTo>
                    <a:pt x="6497" y="4287"/>
                  </a:lnTo>
                  <a:lnTo>
                    <a:pt x="6495" y="4292"/>
                  </a:lnTo>
                  <a:lnTo>
                    <a:pt x="6492" y="4296"/>
                  </a:lnTo>
                  <a:lnTo>
                    <a:pt x="6490" y="4304"/>
                  </a:lnTo>
                  <a:lnTo>
                    <a:pt x="6487" y="4324"/>
                  </a:lnTo>
                  <a:lnTo>
                    <a:pt x="6486" y="4338"/>
                  </a:lnTo>
                  <a:lnTo>
                    <a:pt x="6485" y="4344"/>
                  </a:lnTo>
                  <a:lnTo>
                    <a:pt x="6483" y="4348"/>
                  </a:lnTo>
                  <a:lnTo>
                    <a:pt x="6478" y="4351"/>
                  </a:lnTo>
                  <a:lnTo>
                    <a:pt x="6472" y="4354"/>
                  </a:lnTo>
                  <a:lnTo>
                    <a:pt x="6464" y="4355"/>
                  </a:lnTo>
                  <a:lnTo>
                    <a:pt x="6455" y="4356"/>
                  </a:lnTo>
                  <a:lnTo>
                    <a:pt x="6451" y="4357"/>
                  </a:lnTo>
                  <a:lnTo>
                    <a:pt x="6447" y="4358"/>
                  </a:lnTo>
                  <a:lnTo>
                    <a:pt x="6445" y="4361"/>
                  </a:lnTo>
                  <a:lnTo>
                    <a:pt x="6441" y="4363"/>
                  </a:lnTo>
                  <a:lnTo>
                    <a:pt x="6435" y="4373"/>
                  </a:lnTo>
                  <a:lnTo>
                    <a:pt x="6430" y="4380"/>
                  </a:lnTo>
                  <a:lnTo>
                    <a:pt x="6427" y="4387"/>
                  </a:lnTo>
                  <a:lnTo>
                    <a:pt x="6426" y="4393"/>
                  </a:lnTo>
                  <a:lnTo>
                    <a:pt x="6424" y="4398"/>
                  </a:lnTo>
                  <a:lnTo>
                    <a:pt x="6423" y="4401"/>
                  </a:lnTo>
                  <a:lnTo>
                    <a:pt x="6422" y="4405"/>
                  </a:lnTo>
                  <a:lnTo>
                    <a:pt x="6420" y="4407"/>
                  </a:lnTo>
                  <a:lnTo>
                    <a:pt x="6414" y="4413"/>
                  </a:lnTo>
                  <a:lnTo>
                    <a:pt x="6408" y="4419"/>
                  </a:lnTo>
                  <a:lnTo>
                    <a:pt x="6407" y="4420"/>
                  </a:lnTo>
                  <a:lnTo>
                    <a:pt x="6405" y="4422"/>
                  </a:lnTo>
                  <a:lnTo>
                    <a:pt x="6405" y="4425"/>
                  </a:lnTo>
                  <a:lnTo>
                    <a:pt x="6407" y="4427"/>
                  </a:lnTo>
                  <a:lnTo>
                    <a:pt x="6409" y="4433"/>
                  </a:lnTo>
                  <a:lnTo>
                    <a:pt x="6413" y="4440"/>
                  </a:lnTo>
                  <a:lnTo>
                    <a:pt x="6417" y="4447"/>
                  </a:lnTo>
                  <a:lnTo>
                    <a:pt x="6421" y="4455"/>
                  </a:lnTo>
                  <a:lnTo>
                    <a:pt x="6423" y="4462"/>
                  </a:lnTo>
                  <a:lnTo>
                    <a:pt x="6423" y="4470"/>
                  </a:lnTo>
                  <a:lnTo>
                    <a:pt x="6422" y="4485"/>
                  </a:lnTo>
                  <a:lnTo>
                    <a:pt x="6423" y="4502"/>
                  </a:lnTo>
                  <a:lnTo>
                    <a:pt x="6423" y="4509"/>
                  </a:lnTo>
                  <a:lnTo>
                    <a:pt x="6422" y="4516"/>
                  </a:lnTo>
                  <a:lnTo>
                    <a:pt x="6421" y="4522"/>
                  </a:lnTo>
                  <a:lnTo>
                    <a:pt x="6419" y="4527"/>
                  </a:lnTo>
                  <a:lnTo>
                    <a:pt x="6417" y="4529"/>
                  </a:lnTo>
                  <a:lnTo>
                    <a:pt x="6415" y="4531"/>
                  </a:lnTo>
                  <a:lnTo>
                    <a:pt x="6413" y="4531"/>
                  </a:lnTo>
                  <a:lnTo>
                    <a:pt x="6410" y="4531"/>
                  </a:lnTo>
                  <a:lnTo>
                    <a:pt x="6404" y="4529"/>
                  </a:lnTo>
                  <a:lnTo>
                    <a:pt x="6398" y="4527"/>
                  </a:lnTo>
                  <a:lnTo>
                    <a:pt x="6394" y="4524"/>
                  </a:lnTo>
                  <a:lnTo>
                    <a:pt x="6388" y="4521"/>
                  </a:lnTo>
                  <a:lnTo>
                    <a:pt x="6385" y="4520"/>
                  </a:lnTo>
                  <a:lnTo>
                    <a:pt x="6382" y="4521"/>
                  </a:lnTo>
                  <a:lnTo>
                    <a:pt x="6378" y="4522"/>
                  </a:lnTo>
                  <a:lnTo>
                    <a:pt x="6375" y="4525"/>
                  </a:lnTo>
                  <a:lnTo>
                    <a:pt x="6356" y="4538"/>
                  </a:lnTo>
                  <a:lnTo>
                    <a:pt x="6332" y="4552"/>
                  </a:lnTo>
                  <a:lnTo>
                    <a:pt x="6309" y="4566"/>
                  </a:lnTo>
                  <a:lnTo>
                    <a:pt x="6294" y="4576"/>
                  </a:lnTo>
                  <a:lnTo>
                    <a:pt x="6290" y="4578"/>
                  </a:lnTo>
                  <a:lnTo>
                    <a:pt x="6288" y="4579"/>
                  </a:lnTo>
                  <a:lnTo>
                    <a:pt x="6285" y="4579"/>
                  </a:lnTo>
                  <a:lnTo>
                    <a:pt x="6284" y="4577"/>
                  </a:lnTo>
                  <a:lnTo>
                    <a:pt x="6284" y="4571"/>
                  </a:lnTo>
                  <a:lnTo>
                    <a:pt x="6285" y="4558"/>
                  </a:lnTo>
                  <a:lnTo>
                    <a:pt x="6287" y="4547"/>
                  </a:lnTo>
                  <a:lnTo>
                    <a:pt x="6288" y="4538"/>
                  </a:lnTo>
                  <a:lnTo>
                    <a:pt x="6288" y="4533"/>
                  </a:lnTo>
                  <a:lnTo>
                    <a:pt x="6287" y="4529"/>
                  </a:lnTo>
                  <a:lnTo>
                    <a:pt x="6285" y="4528"/>
                  </a:lnTo>
                  <a:lnTo>
                    <a:pt x="6281" y="4526"/>
                  </a:lnTo>
                  <a:lnTo>
                    <a:pt x="6274" y="4522"/>
                  </a:lnTo>
                  <a:lnTo>
                    <a:pt x="6265" y="4519"/>
                  </a:lnTo>
                  <a:lnTo>
                    <a:pt x="6258" y="4515"/>
                  </a:lnTo>
                  <a:lnTo>
                    <a:pt x="6254" y="4512"/>
                  </a:lnTo>
                  <a:lnTo>
                    <a:pt x="6250" y="4508"/>
                  </a:lnTo>
                  <a:lnTo>
                    <a:pt x="6246" y="4503"/>
                  </a:lnTo>
                  <a:lnTo>
                    <a:pt x="6243" y="4497"/>
                  </a:lnTo>
                  <a:lnTo>
                    <a:pt x="6240" y="4493"/>
                  </a:lnTo>
                  <a:lnTo>
                    <a:pt x="6235" y="4494"/>
                  </a:lnTo>
                  <a:lnTo>
                    <a:pt x="6231" y="4496"/>
                  </a:lnTo>
                  <a:lnTo>
                    <a:pt x="6225" y="4496"/>
                  </a:lnTo>
                  <a:lnTo>
                    <a:pt x="6218" y="4496"/>
                  </a:lnTo>
                  <a:lnTo>
                    <a:pt x="6214" y="4495"/>
                  </a:lnTo>
                  <a:lnTo>
                    <a:pt x="6209" y="4494"/>
                  </a:lnTo>
                  <a:lnTo>
                    <a:pt x="6206" y="4491"/>
                  </a:lnTo>
                  <a:lnTo>
                    <a:pt x="6202" y="4488"/>
                  </a:lnTo>
                  <a:lnTo>
                    <a:pt x="6189" y="4472"/>
                  </a:lnTo>
                  <a:lnTo>
                    <a:pt x="6177" y="4459"/>
                  </a:lnTo>
                  <a:lnTo>
                    <a:pt x="6162" y="4451"/>
                  </a:lnTo>
                  <a:lnTo>
                    <a:pt x="6146" y="4444"/>
                  </a:lnTo>
                  <a:lnTo>
                    <a:pt x="6133" y="4432"/>
                  </a:lnTo>
                  <a:lnTo>
                    <a:pt x="6117" y="4415"/>
                  </a:lnTo>
                  <a:lnTo>
                    <a:pt x="6096" y="4398"/>
                  </a:lnTo>
                  <a:lnTo>
                    <a:pt x="6082" y="4384"/>
                  </a:lnTo>
                  <a:lnTo>
                    <a:pt x="6075" y="4374"/>
                  </a:lnTo>
                  <a:lnTo>
                    <a:pt x="6068" y="4365"/>
                  </a:lnTo>
                  <a:lnTo>
                    <a:pt x="6062" y="4368"/>
                  </a:lnTo>
                  <a:lnTo>
                    <a:pt x="6054" y="4373"/>
                  </a:lnTo>
                  <a:lnTo>
                    <a:pt x="6046" y="4375"/>
                  </a:lnTo>
                  <a:lnTo>
                    <a:pt x="6038" y="4374"/>
                  </a:lnTo>
                  <a:lnTo>
                    <a:pt x="6030" y="4373"/>
                  </a:lnTo>
                  <a:lnTo>
                    <a:pt x="6024" y="4369"/>
                  </a:lnTo>
                  <a:lnTo>
                    <a:pt x="6018" y="4365"/>
                  </a:lnTo>
                  <a:lnTo>
                    <a:pt x="6013" y="4359"/>
                  </a:lnTo>
                  <a:lnTo>
                    <a:pt x="6010" y="4354"/>
                  </a:lnTo>
                  <a:lnTo>
                    <a:pt x="6008" y="4346"/>
                  </a:lnTo>
                  <a:lnTo>
                    <a:pt x="6007" y="4339"/>
                  </a:lnTo>
                  <a:lnTo>
                    <a:pt x="6007" y="4332"/>
                  </a:lnTo>
                  <a:lnTo>
                    <a:pt x="6007" y="4330"/>
                  </a:lnTo>
                  <a:lnTo>
                    <a:pt x="6006" y="4327"/>
                  </a:lnTo>
                  <a:lnTo>
                    <a:pt x="6004" y="4326"/>
                  </a:lnTo>
                  <a:lnTo>
                    <a:pt x="6001" y="4324"/>
                  </a:lnTo>
                  <a:lnTo>
                    <a:pt x="5993" y="4323"/>
                  </a:lnTo>
                  <a:lnTo>
                    <a:pt x="5983" y="4323"/>
                  </a:lnTo>
                  <a:lnTo>
                    <a:pt x="5963" y="4325"/>
                  </a:lnTo>
                  <a:lnTo>
                    <a:pt x="5943" y="4327"/>
                  </a:lnTo>
                  <a:lnTo>
                    <a:pt x="5930" y="4329"/>
                  </a:lnTo>
                  <a:lnTo>
                    <a:pt x="5918" y="4331"/>
                  </a:lnTo>
                  <a:lnTo>
                    <a:pt x="5912" y="4329"/>
                  </a:lnTo>
                  <a:lnTo>
                    <a:pt x="5904" y="4324"/>
                  </a:lnTo>
                  <a:lnTo>
                    <a:pt x="5894" y="4318"/>
                  </a:lnTo>
                  <a:lnTo>
                    <a:pt x="5886" y="4310"/>
                  </a:lnTo>
                  <a:lnTo>
                    <a:pt x="5873" y="4296"/>
                  </a:lnTo>
                  <a:lnTo>
                    <a:pt x="5861" y="4285"/>
                  </a:lnTo>
                  <a:lnTo>
                    <a:pt x="5854" y="4280"/>
                  </a:lnTo>
                  <a:lnTo>
                    <a:pt x="5846" y="4277"/>
                  </a:lnTo>
                  <a:lnTo>
                    <a:pt x="5836" y="4275"/>
                  </a:lnTo>
                  <a:lnTo>
                    <a:pt x="5824" y="4276"/>
                  </a:lnTo>
                  <a:lnTo>
                    <a:pt x="5799" y="4281"/>
                  </a:lnTo>
                  <a:lnTo>
                    <a:pt x="5774" y="4288"/>
                  </a:lnTo>
                  <a:lnTo>
                    <a:pt x="5749" y="4295"/>
                  </a:lnTo>
                  <a:lnTo>
                    <a:pt x="5722" y="4302"/>
                  </a:lnTo>
                  <a:lnTo>
                    <a:pt x="5708" y="4305"/>
                  </a:lnTo>
                  <a:lnTo>
                    <a:pt x="5696" y="4310"/>
                  </a:lnTo>
                  <a:lnTo>
                    <a:pt x="5686" y="4314"/>
                  </a:lnTo>
                  <a:lnTo>
                    <a:pt x="5678" y="4319"/>
                  </a:lnTo>
                  <a:lnTo>
                    <a:pt x="5666" y="4331"/>
                  </a:lnTo>
                  <a:lnTo>
                    <a:pt x="5655" y="4344"/>
                  </a:lnTo>
                  <a:lnTo>
                    <a:pt x="5647" y="4357"/>
                  </a:lnTo>
                  <a:lnTo>
                    <a:pt x="5641" y="4371"/>
                  </a:lnTo>
                  <a:lnTo>
                    <a:pt x="5638" y="4379"/>
                  </a:lnTo>
                  <a:lnTo>
                    <a:pt x="5634" y="4386"/>
                  </a:lnTo>
                  <a:lnTo>
                    <a:pt x="5629" y="4392"/>
                  </a:lnTo>
                  <a:lnTo>
                    <a:pt x="5623" y="4396"/>
                  </a:lnTo>
                  <a:lnTo>
                    <a:pt x="5616" y="4400"/>
                  </a:lnTo>
                  <a:lnTo>
                    <a:pt x="5607" y="4403"/>
                  </a:lnTo>
                  <a:lnTo>
                    <a:pt x="5596" y="4407"/>
                  </a:lnTo>
                  <a:lnTo>
                    <a:pt x="5585" y="4411"/>
                  </a:lnTo>
                  <a:lnTo>
                    <a:pt x="5560" y="4418"/>
                  </a:lnTo>
                  <a:lnTo>
                    <a:pt x="5538" y="4425"/>
                  </a:lnTo>
                  <a:lnTo>
                    <a:pt x="5514" y="4434"/>
                  </a:lnTo>
                  <a:lnTo>
                    <a:pt x="5487" y="4444"/>
                  </a:lnTo>
                  <a:lnTo>
                    <a:pt x="5456" y="4455"/>
                  </a:lnTo>
                  <a:lnTo>
                    <a:pt x="5425" y="4466"/>
                  </a:lnTo>
                  <a:lnTo>
                    <a:pt x="5393" y="4478"/>
                  </a:lnTo>
                  <a:lnTo>
                    <a:pt x="5361" y="4488"/>
                  </a:lnTo>
                  <a:lnTo>
                    <a:pt x="5345" y="4491"/>
                  </a:lnTo>
                  <a:lnTo>
                    <a:pt x="5331" y="4495"/>
                  </a:lnTo>
                  <a:lnTo>
                    <a:pt x="5318" y="4497"/>
                  </a:lnTo>
                  <a:lnTo>
                    <a:pt x="5305" y="4499"/>
                  </a:lnTo>
                  <a:lnTo>
                    <a:pt x="5283" y="4499"/>
                  </a:lnTo>
                  <a:lnTo>
                    <a:pt x="5267" y="4497"/>
                  </a:lnTo>
                  <a:lnTo>
                    <a:pt x="5250" y="4495"/>
                  </a:lnTo>
                  <a:lnTo>
                    <a:pt x="5231" y="4496"/>
                  </a:lnTo>
                  <a:lnTo>
                    <a:pt x="5219" y="4499"/>
                  </a:lnTo>
                  <a:lnTo>
                    <a:pt x="5210" y="4503"/>
                  </a:lnTo>
                  <a:lnTo>
                    <a:pt x="5201" y="4508"/>
                  </a:lnTo>
                  <a:lnTo>
                    <a:pt x="5193" y="4515"/>
                  </a:lnTo>
                  <a:lnTo>
                    <a:pt x="5177" y="4529"/>
                  </a:lnTo>
                  <a:lnTo>
                    <a:pt x="5166" y="4543"/>
                  </a:lnTo>
                  <a:lnTo>
                    <a:pt x="5148" y="4558"/>
                  </a:lnTo>
                  <a:lnTo>
                    <a:pt x="5123" y="4578"/>
                  </a:lnTo>
                  <a:lnTo>
                    <a:pt x="5095" y="4600"/>
                  </a:lnTo>
                  <a:lnTo>
                    <a:pt x="5073" y="4617"/>
                  </a:lnTo>
                  <a:lnTo>
                    <a:pt x="5063" y="4626"/>
                  </a:lnTo>
                  <a:lnTo>
                    <a:pt x="5055" y="4635"/>
                  </a:lnTo>
                  <a:lnTo>
                    <a:pt x="5048" y="4646"/>
                  </a:lnTo>
                  <a:lnTo>
                    <a:pt x="5042" y="4657"/>
                  </a:lnTo>
                  <a:lnTo>
                    <a:pt x="5036" y="4669"/>
                  </a:lnTo>
                  <a:lnTo>
                    <a:pt x="5032" y="4679"/>
                  </a:lnTo>
                  <a:lnTo>
                    <a:pt x="5029" y="4690"/>
                  </a:lnTo>
                  <a:lnTo>
                    <a:pt x="5027" y="4701"/>
                  </a:lnTo>
                  <a:lnTo>
                    <a:pt x="5025" y="4705"/>
                  </a:lnTo>
                  <a:lnTo>
                    <a:pt x="5023" y="4708"/>
                  </a:lnTo>
                  <a:lnTo>
                    <a:pt x="5021" y="4710"/>
                  </a:lnTo>
                  <a:lnTo>
                    <a:pt x="5018" y="4711"/>
                  </a:lnTo>
                  <a:lnTo>
                    <a:pt x="5011" y="4712"/>
                  </a:lnTo>
                  <a:lnTo>
                    <a:pt x="5003" y="4711"/>
                  </a:lnTo>
                  <a:lnTo>
                    <a:pt x="4993" y="4709"/>
                  </a:lnTo>
                  <a:lnTo>
                    <a:pt x="4983" y="4707"/>
                  </a:lnTo>
                  <a:lnTo>
                    <a:pt x="4972" y="4705"/>
                  </a:lnTo>
                  <a:lnTo>
                    <a:pt x="4961" y="4708"/>
                  </a:lnTo>
                  <a:lnTo>
                    <a:pt x="4958" y="4709"/>
                  </a:lnTo>
                  <a:lnTo>
                    <a:pt x="4954" y="4711"/>
                  </a:lnTo>
                  <a:lnTo>
                    <a:pt x="4950" y="4715"/>
                  </a:lnTo>
                  <a:lnTo>
                    <a:pt x="4947" y="4718"/>
                  </a:lnTo>
                  <a:lnTo>
                    <a:pt x="4943" y="4722"/>
                  </a:lnTo>
                  <a:lnTo>
                    <a:pt x="4940" y="4726"/>
                  </a:lnTo>
                  <a:lnTo>
                    <a:pt x="4934" y="4728"/>
                  </a:lnTo>
                  <a:lnTo>
                    <a:pt x="4928" y="4730"/>
                  </a:lnTo>
                  <a:lnTo>
                    <a:pt x="4916" y="4732"/>
                  </a:lnTo>
                  <a:lnTo>
                    <a:pt x="4902" y="4733"/>
                  </a:lnTo>
                  <a:lnTo>
                    <a:pt x="4886" y="4733"/>
                  </a:lnTo>
                  <a:lnTo>
                    <a:pt x="4871" y="4732"/>
                  </a:lnTo>
                  <a:lnTo>
                    <a:pt x="4839" y="4730"/>
                  </a:lnTo>
                  <a:lnTo>
                    <a:pt x="4811" y="4729"/>
                  </a:lnTo>
                  <a:lnTo>
                    <a:pt x="4791" y="4729"/>
                  </a:lnTo>
                  <a:lnTo>
                    <a:pt x="4774" y="4728"/>
                  </a:lnTo>
                  <a:lnTo>
                    <a:pt x="4759" y="4728"/>
                  </a:lnTo>
                  <a:lnTo>
                    <a:pt x="4745" y="4727"/>
                  </a:lnTo>
                  <a:lnTo>
                    <a:pt x="4740" y="4726"/>
                  </a:lnTo>
                  <a:lnTo>
                    <a:pt x="4734" y="4723"/>
                  </a:lnTo>
                  <a:lnTo>
                    <a:pt x="4729" y="4721"/>
                  </a:lnTo>
                  <a:lnTo>
                    <a:pt x="4725" y="4718"/>
                  </a:lnTo>
                  <a:lnTo>
                    <a:pt x="4716" y="4712"/>
                  </a:lnTo>
                  <a:lnTo>
                    <a:pt x="4707" y="4707"/>
                  </a:lnTo>
                  <a:lnTo>
                    <a:pt x="4694" y="4703"/>
                  </a:lnTo>
                  <a:lnTo>
                    <a:pt x="4676" y="4702"/>
                  </a:lnTo>
                  <a:lnTo>
                    <a:pt x="4656" y="4701"/>
                  </a:lnTo>
                  <a:lnTo>
                    <a:pt x="4638" y="4698"/>
                  </a:lnTo>
                  <a:lnTo>
                    <a:pt x="4620" y="4691"/>
                  </a:lnTo>
                  <a:lnTo>
                    <a:pt x="4606" y="4684"/>
                  </a:lnTo>
                  <a:lnTo>
                    <a:pt x="4595" y="4677"/>
                  </a:lnTo>
                  <a:lnTo>
                    <a:pt x="4587" y="4671"/>
                  </a:lnTo>
                  <a:lnTo>
                    <a:pt x="4581" y="4667"/>
                  </a:lnTo>
                  <a:lnTo>
                    <a:pt x="4574" y="4664"/>
                  </a:lnTo>
                  <a:lnTo>
                    <a:pt x="4568" y="4663"/>
                  </a:lnTo>
                  <a:lnTo>
                    <a:pt x="4559" y="4660"/>
                  </a:lnTo>
                  <a:lnTo>
                    <a:pt x="4550" y="4660"/>
                  </a:lnTo>
                  <a:lnTo>
                    <a:pt x="4538" y="4660"/>
                  </a:lnTo>
                  <a:lnTo>
                    <a:pt x="4524" y="4663"/>
                  </a:lnTo>
                  <a:lnTo>
                    <a:pt x="4506" y="4664"/>
                  </a:lnTo>
                  <a:lnTo>
                    <a:pt x="4490" y="4666"/>
                  </a:lnTo>
                  <a:lnTo>
                    <a:pt x="4477" y="4669"/>
                  </a:lnTo>
                  <a:lnTo>
                    <a:pt x="4464" y="4670"/>
                  </a:lnTo>
                  <a:lnTo>
                    <a:pt x="4452" y="4670"/>
                  </a:lnTo>
                  <a:lnTo>
                    <a:pt x="4435" y="4670"/>
                  </a:lnTo>
                  <a:lnTo>
                    <a:pt x="4418" y="4669"/>
                  </a:lnTo>
                  <a:lnTo>
                    <a:pt x="4404" y="4666"/>
                  </a:lnTo>
                  <a:lnTo>
                    <a:pt x="4391" y="4665"/>
                  </a:lnTo>
                  <a:lnTo>
                    <a:pt x="4370" y="4664"/>
                  </a:lnTo>
                  <a:lnTo>
                    <a:pt x="4356" y="4663"/>
                  </a:lnTo>
                  <a:lnTo>
                    <a:pt x="4354" y="4660"/>
                  </a:lnTo>
                  <a:lnTo>
                    <a:pt x="4352" y="4657"/>
                  </a:lnTo>
                  <a:lnTo>
                    <a:pt x="4352" y="4654"/>
                  </a:lnTo>
                  <a:lnTo>
                    <a:pt x="4352" y="4651"/>
                  </a:lnTo>
                  <a:lnTo>
                    <a:pt x="4355" y="4641"/>
                  </a:lnTo>
                  <a:lnTo>
                    <a:pt x="4358" y="4632"/>
                  </a:lnTo>
                  <a:lnTo>
                    <a:pt x="4360" y="4622"/>
                  </a:lnTo>
                  <a:lnTo>
                    <a:pt x="4360" y="4614"/>
                  </a:lnTo>
                  <a:lnTo>
                    <a:pt x="4360" y="4606"/>
                  </a:lnTo>
                  <a:lnTo>
                    <a:pt x="4357" y="4600"/>
                  </a:lnTo>
                  <a:lnTo>
                    <a:pt x="4351" y="4587"/>
                  </a:lnTo>
                  <a:lnTo>
                    <a:pt x="4344" y="4572"/>
                  </a:lnTo>
                  <a:lnTo>
                    <a:pt x="4342" y="4564"/>
                  </a:lnTo>
                  <a:lnTo>
                    <a:pt x="4342" y="4556"/>
                  </a:lnTo>
                  <a:lnTo>
                    <a:pt x="4342" y="4546"/>
                  </a:lnTo>
                  <a:lnTo>
                    <a:pt x="4345" y="4537"/>
                  </a:lnTo>
                  <a:lnTo>
                    <a:pt x="4349" y="4527"/>
                  </a:lnTo>
                  <a:lnTo>
                    <a:pt x="4354" y="4518"/>
                  </a:lnTo>
                  <a:lnTo>
                    <a:pt x="4360" y="4509"/>
                  </a:lnTo>
                  <a:lnTo>
                    <a:pt x="4367" y="4501"/>
                  </a:lnTo>
                  <a:lnTo>
                    <a:pt x="4379" y="4489"/>
                  </a:lnTo>
                  <a:lnTo>
                    <a:pt x="4388" y="4480"/>
                  </a:lnTo>
                  <a:lnTo>
                    <a:pt x="4391" y="4475"/>
                  </a:lnTo>
                  <a:lnTo>
                    <a:pt x="4391" y="4470"/>
                  </a:lnTo>
                  <a:lnTo>
                    <a:pt x="4389" y="4465"/>
                  </a:lnTo>
                  <a:lnTo>
                    <a:pt x="4386" y="4458"/>
                  </a:lnTo>
                  <a:lnTo>
                    <a:pt x="4377" y="4439"/>
                  </a:lnTo>
                  <a:lnTo>
                    <a:pt x="4372" y="4420"/>
                  </a:lnTo>
                  <a:lnTo>
                    <a:pt x="4368" y="4411"/>
                  </a:lnTo>
                  <a:lnTo>
                    <a:pt x="4363" y="4402"/>
                  </a:lnTo>
                  <a:lnTo>
                    <a:pt x="4361" y="4399"/>
                  </a:lnTo>
                  <a:lnTo>
                    <a:pt x="4356" y="4396"/>
                  </a:lnTo>
                  <a:lnTo>
                    <a:pt x="4352" y="4394"/>
                  </a:lnTo>
                  <a:lnTo>
                    <a:pt x="4348" y="4393"/>
                  </a:lnTo>
                  <a:lnTo>
                    <a:pt x="4323" y="4387"/>
                  </a:lnTo>
                  <a:lnTo>
                    <a:pt x="4293" y="4380"/>
                  </a:lnTo>
                  <a:lnTo>
                    <a:pt x="4266" y="4371"/>
                  </a:lnTo>
                  <a:lnTo>
                    <a:pt x="4243" y="4364"/>
                  </a:lnTo>
                  <a:lnTo>
                    <a:pt x="4240" y="4362"/>
                  </a:lnTo>
                  <a:lnTo>
                    <a:pt x="4237" y="4359"/>
                  </a:lnTo>
                  <a:lnTo>
                    <a:pt x="4234" y="4357"/>
                  </a:lnTo>
                  <a:lnTo>
                    <a:pt x="4231" y="4354"/>
                  </a:lnTo>
                  <a:lnTo>
                    <a:pt x="4229" y="4346"/>
                  </a:lnTo>
                  <a:lnTo>
                    <a:pt x="4226" y="4337"/>
                  </a:lnTo>
                  <a:lnTo>
                    <a:pt x="4226" y="4327"/>
                  </a:lnTo>
                  <a:lnTo>
                    <a:pt x="4228" y="4317"/>
                  </a:lnTo>
                  <a:lnTo>
                    <a:pt x="4230" y="4304"/>
                  </a:lnTo>
                  <a:lnTo>
                    <a:pt x="4234" y="4289"/>
                  </a:lnTo>
                  <a:lnTo>
                    <a:pt x="4237" y="4276"/>
                  </a:lnTo>
                  <a:lnTo>
                    <a:pt x="4242" y="4262"/>
                  </a:lnTo>
                  <a:lnTo>
                    <a:pt x="4244" y="4255"/>
                  </a:lnTo>
                  <a:lnTo>
                    <a:pt x="4245" y="4248"/>
                  </a:lnTo>
                  <a:lnTo>
                    <a:pt x="4245" y="4242"/>
                  </a:lnTo>
                  <a:lnTo>
                    <a:pt x="4244" y="4235"/>
                  </a:lnTo>
                  <a:lnTo>
                    <a:pt x="4234" y="4225"/>
                  </a:lnTo>
                  <a:lnTo>
                    <a:pt x="4225" y="4216"/>
                  </a:lnTo>
                  <a:lnTo>
                    <a:pt x="4226" y="4212"/>
                  </a:lnTo>
                  <a:lnTo>
                    <a:pt x="4229" y="4210"/>
                  </a:lnTo>
                  <a:lnTo>
                    <a:pt x="4232" y="4209"/>
                  </a:lnTo>
                  <a:lnTo>
                    <a:pt x="4237" y="4206"/>
                  </a:lnTo>
                  <a:lnTo>
                    <a:pt x="4241" y="4204"/>
                  </a:lnTo>
                  <a:lnTo>
                    <a:pt x="4244" y="4201"/>
                  </a:lnTo>
                  <a:lnTo>
                    <a:pt x="4245" y="4199"/>
                  </a:lnTo>
                  <a:lnTo>
                    <a:pt x="4244" y="4194"/>
                  </a:lnTo>
                  <a:lnTo>
                    <a:pt x="4242" y="4190"/>
                  </a:lnTo>
                  <a:lnTo>
                    <a:pt x="4238" y="4186"/>
                  </a:lnTo>
                  <a:lnTo>
                    <a:pt x="4234" y="4184"/>
                  </a:lnTo>
                  <a:lnTo>
                    <a:pt x="4229" y="4180"/>
                  </a:lnTo>
                  <a:lnTo>
                    <a:pt x="4219" y="4175"/>
                  </a:lnTo>
                  <a:lnTo>
                    <a:pt x="4211" y="4171"/>
                  </a:lnTo>
                  <a:lnTo>
                    <a:pt x="4202" y="4160"/>
                  </a:lnTo>
                  <a:lnTo>
                    <a:pt x="4194" y="4151"/>
                  </a:lnTo>
                  <a:lnTo>
                    <a:pt x="4188" y="4143"/>
                  </a:lnTo>
                  <a:lnTo>
                    <a:pt x="4185" y="4136"/>
                  </a:lnTo>
                  <a:lnTo>
                    <a:pt x="4179" y="4124"/>
                  </a:lnTo>
                  <a:lnTo>
                    <a:pt x="4172" y="4115"/>
                  </a:lnTo>
                  <a:lnTo>
                    <a:pt x="4167" y="4111"/>
                  </a:lnTo>
                  <a:lnTo>
                    <a:pt x="4163" y="4109"/>
                  </a:lnTo>
                  <a:lnTo>
                    <a:pt x="4159" y="4106"/>
                  </a:lnTo>
                  <a:lnTo>
                    <a:pt x="4155" y="4106"/>
                  </a:lnTo>
                  <a:lnTo>
                    <a:pt x="4152" y="4106"/>
                  </a:lnTo>
                  <a:lnTo>
                    <a:pt x="4147" y="4109"/>
                  </a:lnTo>
                  <a:lnTo>
                    <a:pt x="4143" y="4112"/>
                  </a:lnTo>
                  <a:lnTo>
                    <a:pt x="4139" y="4116"/>
                  </a:lnTo>
                  <a:lnTo>
                    <a:pt x="4135" y="4119"/>
                  </a:lnTo>
                  <a:lnTo>
                    <a:pt x="4130" y="4123"/>
                  </a:lnTo>
                  <a:lnTo>
                    <a:pt x="4127" y="4124"/>
                  </a:lnTo>
                  <a:lnTo>
                    <a:pt x="4121" y="4125"/>
                  </a:lnTo>
                  <a:lnTo>
                    <a:pt x="4116" y="4127"/>
                  </a:lnTo>
                  <a:lnTo>
                    <a:pt x="4110" y="4127"/>
                  </a:lnTo>
                  <a:lnTo>
                    <a:pt x="4104" y="4125"/>
                  </a:lnTo>
                  <a:lnTo>
                    <a:pt x="4098" y="4124"/>
                  </a:lnTo>
                  <a:lnTo>
                    <a:pt x="4091" y="4122"/>
                  </a:lnTo>
                  <a:lnTo>
                    <a:pt x="4087" y="4121"/>
                  </a:lnTo>
                  <a:lnTo>
                    <a:pt x="4086" y="4122"/>
                  </a:lnTo>
                  <a:lnTo>
                    <a:pt x="4085" y="4128"/>
                  </a:lnTo>
                  <a:lnTo>
                    <a:pt x="4083" y="4135"/>
                  </a:lnTo>
                  <a:lnTo>
                    <a:pt x="4079" y="4141"/>
                  </a:lnTo>
                  <a:lnTo>
                    <a:pt x="4077" y="4143"/>
                  </a:lnTo>
                  <a:lnTo>
                    <a:pt x="4073" y="4148"/>
                  </a:lnTo>
                  <a:lnTo>
                    <a:pt x="4071" y="4149"/>
                  </a:lnTo>
                  <a:lnTo>
                    <a:pt x="4068" y="4149"/>
                  </a:lnTo>
                  <a:lnTo>
                    <a:pt x="4066" y="4149"/>
                  </a:lnTo>
                  <a:lnTo>
                    <a:pt x="4062" y="4148"/>
                  </a:lnTo>
                  <a:lnTo>
                    <a:pt x="4055" y="4143"/>
                  </a:lnTo>
                  <a:lnTo>
                    <a:pt x="4047" y="4137"/>
                  </a:lnTo>
                  <a:lnTo>
                    <a:pt x="4037" y="4131"/>
                  </a:lnTo>
                  <a:lnTo>
                    <a:pt x="4027" y="4127"/>
                  </a:lnTo>
                  <a:lnTo>
                    <a:pt x="4010" y="4117"/>
                  </a:lnTo>
                  <a:lnTo>
                    <a:pt x="3992" y="4106"/>
                  </a:lnTo>
                  <a:lnTo>
                    <a:pt x="3984" y="4100"/>
                  </a:lnTo>
                  <a:lnTo>
                    <a:pt x="3976" y="4093"/>
                  </a:lnTo>
                  <a:lnTo>
                    <a:pt x="3969" y="4087"/>
                  </a:lnTo>
                  <a:lnTo>
                    <a:pt x="3963" y="4079"/>
                  </a:lnTo>
                  <a:lnTo>
                    <a:pt x="3952" y="4065"/>
                  </a:lnTo>
                  <a:lnTo>
                    <a:pt x="3941" y="4052"/>
                  </a:lnTo>
                  <a:lnTo>
                    <a:pt x="3936" y="4048"/>
                  </a:lnTo>
                  <a:lnTo>
                    <a:pt x="3929" y="4045"/>
                  </a:lnTo>
                  <a:lnTo>
                    <a:pt x="3923" y="4042"/>
                  </a:lnTo>
                  <a:lnTo>
                    <a:pt x="3915" y="4041"/>
                  </a:lnTo>
                  <a:lnTo>
                    <a:pt x="3900" y="4042"/>
                  </a:lnTo>
                  <a:lnTo>
                    <a:pt x="3886" y="4041"/>
                  </a:lnTo>
                  <a:lnTo>
                    <a:pt x="3879" y="4040"/>
                  </a:lnTo>
                  <a:lnTo>
                    <a:pt x="3871" y="4036"/>
                  </a:lnTo>
                  <a:lnTo>
                    <a:pt x="3862" y="4033"/>
                  </a:lnTo>
                  <a:lnTo>
                    <a:pt x="3851" y="4027"/>
                  </a:lnTo>
                  <a:lnTo>
                    <a:pt x="3829" y="4014"/>
                  </a:lnTo>
                  <a:lnTo>
                    <a:pt x="3813" y="4003"/>
                  </a:lnTo>
                  <a:lnTo>
                    <a:pt x="3797" y="3991"/>
                  </a:lnTo>
                  <a:lnTo>
                    <a:pt x="3782" y="3978"/>
                  </a:lnTo>
                  <a:lnTo>
                    <a:pt x="3778" y="3976"/>
                  </a:lnTo>
                  <a:lnTo>
                    <a:pt x="3774" y="3973"/>
                  </a:lnTo>
                  <a:lnTo>
                    <a:pt x="3770" y="3972"/>
                  </a:lnTo>
                  <a:lnTo>
                    <a:pt x="3765" y="3971"/>
                  </a:lnTo>
                  <a:lnTo>
                    <a:pt x="3757" y="3970"/>
                  </a:lnTo>
                  <a:lnTo>
                    <a:pt x="3751" y="3967"/>
                  </a:lnTo>
                  <a:lnTo>
                    <a:pt x="3744" y="3960"/>
                  </a:lnTo>
                  <a:lnTo>
                    <a:pt x="3739" y="3953"/>
                  </a:lnTo>
                  <a:lnTo>
                    <a:pt x="3734" y="3951"/>
                  </a:lnTo>
                  <a:lnTo>
                    <a:pt x="3730" y="3949"/>
                  </a:lnTo>
                  <a:lnTo>
                    <a:pt x="3727" y="3949"/>
                  </a:lnTo>
                  <a:lnTo>
                    <a:pt x="3725" y="3951"/>
                  </a:lnTo>
                  <a:lnTo>
                    <a:pt x="3724" y="3953"/>
                  </a:lnTo>
                  <a:lnTo>
                    <a:pt x="3722" y="3957"/>
                  </a:lnTo>
                  <a:lnTo>
                    <a:pt x="3721" y="3960"/>
                  </a:lnTo>
                  <a:lnTo>
                    <a:pt x="3719" y="3962"/>
                  </a:lnTo>
                  <a:lnTo>
                    <a:pt x="3717" y="3964"/>
                  </a:lnTo>
                  <a:lnTo>
                    <a:pt x="3713" y="3964"/>
                  </a:lnTo>
                  <a:lnTo>
                    <a:pt x="3705" y="3961"/>
                  </a:lnTo>
                  <a:lnTo>
                    <a:pt x="3694" y="3959"/>
                  </a:lnTo>
                  <a:lnTo>
                    <a:pt x="3688" y="3957"/>
                  </a:lnTo>
                  <a:lnTo>
                    <a:pt x="3682" y="3952"/>
                  </a:lnTo>
                  <a:lnTo>
                    <a:pt x="3676" y="3947"/>
                  </a:lnTo>
                  <a:lnTo>
                    <a:pt x="3670" y="3942"/>
                  </a:lnTo>
                  <a:lnTo>
                    <a:pt x="3659" y="3932"/>
                  </a:lnTo>
                  <a:lnTo>
                    <a:pt x="3650" y="3926"/>
                  </a:lnTo>
                  <a:lnTo>
                    <a:pt x="3643" y="3924"/>
                  </a:lnTo>
                  <a:lnTo>
                    <a:pt x="3637" y="3922"/>
                  </a:lnTo>
                  <a:lnTo>
                    <a:pt x="3634" y="3921"/>
                  </a:lnTo>
                  <a:lnTo>
                    <a:pt x="3632" y="3919"/>
                  </a:lnTo>
                  <a:lnTo>
                    <a:pt x="3631" y="3915"/>
                  </a:lnTo>
                  <a:lnTo>
                    <a:pt x="3629" y="3910"/>
                  </a:lnTo>
                  <a:lnTo>
                    <a:pt x="3626" y="3905"/>
                  </a:lnTo>
                  <a:lnTo>
                    <a:pt x="3623" y="3902"/>
                  </a:lnTo>
                  <a:lnTo>
                    <a:pt x="3618" y="3900"/>
                  </a:lnTo>
                  <a:lnTo>
                    <a:pt x="3612" y="3900"/>
                  </a:lnTo>
                  <a:lnTo>
                    <a:pt x="3606" y="3900"/>
                  </a:lnTo>
                  <a:lnTo>
                    <a:pt x="3601" y="3901"/>
                  </a:lnTo>
                  <a:lnTo>
                    <a:pt x="3595" y="3904"/>
                  </a:lnTo>
                  <a:lnTo>
                    <a:pt x="3592" y="3908"/>
                  </a:lnTo>
                  <a:lnTo>
                    <a:pt x="3587" y="3915"/>
                  </a:lnTo>
                  <a:lnTo>
                    <a:pt x="3582" y="3919"/>
                  </a:lnTo>
                  <a:lnTo>
                    <a:pt x="3576" y="3920"/>
                  </a:lnTo>
                  <a:lnTo>
                    <a:pt x="3564" y="3919"/>
                  </a:lnTo>
                  <a:lnTo>
                    <a:pt x="3551" y="3917"/>
                  </a:lnTo>
                  <a:lnTo>
                    <a:pt x="3538" y="3916"/>
                  </a:lnTo>
                  <a:lnTo>
                    <a:pt x="3527" y="3919"/>
                  </a:lnTo>
                  <a:lnTo>
                    <a:pt x="3517" y="3923"/>
                  </a:lnTo>
                  <a:lnTo>
                    <a:pt x="3507" y="3928"/>
                  </a:lnTo>
                  <a:lnTo>
                    <a:pt x="3498" y="3934"/>
                  </a:lnTo>
                  <a:lnTo>
                    <a:pt x="3484" y="3946"/>
                  </a:lnTo>
                  <a:lnTo>
                    <a:pt x="3468" y="3960"/>
                  </a:lnTo>
                  <a:lnTo>
                    <a:pt x="3455" y="3973"/>
                  </a:lnTo>
                  <a:lnTo>
                    <a:pt x="3444" y="3985"/>
                  </a:lnTo>
                  <a:lnTo>
                    <a:pt x="3434" y="3995"/>
                  </a:lnTo>
                  <a:lnTo>
                    <a:pt x="3417" y="4008"/>
                  </a:lnTo>
                  <a:lnTo>
                    <a:pt x="3398" y="4021"/>
                  </a:lnTo>
                  <a:lnTo>
                    <a:pt x="3379" y="4034"/>
                  </a:lnTo>
                  <a:lnTo>
                    <a:pt x="3365" y="4045"/>
                  </a:lnTo>
                  <a:lnTo>
                    <a:pt x="3350" y="4056"/>
                  </a:lnTo>
                  <a:lnTo>
                    <a:pt x="3334" y="4075"/>
                  </a:lnTo>
                  <a:lnTo>
                    <a:pt x="3323" y="4090"/>
                  </a:lnTo>
                  <a:lnTo>
                    <a:pt x="3317" y="4096"/>
                  </a:lnTo>
                  <a:lnTo>
                    <a:pt x="3315" y="4102"/>
                  </a:lnTo>
                  <a:lnTo>
                    <a:pt x="3315" y="4108"/>
                  </a:lnTo>
                  <a:lnTo>
                    <a:pt x="3316" y="4113"/>
                  </a:lnTo>
                  <a:lnTo>
                    <a:pt x="3316" y="4119"/>
                  </a:lnTo>
                  <a:lnTo>
                    <a:pt x="3315" y="4125"/>
                  </a:lnTo>
                  <a:lnTo>
                    <a:pt x="3311" y="4132"/>
                  </a:lnTo>
                  <a:lnTo>
                    <a:pt x="3302" y="4140"/>
                  </a:lnTo>
                  <a:lnTo>
                    <a:pt x="3297" y="4143"/>
                  </a:lnTo>
                  <a:lnTo>
                    <a:pt x="3292" y="4148"/>
                  </a:lnTo>
                  <a:lnTo>
                    <a:pt x="3290" y="4153"/>
                  </a:lnTo>
                  <a:lnTo>
                    <a:pt x="3287" y="4157"/>
                  </a:lnTo>
                  <a:lnTo>
                    <a:pt x="3286" y="4162"/>
                  </a:lnTo>
                  <a:lnTo>
                    <a:pt x="3285" y="4168"/>
                  </a:lnTo>
                  <a:lnTo>
                    <a:pt x="3286" y="4175"/>
                  </a:lnTo>
                  <a:lnTo>
                    <a:pt x="3287" y="4182"/>
                  </a:lnTo>
                  <a:lnTo>
                    <a:pt x="3292" y="4197"/>
                  </a:lnTo>
                  <a:lnTo>
                    <a:pt x="3296" y="4210"/>
                  </a:lnTo>
                  <a:lnTo>
                    <a:pt x="3296" y="4214"/>
                  </a:lnTo>
                  <a:lnTo>
                    <a:pt x="3296" y="4219"/>
                  </a:lnTo>
                  <a:lnTo>
                    <a:pt x="3294" y="4224"/>
                  </a:lnTo>
                  <a:lnTo>
                    <a:pt x="3292" y="4228"/>
                  </a:lnTo>
                  <a:lnTo>
                    <a:pt x="3289" y="4231"/>
                  </a:lnTo>
                  <a:lnTo>
                    <a:pt x="3285" y="4233"/>
                  </a:lnTo>
                  <a:lnTo>
                    <a:pt x="3279" y="4236"/>
                  </a:lnTo>
                  <a:lnTo>
                    <a:pt x="3274" y="4238"/>
                  </a:lnTo>
                  <a:lnTo>
                    <a:pt x="3261" y="4244"/>
                  </a:lnTo>
                  <a:lnTo>
                    <a:pt x="3248" y="4251"/>
                  </a:lnTo>
                  <a:lnTo>
                    <a:pt x="3241" y="4254"/>
                  </a:lnTo>
                  <a:lnTo>
                    <a:pt x="3234" y="4255"/>
                  </a:lnTo>
                  <a:lnTo>
                    <a:pt x="3227" y="4254"/>
                  </a:lnTo>
                  <a:lnTo>
                    <a:pt x="3221" y="4251"/>
                  </a:lnTo>
                  <a:lnTo>
                    <a:pt x="3214" y="4249"/>
                  </a:lnTo>
                  <a:lnTo>
                    <a:pt x="3209" y="4244"/>
                  </a:lnTo>
                  <a:lnTo>
                    <a:pt x="3204" y="4238"/>
                  </a:lnTo>
                  <a:lnTo>
                    <a:pt x="3201" y="4233"/>
                  </a:lnTo>
                  <a:lnTo>
                    <a:pt x="3195" y="4218"/>
                  </a:lnTo>
                  <a:lnTo>
                    <a:pt x="3185" y="4199"/>
                  </a:lnTo>
                  <a:lnTo>
                    <a:pt x="3177" y="4180"/>
                  </a:lnTo>
                  <a:lnTo>
                    <a:pt x="3170" y="4163"/>
                  </a:lnTo>
                  <a:lnTo>
                    <a:pt x="3166" y="4157"/>
                  </a:lnTo>
                  <a:lnTo>
                    <a:pt x="3164" y="4149"/>
                  </a:lnTo>
                  <a:lnTo>
                    <a:pt x="3163" y="4140"/>
                  </a:lnTo>
                  <a:lnTo>
                    <a:pt x="3161" y="4130"/>
                  </a:lnTo>
                  <a:lnTo>
                    <a:pt x="3163" y="4121"/>
                  </a:lnTo>
                  <a:lnTo>
                    <a:pt x="3166" y="4110"/>
                  </a:lnTo>
                  <a:lnTo>
                    <a:pt x="3168" y="4105"/>
                  </a:lnTo>
                  <a:lnTo>
                    <a:pt x="3172" y="4099"/>
                  </a:lnTo>
                  <a:lnTo>
                    <a:pt x="3176" y="4094"/>
                  </a:lnTo>
                  <a:lnTo>
                    <a:pt x="3180" y="4088"/>
                  </a:lnTo>
                  <a:lnTo>
                    <a:pt x="3190" y="4078"/>
                  </a:lnTo>
                  <a:lnTo>
                    <a:pt x="3198" y="4067"/>
                  </a:lnTo>
                  <a:lnTo>
                    <a:pt x="3207" y="4055"/>
                  </a:lnTo>
                  <a:lnTo>
                    <a:pt x="3212" y="4043"/>
                  </a:lnTo>
                  <a:lnTo>
                    <a:pt x="3217" y="4033"/>
                  </a:lnTo>
                  <a:lnTo>
                    <a:pt x="3222" y="4022"/>
                  </a:lnTo>
                  <a:lnTo>
                    <a:pt x="3224" y="4011"/>
                  </a:lnTo>
                  <a:lnTo>
                    <a:pt x="3227" y="4002"/>
                  </a:lnTo>
                  <a:lnTo>
                    <a:pt x="3228" y="3992"/>
                  </a:lnTo>
                  <a:lnTo>
                    <a:pt x="3228" y="3983"/>
                  </a:lnTo>
                  <a:lnTo>
                    <a:pt x="3227" y="3973"/>
                  </a:lnTo>
                  <a:lnTo>
                    <a:pt x="3226" y="3962"/>
                  </a:lnTo>
                  <a:lnTo>
                    <a:pt x="3223" y="3942"/>
                  </a:lnTo>
                  <a:lnTo>
                    <a:pt x="3220" y="3921"/>
                  </a:lnTo>
                  <a:lnTo>
                    <a:pt x="3222" y="3913"/>
                  </a:lnTo>
                  <a:lnTo>
                    <a:pt x="3221" y="3905"/>
                  </a:lnTo>
                  <a:lnTo>
                    <a:pt x="3207" y="3894"/>
                  </a:lnTo>
                  <a:lnTo>
                    <a:pt x="3195" y="3884"/>
                  </a:lnTo>
                  <a:lnTo>
                    <a:pt x="3185" y="3878"/>
                  </a:lnTo>
                  <a:lnTo>
                    <a:pt x="3177" y="3873"/>
                  </a:lnTo>
                  <a:lnTo>
                    <a:pt x="3172" y="3869"/>
                  </a:lnTo>
                  <a:lnTo>
                    <a:pt x="3167" y="3864"/>
                  </a:lnTo>
                  <a:lnTo>
                    <a:pt x="3159" y="3863"/>
                  </a:lnTo>
                  <a:lnTo>
                    <a:pt x="3152" y="3864"/>
                  </a:lnTo>
                  <a:lnTo>
                    <a:pt x="3145" y="3867"/>
                  </a:lnTo>
                  <a:lnTo>
                    <a:pt x="3140" y="3872"/>
                  </a:lnTo>
                  <a:lnTo>
                    <a:pt x="3134" y="3879"/>
                  </a:lnTo>
                  <a:lnTo>
                    <a:pt x="3130" y="3883"/>
                  </a:lnTo>
                  <a:lnTo>
                    <a:pt x="3126" y="3885"/>
                  </a:lnTo>
                  <a:lnTo>
                    <a:pt x="3116" y="3886"/>
                  </a:lnTo>
                  <a:lnTo>
                    <a:pt x="3109" y="3885"/>
                  </a:lnTo>
                  <a:lnTo>
                    <a:pt x="3103" y="3885"/>
                  </a:lnTo>
                  <a:lnTo>
                    <a:pt x="3085" y="3891"/>
                  </a:lnTo>
                  <a:lnTo>
                    <a:pt x="3071" y="3898"/>
                  </a:lnTo>
                  <a:lnTo>
                    <a:pt x="3065" y="3900"/>
                  </a:lnTo>
                  <a:lnTo>
                    <a:pt x="3057" y="3902"/>
                  </a:lnTo>
                  <a:lnTo>
                    <a:pt x="3047" y="3905"/>
                  </a:lnTo>
                  <a:lnTo>
                    <a:pt x="3035" y="3911"/>
                  </a:lnTo>
                  <a:lnTo>
                    <a:pt x="3029" y="3915"/>
                  </a:lnTo>
                  <a:lnTo>
                    <a:pt x="3022" y="3917"/>
                  </a:lnTo>
                  <a:lnTo>
                    <a:pt x="3015" y="3917"/>
                  </a:lnTo>
                  <a:lnTo>
                    <a:pt x="3008" y="3917"/>
                  </a:lnTo>
                  <a:lnTo>
                    <a:pt x="2995" y="3915"/>
                  </a:lnTo>
                  <a:lnTo>
                    <a:pt x="2984" y="3911"/>
                  </a:lnTo>
                  <a:lnTo>
                    <a:pt x="2981" y="3910"/>
                  </a:lnTo>
                  <a:lnTo>
                    <a:pt x="2977" y="3910"/>
                  </a:lnTo>
                  <a:lnTo>
                    <a:pt x="2975" y="3910"/>
                  </a:lnTo>
                  <a:lnTo>
                    <a:pt x="2972" y="3911"/>
                  </a:lnTo>
                  <a:lnTo>
                    <a:pt x="2968" y="3915"/>
                  </a:lnTo>
                  <a:lnTo>
                    <a:pt x="2963" y="3919"/>
                  </a:lnTo>
                  <a:lnTo>
                    <a:pt x="2960" y="3920"/>
                  </a:lnTo>
                  <a:lnTo>
                    <a:pt x="2957" y="3920"/>
                  </a:lnTo>
                  <a:lnTo>
                    <a:pt x="2955" y="3920"/>
                  </a:lnTo>
                  <a:lnTo>
                    <a:pt x="2951" y="3919"/>
                  </a:lnTo>
                  <a:lnTo>
                    <a:pt x="2944" y="3915"/>
                  </a:lnTo>
                  <a:lnTo>
                    <a:pt x="2938" y="3913"/>
                  </a:lnTo>
                  <a:lnTo>
                    <a:pt x="2922" y="3909"/>
                  </a:lnTo>
                  <a:lnTo>
                    <a:pt x="2907" y="3907"/>
                  </a:lnTo>
                  <a:lnTo>
                    <a:pt x="2897" y="3903"/>
                  </a:lnTo>
                  <a:lnTo>
                    <a:pt x="2884" y="3898"/>
                  </a:lnTo>
                  <a:lnTo>
                    <a:pt x="2877" y="3895"/>
                  </a:lnTo>
                  <a:lnTo>
                    <a:pt x="2872" y="3891"/>
                  </a:lnTo>
                  <a:lnTo>
                    <a:pt x="2868" y="3886"/>
                  </a:lnTo>
                  <a:lnTo>
                    <a:pt x="2867" y="3880"/>
                  </a:lnTo>
                  <a:lnTo>
                    <a:pt x="2864" y="3876"/>
                  </a:lnTo>
                  <a:lnTo>
                    <a:pt x="2862" y="3873"/>
                  </a:lnTo>
                  <a:lnTo>
                    <a:pt x="2858" y="3873"/>
                  </a:lnTo>
                  <a:lnTo>
                    <a:pt x="2855" y="3875"/>
                  </a:lnTo>
                  <a:lnTo>
                    <a:pt x="2845" y="3880"/>
                  </a:lnTo>
                  <a:lnTo>
                    <a:pt x="2838" y="3888"/>
                  </a:lnTo>
                  <a:lnTo>
                    <a:pt x="2823" y="3903"/>
                  </a:lnTo>
                  <a:lnTo>
                    <a:pt x="2808" y="3917"/>
                  </a:lnTo>
                  <a:lnTo>
                    <a:pt x="2806" y="3920"/>
                  </a:lnTo>
                  <a:lnTo>
                    <a:pt x="2802" y="3921"/>
                  </a:lnTo>
                  <a:lnTo>
                    <a:pt x="2799" y="3921"/>
                  </a:lnTo>
                  <a:lnTo>
                    <a:pt x="2794" y="3921"/>
                  </a:lnTo>
                  <a:lnTo>
                    <a:pt x="2786" y="3916"/>
                  </a:lnTo>
                  <a:lnTo>
                    <a:pt x="2776" y="3909"/>
                  </a:lnTo>
                  <a:lnTo>
                    <a:pt x="2758" y="3895"/>
                  </a:lnTo>
                  <a:lnTo>
                    <a:pt x="2742" y="3885"/>
                  </a:lnTo>
                  <a:lnTo>
                    <a:pt x="2738" y="3884"/>
                  </a:lnTo>
                  <a:lnTo>
                    <a:pt x="2735" y="3884"/>
                  </a:lnTo>
                  <a:lnTo>
                    <a:pt x="2732" y="3884"/>
                  </a:lnTo>
                  <a:lnTo>
                    <a:pt x="2729" y="3885"/>
                  </a:lnTo>
                  <a:lnTo>
                    <a:pt x="2722" y="3889"/>
                  </a:lnTo>
                  <a:lnTo>
                    <a:pt x="2714" y="3895"/>
                  </a:lnTo>
                  <a:lnTo>
                    <a:pt x="2711" y="3897"/>
                  </a:lnTo>
                  <a:lnTo>
                    <a:pt x="2707" y="3898"/>
                  </a:lnTo>
                  <a:lnTo>
                    <a:pt x="2704" y="3900"/>
                  </a:lnTo>
                  <a:lnTo>
                    <a:pt x="2700" y="3898"/>
                  </a:lnTo>
                  <a:lnTo>
                    <a:pt x="2694" y="3896"/>
                  </a:lnTo>
                  <a:lnTo>
                    <a:pt x="2692" y="3892"/>
                  </a:lnTo>
                  <a:lnTo>
                    <a:pt x="2692" y="3889"/>
                  </a:lnTo>
                  <a:lnTo>
                    <a:pt x="2689" y="3885"/>
                  </a:lnTo>
                  <a:lnTo>
                    <a:pt x="2687" y="3883"/>
                  </a:lnTo>
                  <a:lnTo>
                    <a:pt x="2683" y="3882"/>
                  </a:lnTo>
                  <a:lnTo>
                    <a:pt x="2676" y="3879"/>
                  </a:lnTo>
                  <a:lnTo>
                    <a:pt x="2668" y="3878"/>
                  </a:lnTo>
                  <a:lnTo>
                    <a:pt x="2649" y="3875"/>
                  </a:lnTo>
                  <a:lnTo>
                    <a:pt x="2636" y="3872"/>
                  </a:lnTo>
                  <a:lnTo>
                    <a:pt x="2623" y="3870"/>
                  </a:lnTo>
                  <a:lnTo>
                    <a:pt x="2611" y="3869"/>
                  </a:lnTo>
                  <a:lnTo>
                    <a:pt x="2605" y="3869"/>
                  </a:lnTo>
                  <a:lnTo>
                    <a:pt x="2600" y="3866"/>
                  </a:lnTo>
                  <a:lnTo>
                    <a:pt x="2594" y="3863"/>
                  </a:lnTo>
                  <a:lnTo>
                    <a:pt x="2591" y="3858"/>
                  </a:lnTo>
                  <a:lnTo>
                    <a:pt x="2582" y="3846"/>
                  </a:lnTo>
                  <a:lnTo>
                    <a:pt x="2574" y="3828"/>
                  </a:lnTo>
                  <a:lnTo>
                    <a:pt x="2569" y="3819"/>
                  </a:lnTo>
                  <a:lnTo>
                    <a:pt x="2563" y="3812"/>
                  </a:lnTo>
                  <a:lnTo>
                    <a:pt x="2557" y="3807"/>
                  </a:lnTo>
                  <a:lnTo>
                    <a:pt x="2552" y="3802"/>
                  </a:lnTo>
                  <a:lnTo>
                    <a:pt x="2540" y="3797"/>
                  </a:lnTo>
                  <a:lnTo>
                    <a:pt x="2529" y="3794"/>
                  </a:lnTo>
                  <a:lnTo>
                    <a:pt x="2524" y="3791"/>
                  </a:lnTo>
                  <a:lnTo>
                    <a:pt x="2522" y="3790"/>
                  </a:lnTo>
                  <a:lnTo>
                    <a:pt x="2521" y="3788"/>
                  </a:lnTo>
                  <a:lnTo>
                    <a:pt x="2519" y="3784"/>
                  </a:lnTo>
                  <a:lnTo>
                    <a:pt x="2519" y="3777"/>
                  </a:lnTo>
                  <a:lnTo>
                    <a:pt x="2516" y="3769"/>
                  </a:lnTo>
                  <a:lnTo>
                    <a:pt x="2512" y="3764"/>
                  </a:lnTo>
                  <a:lnTo>
                    <a:pt x="2509" y="3760"/>
                  </a:lnTo>
                  <a:lnTo>
                    <a:pt x="2505" y="3758"/>
                  </a:lnTo>
                  <a:lnTo>
                    <a:pt x="2500" y="3756"/>
                  </a:lnTo>
                  <a:lnTo>
                    <a:pt x="2491" y="3751"/>
                  </a:lnTo>
                  <a:lnTo>
                    <a:pt x="2484" y="3747"/>
                  </a:lnTo>
                  <a:lnTo>
                    <a:pt x="2480" y="3746"/>
                  </a:lnTo>
                  <a:lnTo>
                    <a:pt x="2478" y="3743"/>
                  </a:lnTo>
                  <a:lnTo>
                    <a:pt x="2475" y="3739"/>
                  </a:lnTo>
                  <a:lnTo>
                    <a:pt x="2473" y="3735"/>
                  </a:lnTo>
                  <a:lnTo>
                    <a:pt x="2470" y="3727"/>
                  </a:lnTo>
                  <a:lnTo>
                    <a:pt x="2467" y="3720"/>
                  </a:lnTo>
                  <a:lnTo>
                    <a:pt x="2465" y="3716"/>
                  </a:lnTo>
                  <a:lnTo>
                    <a:pt x="2462" y="3714"/>
                  </a:lnTo>
                  <a:lnTo>
                    <a:pt x="2460" y="3713"/>
                  </a:lnTo>
                  <a:lnTo>
                    <a:pt x="2456" y="3712"/>
                  </a:lnTo>
                  <a:lnTo>
                    <a:pt x="2449" y="3712"/>
                  </a:lnTo>
                  <a:lnTo>
                    <a:pt x="2441" y="3712"/>
                  </a:lnTo>
                  <a:lnTo>
                    <a:pt x="2431" y="3712"/>
                  </a:lnTo>
                  <a:lnTo>
                    <a:pt x="2424" y="3711"/>
                  </a:lnTo>
                  <a:lnTo>
                    <a:pt x="2418" y="3706"/>
                  </a:lnTo>
                  <a:lnTo>
                    <a:pt x="2414" y="3700"/>
                  </a:lnTo>
                  <a:lnTo>
                    <a:pt x="2411" y="3697"/>
                  </a:lnTo>
                  <a:lnTo>
                    <a:pt x="2409" y="3695"/>
                  </a:lnTo>
                  <a:lnTo>
                    <a:pt x="2407" y="3693"/>
                  </a:lnTo>
                  <a:lnTo>
                    <a:pt x="2404" y="3693"/>
                  </a:lnTo>
                  <a:lnTo>
                    <a:pt x="2402" y="3693"/>
                  </a:lnTo>
                  <a:lnTo>
                    <a:pt x="2401" y="3694"/>
                  </a:lnTo>
                  <a:lnTo>
                    <a:pt x="2398" y="3696"/>
                  </a:lnTo>
                  <a:lnTo>
                    <a:pt x="2397" y="3700"/>
                  </a:lnTo>
                  <a:lnTo>
                    <a:pt x="2392" y="3709"/>
                  </a:lnTo>
                  <a:lnTo>
                    <a:pt x="2385" y="3722"/>
                  </a:lnTo>
                  <a:lnTo>
                    <a:pt x="2378" y="3734"/>
                  </a:lnTo>
                  <a:lnTo>
                    <a:pt x="2372" y="3745"/>
                  </a:lnTo>
                  <a:lnTo>
                    <a:pt x="2365" y="3752"/>
                  </a:lnTo>
                  <a:lnTo>
                    <a:pt x="2358" y="3758"/>
                  </a:lnTo>
                  <a:lnTo>
                    <a:pt x="2351" y="3763"/>
                  </a:lnTo>
                  <a:lnTo>
                    <a:pt x="2345" y="3765"/>
                  </a:lnTo>
                  <a:lnTo>
                    <a:pt x="2341" y="3765"/>
                  </a:lnTo>
                  <a:lnTo>
                    <a:pt x="2338" y="3763"/>
                  </a:lnTo>
                  <a:lnTo>
                    <a:pt x="2333" y="3760"/>
                  </a:lnTo>
                  <a:lnTo>
                    <a:pt x="2327" y="3757"/>
                  </a:lnTo>
                  <a:lnTo>
                    <a:pt x="2316" y="3749"/>
                  </a:lnTo>
                  <a:lnTo>
                    <a:pt x="2304" y="3740"/>
                  </a:lnTo>
                  <a:lnTo>
                    <a:pt x="2294" y="3733"/>
                  </a:lnTo>
                  <a:lnTo>
                    <a:pt x="2282" y="3725"/>
                  </a:lnTo>
                  <a:lnTo>
                    <a:pt x="2271" y="3715"/>
                  </a:lnTo>
                  <a:lnTo>
                    <a:pt x="2264" y="3709"/>
                  </a:lnTo>
                  <a:lnTo>
                    <a:pt x="2261" y="3706"/>
                  </a:lnTo>
                  <a:lnTo>
                    <a:pt x="2261" y="3701"/>
                  </a:lnTo>
                  <a:lnTo>
                    <a:pt x="2260" y="3695"/>
                  </a:lnTo>
                  <a:lnTo>
                    <a:pt x="2261" y="3689"/>
                  </a:lnTo>
                  <a:lnTo>
                    <a:pt x="2263" y="3682"/>
                  </a:lnTo>
                  <a:lnTo>
                    <a:pt x="2265" y="3676"/>
                  </a:lnTo>
                  <a:lnTo>
                    <a:pt x="2269" y="3670"/>
                  </a:lnTo>
                  <a:lnTo>
                    <a:pt x="2271" y="3665"/>
                  </a:lnTo>
                  <a:lnTo>
                    <a:pt x="2277" y="3655"/>
                  </a:lnTo>
                  <a:lnTo>
                    <a:pt x="2280" y="3645"/>
                  </a:lnTo>
                  <a:lnTo>
                    <a:pt x="2282" y="3640"/>
                  </a:lnTo>
                  <a:lnTo>
                    <a:pt x="2282" y="3637"/>
                  </a:lnTo>
                  <a:lnTo>
                    <a:pt x="2280" y="3634"/>
                  </a:lnTo>
                  <a:lnTo>
                    <a:pt x="2278" y="3632"/>
                  </a:lnTo>
                  <a:lnTo>
                    <a:pt x="2272" y="3632"/>
                  </a:lnTo>
                  <a:lnTo>
                    <a:pt x="2265" y="3633"/>
                  </a:lnTo>
                  <a:lnTo>
                    <a:pt x="2257" y="3634"/>
                  </a:lnTo>
                  <a:lnTo>
                    <a:pt x="2250" y="3638"/>
                  </a:lnTo>
                  <a:lnTo>
                    <a:pt x="2241" y="3644"/>
                  </a:lnTo>
                  <a:lnTo>
                    <a:pt x="2232" y="3653"/>
                  </a:lnTo>
                  <a:lnTo>
                    <a:pt x="2228" y="3659"/>
                  </a:lnTo>
                  <a:lnTo>
                    <a:pt x="2225" y="3664"/>
                  </a:lnTo>
                  <a:lnTo>
                    <a:pt x="2222" y="3670"/>
                  </a:lnTo>
                  <a:lnTo>
                    <a:pt x="2221" y="3676"/>
                  </a:lnTo>
                  <a:lnTo>
                    <a:pt x="2220" y="3689"/>
                  </a:lnTo>
                  <a:lnTo>
                    <a:pt x="2217" y="3703"/>
                  </a:lnTo>
                  <a:lnTo>
                    <a:pt x="2216" y="3711"/>
                  </a:lnTo>
                  <a:lnTo>
                    <a:pt x="2214" y="3716"/>
                  </a:lnTo>
                  <a:lnTo>
                    <a:pt x="2212" y="3722"/>
                  </a:lnTo>
                  <a:lnTo>
                    <a:pt x="2209" y="3726"/>
                  </a:lnTo>
                  <a:lnTo>
                    <a:pt x="2206" y="3728"/>
                  </a:lnTo>
                  <a:lnTo>
                    <a:pt x="2200" y="3728"/>
                  </a:lnTo>
                  <a:lnTo>
                    <a:pt x="2194" y="3727"/>
                  </a:lnTo>
                  <a:lnTo>
                    <a:pt x="2185" y="3725"/>
                  </a:lnTo>
                  <a:lnTo>
                    <a:pt x="2178" y="3721"/>
                  </a:lnTo>
                  <a:lnTo>
                    <a:pt x="2171" y="3718"/>
                  </a:lnTo>
                  <a:lnTo>
                    <a:pt x="2166" y="3713"/>
                  </a:lnTo>
                  <a:lnTo>
                    <a:pt x="2162" y="3708"/>
                  </a:lnTo>
                  <a:lnTo>
                    <a:pt x="2160" y="3701"/>
                  </a:lnTo>
                  <a:lnTo>
                    <a:pt x="2160" y="3694"/>
                  </a:lnTo>
                  <a:lnTo>
                    <a:pt x="2160" y="3684"/>
                  </a:lnTo>
                  <a:lnTo>
                    <a:pt x="2160" y="3674"/>
                  </a:lnTo>
                  <a:lnTo>
                    <a:pt x="2158" y="3657"/>
                  </a:lnTo>
                  <a:lnTo>
                    <a:pt x="2153" y="3642"/>
                  </a:lnTo>
                  <a:lnTo>
                    <a:pt x="2150" y="3626"/>
                  </a:lnTo>
                  <a:lnTo>
                    <a:pt x="2145" y="3613"/>
                  </a:lnTo>
                  <a:lnTo>
                    <a:pt x="2139" y="3601"/>
                  </a:lnTo>
                  <a:lnTo>
                    <a:pt x="2132" y="3592"/>
                  </a:lnTo>
                  <a:lnTo>
                    <a:pt x="2128" y="3587"/>
                  </a:lnTo>
                  <a:lnTo>
                    <a:pt x="2125" y="3582"/>
                  </a:lnTo>
                  <a:lnTo>
                    <a:pt x="2121" y="3576"/>
                  </a:lnTo>
                  <a:lnTo>
                    <a:pt x="2119" y="3570"/>
                  </a:lnTo>
                  <a:lnTo>
                    <a:pt x="2118" y="3563"/>
                  </a:lnTo>
                  <a:lnTo>
                    <a:pt x="2115" y="3557"/>
                  </a:lnTo>
                  <a:lnTo>
                    <a:pt x="2115" y="3550"/>
                  </a:lnTo>
                  <a:lnTo>
                    <a:pt x="2115" y="3543"/>
                  </a:lnTo>
                  <a:lnTo>
                    <a:pt x="2116" y="3530"/>
                  </a:lnTo>
                  <a:lnTo>
                    <a:pt x="2118" y="3519"/>
                  </a:lnTo>
                  <a:lnTo>
                    <a:pt x="2118" y="3513"/>
                  </a:lnTo>
                  <a:lnTo>
                    <a:pt x="2118" y="3510"/>
                  </a:lnTo>
                  <a:lnTo>
                    <a:pt x="2116" y="3506"/>
                  </a:lnTo>
                  <a:lnTo>
                    <a:pt x="2114" y="3503"/>
                  </a:lnTo>
                  <a:lnTo>
                    <a:pt x="2112" y="3501"/>
                  </a:lnTo>
                  <a:lnTo>
                    <a:pt x="2108" y="3500"/>
                  </a:lnTo>
                  <a:lnTo>
                    <a:pt x="2106" y="3499"/>
                  </a:lnTo>
                  <a:lnTo>
                    <a:pt x="2103" y="3500"/>
                  </a:lnTo>
                  <a:lnTo>
                    <a:pt x="2100" y="3501"/>
                  </a:lnTo>
                  <a:lnTo>
                    <a:pt x="2096" y="3505"/>
                  </a:lnTo>
                  <a:lnTo>
                    <a:pt x="2094" y="3508"/>
                  </a:lnTo>
                  <a:lnTo>
                    <a:pt x="2090" y="3512"/>
                  </a:lnTo>
                  <a:lnTo>
                    <a:pt x="2086" y="3523"/>
                  </a:lnTo>
                  <a:lnTo>
                    <a:pt x="2081" y="3532"/>
                  </a:lnTo>
                  <a:lnTo>
                    <a:pt x="2078" y="3536"/>
                  </a:lnTo>
                  <a:lnTo>
                    <a:pt x="2076" y="3539"/>
                  </a:lnTo>
                  <a:lnTo>
                    <a:pt x="2074" y="3542"/>
                  </a:lnTo>
                  <a:lnTo>
                    <a:pt x="2071" y="3543"/>
                  </a:lnTo>
                  <a:lnTo>
                    <a:pt x="2069" y="3543"/>
                  </a:lnTo>
                  <a:lnTo>
                    <a:pt x="2067" y="3541"/>
                  </a:lnTo>
                  <a:lnTo>
                    <a:pt x="2064" y="3538"/>
                  </a:lnTo>
                  <a:lnTo>
                    <a:pt x="2062" y="3533"/>
                  </a:lnTo>
                  <a:lnTo>
                    <a:pt x="2058" y="3524"/>
                  </a:lnTo>
                  <a:lnTo>
                    <a:pt x="2053" y="3514"/>
                  </a:lnTo>
                  <a:lnTo>
                    <a:pt x="2046" y="3506"/>
                  </a:lnTo>
                  <a:lnTo>
                    <a:pt x="2038" y="3498"/>
                  </a:lnTo>
                  <a:lnTo>
                    <a:pt x="2033" y="3495"/>
                  </a:lnTo>
                  <a:lnTo>
                    <a:pt x="2027" y="3493"/>
                  </a:lnTo>
                  <a:lnTo>
                    <a:pt x="2020" y="3493"/>
                  </a:lnTo>
                  <a:lnTo>
                    <a:pt x="2012" y="3493"/>
                  </a:lnTo>
                  <a:lnTo>
                    <a:pt x="1995" y="3497"/>
                  </a:lnTo>
                  <a:lnTo>
                    <a:pt x="1983" y="3499"/>
                  </a:lnTo>
                  <a:lnTo>
                    <a:pt x="1979" y="3500"/>
                  </a:lnTo>
                  <a:lnTo>
                    <a:pt x="1974" y="3500"/>
                  </a:lnTo>
                  <a:lnTo>
                    <a:pt x="1969" y="3499"/>
                  </a:lnTo>
                  <a:lnTo>
                    <a:pt x="1964" y="3498"/>
                  </a:lnTo>
                  <a:lnTo>
                    <a:pt x="1958" y="3494"/>
                  </a:lnTo>
                  <a:lnTo>
                    <a:pt x="1954" y="3489"/>
                  </a:lnTo>
                  <a:lnTo>
                    <a:pt x="1948" y="3485"/>
                  </a:lnTo>
                  <a:lnTo>
                    <a:pt x="1943" y="3479"/>
                  </a:lnTo>
                  <a:lnTo>
                    <a:pt x="1937" y="3474"/>
                  </a:lnTo>
                  <a:lnTo>
                    <a:pt x="1932" y="3469"/>
                  </a:lnTo>
                  <a:lnTo>
                    <a:pt x="1926" y="3466"/>
                  </a:lnTo>
                  <a:lnTo>
                    <a:pt x="1921" y="3464"/>
                  </a:lnTo>
                  <a:lnTo>
                    <a:pt x="1916" y="3463"/>
                  </a:lnTo>
                  <a:lnTo>
                    <a:pt x="1911" y="3462"/>
                  </a:lnTo>
                  <a:lnTo>
                    <a:pt x="1906" y="3461"/>
                  </a:lnTo>
                  <a:lnTo>
                    <a:pt x="1902" y="3459"/>
                  </a:lnTo>
                  <a:lnTo>
                    <a:pt x="1899" y="3455"/>
                  </a:lnTo>
                  <a:lnTo>
                    <a:pt x="1897" y="3451"/>
                  </a:lnTo>
                  <a:lnTo>
                    <a:pt x="1895" y="3447"/>
                  </a:lnTo>
                  <a:lnTo>
                    <a:pt x="1895" y="3441"/>
                  </a:lnTo>
                  <a:lnTo>
                    <a:pt x="1895" y="3434"/>
                  </a:lnTo>
                  <a:lnTo>
                    <a:pt x="1897" y="3426"/>
                  </a:lnTo>
                  <a:lnTo>
                    <a:pt x="1899" y="3419"/>
                  </a:lnTo>
                  <a:lnTo>
                    <a:pt x="1902" y="3411"/>
                  </a:lnTo>
                  <a:lnTo>
                    <a:pt x="1906" y="3404"/>
                  </a:lnTo>
                  <a:lnTo>
                    <a:pt x="1911" y="3397"/>
                  </a:lnTo>
                  <a:lnTo>
                    <a:pt x="1916" y="3390"/>
                  </a:lnTo>
                  <a:lnTo>
                    <a:pt x="1921" y="3384"/>
                  </a:lnTo>
                  <a:lnTo>
                    <a:pt x="1931" y="3374"/>
                  </a:lnTo>
                  <a:lnTo>
                    <a:pt x="1937" y="3366"/>
                  </a:lnTo>
                  <a:lnTo>
                    <a:pt x="1942" y="3358"/>
                  </a:lnTo>
                  <a:lnTo>
                    <a:pt x="1945" y="3348"/>
                  </a:lnTo>
                  <a:lnTo>
                    <a:pt x="1945" y="3342"/>
                  </a:lnTo>
                  <a:lnTo>
                    <a:pt x="1944" y="3335"/>
                  </a:lnTo>
                  <a:lnTo>
                    <a:pt x="1941" y="3328"/>
                  </a:lnTo>
                  <a:lnTo>
                    <a:pt x="1936" y="3322"/>
                  </a:lnTo>
                  <a:lnTo>
                    <a:pt x="1930" y="3316"/>
                  </a:lnTo>
                  <a:lnTo>
                    <a:pt x="1924" y="3312"/>
                  </a:lnTo>
                  <a:lnTo>
                    <a:pt x="1920" y="3310"/>
                  </a:lnTo>
                  <a:lnTo>
                    <a:pt x="1917" y="3310"/>
                  </a:lnTo>
                  <a:lnTo>
                    <a:pt x="1914" y="3309"/>
                  </a:lnTo>
                  <a:lnTo>
                    <a:pt x="1911" y="3310"/>
                  </a:lnTo>
                  <a:lnTo>
                    <a:pt x="1900" y="3315"/>
                  </a:lnTo>
                  <a:lnTo>
                    <a:pt x="1888" y="3322"/>
                  </a:lnTo>
                  <a:lnTo>
                    <a:pt x="1882" y="3324"/>
                  </a:lnTo>
                  <a:lnTo>
                    <a:pt x="1876" y="3328"/>
                  </a:lnTo>
                  <a:lnTo>
                    <a:pt x="1870" y="3329"/>
                  </a:lnTo>
                  <a:lnTo>
                    <a:pt x="1863" y="3330"/>
                  </a:lnTo>
                  <a:lnTo>
                    <a:pt x="1850" y="3329"/>
                  </a:lnTo>
                  <a:lnTo>
                    <a:pt x="1836" y="3327"/>
                  </a:lnTo>
                  <a:lnTo>
                    <a:pt x="1822" y="3322"/>
                  </a:lnTo>
                  <a:lnTo>
                    <a:pt x="1807" y="3315"/>
                  </a:lnTo>
                  <a:lnTo>
                    <a:pt x="1794" y="3306"/>
                  </a:lnTo>
                  <a:lnTo>
                    <a:pt x="1785" y="3298"/>
                  </a:lnTo>
                  <a:lnTo>
                    <a:pt x="1780" y="3293"/>
                  </a:lnTo>
                  <a:lnTo>
                    <a:pt x="1778" y="3289"/>
                  </a:lnTo>
                  <a:lnTo>
                    <a:pt x="1776" y="3284"/>
                  </a:lnTo>
                  <a:lnTo>
                    <a:pt x="1775" y="3279"/>
                  </a:lnTo>
                  <a:lnTo>
                    <a:pt x="1775" y="3273"/>
                  </a:lnTo>
                  <a:lnTo>
                    <a:pt x="1774" y="3268"/>
                  </a:lnTo>
                  <a:lnTo>
                    <a:pt x="1772" y="3264"/>
                  </a:lnTo>
                  <a:lnTo>
                    <a:pt x="1769" y="3260"/>
                  </a:lnTo>
                  <a:lnTo>
                    <a:pt x="1762" y="3253"/>
                  </a:lnTo>
                  <a:lnTo>
                    <a:pt x="1755" y="3248"/>
                  </a:lnTo>
                  <a:lnTo>
                    <a:pt x="1746" y="3242"/>
                  </a:lnTo>
                  <a:lnTo>
                    <a:pt x="1732" y="3234"/>
                  </a:lnTo>
                  <a:lnTo>
                    <a:pt x="1721" y="3227"/>
                  </a:lnTo>
                  <a:lnTo>
                    <a:pt x="1710" y="3221"/>
                  </a:lnTo>
                  <a:lnTo>
                    <a:pt x="1706" y="3218"/>
                  </a:lnTo>
                  <a:lnTo>
                    <a:pt x="1703" y="3216"/>
                  </a:lnTo>
                  <a:lnTo>
                    <a:pt x="1700" y="3211"/>
                  </a:lnTo>
                  <a:lnTo>
                    <a:pt x="1697" y="3208"/>
                  </a:lnTo>
                  <a:lnTo>
                    <a:pt x="1694" y="3198"/>
                  </a:lnTo>
                  <a:lnTo>
                    <a:pt x="1693" y="3189"/>
                  </a:lnTo>
                  <a:lnTo>
                    <a:pt x="1692" y="3179"/>
                  </a:lnTo>
                  <a:lnTo>
                    <a:pt x="1690" y="3172"/>
                  </a:lnTo>
                  <a:lnTo>
                    <a:pt x="1687" y="3169"/>
                  </a:lnTo>
                  <a:lnTo>
                    <a:pt x="1684" y="3166"/>
                  </a:lnTo>
                  <a:lnTo>
                    <a:pt x="1680" y="3164"/>
                  </a:lnTo>
                  <a:lnTo>
                    <a:pt x="1675" y="3163"/>
                  </a:lnTo>
                  <a:lnTo>
                    <a:pt x="1669" y="3161"/>
                  </a:lnTo>
                  <a:lnTo>
                    <a:pt x="1662" y="3158"/>
                  </a:lnTo>
                  <a:lnTo>
                    <a:pt x="1655" y="3154"/>
                  </a:lnTo>
                  <a:lnTo>
                    <a:pt x="1649" y="3150"/>
                  </a:lnTo>
                  <a:lnTo>
                    <a:pt x="1643" y="3145"/>
                  </a:lnTo>
                  <a:lnTo>
                    <a:pt x="1639" y="3140"/>
                  </a:lnTo>
                  <a:lnTo>
                    <a:pt x="1636" y="3134"/>
                  </a:lnTo>
                  <a:lnTo>
                    <a:pt x="1635" y="3128"/>
                  </a:lnTo>
                  <a:lnTo>
                    <a:pt x="1636" y="3122"/>
                  </a:lnTo>
                  <a:lnTo>
                    <a:pt x="1639" y="3116"/>
                  </a:lnTo>
                  <a:lnTo>
                    <a:pt x="1641" y="3110"/>
                  </a:lnTo>
                  <a:lnTo>
                    <a:pt x="1643" y="3104"/>
                  </a:lnTo>
                  <a:lnTo>
                    <a:pt x="1649" y="3094"/>
                  </a:lnTo>
                  <a:lnTo>
                    <a:pt x="1652" y="3084"/>
                  </a:lnTo>
                  <a:lnTo>
                    <a:pt x="1648" y="3075"/>
                  </a:lnTo>
                  <a:lnTo>
                    <a:pt x="1645" y="3063"/>
                  </a:lnTo>
                  <a:lnTo>
                    <a:pt x="1642" y="3056"/>
                  </a:lnTo>
                  <a:lnTo>
                    <a:pt x="1640" y="3047"/>
                  </a:lnTo>
                  <a:lnTo>
                    <a:pt x="1640" y="3038"/>
                  </a:lnTo>
                  <a:lnTo>
                    <a:pt x="1641" y="3027"/>
                  </a:lnTo>
                  <a:lnTo>
                    <a:pt x="1645" y="3007"/>
                  </a:lnTo>
                  <a:lnTo>
                    <a:pt x="1648" y="2995"/>
                  </a:lnTo>
                  <a:lnTo>
                    <a:pt x="1648" y="2990"/>
                  </a:lnTo>
                  <a:lnTo>
                    <a:pt x="1647" y="2987"/>
                  </a:lnTo>
                  <a:lnTo>
                    <a:pt x="1645" y="2982"/>
                  </a:lnTo>
                  <a:lnTo>
                    <a:pt x="1641" y="2978"/>
                  </a:lnTo>
                  <a:lnTo>
                    <a:pt x="1629" y="2969"/>
                  </a:lnTo>
                  <a:lnTo>
                    <a:pt x="1614" y="2958"/>
                  </a:lnTo>
                  <a:lnTo>
                    <a:pt x="1606" y="2953"/>
                  </a:lnTo>
                  <a:lnTo>
                    <a:pt x="1601" y="2949"/>
                  </a:lnTo>
                  <a:lnTo>
                    <a:pt x="1596" y="2944"/>
                  </a:lnTo>
                  <a:lnTo>
                    <a:pt x="1592" y="2940"/>
                  </a:lnTo>
                  <a:lnTo>
                    <a:pt x="1591" y="2937"/>
                  </a:lnTo>
                  <a:lnTo>
                    <a:pt x="1587" y="2934"/>
                  </a:lnTo>
                  <a:lnTo>
                    <a:pt x="1585" y="2933"/>
                  </a:lnTo>
                  <a:lnTo>
                    <a:pt x="1582" y="2932"/>
                  </a:lnTo>
                  <a:lnTo>
                    <a:pt x="1573" y="2932"/>
                  </a:lnTo>
                  <a:lnTo>
                    <a:pt x="1562" y="2932"/>
                  </a:lnTo>
                  <a:lnTo>
                    <a:pt x="1553" y="2931"/>
                  </a:lnTo>
                  <a:lnTo>
                    <a:pt x="1546" y="2930"/>
                  </a:lnTo>
                  <a:lnTo>
                    <a:pt x="1542" y="2930"/>
                  </a:lnTo>
                  <a:lnTo>
                    <a:pt x="1539" y="2930"/>
                  </a:lnTo>
                  <a:lnTo>
                    <a:pt x="1536" y="2932"/>
                  </a:lnTo>
                  <a:lnTo>
                    <a:pt x="1534" y="2936"/>
                  </a:lnTo>
                  <a:lnTo>
                    <a:pt x="1528" y="2943"/>
                  </a:lnTo>
                  <a:lnTo>
                    <a:pt x="1522" y="2947"/>
                  </a:lnTo>
                  <a:lnTo>
                    <a:pt x="1516" y="2950"/>
                  </a:lnTo>
                  <a:lnTo>
                    <a:pt x="1509" y="2951"/>
                  </a:lnTo>
                  <a:lnTo>
                    <a:pt x="1499" y="2950"/>
                  </a:lnTo>
                  <a:lnTo>
                    <a:pt x="1490" y="2949"/>
                  </a:lnTo>
                  <a:lnTo>
                    <a:pt x="1485" y="2949"/>
                  </a:lnTo>
                  <a:lnTo>
                    <a:pt x="1480" y="2949"/>
                  </a:lnTo>
                  <a:lnTo>
                    <a:pt x="1476" y="2950"/>
                  </a:lnTo>
                  <a:lnTo>
                    <a:pt x="1471" y="2952"/>
                  </a:lnTo>
                  <a:lnTo>
                    <a:pt x="1464" y="2958"/>
                  </a:lnTo>
                  <a:lnTo>
                    <a:pt x="1458" y="2963"/>
                  </a:lnTo>
                  <a:lnTo>
                    <a:pt x="1452" y="2964"/>
                  </a:lnTo>
                  <a:lnTo>
                    <a:pt x="1444" y="2964"/>
                  </a:lnTo>
                  <a:lnTo>
                    <a:pt x="1439" y="2963"/>
                  </a:lnTo>
                  <a:lnTo>
                    <a:pt x="1435" y="2959"/>
                  </a:lnTo>
                  <a:lnTo>
                    <a:pt x="1432" y="2955"/>
                  </a:lnTo>
                  <a:lnTo>
                    <a:pt x="1429" y="2949"/>
                  </a:lnTo>
                  <a:lnTo>
                    <a:pt x="1425" y="2937"/>
                  </a:lnTo>
                  <a:lnTo>
                    <a:pt x="1420" y="2926"/>
                  </a:lnTo>
                  <a:lnTo>
                    <a:pt x="1414" y="2918"/>
                  </a:lnTo>
                  <a:lnTo>
                    <a:pt x="1407" y="2906"/>
                  </a:lnTo>
                  <a:lnTo>
                    <a:pt x="1402" y="2899"/>
                  </a:lnTo>
                  <a:lnTo>
                    <a:pt x="1400" y="2890"/>
                  </a:lnTo>
                  <a:lnTo>
                    <a:pt x="1396" y="2880"/>
                  </a:lnTo>
                  <a:lnTo>
                    <a:pt x="1394" y="2867"/>
                  </a:lnTo>
                  <a:lnTo>
                    <a:pt x="1392" y="2854"/>
                  </a:lnTo>
                  <a:lnTo>
                    <a:pt x="1390" y="2842"/>
                  </a:lnTo>
                  <a:lnTo>
                    <a:pt x="1388" y="2832"/>
                  </a:lnTo>
                  <a:lnTo>
                    <a:pt x="1385" y="2825"/>
                  </a:lnTo>
                  <a:lnTo>
                    <a:pt x="1378" y="2812"/>
                  </a:lnTo>
                  <a:lnTo>
                    <a:pt x="1372" y="2805"/>
                  </a:lnTo>
                  <a:lnTo>
                    <a:pt x="1368" y="2796"/>
                  </a:lnTo>
                  <a:lnTo>
                    <a:pt x="1364" y="2788"/>
                  </a:lnTo>
                  <a:lnTo>
                    <a:pt x="1363" y="2779"/>
                  </a:lnTo>
                  <a:lnTo>
                    <a:pt x="1364" y="2770"/>
                  </a:lnTo>
                  <a:lnTo>
                    <a:pt x="1364" y="2767"/>
                  </a:lnTo>
                  <a:lnTo>
                    <a:pt x="1363" y="2763"/>
                  </a:lnTo>
                  <a:lnTo>
                    <a:pt x="1362" y="2760"/>
                  </a:lnTo>
                  <a:lnTo>
                    <a:pt x="1358" y="2755"/>
                  </a:lnTo>
                  <a:lnTo>
                    <a:pt x="1354" y="2751"/>
                  </a:lnTo>
                  <a:lnTo>
                    <a:pt x="1350" y="2748"/>
                  </a:lnTo>
                  <a:lnTo>
                    <a:pt x="1344" y="2744"/>
                  </a:lnTo>
                  <a:lnTo>
                    <a:pt x="1337" y="2741"/>
                  </a:lnTo>
                  <a:lnTo>
                    <a:pt x="1324" y="2737"/>
                  </a:lnTo>
                  <a:lnTo>
                    <a:pt x="1312" y="2732"/>
                  </a:lnTo>
                  <a:lnTo>
                    <a:pt x="1306" y="2729"/>
                  </a:lnTo>
                  <a:lnTo>
                    <a:pt x="1301" y="2725"/>
                  </a:lnTo>
                  <a:lnTo>
                    <a:pt x="1297" y="2722"/>
                  </a:lnTo>
                  <a:lnTo>
                    <a:pt x="1294" y="2717"/>
                  </a:lnTo>
                  <a:lnTo>
                    <a:pt x="1287" y="2707"/>
                  </a:lnTo>
                  <a:lnTo>
                    <a:pt x="1278" y="2698"/>
                  </a:lnTo>
                  <a:lnTo>
                    <a:pt x="1268" y="2690"/>
                  </a:lnTo>
                  <a:lnTo>
                    <a:pt x="1255" y="2684"/>
                  </a:lnTo>
                  <a:lnTo>
                    <a:pt x="1243" y="2678"/>
                  </a:lnTo>
                  <a:lnTo>
                    <a:pt x="1233" y="2672"/>
                  </a:lnTo>
                  <a:lnTo>
                    <a:pt x="1224" y="2666"/>
                  </a:lnTo>
                  <a:lnTo>
                    <a:pt x="1217" y="2659"/>
                  </a:lnTo>
                  <a:lnTo>
                    <a:pt x="1201" y="2643"/>
                  </a:lnTo>
                  <a:lnTo>
                    <a:pt x="1188" y="2634"/>
                  </a:lnTo>
                  <a:lnTo>
                    <a:pt x="1184" y="2630"/>
                  </a:lnTo>
                  <a:lnTo>
                    <a:pt x="1182" y="2628"/>
                  </a:lnTo>
                  <a:lnTo>
                    <a:pt x="1184" y="2622"/>
                  </a:lnTo>
                  <a:lnTo>
                    <a:pt x="1190" y="2615"/>
                  </a:lnTo>
                  <a:lnTo>
                    <a:pt x="1196" y="2606"/>
                  </a:lnTo>
                  <a:lnTo>
                    <a:pt x="1199" y="2600"/>
                  </a:lnTo>
                  <a:lnTo>
                    <a:pt x="1199" y="2599"/>
                  </a:lnTo>
                  <a:lnTo>
                    <a:pt x="1199" y="2597"/>
                  </a:lnTo>
                  <a:lnTo>
                    <a:pt x="1196" y="2596"/>
                  </a:lnTo>
                  <a:lnTo>
                    <a:pt x="1194" y="2596"/>
                  </a:lnTo>
                  <a:lnTo>
                    <a:pt x="1186" y="2593"/>
                  </a:lnTo>
                  <a:lnTo>
                    <a:pt x="1175" y="2592"/>
                  </a:lnTo>
                  <a:lnTo>
                    <a:pt x="1170" y="2591"/>
                  </a:lnTo>
                  <a:lnTo>
                    <a:pt x="1167" y="2588"/>
                  </a:lnTo>
                  <a:lnTo>
                    <a:pt x="1165" y="2587"/>
                  </a:lnTo>
                  <a:lnTo>
                    <a:pt x="1165" y="2585"/>
                  </a:lnTo>
                  <a:lnTo>
                    <a:pt x="1165" y="2584"/>
                  </a:lnTo>
                  <a:lnTo>
                    <a:pt x="1167" y="2581"/>
                  </a:lnTo>
                  <a:lnTo>
                    <a:pt x="1168" y="2577"/>
                  </a:lnTo>
                  <a:lnTo>
                    <a:pt x="1169" y="2571"/>
                  </a:lnTo>
                  <a:lnTo>
                    <a:pt x="1168" y="2564"/>
                  </a:lnTo>
                  <a:lnTo>
                    <a:pt x="1167" y="2556"/>
                  </a:lnTo>
                  <a:lnTo>
                    <a:pt x="1164" y="2550"/>
                  </a:lnTo>
                  <a:lnTo>
                    <a:pt x="1162" y="2543"/>
                  </a:lnTo>
                  <a:lnTo>
                    <a:pt x="1158" y="2539"/>
                  </a:lnTo>
                  <a:lnTo>
                    <a:pt x="1154" y="2534"/>
                  </a:lnTo>
                  <a:lnTo>
                    <a:pt x="1145" y="2528"/>
                  </a:lnTo>
                  <a:lnTo>
                    <a:pt x="1137" y="2520"/>
                  </a:lnTo>
                  <a:lnTo>
                    <a:pt x="1127" y="2511"/>
                  </a:lnTo>
                  <a:lnTo>
                    <a:pt x="1118" y="2503"/>
                  </a:lnTo>
                  <a:lnTo>
                    <a:pt x="1106" y="2493"/>
                  </a:lnTo>
                  <a:lnTo>
                    <a:pt x="1094" y="2483"/>
                  </a:lnTo>
                  <a:lnTo>
                    <a:pt x="1082" y="2473"/>
                  </a:lnTo>
                  <a:lnTo>
                    <a:pt x="1074" y="2467"/>
                  </a:lnTo>
                  <a:lnTo>
                    <a:pt x="1058" y="2459"/>
                  </a:lnTo>
                  <a:lnTo>
                    <a:pt x="1045" y="2452"/>
                  </a:lnTo>
                  <a:lnTo>
                    <a:pt x="1042" y="2451"/>
                  </a:lnTo>
                  <a:lnTo>
                    <a:pt x="1039" y="2449"/>
                  </a:lnTo>
                  <a:lnTo>
                    <a:pt x="1038" y="2447"/>
                  </a:lnTo>
                  <a:lnTo>
                    <a:pt x="1038" y="2445"/>
                  </a:lnTo>
                  <a:lnTo>
                    <a:pt x="1038" y="2441"/>
                  </a:lnTo>
                  <a:lnTo>
                    <a:pt x="1039" y="2438"/>
                  </a:lnTo>
                  <a:lnTo>
                    <a:pt x="1041" y="2435"/>
                  </a:lnTo>
                  <a:lnTo>
                    <a:pt x="1044" y="2432"/>
                  </a:lnTo>
                  <a:lnTo>
                    <a:pt x="1047" y="2428"/>
                  </a:lnTo>
                  <a:lnTo>
                    <a:pt x="1048" y="2423"/>
                  </a:lnTo>
                  <a:lnTo>
                    <a:pt x="1048" y="2419"/>
                  </a:lnTo>
                  <a:lnTo>
                    <a:pt x="1047" y="2414"/>
                  </a:lnTo>
                  <a:lnTo>
                    <a:pt x="1042" y="2405"/>
                  </a:lnTo>
                  <a:lnTo>
                    <a:pt x="1036" y="2397"/>
                  </a:lnTo>
                  <a:lnTo>
                    <a:pt x="1032" y="2392"/>
                  </a:lnTo>
                  <a:lnTo>
                    <a:pt x="1030" y="2389"/>
                  </a:lnTo>
                  <a:lnTo>
                    <a:pt x="1029" y="2384"/>
                  </a:lnTo>
                  <a:lnTo>
                    <a:pt x="1028" y="2379"/>
                  </a:lnTo>
                  <a:lnTo>
                    <a:pt x="1026" y="2375"/>
                  </a:lnTo>
                  <a:lnTo>
                    <a:pt x="1028" y="2369"/>
                  </a:lnTo>
                  <a:lnTo>
                    <a:pt x="1030" y="2361"/>
                  </a:lnTo>
                  <a:lnTo>
                    <a:pt x="1032" y="2354"/>
                  </a:lnTo>
                  <a:lnTo>
                    <a:pt x="1036" y="2347"/>
                  </a:lnTo>
                  <a:lnTo>
                    <a:pt x="1037" y="2341"/>
                  </a:lnTo>
                  <a:lnTo>
                    <a:pt x="1037" y="2335"/>
                  </a:lnTo>
                  <a:lnTo>
                    <a:pt x="1036" y="2332"/>
                  </a:lnTo>
                  <a:lnTo>
                    <a:pt x="1032" y="2328"/>
                  </a:lnTo>
                  <a:lnTo>
                    <a:pt x="1029" y="2325"/>
                  </a:lnTo>
                  <a:lnTo>
                    <a:pt x="1024" y="2322"/>
                  </a:lnTo>
                  <a:lnTo>
                    <a:pt x="1018" y="2321"/>
                  </a:lnTo>
                  <a:lnTo>
                    <a:pt x="1006" y="2317"/>
                  </a:lnTo>
                  <a:lnTo>
                    <a:pt x="994" y="2315"/>
                  </a:lnTo>
                  <a:lnTo>
                    <a:pt x="990" y="2313"/>
                  </a:lnTo>
                  <a:lnTo>
                    <a:pt x="984" y="2310"/>
                  </a:lnTo>
                  <a:lnTo>
                    <a:pt x="978" y="2306"/>
                  </a:lnTo>
                  <a:lnTo>
                    <a:pt x="972" y="2301"/>
                  </a:lnTo>
                  <a:lnTo>
                    <a:pt x="957" y="2291"/>
                  </a:lnTo>
                  <a:lnTo>
                    <a:pt x="944" y="2283"/>
                  </a:lnTo>
                  <a:lnTo>
                    <a:pt x="932" y="2276"/>
                  </a:lnTo>
                  <a:lnTo>
                    <a:pt x="922" y="2269"/>
                  </a:lnTo>
                  <a:lnTo>
                    <a:pt x="911" y="2262"/>
                  </a:lnTo>
                  <a:lnTo>
                    <a:pt x="899" y="2253"/>
                  </a:lnTo>
                  <a:lnTo>
                    <a:pt x="887" y="2246"/>
                  </a:lnTo>
                  <a:lnTo>
                    <a:pt x="880" y="2241"/>
                  </a:lnTo>
                  <a:lnTo>
                    <a:pt x="874" y="2240"/>
                  </a:lnTo>
                  <a:lnTo>
                    <a:pt x="867" y="2240"/>
                  </a:lnTo>
                  <a:lnTo>
                    <a:pt x="864" y="2240"/>
                  </a:lnTo>
                  <a:lnTo>
                    <a:pt x="860" y="2241"/>
                  </a:lnTo>
                  <a:lnTo>
                    <a:pt x="858" y="2244"/>
                  </a:lnTo>
                  <a:lnTo>
                    <a:pt x="855" y="2246"/>
                  </a:lnTo>
                  <a:lnTo>
                    <a:pt x="853" y="2250"/>
                  </a:lnTo>
                  <a:lnTo>
                    <a:pt x="850" y="2252"/>
                  </a:lnTo>
                  <a:lnTo>
                    <a:pt x="848" y="2253"/>
                  </a:lnTo>
                  <a:lnTo>
                    <a:pt x="846" y="2253"/>
                  </a:lnTo>
                  <a:lnTo>
                    <a:pt x="840" y="2251"/>
                  </a:lnTo>
                  <a:lnTo>
                    <a:pt x="831" y="2245"/>
                  </a:lnTo>
                  <a:lnTo>
                    <a:pt x="817" y="2233"/>
                  </a:lnTo>
                  <a:lnTo>
                    <a:pt x="809" y="2227"/>
                  </a:lnTo>
                  <a:lnTo>
                    <a:pt x="805" y="2227"/>
                  </a:lnTo>
                  <a:lnTo>
                    <a:pt x="804" y="2228"/>
                  </a:lnTo>
                  <a:lnTo>
                    <a:pt x="803" y="2233"/>
                  </a:lnTo>
                  <a:lnTo>
                    <a:pt x="801" y="2241"/>
                  </a:lnTo>
                  <a:lnTo>
                    <a:pt x="797" y="2257"/>
                  </a:lnTo>
                  <a:lnTo>
                    <a:pt x="791" y="2270"/>
                  </a:lnTo>
                  <a:lnTo>
                    <a:pt x="787" y="2278"/>
                  </a:lnTo>
                  <a:lnTo>
                    <a:pt x="783" y="2289"/>
                  </a:lnTo>
                  <a:lnTo>
                    <a:pt x="776" y="2300"/>
                  </a:lnTo>
                  <a:lnTo>
                    <a:pt x="768" y="2310"/>
                  </a:lnTo>
                  <a:lnTo>
                    <a:pt x="765" y="2315"/>
                  </a:lnTo>
                  <a:lnTo>
                    <a:pt x="761" y="2317"/>
                  </a:lnTo>
                  <a:lnTo>
                    <a:pt x="758" y="2319"/>
                  </a:lnTo>
                  <a:lnTo>
                    <a:pt x="755" y="2320"/>
                  </a:lnTo>
                  <a:lnTo>
                    <a:pt x="749" y="2320"/>
                  </a:lnTo>
                  <a:lnTo>
                    <a:pt x="743" y="2319"/>
                  </a:lnTo>
                  <a:lnTo>
                    <a:pt x="730" y="2317"/>
                  </a:lnTo>
                  <a:lnTo>
                    <a:pt x="717" y="2317"/>
                  </a:lnTo>
                  <a:lnTo>
                    <a:pt x="715" y="2319"/>
                  </a:lnTo>
                  <a:lnTo>
                    <a:pt x="714" y="2320"/>
                  </a:lnTo>
                  <a:lnTo>
                    <a:pt x="714" y="2322"/>
                  </a:lnTo>
                  <a:lnTo>
                    <a:pt x="714" y="2325"/>
                  </a:lnTo>
                  <a:lnTo>
                    <a:pt x="716" y="2332"/>
                  </a:lnTo>
                  <a:lnTo>
                    <a:pt x="720" y="2340"/>
                  </a:lnTo>
                  <a:lnTo>
                    <a:pt x="721" y="2345"/>
                  </a:lnTo>
                  <a:lnTo>
                    <a:pt x="722" y="2350"/>
                  </a:lnTo>
                  <a:lnTo>
                    <a:pt x="722" y="2353"/>
                  </a:lnTo>
                  <a:lnTo>
                    <a:pt x="722" y="2357"/>
                  </a:lnTo>
                  <a:lnTo>
                    <a:pt x="720" y="2360"/>
                  </a:lnTo>
                  <a:lnTo>
                    <a:pt x="716" y="2363"/>
                  </a:lnTo>
                  <a:lnTo>
                    <a:pt x="710" y="2366"/>
                  </a:lnTo>
                  <a:lnTo>
                    <a:pt x="703" y="2367"/>
                  </a:lnTo>
                  <a:lnTo>
                    <a:pt x="695" y="2369"/>
                  </a:lnTo>
                  <a:lnTo>
                    <a:pt x="686" y="2369"/>
                  </a:lnTo>
                  <a:lnTo>
                    <a:pt x="678" y="2366"/>
                  </a:lnTo>
                  <a:lnTo>
                    <a:pt x="671" y="2364"/>
                  </a:lnTo>
                  <a:lnTo>
                    <a:pt x="664" y="2360"/>
                  </a:lnTo>
                  <a:lnTo>
                    <a:pt x="658" y="2356"/>
                  </a:lnTo>
                  <a:lnTo>
                    <a:pt x="653" y="2351"/>
                  </a:lnTo>
                  <a:lnTo>
                    <a:pt x="650" y="2345"/>
                  </a:lnTo>
                  <a:lnTo>
                    <a:pt x="647" y="2339"/>
                  </a:lnTo>
                  <a:lnTo>
                    <a:pt x="646" y="2331"/>
                  </a:lnTo>
                  <a:lnTo>
                    <a:pt x="646" y="2321"/>
                  </a:lnTo>
                  <a:lnTo>
                    <a:pt x="646" y="2312"/>
                  </a:lnTo>
                  <a:lnTo>
                    <a:pt x="647" y="2293"/>
                  </a:lnTo>
                  <a:lnTo>
                    <a:pt x="647" y="2275"/>
                  </a:lnTo>
                  <a:lnTo>
                    <a:pt x="647" y="2268"/>
                  </a:lnTo>
                  <a:lnTo>
                    <a:pt x="646" y="2260"/>
                  </a:lnTo>
                  <a:lnTo>
                    <a:pt x="644" y="2254"/>
                  </a:lnTo>
                  <a:lnTo>
                    <a:pt x="641" y="2249"/>
                  </a:lnTo>
                  <a:lnTo>
                    <a:pt x="638" y="2244"/>
                  </a:lnTo>
                  <a:lnTo>
                    <a:pt x="634" y="2239"/>
                  </a:lnTo>
                  <a:lnTo>
                    <a:pt x="629" y="2235"/>
                  </a:lnTo>
                  <a:lnTo>
                    <a:pt x="625" y="2233"/>
                  </a:lnTo>
                  <a:lnTo>
                    <a:pt x="615" y="2228"/>
                  </a:lnTo>
                  <a:lnTo>
                    <a:pt x="606" y="2222"/>
                  </a:lnTo>
                  <a:lnTo>
                    <a:pt x="597" y="2215"/>
                  </a:lnTo>
                  <a:lnTo>
                    <a:pt x="588" y="2206"/>
                  </a:lnTo>
                  <a:lnTo>
                    <a:pt x="578" y="2193"/>
                  </a:lnTo>
                  <a:lnTo>
                    <a:pt x="568" y="2178"/>
                  </a:lnTo>
                  <a:lnTo>
                    <a:pt x="557" y="2165"/>
                  </a:lnTo>
                  <a:lnTo>
                    <a:pt x="547" y="2155"/>
                  </a:lnTo>
                  <a:lnTo>
                    <a:pt x="544" y="2151"/>
                  </a:lnTo>
                  <a:lnTo>
                    <a:pt x="541" y="2146"/>
                  </a:lnTo>
                  <a:lnTo>
                    <a:pt x="539" y="2142"/>
                  </a:lnTo>
                  <a:lnTo>
                    <a:pt x="538" y="2137"/>
                  </a:lnTo>
                  <a:lnTo>
                    <a:pt x="537" y="2132"/>
                  </a:lnTo>
                  <a:lnTo>
                    <a:pt x="534" y="2127"/>
                  </a:lnTo>
                  <a:lnTo>
                    <a:pt x="532" y="2123"/>
                  </a:lnTo>
                  <a:lnTo>
                    <a:pt x="527" y="2119"/>
                  </a:lnTo>
                  <a:lnTo>
                    <a:pt x="518" y="2114"/>
                  </a:lnTo>
                  <a:lnTo>
                    <a:pt x="505" y="2107"/>
                  </a:lnTo>
                  <a:lnTo>
                    <a:pt x="496" y="2104"/>
                  </a:lnTo>
                  <a:lnTo>
                    <a:pt x="488" y="2099"/>
                  </a:lnTo>
                  <a:lnTo>
                    <a:pt x="481" y="2094"/>
                  </a:lnTo>
                  <a:lnTo>
                    <a:pt x="472" y="2087"/>
                  </a:lnTo>
                  <a:lnTo>
                    <a:pt x="457" y="2073"/>
                  </a:lnTo>
                  <a:lnTo>
                    <a:pt x="440" y="2057"/>
                  </a:lnTo>
                  <a:lnTo>
                    <a:pt x="425" y="2041"/>
                  </a:lnTo>
                  <a:lnTo>
                    <a:pt x="413" y="2026"/>
                  </a:lnTo>
                  <a:lnTo>
                    <a:pt x="407" y="2022"/>
                  </a:lnTo>
                  <a:lnTo>
                    <a:pt x="400" y="2017"/>
                  </a:lnTo>
                  <a:lnTo>
                    <a:pt x="392" y="2014"/>
                  </a:lnTo>
                  <a:lnTo>
                    <a:pt x="383" y="2012"/>
                  </a:lnTo>
                  <a:lnTo>
                    <a:pt x="376" y="2010"/>
                  </a:lnTo>
                  <a:lnTo>
                    <a:pt x="369" y="2007"/>
                  </a:lnTo>
                  <a:lnTo>
                    <a:pt x="362" y="2005"/>
                  </a:lnTo>
                  <a:lnTo>
                    <a:pt x="357" y="2003"/>
                  </a:lnTo>
                  <a:lnTo>
                    <a:pt x="352" y="1998"/>
                  </a:lnTo>
                  <a:lnTo>
                    <a:pt x="349" y="1993"/>
                  </a:lnTo>
                  <a:lnTo>
                    <a:pt x="345" y="1986"/>
                  </a:lnTo>
                  <a:lnTo>
                    <a:pt x="342" y="1980"/>
                  </a:lnTo>
                  <a:lnTo>
                    <a:pt x="338" y="1972"/>
                  </a:lnTo>
                  <a:lnTo>
                    <a:pt x="336" y="1964"/>
                  </a:lnTo>
                  <a:lnTo>
                    <a:pt x="335" y="1956"/>
                  </a:lnTo>
                  <a:lnTo>
                    <a:pt x="335" y="1949"/>
                  </a:lnTo>
                  <a:lnTo>
                    <a:pt x="335" y="1934"/>
                  </a:lnTo>
                  <a:lnTo>
                    <a:pt x="335" y="1917"/>
                  </a:lnTo>
                  <a:lnTo>
                    <a:pt x="335" y="1909"/>
                  </a:lnTo>
                  <a:lnTo>
                    <a:pt x="332" y="1899"/>
                  </a:lnTo>
                  <a:lnTo>
                    <a:pt x="330" y="1890"/>
                  </a:lnTo>
                  <a:lnTo>
                    <a:pt x="326" y="1880"/>
                  </a:lnTo>
                  <a:lnTo>
                    <a:pt x="317" y="1861"/>
                  </a:lnTo>
                  <a:lnTo>
                    <a:pt x="306" y="1844"/>
                  </a:lnTo>
                  <a:lnTo>
                    <a:pt x="296" y="1829"/>
                  </a:lnTo>
                  <a:lnTo>
                    <a:pt x="287" y="1814"/>
                  </a:lnTo>
                  <a:lnTo>
                    <a:pt x="282" y="1808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7" y="1799"/>
                  </a:lnTo>
                  <a:lnTo>
                    <a:pt x="256" y="1799"/>
                  </a:lnTo>
                  <a:lnTo>
                    <a:pt x="247" y="1800"/>
                  </a:lnTo>
                  <a:lnTo>
                    <a:pt x="242" y="1799"/>
                  </a:lnTo>
                  <a:lnTo>
                    <a:pt x="237" y="1798"/>
                  </a:lnTo>
                  <a:lnTo>
                    <a:pt x="232" y="1795"/>
                  </a:lnTo>
                  <a:lnTo>
                    <a:pt x="226" y="1790"/>
                  </a:lnTo>
                  <a:lnTo>
                    <a:pt x="222" y="1784"/>
                  </a:lnTo>
                  <a:lnTo>
                    <a:pt x="217" y="1779"/>
                  </a:lnTo>
                  <a:lnTo>
                    <a:pt x="213" y="1773"/>
                  </a:lnTo>
                  <a:lnTo>
                    <a:pt x="210" y="1767"/>
                  </a:lnTo>
                  <a:lnTo>
                    <a:pt x="200" y="1759"/>
                  </a:lnTo>
                  <a:lnTo>
                    <a:pt x="191" y="1752"/>
                  </a:lnTo>
                  <a:lnTo>
                    <a:pt x="189" y="1741"/>
                  </a:lnTo>
                  <a:lnTo>
                    <a:pt x="188" y="1735"/>
                  </a:lnTo>
                  <a:lnTo>
                    <a:pt x="185" y="1734"/>
                  </a:lnTo>
                  <a:lnTo>
                    <a:pt x="182" y="1733"/>
                  </a:lnTo>
                  <a:lnTo>
                    <a:pt x="179" y="1733"/>
                  </a:lnTo>
                  <a:lnTo>
                    <a:pt x="174" y="1733"/>
                  </a:lnTo>
                  <a:lnTo>
                    <a:pt x="166" y="1734"/>
                  </a:lnTo>
                  <a:lnTo>
                    <a:pt x="157" y="1735"/>
                  </a:lnTo>
                  <a:lnTo>
                    <a:pt x="151" y="1736"/>
                  </a:lnTo>
                  <a:lnTo>
                    <a:pt x="148" y="1739"/>
                  </a:lnTo>
                  <a:lnTo>
                    <a:pt x="147" y="1742"/>
                  </a:lnTo>
                  <a:lnTo>
                    <a:pt x="148" y="1749"/>
                  </a:lnTo>
                  <a:lnTo>
                    <a:pt x="148" y="1753"/>
                  </a:lnTo>
                  <a:lnTo>
                    <a:pt x="147" y="1756"/>
                  </a:lnTo>
                  <a:lnTo>
                    <a:pt x="145" y="1759"/>
                  </a:lnTo>
                  <a:lnTo>
                    <a:pt x="144" y="1760"/>
                  </a:lnTo>
                  <a:lnTo>
                    <a:pt x="140" y="1761"/>
                  </a:lnTo>
                  <a:lnTo>
                    <a:pt x="132" y="1760"/>
                  </a:lnTo>
                  <a:lnTo>
                    <a:pt x="125" y="1758"/>
                  </a:lnTo>
                  <a:lnTo>
                    <a:pt x="118" y="1755"/>
                  </a:lnTo>
                  <a:lnTo>
                    <a:pt x="115" y="1753"/>
                  </a:lnTo>
                  <a:lnTo>
                    <a:pt x="112" y="1751"/>
                  </a:lnTo>
                  <a:lnTo>
                    <a:pt x="110" y="1748"/>
                  </a:lnTo>
                  <a:lnTo>
                    <a:pt x="109" y="1743"/>
                  </a:lnTo>
                  <a:lnTo>
                    <a:pt x="107" y="1736"/>
                  </a:lnTo>
                  <a:lnTo>
                    <a:pt x="104" y="1730"/>
                  </a:lnTo>
                  <a:lnTo>
                    <a:pt x="100" y="1728"/>
                  </a:lnTo>
                  <a:lnTo>
                    <a:pt x="98" y="1726"/>
                  </a:lnTo>
                  <a:lnTo>
                    <a:pt x="93" y="1724"/>
                  </a:lnTo>
                  <a:lnTo>
                    <a:pt x="88" y="1723"/>
                  </a:lnTo>
                  <a:lnTo>
                    <a:pt x="82" y="1722"/>
                  </a:lnTo>
                  <a:lnTo>
                    <a:pt x="77" y="1721"/>
                  </a:lnTo>
                  <a:lnTo>
                    <a:pt x="71" y="1718"/>
                  </a:lnTo>
                  <a:lnTo>
                    <a:pt x="63" y="1716"/>
                  </a:lnTo>
                  <a:lnTo>
                    <a:pt x="59" y="1711"/>
                  </a:lnTo>
                  <a:lnTo>
                    <a:pt x="54" y="1705"/>
                  </a:lnTo>
                  <a:lnTo>
                    <a:pt x="49" y="1698"/>
                  </a:lnTo>
                  <a:lnTo>
                    <a:pt x="47" y="1689"/>
                  </a:lnTo>
                  <a:lnTo>
                    <a:pt x="44" y="1667"/>
                  </a:lnTo>
                  <a:lnTo>
                    <a:pt x="44" y="1646"/>
                  </a:lnTo>
                  <a:lnTo>
                    <a:pt x="46" y="1626"/>
                  </a:lnTo>
                  <a:lnTo>
                    <a:pt x="44" y="1608"/>
                  </a:lnTo>
                  <a:lnTo>
                    <a:pt x="41" y="1597"/>
                  </a:lnTo>
                  <a:lnTo>
                    <a:pt x="36" y="1587"/>
                  </a:lnTo>
                  <a:lnTo>
                    <a:pt x="34" y="1577"/>
                  </a:lnTo>
                  <a:lnTo>
                    <a:pt x="33" y="1570"/>
                  </a:lnTo>
                  <a:lnTo>
                    <a:pt x="30" y="1567"/>
                  </a:lnTo>
                  <a:lnTo>
                    <a:pt x="29" y="1565"/>
                  </a:lnTo>
                  <a:lnTo>
                    <a:pt x="28" y="1564"/>
                  </a:lnTo>
                  <a:lnTo>
                    <a:pt x="25" y="1563"/>
                  </a:lnTo>
                  <a:lnTo>
                    <a:pt x="21" y="1563"/>
                  </a:lnTo>
                  <a:lnTo>
                    <a:pt x="16" y="1562"/>
                  </a:lnTo>
                  <a:lnTo>
                    <a:pt x="11" y="1559"/>
                  </a:lnTo>
                  <a:lnTo>
                    <a:pt x="8" y="1556"/>
                  </a:lnTo>
                  <a:lnTo>
                    <a:pt x="5" y="1552"/>
                  </a:lnTo>
                  <a:lnTo>
                    <a:pt x="4" y="1546"/>
                  </a:lnTo>
                  <a:lnTo>
                    <a:pt x="4" y="1538"/>
                  </a:lnTo>
                  <a:lnTo>
                    <a:pt x="6" y="1528"/>
                  </a:lnTo>
                  <a:lnTo>
                    <a:pt x="10" y="1522"/>
                  </a:lnTo>
                  <a:lnTo>
                    <a:pt x="14" y="1516"/>
                  </a:lnTo>
                  <a:lnTo>
                    <a:pt x="16" y="1513"/>
                  </a:lnTo>
                  <a:lnTo>
                    <a:pt x="17" y="1509"/>
                  </a:lnTo>
                  <a:lnTo>
                    <a:pt x="17" y="1507"/>
                  </a:lnTo>
                  <a:lnTo>
                    <a:pt x="17" y="1503"/>
                  </a:lnTo>
                  <a:lnTo>
                    <a:pt x="15" y="1495"/>
                  </a:lnTo>
                  <a:lnTo>
                    <a:pt x="14" y="1487"/>
                  </a:lnTo>
                  <a:lnTo>
                    <a:pt x="14" y="1480"/>
                  </a:lnTo>
                  <a:lnTo>
                    <a:pt x="14" y="1472"/>
                  </a:lnTo>
                  <a:lnTo>
                    <a:pt x="16" y="1468"/>
                  </a:lnTo>
                  <a:lnTo>
                    <a:pt x="18" y="1463"/>
                  </a:lnTo>
                  <a:lnTo>
                    <a:pt x="23" y="1458"/>
                  </a:lnTo>
                  <a:lnTo>
                    <a:pt x="28" y="1456"/>
                  </a:lnTo>
                  <a:lnTo>
                    <a:pt x="42" y="1451"/>
                  </a:lnTo>
                  <a:lnTo>
                    <a:pt x="54" y="1446"/>
                  </a:lnTo>
                  <a:lnTo>
                    <a:pt x="58" y="1444"/>
                  </a:lnTo>
                  <a:lnTo>
                    <a:pt x="61" y="1440"/>
                  </a:lnTo>
                  <a:lnTo>
                    <a:pt x="62" y="1437"/>
                  </a:lnTo>
                  <a:lnTo>
                    <a:pt x="62" y="1430"/>
                  </a:lnTo>
                  <a:lnTo>
                    <a:pt x="58" y="1418"/>
                  </a:lnTo>
                  <a:lnTo>
                    <a:pt x="52" y="1406"/>
                  </a:lnTo>
                  <a:lnTo>
                    <a:pt x="48" y="1399"/>
                  </a:lnTo>
                  <a:lnTo>
                    <a:pt x="44" y="1390"/>
                  </a:lnTo>
                  <a:lnTo>
                    <a:pt x="42" y="1382"/>
                  </a:lnTo>
                  <a:lnTo>
                    <a:pt x="40" y="1371"/>
                  </a:lnTo>
                  <a:lnTo>
                    <a:pt x="37" y="1361"/>
                  </a:lnTo>
                  <a:lnTo>
                    <a:pt x="36" y="1350"/>
                  </a:lnTo>
                  <a:lnTo>
                    <a:pt x="35" y="1340"/>
                  </a:lnTo>
                  <a:lnTo>
                    <a:pt x="35" y="1332"/>
                  </a:lnTo>
                  <a:lnTo>
                    <a:pt x="36" y="1324"/>
                  </a:lnTo>
                  <a:lnTo>
                    <a:pt x="39" y="1318"/>
                  </a:lnTo>
                  <a:lnTo>
                    <a:pt x="41" y="1316"/>
                  </a:lnTo>
                  <a:lnTo>
                    <a:pt x="43" y="1314"/>
                  </a:lnTo>
                  <a:lnTo>
                    <a:pt x="47" y="1312"/>
                  </a:lnTo>
                  <a:lnTo>
                    <a:pt x="49" y="1312"/>
                  </a:lnTo>
                  <a:lnTo>
                    <a:pt x="63" y="1307"/>
                  </a:lnTo>
                  <a:lnTo>
                    <a:pt x="75" y="1302"/>
                  </a:lnTo>
                  <a:lnTo>
                    <a:pt x="79" y="1300"/>
                  </a:lnTo>
                  <a:lnTo>
                    <a:pt x="82" y="1298"/>
                  </a:lnTo>
                  <a:lnTo>
                    <a:pt x="84" y="1294"/>
                  </a:lnTo>
                  <a:lnTo>
                    <a:pt x="82" y="1292"/>
                  </a:lnTo>
                  <a:lnTo>
                    <a:pt x="75" y="1286"/>
                  </a:lnTo>
                  <a:lnTo>
                    <a:pt x="66" y="1279"/>
                  </a:lnTo>
                  <a:lnTo>
                    <a:pt x="60" y="1274"/>
                  </a:lnTo>
                  <a:lnTo>
                    <a:pt x="54" y="1268"/>
                  </a:lnTo>
                  <a:lnTo>
                    <a:pt x="48" y="1262"/>
                  </a:lnTo>
                  <a:lnTo>
                    <a:pt x="43" y="1254"/>
                  </a:lnTo>
                  <a:lnTo>
                    <a:pt x="34" y="1236"/>
                  </a:lnTo>
                  <a:lnTo>
                    <a:pt x="28" y="1220"/>
                  </a:lnTo>
                  <a:lnTo>
                    <a:pt x="25" y="1212"/>
                  </a:lnTo>
                  <a:lnTo>
                    <a:pt x="23" y="1206"/>
                  </a:lnTo>
                  <a:lnTo>
                    <a:pt x="19" y="1200"/>
                  </a:lnTo>
                  <a:lnTo>
                    <a:pt x="16" y="1195"/>
                  </a:lnTo>
                  <a:lnTo>
                    <a:pt x="9" y="1188"/>
                  </a:lnTo>
                  <a:lnTo>
                    <a:pt x="3" y="1179"/>
                  </a:lnTo>
                  <a:lnTo>
                    <a:pt x="0" y="1173"/>
                  </a:lnTo>
                  <a:lnTo>
                    <a:pt x="0" y="1167"/>
                  </a:lnTo>
                  <a:lnTo>
                    <a:pt x="3" y="1161"/>
                  </a:lnTo>
                  <a:lnTo>
                    <a:pt x="6" y="1153"/>
                  </a:lnTo>
                  <a:lnTo>
                    <a:pt x="10" y="1144"/>
                  </a:lnTo>
                  <a:lnTo>
                    <a:pt x="14" y="1137"/>
                  </a:lnTo>
                  <a:lnTo>
                    <a:pt x="19" y="1134"/>
                  </a:lnTo>
                  <a:lnTo>
                    <a:pt x="24" y="1131"/>
                  </a:lnTo>
                  <a:lnTo>
                    <a:pt x="27" y="1129"/>
                  </a:lnTo>
                  <a:lnTo>
                    <a:pt x="29" y="1127"/>
                  </a:lnTo>
                  <a:lnTo>
                    <a:pt x="31" y="1122"/>
                  </a:lnTo>
                  <a:lnTo>
                    <a:pt x="33" y="1117"/>
                  </a:lnTo>
                  <a:lnTo>
                    <a:pt x="36" y="1103"/>
                  </a:lnTo>
                  <a:lnTo>
                    <a:pt x="39" y="1090"/>
                  </a:lnTo>
                  <a:lnTo>
                    <a:pt x="40" y="1084"/>
                  </a:lnTo>
                  <a:lnTo>
                    <a:pt x="41" y="1078"/>
                  </a:lnTo>
                  <a:lnTo>
                    <a:pt x="41" y="1071"/>
                  </a:lnTo>
                  <a:lnTo>
                    <a:pt x="40" y="1064"/>
                  </a:lnTo>
                  <a:lnTo>
                    <a:pt x="36" y="1046"/>
                  </a:lnTo>
                  <a:lnTo>
                    <a:pt x="35" y="1028"/>
                  </a:lnTo>
                  <a:lnTo>
                    <a:pt x="35" y="1020"/>
                  </a:lnTo>
                  <a:lnTo>
                    <a:pt x="36" y="1011"/>
                  </a:lnTo>
                  <a:lnTo>
                    <a:pt x="40" y="1005"/>
                  </a:lnTo>
                  <a:lnTo>
                    <a:pt x="44" y="999"/>
                  </a:lnTo>
                  <a:lnTo>
                    <a:pt x="50" y="997"/>
                  </a:lnTo>
                  <a:lnTo>
                    <a:pt x="58" y="995"/>
                  </a:lnTo>
                  <a:lnTo>
                    <a:pt x="65" y="995"/>
                  </a:lnTo>
                  <a:lnTo>
                    <a:pt x="73" y="993"/>
                  </a:lnTo>
                  <a:lnTo>
                    <a:pt x="80" y="993"/>
                  </a:lnTo>
                  <a:lnTo>
                    <a:pt x="90" y="993"/>
                  </a:lnTo>
                  <a:lnTo>
                    <a:pt x="98" y="992"/>
                  </a:lnTo>
                  <a:lnTo>
                    <a:pt x="107" y="990"/>
                  </a:lnTo>
                  <a:lnTo>
                    <a:pt x="125" y="983"/>
                  </a:lnTo>
                  <a:lnTo>
                    <a:pt x="142" y="978"/>
                  </a:lnTo>
                  <a:lnTo>
                    <a:pt x="149" y="977"/>
                  </a:lnTo>
                  <a:lnTo>
                    <a:pt x="156" y="976"/>
                  </a:lnTo>
                  <a:lnTo>
                    <a:pt x="161" y="977"/>
                  </a:lnTo>
                  <a:lnTo>
                    <a:pt x="165" y="980"/>
                  </a:lnTo>
                  <a:lnTo>
                    <a:pt x="169" y="989"/>
                  </a:lnTo>
                  <a:lnTo>
                    <a:pt x="172" y="997"/>
                  </a:lnTo>
                  <a:lnTo>
                    <a:pt x="172" y="1001"/>
                  </a:lnTo>
                  <a:lnTo>
                    <a:pt x="172" y="1005"/>
                  </a:lnTo>
                  <a:lnTo>
                    <a:pt x="170" y="1009"/>
                  </a:lnTo>
                  <a:lnTo>
                    <a:pt x="168" y="1014"/>
                  </a:lnTo>
                  <a:lnTo>
                    <a:pt x="163" y="1024"/>
                  </a:lnTo>
                  <a:lnTo>
                    <a:pt x="160" y="1041"/>
                  </a:lnTo>
                  <a:lnTo>
                    <a:pt x="157" y="1059"/>
                  </a:lnTo>
                  <a:lnTo>
                    <a:pt x="156" y="1073"/>
                  </a:lnTo>
                  <a:lnTo>
                    <a:pt x="156" y="1079"/>
                  </a:lnTo>
                  <a:lnTo>
                    <a:pt x="156" y="1084"/>
                  </a:lnTo>
                  <a:lnTo>
                    <a:pt x="157" y="1088"/>
                  </a:lnTo>
                  <a:lnTo>
                    <a:pt x="160" y="1093"/>
                  </a:lnTo>
                  <a:lnTo>
                    <a:pt x="163" y="1100"/>
                  </a:lnTo>
                  <a:lnTo>
                    <a:pt x="169" y="1106"/>
                  </a:lnTo>
                  <a:lnTo>
                    <a:pt x="175" y="1116"/>
                  </a:lnTo>
                  <a:lnTo>
                    <a:pt x="182" y="1128"/>
                  </a:lnTo>
                  <a:lnTo>
                    <a:pt x="187" y="1134"/>
                  </a:lnTo>
                  <a:lnTo>
                    <a:pt x="193" y="1137"/>
                  </a:lnTo>
                  <a:lnTo>
                    <a:pt x="199" y="1141"/>
                  </a:lnTo>
                  <a:lnTo>
                    <a:pt x="207" y="1142"/>
                  </a:lnTo>
                  <a:lnTo>
                    <a:pt x="224" y="1144"/>
                  </a:lnTo>
                  <a:lnTo>
                    <a:pt x="239" y="1148"/>
                  </a:lnTo>
                  <a:lnTo>
                    <a:pt x="247" y="1149"/>
                  </a:lnTo>
                  <a:lnTo>
                    <a:pt x="252" y="1149"/>
                  </a:lnTo>
                  <a:lnTo>
                    <a:pt x="255" y="1149"/>
                  </a:lnTo>
                  <a:lnTo>
                    <a:pt x="256" y="1148"/>
                  </a:lnTo>
                  <a:lnTo>
                    <a:pt x="258" y="1147"/>
                  </a:lnTo>
                  <a:lnTo>
                    <a:pt x="258" y="1143"/>
                  </a:lnTo>
                  <a:lnTo>
                    <a:pt x="262" y="1134"/>
                  </a:lnTo>
                  <a:lnTo>
                    <a:pt x="264" y="1125"/>
                  </a:lnTo>
                  <a:lnTo>
                    <a:pt x="266" y="1122"/>
                  </a:lnTo>
                  <a:lnTo>
                    <a:pt x="269" y="1119"/>
                  </a:lnTo>
                  <a:lnTo>
                    <a:pt x="274" y="1117"/>
                  </a:lnTo>
                  <a:lnTo>
                    <a:pt x="280" y="1116"/>
                  </a:lnTo>
                  <a:lnTo>
                    <a:pt x="291" y="1112"/>
                  </a:lnTo>
                  <a:lnTo>
                    <a:pt x="302" y="1108"/>
                  </a:lnTo>
                  <a:lnTo>
                    <a:pt x="313" y="1105"/>
                  </a:lnTo>
                  <a:lnTo>
                    <a:pt x="323" y="1102"/>
                  </a:lnTo>
                  <a:lnTo>
                    <a:pt x="327" y="1099"/>
                  </a:lnTo>
                  <a:lnTo>
                    <a:pt x="332" y="1097"/>
                  </a:lnTo>
                  <a:lnTo>
                    <a:pt x="336" y="1094"/>
                  </a:lnTo>
                  <a:lnTo>
                    <a:pt x="339" y="1090"/>
                  </a:lnTo>
                  <a:lnTo>
                    <a:pt x="344" y="1083"/>
                  </a:lnTo>
                  <a:lnTo>
                    <a:pt x="346" y="1075"/>
                  </a:lnTo>
                  <a:lnTo>
                    <a:pt x="350" y="1067"/>
                  </a:lnTo>
                  <a:lnTo>
                    <a:pt x="351" y="1060"/>
                  </a:lnTo>
                  <a:lnTo>
                    <a:pt x="355" y="1046"/>
                  </a:lnTo>
                  <a:lnTo>
                    <a:pt x="358" y="1034"/>
                  </a:lnTo>
                  <a:lnTo>
                    <a:pt x="359" y="1028"/>
                  </a:lnTo>
                  <a:lnTo>
                    <a:pt x="361" y="1023"/>
                  </a:lnTo>
                  <a:lnTo>
                    <a:pt x="361" y="1017"/>
                  </a:lnTo>
                  <a:lnTo>
                    <a:pt x="359" y="1010"/>
                  </a:lnTo>
                  <a:lnTo>
                    <a:pt x="357" y="999"/>
                  </a:lnTo>
                  <a:lnTo>
                    <a:pt x="355" y="992"/>
                  </a:lnTo>
                  <a:lnTo>
                    <a:pt x="355" y="984"/>
                  </a:lnTo>
                  <a:lnTo>
                    <a:pt x="357" y="970"/>
                  </a:lnTo>
                  <a:lnTo>
                    <a:pt x="361" y="954"/>
                  </a:lnTo>
                  <a:lnTo>
                    <a:pt x="363" y="939"/>
                  </a:lnTo>
                  <a:lnTo>
                    <a:pt x="365" y="924"/>
                  </a:lnTo>
                  <a:lnTo>
                    <a:pt x="367" y="913"/>
                  </a:lnTo>
                  <a:lnTo>
                    <a:pt x="367" y="907"/>
                  </a:lnTo>
                  <a:lnTo>
                    <a:pt x="365" y="900"/>
                  </a:lnTo>
                  <a:lnTo>
                    <a:pt x="364" y="892"/>
                  </a:lnTo>
                  <a:lnTo>
                    <a:pt x="362" y="883"/>
                  </a:lnTo>
                  <a:lnTo>
                    <a:pt x="361" y="877"/>
                  </a:lnTo>
                  <a:lnTo>
                    <a:pt x="361" y="869"/>
                  </a:lnTo>
                  <a:lnTo>
                    <a:pt x="362" y="860"/>
                  </a:lnTo>
                  <a:lnTo>
                    <a:pt x="364" y="852"/>
                  </a:lnTo>
                  <a:lnTo>
                    <a:pt x="369" y="835"/>
                  </a:lnTo>
                  <a:lnTo>
                    <a:pt x="370" y="821"/>
                  </a:lnTo>
                  <a:lnTo>
                    <a:pt x="368" y="814"/>
                  </a:lnTo>
                  <a:lnTo>
                    <a:pt x="364" y="808"/>
                  </a:lnTo>
                  <a:lnTo>
                    <a:pt x="359" y="803"/>
                  </a:lnTo>
                  <a:lnTo>
                    <a:pt x="357" y="798"/>
                  </a:lnTo>
                  <a:lnTo>
                    <a:pt x="352" y="785"/>
                  </a:lnTo>
                  <a:lnTo>
                    <a:pt x="350" y="770"/>
                  </a:lnTo>
                  <a:lnTo>
                    <a:pt x="348" y="753"/>
                  </a:lnTo>
                  <a:lnTo>
                    <a:pt x="343" y="739"/>
                  </a:lnTo>
                  <a:lnTo>
                    <a:pt x="336" y="724"/>
                  </a:lnTo>
                  <a:lnTo>
                    <a:pt x="324" y="703"/>
                  </a:lnTo>
                  <a:lnTo>
                    <a:pt x="313" y="684"/>
                  </a:lnTo>
                  <a:lnTo>
                    <a:pt x="306" y="671"/>
                  </a:lnTo>
                  <a:lnTo>
                    <a:pt x="301" y="652"/>
                  </a:lnTo>
                  <a:lnTo>
                    <a:pt x="295" y="638"/>
                  </a:lnTo>
                  <a:lnTo>
                    <a:pt x="293" y="634"/>
                  </a:lnTo>
                  <a:lnTo>
                    <a:pt x="291" y="627"/>
                  </a:lnTo>
                  <a:lnTo>
                    <a:pt x="291" y="623"/>
                  </a:lnTo>
                  <a:lnTo>
                    <a:pt x="291" y="617"/>
                  </a:lnTo>
                  <a:lnTo>
                    <a:pt x="292" y="612"/>
                  </a:lnTo>
                  <a:lnTo>
                    <a:pt x="294" y="606"/>
                  </a:lnTo>
                  <a:lnTo>
                    <a:pt x="291" y="589"/>
                  </a:lnTo>
                  <a:lnTo>
                    <a:pt x="286" y="573"/>
                  </a:lnTo>
                  <a:lnTo>
                    <a:pt x="288" y="568"/>
                  </a:lnTo>
                  <a:lnTo>
                    <a:pt x="293" y="564"/>
                  </a:lnTo>
                  <a:lnTo>
                    <a:pt x="299" y="562"/>
                  </a:lnTo>
                  <a:lnTo>
                    <a:pt x="305" y="560"/>
                  </a:lnTo>
                  <a:lnTo>
                    <a:pt x="311" y="557"/>
                  </a:lnTo>
                  <a:lnTo>
                    <a:pt x="315" y="556"/>
                  </a:lnTo>
                  <a:lnTo>
                    <a:pt x="320" y="554"/>
                  </a:lnTo>
                  <a:lnTo>
                    <a:pt x="323" y="551"/>
                  </a:lnTo>
                  <a:lnTo>
                    <a:pt x="326" y="541"/>
                  </a:lnTo>
                  <a:lnTo>
                    <a:pt x="327" y="532"/>
                  </a:lnTo>
                  <a:lnTo>
                    <a:pt x="330" y="523"/>
                  </a:lnTo>
                  <a:lnTo>
                    <a:pt x="333" y="507"/>
                  </a:lnTo>
                  <a:lnTo>
                    <a:pt x="337" y="488"/>
                  </a:lnTo>
                  <a:lnTo>
                    <a:pt x="340" y="470"/>
                  </a:lnTo>
                  <a:lnTo>
                    <a:pt x="342" y="454"/>
                  </a:lnTo>
                  <a:lnTo>
                    <a:pt x="339" y="443"/>
                  </a:lnTo>
                  <a:lnTo>
                    <a:pt x="335" y="430"/>
                  </a:lnTo>
                  <a:lnTo>
                    <a:pt x="330" y="412"/>
                  </a:lnTo>
                  <a:lnTo>
                    <a:pt x="329" y="404"/>
                  </a:lnTo>
                  <a:lnTo>
                    <a:pt x="330" y="397"/>
                  </a:lnTo>
                  <a:lnTo>
                    <a:pt x="331" y="394"/>
                  </a:lnTo>
                  <a:lnTo>
                    <a:pt x="333" y="392"/>
                  </a:lnTo>
                  <a:lnTo>
                    <a:pt x="337" y="391"/>
                  </a:lnTo>
                  <a:lnTo>
                    <a:pt x="342" y="390"/>
                  </a:lnTo>
                  <a:lnTo>
                    <a:pt x="361" y="391"/>
                  </a:lnTo>
                  <a:lnTo>
                    <a:pt x="380" y="391"/>
                  </a:lnTo>
                  <a:lnTo>
                    <a:pt x="389" y="390"/>
                  </a:lnTo>
                  <a:lnTo>
                    <a:pt x="398" y="388"/>
                  </a:lnTo>
                  <a:lnTo>
                    <a:pt x="407" y="386"/>
                  </a:lnTo>
                  <a:lnTo>
                    <a:pt x="415" y="384"/>
                  </a:lnTo>
                  <a:lnTo>
                    <a:pt x="422" y="380"/>
                  </a:lnTo>
                  <a:lnTo>
                    <a:pt x="430" y="377"/>
                  </a:lnTo>
                  <a:lnTo>
                    <a:pt x="437" y="372"/>
                  </a:lnTo>
                  <a:lnTo>
                    <a:pt x="441" y="367"/>
                  </a:lnTo>
                  <a:lnTo>
                    <a:pt x="447" y="362"/>
                  </a:lnTo>
                  <a:lnTo>
                    <a:pt x="451" y="355"/>
                  </a:lnTo>
                  <a:lnTo>
                    <a:pt x="456" y="349"/>
                  </a:lnTo>
                  <a:lnTo>
                    <a:pt x="459" y="341"/>
                  </a:lnTo>
                  <a:lnTo>
                    <a:pt x="463" y="335"/>
                  </a:lnTo>
                  <a:lnTo>
                    <a:pt x="468" y="331"/>
                  </a:lnTo>
                  <a:lnTo>
                    <a:pt x="471" y="330"/>
                  </a:lnTo>
                  <a:lnTo>
                    <a:pt x="476" y="329"/>
                  </a:lnTo>
                  <a:lnTo>
                    <a:pt x="480" y="329"/>
                  </a:lnTo>
                  <a:lnTo>
                    <a:pt x="484" y="329"/>
                  </a:lnTo>
                  <a:lnTo>
                    <a:pt x="488" y="328"/>
                  </a:lnTo>
                  <a:lnTo>
                    <a:pt x="490" y="325"/>
                  </a:lnTo>
                  <a:lnTo>
                    <a:pt x="495" y="319"/>
                  </a:lnTo>
                  <a:lnTo>
                    <a:pt x="496" y="316"/>
                  </a:lnTo>
                  <a:lnTo>
                    <a:pt x="497" y="312"/>
                  </a:lnTo>
                  <a:lnTo>
                    <a:pt x="503" y="308"/>
                  </a:lnTo>
                  <a:lnTo>
                    <a:pt x="508" y="304"/>
                  </a:lnTo>
                  <a:lnTo>
                    <a:pt x="513" y="300"/>
                  </a:lnTo>
                  <a:lnTo>
                    <a:pt x="519" y="297"/>
                  </a:lnTo>
                  <a:lnTo>
                    <a:pt x="525" y="296"/>
                  </a:lnTo>
                  <a:lnTo>
                    <a:pt x="529" y="295"/>
                  </a:lnTo>
                  <a:lnTo>
                    <a:pt x="535" y="295"/>
                  </a:lnTo>
                  <a:lnTo>
                    <a:pt x="540" y="297"/>
                  </a:lnTo>
                  <a:lnTo>
                    <a:pt x="545" y="299"/>
                  </a:lnTo>
                  <a:lnTo>
                    <a:pt x="554" y="305"/>
                  </a:lnTo>
                  <a:lnTo>
                    <a:pt x="565" y="310"/>
                  </a:lnTo>
                  <a:lnTo>
                    <a:pt x="578" y="315"/>
                  </a:lnTo>
                  <a:lnTo>
                    <a:pt x="591" y="318"/>
                  </a:lnTo>
                  <a:lnTo>
                    <a:pt x="619" y="323"/>
                  </a:lnTo>
                  <a:lnTo>
                    <a:pt x="642" y="327"/>
                  </a:lnTo>
                  <a:lnTo>
                    <a:pt x="659" y="328"/>
                  </a:lnTo>
                  <a:lnTo>
                    <a:pt x="669" y="328"/>
                  </a:lnTo>
                  <a:lnTo>
                    <a:pt x="672" y="328"/>
                  </a:lnTo>
                  <a:lnTo>
                    <a:pt x="676" y="329"/>
                  </a:lnTo>
                  <a:lnTo>
                    <a:pt x="679" y="330"/>
                  </a:lnTo>
                  <a:lnTo>
                    <a:pt x="684" y="333"/>
                  </a:lnTo>
                  <a:lnTo>
                    <a:pt x="692" y="340"/>
                  </a:lnTo>
                  <a:lnTo>
                    <a:pt x="701" y="343"/>
                  </a:lnTo>
                  <a:lnTo>
                    <a:pt x="704" y="346"/>
                  </a:lnTo>
                  <a:lnTo>
                    <a:pt x="709" y="347"/>
                  </a:lnTo>
                  <a:lnTo>
                    <a:pt x="715" y="347"/>
                  </a:lnTo>
                  <a:lnTo>
                    <a:pt x="721" y="347"/>
                  </a:lnTo>
                  <a:lnTo>
                    <a:pt x="733" y="347"/>
                  </a:lnTo>
                  <a:lnTo>
                    <a:pt x="742" y="347"/>
                  </a:lnTo>
                  <a:lnTo>
                    <a:pt x="751" y="348"/>
                  </a:lnTo>
                  <a:lnTo>
                    <a:pt x="761" y="348"/>
                  </a:lnTo>
                  <a:lnTo>
                    <a:pt x="767" y="349"/>
                  </a:lnTo>
                  <a:lnTo>
                    <a:pt x="773" y="349"/>
                  </a:lnTo>
                  <a:lnTo>
                    <a:pt x="778" y="348"/>
                  </a:lnTo>
                  <a:lnTo>
                    <a:pt x="783" y="347"/>
                  </a:lnTo>
                  <a:lnTo>
                    <a:pt x="787" y="344"/>
                  </a:lnTo>
                  <a:lnTo>
                    <a:pt x="791" y="340"/>
                  </a:lnTo>
                  <a:lnTo>
                    <a:pt x="795" y="334"/>
                  </a:lnTo>
                  <a:lnTo>
                    <a:pt x="798" y="325"/>
                  </a:lnTo>
                  <a:lnTo>
                    <a:pt x="804" y="309"/>
                  </a:lnTo>
                  <a:lnTo>
                    <a:pt x="810" y="297"/>
                  </a:lnTo>
                  <a:lnTo>
                    <a:pt x="817" y="287"/>
                  </a:lnTo>
                  <a:lnTo>
                    <a:pt x="823" y="278"/>
                  </a:lnTo>
                  <a:lnTo>
                    <a:pt x="829" y="268"/>
                  </a:lnTo>
                  <a:lnTo>
                    <a:pt x="834" y="260"/>
                  </a:lnTo>
                  <a:lnTo>
                    <a:pt x="837" y="251"/>
                  </a:lnTo>
                  <a:lnTo>
                    <a:pt x="841" y="241"/>
                  </a:lnTo>
                  <a:lnTo>
                    <a:pt x="842" y="230"/>
                  </a:lnTo>
                  <a:lnTo>
                    <a:pt x="843" y="220"/>
                  </a:lnTo>
                  <a:lnTo>
                    <a:pt x="844" y="216"/>
                  </a:lnTo>
                  <a:lnTo>
                    <a:pt x="847" y="211"/>
                  </a:lnTo>
                  <a:lnTo>
                    <a:pt x="852" y="208"/>
                  </a:lnTo>
                  <a:lnTo>
                    <a:pt x="858" y="204"/>
                  </a:lnTo>
                  <a:lnTo>
                    <a:pt x="865" y="202"/>
                  </a:lnTo>
                  <a:lnTo>
                    <a:pt x="872" y="203"/>
                  </a:lnTo>
                  <a:lnTo>
                    <a:pt x="878" y="204"/>
                  </a:lnTo>
                  <a:lnTo>
                    <a:pt x="884" y="207"/>
                  </a:lnTo>
                  <a:lnTo>
                    <a:pt x="888" y="208"/>
                  </a:lnTo>
                  <a:lnTo>
                    <a:pt x="892" y="208"/>
                  </a:lnTo>
                  <a:lnTo>
                    <a:pt x="894" y="207"/>
                  </a:lnTo>
                  <a:lnTo>
                    <a:pt x="896" y="205"/>
                  </a:lnTo>
                  <a:lnTo>
                    <a:pt x="896" y="203"/>
                  </a:lnTo>
                  <a:lnTo>
                    <a:pt x="897" y="199"/>
                  </a:lnTo>
                  <a:lnTo>
                    <a:pt x="898" y="184"/>
                  </a:lnTo>
                  <a:lnTo>
                    <a:pt x="902" y="170"/>
                  </a:lnTo>
                  <a:lnTo>
                    <a:pt x="905" y="163"/>
                  </a:lnTo>
                  <a:lnTo>
                    <a:pt x="909" y="157"/>
                  </a:lnTo>
                  <a:lnTo>
                    <a:pt x="915" y="151"/>
                  </a:lnTo>
                  <a:lnTo>
                    <a:pt x="921" y="146"/>
                  </a:lnTo>
                  <a:lnTo>
                    <a:pt x="937" y="136"/>
                  </a:lnTo>
                  <a:lnTo>
                    <a:pt x="956" y="126"/>
                  </a:lnTo>
                  <a:lnTo>
                    <a:pt x="976" y="115"/>
                  </a:lnTo>
                  <a:lnTo>
                    <a:pt x="995" y="103"/>
                  </a:lnTo>
                  <a:lnTo>
                    <a:pt x="1013" y="94"/>
                  </a:lnTo>
                  <a:lnTo>
                    <a:pt x="1025" y="87"/>
                  </a:lnTo>
                  <a:lnTo>
                    <a:pt x="1029" y="82"/>
                  </a:lnTo>
                  <a:lnTo>
                    <a:pt x="1031" y="78"/>
                  </a:lnTo>
                  <a:lnTo>
                    <a:pt x="1031" y="73"/>
                  </a:lnTo>
                  <a:lnTo>
                    <a:pt x="1030" y="67"/>
                  </a:lnTo>
                  <a:lnTo>
                    <a:pt x="1028" y="60"/>
                  </a:lnTo>
                  <a:lnTo>
                    <a:pt x="1026" y="54"/>
                  </a:lnTo>
                  <a:lnTo>
                    <a:pt x="1026" y="50"/>
                  </a:lnTo>
                  <a:lnTo>
                    <a:pt x="1028" y="45"/>
                  </a:lnTo>
                  <a:lnTo>
                    <a:pt x="1029" y="40"/>
                  </a:lnTo>
                  <a:lnTo>
                    <a:pt x="1032" y="35"/>
                  </a:lnTo>
                  <a:lnTo>
                    <a:pt x="1037" y="32"/>
                  </a:lnTo>
                  <a:lnTo>
                    <a:pt x="1043" y="28"/>
                  </a:lnTo>
                  <a:lnTo>
                    <a:pt x="1055" y="24"/>
                  </a:lnTo>
                  <a:lnTo>
                    <a:pt x="1066" y="21"/>
                  </a:lnTo>
                  <a:lnTo>
                    <a:pt x="1076" y="16"/>
                  </a:lnTo>
                  <a:lnTo>
                    <a:pt x="1091" y="9"/>
                  </a:lnTo>
                  <a:lnTo>
                    <a:pt x="1099" y="4"/>
                  </a:lnTo>
                  <a:lnTo>
                    <a:pt x="1107" y="1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7" y="4"/>
                  </a:lnTo>
                  <a:lnTo>
                    <a:pt x="1130" y="9"/>
                  </a:lnTo>
                  <a:lnTo>
                    <a:pt x="1130" y="15"/>
                  </a:lnTo>
                  <a:lnTo>
                    <a:pt x="1130" y="26"/>
                  </a:lnTo>
                  <a:lnTo>
                    <a:pt x="1130" y="34"/>
                  </a:lnTo>
                  <a:lnTo>
                    <a:pt x="1130" y="38"/>
                  </a:lnTo>
                  <a:lnTo>
                    <a:pt x="1132" y="40"/>
                  </a:lnTo>
                  <a:lnTo>
                    <a:pt x="1135" y="41"/>
                  </a:lnTo>
                  <a:lnTo>
                    <a:pt x="1139" y="43"/>
                  </a:lnTo>
                  <a:lnTo>
                    <a:pt x="1148" y="46"/>
                  </a:lnTo>
                  <a:lnTo>
                    <a:pt x="1157" y="51"/>
                  </a:lnTo>
                  <a:lnTo>
                    <a:pt x="1165" y="58"/>
                  </a:lnTo>
                  <a:lnTo>
                    <a:pt x="1174" y="69"/>
                  </a:lnTo>
                  <a:lnTo>
                    <a:pt x="1177" y="75"/>
                  </a:lnTo>
                  <a:lnTo>
                    <a:pt x="1181" y="78"/>
                  </a:lnTo>
                  <a:lnTo>
                    <a:pt x="1184" y="82"/>
                  </a:lnTo>
                  <a:lnTo>
                    <a:pt x="1188" y="85"/>
                  </a:lnTo>
                  <a:lnTo>
                    <a:pt x="1193" y="87"/>
                  </a:lnTo>
                  <a:lnTo>
                    <a:pt x="1196" y="88"/>
                  </a:lnTo>
                  <a:lnTo>
                    <a:pt x="1201" y="89"/>
                  </a:lnTo>
                  <a:lnTo>
                    <a:pt x="1206" y="89"/>
                  </a:lnTo>
                  <a:lnTo>
                    <a:pt x="1217" y="90"/>
                  </a:lnTo>
                  <a:lnTo>
                    <a:pt x="1225" y="91"/>
                  </a:lnTo>
                  <a:lnTo>
                    <a:pt x="1234" y="96"/>
                  </a:lnTo>
                  <a:lnTo>
                    <a:pt x="1247" y="104"/>
                  </a:lnTo>
                  <a:lnTo>
                    <a:pt x="1261" y="115"/>
                  </a:lnTo>
                  <a:lnTo>
                    <a:pt x="1274" y="123"/>
                  </a:lnTo>
                  <a:lnTo>
                    <a:pt x="1280" y="125"/>
                  </a:lnTo>
                  <a:lnTo>
                    <a:pt x="1284" y="126"/>
                  </a:lnTo>
                  <a:lnTo>
                    <a:pt x="1287" y="125"/>
                  </a:lnTo>
                  <a:lnTo>
                    <a:pt x="1288" y="123"/>
                  </a:lnTo>
                  <a:lnTo>
                    <a:pt x="1290" y="122"/>
                  </a:lnTo>
                  <a:lnTo>
                    <a:pt x="1291" y="120"/>
                  </a:lnTo>
                  <a:lnTo>
                    <a:pt x="1293" y="114"/>
                  </a:lnTo>
                  <a:lnTo>
                    <a:pt x="1294" y="108"/>
                  </a:lnTo>
                  <a:lnTo>
                    <a:pt x="1294" y="103"/>
                  </a:lnTo>
                  <a:lnTo>
                    <a:pt x="1294" y="98"/>
                  </a:lnTo>
                  <a:lnTo>
                    <a:pt x="1294" y="94"/>
                  </a:lnTo>
                  <a:lnTo>
                    <a:pt x="1295" y="90"/>
                  </a:lnTo>
                  <a:lnTo>
                    <a:pt x="1296" y="89"/>
                  </a:lnTo>
                  <a:lnTo>
                    <a:pt x="1299" y="88"/>
                  </a:lnTo>
                  <a:lnTo>
                    <a:pt x="1302" y="88"/>
                  </a:lnTo>
                  <a:lnTo>
                    <a:pt x="1307" y="90"/>
                  </a:lnTo>
                  <a:lnTo>
                    <a:pt x="1310" y="95"/>
                  </a:lnTo>
                  <a:lnTo>
                    <a:pt x="1315" y="100"/>
                  </a:lnTo>
                  <a:lnTo>
                    <a:pt x="1325" y="111"/>
                  </a:lnTo>
                  <a:lnTo>
                    <a:pt x="1334" y="122"/>
                  </a:lnTo>
                  <a:lnTo>
                    <a:pt x="1340" y="127"/>
                  </a:lnTo>
                  <a:lnTo>
                    <a:pt x="1346" y="129"/>
                  </a:lnTo>
                  <a:lnTo>
                    <a:pt x="1352" y="132"/>
                  </a:lnTo>
                  <a:lnTo>
                    <a:pt x="1359" y="134"/>
                  </a:lnTo>
                  <a:lnTo>
                    <a:pt x="1372" y="135"/>
                  </a:lnTo>
                  <a:lnTo>
                    <a:pt x="1385" y="136"/>
                  </a:lnTo>
                  <a:lnTo>
                    <a:pt x="1398" y="136"/>
                  </a:lnTo>
                  <a:lnTo>
                    <a:pt x="1413" y="139"/>
                  </a:lnTo>
                  <a:lnTo>
                    <a:pt x="1419" y="141"/>
                  </a:lnTo>
                  <a:lnTo>
                    <a:pt x="1425" y="145"/>
                  </a:lnTo>
                  <a:lnTo>
                    <a:pt x="1428" y="148"/>
                  </a:lnTo>
                  <a:lnTo>
                    <a:pt x="1431" y="154"/>
                  </a:lnTo>
                  <a:lnTo>
                    <a:pt x="1434" y="167"/>
                  </a:lnTo>
                  <a:lnTo>
                    <a:pt x="1438" y="180"/>
                  </a:lnTo>
                  <a:lnTo>
                    <a:pt x="1440" y="186"/>
                  </a:lnTo>
                  <a:lnTo>
                    <a:pt x="1442" y="191"/>
                  </a:lnTo>
                  <a:lnTo>
                    <a:pt x="1446" y="196"/>
                  </a:lnTo>
                  <a:lnTo>
                    <a:pt x="1450" y="199"/>
                  </a:lnTo>
                  <a:lnTo>
                    <a:pt x="1456" y="203"/>
                  </a:lnTo>
                  <a:lnTo>
                    <a:pt x="1463" y="207"/>
                  </a:lnTo>
                  <a:lnTo>
                    <a:pt x="1470" y="209"/>
                  </a:lnTo>
                  <a:lnTo>
                    <a:pt x="1479" y="211"/>
                  </a:lnTo>
                  <a:lnTo>
                    <a:pt x="1498" y="215"/>
                  </a:lnTo>
                  <a:lnTo>
                    <a:pt x="1516" y="218"/>
                  </a:lnTo>
                  <a:lnTo>
                    <a:pt x="1533" y="221"/>
                  </a:lnTo>
                  <a:lnTo>
                    <a:pt x="1547" y="222"/>
                  </a:lnTo>
                  <a:lnTo>
                    <a:pt x="1553" y="221"/>
                  </a:lnTo>
                  <a:lnTo>
                    <a:pt x="1559" y="220"/>
                  </a:lnTo>
                  <a:lnTo>
                    <a:pt x="1565" y="217"/>
                  </a:lnTo>
                  <a:lnTo>
                    <a:pt x="1571" y="215"/>
                  </a:lnTo>
                  <a:lnTo>
                    <a:pt x="1580" y="208"/>
                  </a:lnTo>
                  <a:lnTo>
                    <a:pt x="1589" y="205"/>
                  </a:lnTo>
                  <a:lnTo>
                    <a:pt x="1596" y="204"/>
                  </a:lnTo>
                  <a:lnTo>
                    <a:pt x="1604" y="204"/>
                  </a:lnTo>
                  <a:lnTo>
                    <a:pt x="1612" y="205"/>
                  </a:lnTo>
                  <a:lnTo>
                    <a:pt x="1620" y="204"/>
                  </a:lnTo>
                  <a:lnTo>
                    <a:pt x="1622" y="203"/>
                  </a:lnTo>
                  <a:lnTo>
                    <a:pt x="1624" y="199"/>
                  </a:lnTo>
                  <a:lnTo>
                    <a:pt x="1627" y="196"/>
                  </a:lnTo>
                  <a:lnTo>
                    <a:pt x="1630" y="189"/>
                  </a:lnTo>
                  <a:lnTo>
                    <a:pt x="1635" y="176"/>
                  </a:lnTo>
                  <a:lnTo>
                    <a:pt x="1642" y="164"/>
                  </a:lnTo>
                  <a:lnTo>
                    <a:pt x="1647" y="160"/>
                  </a:lnTo>
                  <a:lnTo>
                    <a:pt x="1653" y="155"/>
                  </a:lnTo>
                  <a:lnTo>
                    <a:pt x="1659" y="153"/>
                  </a:lnTo>
                  <a:lnTo>
                    <a:pt x="1667" y="152"/>
                  </a:lnTo>
                  <a:lnTo>
                    <a:pt x="1687" y="151"/>
                  </a:lnTo>
                  <a:lnTo>
                    <a:pt x="1708" y="150"/>
                  </a:lnTo>
                  <a:lnTo>
                    <a:pt x="1717" y="148"/>
                  </a:lnTo>
                  <a:lnTo>
                    <a:pt x="1725" y="146"/>
                  </a:lnTo>
                  <a:lnTo>
                    <a:pt x="1729" y="145"/>
                  </a:lnTo>
                  <a:lnTo>
                    <a:pt x="1732" y="144"/>
                  </a:lnTo>
                  <a:lnTo>
                    <a:pt x="1735" y="141"/>
                  </a:lnTo>
                  <a:lnTo>
                    <a:pt x="1737" y="138"/>
                  </a:lnTo>
                  <a:lnTo>
                    <a:pt x="1744" y="127"/>
                  </a:lnTo>
                  <a:lnTo>
                    <a:pt x="1753" y="117"/>
                  </a:lnTo>
                  <a:lnTo>
                    <a:pt x="1759" y="113"/>
                  </a:lnTo>
                  <a:lnTo>
                    <a:pt x="1765" y="109"/>
                  </a:lnTo>
                  <a:lnTo>
                    <a:pt x="1772" y="106"/>
                  </a:lnTo>
                  <a:lnTo>
                    <a:pt x="1780" y="103"/>
                  </a:lnTo>
                  <a:lnTo>
                    <a:pt x="1790" y="101"/>
                  </a:lnTo>
                  <a:lnTo>
                    <a:pt x="1799" y="100"/>
                  </a:lnTo>
                  <a:lnTo>
                    <a:pt x="1807" y="100"/>
                  </a:lnTo>
                  <a:lnTo>
                    <a:pt x="1817" y="101"/>
                  </a:lnTo>
                  <a:lnTo>
                    <a:pt x="1825" y="103"/>
                  </a:lnTo>
                  <a:lnTo>
                    <a:pt x="1834" y="106"/>
                  </a:lnTo>
                  <a:lnTo>
                    <a:pt x="1842" y="110"/>
                  </a:lnTo>
                  <a:lnTo>
                    <a:pt x="1849" y="114"/>
                  </a:lnTo>
                  <a:lnTo>
                    <a:pt x="1861" y="125"/>
                  </a:lnTo>
                  <a:lnTo>
                    <a:pt x="1870" y="133"/>
                  </a:lnTo>
                  <a:lnTo>
                    <a:pt x="1874" y="138"/>
                  </a:lnTo>
                  <a:lnTo>
                    <a:pt x="1878" y="140"/>
                  </a:lnTo>
                  <a:lnTo>
                    <a:pt x="1882" y="144"/>
                  </a:lnTo>
                  <a:lnTo>
                    <a:pt x="1887" y="146"/>
                  </a:lnTo>
                  <a:lnTo>
                    <a:pt x="1889" y="146"/>
                  </a:lnTo>
                  <a:lnTo>
                    <a:pt x="1892" y="146"/>
                  </a:lnTo>
                  <a:lnTo>
                    <a:pt x="1894" y="146"/>
                  </a:lnTo>
                  <a:lnTo>
                    <a:pt x="1897" y="145"/>
                  </a:lnTo>
                  <a:lnTo>
                    <a:pt x="1901" y="141"/>
                  </a:lnTo>
                  <a:lnTo>
                    <a:pt x="1907" y="136"/>
                  </a:lnTo>
                  <a:lnTo>
                    <a:pt x="1912" y="132"/>
                  </a:lnTo>
                  <a:lnTo>
                    <a:pt x="1918" y="128"/>
                  </a:lnTo>
                  <a:lnTo>
                    <a:pt x="1924" y="126"/>
                  </a:lnTo>
                  <a:lnTo>
                    <a:pt x="1930" y="126"/>
                  </a:lnTo>
                  <a:lnTo>
                    <a:pt x="1937" y="128"/>
                  </a:lnTo>
                  <a:lnTo>
                    <a:pt x="1943" y="132"/>
                  </a:lnTo>
                  <a:lnTo>
                    <a:pt x="1950" y="136"/>
                  </a:lnTo>
                  <a:lnTo>
                    <a:pt x="1956" y="141"/>
                  </a:lnTo>
                  <a:lnTo>
                    <a:pt x="1961" y="147"/>
                  </a:lnTo>
                  <a:lnTo>
                    <a:pt x="1964" y="153"/>
                  </a:lnTo>
                  <a:lnTo>
                    <a:pt x="1968" y="159"/>
                  </a:lnTo>
                  <a:lnTo>
                    <a:pt x="1969" y="165"/>
                  </a:lnTo>
                  <a:lnTo>
                    <a:pt x="1968" y="171"/>
                  </a:lnTo>
                  <a:lnTo>
                    <a:pt x="1967" y="176"/>
                  </a:lnTo>
                  <a:lnTo>
                    <a:pt x="1965" y="182"/>
                  </a:lnTo>
                  <a:lnTo>
                    <a:pt x="1963" y="186"/>
                  </a:lnTo>
                  <a:lnTo>
                    <a:pt x="1957" y="197"/>
                  </a:lnTo>
                  <a:lnTo>
                    <a:pt x="1955" y="207"/>
                  </a:lnTo>
                  <a:lnTo>
                    <a:pt x="1954" y="216"/>
                  </a:lnTo>
                  <a:lnTo>
                    <a:pt x="1954" y="226"/>
                  </a:lnTo>
                  <a:lnTo>
                    <a:pt x="1955" y="233"/>
                  </a:lnTo>
                  <a:lnTo>
                    <a:pt x="1957" y="239"/>
                  </a:lnTo>
                  <a:lnTo>
                    <a:pt x="1961" y="246"/>
                  </a:lnTo>
                  <a:lnTo>
                    <a:pt x="1964" y="254"/>
                  </a:lnTo>
                  <a:lnTo>
                    <a:pt x="1969" y="262"/>
                  </a:lnTo>
                  <a:lnTo>
                    <a:pt x="1974" y="268"/>
                  </a:lnTo>
                  <a:lnTo>
                    <a:pt x="1979" y="274"/>
                  </a:lnTo>
                  <a:lnTo>
                    <a:pt x="1983" y="278"/>
                  </a:lnTo>
                  <a:lnTo>
                    <a:pt x="1988" y="280"/>
                  </a:lnTo>
                  <a:lnTo>
                    <a:pt x="1993" y="281"/>
                  </a:lnTo>
                  <a:lnTo>
                    <a:pt x="1999" y="279"/>
                  </a:lnTo>
                  <a:lnTo>
                    <a:pt x="2005" y="275"/>
                  </a:lnTo>
                  <a:lnTo>
                    <a:pt x="2008" y="274"/>
                  </a:lnTo>
                  <a:lnTo>
                    <a:pt x="2012" y="273"/>
                  </a:lnTo>
                  <a:lnTo>
                    <a:pt x="2014" y="273"/>
                  </a:lnTo>
                  <a:lnTo>
                    <a:pt x="2018" y="273"/>
                  </a:lnTo>
                  <a:lnTo>
                    <a:pt x="2025" y="277"/>
                  </a:lnTo>
                  <a:lnTo>
                    <a:pt x="2032" y="280"/>
                  </a:lnTo>
                  <a:lnTo>
                    <a:pt x="2045" y="293"/>
                  </a:lnTo>
                  <a:lnTo>
                    <a:pt x="2055" y="305"/>
                  </a:lnTo>
                  <a:lnTo>
                    <a:pt x="2059" y="310"/>
                  </a:lnTo>
                  <a:lnTo>
                    <a:pt x="2063" y="312"/>
                  </a:lnTo>
                  <a:lnTo>
                    <a:pt x="2067" y="315"/>
                  </a:lnTo>
                  <a:lnTo>
                    <a:pt x="2070" y="317"/>
                  </a:lnTo>
                  <a:lnTo>
                    <a:pt x="2077" y="317"/>
                  </a:lnTo>
                  <a:lnTo>
                    <a:pt x="2086" y="317"/>
                  </a:lnTo>
                  <a:lnTo>
                    <a:pt x="2094" y="318"/>
                  </a:lnTo>
                  <a:lnTo>
                    <a:pt x="2100" y="319"/>
                  </a:lnTo>
                  <a:lnTo>
                    <a:pt x="2105" y="322"/>
                  </a:lnTo>
                  <a:lnTo>
                    <a:pt x="2112" y="330"/>
                  </a:lnTo>
                  <a:lnTo>
                    <a:pt x="2115" y="334"/>
                  </a:lnTo>
                  <a:lnTo>
                    <a:pt x="2119" y="337"/>
                  </a:lnTo>
                  <a:lnTo>
                    <a:pt x="2124" y="341"/>
                  </a:lnTo>
                  <a:lnTo>
                    <a:pt x="2130" y="343"/>
                  </a:lnTo>
                  <a:lnTo>
                    <a:pt x="2141" y="347"/>
                  </a:lnTo>
                  <a:lnTo>
                    <a:pt x="2156" y="348"/>
                  </a:lnTo>
                  <a:lnTo>
                    <a:pt x="2170" y="348"/>
                  </a:lnTo>
                  <a:lnTo>
                    <a:pt x="2183" y="349"/>
                  </a:lnTo>
                  <a:lnTo>
                    <a:pt x="2194" y="352"/>
                  </a:lnTo>
                  <a:lnTo>
                    <a:pt x="2203" y="356"/>
                  </a:lnTo>
                  <a:lnTo>
                    <a:pt x="2212" y="361"/>
                  </a:lnTo>
                  <a:lnTo>
                    <a:pt x="2222" y="363"/>
                  </a:lnTo>
                  <a:lnTo>
                    <a:pt x="2227" y="363"/>
                  </a:lnTo>
                  <a:lnTo>
                    <a:pt x="2233" y="363"/>
                  </a:lnTo>
                  <a:lnTo>
                    <a:pt x="2238" y="361"/>
                  </a:lnTo>
                  <a:lnTo>
                    <a:pt x="2244" y="359"/>
                  </a:lnTo>
                  <a:lnTo>
                    <a:pt x="2253" y="355"/>
                  </a:lnTo>
                  <a:lnTo>
                    <a:pt x="2260" y="353"/>
                  </a:lnTo>
                  <a:lnTo>
                    <a:pt x="2269" y="353"/>
                  </a:lnTo>
                  <a:lnTo>
                    <a:pt x="2279" y="354"/>
                  </a:lnTo>
                  <a:lnTo>
                    <a:pt x="2290" y="358"/>
                  </a:lnTo>
                  <a:lnTo>
                    <a:pt x="2296" y="361"/>
                  </a:lnTo>
                  <a:lnTo>
                    <a:pt x="2298" y="363"/>
                  </a:lnTo>
                  <a:lnTo>
                    <a:pt x="2300" y="366"/>
                  </a:lnTo>
                  <a:lnTo>
                    <a:pt x="2300" y="369"/>
                  </a:lnTo>
                  <a:lnTo>
                    <a:pt x="2300" y="374"/>
                  </a:lnTo>
                  <a:lnTo>
                    <a:pt x="2300" y="378"/>
                  </a:lnTo>
                  <a:lnTo>
                    <a:pt x="2301" y="382"/>
                  </a:lnTo>
                  <a:lnTo>
                    <a:pt x="2302" y="385"/>
                  </a:lnTo>
                  <a:lnTo>
                    <a:pt x="2303" y="387"/>
                  </a:lnTo>
                  <a:lnTo>
                    <a:pt x="2307" y="390"/>
                  </a:lnTo>
                  <a:lnTo>
                    <a:pt x="2311" y="391"/>
                  </a:lnTo>
                  <a:lnTo>
                    <a:pt x="2317" y="391"/>
                  </a:lnTo>
                  <a:lnTo>
                    <a:pt x="2326" y="390"/>
                  </a:lnTo>
                  <a:lnTo>
                    <a:pt x="2345" y="388"/>
                  </a:lnTo>
                  <a:lnTo>
                    <a:pt x="2365" y="386"/>
                  </a:lnTo>
                  <a:lnTo>
                    <a:pt x="2384" y="384"/>
                  </a:lnTo>
                  <a:lnTo>
                    <a:pt x="2402" y="381"/>
                  </a:lnTo>
                  <a:lnTo>
                    <a:pt x="2408" y="379"/>
                  </a:lnTo>
                  <a:lnTo>
                    <a:pt x="2412" y="375"/>
                  </a:lnTo>
                  <a:lnTo>
                    <a:pt x="2416" y="372"/>
                  </a:lnTo>
                  <a:lnTo>
                    <a:pt x="2417" y="367"/>
                  </a:lnTo>
                  <a:lnTo>
                    <a:pt x="2420" y="358"/>
                  </a:lnTo>
                  <a:lnTo>
                    <a:pt x="2422" y="344"/>
                  </a:lnTo>
                  <a:lnTo>
                    <a:pt x="2424" y="338"/>
                  </a:lnTo>
                  <a:lnTo>
                    <a:pt x="2429" y="334"/>
                  </a:lnTo>
                  <a:lnTo>
                    <a:pt x="2434" y="330"/>
                  </a:lnTo>
                  <a:lnTo>
                    <a:pt x="2441" y="328"/>
                  </a:lnTo>
                  <a:lnTo>
                    <a:pt x="2455" y="327"/>
                  </a:lnTo>
                  <a:lnTo>
                    <a:pt x="2471" y="328"/>
                  </a:lnTo>
                  <a:lnTo>
                    <a:pt x="2486" y="329"/>
                  </a:lnTo>
                  <a:lnTo>
                    <a:pt x="2503" y="330"/>
                  </a:lnTo>
                  <a:lnTo>
                    <a:pt x="2523" y="331"/>
                  </a:lnTo>
                  <a:lnTo>
                    <a:pt x="2547" y="333"/>
                  </a:lnTo>
                  <a:lnTo>
                    <a:pt x="2569" y="334"/>
                  </a:lnTo>
                  <a:lnTo>
                    <a:pt x="2585" y="333"/>
                  </a:lnTo>
                  <a:lnTo>
                    <a:pt x="2592" y="331"/>
                  </a:lnTo>
                  <a:lnTo>
                    <a:pt x="2599" y="330"/>
                  </a:lnTo>
                  <a:lnTo>
                    <a:pt x="2606" y="327"/>
                  </a:lnTo>
                  <a:lnTo>
                    <a:pt x="2615" y="323"/>
                  </a:lnTo>
                  <a:lnTo>
                    <a:pt x="2624" y="319"/>
                  </a:lnTo>
                  <a:lnTo>
                    <a:pt x="2632" y="317"/>
                  </a:lnTo>
                  <a:lnTo>
                    <a:pt x="2642" y="315"/>
                  </a:lnTo>
                  <a:lnTo>
                    <a:pt x="2651" y="314"/>
                  </a:lnTo>
                  <a:lnTo>
                    <a:pt x="2668" y="312"/>
                  </a:lnTo>
                  <a:lnTo>
                    <a:pt x="2685" y="311"/>
                  </a:lnTo>
                  <a:lnTo>
                    <a:pt x="2704" y="311"/>
                  </a:lnTo>
                  <a:lnTo>
                    <a:pt x="2726" y="312"/>
                  </a:lnTo>
                  <a:lnTo>
                    <a:pt x="2737" y="314"/>
                  </a:lnTo>
                  <a:lnTo>
                    <a:pt x="2746" y="316"/>
                  </a:lnTo>
                  <a:lnTo>
                    <a:pt x="2755" y="319"/>
                  </a:lnTo>
                  <a:lnTo>
                    <a:pt x="2761" y="324"/>
                  </a:lnTo>
                  <a:lnTo>
                    <a:pt x="2771" y="335"/>
                  </a:lnTo>
                  <a:lnTo>
                    <a:pt x="2781" y="347"/>
                  </a:lnTo>
                  <a:lnTo>
                    <a:pt x="2787" y="352"/>
                  </a:lnTo>
                  <a:lnTo>
                    <a:pt x="2793" y="356"/>
                  </a:lnTo>
                  <a:lnTo>
                    <a:pt x="2799" y="360"/>
                  </a:lnTo>
                  <a:lnTo>
                    <a:pt x="2805" y="363"/>
                  </a:lnTo>
                  <a:lnTo>
                    <a:pt x="2809" y="365"/>
                  </a:lnTo>
                  <a:lnTo>
                    <a:pt x="2813" y="367"/>
                  </a:lnTo>
                  <a:lnTo>
                    <a:pt x="2817" y="371"/>
                  </a:lnTo>
                  <a:lnTo>
                    <a:pt x="2820" y="374"/>
                  </a:lnTo>
                  <a:lnTo>
                    <a:pt x="2827" y="384"/>
                  </a:lnTo>
                  <a:lnTo>
                    <a:pt x="2837" y="394"/>
                  </a:lnTo>
                  <a:lnTo>
                    <a:pt x="2840" y="398"/>
                  </a:lnTo>
                  <a:lnTo>
                    <a:pt x="2843" y="399"/>
                  </a:lnTo>
                  <a:lnTo>
                    <a:pt x="2845" y="400"/>
                  </a:lnTo>
                  <a:lnTo>
                    <a:pt x="2848" y="400"/>
                  </a:lnTo>
                  <a:lnTo>
                    <a:pt x="2851" y="398"/>
                  </a:lnTo>
                  <a:lnTo>
                    <a:pt x="2853" y="397"/>
                  </a:lnTo>
                  <a:lnTo>
                    <a:pt x="2856" y="393"/>
                  </a:lnTo>
                  <a:lnTo>
                    <a:pt x="2859" y="388"/>
                  </a:lnTo>
                  <a:lnTo>
                    <a:pt x="2863" y="384"/>
                  </a:lnTo>
                  <a:lnTo>
                    <a:pt x="2868" y="379"/>
                  </a:lnTo>
                  <a:lnTo>
                    <a:pt x="2874" y="375"/>
                  </a:lnTo>
                  <a:lnTo>
                    <a:pt x="2880" y="372"/>
                  </a:lnTo>
                  <a:lnTo>
                    <a:pt x="2888" y="368"/>
                  </a:lnTo>
                  <a:lnTo>
                    <a:pt x="2896" y="366"/>
                  </a:lnTo>
                  <a:lnTo>
                    <a:pt x="2905" y="365"/>
                  </a:lnTo>
                  <a:lnTo>
                    <a:pt x="2914" y="363"/>
                  </a:lnTo>
                  <a:lnTo>
                    <a:pt x="2938" y="363"/>
                  </a:lnTo>
                  <a:lnTo>
                    <a:pt x="2964" y="363"/>
                  </a:lnTo>
                  <a:lnTo>
                    <a:pt x="2977" y="362"/>
                  </a:lnTo>
                  <a:lnTo>
                    <a:pt x="2990" y="362"/>
                  </a:lnTo>
                  <a:lnTo>
                    <a:pt x="3002" y="360"/>
                  </a:lnTo>
                  <a:lnTo>
                    <a:pt x="3012" y="358"/>
                  </a:lnTo>
                  <a:lnTo>
                    <a:pt x="3021" y="353"/>
                  </a:lnTo>
                  <a:lnTo>
                    <a:pt x="3029" y="348"/>
                  </a:lnTo>
                  <a:lnTo>
                    <a:pt x="3038" y="340"/>
                  </a:lnTo>
                  <a:lnTo>
                    <a:pt x="3045" y="331"/>
                  </a:lnTo>
                  <a:lnTo>
                    <a:pt x="3052" y="322"/>
                  </a:lnTo>
                  <a:lnTo>
                    <a:pt x="3058" y="312"/>
                  </a:lnTo>
                  <a:lnTo>
                    <a:pt x="3064" y="300"/>
                  </a:lnTo>
                  <a:lnTo>
                    <a:pt x="3069" y="290"/>
                  </a:lnTo>
                  <a:lnTo>
                    <a:pt x="3077" y="267"/>
                  </a:lnTo>
                  <a:lnTo>
                    <a:pt x="3084" y="249"/>
                  </a:lnTo>
                  <a:lnTo>
                    <a:pt x="3088" y="242"/>
                  </a:lnTo>
                  <a:lnTo>
                    <a:pt x="3092" y="236"/>
                  </a:lnTo>
                  <a:lnTo>
                    <a:pt x="3098" y="233"/>
                  </a:lnTo>
                  <a:lnTo>
                    <a:pt x="3105" y="230"/>
                  </a:lnTo>
                  <a:lnTo>
                    <a:pt x="3113" y="229"/>
                  </a:lnTo>
                  <a:lnTo>
                    <a:pt x="3120" y="229"/>
                  </a:lnTo>
                  <a:lnTo>
                    <a:pt x="3126" y="230"/>
                  </a:lnTo>
                  <a:lnTo>
                    <a:pt x="3132" y="230"/>
                  </a:lnTo>
                  <a:lnTo>
                    <a:pt x="3136" y="232"/>
                  </a:lnTo>
                  <a:lnTo>
                    <a:pt x="3141" y="232"/>
                  </a:lnTo>
                  <a:lnTo>
                    <a:pt x="3146" y="232"/>
                  </a:lnTo>
                  <a:lnTo>
                    <a:pt x="3151" y="229"/>
                  </a:lnTo>
                  <a:lnTo>
                    <a:pt x="3159" y="226"/>
                  </a:lnTo>
                  <a:lnTo>
                    <a:pt x="3166" y="223"/>
                  </a:lnTo>
                  <a:lnTo>
                    <a:pt x="3168" y="223"/>
                  </a:lnTo>
                  <a:lnTo>
                    <a:pt x="3171" y="223"/>
                  </a:lnTo>
                  <a:lnTo>
                    <a:pt x="3174" y="226"/>
                  </a:lnTo>
                  <a:lnTo>
                    <a:pt x="3177" y="228"/>
                  </a:lnTo>
                  <a:lnTo>
                    <a:pt x="3180" y="230"/>
                  </a:lnTo>
                  <a:lnTo>
                    <a:pt x="3184" y="232"/>
                  </a:lnTo>
                  <a:lnTo>
                    <a:pt x="3186" y="233"/>
                  </a:lnTo>
                  <a:lnTo>
                    <a:pt x="3190" y="233"/>
                  </a:lnTo>
                  <a:lnTo>
                    <a:pt x="3196" y="232"/>
                  </a:lnTo>
                  <a:lnTo>
                    <a:pt x="3201" y="228"/>
                  </a:lnTo>
                  <a:lnTo>
                    <a:pt x="3204" y="226"/>
                  </a:lnTo>
                  <a:lnTo>
                    <a:pt x="3208" y="226"/>
                  </a:lnTo>
                  <a:lnTo>
                    <a:pt x="3214" y="227"/>
                  </a:lnTo>
                  <a:lnTo>
                    <a:pt x="3218" y="227"/>
                  </a:lnTo>
                  <a:lnTo>
                    <a:pt x="3230" y="230"/>
                  </a:lnTo>
                  <a:lnTo>
                    <a:pt x="3240" y="233"/>
                  </a:lnTo>
                  <a:lnTo>
                    <a:pt x="3248" y="234"/>
                  </a:lnTo>
                  <a:lnTo>
                    <a:pt x="3256" y="233"/>
                  </a:lnTo>
                  <a:lnTo>
                    <a:pt x="3261" y="230"/>
                  </a:lnTo>
                  <a:lnTo>
                    <a:pt x="3266" y="228"/>
                  </a:lnTo>
                  <a:lnTo>
                    <a:pt x="3271" y="226"/>
                  </a:lnTo>
                  <a:lnTo>
                    <a:pt x="3277" y="221"/>
                  </a:lnTo>
                  <a:lnTo>
                    <a:pt x="3283" y="216"/>
                  </a:lnTo>
                  <a:lnTo>
                    <a:pt x="3290" y="214"/>
                  </a:lnTo>
                  <a:lnTo>
                    <a:pt x="3297" y="212"/>
                  </a:lnTo>
                  <a:lnTo>
                    <a:pt x="3304" y="212"/>
                  </a:lnTo>
                  <a:lnTo>
                    <a:pt x="3311" y="214"/>
                  </a:lnTo>
                  <a:lnTo>
                    <a:pt x="3318" y="216"/>
                  </a:lnTo>
                  <a:lnTo>
                    <a:pt x="3324" y="218"/>
                  </a:lnTo>
                  <a:lnTo>
                    <a:pt x="3330" y="221"/>
                  </a:lnTo>
                  <a:lnTo>
                    <a:pt x="3338" y="228"/>
                  </a:lnTo>
                  <a:lnTo>
                    <a:pt x="3347" y="234"/>
                  </a:lnTo>
                  <a:lnTo>
                    <a:pt x="3352" y="235"/>
                  </a:lnTo>
                  <a:lnTo>
                    <a:pt x="3356" y="237"/>
                  </a:lnTo>
                  <a:lnTo>
                    <a:pt x="3363" y="239"/>
                  </a:lnTo>
                  <a:lnTo>
                    <a:pt x="3372" y="239"/>
                  </a:lnTo>
                  <a:lnTo>
                    <a:pt x="3390" y="240"/>
                  </a:lnTo>
                  <a:lnTo>
                    <a:pt x="3404" y="243"/>
                  </a:lnTo>
                  <a:lnTo>
                    <a:pt x="3410" y="245"/>
                  </a:lnTo>
                  <a:lnTo>
                    <a:pt x="3415" y="245"/>
                  </a:lnTo>
                  <a:lnTo>
                    <a:pt x="3418" y="243"/>
                  </a:lnTo>
                  <a:lnTo>
                    <a:pt x="3419" y="240"/>
                  </a:lnTo>
                  <a:lnTo>
                    <a:pt x="3422" y="236"/>
                  </a:lnTo>
                  <a:lnTo>
                    <a:pt x="3424" y="233"/>
                  </a:lnTo>
                  <a:lnTo>
                    <a:pt x="3428" y="230"/>
                  </a:lnTo>
                  <a:lnTo>
                    <a:pt x="3432" y="229"/>
                  </a:lnTo>
                  <a:lnTo>
                    <a:pt x="3442" y="227"/>
                  </a:lnTo>
                  <a:lnTo>
                    <a:pt x="3453" y="227"/>
                  </a:lnTo>
                  <a:lnTo>
                    <a:pt x="3464" y="224"/>
                  </a:lnTo>
                  <a:lnTo>
                    <a:pt x="3481" y="220"/>
                  </a:lnTo>
                  <a:lnTo>
                    <a:pt x="3497" y="216"/>
                  </a:lnTo>
                  <a:lnTo>
                    <a:pt x="3511" y="214"/>
                  </a:lnTo>
                  <a:lnTo>
                    <a:pt x="3517" y="214"/>
                  </a:lnTo>
                  <a:lnTo>
                    <a:pt x="3522" y="215"/>
                  </a:lnTo>
                  <a:lnTo>
                    <a:pt x="3526" y="215"/>
                  </a:lnTo>
                  <a:lnTo>
                    <a:pt x="3530" y="217"/>
                  </a:lnTo>
                  <a:lnTo>
                    <a:pt x="3532" y="220"/>
                  </a:lnTo>
                  <a:lnTo>
                    <a:pt x="3535" y="222"/>
                  </a:lnTo>
                  <a:lnTo>
                    <a:pt x="3536" y="227"/>
                  </a:lnTo>
                  <a:lnTo>
                    <a:pt x="3537" y="232"/>
                  </a:lnTo>
                  <a:lnTo>
                    <a:pt x="3538" y="237"/>
                  </a:lnTo>
                  <a:lnTo>
                    <a:pt x="3539" y="242"/>
                  </a:lnTo>
                  <a:lnTo>
                    <a:pt x="3541" y="247"/>
                  </a:lnTo>
                  <a:lnTo>
                    <a:pt x="3543" y="249"/>
                  </a:lnTo>
                  <a:lnTo>
                    <a:pt x="3545" y="252"/>
                  </a:lnTo>
                  <a:lnTo>
                    <a:pt x="3550" y="254"/>
                  </a:lnTo>
                  <a:lnTo>
                    <a:pt x="3555" y="255"/>
                  </a:lnTo>
                  <a:lnTo>
                    <a:pt x="3561" y="255"/>
                  </a:lnTo>
                  <a:lnTo>
                    <a:pt x="3575" y="256"/>
                  </a:lnTo>
                  <a:lnTo>
                    <a:pt x="3588" y="258"/>
                  </a:lnTo>
                  <a:lnTo>
                    <a:pt x="3601" y="259"/>
                  </a:lnTo>
                  <a:lnTo>
                    <a:pt x="3613" y="259"/>
                  </a:lnTo>
                  <a:lnTo>
                    <a:pt x="3623" y="258"/>
                  </a:lnTo>
                  <a:lnTo>
                    <a:pt x="3631" y="259"/>
                  </a:lnTo>
                  <a:lnTo>
                    <a:pt x="3636" y="260"/>
                  </a:lnTo>
                  <a:lnTo>
                    <a:pt x="3639" y="261"/>
                  </a:lnTo>
                  <a:lnTo>
                    <a:pt x="3643" y="265"/>
                  </a:lnTo>
                  <a:lnTo>
                    <a:pt x="3648" y="268"/>
                  </a:lnTo>
                  <a:lnTo>
                    <a:pt x="3651" y="271"/>
                  </a:lnTo>
                  <a:lnTo>
                    <a:pt x="3656" y="273"/>
                  </a:lnTo>
                  <a:lnTo>
                    <a:pt x="3661" y="273"/>
                  </a:lnTo>
                  <a:lnTo>
                    <a:pt x="3667" y="272"/>
                  </a:lnTo>
                  <a:lnTo>
                    <a:pt x="3676" y="268"/>
                  </a:lnTo>
                  <a:lnTo>
                    <a:pt x="3684" y="262"/>
                  </a:lnTo>
                  <a:lnTo>
                    <a:pt x="3692" y="256"/>
                  </a:lnTo>
                  <a:lnTo>
                    <a:pt x="3700" y="251"/>
                  </a:lnTo>
                  <a:lnTo>
                    <a:pt x="3705" y="248"/>
                  </a:lnTo>
                  <a:lnTo>
                    <a:pt x="3709" y="247"/>
                  </a:lnTo>
                  <a:lnTo>
                    <a:pt x="3715" y="247"/>
                  </a:lnTo>
                  <a:lnTo>
                    <a:pt x="3721" y="248"/>
                  </a:lnTo>
                  <a:lnTo>
                    <a:pt x="3734" y="252"/>
                  </a:lnTo>
                  <a:lnTo>
                    <a:pt x="3749" y="258"/>
                  </a:lnTo>
                  <a:lnTo>
                    <a:pt x="3756" y="260"/>
                  </a:lnTo>
                  <a:lnTo>
                    <a:pt x="3764" y="261"/>
                  </a:lnTo>
                  <a:lnTo>
                    <a:pt x="3772" y="262"/>
                  </a:lnTo>
                  <a:lnTo>
                    <a:pt x="3782" y="264"/>
                  </a:lnTo>
                  <a:lnTo>
                    <a:pt x="3801" y="262"/>
                  </a:lnTo>
                  <a:lnTo>
                    <a:pt x="3822" y="261"/>
                  </a:lnTo>
                  <a:lnTo>
                    <a:pt x="3843" y="261"/>
                  </a:lnTo>
                  <a:lnTo>
                    <a:pt x="3860" y="264"/>
                  </a:lnTo>
                  <a:lnTo>
                    <a:pt x="3869" y="266"/>
                  </a:lnTo>
                  <a:lnTo>
                    <a:pt x="3877" y="270"/>
                  </a:lnTo>
                  <a:lnTo>
                    <a:pt x="3886" y="273"/>
                  </a:lnTo>
                  <a:lnTo>
                    <a:pt x="3895" y="278"/>
                  </a:lnTo>
                  <a:lnTo>
                    <a:pt x="3902" y="283"/>
                  </a:lnTo>
                  <a:lnTo>
                    <a:pt x="3908" y="287"/>
                  </a:lnTo>
                  <a:lnTo>
                    <a:pt x="3913" y="292"/>
                  </a:lnTo>
                  <a:lnTo>
                    <a:pt x="3916" y="297"/>
                  </a:lnTo>
                  <a:lnTo>
                    <a:pt x="3919" y="304"/>
                  </a:lnTo>
                  <a:lnTo>
                    <a:pt x="3920" y="311"/>
                  </a:lnTo>
                  <a:lnTo>
                    <a:pt x="3921" y="315"/>
                  </a:lnTo>
                  <a:lnTo>
                    <a:pt x="3922" y="318"/>
                  </a:lnTo>
                  <a:lnTo>
                    <a:pt x="3926" y="323"/>
                  </a:lnTo>
                  <a:lnTo>
                    <a:pt x="3930" y="327"/>
                  </a:lnTo>
                  <a:lnTo>
                    <a:pt x="3940" y="334"/>
                  </a:lnTo>
                  <a:lnTo>
                    <a:pt x="3946" y="340"/>
                  </a:lnTo>
                  <a:lnTo>
                    <a:pt x="3949" y="346"/>
                  </a:lnTo>
                  <a:lnTo>
                    <a:pt x="3952" y="353"/>
                  </a:lnTo>
                  <a:lnTo>
                    <a:pt x="3953" y="358"/>
                  </a:lnTo>
                  <a:lnTo>
                    <a:pt x="3954" y="362"/>
                  </a:lnTo>
                  <a:lnTo>
                    <a:pt x="3958" y="366"/>
                  </a:lnTo>
                  <a:lnTo>
                    <a:pt x="3960" y="368"/>
                  </a:lnTo>
                  <a:lnTo>
                    <a:pt x="3964" y="371"/>
                  </a:lnTo>
                  <a:lnTo>
                    <a:pt x="3969" y="372"/>
                  </a:lnTo>
                  <a:lnTo>
                    <a:pt x="3973" y="371"/>
                  </a:lnTo>
                  <a:lnTo>
                    <a:pt x="3978" y="368"/>
                  </a:lnTo>
                  <a:lnTo>
                    <a:pt x="3985" y="365"/>
                  </a:lnTo>
                  <a:lnTo>
                    <a:pt x="3992" y="363"/>
                  </a:lnTo>
                  <a:lnTo>
                    <a:pt x="3998" y="363"/>
                  </a:lnTo>
                  <a:lnTo>
                    <a:pt x="4004" y="365"/>
                  </a:lnTo>
                  <a:lnTo>
                    <a:pt x="4016" y="371"/>
                  </a:lnTo>
                  <a:lnTo>
                    <a:pt x="4030" y="378"/>
                  </a:lnTo>
                  <a:lnTo>
                    <a:pt x="4041" y="382"/>
                  </a:lnTo>
                  <a:lnTo>
                    <a:pt x="4052" y="387"/>
                  </a:lnTo>
                  <a:lnTo>
                    <a:pt x="4056" y="390"/>
                  </a:lnTo>
                  <a:lnTo>
                    <a:pt x="4061" y="393"/>
                  </a:lnTo>
                  <a:lnTo>
                    <a:pt x="4065" y="397"/>
                  </a:lnTo>
                  <a:lnTo>
                    <a:pt x="4068" y="400"/>
                  </a:lnTo>
                  <a:lnTo>
                    <a:pt x="4072" y="404"/>
                  </a:lnTo>
                  <a:lnTo>
                    <a:pt x="4074" y="407"/>
                  </a:lnTo>
                  <a:lnTo>
                    <a:pt x="4078" y="411"/>
                  </a:lnTo>
                  <a:lnTo>
                    <a:pt x="4081" y="412"/>
                  </a:lnTo>
                  <a:lnTo>
                    <a:pt x="4085" y="413"/>
                  </a:lnTo>
                  <a:lnTo>
                    <a:pt x="4089" y="415"/>
                  </a:lnTo>
                  <a:lnTo>
                    <a:pt x="4092" y="413"/>
                  </a:lnTo>
                  <a:lnTo>
                    <a:pt x="4096" y="412"/>
                  </a:lnTo>
                  <a:lnTo>
                    <a:pt x="4099" y="410"/>
                  </a:lnTo>
                  <a:lnTo>
                    <a:pt x="4103" y="409"/>
                  </a:lnTo>
                  <a:lnTo>
                    <a:pt x="4108" y="409"/>
                  </a:lnTo>
                  <a:lnTo>
                    <a:pt x="4112" y="409"/>
                  </a:lnTo>
                  <a:lnTo>
                    <a:pt x="4117" y="409"/>
                  </a:lnTo>
                  <a:lnTo>
                    <a:pt x="4121" y="411"/>
                  </a:lnTo>
                  <a:lnTo>
                    <a:pt x="4125" y="413"/>
                  </a:lnTo>
                  <a:lnTo>
                    <a:pt x="4128" y="417"/>
                  </a:lnTo>
                  <a:lnTo>
                    <a:pt x="4131" y="422"/>
                  </a:lnTo>
                  <a:lnTo>
                    <a:pt x="4135" y="425"/>
                  </a:lnTo>
                  <a:lnTo>
                    <a:pt x="4141" y="430"/>
                  </a:lnTo>
                  <a:lnTo>
                    <a:pt x="4147" y="435"/>
                  </a:lnTo>
                  <a:lnTo>
                    <a:pt x="4161" y="444"/>
                  </a:lnTo>
                  <a:lnTo>
                    <a:pt x="4173" y="455"/>
                  </a:lnTo>
                  <a:lnTo>
                    <a:pt x="4186" y="468"/>
                  </a:lnTo>
                  <a:lnTo>
                    <a:pt x="4200" y="481"/>
                  </a:lnTo>
                  <a:lnTo>
                    <a:pt x="4217" y="493"/>
                  </a:lnTo>
                  <a:lnTo>
                    <a:pt x="4231" y="505"/>
                  </a:lnTo>
                  <a:lnTo>
                    <a:pt x="4236" y="508"/>
                  </a:lnTo>
                  <a:lnTo>
                    <a:pt x="4237" y="512"/>
                  </a:lnTo>
                  <a:lnTo>
                    <a:pt x="4235" y="514"/>
                  </a:lnTo>
                  <a:lnTo>
                    <a:pt x="4230" y="518"/>
                  </a:lnTo>
                  <a:lnTo>
                    <a:pt x="4224" y="522"/>
                  </a:lnTo>
                  <a:lnTo>
                    <a:pt x="4218" y="525"/>
                  </a:lnTo>
                  <a:lnTo>
                    <a:pt x="4212" y="527"/>
                  </a:lnTo>
                  <a:lnTo>
                    <a:pt x="4205" y="529"/>
                  </a:lnTo>
                  <a:lnTo>
                    <a:pt x="4194" y="530"/>
                  </a:lnTo>
                  <a:lnTo>
                    <a:pt x="4187" y="531"/>
                  </a:lnTo>
                  <a:lnTo>
                    <a:pt x="4185" y="531"/>
                  </a:lnTo>
                  <a:lnTo>
                    <a:pt x="4182" y="532"/>
                  </a:lnTo>
                  <a:lnTo>
                    <a:pt x="4181" y="535"/>
                  </a:lnTo>
                  <a:lnTo>
                    <a:pt x="4179" y="537"/>
                  </a:lnTo>
                  <a:lnTo>
                    <a:pt x="4177" y="541"/>
                  </a:lnTo>
                  <a:lnTo>
                    <a:pt x="4173" y="543"/>
                  </a:lnTo>
                  <a:lnTo>
                    <a:pt x="4168" y="545"/>
                  </a:lnTo>
                  <a:lnTo>
                    <a:pt x="4162" y="546"/>
                  </a:lnTo>
                  <a:lnTo>
                    <a:pt x="4159" y="546"/>
                  </a:lnTo>
                  <a:lnTo>
                    <a:pt x="4156" y="548"/>
                  </a:lnTo>
                  <a:lnTo>
                    <a:pt x="4155" y="550"/>
                  </a:lnTo>
                  <a:lnTo>
                    <a:pt x="4154" y="552"/>
                  </a:lnTo>
                  <a:lnTo>
                    <a:pt x="4153" y="558"/>
                  </a:lnTo>
                  <a:lnTo>
                    <a:pt x="4153" y="564"/>
                  </a:lnTo>
                  <a:lnTo>
                    <a:pt x="4154" y="571"/>
                  </a:lnTo>
                  <a:lnTo>
                    <a:pt x="4155" y="577"/>
                  </a:lnTo>
                  <a:lnTo>
                    <a:pt x="4160" y="585"/>
                  </a:lnTo>
                  <a:lnTo>
                    <a:pt x="4166" y="592"/>
                  </a:lnTo>
                  <a:lnTo>
                    <a:pt x="4174" y="600"/>
                  </a:lnTo>
                  <a:lnTo>
                    <a:pt x="4181" y="608"/>
                  </a:lnTo>
                  <a:lnTo>
                    <a:pt x="4188" y="615"/>
                  </a:lnTo>
                  <a:lnTo>
                    <a:pt x="4196" y="620"/>
                  </a:lnTo>
                  <a:lnTo>
                    <a:pt x="4203" y="624"/>
                  </a:lnTo>
                  <a:lnTo>
                    <a:pt x="4212" y="625"/>
                  </a:lnTo>
                  <a:lnTo>
                    <a:pt x="4224" y="626"/>
                  </a:lnTo>
                  <a:lnTo>
                    <a:pt x="4238" y="626"/>
                  </a:lnTo>
                  <a:lnTo>
                    <a:pt x="4245" y="627"/>
                  </a:lnTo>
                  <a:lnTo>
                    <a:pt x="4250" y="629"/>
                  </a:lnTo>
                  <a:lnTo>
                    <a:pt x="4255" y="630"/>
                  </a:lnTo>
                  <a:lnTo>
                    <a:pt x="4259" y="632"/>
                  </a:lnTo>
                  <a:lnTo>
                    <a:pt x="4261" y="634"/>
                  </a:lnTo>
                  <a:lnTo>
                    <a:pt x="4262" y="638"/>
                  </a:lnTo>
                  <a:lnTo>
                    <a:pt x="4263" y="642"/>
                  </a:lnTo>
                  <a:lnTo>
                    <a:pt x="4263" y="645"/>
                  </a:lnTo>
                  <a:lnTo>
                    <a:pt x="4262" y="649"/>
                  </a:lnTo>
                  <a:lnTo>
                    <a:pt x="4261" y="653"/>
                  </a:lnTo>
                  <a:lnTo>
                    <a:pt x="4259" y="658"/>
                  </a:lnTo>
                  <a:lnTo>
                    <a:pt x="4256" y="663"/>
                  </a:lnTo>
                  <a:lnTo>
                    <a:pt x="4249" y="672"/>
                  </a:lnTo>
                  <a:lnTo>
                    <a:pt x="4241" y="681"/>
                  </a:lnTo>
                  <a:lnTo>
                    <a:pt x="4237" y="687"/>
                  </a:lnTo>
                  <a:lnTo>
                    <a:pt x="4234" y="692"/>
                  </a:lnTo>
                  <a:lnTo>
                    <a:pt x="4231" y="699"/>
                  </a:lnTo>
                  <a:lnTo>
                    <a:pt x="4229" y="705"/>
                  </a:lnTo>
                  <a:lnTo>
                    <a:pt x="4228" y="711"/>
                  </a:lnTo>
                  <a:lnTo>
                    <a:pt x="4228" y="716"/>
                  </a:lnTo>
                  <a:lnTo>
                    <a:pt x="4228" y="722"/>
                  </a:lnTo>
                  <a:lnTo>
                    <a:pt x="4229" y="727"/>
                  </a:lnTo>
                  <a:lnTo>
                    <a:pt x="4232" y="734"/>
                  </a:lnTo>
                  <a:lnTo>
                    <a:pt x="4235" y="741"/>
                  </a:lnTo>
                  <a:lnTo>
                    <a:pt x="4235" y="744"/>
                  </a:lnTo>
                  <a:lnTo>
                    <a:pt x="4235" y="746"/>
                  </a:lnTo>
                  <a:lnTo>
                    <a:pt x="4232" y="747"/>
                  </a:lnTo>
                  <a:lnTo>
                    <a:pt x="4230" y="750"/>
                  </a:lnTo>
                  <a:lnTo>
                    <a:pt x="4225" y="752"/>
                  </a:lnTo>
                  <a:lnTo>
                    <a:pt x="4222" y="754"/>
                  </a:lnTo>
                  <a:lnTo>
                    <a:pt x="4219" y="757"/>
                  </a:lnTo>
                  <a:lnTo>
                    <a:pt x="4217" y="759"/>
                  </a:lnTo>
                  <a:lnTo>
                    <a:pt x="4216" y="763"/>
                  </a:lnTo>
                  <a:lnTo>
                    <a:pt x="4215" y="766"/>
                  </a:lnTo>
                  <a:lnTo>
                    <a:pt x="4216" y="770"/>
                  </a:lnTo>
                  <a:lnTo>
                    <a:pt x="4217" y="772"/>
                  </a:lnTo>
                  <a:lnTo>
                    <a:pt x="4218" y="777"/>
                  </a:lnTo>
                  <a:lnTo>
                    <a:pt x="4219" y="783"/>
                  </a:lnTo>
                  <a:lnTo>
                    <a:pt x="4218" y="787"/>
                  </a:lnTo>
                  <a:lnTo>
                    <a:pt x="4217" y="790"/>
                  </a:lnTo>
                  <a:lnTo>
                    <a:pt x="4215" y="794"/>
                  </a:lnTo>
                  <a:lnTo>
                    <a:pt x="4212" y="797"/>
                  </a:lnTo>
                  <a:lnTo>
                    <a:pt x="4205" y="802"/>
                  </a:lnTo>
                  <a:lnTo>
                    <a:pt x="4198" y="806"/>
                  </a:lnTo>
                  <a:lnTo>
                    <a:pt x="4188" y="808"/>
                  </a:lnTo>
                  <a:lnTo>
                    <a:pt x="4175" y="810"/>
                  </a:lnTo>
                  <a:lnTo>
                    <a:pt x="4160" y="812"/>
                  </a:lnTo>
                  <a:lnTo>
                    <a:pt x="4146" y="814"/>
                  </a:lnTo>
                  <a:lnTo>
                    <a:pt x="4139" y="816"/>
                  </a:lnTo>
                  <a:lnTo>
                    <a:pt x="4134" y="820"/>
                  </a:lnTo>
                  <a:lnTo>
                    <a:pt x="4129" y="823"/>
                  </a:lnTo>
                  <a:lnTo>
                    <a:pt x="4127" y="829"/>
                  </a:lnTo>
                  <a:lnTo>
                    <a:pt x="4124" y="840"/>
                  </a:lnTo>
                  <a:lnTo>
                    <a:pt x="4124" y="848"/>
                  </a:lnTo>
                  <a:lnTo>
                    <a:pt x="4123" y="852"/>
                  </a:lnTo>
                  <a:lnTo>
                    <a:pt x="4123" y="854"/>
                  </a:lnTo>
                  <a:lnTo>
                    <a:pt x="4122" y="857"/>
                  </a:lnTo>
                  <a:lnTo>
                    <a:pt x="4119" y="858"/>
                  </a:lnTo>
                  <a:lnTo>
                    <a:pt x="4114" y="861"/>
                  </a:lnTo>
                  <a:lnTo>
                    <a:pt x="4106" y="865"/>
                  </a:lnTo>
                  <a:lnTo>
                    <a:pt x="4104" y="866"/>
                  </a:lnTo>
                  <a:lnTo>
                    <a:pt x="4100" y="870"/>
                  </a:lnTo>
                  <a:lnTo>
                    <a:pt x="4098" y="872"/>
                  </a:lnTo>
                  <a:lnTo>
                    <a:pt x="4097" y="876"/>
                  </a:lnTo>
                  <a:lnTo>
                    <a:pt x="4096" y="884"/>
                  </a:lnTo>
                  <a:lnTo>
                    <a:pt x="4098" y="894"/>
                  </a:lnTo>
                  <a:lnTo>
                    <a:pt x="4099" y="898"/>
                  </a:lnTo>
                  <a:lnTo>
                    <a:pt x="4102" y="904"/>
                  </a:lnTo>
                  <a:lnTo>
                    <a:pt x="4104" y="908"/>
                  </a:lnTo>
                  <a:lnTo>
                    <a:pt x="4106" y="913"/>
                  </a:lnTo>
                  <a:lnTo>
                    <a:pt x="4114" y="920"/>
                  </a:lnTo>
                  <a:lnTo>
                    <a:pt x="4121" y="927"/>
                  </a:lnTo>
                  <a:lnTo>
                    <a:pt x="4124" y="930"/>
                  </a:lnTo>
                  <a:lnTo>
                    <a:pt x="4127" y="934"/>
                  </a:lnTo>
                  <a:lnTo>
                    <a:pt x="4129" y="939"/>
                  </a:lnTo>
                  <a:lnTo>
                    <a:pt x="4131" y="942"/>
                  </a:lnTo>
                  <a:lnTo>
                    <a:pt x="4131" y="947"/>
                  </a:lnTo>
                  <a:lnTo>
                    <a:pt x="4131" y="951"/>
                  </a:lnTo>
                  <a:lnTo>
                    <a:pt x="4129" y="955"/>
                  </a:lnTo>
                  <a:lnTo>
                    <a:pt x="4128" y="959"/>
                  </a:lnTo>
                  <a:lnTo>
                    <a:pt x="4122" y="967"/>
                  </a:lnTo>
                  <a:lnTo>
                    <a:pt x="4116" y="976"/>
                  </a:lnTo>
                  <a:lnTo>
                    <a:pt x="4111" y="985"/>
                  </a:lnTo>
                  <a:lnTo>
                    <a:pt x="4105" y="995"/>
                  </a:lnTo>
                  <a:lnTo>
                    <a:pt x="4102" y="1004"/>
                  </a:lnTo>
                  <a:lnTo>
                    <a:pt x="4100" y="1012"/>
                  </a:lnTo>
                  <a:lnTo>
                    <a:pt x="4100" y="1016"/>
                  </a:lnTo>
                  <a:lnTo>
                    <a:pt x="4102" y="1020"/>
                  </a:lnTo>
                  <a:lnTo>
                    <a:pt x="4103" y="1023"/>
                  </a:lnTo>
                  <a:lnTo>
                    <a:pt x="4105" y="1027"/>
                  </a:lnTo>
                  <a:lnTo>
                    <a:pt x="4110" y="1033"/>
                  </a:lnTo>
                  <a:lnTo>
                    <a:pt x="4117" y="1036"/>
                  </a:lnTo>
                  <a:lnTo>
                    <a:pt x="4125" y="1037"/>
                  </a:lnTo>
                  <a:lnTo>
                    <a:pt x="4135" y="1037"/>
                  </a:lnTo>
                  <a:lnTo>
                    <a:pt x="4144" y="1035"/>
                  </a:lnTo>
                  <a:lnTo>
                    <a:pt x="4153" y="1033"/>
                  </a:lnTo>
                  <a:lnTo>
                    <a:pt x="4158" y="1031"/>
                  </a:lnTo>
                  <a:lnTo>
                    <a:pt x="4162" y="1031"/>
                  </a:lnTo>
                  <a:lnTo>
                    <a:pt x="4168" y="1033"/>
                  </a:lnTo>
                  <a:lnTo>
                    <a:pt x="4173" y="1035"/>
                  </a:lnTo>
                  <a:lnTo>
                    <a:pt x="4179" y="1037"/>
                  </a:lnTo>
                  <a:lnTo>
                    <a:pt x="4184" y="1040"/>
                  </a:lnTo>
                  <a:lnTo>
                    <a:pt x="4188" y="1043"/>
                  </a:lnTo>
                  <a:lnTo>
                    <a:pt x="4191" y="1047"/>
                  </a:lnTo>
                  <a:lnTo>
                    <a:pt x="4194" y="1056"/>
                  </a:lnTo>
                  <a:lnTo>
                    <a:pt x="4196" y="1067"/>
                  </a:lnTo>
                  <a:lnTo>
                    <a:pt x="4196" y="1078"/>
                  </a:lnTo>
                  <a:lnTo>
                    <a:pt x="4194" y="1086"/>
                  </a:lnTo>
                  <a:lnTo>
                    <a:pt x="4192" y="1090"/>
                  </a:lnTo>
                  <a:lnTo>
                    <a:pt x="4190" y="1093"/>
                  </a:lnTo>
                  <a:lnTo>
                    <a:pt x="4185" y="1097"/>
                  </a:lnTo>
                  <a:lnTo>
                    <a:pt x="4180" y="1099"/>
                  </a:lnTo>
                  <a:lnTo>
                    <a:pt x="4171" y="1103"/>
                  </a:lnTo>
                  <a:lnTo>
                    <a:pt x="4162" y="1105"/>
                  </a:lnTo>
                  <a:lnTo>
                    <a:pt x="4154" y="1109"/>
                  </a:lnTo>
                  <a:lnTo>
                    <a:pt x="4146" y="1112"/>
                  </a:lnTo>
                  <a:lnTo>
                    <a:pt x="4142" y="1115"/>
                  </a:lnTo>
                  <a:lnTo>
                    <a:pt x="4139" y="1117"/>
                  </a:lnTo>
                  <a:lnTo>
                    <a:pt x="4136" y="1119"/>
                  </a:lnTo>
                  <a:lnTo>
                    <a:pt x="4135" y="1123"/>
                  </a:lnTo>
                  <a:lnTo>
                    <a:pt x="4135" y="1130"/>
                  </a:lnTo>
                  <a:lnTo>
                    <a:pt x="4137" y="1136"/>
                  </a:lnTo>
                  <a:lnTo>
                    <a:pt x="4141" y="1141"/>
                  </a:lnTo>
                  <a:lnTo>
                    <a:pt x="4146" y="1146"/>
                  </a:lnTo>
                  <a:lnTo>
                    <a:pt x="4152" y="1149"/>
                  </a:lnTo>
                  <a:lnTo>
                    <a:pt x="4155" y="1155"/>
                  </a:lnTo>
                  <a:lnTo>
                    <a:pt x="4156" y="1157"/>
                  </a:lnTo>
                  <a:lnTo>
                    <a:pt x="4158" y="1161"/>
                  </a:lnTo>
                  <a:lnTo>
                    <a:pt x="4158" y="1165"/>
                  </a:lnTo>
                  <a:lnTo>
                    <a:pt x="4156" y="1168"/>
                  </a:lnTo>
                  <a:lnTo>
                    <a:pt x="4155" y="1173"/>
                  </a:lnTo>
                  <a:lnTo>
                    <a:pt x="4154" y="1178"/>
                  </a:lnTo>
                  <a:lnTo>
                    <a:pt x="4154" y="1181"/>
                  </a:lnTo>
                  <a:lnTo>
                    <a:pt x="4155" y="1187"/>
                  </a:lnTo>
                  <a:lnTo>
                    <a:pt x="4156" y="1198"/>
                  </a:lnTo>
                  <a:lnTo>
                    <a:pt x="4156" y="1211"/>
                  </a:lnTo>
                  <a:lnTo>
                    <a:pt x="4154" y="1225"/>
                  </a:lnTo>
                  <a:lnTo>
                    <a:pt x="4152" y="1238"/>
                  </a:lnTo>
                  <a:lnTo>
                    <a:pt x="4149" y="1249"/>
                  </a:lnTo>
                  <a:lnTo>
                    <a:pt x="4147" y="1256"/>
                  </a:lnTo>
                  <a:lnTo>
                    <a:pt x="4147" y="1260"/>
                  </a:lnTo>
                  <a:lnTo>
                    <a:pt x="4148" y="1263"/>
                  </a:lnTo>
                  <a:lnTo>
                    <a:pt x="4148" y="1267"/>
                  </a:lnTo>
                  <a:lnTo>
                    <a:pt x="4150" y="1272"/>
                  </a:lnTo>
                  <a:lnTo>
                    <a:pt x="4154" y="1279"/>
                  </a:lnTo>
                  <a:lnTo>
                    <a:pt x="4159" y="1283"/>
                  </a:lnTo>
                  <a:lnTo>
                    <a:pt x="4160" y="1285"/>
                  </a:lnTo>
                  <a:lnTo>
                    <a:pt x="4160" y="1287"/>
                  </a:lnTo>
                  <a:lnTo>
                    <a:pt x="4160" y="1289"/>
                  </a:lnTo>
                  <a:lnTo>
                    <a:pt x="4159" y="1293"/>
                  </a:lnTo>
                  <a:lnTo>
                    <a:pt x="4147" y="1307"/>
                  </a:lnTo>
                  <a:lnTo>
                    <a:pt x="4135" y="1321"/>
                  </a:lnTo>
                  <a:lnTo>
                    <a:pt x="4131" y="1330"/>
                  </a:lnTo>
                  <a:lnTo>
                    <a:pt x="4129" y="1336"/>
                  </a:lnTo>
                  <a:lnTo>
                    <a:pt x="4128" y="1343"/>
                  </a:lnTo>
                  <a:lnTo>
                    <a:pt x="4127" y="1350"/>
                  </a:lnTo>
                  <a:lnTo>
                    <a:pt x="4124" y="1357"/>
                  </a:lnTo>
                  <a:lnTo>
                    <a:pt x="4121" y="1362"/>
                  </a:lnTo>
                  <a:lnTo>
                    <a:pt x="4118" y="1364"/>
                  </a:lnTo>
                  <a:lnTo>
                    <a:pt x="4116" y="1365"/>
                  </a:lnTo>
                  <a:lnTo>
                    <a:pt x="4111" y="1367"/>
                  </a:lnTo>
                  <a:lnTo>
                    <a:pt x="4108" y="1368"/>
                  </a:lnTo>
                  <a:lnTo>
                    <a:pt x="4096" y="1368"/>
                  </a:lnTo>
                  <a:lnTo>
                    <a:pt x="4085" y="1369"/>
                  </a:lnTo>
                  <a:lnTo>
                    <a:pt x="4074" y="1370"/>
                  </a:lnTo>
                  <a:lnTo>
                    <a:pt x="4067" y="1374"/>
                  </a:lnTo>
                  <a:lnTo>
                    <a:pt x="4061" y="1380"/>
                  </a:lnTo>
                  <a:lnTo>
                    <a:pt x="4055" y="1388"/>
                  </a:lnTo>
                  <a:lnTo>
                    <a:pt x="4054" y="1393"/>
                  </a:lnTo>
                  <a:lnTo>
                    <a:pt x="4053" y="1398"/>
                  </a:lnTo>
                  <a:lnTo>
                    <a:pt x="4052" y="1402"/>
                  </a:lnTo>
                  <a:lnTo>
                    <a:pt x="4053" y="1407"/>
                  </a:lnTo>
                  <a:lnTo>
                    <a:pt x="4056" y="1417"/>
                  </a:lnTo>
                  <a:lnTo>
                    <a:pt x="4061" y="1427"/>
                  </a:lnTo>
                  <a:lnTo>
                    <a:pt x="4067" y="1438"/>
                  </a:lnTo>
                  <a:lnTo>
                    <a:pt x="4072" y="1446"/>
                  </a:lnTo>
                  <a:lnTo>
                    <a:pt x="4077" y="1453"/>
                  </a:lnTo>
                  <a:lnTo>
                    <a:pt x="4080" y="1459"/>
                  </a:lnTo>
                  <a:lnTo>
                    <a:pt x="4083" y="1466"/>
                  </a:lnTo>
                  <a:lnTo>
                    <a:pt x="4085" y="1474"/>
                  </a:lnTo>
                  <a:lnTo>
                    <a:pt x="4087" y="1480"/>
                  </a:lnTo>
                  <a:lnTo>
                    <a:pt x="4092" y="1483"/>
                  </a:lnTo>
                  <a:lnTo>
                    <a:pt x="4096" y="1485"/>
                  </a:lnTo>
                  <a:lnTo>
                    <a:pt x="4100" y="1485"/>
                  </a:lnTo>
                  <a:lnTo>
                    <a:pt x="4105" y="1487"/>
                  </a:lnTo>
                  <a:lnTo>
                    <a:pt x="4110" y="1488"/>
                  </a:lnTo>
                  <a:lnTo>
                    <a:pt x="4115" y="1491"/>
                  </a:lnTo>
                  <a:lnTo>
                    <a:pt x="4121" y="1497"/>
                  </a:lnTo>
                  <a:lnTo>
                    <a:pt x="4124" y="1504"/>
                  </a:lnTo>
                  <a:lnTo>
                    <a:pt x="4128" y="1513"/>
                  </a:lnTo>
                  <a:lnTo>
                    <a:pt x="4129" y="1516"/>
                  </a:lnTo>
                  <a:lnTo>
                    <a:pt x="4130" y="1520"/>
                  </a:lnTo>
                  <a:lnTo>
                    <a:pt x="4130" y="1524"/>
                  </a:lnTo>
                  <a:lnTo>
                    <a:pt x="4129" y="1526"/>
                  </a:lnTo>
                  <a:lnTo>
                    <a:pt x="4125" y="1531"/>
                  </a:lnTo>
                  <a:lnTo>
                    <a:pt x="4122" y="1535"/>
                  </a:lnTo>
                  <a:lnTo>
                    <a:pt x="4121" y="1537"/>
                  </a:lnTo>
                  <a:lnTo>
                    <a:pt x="4121" y="1540"/>
                  </a:lnTo>
                  <a:lnTo>
                    <a:pt x="4121" y="1544"/>
                  </a:lnTo>
                  <a:lnTo>
                    <a:pt x="4123" y="1548"/>
                  </a:lnTo>
                  <a:lnTo>
                    <a:pt x="4130" y="1558"/>
                  </a:lnTo>
                  <a:lnTo>
                    <a:pt x="4135" y="1567"/>
                  </a:lnTo>
                  <a:lnTo>
                    <a:pt x="4137" y="1572"/>
                  </a:lnTo>
                  <a:lnTo>
                    <a:pt x="4139" y="1576"/>
                  </a:lnTo>
                  <a:lnTo>
                    <a:pt x="4140" y="1581"/>
                  </a:lnTo>
                  <a:lnTo>
                    <a:pt x="4140" y="1587"/>
                  </a:lnTo>
                  <a:lnTo>
                    <a:pt x="4139" y="1597"/>
                  </a:lnTo>
                  <a:lnTo>
                    <a:pt x="4136" y="1607"/>
                  </a:lnTo>
                  <a:lnTo>
                    <a:pt x="4136" y="1610"/>
                  </a:lnTo>
                  <a:lnTo>
                    <a:pt x="4137" y="1614"/>
                  </a:lnTo>
                  <a:lnTo>
                    <a:pt x="4140" y="1617"/>
                  </a:lnTo>
                  <a:lnTo>
                    <a:pt x="4143" y="1621"/>
                  </a:lnTo>
                  <a:lnTo>
                    <a:pt x="4156" y="1628"/>
                  </a:lnTo>
                  <a:lnTo>
                    <a:pt x="4174" y="1635"/>
                  </a:lnTo>
                  <a:lnTo>
                    <a:pt x="4182" y="1640"/>
                  </a:lnTo>
                  <a:lnTo>
                    <a:pt x="4191" y="1645"/>
                  </a:lnTo>
                  <a:lnTo>
                    <a:pt x="4197" y="1651"/>
                  </a:lnTo>
                  <a:lnTo>
                    <a:pt x="4200" y="1657"/>
                  </a:lnTo>
                  <a:lnTo>
                    <a:pt x="4203" y="1663"/>
                  </a:lnTo>
                  <a:lnTo>
                    <a:pt x="4205" y="1669"/>
                  </a:lnTo>
                  <a:lnTo>
                    <a:pt x="4205" y="1673"/>
                  </a:lnTo>
                  <a:lnTo>
                    <a:pt x="4206" y="1678"/>
                  </a:lnTo>
                  <a:lnTo>
                    <a:pt x="4205" y="1686"/>
                  </a:lnTo>
                  <a:lnTo>
                    <a:pt x="4205" y="1697"/>
                  </a:lnTo>
                  <a:lnTo>
                    <a:pt x="4205" y="1709"/>
                  </a:lnTo>
                  <a:lnTo>
                    <a:pt x="4209" y="1724"/>
                  </a:lnTo>
                  <a:lnTo>
                    <a:pt x="4211" y="1732"/>
                  </a:lnTo>
                  <a:lnTo>
                    <a:pt x="4213" y="1739"/>
                  </a:lnTo>
                  <a:lnTo>
                    <a:pt x="4217" y="1745"/>
                  </a:lnTo>
                  <a:lnTo>
                    <a:pt x="4221" y="1749"/>
                  </a:lnTo>
                  <a:lnTo>
                    <a:pt x="4228" y="1760"/>
                  </a:lnTo>
                  <a:lnTo>
                    <a:pt x="4235" y="1774"/>
                  </a:lnTo>
                  <a:lnTo>
                    <a:pt x="4240" y="1780"/>
                  </a:lnTo>
                  <a:lnTo>
                    <a:pt x="4243" y="1786"/>
                  </a:lnTo>
                  <a:lnTo>
                    <a:pt x="4248" y="1791"/>
                  </a:lnTo>
                  <a:lnTo>
                    <a:pt x="4251" y="1795"/>
                  </a:lnTo>
                  <a:lnTo>
                    <a:pt x="4256" y="1797"/>
                  </a:lnTo>
                  <a:lnTo>
                    <a:pt x="4261" y="1798"/>
                  </a:lnTo>
                  <a:lnTo>
                    <a:pt x="4267" y="1799"/>
                  </a:lnTo>
                  <a:lnTo>
                    <a:pt x="4273" y="1799"/>
                  </a:lnTo>
                  <a:lnTo>
                    <a:pt x="4279" y="1799"/>
                  </a:lnTo>
                  <a:lnTo>
                    <a:pt x="4285" y="1800"/>
                  </a:lnTo>
                  <a:lnTo>
                    <a:pt x="4289" y="1803"/>
                  </a:lnTo>
                  <a:lnTo>
                    <a:pt x="4293" y="1805"/>
                  </a:lnTo>
                  <a:lnTo>
                    <a:pt x="4300" y="1811"/>
                  </a:lnTo>
                  <a:lnTo>
                    <a:pt x="4307" y="1816"/>
                  </a:lnTo>
                  <a:lnTo>
                    <a:pt x="4317" y="1818"/>
                  </a:lnTo>
                  <a:lnTo>
                    <a:pt x="4326" y="1819"/>
                  </a:lnTo>
                  <a:lnTo>
                    <a:pt x="4331" y="1819"/>
                  </a:lnTo>
                  <a:lnTo>
                    <a:pt x="4333" y="1821"/>
                  </a:lnTo>
                  <a:lnTo>
                    <a:pt x="4336" y="1822"/>
                  </a:lnTo>
                  <a:lnTo>
                    <a:pt x="4336" y="1824"/>
                  </a:lnTo>
                  <a:lnTo>
                    <a:pt x="4335" y="1830"/>
                  </a:lnTo>
                  <a:lnTo>
                    <a:pt x="4331" y="1836"/>
                  </a:lnTo>
                  <a:lnTo>
                    <a:pt x="4330" y="1838"/>
                  </a:lnTo>
                  <a:lnTo>
                    <a:pt x="4330" y="1841"/>
                  </a:lnTo>
                  <a:lnTo>
                    <a:pt x="4330" y="1843"/>
                  </a:lnTo>
                  <a:lnTo>
                    <a:pt x="4332" y="1846"/>
                  </a:lnTo>
                  <a:lnTo>
                    <a:pt x="4337" y="1852"/>
                  </a:lnTo>
                  <a:lnTo>
                    <a:pt x="4343" y="1858"/>
                  </a:lnTo>
                  <a:lnTo>
                    <a:pt x="4352" y="1865"/>
                  </a:lnTo>
                  <a:lnTo>
                    <a:pt x="4366" y="1872"/>
                  </a:lnTo>
                  <a:lnTo>
                    <a:pt x="4374" y="1874"/>
                  </a:lnTo>
                  <a:lnTo>
                    <a:pt x="4381" y="1877"/>
                  </a:lnTo>
                  <a:lnTo>
                    <a:pt x="4388" y="1878"/>
                  </a:lnTo>
                  <a:lnTo>
                    <a:pt x="4395" y="1878"/>
                  </a:lnTo>
                  <a:lnTo>
                    <a:pt x="4401" y="1875"/>
                  </a:lnTo>
                  <a:lnTo>
                    <a:pt x="4407" y="1873"/>
                  </a:lnTo>
                  <a:lnTo>
                    <a:pt x="4412" y="1871"/>
                  </a:lnTo>
                  <a:lnTo>
                    <a:pt x="4415" y="1867"/>
                  </a:lnTo>
                  <a:lnTo>
                    <a:pt x="4424" y="1858"/>
                  </a:lnTo>
                  <a:lnTo>
                    <a:pt x="4431" y="1849"/>
                  </a:lnTo>
                  <a:lnTo>
                    <a:pt x="4435" y="1846"/>
                  </a:lnTo>
                  <a:lnTo>
                    <a:pt x="4439" y="1842"/>
                  </a:lnTo>
                  <a:lnTo>
                    <a:pt x="4443" y="1840"/>
                  </a:lnTo>
                  <a:lnTo>
                    <a:pt x="4448" y="1837"/>
                  </a:lnTo>
                  <a:lnTo>
                    <a:pt x="4451" y="1837"/>
                  </a:lnTo>
                  <a:lnTo>
                    <a:pt x="4455" y="1837"/>
                  </a:lnTo>
                  <a:lnTo>
                    <a:pt x="4458" y="1838"/>
                  </a:lnTo>
                  <a:lnTo>
                    <a:pt x="4462" y="1842"/>
                  </a:lnTo>
                  <a:lnTo>
                    <a:pt x="4464" y="1846"/>
                  </a:lnTo>
                  <a:lnTo>
                    <a:pt x="4468" y="1848"/>
                  </a:lnTo>
                  <a:lnTo>
                    <a:pt x="4470" y="1850"/>
                  </a:lnTo>
                  <a:lnTo>
                    <a:pt x="4475" y="1853"/>
                  </a:lnTo>
                  <a:lnTo>
                    <a:pt x="4484" y="1854"/>
                  </a:lnTo>
                  <a:lnTo>
                    <a:pt x="4495" y="1854"/>
                  </a:lnTo>
                  <a:lnTo>
                    <a:pt x="4507" y="1854"/>
                  </a:lnTo>
                  <a:lnTo>
                    <a:pt x="4517" y="1850"/>
                  </a:lnTo>
                  <a:lnTo>
                    <a:pt x="4520" y="1849"/>
                  </a:lnTo>
                  <a:lnTo>
                    <a:pt x="4522" y="1846"/>
                  </a:lnTo>
                  <a:lnTo>
                    <a:pt x="4525" y="1842"/>
                  </a:lnTo>
                  <a:lnTo>
                    <a:pt x="4527" y="1838"/>
                  </a:lnTo>
                  <a:lnTo>
                    <a:pt x="4531" y="1831"/>
                  </a:lnTo>
                  <a:lnTo>
                    <a:pt x="4536" y="1827"/>
                  </a:lnTo>
                  <a:lnTo>
                    <a:pt x="4539" y="1824"/>
                  </a:lnTo>
                  <a:lnTo>
                    <a:pt x="4543" y="1824"/>
                  </a:lnTo>
                  <a:lnTo>
                    <a:pt x="4546" y="1823"/>
                  </a:lnTo>
                  <a:lnTo>
                    <a:pt x="4552" y="1824"/>
                  </a:lnTo>
                  <a:lnTo>
                    <a:pt x="4563" y="1825"/>
                  </a:lnTo>
                  <a:lnTo>
                    <a:pt x="4574" y="1827"/>
                  </a:lnTo>
                  <a:lnTo>
                    <a:pt x="4582" y="1828"/>
                  </a:lnTo>
                  <a:lnTo>
                    <a:pt x="4591" y="1829"/>
                  </a:lnTo>
                  <a:lnTo>
                    <a:pt x="4595" y="1830"/>
                  </a:lnTo>
                  <a:lnTo>
                    <a:pt x="4597" y="1831"/>
                  </a:lnTo>
                  <a:lnTo>
                    <a:pt x="4600" y="1833"/>
                  </a:lnTo>
                  <a:lnTo>
                    <a:pt x="4601" y="1834"/>
                  </a:lnTo>
                  <a:lnTo>
                    <a:pt x="4601" y="1836"/>
                  </a:lnTo>
                  <a:lnTo>
                    <a:pt x="4601" y="1837"/>
                  </a:lnTo>
                  <a:lnTo>
                    <a:pt x="4599" y="1840"/>
                  </a:lnTo>
                  <a:lnTo>
                    <a:pt x="4596" y="1841"/>
                  </a:lnTo>
                  <a:lnTo>
                    <a:pt x="4590" y="1846"/>
                  </a:lnTo>
                  <a:lnTo>
                    <a:pt x="4587" y="1853"/>
                  </a:lnTo>
                  <a:lnTo>
                    <a:pt x="4585" y="1856"/>
                  </a:lnTo>
                  <a:lnTo>
                    <a:pt x="4585" y="1861"/>
                  </a:lnTo>
                  <a:lnTo>
                    <a:pt x="4587" y="1866"/>
                  </a:lnTo>
                  <a:lnTo>
                    <a:pt x="4589" y="1872"/>
                  </a:lnTo>
                  <a:lnTo>
                    <a:pt x="4596" y="1882"/>
                  </a:lnTo>
                  <a:lnTo>
                    <a:pt x="4605" y="1894"/>
                  </a:lnTo>
                  <a:lnTo>
                    <a:pt x="4613" y="1907"/>
                  </a:lnTo>
                  <a:lnTo>
                    <a:pt x="4621" y="1923"/>
                  </a:lnTo>
                  <a:lnTo>
                    <a:pt x="4627" y="1938"/>
                  </a:lnTo>
                  <a:lnTo>
                    <a:pt x="4634" y="1953"/>
                  </a:lnTo>
                  <a:lnTo>
                    <a:pt x="4638" y="1960"/>
                  </a:lnTo>
                  <a:lnTo>
                    <a:pt x="4641" y="1968"/>
                  </a:lnTo>
                  <a:lnTo>
                    <a:pt x="4647" y="1975"/>
                  </a:lnTo>
                  <a:lnTo>
                    <a:pt x="4653" y="1982"/>
                  </a:lnTo>
                  <a:lnTo>
                    <a:pt x="4660" y="1989"/>
                  </a:lnTo>
                  <a:lnTo>
                    <a:pt x="4668" y="1997"/>
                  </a:lnTo>
                  <a:lnTo>
                    <a:pt x="4675" y="2001"/>
                  </a:lnTo>
                  <a:lnTo>
                    <a:pt x="4681" y="2006"/>
                  </a:lnTo>
                  <a:lnTo>
                    <a:pt x="4694" y="2013"/>
                  </a:lnTo>
                  <a:lnTo>
                    <a:pt x="4704" y="2017"/>
                  </a:lnTo>
                  <a:lnTo>
                    <a:pt x="4715" y="2020"/>
                  </a:lnTo>
                  <a:lnTo>
                    <a:pt x="4726" y="2025"/>
                  </a:lnTo>
                  <a:lnTo>
                    <a:pt x="4731" y="2029"/>
                  </a:lnTo>
                  <a:lnTo>
                    <a:pt x="4734" y="2032"/>
                  </a:lnTo>
                  <a:lnTo>
                    <a:pt x="4739" y="2036"/>
                  </a:lnTo>
                  <a:lnTo>
                    <a:pt x="4741" y="2041"/>
                  </a:lnTo>
                  <a:lnTo>
                    <a:pt x="4748" y="2052"/>
                  </a:lnTo>
                  <a:lnTo>
                    <a:pt x="4757" y="2067"/>
                  </a:lnTo>
                  <a:lnTo>
                    <a:pt x="4765" y="2080"/>
                  </a:lnTo>
                  <a:lnTo>
                    <a:pt x="4772" y="2088"/>
                  </a:lnTo>
                  <a:lnTo>
                    <a:pt x="4776" y="2089"/>
                  </a:lnTo>
                  <a:lnTo>
                    <a:pt x="4779" y="2089"/>
                  </a:lnTo>
                  <a:lnTo>
                    <a:pt x="4784" y="2088"/>
                  </a:lnTo>
                  <a:lnTo>
                    <a:pt x="4789" y="2087"/>
                  </a:lnTo>
                  <a:lnTo>
                    <a:pt x="4797" y="2081"/>
                  </a:lnTo>
                  <a:lnTo>
                    <a:pt x="4805" y="2075"/>
                  </a:lnTo>
                  <a:lnTo>
                    <a:pt x="4809" y="2073"/>
                  </a:lnTo>
                  <a:lnTo>
                    <a:pt x="4817" y="2073"/>
                  </a:lnTo>
                  <a:lnTo>
                    <a:pt x="4826" y="2074"/>
                  </a:lnTo>
                  <a:lnTo>
                    <a:pt x="4836" y="2076"/>
                  </a:lnTo>
                  <a:lnTo>
                    <a:pt x="4845" y="2080"/>
                  </a:lnTo>
                  <a:lnTo>
                    <a:pt x="4852" y="2083"/>
                  </a:lnTo>
                  <a:lnTo>
                    <a:pt x="4854" y="2086"/>
                  </a:lnTo>
                  <a:lnTo>
                    <a:pt x="4857" y="2088"/>
                  </a:lnTo>
                  <a:lnTo>
                    <a:pt x="4857" y="2090"/>
                  </a:lnTo>
                  <a:lnTo>
                    <a:pt x="4857" y="2094"/>
                  </a:lnTo>
                  <a:lnTo>
                    <a:pt x="4852" y="2104"/>
                  </a:lnTo>
                  <a:lnTo>
                    <a:pt x="4848" y="2112"/>
                  </a:lnTo>
                  <a:lnTo>
                    <a:pt x="4847" y="2115"/>
                  </a:lnTo>
                  <a:lnTo>
                    <a:pt x="4846" y="2120"/>
                  </a:lnTo>
                  <a:lnTo>
                    <a:pt x="4846" y="2124"/>
                  </a:lnTo>
                  <a:lnTo>
                    <a:pt x="4847" y="2130"/>
                  </a:lnTo>
                  <a:lnTo>
                    <a:pt x="4849" y="2134"/>
                  </a:lnTo>
                  <a:lnTo>
                    <a:pt x="4853" y="2137"/>
                  </a:lnTo>
                  <a:lnTo>
                    <a:pt x="4857" y="2139"/>
                  </a:lnTo>
                  <a:lnTo>
                    <a:pt x="4861" y="2140"/>
                  </a:lnTo>
                  <a:lnTo>
                    <a:pt x="4870" y="2140"/>
                  </a:lnTo>
                  <a:lnTo>
                    <a:pt x="4876" y="2138"/>
                  </a:lnTo>
                  <a:lnTo>
                    <a:pt x="4879" y="2137"/>
                  </a:lnTo>
                  <a:lnTo>
                    <a:pt x="4883" y="2137"/>
                  </a:lnTo>
                  <a:lnTo>
                    <a:pt x="4887" y="2139"/>
                  </a:lnTo>
                  <a:lnTo>
                    <a:pt x="4891" y="2143"/>
                  </a:lnTo>
                  <a:lnTo>
                    <a:pt x="4902" y="2142"/>
                  </a:lnTo>
                  <a:lnTo>
                    <a:pt x="4922" y="2143"/>
                  </a:lnTo>
                  <a:lnTo>
                    <a:pt x="4941" y="2156"/>
                  </a:lnTo>
                  <a:lnTo>
                    <a:pt x="4955" y="2167"/>
                  </a:lnTo>
                  <a:lnTo>
                    <a:pt x="4967" y="2169"/>
                  </a:lnTo>
                  <a:lnTo>
                    <a:pt x="4980" y="2170"/>
                  </a:lnTo>
                  <a:lnTo>
                    <a:pt x="4994" y="2170"/>
                  </a:lnTo>
                  <a:lnTo>
                    <a:pt x="5006" y="2169"/>
                  </a:lnTo>
                  <a:lnTo>
                    <a:pt x="5013" y="2167"/>
                  </a:lnTo>
                  <a:lnTo>
                    <a:pt x="5019" y="2165"/>
                  </a:lnTo>
                  <a:lnTo>
                    <a:pt x="5022" y="2165"/>
                  </a:lnTo>
                  <a:lnTo>
                    <a:pt x="5024" y="2167"/>
                  </a:lnTo>
                  <a:lnTo>
                    <a:pt x="5028" y="2168"/>
                  </a:lnTo>
                  <a:lnTo>
                    <a:pt x="5032" y="2171"/>
                  </a:lnTo>
                  <a:lnTo>
                    <a:pt x="5042" y="2180"/>
                  </a:lnTo>
                  <a:lnTo>
                    <a:pt x="5053" y="2188"/>
                  </a:lnTo>
                  <a:lnTo>
                    <a:pt x="5062" y="2194"/>
                  </a:lnTo>
                  <a:lnTo>
                    <a:pt x="5069" y="2197"/>
                  </a:lnTo>
                  <a:lnTo>
                    <a:pt x="5076" y="2200"/>
                  </a:lnTo>
                  <a:lnTo>
                    <a:pt x="5084" y="2199"/>
                  </a:lnTo>
                  <a:lnTo>
                    <a:pt x="5091" y="2196"/>
                  </a:lnTo>
                  <a:lnTo>
                    <a:pt x="5097" y="2194"/>
                  </a:lnTo>
                  <a:lnTo>
                    <a:pt x="5099" y="2193"/>
                  </a:lnTo>
                  <a:lnTo>
                    <a:pt x="5104" y="2192"/>
                  </a:lnTo>
                  <a:lnTo>
                    <a:pt x="5107" y="2192"/>
                  </a:lnTo>
                  <a:lnTo>
                    <a:pt x="5112" y="2192"/>
                  </a:lnTo>
                  <a:lnTo>
                    <a:pt x="5117" y="2193"/>
                  </a:lnTo>
                  <a:lnTo>
                    <a:pt x="5120" y="2195"/>
                  </a:lnTo>
                  <a:lnTo>
                    <a:pt x="5124" y="2197"/>
                  </a:lnTo>
                  <a:lnTo>
                    <a:pt x="5126" y="2200"/>
                  </a:lnTo>
                  <a:lnTo>
                    <a:pt x="5130" y="2214"/>
                  </a:lnTo>
                  <a:lnTo>
                    <a:pt x="5133" y="2230"/>
                  </a:lnTo>
                  <a:lnTo>
                    <a:pt x="5135" y="2232"/>
                  </a:lnTo>
                  <a:lnTo>
                    <a:pt x="5137" y="2234"/>
                  </a:lnTo>
                  <a:lnTo>
                    <a:pt x="5139" y="2235"/>
                  </a:lnTo>
                  <a:lnTo>
                    <a:pt x="5143" y="2237"/>
                  </a:lnTo>
                  <a:lnTo>
                    <a:pt x="5150" y="2237"/>
                  </a:lnTo>
                  <a:lnTo>
                    <a:pt x="5160" y="2235"/>
                  </a:lnTo>
                  <a:lnTo>
                    <a:pt x="5170" y="2233"/>
                  </a:lnTo>
                  <a:lnTo>
                    <a:pt x="5182" y="2232"/>
                  </a:lnTo>
                  <a:lnTo>
                    <a:pt x="5188" y="2232"/>
                  </a:lnTo>
                  <a:lnTo>
                    <a:pt x="5194" y="2233"/>
                  </a:lnTo>
                  <a:lnTo>
                    <a:pt x="5199" y="2235"/>
                  </a:lnTo>
                  <a:lnTo>
                    <a:pt x="5202" y="2239"/>
                  </a:lnTo>
                  <a:lnTo>
                    <a:pt x="5207" y="2247"/>
                  </a:lnTo>
                  <a:lnTo>
                    <a:pt x="5212" y="2257"/>
                  </a:lnTo>
                  <a:lnTo>
                    <a:pt x="5218" y="2265"/>
                  </a:lnTo>
                  <a:lnTo>
                    <a:pt x="5225" y="2276"/>
                  </a:lnTo>
                  <a:lnTo>
                    <a:pt x="5233" y="2284"/>
                  </a:lnTo>
                  <a:lnTo>
                    <a:pt x="5239" y="2290"/>
                  </a:lnTo>
                  <a:lnTo>
                    <a:pt x="5243" y="2293"/>
                  </a:lnTo>
                  <a:lnTo>
                    <a:pt x="5246" y="2294"/>
                  </a:lnTo>
                  <a:lnTo>
                    <a:pt x="5250" y="2295"/>
                  </a:lnTo>
                  <a:lnTo>
                    <a:pt x="5255" y="2294"/>
                  </a:lnTo>
                  <a:lnTo>
                    <a:pt x="5262" y="2294"/>
                  </a:lnTo>
                  <a:lnTo>
                    <a:pt x="5268" y="2294"/>
                  </a:lnTo>
                  <a:lnTo>
                    <a:pt x="5270" y="2295"/>
                  </a:lnTo>
                  <a:lnTo>
                    <a:pt x="5273" y="2297"/>
                  </a:lnTo>
                  <a:lnTo>
                    <a:pt x="5274" y="2300"/>
                  </a:lnTo>
                  <a:lnTo>
                    <a:pt x="5275" y="2302"/>
                  </a:lnTo>
                  <a:lnTo>
                    <a:pt x="5277" y="2310"/>
                  </a:lnTo>
                  <a:lnTo>
                    <a:pt x="5281" y="2317"/>
                  </a:lnTo>
                  <a:lnTo>
                    <a:pt x="5283" y="2320"/>
                  </a:lnTo>
                  <a:lnTo>
                    <a:pt x="5287" y="2323"/>
                  </a:lnTo>
                  <a:lnTo>
                    <a:pt x="5290" y="2325"/>
                  </a:lnTo>
                  <a:lnTo>
                    <a:pt x="5296" y="2326"/>
                  </a:lnTo>
                  <a:lnTo>
                    <a:pt x="5306" y="2325"/>
                  </a:lnTo>
                  <a:lnTo>
                    <a:pt x="5313" y="2322"/>
                  </a:lnTo>
                  <a:lnTo>
                    <a:pt x="5320" y="2319"/>
                  </a:lnTo>
                  <a:lnTo>
                    <a:pt x="5328" y="2312"/>
                  </a:lnTo>
                  <a:lnTo>
                    <a:pt x="5333" y="2308"/>
                  </a:lnTo>
                  <a:lnTo>
                    <a:pt x="5339" y="2306"/>
                  </a:lnTo>
                  <a:lnTo>
                    <a:pt x="5345" y="2303"/>
                  </a:lnTo>
                  <a:lnTo>
                    <a:pt x="5352" y="2302"/>
                  </a:lnTo>
                  <a:lnTo>
                    <a:pt x="5366" y="2302"/>
                  </a:lnTo>
                  <a:lnTo>
                    <a:pt x="5377" y="2302"/>
                  </a:lnTo>
                  <a:lnTo>
                    <a:pt x="5382" y="2303"/>
                  </a:lnTo>
                  <a:lnTo>
                    <a:pt x="5387" y="2306"/>
                  </a:lnTo>
                  <a:lnTo>
                    <a:pt x="5390" y="2307"/>
                  </a:lnTo>
                  <a:lnTo>
                    <a:pt x="5395" y="2310"/>
                  </a:lnTo>
                  <a:lnTo>
                    <a:pt x="5402" y="2317"/>
                  </a:lnTo>
                  <a:lnTo>
                    <a:pt x="5408" y="2327"/>
                  </a:lnTo>
                  <a:lnTo>
                    <a:pt x="5414" y="2338"/>
                  </a:lnTo>
                  <a:lnTo>
                    <a:pt x="5420" y="2347"/>
                  </a:lnTo>
                  <a:lnTo>
                    <a:pt x="5424" y="2351"/>
                  </a:lnTo>
                  <a:lnTo>
                    <a:pt x="5427" y="2353"/>
                  </a:lnTo>
                  <a:lnTo>
                    <a:pt x="5431" y="2354"/>
                  </a:lnTo>
                  <a:lnTo>
                    <a:pt x="5435" y="2354"/>
                  </a:lnTo>
                  <a:lnTo>
                    <a:pt x="5444" y="2353"/>
                  </a:lnTo>
                  <a:lnTo>
                    <a:pt x="5451" y="2353"/>
                  </a:lnTo>
                  <a:lnTo>
                    <a:pt x="5454" y="2354"/>
                  </a:lnTo>
                  <a:lnTo>
                    <a:pt x="5457" y="2356"/>
                  </a:lnTo>
                  <a:lnTo>
                    <a:pt x="5459" y="2357"/>
                  </a:lnTo>
                  <a:lnTo>
                    <a:pt x="5462" y="2359"/>
                  </a:lnTo>
                  <a:lnTo>
                    <a:pt x="5468" y="2365"/>
                  </a:lnTo>
                  <a:lnTo>
                    <a:pt x="5478" y="2370"/>
                  </a:lnTo>
                  <a:lnTo>
                    <a:pt x="5489" y="2373"/>
                  </a:lnTo>
                  <a:lnTo>
                    <a:pt x="5498" y="2376"/>
                  </a:lnTo>
                  <a:lnTo>
                    <a:pt x="5507" y="2375"/>
                  </a:lnTo>
                  <a:lnTo>
                    <a:pt x="5514" y="2372"/>
                  </a:lnTo>
                  <a:lnTo>
                    <a:pt x="5520" y="2367"/>
                  </a:lnTo>
                  <a:lnTo>
                    <a:pt x="5526" y="2361"/>
                  </a:lnTo>
                  <a:lnTo>
                    <a:pt x="5529" y="2358"/>
                  </a:lnTo>
                  <a:lnTo>
                    <a:pt x="5533" y="2356"/>
                  </a:lnTo>
                  <a:lnTo>
                    <a:pt x="5536" y="2354"/>
                  </a:lnTo>
                  <a:lnTo>
                    <a:pt x="5541" y="2354"/>
                  </a:lnTo>
                  <a:lnTo>
                    <a:pt x="5550" y="2354"/>
                  </a:lnTo>
                  <a:lnTo>
                    <a:pt x="5558" y="2356"/>
                  </a:lnTo>
                  <a:lnTo>
                    <a:pt x="5569" y="2357"/>
                  </a:lnTo>
                  <a:lnTo>
                    <a:pt x="5578" y="2357"/>
                  </a:lnTo>
                  <a:lnTo>
                    <a:pt x="5584" y="2357"/>
                  </a:lnTo>
                  <a:lnTo>
                    <a:pt x="5588" y="2354"/>
                  </a:lnTo>
                  <a:lnTo>
                    <a:pt x="5592" y="2352"/>
                  </a:lnTo>
                  <a:lnTo>
                    <a:pt x="5595" y="2348"/>
                  </a:lnTo>
                  <a:lnTo>
                    <a:pt x="5599" y="2342"/>
                  </a:lnTo>
                  <a:lnTo>
                    <a:pt x="5605" y="2339"/>
                  </a:lnTo>
                  <a:lnTo>
                    <a:pt x="5614" y="2337"/>
                  </a:lnTo>
                  <a:lnTo>
                    <a:pt x="5627" y="2335"/>
                  </a:lnTo>
                  <a:lnTo>
                    <a:pt x="5641" y="2335"/>
                  </a:lnTo>
                  <a:lnTo>
                    <a:pt x="5655" y="2333"/>
                  </a:lnTo>
                  <a:lnTo>
                    <a:pt x="5661" y="2332"/>
                  </a:lnTo>
                  <a:lnTo>
                    <a:pt x="5666" y="2331"/>
                  </a:lnTo>
                  <a:lnTo>
                    <a:pt x="5671" y="2328"/>
                  </a:lnTo>
                  <a:lnTo>
                    <a:pt x="5673" y="2325"/>
                  </a:lnTo>
                  <a:lnTo>
                    <a:pt x="5679" y="2319"/>
                  </a:lnTo>
                  <a:lnTo>
                    <a:pt x="5684" y="2314"/>
                  </a:lnTo>
                  <a:lnTo>
                    <a:pt x="5685" y="2313"/>
                  </a:lnTo>
                  <a:lnTo>
                    <a:pt x="5689" y="2313"/>
                  </a:lnTo>
                  <a:lnTo>
                    <a:pt x="5691" y="2314"/>
                  </a:lnTo>
                  <a:lnTo>
                    <a:pt x="5695" y="2317"/>
                  </a:lnTo>
                  <a:lnTo>
                    <a:pt x="5703" y="2327"/>
                  </a:lnTo>
                  <a:lnTo>
                    <a:pt x="5715" y="2337"/>
                  </a:lnTo>
                  <a:lnTo>
                    <a:pt x="5724" y="2346"/>
                  </a:lnTo>
                  <a:lnTo>
                    <a:pt x="5731" y="2353"/>
                  </a:lnTo>
                  <a:lnTo>
                    <a:pt x="5735" y="2359"/>
                  </a:lnTo>
                  <a:lnTo>
                    <a:pt x="5737" y="2365"/>
                  </a:lnTo>
                  <a:lnTo>
                    <a:pt x="5740" y="2372"/>
                  </a:lnTo>
                  <a:lnTo>
                    <a:pt x="5741" y="2380"/>
                  </a:lnTo>
                  <a:lnTo>
                    <a:pt x="5745" y="2390"/>
                  </a:lnTo>
                  <a:lnTo>
                    <a:pt x="5748" y="2397"/>
                  </a:lnTo>
                  <a:lnTo>
                    <a:pt x="5750" y="2401"/>
                  </a:lnTo>
                  <a:lnTo>
                    <a:pt x="5754" y="2403"/>
                  </a:lnTo>
                  <a:lnTo>
                    <a:pt x="5758" y="2404"/>
                  </a:lnTo>
                  <a:lnTo>
                    <a:pt x="5761" y="2405"/>
                  </a:lnTo>
                  <a:lnTo>
                    <a:pt x="5768" y="2407"/>
                  </a:lnTo>
                  <a:lnTo>
                    <a:pt x="5773" y="2409"/>
                  </a:lnTo>
                  <a:lnTo>
                    <a:pt x="5775" y="2411"/>
                  </a:lnTo>
                  <a:lnTo>
                    <a:pt x="5777" y="2414"/>
                  </a:lnTo>
                  <a:lnTo>
                    <a:pt x="5778" y="2416"/>
                  </a:lnTo>
                  <a:lnTo>
                    <a:pt x="5779" y="2420"/>
                  </a:lnTo>
                  <a:lnTo>
                    <a:pt x="5780" y="2421"/>
                  </a:lnTo>
                  <a:lnTo>
                    <a:pt x="5783" y="2422"/>
                  </a:lnTo>
                  <a:lnTo>
                    <a:pt x="5786" y="2422"/>
                  </a:lnTo>
                  <a:lnTo>
                    <a:pt x="5792" y="2420"/>
                  </a:lnTo>
                  <a:lnTo>
                    <a:pt x="5796" y="2417"/>
                  </a:lnTo>
                  <a:lnTo>
                    <a:pt x="5800" y="2417"/>
                  </a:lnTo>
                  <a:lnTo>
                    <a:pt x="5805" y="2417"/>
                  </a:lnTo>
                  <a:lnTo>
                    <a:pt x="5809" y="2419"/>
                  </a:lnTo>
                  <a:lnTo>
                    <a:pt x="5816" y="2422"/>
                  </a:lnTo>
                  <a:lnTo>
                    <a:pt x="5822" y="2428"/>
                  </a:lnTo>
                  <a:lnTo>
                    <a:pt x="5827" y="2433"/>
                  </a:lnTo>
                  <a:lnTo>
                    <a:pt x="5832" y="2435"/>
                  </a:lnTo>
                  <a:lnTo>
                    <a:pt x="5838" y="2438"/>
                  </a:lnTo>
                  <a:lnTo>
                    <a:pt x="5846" y="2440"/>
                  </a:lnTo>
                  <a:lnTo>
                    <a:pt x="5859" y="2442"/>
                  </a:lnTo>
                  <a:lnTo>
                    <a:pt x="5872" y="2445"/>
                  </a:lnTo>
                  <a:lnTo>
                    <a:pt x="5876" y="2447"/>
                  </a:lnTo>
                  <a:lnTo>
                    <a:pt x="5881" y="2449"/>
                  </a:lnTo>
                  <a:lnTo>
                    <a:pt x="5884" y="2452"/>
                  </a:lnTo>
                  <a:lnTo>
                    <a:pt x="5885" y="2455"/>
                  </a:lnTo>
                  <a:lnTo>
                    <a:pt x="5886" y="2460"/>
                  </a:lnTo>
                  <a:lnTo>
                    <a:pt x="5888" y="2465"/>
                  </a:lnTo>
                  <a:lnTo>
                    <a:pt x="5890" y="2467"/>
                  </a:lnTo>
                  <a:lnTo>
                    <a:pt x="5890" y="2468"/>
                  </a:lnTo>
                  <a:lnTo>
                    <a:pt x="5888" y="2470"/>
                  </a:lnTo>
                  <a:lnTo>
                    <a:pt x="5886" y="2471"/>
                  </a:lnTo>
                  <a:lnTo>
                    <a:pt x="5880" y="2472"/>
                  </a:lnTo>
                  <a:lnTo>
                    <a:pt x="5872" y="2472"/>
                  </a:lnTo>
                  <a:lnTo>
                    <a:pt x="5851" y="2473"/>
                  </a:lnTo>
                  <a:lnTo>
                    <a:pt x="5837" y="2476"/>
                  </a:lnTo>
                  <a:lnTo>
                    <a:pt x="5836" y="2476"/>
                  </a:lnTo>
                  <a:lnTo>
                    <a:pt x="5836" y="2478"/>
                  </a:lnTo>
                  <a:lnTo>
                    <a:pt x="5837" y="2480"/>
                  </a:lnTo>
                  <a:lnTo>
                    <a:pt x="5840" y="2482"/>
                  </a:lnTo>
                  <a:lnTo>
                    <a:pt x="5846" y="2486"/>
                  </a:lnTo>
                  <a:lnTo>
                    <a:pt x="5850" y="2490"/>
                  </a:lnTo>
                  <a:lnTo>
                    <a:pt x="5857" y="2495"/>
                  </a:lnTo>
                  <a:lnTo>
                    <a:pt x="5865" y="2498"/>
                  </a:lnTo>
                  <a:lnTo>
                    <a:pt x="5873" y="2499"/>
                  </a:lnTo>
                  <a:lnTo>
                    <a:pt x="5881" y="2501"/>
                  </a:lnTo>
                  <a:lnTo>
                    <a:pt x="5884" y="2502"/>
                  </a:lnTo>
                  <a:lnTo>
                    <a:pt x="5886" y="2503"/>
                  </a:lnTo>
                  <a:lnTo>
                    <a:pt x="5887" y="2506"/>
                  </a:lnTo>
                  <a:lnTo>
                    <a:pt x="5890" y="2509"/>
                  </a:lnTo>
                  <a:lnTo>
                    <a:pt x="5892" y="2518"/>
                  </a:lnTo>
                  <a:lnTo>
                    <a:pt x="5894" y="2528"/>
                  </a:lnTo>
                  <a:lnTo>
                    <a:pt x="5897" y="2549"/>
                  </a:lnTo>
                  <a:lnTo>
                    <a:pt x="5899" y="2564"/>
                  </a:lnTo>
                  <a:lnTo>
                    <a:pt x="5900" y="2566"/>
                  </a:lnTo>
                  <a:lnTo>
                    <a:pt x="5903" y="2568"/>
                  </a:lnTo>
                  <a:lnTo>
                    <a:pt x="5906" y="2568"/>
                  </a:lnTo>
                  <a:lnTo>
                    <a:pt x="5910" y="2568"/>
                  </a:lnTo>
                  <a:lnTo>
                    <a:pt x="5919" y="2566"/>
                  </a:lnTo>
                  <a:lnTo>
                    <a:pt x="5929" y="2566"/>
                  </a:lnTo>
                  <a:lnTo>
                    <a:pt x="5936" y="2567"/>
                  </a:lnTo>
                  <a:lnTo>
                    <a:pt x="5941" y="2568"/>
                  </a:lnTo>
                  <a:lnTo>
                    <a:pt x="5943" y="2569"/>
                  </a:lnTo>
                  <a:lnTo>
                    <a:pt x="5944" y="2571"/>
                  </a:lnTo>
                  <a:lnTo>
                    <a:pt x="5944" y="2574"/>
                  </a:lnTo>
                  <a:lnTo>
                    <a:pt x="5945" y="2578"/>
                  </a:lnTo>
                  <a:lnTo>
                    <a:pt x="5945" y="2586"/>
                  </a:lnTo>
                  <a:lnTo>
                    <a:pt x="5944" y="2594"/>
                  </a:lnTo>
                  <a:lnTo>
                    <a:pt x="5941" y="2603"/>
                  </a:lnTo>
                  <a:lnTo>
                    <a:pt x="5938" y="2610"/>
                  </a:lnTo>
                  <a:lnTo>
                    <a:pt x="5935" y="2615"/>
                  </a:lnTo>
                  <a:lnTo>
                    <a:pt x="5934" y="2618"/>
                  </a:lnTo>
                  <a:lnTo>
                    <a:pt x="5932" y="2622"/>
                  </a:lnTo>
                  <a:lnTo>
                    <a:pt x="5932" y="2625"/>
                  </a:lnTo>
                  <a:lnTo>
                    <a:pt x="5932" y="2630"/>
                  </a:lnTo>
                  <a:lnTo>
                    <a:pt x="5931" y="2635"/>
                  </a:lnTo>
                  <a:lnTo>
                    <a:pt x="5928" y="2640"/>
                  </a:lnTo>
                  <a:lnTo>
                    <a:pt x="5922" y="2642"/>
                  </a:lnTo>
                  <a:lnTo>
                    <a:pt x="5919" y="2643"/>
                  </a:lnTo>
                  <a:lnTo>
                    <a:pt x="5917" y="2644"/>
                  </a:lnTo>
                  <a:lnTo>
                    <a:pt x="5915" y="2647"/>
                  </a:lnTo>
                  <a:lnTo>
                    <a:pt x="5912" y="2649"/>
                  </a:lnTo>
                  <a:lnTo>
                    <a:pt x="5910" y="2653"/>
                  </a:lnTo>
                  <a:lnTo>
                    <a:pt x="5910" y="2657"/>
                  </a:lnTo>
                  <a:lnTo>
                    <a:pt x="5909" y="2662"/>
                  </a:lnTo>
                  <a:lnTo>
                    <a:pt x="5910" y="2668"/>
                  </a:lnTo>
                  <a:lnTo>
                    <a:pt x="5912" y="2682"/>
                  </a:lnTo>
                  <a:lnTo>
                    <a:pt x="5918" y="2699"/>
                  </a:lnTo>
                  <a:lnTo>
                    <a:pt x="5925" y="2717"/>
                  </a:lnTo>
                  <a:lnTo>
                    <a:pt x="5934" y="2733"/>
                  </a:lnTo>
                  <a:lnTo>
                    <a:pt x="5942" y="2747"/>
                  </a:lnTo>
                  <a:lnTo>
                    <a:pt x="5950" y="2757"/>
                  </a:lnTo>
                  <a:lnTo>
                    <a:pt x="5957" y="2763"/>
                  </a:lnTo>
                  <a:lnTo>
                    <a:pt x="5963" y="2767"/>
                  </a:lnTo>
                  <a:lnTo>
                    <a:pt x="5966" y="2767"/>
                  </a:lnTo>
                  <a:lnTo>
                    <a:pt x="5968" y="2767"/>
                  </a:lnTo>
                  <a:lnTo>
                    <a:pt x="5972" y="2766"/>
                  </a:lnTo>
                  <a:lnTo>
                    <a:pt x="5975" y="2764"/>
                  </a:lnTo>
                  <a:lnTo>
                    <a:pt x="5981" y="2761"/>
                  </a:lnTo>
                  <a:lnTo>
                    <a:pt x="5988" y="2757"/>
                  </a:lnTo>
                  <a:lnTo>
                    <a:pt x="5994" y="2754"/>
                  </a:lnTo>
                  <a:lnTo>
                    <a:pt x="6001" y="2754"/>
                  </a:lnTo>
                  <a:lnTo>
                    <a:pt x="6010" y="2755"/>
                  </a:lnTo>
                  <a:lnTo>
                    <a:pt x="6018" y="2757"/>
                  </a:lnTo>
                  <a:lnTo>
                    <a:pt x="6026" y="2761"/>
                  </a:lnTo>
                  <a:lnTo>
                    <a:pt x="6035" y="2766"/>
                  </a:lnTo>
                  <a:lnTo>
                    <a:pt x="6038" y="2768"/>
                  </a:lnTo>
                  <a:lnTo>
                    <a:pt x="6042" y="2772"/>
                  </a:lnTo>
                  <a:lnTo>
                    <a:pt x="6044" y="2775"/>
                  </a:lnTo>
                  <a:lnTo>
                    <a:pt x="6046" y="2780"/>
                  </a:lnTo>
                  <a:lnTo>
                    <a:pt x="6049" y="2783"/>
                  </a:lnTo>
                  <a:lnTo>
                    <a:pt x="6051" y="2785"/>
                  </a:lnTo>
                  <a:lnTo>
                    <a:pt x="6054" y="2785"/>
                  </a:lnTo>
                  <a:lnTo>
                    <a:pt x="6056" y="2783"/>
                  </a:lnTo>
                  <a:lnTo>
                    <a:pt x="6062" y="2777"/>
                  </a:lnTo>
                  <a:lnTo>
                    <a:pt x="6070" y="2772"/>
                  </a:lnTo>
                  <a:lnTo>
                    <a:pt x="6074" y="2768"/>
                  </a:lnTo>
                  <a:lnTo>
                    <a:pt x="6077" y="2762"/>
                  </a:lnTo>
                  <a:lnTo>
                    <a:pt x="6082" y="2756"/>
                  </a:lnTo>
                  <a:lnTo>
                    <a:pt x="6087" y="2749"/>
                  </a:lnTo>
                  <a:lnTo>
                    <a:pt x="6090" y="2743"/>
                  </a:lnTo>
                  <a:lnTo>
                    <a:pt x="6094" y="2738"/>
                  </a:lnTo>
                  <a:lnTo>
                    <a:pt x="6096" y="2737"/>
                  </a:lnTo>
                  <a:lnTo>
                    <a:pt x="6098" y="2736"/>
                  </a:lnTo>
                  <a:lnTo>
                    <a:pt x="6100" y="2736"/>
                  </a:lnTo>
                  <a:lnTo>
                    <a:pt x="6101" y="2737"/>
                  </a:lnTo>
                  <a:lnTo>
                    <a:pt x="6108" y="2745"/>
                  </a:lnTo>
                  <a:lnTo>
                    <a:pt x="6115" y="2757"/>
                  </a:lnTo>
                  <a:lnTo>
                    <a:pt x="6119" y="2763"/>
                  </a:lnTo>
                  <a:lnTo>
                    <a:pt x="6124" y="2768"/>
                  </a:lnTo>
                  <a:lnTo>
                    <a:pt x="6127" y="2772"/>
                  </a:lnTo>
                  <a:lnTo>
                    <a:pt x="6131" y="2774"/>
                  </a:lnTo>
                  <a:lnTo>
                    <a:pt x="6136" y="2775"/>
                  </a:lnTo>
                  <a:lnTo>
                    <a:pt x="6140" y="2779"/>
                  </a:lnTo>
                  <a:lnTo>
                    <a:pt x="6146" y="2785"/>
                  </a:lnTo>
                  <a:lnTo>
                    <a:pt x="6152" y="2792"/>
                  </a:lnTo>
                  <a:lnTo>
                    <a:pt x="6158" y="2799"/>
                  </a:lnTo>
                  <a:lnTo>
                    <a:pt x="6163" y="2806"/>
                  </a:lnTo>
                  <a:lnTo>
                    <a:pt x="6165" y="2812"/>
                  </a:lnTo>
                  <a:lnTo>
                    <a:pt x="6168" y="2817"/>
                  </a:lnTo>
                  <a:lnTo>
                    <a:pt x="6168" y="2833"/>
                  </a:lnTo>
                  <a:lnTo>
                    <a:pt x="6168" y="2850"/>
                  </a:lnTo>
                  <a:lnTo>
                    <a:pt x="6170" y="2854"/>
                  </a:lnTo>
                  <a:lnTo>
                    <a:pt x="6172" y="2858"/>
                  </a:lnTo>
                  <a:lnTo>
                    <a:pt x="6176" y="2862"/>
                  </a:lnTo>
                  <a:lnTo>
                    <a:pt x="6181" y="2865"/>
                  </a:lnTo>
                  <a:lnTo>
                    <a:pt x="6187" y="2868"/>
                  </a:lnTo>
                  <a:lnTo>
                    <a:pt x="6191" y="2870"/>
                  </a:lnTo>
                  <a:lnTo>
                    <a:pt x="6196" y="2869"/>
                  </a:lnTo>
                  <a:lnTo>
                    <a:pt x="6201" y="2868"/>
                  </a:lnTo>
                  <a:lnTo>
                    <a:pt x="6205" y="2865"/>
                  </a:lnTo>
                  <a:lnTo>
                    <a:pt x="6206" y="2862"/>
                  </a:lnTo>
                  <a:lnTo>
                    <a:pt x="6207" y="2859"/>
                  </a:lnTo>
                  <a:lnTo>
                    <a:pt x="6207" y="2858"/>
                  </a:lnTo>
                  <a:lnTo>
                    <a:pt x="6206" y="2856"/>
                  </a:lnTo>
                  <a:lnTo>
                    <a:pt x="6205" y="2855"/>
                  </a:lnTo>
                  <a:lnTo>
                    <a:pt x="6202" y="2855"/>
                  </a:lnTo>
                  <a:lnTo>
                    <a:pt x="6199" y="2855"/>
                  </a:lnTo>
                  <a:lnTo>
                    <a:pt x="6196" y="2855"/>
                  </a:lnTo>
                  <a:lnTo>
                    <a:pt x="6194" y="2855"/>
                  </a:lnTo>
                  <a:lnTo>
                    <a:pt x="6193" y="2852"/>
                  </a:lnTo>
                  <a:lnTo>
                    <a:pt x="6193" y="2850"/>
                  </a:lnTo>
                  <a:lnTo>
                    <a:pt x="6193" y="2848"/>
                  </a:lnTo>
                  <a:lnTo>
                    <a:pt x="6194" y="2844"/>
                  </a:lnTo>
                  <a:lnTo>
                    <a:pt x="6195" y="2840"/>
                  </a:lnTo>
                  <a:lnTo>
                    <a:pt x="6199" y="2837"/>
                  </a:lnTo>
                  <a:lnTo>
                    <a:pt x="6205" y="2829"/>
                  </a:lnTo>
                  <a:lnTo>
                    <a:pt x="6211" y="2819"/>
                  </a:lnTo>
                  <a:lnTo>
                    <a:pt x="6212" y="2814"/>
                  </a:lnTo>
                  <a:lnTo>
                    <a:pt x="6212" y="2810"/>
                  </a:lnTo>
                  <a:lnTo>
                    <a:pt x="6212" y="2804"/>
                  </a:lnTo>
                  <a:lnTo>
                    <a:pt x="6208" y="2799"/>
                  </a:lnTo>
                  <a:lnTo>
                    <a:pt x="6203" y="2791"/>
                  </a:lnTo>
                  <a:lnTo>
                    <a:pt x="6202" y="2785"/>
                  </a:lnTo>
                  <a:lnTo>
                    <a:pt x="6202" y="2779"/>
                  </a:lnTo>
                  <a:lnTo>
                    <a:pt x="6202" y="2769"/>
                  </a:lnTo>
                  <a:lnTo>
                    <a:pt x="6201" y="2763"/>
                  </a:lnTo>
                  <a:lnTo>
                    <a:pt x="6199" y="2758"/>
                  </a:lnTo>
                  <a:lnTo>
                    <a:pt x="6196" y="2754"/>
                  </a:lnTo>
                  <a:lnTo>
                    <a:pt x="6194" y="2749"/>
                  </a:lnTo>
                  <a:lnTo>
                    <a:pt x="6191" y="2745"/>
                  </a:lnTo>
                  <a:lnTo>
                    <a:pt x="6191" y="2742"/>
                  </a:lnTo>
                  <a:lnTo>
                    <a:pt x="6191" y="2741"/>
                  </a:lnTo>
                  <a:lnTo>
                    <a:pt x="6195" y="2739"/>
                  </a:lnTo>
                  <a:lnTo>
                    <a:pt x="6199" y="2739"/>
                  </a:lnTo>
                  <a:lnTo>
                    <a:pt x="6201" y="2738"/>
                  </a:lnTo>
                  <a:lnTo>
                    <a:pt x="6203" y="2738"/>
                  </a:lnTo>
                  <a:lnTo>
                    <a:pt x="6205" y="2737"/>
                  </a:lnTo>
                  <a:lnTo>
                    <a:pt x="6206" y="2732"/>
                  </a:lnTo>
                  <a:lnTo>
                    <a:pt x="6206" y="2725"/>
                  </a:lnTo>
                  <a:lnTo>
                    <a:pt x="6206" y="2720"/>
                  </a:lnTo>
                  <a:lnTo>
                    <a:pt x="6207" y="2717"/>
                  </a:lnTo>
                  <a:lnTo>
                    <a:pt x="6209" y="2714"/>
                  </a:lnTo>
                  <a:lnTo>
                    <a:pt x="6212" y="2712"/>
                  </a:lnTo>
                  <a:lnTo>
                    <a:pt x="6215" y="2711"/>
                  </a:lnTo>
                  <a:lnTo>
                    <a:pt x="6220" y="2709"/>
                  </a:lnTo>
                  <a:lnTo>
                    <a:pt x="6226" y="2709"/>
                  </a:lnTo>
                  <a:lnTo>
                    <a:pt x="6233" y="2707"/>
                  </a:lnTo>
                  <a:lnTo>
                    <a:pt x="6239" y="2709"/>
                  </a:lnTo>
                  <a:lnTo>
                    <a:pt x="6245" y="2709"/>
                  </a:lnTo>
                  <a:lnTo>
                    <a:pt x="6249" y="2711"/>
                  </a:lnTo>
                  <a:lnTo>
                    <a:pt x="6252" y="2712"/>
                  </a:lnTo>
                  <a:lnTo>
                    <a:pt x="6254" y="2716"/>
                  </a:lnTo>
                  <a:lnTo>
                    <a:pt x="6256" y="2718"/>
                  </a:lnTo>
                  <a:lnTo>
                    <a:pt x="6257" y="2722"/>
                  </a:lnTo>
                  <a:lnTo>
                    <a:pt x="6257" y="2726"/>
                  </a:lnTo>
                  <a:lnTo>
                    <a:pt x="6257" y="2735"/>
                  </a:lnTo>
                  <a:lnTo>
                    <a:pt x="6258" y="2741"/>
                  </a:lnTo>
                  <a:lnTo>
                    <a:pt x="6260" y="2744"/>
                  </a:lnTo>
                  <a:lnTo>
                    <a:pt x="6262" y="2748"/>
                  </a:lnTo>
                  <a:lnTo>
                    <a:pt x="6265" y="2750"/>
                  </a:lnTo>
                  <a:lnTo>
                    <a:pt x="6269" y="2754"/>
                  </a:lnTo>
                  <a:lnTo>
                    <a:pt x="6272" y="2756"/>
                  </a:lnTo>
                  <a:lnTo>
                    <a:pt x="6275" y="2760"/>
                  </a:lnTo>
                  <a:lnTo>
                    <a:pt x="6276" y="2763"/>
                  </a:lnTo>
                  <a:lnTo>
                    <a:pt x="6277" y="2767"/>
                  </a:lnTo>
                  <a:lnTo>
                    <a:pt x="6278" y="2774"/>
                  </a:lnTo>
                  <a:lnTo>
                    <a:pt x="6278" y="2781"/>
                  </a:lnTo>
                  <a:lnTo>
                    <a:pt x="6279" y="2785"/>
                  </a:lnTo>
                  <a:lnTo>
                    <a:pt x="6281" y="2789"/>
                  </a:lnTo>
                  <a:lnTo>
                    <a:pt x="6284" y="2792"/>
                  </a:lnTo>
                  <a:lnTo>
                    <a:pt x="6288" y="2795"/>
                  </a:lnTo>
                  <a:lnTo>
                    <a:pt x="6297" y="2800"/>
                  </a:lnTo>
                  <a:lnTo>
                    <a:pt x="6308" y="2805"/>
                  </a:lnTo>
                  <a:lnTo>
                    <a:pt x="6325" y="2810"/>
                  </a:lnTo>
                  <a:lnTo>
                    <a:pt x="6347" y="2818"/>
                  </a:lnTo>
                  <a:lnTo>
                    <a:pt x="6369" y="2826"/>
                  </a:lnTo>
                  <a:lnTo>
                    <a:pt x="6384" y="2833"/>
                  </a:lnTo>
                  <a:lnTo>
                    <a:pt x="6394" y="2839"/>
                  </a:lnTo>
                  <a:lnTo>
                    <a:pt x="6403" y="2844"/>
                  </a:lnTo>
                  <a:lnTo>
                    <a:pt x="6407" y="2845"/>
                  </a:lnTo>
                  <a:lnTo>
                    <a:pt x="6411" y="2846"/>
                  </a:lnTo>
                  <a:lnTo>
                    <a:pt x="6415" y="2845"/>
                  </a:lnTo>
                  <a:lnTo>
                    <a:pt x="6417" y="2845"/>
                  </a:lnTo>
                  <a:lnTo>
                    <a:pt x="6421" y="2843"/>
                  </a:lnTo>
                  <a:lnTo>
                    <a:pt x="6422" y="2838"/>
                  </a:lnTo>
                  <a:lnTo>
                    <a:pt x="6423" y="2835"/>
                  </a:lnTo>
                  <a:lnTo>
                    <a:pt x="6422" y="2829"/>
                  </a:lnTo>
                  <a:lnTo>
                    <a:pt x="6421" y="2823"/>
                  </a:lnTo>
                  <a:lnTo>
                    <a:pt x="6419" y="2817"/>
                  </a:lnTo>
                  <a:lnTo>
                    <a:pt x="6416" y="2811"/>
                  </a:lnTo>
                  <a:lnTo>
                    <a:pt x="6413" y="2806"/>
                  </a:lnTo>
                  <a:lnTo>
                    <a:pt x="6407" y="2796"/>
                  </a:lnTo>
                  <a:lnTo>
                    <a:pt x="6402" y="2787"/>
                  </a:lnTo>
                  <a:lnTo>
                    <a:pt x="6402" y="2782"/>
                  </a:lnTo>
                  <a:lnTo>
                    <a:pt x="6402" y="2777"/>
                  </a:lnTo>
                  <a:lnTo>
                    <a:pt x="6402" y="2772"/>
                  </a:lnTo>
                  <a:lnTo>
                    <a:pt x="6404" y="2766"/>
                  </a:lnTo>
                  <a:lnTo>
                    <a:pt x="6408" y="2755"/>
                  </a:lnTo>
                  <a:lnTo>
                    <a:pt x="6409" y="2745"/>
                  </a:lnTo>
                  <a:lnTo>
                    <a:pt x="6409" y="2741"/>
                  </a:lnTo>
                  <a:lnTo>
                    <a:pt x="6408" y="2736"/>
                  </a:lnTo>
                  <a:lnTo>
                    <a:pt x="6407" y="2731"/>
                  </a:lnTo>
                  <a:lnTo>
                    <a:pt x="6404" y="2725"/>
                  </a:lnTo>
                  <a:lnTo>
                    <a:pt x="6401" y="2714"/>
                  </a:lnTo>
                  <a:lnTo>
                    <a:pt x="6398" y="2705"/>
                  </a:lnTo>
                  <a:lnTo>
                    <a:pt x="6400" y="2701"/>
                  </a:lnTo>
                  <a:lnTo>
                    <a:pt x="6401" y="2699"/>
                  </a:lnTo>
                  <a:lnTo>
                    <a:pt x="6402" y="2697"/>
                  </a:lnTo>
                  <a:lnTo>
                    <a:pt x="6404" y="2697"/>
                  </a:lnTo>
                  <a:lnTo>
                    <a:pt x="6416" y="2700"/>
                  </a:lnTo>
                  <a:lnTo>
                    <a:pt x="6432" y="2709"/>
                  </a:lnTo>
                  <a:lnTo>
                    <a:pt x="6442" y="2712"/>
                  </a:lnTo>
                  <a:lnTo>
                    <a:pt x="6453" y="2716"/>
                  </a:lnTo>
                  <a:lnTo>
                    <a:pt x="6463" y="2718"/>
                  </a:lnTo>
                  <a:lnTo>
                    <a:pt x="6471" y="2718"/>
                  </a:lnTo>
                  <a:lnTo>
                    <a:pt x="6478" y="2718"/>
                  </a:lnTo>
                  <a:lnTo>
                    <a:pt x="6480" y="2716"/>
                  </a:lnTo>
                  <a:lnTo>
                    <a:pt x="6483" y="2711"/>
                  </a:lnTo>
                  <a:lnTo>
                    <a:pt x="6483" y="2705"/>
                  </a:lnTo>
                  <a:lnTo>
                    <a:pt x="6483" y="2701"/>
                  </a:lnTo>
                  <a:lnTo>
                    <a:pt x="6485" y="2699"/>
                  </a:lnTo>
                  <a:lnTo>
                    <a:pt x="6489" y="2698"/>
                  </a:lnTo>
                  <a:lnTo>
                    <a:pt x="6493" y="2697"/>
                  </a:lnTo>
                  <a:lnTo>
                    <a:pt x="6504" y="2695"/>
                  </a:lnTo>
                  <a:lnTo>
                    <a:pt x="6518" y="2697"/>
                  </a:lnTo>
                  <a:lnTo>
                    <a:pt x="6531" y="2699"/>
                  </a:lnTo>
                  <a:lnTo>
                    <a:pt x="6542" y="2703"/>
                  </a:lnTo>
                  <a:lnTo>
                    <a:pt x="6549" y="2706"/>
                  </a:lnTo>
                  <a:lnTo>
                    <a:pt x="6556" y="2709"/>
                  </a:lnTo>
                  <a:lnTo>
                    <a:pt x="6560" y="2710"/>
                  </a:lnTo>
                  <a:lnTo>
                    <a:pt x="6562" y="2710"/>
                  </a:lnTo>
                  <a:lnTo>
                    <a:pt x="6566" y="2710"/>
                  </a:lnTo>
                  <a:lnTo>
                    <a:pt x="6568" y="2709"/>
                  </a:lnTo>
                  <a:lnTo>
                    <a:pt x="6572" y="2704"/>
                  </a:lnTo>
                  <a:lnTo>
                    <a:pt x="6574" y="2699"/>
                  </a:lnTo>
                  <a:lnTo>
                    <a:pt x="6575" y="2691"/>
                  </a:lnTo>
                  <a:lnTo>
                    <a:pt x="6579" y="2684"/>
                  </a:lnTo>
                  <a:lnTo>
                    <a:pt x="6581" y="2681"/>
                  </a:lnTo>
                  <a:lnTo>
                    <a:pt x="6584" y="2680"/>
                  </a:lnTo>
                  <a:lnTo>
                    <a:pt x="6587" y="2680"/>
                  </a:lnTo>
                  <a:lnTo>
                    <a:pt x="6591" y="2681"/>
                  </a:lnTo>
                  <a:lnTo>
                    <a:pt x="6600" y="2686"/>
                  </a:lnTo>
                  <a:lnTo>
                    <a:pt x="6610" y="2687"/>
                  </a:lnTo>
                  <a:lnTo>
                    <a:pt x="6613" y="2687"/>
                  </a:lnTo>
                  <a:lnTo>
                    <a:pt x="6616" y="2686"/>
                  </a:lnTo>
                  <a:lnTo>
                    <a:pt x="6618" y="2684"/>
                  </a:lnTo>
                  <a:lnTo>
                    <a:pt x="6618" y="2680"/>
                  </a:lnTo>
                  <a:lnTo>
                    <a:pt x="6616" y="2671"/>
                  </a:lnTo>
                  <a:lnTo>
                    <a:pt x="6613" y="2659"/>
                  </a:lnTo>
                  <a:lnTo>
                    <a:pt x="6612" y="2651"/>
                  </a:lnTo>
                  <a:lnTo>
                    <a:pt x="6611" y="2644"/>
                  </a:lnTo>
                  <a:lnTo>
                    <a:pt x="6611" y="2636"/>
                  </a:lnTo>
                  <a:lnTo>
                    <a:pt x="6612" y="2627"/>
                  </a:lnTo>
                  <a:lnTo>
                    <a:pt x="6615" y="2618"/>
                  </a:lnTo>
                  <a:lnTo>
                    <a:pt x="6617" y="2612"/>
                  </a:lnTo>
                  <a:lnTo>
                    <a:pt x="6621" y="2608"/>
                  </a:lnTo>
                  <a:lnTo>
                    <a:pt x="6623" y="2605"/>
                  </a:lnTo>
                  <a:lnTo>
                    <a:pt x="6627" y="2604"/>
                  </a:lnTo>
                  <a:lnTo>
                    <a:pt x="6630" y="2604"/>
                  </a:lnTo>
                  <a:lnTo>
                    <a:pt x="6634" y="2605"/>
                  </a:lnTo>
                  <a:lnTo>
                    <a:pt x="6637" y="2606"/>
                  </a:lnTo>
                  <a:lnTo>
                    <a:pt x="6646" y="2610"/>
                  </a:lnTo>
                  <a:lnTo>
                    <a:pt x="6654" y="2611"/>
                  </a:lnTo>
                  <a:lnTo>
                    <a:pt x="6657" y="2611"/>
                  </a:lnTo>
                  <a:lnTo>
                    <a:pt x="6660" y="2610"/>
                  </a:lnTo>
                  <a:lnTo>
                    <a:pt x="6661" y="2608"/>
                  </a:lnTo>
                  <a:lnTo>
                    <a:pt x="6661" y="2604"/>
                  </a:lnTo>
                  <a:lnTo>
                    <a:pt x="6657" y="2594"/>
                  </a:lnTo>
                  <a:lnTo>
                    <a:pt x="6656" y="2587"/>
                  </a:lnTo>
                  <a:lnTo>
                    <a:pt x="6656" y="2584"/>
                  </a:lnTo>
                  <a:lnTo>
                    <a:pt x="6657" y="2580"/>
                  </a:lnTo>
                  <a:lnTo>
                    <a:pt x="6659" y="2578"/>
                  </a:lnTo>
                  <a:lnTo>
                    <a:pt x="6661" y="2575"/>
                  </a:lnTo>
                  <a:lnTo>
                    <a:pt x="6665" y="2574"/>
                  </a:lnTo>
                  <a:lnTo>
                    <a:pt x="6667" y="2571"/>
                  </a:lnTo>
                  <a:lnTo>
                    <a:pt x="6669" y="2568"/>
                  </a:lnTo>
                  <a:lnTo>
                    <a:pt x="6671" y="2565"/>
                  </a:lnTo>
                  <a:lnTo>
                    <a:pt x="6672" y="2562"/>
                  </a:lnTo>
                  <a:lnTo>
                    <a:pt x="6671" y="2559"/>
                  </a:lnTo>
                  <a:lnTo>
                    <a:pt x="6669" y="2556"/>
                  </a:lnTo>
                  <a:lnTo>
                    <a:pt x="6666" y="2555"/>
                  </a:lnTo>
                  <a:lnTo>
                    <a:pt x="6657" y="2550"/>
                  </a:lnTo>
                  <a:lnTo>
                    <a:pt x="6650" y="2547"/>
                  </a:lnTo>
                  <a:lnTo>
                    <a:pt x="6648" y="2543"/>
                  </a:lnTo>
                  <a:lnTo>
                    <a:pt x="6647" y="2541"/>
                  </a:lnTo>
                  <a:lnTo>
                    <a:pt x="6647" y="2537"/>
                  </a:lnTo>
                  <a:lnTo>
                    <a:pt x="6649" y="2533"/>
                  </a:lnTo>
                  <a:lnTo>
                    <a:pt x="6654" y="2524"/>
                  </a:lnTo>
                  <a:lnTo>
                    <a:pt x="6660" y="2517"/>
                  </a:lnTo>
                  <a:lnTo>
                    <a:pt x="6663" y="2514"/>
                  </a:lnTo>
                  <a:lnTo>
                    <a:pt x="6667" y="2511"/>
                  </a:lnTo>
                  <a:lnTo>
                    <a:pt x="6672" y="2509"/>
                  </a:lnTo>
                  <a:lnTo>
                    <a:pt x="6678" y="2508"/>
                  </a:lnTo>
                  <a:lnTo>
                    <a:pt x="6685" y="2509"/>
                  </a:lnTo>
                  <a:lnTo>
                    <a:pt x="6694" y="2512"/>
                  </a:lnTo>
                  <a:lnTo>
                    <a:pt x="6705" y="2517"/>
                  </a:lnTo>
                  <a:lnTo>
                    <a:pt x="6716" y="2523"/>
                  </a:lnTo>
                  <a:lnTo>
                    <a:pt x="6737" y="2534"/>
                  </a:lnTo>
                  <a:lnTo>
                    <a:pt x="6754" y="2541"/>
                  </a:lnTo>
                  <a:lnTo>
                    <a:pt x="6759" y="2541"/>
                  </a:lnTo>
                  <a:lnTo>
                    <a:pt x="6762" y="2540"/>
                  </a:lnTo>
                  <a:lnTo>
                    <a:pt x="6764" y="2539"/>
                  </a:lnTo>
                  <a:lnTo>
                    <a:pt x="6767" y="2536"/>
                  </a:lnTo>
                  <a:lnTo>
                    <a:pt x="6772" y="2529"/>
                  </a:lnTo>
                  <a:lnTo>
                    <a:pt x="6776" y="2521"/>
                  </a:lnTo>
                  <a:lnTo>
                    <a:pt x="6781" y="2517"/>
                  </a:lnTo>
                  <a:lnTo>
                    <a:pt x="6785" y="2515"/>
                  </a:lnTo>
                  <a:lnTo>
                    <a:pt x="6787" y="2514"/>
                  </a:lnTo>
                  <a:lnTo>
                    <a:pt x="6791" y="2515"/>
                  </a:lnTo>
                  <a:lnTo>
                    <a:pt x="6797" y="2518"/>
                  </a:lnTo>
                  <a:lnTo>
                    <a:pt x="6802" y="25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新疆">
              <a:extLst>
                <a:ext uri="{FF2B5EF4-FFF2-40B4-BE49-F238E27FC236}">
                  <a16:creationId xmlns:a16="http://schemas.microsoft.com/office/drawing/2014/main" id="{82E68057-E919-A128-0BEF-9004E0804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232" y="2352798"/>
              <a:ext cx="2000275" cy="1552656"/>
            </a:xfrm>
            <a:custGeom>
              <a:avLst/>
              <a:gdLst>
                <a:gd name="T0" fmla="*/ 7312 w 7557"/>
                <a:gd name="T1" fmla="*/ 2647 h 5874"/>
                <a:gd name="T2" fmla="*/ 7035 w 7557"/>
                <a:gd name="T3" fmla="*/ 2362 h 5874"/>
                <a:gd name="T4" fmla="*/ 6457 w 7557"/>
                <a:gd name="T5" fmla="*/ 2072 h 5874"/>
                <a:gd name="T6" fmla="*/ 6089 w 7557"/>
                <a:gd name="T7" fmla="*/ 1917 h 5874"/>
                <a:gd name="T8" fmla="*/ 6152 w 7557"/>
                <a:gd name="T9" fmla="*/ 1496 h 5874"/>
                <a:gd name="T10" fmla="*/ 6157 w 7557"/>
                <a:gd name="T11" fmla="*/ 1125 h 5874"/>
                <a:gd name="T12" fmla="*/ 5989 w 7557"/>
                <a:gd name="T13" fmla="*/ 736 h 5874"/>
                <a:gd name="T14" fmla="*/ 5713 w 7557"/>
                <a:gd name="T15" fmla="*/ 562 h 5874"/>
                <a:gd name="T16" fmla="*/ 5468 w 7557"/>
                <a:gd name="T17" fmla="*/ 159 h 5874"/>
                <a:gd name="T18" fmla="*/ 5285 w 7557"/>
                <a:gd name="T19" fmla="*/ 0 h 5874"/>
                <a:gd name="T20" fmla="*/ 5011 w 7557"/>
                <a:gd name="T21" fmla="*/ 246 h 5874"/>
                <a:gd name="T22" fmla="*/ 4728 w 7557"/>
                <a:gd name="T23" fmla="*/ 610 h 5874"/>
                <a:gd name="T24" fmla="*/ 4421 w 7557"/>
                <a:gd name="T25" fmla="*/ 791 h 5874"/>
                <a:gd name="T26" fmla="*/ 4019 w 7557"/>
                <a:gd name="T27" fmla="*/ 567 h 5874"/>
                <a:gd name="T28" fmla="*/ 3604 w 7557"/>
                <a:gd name="T29" fmla="*/ 1072 h 5874"/>
                <a:gd name="T30" fmla="*/ 3381 w 7557"/>
                <a:gd name="T31" fmla="*/ 1195 h 5874"/>
                <a:gd name="T32" fmla="*/ 2975 w 7557"/>
                <a:gd name="T33" fmla="*/ 1191 h 5874"/>
                <a:gd name="T34" fmla="*/ 2786 w 7557"/>
                <a:gd name="T35" fmla="*/ 1257 h 5874"/>
                <a:gd name="T36" fmla="*/ 2830 w 7557"/>
                <a:gd name="T37" fmla="*/ 1655 h 5874"/>
                <a:gd name="T38" fmla="*/ 2723 w 7557"/>
                <a:gd name="T39" fmla="*/ 2043 h 5874"/>
                <a:gd name="T40" fmla="*/ 2565 w 7557"/>
                <a:gd name="T41" fmla="*/ 2244 h 5874"/>
                <a:gd name="T42" fmla="*/ 2433 w 7557"/>
                <a:gd name="T43" fmla="*/ 2428 h 5874"/>
                <a:gd name="T44" fmla="*/ 2035 w 7557"/>
                <a:gd name="T45" fmla="*/ 2509 h 5874"/>
                <a:gd name="T46" fmla="*/ 1570 w 7557"/>
                <a:gd name="T47" fmla="*/ 2614 h 5874"/>
                <a:gd name="T48" fmla="*/ 1235 w 7557"/>
                <a:gd name="T49" fmla="*/ 2643 h 5874"/>
                <a:gd name="T50" fmla="*/ 919 w 7557"/>
                <a:gd name="T51" fmla="*/ 2730 h 5874"/>
                <a:gd name="T52" fmla="*/ 693 w 7557"/>
                <a:gd name="T53" fmla="*/ 2584 h 5874"/>
                <a:gd name="T54" fmla="*/ 497 w 7557"/>
                <a:gd name="T55" fmla="*/ 2641 h 5874"/>
                <a:gd name="T56" fmla="*/ 152 w 7557"/>
                <a:gd name="T57" fmla="*/ 2851 h 5874"/>
                <a:gd name="T58" fmla="*/ 59 w 7557"/>
                <a:gd name="T59" fmla="*/ 3076 h 5874"/>
                <a:gd name="T60" fmla="*/ 282 w 7557"/>
                <a:gd name="T61" fmla="*/ 3290 h 5874"/>
                <a:gd name="T62" fmla="*/ 289 w 7557"/>
                <a:gd name="T63" fmla="*/ 3698 h 5874"/>
                <a:gd name="T64" fmla="*/ 153 w 7557"/>
                <a:gd name="T65" fmla="*/ 3884 h 5874"/>
                <a:gd name="T66" fmla="*/ 138 w 7557"/>
                <a:gd name="T67" fmla="*/ 4019 h 5874"/>
                <a:gd name="T68" fmla="*/ 355 w 7557"/>
                <a:gd name="T69" fmla="*/ 4188 h 5874"/>
                <a:gd name="T70" fmla="*/ 345 w 7557"/>
                <a:gd name="T71" fmla="*/ 4525 h 5874"/>
                <a:gd name="T72" fmla="*/ 502 w 7557"/>
                <a:gd name="T73" fmla="*/ 4681 h 5874"/>
                <a:gd name="T74" fmla="*/ 774 w 7557"/>
                <a:gd name="T75" fmla="*/ 4931 h 5874"/>
                <a:gd name="T76" fmla="*/ 908 w 7557"/>
                <a:gd name="T77" fmla="*/ 5140 h 5874"/>
                <a:gd name="T78" fmla="*/ 982 w 7557"/>
                <a:gd name="T79" fmla="*/ 5434 h 5874"/>
                <a:gd name="T80" fmla="*/ 1204 w 7557"/>
                <a:gd name="T81" fmla="*/ 5566 h 5874"/>
                <a:gd name="T82" fmla="*/ 1504 w 7557"/>
                <a:gd name="T83" fmla="*/ 5456 h 5874"/>
                <a:gd name="T84" fmla="*/ 1761 w 7557"/>
                <a:gd name="T85" fmla="*/ 5292 h 5874"/>
                <a:gd name="T86" fmla="*/ 2054 w 7557"/>
                <a:gd name="T87" fmla="*/ 5399 h 5874"/>
                <a:gd name="T88" fmla="*/ 2399 w 7557"/>
                <a:gd name="T89" fmla="*/ 5361 h 5874"/>
                <a:gd name="T90" fmla="*/ 2613 w 7557"/>
                <a:gd name="T91" fmla="*/ 5537 h 5874"/>
                <a:gd name="T92" fmla="*/ 2924 w 7557"/>
                <a:gd name="T93" fmla="*/ 5614 h 5874"/>
                <a:gd name="T94" fmla="*/ 3323 w 7557"/>
                <a:gd name="T95" fmla="*/ 5575 h 5874"/>
                <a:gd name="T96" fmla="*/ 3703 w 7557"/>
                <a:gd name="T97" fmla="*/ 5518 h 5874"/>
                <a:gd name="T98" fmla="*/ 3978 w 7557"/>
                <a:gd name="T99" fmla="*/ 5486 h 5874"/>
                <a:gd name="T100" fmla="*/ 4287 w 7557"/>
                <a:gd name="T101" fmla="*/ 5524 h 5874"/>
                <a:gd name="T102" fmla="*/ 4622 w 7557"/>
                <a:gd name="T103" fmla="*/ 5618 h 5874"/>
                <a:gd name="T104" fmla="*/ 4994 w 7557"/>
                <a:gd name="T105" fmla="*/ 5762 h 5874"/>
                <a:gd name="T106" fmla="*/ 5330 w 7557"/>
                <a:gd name="T107" fmla="*/ 5856 h 5874"/>
                <a:gd name="T108" fmla="*/ 5342 w 7557"/>
                <a:gd name="T109" fmla="*/ 5658 h 5874"/>
                <a:gd name="T110" fmla="*/ 5448 w 7557"/>
                <a:gd name="T111" fmla="*/ 5468 h 5874"/>
                <a:gd name="T112" fmla="*/ 5286 w 7557"/>
                <a:gd name="T113" fmla="*/ 5100 h 5874"/>
                <a:gd name="T114" fmla="*/ 5452 w 7557"/>
                <a:gd name="T115" fmla="*/ 4736 h 5874"/>
                <a:gd name="T116" fmla="*/ 6021 w 7557"/>
                <a:gd name="T117" fmla="*/ 4678 h 5874"/>
                <a:gd name="T118" fmla="*/ 6254 w 7557"/>
                <a:gd name="T119" fmla="*/ 4258 h 5874"/>
                <a:gd name="T120" fmla="*/ 6592 w 7557"/>
                <a:gd name="T121" fmla="*/ 3994 h 5874"/>
                <a:gd name="T122" fmla="*/ 7097 w 7557"/>
                <a:gd name="T123" fmla="*/ 3631 h 5874"/>
                <a:gd name="T124" fmla="*/ 7508 w 7557"/>
                <a:gd name="T125" fmla="*/ 3279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7" h="5874">
                  <a:moveTo>
                    <a:pt x="7557" y="3250"/>
                  </a:moveTo>
                  <a:lnTo>
                    <a:pt x="7557" y="3237"/>
                  </a:lnTo>
                  <a:lnTo>
                    <a:pt x="7556" y="3223"/>
                  </a:lnTo>
                  <a:lnTo>
                    <a:pt x="7555" y="3209"/>
                  </a:lnTo>
                  <a:lnTo>
                    <a:pt x="7553" y="3194"/>
                  </a:lnTo>
                  <a:lnTo>
                    <a:pt x="7550" y="3179"/>
                  </a:lnTo>
                  <a:lnTo>
                    <a:pt x="7546" y="3168"/>
                  </a:lnTo>
                  <a:lnTo>
                    <a:pt x="7538" y="3155"/>
                  </a:lnTo>
                  <a:lnTo>
                    <a:pt x="7526" y="3140"/>
                  </a:lnTo>
                  <a:lnTo>
                    <a:pt x="7513" y="3123"/>
                  </a:lnTo>
                  <a:lnTo>
                    <a:pt x="7502" y="3110"/>
                  </a:lnTo>
                  <a:lnTo>
                    <a:pt x="7493" y="3098"/>
                  </a:lnTo>
                  <a:lnTo>
                    <a:pt x="7483" y="3086"/>
                  </a:lnTo>
                  <a:lnTo>
                    <a:pt x="7475" y="3074"/>
                  </a:lnTo>
                  <a:lnTo>
                    <a:pt x="7468" y="3063"/>
                  </a:lnTo>
                  <a:lnTo>
                    <a:pt x="7458" y="3049"/>
                  </a:lnTo>
                  <a:lnTo>
                    <a:pt x="7446" y="3035"/>
                  </a:lnTo>
                  <a:lnTo>
                    <a:pt x="7434" y="3021"/>
                  </a:lnTo>
                  <a:lnTo>
                    <a:pt x="7426" y="3009"/>
                  </a:lnTo>
                  <a:lnTo>
                    <a:pt x="7425" y="3003"/>
                  </a:lnTo>
                  <a:lnTo>
                    <a:pt x="7424" y="2996"/>
                  </a:lnTo>
                  <a:lnTo>
                    <a:pt x="7424" y="2989"/>
                  </a:lnTo>
                  <a:lnTo>
                    <a:pt x="7424" y="2981"/>
                  </a:lnTo>
                  <a:lnTo>
                    <a:pt x="7423" y="2962"/>
                  </a:lnTo>
                  <a:lnTo>
                    <a:pt x="7421" y="2943"/>
                  </a:lnTo>
                  <a:lnTo>
                    <a:pt x="7418" y="2920"/>
                  </a:lnTo>
                  <a:lnTo>
                    <a:pt x="7412" y="2896"/>
                  </a:lnTo>
                  <a:lnTo>
                    <a:pt x="7407" y="2871"/>
                  </a:lnTo>
                  <a:lnTo>
                    <a:pt x="7401" y="2850"/>
                  </a:lnTo>
                  <a:lnTo>
                    <a:pt x="7396" y="2830"/>
                  </a:lnTo>
                  <a:lnTo>
                    <a:pt x="7390" y="2809"/>
                  </a:lnTo>
                  <a:lnTo>
                    <a:pt x="7386" y="2788"/>
                  </a:lnTo>
                  <a:lnTo>
                    <a:pt x="7382" y="2769"/>
                  </a:lnTo>
                  <a:lnTo>
                    <a:pt x="7381" y="2750"/>
                  </a:lnTo>
                  <a:lnTo>
                    <a:pt x="7379" y="2731"/>
                  </a:lnTo>
                  <a:lnTo>
                    <a:pt x="7375" y="2711"/>
                  </a:lnTo>
                  <a:lnTo>
                    <a:pt x="7370" y="2692"/>
                  </a:lnTo>
                  <a:lnTo>
                    <a:pt x="7368" y="2683"/>
                  </a:lnTo>
                  <a:lnTo>
                    <a:pt x="7364" y="2676"/>
                  </a:lnTo>
                  <a:lnTo>
                    <a:pt x="7361" y="2670"/>
                  </a:lnTo>
                  <a:lnTo>
                    <a:pt x="7355" y="2666"/>
                  </a:lnTo>
                  <a:lnTo>
                    <a:pt x="7350" y="2662"/>
                  </a:lnTo>
                  <a:lnTo>
                    <a:pt x="7343" y="2660"/>
                  </a:lnTo>
                  <a:lnTo>
                    <a:pt x="7336" y="2657"/>
                  </a:lnTo>
                  <a:lnTo>
                    <a:pt x="7327" y="2655"/>
                  </a:lnTo>
                  <a:lnTo>
                    <a:pt x="7319" y="2652"/>
                  </a:lnTo>
                  <a:lnTo>
                    <a:pt x="7314" y="2649"/>
                  </a:lnTo>
                  <a:lnTo>
                    <a:pt x="7312" y="2647"/>
                  </a:lnTo>
                  <a:lnTo>
                    <a:pt x="7312" y="2643"/>
                  </a:lnTo>
                  <a:lnTo>
                    <a:pt x="7313" y="2632"/>
                  </a:lnTo>
                  <a:lnTo>
                    <a:pt x="7316" y="2617"/>
                  </a:lnTo>
                  <a:lnTo>
                    <a:pt x="7317" y="2607"/>
                  </a:lnTo>
                  <a:lnTo>
                    <a:pt x="7318" y="2599"/>
                  </a:lnTo>
                  <a:lnTo>
                    <a:pt x="7320" y="2591"/>
                  </a:lnTo>
                  <a:lnTo>
                    <a:pt x="7324" y="2584"/>
                  </a:lnTo>
                  <a:lnTo>
                    <a:pt x="7332" y="2570"/>
                  </a:lnTo>
                  <a:lnTo>
                    <a:pt x="7342" y="2559"/>
                  </a:lnTo>
                  <a:lnTo>
                    <a:pt x="7345" y="2554"/>
                  </a:lnTo>
                  <a:lnTo>
                    <a:pt x="7349" y="2549"/>
                  </a:lnTo>
                  <a:lnTo>
                    <a:pt x="7350" y="2546"/>
                  </a:lnTo>
                  <a:lnTo>
                    <a:pt x="7350" y="2542"/>
                  </a:lnTo>
                  <a:lnTo>
                    <a:pt x="7350" y="2540"/>
                  </a:lnTo>
                  <a:lnTo>
                    <a:pt x="7348" y="2538"/>
                  </a:lnTo>
                  <a:lnTo>
                    <a:pt x="7345" y="2536"/>
                  </a:lnTo>
                  <a:lnTo>
                    <a:pt x="7343" y="2536"/>
                  </a:lnTo>
                  <a:lnTo>
                    <a:pt x="7332" y="2535"/>
                  </a:lnTo>
                  <a:lnTo>
                    <a:pt x="7317" y="2535"/>
                  </a:lnTo>
                  <a:lnTo>
                    <a:pt x="7294" y="2536"/>
                  </a:lnTo>
                  <a:lnTo>
                    <a:pt x="7264" y="2535"/>
                  </a:lnTo>
                  <a:lnTo>
                    <a:pt x="7250" y="2534"/>
                  </a:lnTo>
                  <a:lnTo>
                    <a:pt x="7238" y="2532"/>
                  </a:lnTo>
                  <a:lnTo>
                    <a:pt x="7230" y="2530"/>
                  </a:lnTo>
                  <a:lnTo>
                    <a:pt x="7223" y="2528"/>
                  </a:lnTo>
                  <a:lnTo>
                    <a:pt x="7212" y="2521"/>
                  </a:lnTo>
                  <a:lnTo>
                    <a:pt x="7201" y="2512"/>
                  </a:lnTo>
                  <a:lnTo>
                    <a:pt x="7188" y="2504"/>
                  </a:lnTo>
                  <a:lnTo>
                    <a:pt x="7172" y="2497"/>
                  </a:lnTo>
                  <a:lnTo>
                    <a:pt x="7165" y="2493"/>
                  </a:lnTo>
                  <a:lnTo>
                    <a:pt x="7157" y="2490"/>
                  </a:lnTo>
                  <a:lnTo>
                    <a:pt x="7150" y="2486"/>
                  </a:lnTo>
                  <a:lnTo>
                    <a:pt x="7146" y="2481"/>
                  </a:lnTo>
                  <a:lnTo>
                    <a:pt x="7137" y="2471"/>
                  </a:lnTo>
                  <a:lnTo>
                    <a:pt x="7128" y="2456"/>
                  </a:lnTo>
                  <a:lnTo>
                    <a:pt x="7117" y="2439"/>
                  </a:lnTo>
                  <a:lnTo>
                    <a:pt x="7103" y="2420"/>
                  </a:lnTo>
                  <a:lnTo>
                    <a:pt x="7096" y="2411"/>
                  </a:lnTo>
                  <a:lnTo>
                    <a:pt x="7087" y="2404"/>
                  </a:lnTo>
                  <a:lnTo>
                    <a:pt x="7080" y="2399"/>
                  </a:lnTo>
                  <a:lnTo>
                    <a:pt x="7073" y="2395"/>
                  </a:lnTo>
                  <a:lnTo>
                    <a:pt x="7059" y="2389"/>
                  </a:lnTo>
                  <a:lnTo>
                    <a:pt x="7046" y="2384"/>
                  </a:lnTo>
                  <a:lnTo>
                    <a:pt x="7042" y="2381"/>
                  </a:lnTo>
                  <a:lnTo>
                    <a:pt x="7040" y="2379"/>
                  </a:lnTo>
                  <a:lnTo>
                    <a:pt x="7039" y="2376"/>
                  </a:lnTo>
                  <a:lnTo>
                    <a:pt x="7037" y="2372"/>
                  </a:lnTo>
                  <a:lnTo>
                    <a:pt x="7035" y="2362"/>
                  </a:lnTo>
                  <a:lnTo>
                    <a:pt x="7030" y="2353"/>
                  </a:lnTo>
                  <a:lnTo>
                    <a:pt x="7024" y="2342"/>
                  </a:lnTo>
                  <a:lnTo>
                    <a:pt x="7016" y="2332"/>
                  </a:lnTo>
                  <a:lnTo>
                    <a:pt x="7009" y="2322"/>
                  </a:lnTo>
                  <a:lnTo>
                    <a:pt x="7001" y="2311"/>
                  </a:lnTo>
                  <a:lnTo>
                    <a:pt x="6992" y="2302"/>
                  </a:lnTo>
                  <a:lnTo>
                    <a:pt x="6984" y="2292"/>
                  </a:lnTo>
                  <a:lnTo>
                    <a:pt x="6974" y="2284"/>
                  </a:lnTo>
                  <a:lnTo>
                    <a:pt x="6964" y="2275"/>
                  </a:lnTo>
                  <a:lnTo>
                    <a:pt x="6945" y="2258"/>
                  </a:lnTo>
                  <a:lnTo>
                    <a:pt x="6930" y="2246"/>
                  </a:lnTo>
                  <a:lnTo>
                    <a:pt x="6916" y="2238"/>
                  </a:lnTo>
                  <a:lnTo>
                    <a:pt x="6902" y="2228"/>
                  </a:lnTo>
                  <a:lnTo>
                    <a:pt x="6894" y="2222"/>
                  </a:lnTo>
                  <a:lnTo>
                    <a:pt x="6886" y="2217"/>
                  </a:lnTo>
                  <a:lnTo>
                    <a:pt x="6879" y="2212"/>
                  </a:lnTo>
                  <a:lnTo>
                    <a:pt x="6873" y="2204"/>
                  </a:lnTo>
                  <a:lnTo>
                    <a:pt x="6864" y="2190"/>
                  </a:lnTo>
                  <a:lnTo>
                    <a:pt x="6851" y="2176"/>
                  </a:lnTo>
                  <a:lnTo>
                    <a:pt x="6844" y="2169"/>
                  </a:lnTo>
                  <a:lnTo>
                    <a:pt x="6834" y="2163"/>
                  </a:lnTo>
                  <a:lnTo>
                    <a:pt x="6822" y="2157"/>
                  </a:lnTo>
                  <a:lnTo>
                    <a:pt x="6810" y="2152"/>
                  </a:lnTo>
                  <a:lnTo>
                    <a:pt x="6797" y="2149"/>
                  </a:lnTo>
                  <a:lnTo>
                    <a:pt x="6787" y="2145"/>
                  </a:lnTo>
                  <a:lnTo>
                    <a:pt x="6777" y="2141"/>
                  </a:lnTo>
                  <a:lnTo>
                    <a:pt x="6768" y="2137"/>
                  </a:lnTo>
                  <a:lnTo>
                    <a:pt x="6750" y="2128"/>
                  </a:lnTo>
                  <a:lnTo>
                    <a:pt x="6728" y="2120"/>
                  </a:lnTo>
                  <a:lnTo>
                    <a:pt x="6706" y="2115"/>
                  </a:lnTo>
                  <a:lnTo>
                    <a:pt x="6686" y="2112"/>
                  </a:lnTo>
                  <a:lnTo>
                    <a:pt x="6677" y="2109"/>
                  </a:lnTo>
                  <a:lnTo>
                    <a:pt x="6669" y="2107"/>
                  </a:lnTo>
                  <a:lnTo>
                    <a:pt x="6661" y="2105"/>
                  </a:lnTo>
                  <a:lnTo>
                    <a:pt x="6651" y="2100"/>
                  </a:lnTo>
                  <a:lnTo>
                    <a:pt x="6643" y="2096"/>
                  </a:lnTo>
                  <a:lnTo>
                    <a:pt x="6633" y="2093"/>
                  </a:lnTo>
                  <a:lnTo>
                    <a:pt x="6624" y="2090"/>
                  </a:lnTo>
                  <a:lnTo>
                    <a:pt x="6614" y="2089"/>
                  </a:lnTo>
                  <a:lnTo>
                    <a:pt x="6590" y="2088"/>
                  </a:lnTo>
                  <a:lnTo>
                    <a:pt x="6562" y="2088"/>
                  </a:lnTo>
                  <a:lnTo>
                    <a:pt x="6550" y="2088"/>
                  </a:lnTo>
                  <a:lnTo>
                    <a:pt x="6539" y="2088"/>
                  </a:lnTo>
                  <a:lnTo>
                    <a:pt x="6527" y="2088"/>
                  </a:lnTo>
                  <a:lnTo>
                    <a:pt x="6516" y="2087"/>
                  </a:lnTo>
                  <a:lnTo>
                    <a:pt x="6494" y="2083"/>
                  </a:lnTo>
                  <a:lnTo>
                    <a:pt x="6474" y="2078"/>
                  </a:lnTo>
                  <a:lnTo>
                    <a:pt x="6457" y="2072"/>
                  </a:lnTo>
                  <a:lnTo>
                    <a:pt x="6443" y="2068"/>
                  </a:lnTo>
                  <a:lnTo>
                    <a:pt x="6434" y="2064"/>
                  </a:lnTo>
                  <a:lnTo>
                    <a:pt x="6424" y="2061"/>
                  </a:lnTo>
                  <a:lnTo>
                    <a:pt x="6416" y="2055"/>
                  </a:lnTo>
                  <a:lnTo>
                    <a:pt x="6407" y="2050"/>
                  </a:lnTo>
                  <a:lnTo>
                    <a:pt x="6391" y="2038"/>
                  </a:lnTo>
                  <a:lnTo>
                    <a:pt x="6373" y="2028"/>
                  </a:lnTo>
                  <a:lnTo>
                    <a:pt x="6362" y="2025"/>
                  </a:lnTo>
                  <a:lnTo>
                    <a:pt x="6351" y="2024"/>
                  </a:lnTo>
                  <a:lnTo>
                    <a:pt x="6340" y="2023"/>
                  </a:lnTo>
                  <a:lnTo>
                    <a:pt x="6329" y="2021"/>
                  </a:lnTo>
                  <a:lnTo>
                    <a:pt x="6308" y="2021"/>
                  </a:lnTo>
                  <a:lnTo>
                    <a:pt x="6287" y="2020"/>
                  </a:lnTo>
                  <a:lnTo>
                    <a:pt x="6278" y="2018"/>
                  </a:lnTo>
                  <a:lnTo>
                    <a:pt x="6268" y="2015"/>
                  </a:lnTo>
                  <a:lnTo>
                    <a:pt x="6259" y="2012"/>
                  </a:lnTo>
                  <a:lnTo>
                    <a:pt x="6249" y="2008"/>
                  </a:lnTo>
                  <a:lnTo>
                    <a:pt x="6241" y="2004"/>
                  </a:lnTo>
                  <a:lnTo>
                    <a:pt x="6234" y="1999"/>
                  </a:lnTo>
                  <a:lnTo>
                    <a:pt x="6228" y="1994"/>
                  </a:lnTo>
                  <a:lnTo>
                    <a:pt x="6224" y="1989"/>
                  </a:lnTo>
                  <a:lnTo>
                    <a:pt x="6221" y="1982"/>
                  </a:lnTo>
                  <a:lnTo>
                    <a:pt x="6218" y="1975"/>
                  </a:lnTo>
                  <a:lnTo>
                    <a:pt x="6217" y="1973"/>
                  </a:lnTo>
                  <a:lnTo>
                    <a:pt x="6216" y="1970"/>
                  </a:lnTo>
                  <a:lnTo>
                    <a:pt x="6214" y="1969"/>
                  </a:lnTo>
                  <a:lnTo>
                    <a:pt x="6211" y="1969"/>
                  </a:lnTo>
                  <a:lnTo>
                    <a:pt x="6206" y="1970"/>
                  </a:lnTo>
                  <a:lnTo>
                    <a:pt x="6201" y="1973"/>
                  </a:lnTo>
                  <a:lnTo>
                    <a:pt x="6198" y="1974"/>
                  </a:lnTo>
                  <a:lnTo>
                    <a:pt x="6195" y="1974"/>
                  </a:lnTo>
                  <a:lnTo>
                    <a:pt x="6192" y="1974"/>
                  </a:lnTo>
                  <a:lnTo>
                    <a:pt x="6189" y="1973"/>
                  </a:lnTo>
                  <a:lnTo>
                    <a:pt x="6182" y="1970"/>
                  </a:lnTo>
                  <a:lnTo>
                    <a:pt x="6171" y="1967"/>
                  </a:lnTo>
                  <a:lnTo>
                    <a:pt x="6159" y="1962"/>
                  </a:lnTo>
                  <a:lnTo>
                    <a:pt x="6147" y="1958"/>
                  </a:lnTo>
                  <a:lnTo>
                    <a:pt x="6142" y="1956"/>
                  </a:lnTo>
                  <a:lnTo>
                    <a:pt x="6139" y="1952"/>
                  </a:lnTo>
                  <a:lnTo>
                    <a:pt x="6135" y="1949"/>
                  </a:lnTo>
                  <a:lnTo>
                    <a:pt x="6132" y="1944"/>
                  </a:lnTo>
                  <a:lnTo>
                    <a:pt x="6126" y="1933"/>
                  </a:lnTo>
                  <a:lnTo>
                    <a:pt x="6117" y="1923"/>
                  </a:lnTo>
                  <a:lnTo>
                    <a:pt x="6114" y="1920"/>
                  </a:lnTo>
                  <a:lnTo>
                    <a:pt x="6110" y="1918"/>
                  </a:lnTo>
                  <a:lnTo>
                    <a:pt x="6105" y="1917"/>
                  </a:lnTo>
                  <a:lnTo>
                    <a:pt x="6101" y="1917"/>
                  </a:lnTo>
                  <a:lnTo>
                    <a:pt x="6089" y="1917"/>
                  </a:lnTo>
                  <a:lnTo>
                    <a:pt x="6077" y="1917"/>
                  </a:lnTo>
                  <a:lnTo>
                    <a:pt x="6064" y="1918"/>
                  </a:lnTo>
                  <a:lnTo>
                    <a:pt x="6053" y="1918"/>
                  </a:lnTo>
                  <a:lnTo>
                    <a:pt x="6048" y="1918"/>
                  </a:lnTo>
                  <a:lnTo>
                    <a:pt x="6045" y="1918"/>
                  </a:lnTo>
                  <a:lnTo>
                    <a:pt x="6041" y="1917"/>
                  </a:lnTo>
                  <a:lnTo>
                    <a:pt x="6040" y="1916"/>
                  </a:lnTo>
                  <a:lnTo>
                    <a:pt x="6045" y="1904"/>
                  </a:lnTo>
                  <a:lnTo>
                    <a:pt x="6053" y="1893"/>
                  </a:lnTo>
                  <a:lnTo>
                    <a:pt x="6051" y="1886"/>
                  </a:lnTo>
                  <a:lnTo>
                    <a:pt x="6045" y="1878"/>
                  </a:lnTo>
                  <a:lnTo>
                    <a:pt x="6042" y="1873"/>
                  </a:lnTo>
                  <a:lnTo>
                    <a:pt x="6041" y="1869"/>
                  </a:lnTo>
                  <a:lnTo>
                    <a:pt x="6040" y="1864"/>
                  </a:lnTo>
                  <a:lnTo>
                    <a:pt x="6039" y="1859"/>
                  </a:lnTo>
                  <a:lnTo>
                    <a:pt x="6039" y="1848"/>
                  </a:lnTo>
                  <a:lnTo>
                    <a:pt x="6038" y="1832"/>
                  </a:lnTo>
                  <a:lnTo>
                    <a:pt x="6036" y="1824"/>
                  </a:lnTo>
                  <a:lnTo>
                    <a:pt x="6034" y="1817"/>
                  </a:lnTo>
                  <a:lnTo>
                    <a:pt x="6032" y="1811"/>
                  </a:lnTo>
                  <a:lnTo>
                    <a:pt x="6029" y="1805"/>
                  </a:lnTo>
                  <a:lnTo>
                    <a:pt x="6023" y="1793"/>
                  </a:lnTo>
                  <a:lnTo>
                    <a:pt x="6017" y="1780"/>
                  </a:lnTo>
                  <a:lnTo>
                    <a:pt x="6014" y="1768"/>
                  </a:lnTo>
                  <a:lnTo>
                    <a:pt x="6013" y="1759"/>
                  </a:lnTo>
                  <a:lnTo>
                    <a:pt x="6014" y="1749"/>
                  </a:lnTo>
                  <a:lnTo>
                    <a:pt x="6016" y="1736"/>
                  </a:lnTo>
                  <a:lnTo>
                    <a:pt x="6021" y="1719"/>
                  </a:lnTo>
                  <a:lnTo>
                    <a:pt x="6028" y="1702"/>
                  </a:lnTo>
                  <a:lnTo>
                    <a:pt x="6039" y="1684"/>
                  </a:lnTo>
                  <a:lnTo>
                    <a:pt x="6051" y="1667"/>
                  </a:lnTo>
                  <a:lnTo>
                    <a:pt x="6060" y="1653"/>
                  </a:lnTo>
                  <a:lnTo>
                    <a:pt x="6071" y="1639"/>
                  </a:lnTo>
                  <a:lnTo>
                    <a:pt x="6088" y="1626"/>
                  </a:lnTo>
                  <a:lnTo>
                    <a:pt x="6104" y="1615"/>
                  </a:lnTo>
                  <a:lnTo>
                    <a:pt x="6117" y="1605"/>
                  </a:lnTo>
                  <a:lnTo>
                    <a:pt x="6129" y="1596"/>
                  </a:lnTo>
                  <a:lnTo>
                    <a:pt x="6140" y="1586"/>
                  </a:lnTo>
                  <a:lnTo>
                    <a:pt x="6149" y="1577"/>
                  </a:lnTo>
                  <a:lnTo>
                    <a:pt x="6153" y="1572"/>
                  </a:lnTo>
                  <a:lnTo>
                    <a:pt x="6155" y="1566"/>
                  </a:lnTo>
                  <a:lnTo>
                    <a:pt x="6158" y="1561"/>
                  </a:lnTo>
                  <a:lnTo>
                    <a:pt x="6158" y="1555"/>
                  </a:lnTo>
                  <a:lnTo>
                    <a:pt x="6158" y="1546"/>
                  </a:lnTo>
                  <a:lnTo>
                    <a:pt x="6158" y="1535"/>
                  </a:lnTo>
                  <a:lnTo>
                    <a:pt x="6157" y="1523"/>
                  </a:lnTo>
                  <a:lnTo>
                    <a:pt x="6155" y="1510"/>
                  </a:lnTo>
                  <a:lnTo>
                    <a:pt x="6152" y="1496"/>
                  </a:lnTo>
                  <a:lnTo>
                    <a:pt x="6149" y="1485"/>
                  </a:lnTo>
                  <a:lnTo>
                    <a:pt x="6148" y="1477"/>
                  </a:lnTo>
                  <a:lnTo>
                    <a:pt x="6147" y="1470"/>
                  </a:lnTo>
                  <a:lnTo>
                    <a:pt x="6147" y="1463"/>
                  </a:lnTo>
                  <a:lnTo>
                    <a:pt x="6147" y="1453"/>
                  </a:lnTo>
                  <a:lnTo>
                    <a:pt x="6148" y="1446"/>
                  </a:lnTo>
                  <a:lnTo>
                    <a:pt x="6151" y="1440"/>
                  </a:lnTo>
                  <a:lnTo>
                    <a:pt x="6154" y="1434"/>
                  </a:lnTo>
                  <a:lnTo>
                    <a:pt x="6158" y="1427"/>
                  </a:lnTo>
                  <a:lnTo>
                    <a:pt x="6166" y="1415"/>
                  </a:lnTo>
                  <a:lnTo>
                    <a:pt x="6177" y="1403"/>
                  </a:lnTo>
                  <a:lnTo>
                    <a:pt x="6186" y="1393"/>
                  </a:lnTo>
                  <a:lnTo>
                    <a:pt x="6195" y="1380"/>
                  </a:lnTo>
                  <a:lnTo>
                    <a:pt x="6203" y="1366"/>
                  </a:lnTo>
                  <a:lnTo>
                    <a:pt x="6210" y="1356"/>
                  </a:lnTo>
                  <a:lnTo>
                    <a:pt x="6214" y="1352"/>
                  </a:lnTo>
                  <a:lnTo>
                    <a:pt x="6215" y="1349"/>
                  </a:lnTo>
                  <a:lnTo>
                    <a:pt x="6214" y="1344"/>
                  </a:lnTo>
                  <a:lnTo>
                    <a:pt x="6212" y="1340"/>
                  </a:lnTo>
                  <a:lnTo>
                    <a:pt x="6209" y="1334"/>
                  </a:lnTo>
                  <a:lnTo>
                    <a:pt x="6203" y="1330"/>
                  </a:lnTo>
                  <a:lnTo>
                    <a:pt x="6202" y="1327"/>
                  </a:lnTo>
                  <a:lnTo>
                    <a:pt x="6203" y="1322"/>
                  </a:lnTo>
                  <a:lnTo>
                    <a:pt x="6205" y="1315"/>
                  </a:lnTo>
                  <a:lnTo>
                    <a:pt x="6209" y="1308"/>
                  </a:lnTo>
                  <a:lnTo>
                    <a:pt x="6216" y="1292"/>
                  </a:lnTo>
                  <a:lnTo>
                    <a:pt x="6222" y="1277"/>
                  </a:lnTo>
                  <a:lnTo>
                    <a:pt x="6223" y="1271"/>
                  </a:lnTo>
                  <a:lnTo>
                    <a:pt x="6222" y="1267"/>
                  </a:lnTo>
                  <a:lnTo>
                    <a:pt x="6221" y="1262"/>
                  </a:lnTo>
                  <a:lnTo>
                    <a:pt x="6218" y="1257"/>
                  </a:lnTo>
                  <a:lnTo>
                    <a:pt x="6214" y="1250"/>
                  </a:lnTo>
                  <a:lnTo>
                    <a:pt x="6208" y="1242"/>
                  </a:lnTo>
                  <a:lnTo>
                    <a:pt x="6204" y="1237"/>
                  </a:lnTo>
                  <a:lnTo>
                    <a:pt x="6203" y="1230"/>
                  </a:lnTo>
                  <a:lnTo>
                    <a:pt x="6202" y="1224"/>
                  </a:lnTo>
                  <a:lnTo>
                    <a:pt x="6202" y="1217"/>
                  </a:lnTo>
                  <a:lnTo>
                    <a:pt x="6201" y="1202"/>
                  </a:lnTo>
                  <a:lnTo>
                    <a:pt x="6201" y="1189"/>
                  </a:lnTo>
                  <a:lnTo>
                    <a:pt x="6199" y="1185"/>
                  </a:lnTo>
                  <a:lnTo>
                    <a:pt x="6198" y="1179"/>
                  </a:lnTo>
                  <a:lnTo>
                    <a:pt x="6195" y="1174"/>
                  </a:lnTo>
                  <a:lnTo>
                    <a:pt x="6192" y="1169"/>
                  </a:lnTo>
                  <a:lnTo>
                    <a:pt x="6185" y="1160"/>
                  </a:lnTo>
                  <a:lnTo>
                    <a:pt x="6178" y="1151"/>
                  </a:lnTo>
                  <a:lnTo>
                    <a:pt x="6171" y="1144"/>
                  </a:lnTo>
                  <a:lnTo>
                    <a:pt x="6162" y="1135"/>
                  </a:lnTo>
                  <a:lnTo>
                    <a:pt x="6157" y="1125"/>
                  </a:lnTo>
                  <a:lnTo>
                    <a:pt x="6152" y="1117"/>
                  </a:lnTo>
                  <a:lnTo>
                    <a:pt x="6145" y="1103"/>
                  </a:lnTo>
                  <a:lnTo>
                    <a:pt x="6135" y="1081"/>
                  </a:lnTo>
                  <a:lnTo>
                    <a:pt x="6126" y="1059"/>
                  </a:lnTo>
                  <a:lnTo>
                    <a:pt x="6120" y="1043"/>
                  </a:lnTo>
                  <a:lnTo>
                    <a:pt x="6117" y="1030"/>
                  </a:lnTo>
                  <a:lnTo>
                    <a:pt x="6116" y="1013"/>
                  </a:lnTo>
                  <a:lnTo>
                    <a:pt x="6116" y="997"/>
                  </a:lnTo>
                  <a:lnTo>
                    <a:pt x="6118" y="983"/>
                  </a:lnTo>
                  <a:lnTo>
                    <a:pt x="6120" y="972"/>
                  </a:lnTo>
                  <a:lnTo>
                    <a:pt x="6120" y="964"/>
                  </a:lnTo>
                  <a:lnTo>
                    <a:pt x="6118" y="955"/>
                  </a:lnTo>
                  <a:lnTo>
                    <a:pt x="6115" y="949"/>
                  </a:lnTo>
                  <a:lnTo>
                    <a:pt x="6114" y="942"/>
                  </a:lnTo>
                  <a:lnTo>
                    <a:pt x="6114" y="933"/>
                  </a:lnTo>
                  <a:lnTo>
                    <a:pt x="6115" y="922"/>
                  </a:lnTo>
                  <a:lnTo>
                    <a:pt x="6115" y="909"/>
                  </a:lnTo>
                  <a:lnTo>
                    <a:pt x="6113" y="896"/>
                  </a:lnTo>
                  <a:lnTo>
                    <a:pt x="6110" y="886"/>
                  </a:lnTo>
                  <a:lnTo>
                    <a:pt x="6107" y="877"/>
                  </a:lnTo>
                  <a:lnTo>
                    <a:pt x="6103" y="867"/>
                  </a:lnTo>
                  <a:lnTo>
                    <a:pt x="6101" y="854"/>
                  </a:lnTo>
                  <a:lnTo>
                    <a:pt x="6099" y="842"/>
                  </a:lnTo>
                  <a:lnTo>
                    <a:pt x="6099" y="838"/>
                  </a:lnTo>
                  <a:lnTo>
                    <a:pt x="6098" y="832"/>
                  </a:lnTo>
                  <a:lnTo>
                    <a:pt x="6096" y="827"/>
                  </a:lnTo>
                  <a:lnTo>
                    <a:pt x="6092" y="823"/>
                  </a:lnTo>
                  <a:lnTo>
                    <a:pt x="6080" y="815"/>
                  </a:lnTo>
                  <a:lnTo>
                    <a:pt x="6066" y="808"/>
                  </a:lnTo>
                  <a:lnTo>
                    <a:pt x="6053" y="801"/>
                  </a:lnTo>
                  <a:lnTo>
                    <a:pt x="6042" y="791"/>
                  </a:lnTo>
                  <a:lnTo>
                    <a:pt x="6038" y="786"/>
                  </a:lnTo>
                  <a:lnTo>
                    <a:pt x="6035" y="780"/>
                  </a:lnTo>
                  <a:lnTo>
                    <a:pt x="6034" y="773"/>
                  </a:lnTo>
                  <a:lnTo>
                    <a:pt x="6034" y="766"/>
                  </a:lnTo>
                  <a:lnTo>
                    <a:pt x="6034" y="752"/>
                  </a:lnTo>
                  <a:lnTo>
                    <a:pt x="6034" y="738"/>
                  </a:lnTo>
                  <a:lnTo>
                    <a:pt x="6033" y="734"/>
                  </a:lnTo>
                  <a:lnTo>
                    <a:pt x="6032" y="731"/>
                  </a:lnTo>
                  <a:lnTo>
                    <a:pt x="6029" y="728"/>
                  </a:lnTo>
                  <a:lnTo>
                    <a:pt x="6027" y="726"/>
                  </a:lnTo>
                  <a:lnTo>
                    <a:pt x="6023" y="725"/>
                  </a:lnTo>
                  <a:lnTo>
                    <a:pt x="6021" y="725"/>
                  </a:lnTo>
                  <a:lnTo>
                    <a:pt x="6017" y="725"/>
                  </a:lnTo>
                  <a:lnTo>
                    <a:pt x="6013" y="725"/>
                  </a:lnTo>
                  <a:lnTo>
                    <a:pt x="6006" y="729"/>
                  </a:lnTo>
                  <a:lnTo>
                    <a:pt x="5997" y="734"/>
                  </a:lnTo>
                  <a:lnTo>
                    <a:pt x="5989" y="736"/>
                  </a:lnTo>
                  <a:lnTo>
                    <a:pt x="5982" y="736"/>
                  </a:lnTo>
                  <a:lnTo>
                    <a:pt x="5975" y="735"/>
                  </a:lnTo>
                  <a:lnTo>
                    <a:pt x="5968" y="732"/>
                  </a:lnTo>
                  <a:lnTo>
                    <a:pt x="5960" y="728"/>
                  </a:lnTo>
                  <a:lnTo>
                    <a:pt x="5954" y="723"/>
                  </a:lnTo>
                  <a:lnTo>
                    <a:pt x="5950" y="717"/>
                  </a:lnTo>
                  <a:lnTo>
                    <a:pt x="5945" y="713"/>
                  </a:lnTo>
                  <a:lnTo>
                    <a:pt x="5937" y="701"/>
                  </a:lnTo>
                  <a:lnTo>
                    <a:pt x="5928" y="688"/>
                  </a:lnTo>
                  <a:lnTo>
                    <a:pt x="5925" y="681"/>
                  </a:lnTo>
                  <a:lnTo>
                    <a:pt x="5922" y="672"/>
                  </a:lnTo>
                  <a:lnTo>
                    <a:pt x="5921" y="665"/>
                  </a:lnTo>
                  <a:lnTo>
                    <a:pt x="5920" y="658"/>
                  </a:lnTo>
                  <a:lnTo>
                    <a:pt x="5919" y="652"/>
                  </a:lnTo>
                  <a:lnTo>
                    <a:pt x="5918" y="647"/>
                  </a:lnTo>
                  <a:lnTo>
                    <a:pt x="5915" y="643"/>
                  </a:lnTo>
                  <a:lnTo>
                    <a:pt x="5912" y="638"/>
                  </a:lnTo>
                  <a:lnTo>
                    <a:pt x="5908" y="635"/>
                  </a:lnTo>
                  <a:lnTo>
                    <a:pt x="5903" y="633"/>
                  </a:lnTo>
                  <a:lnTo>
                    <a:pt x="5899" y="632"/>
                  </a:lnTo>
                  <a:lnTo>
                    <a:pt x="5894" y="632"/>
                  </a:lnTo>
                  <a:lnTo>
                    <a:pt x="5883" y="632"/>
                  </a:lnTo>
                  <a:lnTo>
                    <a:pt x="5875" y="631"/>
                  </a:lnTo>
                  <a:lnTo>
                    <a:pt x="5871" y="630"/>
                  </a:lnTo>
                  <a:lnTo>
                    <a:pt x="5869" y="628"/>
                  </a:lnTo>
                  <a:lnTo>
                    <a:pt x="5865" y="626"/>
                  </a:lnTo>
                  <a:lnTo>
                    <a:pt x="5862" y="622"/>
                  </a:lnTo>
                  <a:lnTo>
                    <a:pt x="5858" y="620"/>
                  </a:lnTo>
                  <a:lnTo>
                    <a:pt x="5855" y="620"/>
                  </a:lnTo>
                  <a:lnTo>
                    <a:pt x="5851" y="621"/>
                  </a:lnTo>
                  <a:lnTo>
                    <a:pt x="5847" y="624"/>
                  </a:lnTo>
                  <a:lnTo>
                    <a:pt x="5839" y="630"/>
                  </a:lnTo>
                  <a:lnTo>
                    <a:pt x="5828" y="634"/>
                  </a:lnTo>
                  <a:lnTo>
                    <a:pt x="5822" y="635"/>
                  </a:lnTo>
                  <a:lnTo>
                    <a:pt x="5815" y="634"/>
                  </a:lnTo>
                  <a:lnTo>
                    <a:pt x="5808" y="633"/>
                  </a:lnTo>
                  <a:lnTo>
                    <a:pt x="5801" y="630"/>
                  </a:lnTo>
                  <a:lnTo>
                    <a:pt x="5787" y="624"/>
                  </a:lnTo>
                  <a:lnTo>
                    <a:pt x="5771" y="616"/>
                  </a:lnTo>
                  <a:lnTo>
                    <a:pt x="5767" y="614"/>
                  </a:lnTo>
                  <a:lnTo>
                    <a:pt x="5763" y="612"/>
                  </a:lnTo>
                  <a:lnTo>
                    <a:pt x="5761" y="608"/>
                  </a:lnTo>
                  <a:lnTo>
                    <a:pt x="5758" y="605"/>
                  </a:lnTo>
                  <a:lnTo>
                    <a:pt x="5752" y="595"/>
                  </a:lnTo>
                  <a:lnTo>
                    <a:pt x="5744" y="586"/>
                  </a:lnTo>
                  <a:lnTo>
                    <a:pt x="5733" y="577"/>
                  </a:lnTo>
                  <a:lnTo>
                    <a:pt x="5720" y="568"/>
                  </a:lnTo>
                  <a:lnTo>
                    <a:pt x="5713" y="562"/>
                  </a:lnTo>
                  <a:lnTo>
                    <a:pt x="5706" y="555"/>
                  </a:lnTo>
                  <a:lnTo>
                    <a:pt x="5699" y="546"/>
                  </a:lnTo>
                  <a:lnTo>
                    <a:pt x="5692" y="539"/>
                  </a:lnTo>
                  <a:lnTo>
                    <a:pt x="5685" y="531"/>
                  </a:lnTo>
                  <a:lnTo>
                    <a:pt x="5679" y="524"/>
                  </a:lnTo>
                  <a:lnTo>
                    <a:pt x="5672" y="518"/>
                  </a:lnTo>
                  <a:lnTo>
                    <a:pt x="5666" y="514"/>
                  </a:lnTo>
                  <a:lnTo>
                    <a:pt x="5661" y="511"/>
                  </a:lnTo>
                  <a:lnTo>
                    <a:pt x="5657" y="506"/>
                  </a:lnTo>
                  <a:lnTo>
                    <a:pt x="5656" y="500"/>
                  </a:lnTo>
                  <a:lnTo>
                    <a:pt x="5655" y="494"/>
                  </a:lnTo>
                  <a:lnTo>
                    <a:pt x="5655" y="480"/>
                  </a:lnTo>
                  <a:lnTo>
                    <a:pt x="5656" y="463"/>
                  </a:lnTo>
                  <a:lnTo>
                    <a:pt x="5656" y="450"/>
                  </a:lnTo>
                  <a:lnTo>
                    <a:pt x="5655" y="442"/>
                  </a:lnTo>
                  <a:lnTo>
                    <a:pt x="5651" y="435"/>
                  </a:lnTo>
                  <a:lnTo>
                    <a:pt x="5644" y="423"/>
                  </a:lnTo>
                  <a:lnTo>
                    <a:pt x="5630" y="411"/>
                  </a:lnTo>
                  <a:lnTo>
                    <a:pt x="5612" y="399"/>
                  </a:lnTo>
                  <a:lnTo>
                    <a:pt x="5599" y="383"/>
                  </a:lnTo>
                  <a:lnTo>
                    <a:pt x="5587" y="369"/>
                  </a:lnTo>
                  <a:lnTo>
                    <a:pt x="5575" y="354"/>
                  </a:lnTo>
                  <a:lnTo>
                    <a:pt x="5557" y="337"/>
                  </a:lnTo>
                  <a:lnTo>
                    <a:pt x="5541" y="323"/>
                  </a:lnTo>
                  <a:lnTo>
                    <a:pt x="5528" y="313"/>
                  </a:lnTo>
                  <a:lnTo>
                    <a:pt x="5518" y="309"/>
                  </a:lnTo>
                  <a:lnTo>
                    <a:pt x="5512" y="306"/>
                  </a:lnTo>
                  <a:lnTo>
                    <a:pt x="5507" y="305"/>
                  </a:lnTo>
                  <a:lnTo>
                    <a:pt x="5506" y="301"/>
                  </a:lnTo>
                  <a:lnTo>
                    <a:pt x="5513" y="293"/>
                  </a:lnTo>
                  <a:lnTo>
                    <a:pt x="5530" y="279"/>
                  </a:lnTo>
                  <a:lnTo>
                    <a:pt x="5534" y="274"/>
                  </a:lnTo>
                  <a:lnTo>
                    <a:pt x="5536" y="268"/>
                  </a:lnTo>
                  <a:lnTo>
                    <a:pt x="5537" y="262"/>
                  </a:lnTo>
                  <a:lnTo>
                    <a:pt x="5537" y="255"/>
                  </a:lnTo>
                  <a:lnTo>
                    <a:pt x="5537" y="249"/>
                  </a:lnTo>
                  <a:lnTo>
                    <a:pt x="5535" y="242"/>
                  </a:lnTo>
                  <a:lnTo>
                    <a:pt x="5530" y="236"/>
                  </a:lnTo>
                  <a:lnTo>
                    <a:pt x="5524" y="231"/>
                  </a:lnTo>
                  <a:lnTo>
                    <a:pt x="5517" y="227"/>
                  </a:lnTo>
                  <a:lnTo>
                    <a:pt x="5510" y="219"/>
                  </a:lnTo>
                  <a:lnTo>
                    <a:pt x="5503" y="211"/>
                  </a:lnTo>
                  <a:lnTo>
                    <a:pt x="5494" y="202"/>
                  </a:lnTo>
                  <a:lnTo>
                    <a:pt x="5481" y="185"/>
                  </a:lnTo>
                  <a:lnTo>
                    <a:pt x="5472" y="172"/>
                  </a:lnTo>
                  <a:lnTo>
                    <a:pt x="5469" y="167"/>
                  </a:lnTo>
                  <a:lnTo>
                    <a:pt x="5468" y="162"/>
                  </a:lnTo>
                  <a:lnTo>
                    <a:pt x="5468" y="159"/>
                  </a:lnTo>
                  <a:lnTo>
                    <a:pt x="5469" y="154"/>
                  </a:lnTo>
                  <a:lnTo>
                    <a:pt x="5472" y="151"/>
                  </a:lnTo>
                  <a:lnTo>
                    <a:pt x="5475" y="147"/>
                  </a:lnTo>
                  <a:lnTo>
                    <a:pt x="5479" y="143"/>
                  </a:lnTo>
                  <a:lnTo>
                    <a:pt x="5484" y="141"/>
                  </a:lnTo>
                  <a:lnTo>
                    <a:pt x="5493" y="136"/>
                  </a:lnTo>
                  <a:lnTo>
                    <a:pt x="5505" y="130"/>
                  </a:lnTo>
                  <a:lnTo>
                    <a:pt x="5510" y="128"/>
                  </a:lnTo>
                  <a:lnTo>
                    <a:pt x="5515" y="124"/>
                  </a:lnTo>
                  <a:lnTo>
                    <a:pt x="5517" y="122"/>
                  </a:lnTo>
                  <a:lnTo>
                    <a:pt x="5518" y="118"/>
                  </a:lnTo>
                  <a:lnTo>
                    <a:pt x="5517" y="96"/>
                  </a:lnTo>
                  <a:lnTo>
                    <a:pt x="5516" y="79"/>
                  </a:lnTo>
                  <a:lnTo>
                    <a:pt x="5515" y="67"/>
                  </a:lnTo>
                  <a:lnTo>
                    <a:pt x="5515" y="57"/>
                  </a:lnTo>
                  <a:lnTo>
                    <a:pt x="5515" y="46"/>
                  </a:lnTo>
                  <a:lnTo>
                    <a:pt x="5515" y="39"/>
                  </a:lnTo>
                  <a:lnTo>
                    <a:pt x="5513" y="35"/>
                  </a:lnTo>
                  <a:lnTo>
                    <a:pt x="5511" y="33"/>
                  </a:lnTo>
                  <a:lnTo>
                    <a:pt x="5507" y="32"/>
                  </a:lnTo>
                  <a:lnTo>
                    <a:pt x="5504" y="30"/>
                  </a:lnTo>
                  <a:lnTo>
                    <a:pt x="5490" y="32"/>
                  </a:lnTo>
                  <a:lnTo>
                    <a:pt x="5479" y="32"/>
                  </a:lnTo>
                  <a:lnTo>
                    <a:pt x="5468" y="32"/>
                  </a:lnTo>
                  <a:lnTo>
                    <a:pt x="5455" y="30"/>
                  </a:lnTo>
                  <a:lnTo>
                    <a:pt x="5449" y="30"/>
                  </a:lnTo>
                  <a:lnTo>
                    <a:pt x="5443" y="30"/>
                  </a:lnTo>
                  <a:lnTo>
                    <a:pt x="5440" y="30"/>
                  </a:lnTo>
                  <a:lnTo>
                    <a:pt x="5436" y="32"/>
                  </a:lnTo>
                  <a:lnTo>
                    <a:pt x="5430" y="36"/>
                  </a:lnTo>
                  <a:lnTo>
                    <a:pt x="5425" y="44"/>
                  </a:lnTo>
                  <a:lnTo>
                    <a:pt x="5422" y="51"/>
                  </a:lnTo>
                  <a:lnTo>
                    <a:pt x="5416" y="55"/>
                  </a:lnTo>
                  <a:lnTo>
                    <a:pt x="5412" y="57"/>
                  </a:lnTo>
                  <a:lnTo>
                    <a:pt x="5408" y="58"/>
                  </a:lnTo>
                  <a:lnTo>
                    <a:pt x="5403" y="58"/>
                  </a:lnTo>
                  <a:lnTo>
                    <a:pt x="5397" y="57"/>
                  </a:lnTo>
                  <a:lnTo>
                    <a:pt x="5391" y="55"/>
                  </a:lnTo>
                  <a:lnTo>
                    <a:pt x="5384" y="52"/>
                  </a:lnTo>
                  <a:lnTo>
                    <a:pt x="5378" y="47"/>
                  </a:lnTo>
                  <a:lnTo>
                    <a:pt x="5372" y="41"/>
                  </a:lnTo>
                  <a:lnTo>
                    <a:pt x="5358" y="28"/>
                  </a:lnTo>
                  <a:lnTo>
                    <a:pt x="5342" y="15"/>
                  </a:lnTo>
                  <a:lnTo>
                    <a:pt x="5332" y="10"/>
                  </a:lnTo>
                  <a:lnTo>
                    <a:pt x="5321" y="5"/>
                  </a:lnTo>
                  <a:lnTo>
                    <a:pt x="5309" y="3"/>
                  </a:lnTo>
                  <a:lnTo>
                    <a:pt x="5297" y="1"/>
                  </a:lnTo>
                  <a:lnTo>
                    <a:pt x="5285" y="0"/>
                  </a:lnTo>
                  <a:lnTo>
                    <a:pt x="5273" y="0"/>
                  </a:lnTo>
                  <a:lnTo>
                    <a:pt x="5264" y="0"/>
                  </a:lnTo>
                  <a:lnTo>
                    <a:pt x="5254" y="1"/>
                  </a:lnTo>
                  <a:lnTo>
                    <a:pt x="5251" y="2"/>
                  </a:lnTo>
                  <a:lnTo>
                    <a:pt x="5248" y="3"/>
                  </a:lnTo>
                  <a:lnTo>
                    <a:pt x="5245" y="5"/>
                  </a:lnTo>
                  <a:lnTo>
                    <a:pt x="5242" y="8"/>
                  </a:lnTo>
                  <a:lnTo>
                    <a:pt x="5238" y="14"/>
                  </a:lnTo>
                  <a:lnTo>
                    <a:pt x="5232" y="20"/>
                  </a:lnTo>
                  <a:lnTo>
                    <a:pt x="5216" y="32"/>
                  </a:lnTo>
                  <a:lnTo>
                    <a:pt x="5201" y="41"/>
                  </a:lnTo>
                  <a:lnTo>
                    <a:pt x="5195" y="47"/>
                  </a:lnTo>
                  <a:lnTo>
                    <a:pt x="5190" y="54"/>
                  </a:lnTo>
                  <a:lnTo>
                    <a:pt x="5187" y="63"/>
                  </a:lnTo>
                  <a:lnTo>
                    <a:pt x="5184" y="70"/>
                  </a:lnTo>
                  <a:lnTo>
                    <a:pt x="5183" y="78"/>
                  </a:lnTo>
                  <a:lnTo>
                    <a:pt x="5184" y="84"/>
                  </a:lnTo>
                  <a:lnTo>
                    <a:pt x="5185" y="88"/>
                  </a:lnTo>
                  <a:lnTo>
                    <a:pt x="5187" y="90"/>
                  </a:lnTo>
                  <a:lnTo>
                    <a:pt x="5189" y="92"/>
                  </a:lnTo>
                  <a:lnTo>
                    <a:pt x="5191" y="93"/>
                  </a:lnTo>
                  <a:lnTo>
                    <a:pt x="5196" y="97"/>
                  </a:lnTo>
                  <a:lnTo>
                    <a:pt x="5198" y="101"/>
                  </a:lnTo>
                  <a:lnTo>
                    <a:pt x="5200" y="104"/>
                  </a:lnTo>
                  <a:lnTo>
                    <a:pt x="5200" y="109"/>
                  </a:lnTo>
                  <a:lnTo>
                    <a:pt x="5198" y="114"/>
                  </a:lnTo>
                  <a:lnTo>
                    <a:pt x="5195" y="118"/>
                  </a:lnTo>
                  <a:lnTo>
                    <a:pt x="5192" y="123"/>
                  </a:lnTo>
                  <a:lnTo>
                    <a:pt x="5188" y="127"/>
                  </a:lnTo>
                  <a:lnTo>
                    <a:pt x="5181" y="139"/>
                  </a:lnTo>
                  <a:lnTo>
                    <a:pt x="5173" y="153"/>
                  </a:lnTo>
                  <a:lnTo>
                    <a:pt x="5169" y="161"/>
                  </a:lnTo>
                  <a:lnTo>
                    <a:pt x="5164" y="168"/>
                  </a:lnTo>
                  <a:lnTo>
                    <a:pt x="5159" y="174"/>
                  </a:lnTo>
                  <a:lnTo>
                    <a:pt x="5152" y="180"/>
                  </a:lnTo>
                  <a:lnTo>
                    <a:pt x="5144" y="185"/>
                  </a:lnTo>
                  <a:lnTo>
                    <a:pt x="5137" y="190"/>
                  </a:lnTo>
                  <a:lnTo>
                    <a:pt x="5129" y="194"/>
                  </a:lnTo>
                  <a:lnTo>
                    <a:pt x="5125" y="200"/>
                  </a:lnTo>
                  <a:lnTo>
                    <a:pt x="5114" y="215"/>
                  </a:lnTo>
                  <a:lnTo>
                    <a:pt x="5103" y="227"/>
                  </a:lnTo>
                  <a:lnTo>
                    <a:pt x="5099" y="230"/>
                  </a:lnTo>
                  <a:lnTo>
                    <a:pt x="5094" y="233"/>
                  </a:lnTo>
                  <a:lnTo>
                    <a:pt x="5087" y="235"/>
                  </a:lnTo>
                  <a:lnTo>
                    <a:pt x="5080" y="237"/>
                  </a:lnTo>
                  <a:lnTo>
                    <a:pt x="5061" y="241"/>
                  </a:lnTo>
                  <a:lnTo>
                    <a:pt x="5036" y="243"/>
                  </a:lnTo>
                  <a:lnTo>
                    <a:pt x="5011" y="246"/>
                  </a:lnTo>
                  <a:lnTo>
                    <a:pt x="4989" y="244"/>
                  </a:lnTo>
                  <a:lnTo>
                    <a:pt x="4973" y="242"/>
                  </a:lnTo>
                  <a:lnTo>
                    <a:pt x="4958" y="238"/>
                  </a:lnTo>
                  <a:lnTo>
                    <a:pt x="4943" y="234"/>
                  </a:lnTo>
                  <a:lnTo>
                    <a:pt x="4924" y="228"/>
                  </a:lnTo>
                  <a:lnTo>
                    <a:pt x="4914" y="225"/>
                  </a:lnTo>
                  <a:lnTo>
                    <a:pt x="4905" y="223"/>
                  </a:lnTo>
                  <a:lnTo>
                    <a:pt x="4896" y="223"/>
                  </a:lnTo>
                  <a:lnTo>
                    <a:pt x="4888" y="223"/>
                  </a:lnTo>
                  <a:lnTo>
                    <a:pt x="4879" y="225"/>
                  </a:lnTo>
                  <a:lnTo>
                    <a:pt x="4869" y="227"/>
                  </a:lnTo>
                  <a:lnTo>
                    <a:pt x="4864" y="229"/>
                  </a:lnTo>
                  <a:lnTo>
                    <a:pt x="4860" y="230"/>
                  </a:lnTo>
                  <a:lnTo>
                    <a:pt x="4855" y="233"/>
                  </a:lnTo>
                  <a:lnTo>
                    <a:pt x="4850" y="236"/>
                  </a:lnTo>
                  <a:lnTo>
                    <a:pt x="4843" y="242"/>
                  </a:lnTo>
                  <a:lnTo>
                    <a:pt x="4837" y="250"/>
                  </a:lnTo>
                  <a:lnTo>
                    <a:pt x="4832" y="260"/>
                  </a:lnTo>
                  <a:lnTo>
                    <a:pt x="4828" y="268"/>
                  </a:lnTo>
                  <a:lnTo>
                    <a:pt x="4824" y="276"/>
                  </a:lnTo>
                  <a:lnTo>
                    <a:pt x="4819" y="281"/>
                  </a:lnTo>
                  <a:lnTo>
                    <a:pt x="4814" y="286"/>
                  </a:lnTo>
                  <a:lnTo>
                    <a:pt x="4810" y="290"/>
                  </a:lnTo>
                  <a:lnTo>
                    <a:pt x="4805" y="293"/>
                  </a:lnTo>
                  <a:lnTo>
                    <a:pt x="4800" y="297"/>
                  </a:lnTo>
                  <a:lnTo>
                    <a:pt x="4794" y="301"/>
                  </a:lnTo>
                  <a:lnTo>
                    <a:pt x="4789" y="309"/>
                  </a:lnTo>
                  <a:lnTo>
                    <a:pt x="4781" y="322"/>
                  </a:lnTo>
                  <a:lnTo>
                    <a:pt x="4774" y="338"/>
                  </a:lnTo>
                  <a:lnTo>
                    <a:pt x="4765" y="356"/>
                  </a:lnTo>
                  <a:lnTo>
                    <a:pt x="4754" y="373"/>
                  </a:lnTo>
                  <a:lnTo>
                    <a:pt x="4753" y="374"/>
                  </a:lnTo>
                  <a:lnTo>
                    <a:pt x="4753" y="376"/>
                  </a:lnTo>
                  <a:lnTo>
                    <a:pt x="4754" y="378"/>
                  </a:lnTo>
                  <a:lnTo>
                    <a:pt x="4755" y="380"/>
                  </a:lnTo>
                  <a:lnTo>
                    <a:pt x="4757" y="382"/>
                  </a:lnTo>
                  <a:lnTo>
                    <a:pt x="4759" y="386"/>
                  </a:lnTo>
                  <a:lnTo>
                    <a:pt x="4757" y="402"/>
                  </a:lnTo>
                  <a:lnTo>
                    <a:pt x="4755" y="424"/>
                  </a:lnTo>
                  <a:lnTo>
                    <a:pt x="4751" y="448"/>
                  </a:lnTo>
                  <a:lnTo>
                    <a:pt x="4749" y="465"/>
                  </a:lnTo>
                  <a:lnTo>
                    <a:pt x="4745" y="485"/>
                  </a:lnTo>
                  <a:lnTo>
                    <a:pt x="4740" y="512"/>
                  </a:lnTo>
                  <a:lnTo>
                    <a:pt x="4737" y="527"/>
                  </a:lnTo>
                  <a:lnTo>
                    <a:pt x="4734" y="545"/>
                  </a:lnTo>
                  <a:lnTo>
                    <a:pt x="4731" y="563"/>
                  </a:lnTo>
                  <a:lnTo>
                    <a:pt x="4729" y="581"/>
                  </a:lnTo>
                  <a:lnTo>
                    <a:pt x="4728" y="610"/>
                  </a:lnTo>
                  <a:lnTo>
                    <a:pt x="4729" y="627"/>
                  </a:lnTo>
                  <a:lnTo>
                    <a:pt x="4731" y="635"/>
                  </a:lnTo>
                  <a:lnTo>
                    <a:pt x="4732" y="643"/>
                  </a:lnTo>
                  <a:lnTo>
                    <a:pt x="4731" y="654"/>
                  </a:lnTo>
                  <a:lnTo>
                    <a:pt x="4729" y="670"/>
                  </a:lnTo>
                  <a:lnTo>
                    <a:pt x="4724" y="688"/>
                  </a:lnTo>
                  <a:lnTo>
                    <a:pt x="4719" y="703"/>
                  </a:lnTo>
                  <a:lnTo>
                    <a:pt x="4716" y="710"/>
                  </a:lnTo>
                  <a:lnTo>
                    <a:pt x="4711" y="719"/>
                  </a:lnTo>
                  <a:lnTo>
                    <a:pt x="4705" y="726"/>
                  </a:lnTo>
                  <a:lnTo>
                    <a:pt x="4698" y="734"/>
                  </a:lnTo>
                  <a:lnTo>
                    <a:pt x="4682" y="750"/>
                  </a:lnTo>
                  <a:lnTo>
                    <a:pt x="4669" y="761"/>
                  </a:lnTo>
                  <a:lnTo>
                    <a:pt x="4663" y="766"/>
                  </a:lnTo>
                  <a:lnTo>
                    <a:pt x="4658" y="770"/>
                  </a:lnTo>
                  <a:lnTo>
                    <a:pt x="4652" y="773"/>
                  </a:lnTo>
                  <a:lnTo>
                    <a:pt x="4646" y="775"/>
                  </a:lnTo>
                  <a:lnTo>
                    <a:pt x="4640" y="776"/>
                  </a:lnTo>
                  <a:lnTo>
                    <a:pt x="4633" y="777"/>
                  </a:lnTo>
                  <a:lnTo>
                    <a:pt x="4627" y="777"/>
                  </a:lnTo>
                  <a:lnTo>
                    <a:pt x="4619" y="776"/>
                  </a:lnTo>
                  <a:lnTo>
                    <a:pt x="4614" y="776"/>
                  </a:lnTo>
                  <a:lnTo>
                    <a:pt x="4608" y="776"/>
                  </a:lnTo>
                  <a:lnTo>
                    <a:pt x="4602" y="777"/>
                  </a:lnTo>
                  <a:lnTo>
                    <a:pt x="4597" y="778"/>
                  </a:lnTo>
                  <a:lnTo>
                    <a:pt x="4589" y="782"/>
                  </a:lnTo>
                  <a:lnTo>
                    <a:pt x="4580" y="786"/>
                  </a:lnTo>
                  <a:lnTo>
                    <a:pt x="4573" y="792"/>
                  </a:lnTo>
                  <a:lnTo>
                    <a:pt x="4565" y="796"/>
                  </a:lnTo>
                  <a:lnTo>
                    <a:pt x="4560" y="798"/>
                  </a:lnTo>
                  <a:lnTo>
                    <a:pt x="4555" y="799"/>
                  </a:lnTo>
                  <a:lnTo>
                    <a:pt x="4551" y="801"/>
                  </a:lnTo>
                  <a:lnTo>
                    <a:pt x="4546" y="801"/>
                  </a:lnTo>
                  <a:lnTo>
                    <a:pt x="4537" y="802"/>
                  </a:lnTo>
                  <a:lnTo>
                    <a:pt x="4527" y="805"/>
                  </a:lnTo>
                  <a:lnTo>
                    <a:pt x="4515" y="811"/>
                  </a:lnTo>
                  <a:lnTo>
                    <a:pt x="4502" y="817"/>
                  </a:lnTo>
                  <a:lnTo>
                    <a:pt x="4489" y="823"/>
                  </a:lnTo>
                  <a:lnTo>
                    <a:pt x="4476" y="827"/>
                  </a:lnTo>
                  <a:lnTo>
                    <a:pt x="4470" y="828"/>
                  </a:lnTo>
                  <a:lnTo>
                    <a:pt x="4464" y="829"/>
                  </a:lnTo>
                  <a:lnTo>
                    <a:pt x="4458" y="828"/>
                  </a:lnTo>
                  <a:lnTo>
                    <a:pt x="4453" y="827"/>
                  </a:lnTo>
                  <a:lnTo>
                    <a:pt x="4449" y="824"/>
                  </a:lnTo>
                  <a:lnTo>
                    <a:pt x="4444" y="820"/>
                  </a:lnTo>
                  <a:lnTo>
                    <a:pt x="4438" y="814"/>
                  </a:lnTo>
                  <a:lnTo>
                    <a:pt x="4432" y="807"/>
                  </a:lnTo>
                  <a:lnTo>
                    <a:pt x="4421" y="791"/>
                  </a:lnTo>
                  <a:lnTo>
                    <a:pt x="4415" y="779"/>
                  </a:lnTo>
                  <a:lnTo>
                    <a:pt x="4411" y="766"/>
                  </a:lnTo>
                  <a:lnTo>
                    <a:pt x="4408" y="755"/>
                  </a:lnTo>
                  <a:lnTo>
                    <a:pt x="4407" y="751"/>
                  </a:lnTo>
                  <a:lnTo>
                    <a:pt x="4403" y="747"/>
                  </a:lnTo>
                  <a:lnTo>
                    <a:pt x="4397" y="745"/>
                  </a:lnTo>
                  <a:lnTo>
                    <a:pt x="4390" y="745"/>
                  </a:lnTo>
                  <a:lnTo>
                    <a:pt x="4378" y="744"/>
                  </a:lnTo>
                  <a:lnTo>
                    <a:pt x="4369" y="742"/>
                  </a:lnTo>
                  <a:lnTo>
                    <a:pt x="4359" y="740"/>
                  </a:lnTo>
                  <a:lnTo>
                    <a:pt x="4352" y="736"/>
                  </a:lnTo>
                  <a:lnTo>
                    <a:pt x="4339" y="731"/>
                  </a:lnTo>
                  <a:lnTo>
                    <a:pt x="4323" y="723"/>
                  </a:lnTo>
                  <a:lnTo>
                    <a:pt x="4304" y="716"/>
                  </a:lnTo>
                  <a:lnTo>
                    <a:pt x="4285" y="713"/>
                  </a:lnTo>
                  <a:lnTo>
                    <a:pt x="4277" y="712"/>
                  </a:lnTo>
                  <a:lnTo>
                    <a:pt x="4269" y="710"/>
                  </a:lnTo>
                  <a:lnTo>
                    <a:pt x="4260" y="710"/>
                  </a:lnTo>
                  <a:lnTo>
                    <a:pt x="4253" y="713"/>
                  </a:lnTo>
                  <a:lnTo>
                    <a:pt x="4247" y="714"/>
                  </a:lnTo>
                  <a:lnTo>
                    <a:pt x="4243" y="714"/>
                  </a:lnTo>
                  <a:lnTo>
                    <a:pt x="4237" y="714"/>
                  </a:lnTo>
                  <a:lnTo>
                    <a:pt x="4232" y="713"/>
                  </a:lnTo>
                  <a:lnTo>
                    <a:pt x="4224" y="709"/>
                  </a:lnTo>
                  <a:lnTo>
                    <a:pt x="4218" y="703"/>
                  </a:lnTo>
                  <a:lnTo>
                    <a:pt x="4213" y="698"/>
                  </a:lnTo>
                  <a:lnTo>
                    <a:pt x="4206" y="696"/>
                  </a:lnTo>
                  <a:lnTo>
                    <a:pt x="4197" y="695"/>
                  </a:lnTo>
                  <a:lnTo>
                    <a:pt x="4187" y="694"/>
                  </a:lnTo>
                  <a:lnTo>
                    <a:pt x="4176" y="693"/>
                  </a:lnTo>
                  <a:lnTo>
                    <a:pt x="4168" y="690"/>
                  </a:lnTo>
                  <a:lnTo>
                    <a:pt x="4162" y="687"/>
                  </a:lnTo>
                  <a:lnTo>
                    <a:pt x="4153" y="679"/>
                  </a:lnTo>
                  <a:lnTo>
                    <a:pt x="4144" y="671"/>
                  </a:lnTo>
                  <a:lnTo>
                    <a:pt x="4132" y="664"/>
                  </a:lnTo>
                  <a:lnTo>
                    <a:pt x="4121" y="657"/>
                  </a:lnTo>
                  <a:lnTo>
                    <a:pt x="4110" y="651"/>
                  </a:lnTo>
                  <a:lnTo>
                    <a:pt x="4101" y="641"/>
                  </a:lnTo>
                  <a:lnTo>
                    <a:pt x="4093" y="631"/>
                  </a:lnTo>
                  <a:lnTo>
                    <a:pt x="4081" y="619"/>
                  </a:lnTo>
                  <a:lnTo>
                    <a:pt x="4069" y="607"/>
                  </a:lnTo>
                  <a:lnTo>
                    <a:pt x="4061" y="596"/>
                  </a:lnTo>
                  <a:lnTo>
                    <a:pt x="4050" y="584"/>
                  </a:lnTo>
                  <a:lnTo>
                    <a:pt x="4044" y="580"/>
                  </a:lnTo>
                  <a:lnTo>
                    <a:pt x="4039" y="576"/>
                  </a:lnTo>
                  <a:lnTo>
                    <a:pt x="4033" y="572"/>
                  </a:lnTo>
                  <a:lnTo>
                    <a:pt x="4029" y="570"/>
                  </a:lnTo>
                  <a:lnTo>
                    <a:pt x="4019" y="567"/>
                  </a:lnTo>
                  <a:lnTo>
                    <a:pt x="4013" y="562"/>
                  </a:lnTo>
                  <a:lnTo>
                    <a:pt x="4010" y="557"/>
                  </a:lnTo>
                  <a:lnTo>
                    <a:pt x="4006" y="552"/>
                  </a:lnTo>
                  <a:lnTo>
                    <a:pt x="4003" y="546"/>
                  </a:lnTo>
                  <a:lnTo>
                    <a:pt x="3997" y="540"/>
                  </a:lnTo>
                  <a:lnTo>
                    <a:pt x="3993" y="537"/>
                  </a:lnTo>
                  <a:lnTo>
                    <a:pt x="3988" y="534"/>
                  </a:lnTo>
                  <a:lnTo>
                    <a:pt x="3982" y="533"/>
                  </a:lnTo>
                  <a:lnTo>
                    <a:pt x="3975" y="532"/>
                  </a:lnTo>
                  <a:lnTo>
                    <a:pt x="3968" y="532"/>
                  </a:lnTo>
                  <a:lnTo>
                    <a:pt x="3963" y="534"/>
                  </a:lnTo>
                  <a:lnTo>
                    <a:pt x="3959" y="538"/>
                  </a:lnTo>
                  <a:lnTo>
                    <a:pt x="3955" y="543"/>
                  </a:lnTo>
                  <a:lnTo>
                    <a:pt x="3948" y="557"/>
                  </a:lnTo>
                  <a:lnTo>
                    <a:pt x="3938" y="574"/>
                  </a:lnTo>
                  <a:lnTo>
                    <a:pt x="3929" y="586"/>
                  </a:lnTo>
                  <a:lnTo>
                    <a:pt x="3918" y="601"/>
                  </a:lnTo>
                  <a:lnTo>
                    <a:pt x="3905" y="619"/>
                  </a:lnTo>
                  <a:lnTo>
                    <a:pt x="3892" y="637"/>
                  </a:lnTo>
                  <a:lnTo>
                    <a:pt x="3884" y="646"/>
                  </a:lnTo>
                  <a:lnTo>
                    <a:pt x="3874" y="656"/>
                  </a:lnTo>
                  <a:lnTo>
                    <a:pt x="3866" y="665"/>
                  </a:lnTo>
                  <a:lnTo>
                    <a:pt x="3859" y="673"/>
                  </a:lnTo>
                  <a:lnTo>
                    <a:pt x="3842" y="701"/>
                  </a:lnTo>
                  <a:lnTo>
                    <a:pt x="3824" y="732"/>
                  </a:lnTo>
                  <a:lnTo>
                    <a:pt x="3810" y="759"/>
                  </a:lnTo>
                  <a:lnTo>
                    <a:pt x="3802" y="776"/>
                  </a:lnTo>
                  <a:lnTo>
                    <a:pt x="3791" y="794"/>
                  </a:lnTo>
                  <a:lnTo>
                    <a:pt x="3770" y="822"/>
                  </a:lnTo>
                  <a:lnTo>
                    <a:pt x="3748" y="854"/>
                  </a:lnTo>
                  <a:lnTo>
                    <a:pt x="3730" y="878"/>
                  </a:lnTo>
                  <a:lnTo>
                    <a:pt x="3717" y="897"/>
                  </a:lnTo>
                  <a:lnTo>
                    <a:pt x="3701" y="918"/>
                  </a:lnTo>
                  <a:lnTo>
                    <a:pt x="3684" y="940"/>
                  </a:lnTo>
                  <a:lnTo>
                    <a:pt x="3670" y="959"/>
                  </a:lnTo>
                  <a:lnTo>
                    <a:pt x="3661" y="975"/>
                  </a:lnTo>
                  <a:lnTo>
                    <a:pt x="3654" y="990"/>
                  </a:lnTo>
                  <a:lnTo>
                    <a:pt x="3651" y="997"/>
                  </a:lnTo>
                  <a:lnTo>
                    <a:pt x="3645" y="1003"/>
                  </a:lnTo>
                  <a:lnTo>
                    <a:pt x="3639" y="1007"/>
                  </a:lnTo>
                  <a:lnTo>
                    <a:pt x="3630" y="1012"/>
                  </a:lnTo>
                  <a:lnTo>
                    <a:pt x="3623" y="1016"/>
                  </a:lnTo>
                  <a:lnTo>
                    <a:pt x="3617" y="1021"/>
                  </a:lnTo>
                  <a:lnTo>
                    <a:pt x="3615" y="1025"/>
                  </a:lnTo>
                  <a:lnTo>
                    <a:pt x="3613" y="1030"/>
                  </a:lnTo>
                  <a:lnTo>
                    <a:pt x="3611" y="1044"/>
                  </a:lnTo>
                  <a:lnTo>
                    <a:pt x="3608" y="1061"/>
                  </a:lnTo>
                  <a:lnTo>
                    <a:pt x="3604" y="1072"/>
                  </a:lnTo>
                  <a:lnTo>
                    <a:pt x="3600" y="1082"/>
                  </a:lnTo>
                  <a:lnTo>
                    <a:pt x="3594" y="1093"/>
                  </a:lnTo>
                  <a:lnTo>
                    <a:pt x="3586" y="1104"/>
                  </a:lnTo>
                  <a:lnTo>
                    <a:pt x="3581" y="1116"/>
                  </a:lnTo>
                  <a:lnTo>
                    <a:pt x="3575" y="1128"/>
                  </a:lnTo>
                  <a:lnTo>
                    <a:pt x="3569" y="1141"/>
                  </a:lnTo>
                  <a:lnTo>
                    <a:pt x="3564" y="1154"/>
                  </a:lnTo>
                  <a:lnTo>
                    <a:pt x="3560" y="1164"/>
                  </a:lnTo>
                  <a:lnTo>
                    <a:pt x="3560" y="1174"/>
                  </a:lnTo>
                  <a:lnTo>
                    <a:pt x="3561" y="1181"/>
                  </a:lnTo>
                  <a:lnTo>
                    <a:pt x="3564" y="1187"/>
                  </a:lnTo>
                  <a:lnTo>
                    <a:pt x="3572" y="1194"/>
                  </a:lnTo>
                  <a:lnTo>
                    <a:pt x="3582" y="1201"/>
                  </a:lnTo>
                  <a:lnTo>
                    <a:pt x="3586" y="1207"/>
                  </a:lnTo>
                  <a:lnTo>
                    <a:pt x="3591" y="1214"/>
                  </a:lnTo>
                  <a:lnTo>
                    <a:pt x="3595" y="1224"/>
                  </a:lnTo>
                  <a:lnTo>
                    <a:pt x="3598" y="1235"/>
                  </a:lnTo>
                  <a:lnTo>
                    <a:pt x="3605" y="1259"/>
                  </a:lnTo>
                  <a:lnTo>
                    <a:pt x="3610" y="1286"/>
                  </a:lnTo>
                  <a:lnTo>
                    <a:pt x="3611" y="1297"/>
                  </a:lnTo>
                  <a:lnTo>
                    <a:pt x="3610" y="1306"/>
                  </a:lnTo>
                  <a:lnTo>
                    <a:pt x="3608" y="1313"/>
                  </a:lnTo>
                  <a:lnTo>
                    <a:pt x="3603" y="1317"/>
                  </a:lnTo>
                  <a:lnTo>
                    <a:pt x="3598" y="1320"/>
                  </a:lnTo>
                  <a:lnTo>
                    <a:pt x="3594" y="1321"/>
                  </a:lnTo>
                  <a:lnTo>
                    <a:pt x="3588" y="1320"/>
                  </a:lnTo>
                  <a:lnTo>
                    <a:pt x="3582" y="1320"/>
                  </a:lnTo>
                  <a:lnTo>
                    <a:pt x="3573" y="1317"/>
                  </a:lnTo>
                  <a:lnTo>
                    <a:pt x="3565" y="1311"/>
                  </a:lnTo>
                  <a:lnTo>
                    <a:pt x="3553" y="1303"/>
                  </a:lnTo>
                  <a:lnTo>
                    <a:pt x="3534" y="1294"/>
                  </a:lnTo>
                  <a:lnTo>
                    <a:pt x="3523" y="1290"/>
                  </a:lnTo>
                  <a:lnTo>
                    <a:pt x="3514" y="1287"/>
                  </a:lnTo>
                  <a:lnTo>
                    <a:pt x="3507" y="1286"/>
                  </a:lnTo>
                  <a:lnTo>
                    <a:pt x="3501" y="1284"/>
                  </a:lnTo>
                  <a:lnTo>
                    <a:pt x="3489" y="1284"/>
                  </a:lnTo>
                  <a:lnTo>
                    <a:pt x="3476" y="1282"/>
                  </a:lnTo>
                  <a:lnTo>
                    <a:pt x="3468" y="1280"/>
                  </a:lnTo>
                  <a:lnTo>
                    <a:pt x="3460" y="1275"/>
                  </a:lnTo>
                  <a:lnTo>
                    <a:pt x="3452" y="1268"/>
                  </a:lnTo>
                  <a:lnTo>
                    <a:pt x="3445" y="1261"/>
                  </a:lnTo>
                  <a:lnTo>
                    <a:pt x="3430" y="1243"/>
                  </a:lnTo>
                  <a:lnTo>
                    <a:pt x="3416" y="1225"/>
                  </a:lnTo>
                  <a:lnTo>
                    <a:pt x="3409" y="1217"/>
                  </a:lnTo>
                  <a:lnTo>
                    <a:pt x="3402" y="1210"/>
                  </a:lnTo>
                  <a:lnTo>
                    <a:pt x="3395" y="1204"/>
                  </a:lnTo>
                  <a:lnTo>
                    <a:pt x="3388" y="1199"/>
                  </a:lnTo>
                  <a:lnTo>
                    <a:pt x="3381" y="1195"/>
                  </a:lnTo>
                  <a:lnTo>
                    <a:pt x="3374" y="1193"/>
                  </a:lnTo>
                  <a:lnTo>
                    <a:pt x="3367" y="1192"/>
                  </a:lnTo>
                  <a:lnTo>
                    <a:pt x="3358" y="1192"/>
                  </a:lnTo>
                  <a:lnTo>
                    <a:pt x="3344" y="1194"/>
                  </a:lnTo>
                  <a:lnTo>
                    <a:pt x="3332" y="1198"/>
                  </a:lnTo>
                  <a:lnTo>
                    <a:pt x="3320" y="1204"/>
                  </a:lnTo>
                  <a:lnTo>
                    <a:pt x="3307" y="1210"/>
                  </a:lnTo>
                  <a:lnTo>
                    <a:pt x="3299" y="1212"/>
                  </a:lnTo>
                  <a:lnTo>
                    <a:pt x="3290" y="1214"/>
                  </a:lnTo>
                  <a:lnTo>
                    <a:pt x="3282" y="1214"/>
                  </a:lnTo>
                  <a:lnTo>
                    <a:pt x="3273" y="1215"/>
                  </a:lnTo>
                  <a:lnTo>
                    <a:pt x="3254" y="1213"/>
                  </a:lnTo>
                  <a:lnTo>
                    <a:pt x="3233" y="1211"/>
                  </a:lnTo>
                  <a:lnTo>
                    <a:pt x="3219" y="1207"/>
                  </a:lnTo>
                  <a:lnTo>
                    <a:pt x="3210" y="1206"/>
                  </a:lnTo>
                  <a:lnTo>
                    <a:pt x="3202" y="1206"/>
                  </a:lnTo>
                  <a:lnTo>
                    <a:pt x="3193" y="1210"/>
                  </a:lnTo>
                  <a:lnTo>
                    <a:pt x="3180" y="1213"/>
                  </a:lnTo>
                  <a:lnTo>
                    <a:pt x="3166" y="1214"/>
                  </a:lnTo>
                  <a:lnTo>
                    <a:pt x="3149" y="1215"/>
                  </a:lnTo>
                  <a:lnTo>
                    <a:pt x="3132" y="1215"/>
                  </a:lnTo>
                  <a:lnTo>
                    <a:pt x="3117" y="1217"/>
                  </a:lnTo>
                  <a:lnTo>
                    <a:pt x="3106" y="1217"/>
                  </a:lnTo>
                  <a:lnTo>
                    <a:pt x="3101" y="1217"/>
                  </a:lnTo>
                  <a:lnTo>
                    <a:pt x="3097" y="1215"/>
                  </a:lnTo>
                  <a:lnTo>
                    <a:pt x="3092" y="1213"/>
                  </a:lnTo>
                  <a:lnTo>
                    <a:pt x="3086" y="1210"/>
                  </a:lnTo>
                  <a:lnTo>
                    <a:pt x="3075" y="1201"/>
                  </a:lnTo>
                  <a:lnTo>
                    <a:pt x="3067" y="1194"/>
                  </a:lnTo>
                  <a:lnTo>
                    <a:pt x="3063" y="1193"/>
                  </a:lnTo>
                  <a:lnTo>
                    <a:pt x="3060" y="1192"/>
                  </a:lnTo>
                  <a:lnTo>
                    <a:pt x="3057" y="1192"/>
                  </a:lnTo>
                  <a:lnTo>
                    <a:pt x="3055" y="1192"/>
                  </a:lnTo>
                  <a:lnTo>
                    <a:pt x="3054" y="1198"/>
                  </a:lnTo>
                  <a:lnTo>
                    <a:pt x="3053" y="1204"/>
                  </a:lnTo>
                  <a:lnTo>
                    <a:pt x="3052" y="1206"/>
                  </a:lnTo>
                  <a:lnTo>
                    <a:pt x="3050" y="1208"/>
                  </a:lnTo>
                  <a:lnTo>
                    <a:pt x="3048" y="1210"/>
                  </a:lnTo>
                  <a:lnTo>
                    <a:pt x="3043" y="1210"/>
                  </a:lnTo>
                  <a:lnTo>
                    <a:pt x="3033" y="1208"/>
                  </a:lnTo>
                  <a:lnTo>
                    <a:pt x="3022" y="1205"/>
                  </a:lnTo>
                  <a:lnTo>
                    <a:pt x="3010" y="1201"/>
                  </a:lnTo>
                  <a:lnTo>
                    <a:pt x="2998" y="1196"/>
                  </a:lnTo>
                  <a:lnTo>
                    <a:pt x="2992" y="1193"/>
                  </a:lnTo>
                  <a:lnTo>
                    <a:pt x="2987" y="1192"/>
                  </a:lnTo>
                  <a:lnTo>
                    <a:pt x="2983" y="1191"/>
                  </a:lnTo>
                  <a:lnTo>
                    <a:pt x="2979" y="1191"/>
                  </a:lnTo>
                  <a:lnTo>
                    <a:pt x="2975" y="1191"/>
                  </a:lnTo>
                  <a:lnTo>
                    <a:pt x="2972" y="1193"/>
                  </a:lnTo>
                  <a:lnTo>
                    <a:pt x="2969" y="1196"/>
                  </a:lnTo>
                  <a:lnTo>
                    <a:pt x="2966" y="1201"/>
                  </a:lnTo>
                  <a:lnTo>
                    <a:pt x="2964" y="1205"/>
                  </a:lnTo>
                  <a:lnTo>
                    <a:pt x="2960" y="1208"/>
                  </a:lnTo>
                  <a:lnTo>
                    <a:pt x="2955" y="1210"/>
                  </a:lnTo>
                  <a:lnTo>
                    <a:pt x="2952" y="1210"/>
                  </a:lnTo>
                  <a:lnTo>
                    <a:pt x="2947" y="1210"/>
                  </a:lnTo>
                  <a:lnTo>
                    <a:pt x="2942" y="1208"/>
                  </a:lnTo>
                  <a:lnTo>
                    <a:pt x="2939" y="1206"/>
                  </a:lnTo>
                  <a:lnTo>
                    <a:pt x="2935" y="1204"/>
                  </a:lnTo>
                  <a:lnTo>
                    <a:pt x="2931" y="1201"/>
                  </a:lnTo>
                  <a:lnTo>
                    <a:pt x="2928" y="1200"/>
                  </a:lnTo>
                  <a:lnTo>
                    <a:pt x="2923" y="1200"/>
                  </a:lnTo>
                  <a:lnTo>
                    <a:pt x="2918" y="1200"/>
                  </a:lnTo>
                  <a:lnTo>
                    <a:pt x="2908" y="1202"/>
                  </a:lnTo>
                  <a:lnTo>
                    <a:pt x="2897" y="1207"/>
                  </a:lnTo>
                  <a:lnTo>
                    <a:pt x="2892" y="1208"/>
                  </a:lnTo>
                  <a:lnTo>
                    <a:pt x="2889" y="1208"/>
                  </a:lnTo>
                  <a:lnTo>
                    <a:pt x="2885" y="1206"/>
                  </a:lnTo>
                  <a:lnTo>
                    <a:pt x="2883" y="1204"/>
                  </a:lnTo>
                  <a:lnTo>
                    <a:pt x="2876" y="1196"/>
                  </a:lnTo>
                  <a:lnTo>
                    <a:pt x="2867" y="1189"/>
                  </a:lnTo>
                  <a:lnTo>
                    <a:pt x="2864" y="1188"/>
                  </a:lnTo>
                  <a:lnTo>
                    <a:pt x="2860" y="1188"/>
                  </a:lnTo>
                  <a:lnTo>
                    <a:pt x="2858" y="1189"/>
                  </a:lnTo>
                  <a:lnTo>
                    <a:pt x="2854" y="1192"/>
                  </a:lnTo>
                  <a:lnTo>
                    <a:pt x="2846" y="1198"/>
                  </a:lnTo>
                  <a:lnTo>
                    <a:pt x="2838" y="1202"/>
                  </a:lnTo>
                  <a:lnTo>
                    <a:pt x="2828" y="1205"/>
                  </a:lnTo>
                  <a:lnTo>
                    <a:pt x="2819" y="1206"/>
                  </a:lnTo>
                  <a:lnTo>
                    <a:pt x="2809" y="1208"/>
                  </a:lnTo>
                  <a:lnTo>
                    <a:pt x="2801" y="1212"/>
                  </a:lnTo>
                  <a:lnTo>
                    <a:pt x="2788" y="1220"/>
                  </a:lnTo>
                  <a:lnTo>
                    <a:pt x="2779" y="1227"/>
                  </a:lnTo>
                  <a:lnTo>
                    <a:pt x="2778" y="1231"/>
                  </a:lnTo>
                  <a:lnTo>
                    <a:pt x="2778" y="1233"/>
                  </a:lnTo>
                  <a:lnTo>
                    <a:pt x="2780" y="1235"/>
                  </a:lnTo>
                  <a:lnTo>
                    <a:pt x="2785" y="1236"/>
                  </a:lnTo>
                  <a:lnTo>
                    <a:pt x="2789" y="1237"/>
                  </a:lnTo>
                  <a:lnTo>
                    <a:pt x="2792" y="1238"/>
                  </a:lnTo>
                  <a:lnTo>
                    <a:pt x="2795" y="1239"/>
                  </a:lnTo>
                  <a:lnTo>
                    <a:pt x="2795" y="1242"/>
                  </a:lnTo>
                  <a:lnTo>
                    <a:pt x="2795" y="1245"/>
                  </a:lnTo>
                  <a:lnTo>
                    <a:pt x="2791" y="1249"/>
                  </a:lnTo>
                  <a:lnTo>
                    <a:pt x="2789" y="1251"/>
                  </a:lnTo>
                  <a:lnTo>
                    <a:pt x="2788" y="1254"/>
                  </a:lnTo>
                  <a:lnTo>
                    <a:pt x="2786" y="1257"/>
                  </a:lnTo>
                  <a:lnTo>
                    <a:pt x="2786" y="1261"/>
                  </a:lnTo>
                  <a:lnTo>
                    <a:pt x="2788" y="1264"/>
                  </a:lnTo>
                  <a:lnTo>
                    <a:pt x="2789" y="1268"/>
                  </a:lnTo>
                  <a:lnTo>
                    <a:pt x="2790" y="1271"/>
                  </a:lnTo>
                  <a:lnTo>
                    <a:pt x="2794" y="1274"/>
                  </a:lnTo>
                  <a:lnTo>
                    <a:pt x="2800" y="1280"/>
                  </a:lnTo>
                  <a:lnTo>
                    <a:pt x="2808" y="1283"/>
                  </a:lnTo>
                  <a:lnTo>
                    <a:pt x="2813" y="1284"/>
                  </a:lnTo>
                  <a:lnTo>
                    <a:pt x="2817" y="1286"/>
                  </a:lnTo>
                  <a:lnTo>
                    <a:pt x="2824" y="1286"/>
                  </a:lnTo>
                  <a:lnTo>
                    <a:pt x="2830" y="1286"/>
                  </a:lnTo>
                  <a:lnTo>
                    <a:pt x="2842" y="1283"/>
                  </a:lnTo>
                  <a:lnTo>
                    <a:pt x="2848" y="1284"/>
                  </a:lnTo>
                  <a:lnTo>
                    <a:pt x="2849" y="1286"/>
                  </a:lnTo>
                  <a:lnTo>
                    <a:pt x="2851" y="1289"/>
                  </a:lnTo>
                  <a:lnTo>
                    <a:pt x="2851" y="1294"/>
                  </a:lnTo>
                  <a:lnTo>
                    <a:pt x="2851" y="1301"/>
                  </a:lnTo>
                  <a:lnTo>
                    <a:pt x="2852" y="1307"/>
                  </a:lnTo>
                  <a:lnTo>
                    <a:pt x="2852" y="1312"/>
                  </a:lnTo>
                  <a:lnTo>
                    <a:pt x="2854" y="1317"/>
                  </a:lnTo>
                  <a:lnTo>
                    <a:pt x="2857" y="1320"/>
                  </a:lnTo>
                  <a:lnTo>
                    <a:pt x="2867" y="1331"/>
                  </a:lnTo>
                  <a:lnTo>
                    <a:pt x="2878" y="1340"/>
                  </a:lnTo>
                  <a:lnTo>
                    <a:pt x="2882" y="1344"/>
                  </a:lnTo>
                  <a:lnTo>
                    <a:pt x="2884" y="1350"/>
                  </a:lnTo>
                  <a:lnTo>
                    <a:pt x="2886" y="1356"/>
                  </a:lnTo>
                  <a:lnTo>
                    <a:pt x="2887" y="1362"/>
                  </a:lnTo>
                  <a:lnTo>
                    <a:pt x="2889" y="1369"/>
                  </a:lnTo>
                  <a:lnTo>
                    <a:pt x="2887" y="1377"/>
                  </a:lnTo>
                  <a:lnTo>
                    <a:pt x="2886" y="1385"/>
                  </a:lnTo>
                  <a:lnTo>
                    <a:pt x="2884" y="1395"/>
                  </a:lnTo>
                  <a:lnTo>
                    <a:pt x="2877" y="1409"/>
                  </a:lnTo>
                  <a:lnTo>
                    <a:pt x="2868" y="1427"/>
                  </a:lnTo>
                  <a:lnTo>
                    <a:pt x="2863" y="1451"/>
                  </a:lnTo>
                  <a:lnTo>
                    <a:pt x="2858" y="1476"/>
                  </a:lnTo>
                  <a:lnTo>
                    <a:pt x="2854" y="1498"/>
                  </a:lnTo>
                  <a:lnTo>
                    <a:pt x="2852" y="1516"/>
                  </a:lnTo>
                  <a:lnTo>
                    <a:pt x="2848" y="1528"/>
                  </a:lnTo>
                  <a:lnTo>
                    <a:pt x="2842" y="1542"/>
                  </a:lnTo>
                  <a:lnTo>
                    <a:pt x="2839" y="1559"/>
                  </a:lnTo>
                  <a:lnTo>
                    <a:pt x="2836" y="1576"/>
                  </a:lnTo>
                  <a:lnTo>
                    <a:pt x="2834" y="1589"/>
                  </a:lnTo>
                  <a:lnTo>
                    <a:pt x="2832" y="1601"/>
                  </a:lnTo>
                  <a:lnTo>
                    <a:pt x="2832" y="1612"/>
                  </a:lnTo>
                  <a:lnTo>
                    <a:pt x="2832" y="1627"/>
                  </a:lnTo>
                  <a:lnTo>
                    <a:pt x="2832" y="1635"/>
                  </a:lnTo>
                  <a:lnTo>
                    <a:pt x="2832" y="1645"/>
                  </a:lnTo>
                  <a:lnTo>
                    <a:pt x="2830" y="1655"/>
                  </a:lnTo>
                  <a:lnTo>
                    <a:pt x="2829" y="1666"/>
                  </a:lnTo>
                  <a:lnTo>
                    <a:pt x="2829" y="1677"/>
                  </a:lnTo>
                  <a:lnTo>
                    <a:pt x="2829" y="1686"/>
                  </a:lnTo>
                  <a:lnTo>
                    <a:pt x="2830" y="1697"/>
                  </a:lnTo>
                  <a:lnTo>
                    <a:pt x="2830" y="1708"/>
                  </a:lnTo>
                  <a:lnTo>
                    <a:pt x="2830" y="1725"/>
                  </a:lnTo>
                  <a:lnTo>
                    <a:pt x="2830" y="1743"/>
                  </a:lnTo>
                  <a:lnTo>
                    <a:pt x="2830" y="1759"/>
                  </a:lnTo>
                  <a:lnTo>
                    <a:pt x="2832" y="1773"/>
                  </a:lnTo>
                  <a:lnTo>
                    <a:pt x="2836" y="1803"/>
                  </a:lnTo>
                  <a:lnTo>
                    <a:pt x="2842" y="1834"/>
                  </a:lnTo>
                  <a:lnTo>
                    <a:pt x="2847" y="1862"/>
                  </a:lnTo>
                  <a:lnTo>
                    <a:pt x="2849" y="1885"/>
                  </a:lnTo>
                  <a:lnTo>
                    <a:pt x="2849" y="1892"/>
                  </a:lnTo>
                  <a:lnTo>
                    <a:pt x="2849" y="1899"/>
                  </a:lnTo>
                  <a:lnTo>
                    <a:pt x="2848" y="1905"/>
                  </a:lnTo>
                  <a:lnTo>
                    <a:pt x="2846" y="1911"/>
                  </a:lnTo>
                  <a:lnTo>
                    <a:pt x="2843" y="1916"/>
                  </a:lnTo>
                  <a:lnTo>
                    <a:pt x="2840" y="1922"/>
                  </a:lnTo>
                  <a:lnTo>
                    <a:pt x="2835" y="1926"/>
                  </a:lnTo>
                  <a:lnTo>
                    <a:pt x="2829" y="1931"/>
                  </a:lnTo>
                  <a:lnTo>
                    <a:pt x="2824" y="1937"/>
                  </a:lnTo>
                  <a:lnTo>
                    <a:pt x="2820" y="1942"/>
                  </a:lnTo>
                  <a:lnTo>
                    <a:pt x="2816" y="1946"/>
                  </a:lnTo>
                  <a:lnTo>
                    <a:pt x="2815" y="1951"/>
                  </a:lnTo>
                  <a:lnTo>
                    <a:pt x="2819" y="1960"/>
                  </a:lnTo>
                  <a:lnTo>
                    <a:pt x="2824" y="1967"/>
                  </a:lnTo>
                  <a:lnTo>
                    <a:pt x="2827" y="1973"/>
                  </a:lnTo>
                  <a:lnTo>
                    <a:pt x="2828" y="1979"/>
                  </a:lnTo>
                  <a:lnTo>
                    <a:pt x="2829" y="1987"/>
                  </a:lnTo>
                  <a:lnTo>
                    <a:pt x="2829" y="1995"/>
                  </a:lnTo>
                  <a:lnTo>
                    <a:pt x="2828" y="2012"/>
                  </a:lnTo>
                  <a:lnTo>
                    <a:pt x="2824" y="2027"/>
                  </a:lnTo>
                  <a:lnTo>
                    <a:pt x="2822" y="2032"/>
                  </a:lnTo>
                  <a:lnTo>
                    <a:pt x="2819" y="2036"/>
                  </a:lnTo>
                  <a:lnTo>
                    <a:pt x="2814" y="2037"/>
                  </a:lnTo>
                  <a:lnTo>
                    <a:pt x="2809" y="2037"/>
                  </a:lnTo>
                  <a:lnTo>
                    <a:pt x="2798" y="2034"/>
                  </a:lnTo>
                  <a:lnTo>
                    <a:pt x="2788" y="2030"/>
                  </a:lnTo>
                  <a:lnTo>
                    <a:pt x="2783" y="2028"/>
                  </a:lnTo>
                  <a:lnTo>
                    <a:pt x="2777" y="2027"/>
                  </a:lnTo>
                  <a:lnTo>
                    <a:pt x="2772" y="2027"/>
                  </a:lnTo>
                  <a:lnTo>
                    <a:pt x="2766" y="2030"/>
                  </a:lnTo>
                  <a:lnTo>
                    <a:pt x="2756" y="2033"/>
                  </a:lnTo>
                  <a:lnTo>
                    <a:pt x="2745" y="2039"/>
                  </a:lnTo>
                  <a:lnTo>
                    <a:pt x="2739" y="2042"/>
                  </a:lnTo>
                  <a:lnTo>
                    <a:pt x="2732" y="2043"/>
                  </a:lnTo>
                  <a:lnTo>
                    <a:pt x="2723" y="2043"/>
                  </a:lnTo>
                  <a:lnTo>
                    <a:pt x="2716" y="2044"/>
                  </a:lnTo>
                  <a:lnTo>
                    <a:pt x="2708" y="2044"/>
                  </a:lnTo>
                  <a:lnTo>
                    <a:pt x="2701" y="2045"/>
                  </a:lnTo>
                  <a:lnTo>
                    <a:pt x="2695" y="2046"/>
                  </a:lnTo>
                  <a:lnTo>
                    <a:pt x="2689" y="2050"/>
                  </a:lnTo>
                  <a:lnTo>
                    <a:pt x="2684" y="2055"/>
                  </a:lnTo>
                  <a:lnTo>
                    <a:pt x="2682" y="2061"/>
                  </a:lnTo>
                  <a:lnTo>
                    <a:pt x="2682" y="2065"/>
                  </a:lnTo>
                  <a:lnTo>
                    <a:pt x="2682" y="2071"/>
                  </a:lnTo>
                  <a:lnTo>
                    <a:pt x="2684" y="2077"/>
                  </a:lnTo>
                  <a:lnTo>
                    <a:pt x="2687" y="2082"/>
                  </a:lnTo>
                  <a:lnTo>
                    <a:pt x="2690" y="2088"/>
                  </a:lnTo>
                  <a:lnTo>
                    <a:pt x="2695" y="2093"/>
                  </a:lnTo>
                  <a:lnTo>
                    <a:pt x="2702" y="2100"/>
                  </a:lnTo>
                  <a:lnTo>
                    <a:pt x="2712" y="2109"/>
                  </a:lnTo>
                  <a:lnTo>
                    <a:pt x="2722" y="2120"/>
                  </a:lnTo>
                  <a:lnTo>
                    <a:pt x="2732" y="2130"/>
                  </a:lnTo>
                  <a:lnTo>
                    <a:pt x="2737" y="2134"/>
                  </a:lnTo>
                  <a:lnTo>
                    <a:pt x="2738" y="2137"/>
                  </a:lnTo>
                  <a:lnTo>
                    <a:pt x="2734" y="2137"/>
                  </a:lnTo>
                  <a:lnTo>
                    <a:pt x="2726" y="2135"/>
                  </a:lnTo>
                  <a:lnTo>
                    <a:pt x="2714" y="2135"/>
                  </a:lnTo>
                  <a:lnTo>
                    <a:pt x="2698" y="2134"/>
                  </a:lnTo>
                  <a:lnTo>
                    <a:pt x="2683" y="2135"/>
                  </a:lnTo>
                  <a:lnTo>
                    <a:pt x="2672" y="2137"/>
                  </a:lnTo>
                  <a:lnTo>
                    <a:pt x="2658" y="2138"/>
                  </a:lnTo>
                  <a:lnTo>
                    <a:pt x="2645" y="2138"/>
                  </a:lnTo>
                  <a:lnTo>
                    <a:pt x="2635" y="2135"/>
                  </a:lnTo>
                  <a:lnTo>
                    <a:pt x="2628" y="2132"/>
                  </a:lnTo>
                  <a:lnTo>
                    <a:pt x="2625" y="2130"/>
                  </a:lnTo>
                  <a:lnTo>
                    <a:pt x="2620" y="2128"/>
                  </a:lnTo>
                  <a:lnTo>
                    <a:pt x="2618" y="2128"/>
                  </a:lnTo>
                  <a:lnTo>
                    <a:pt x="2616" y="2130"/>
                  </a:lnTo>
                  <a:lnTo>
                    <a:pt x="2615" y="2132"/>
                  </a:lnTo>
                  <a:lnTo>
                    <a:pt x="2613" y="2134"/>
                  </a:lnTo>
                  <a:lnTo>
                    <a:pt x="2608" y="2145"/>
                  </a:lnTo>
                  <a:lnTo>
                    <a:pt x="2600" y="2156"/>
                  </a:lnTo>
                  <a:lnTo>
                    <a:pt x="2587" y="2173"/>
                  </a:lnTo>
                  <a:lnTo>
                    <a:pt x="2574" y="2190"/>
                  </a:lnTo>
                  <a:lnTo>
                    <a:pt x="2569" y="2197"/>
                  </a:lnTo>
                  <a:lnTo>
                    <a:pt x="2565" y="2203"/>
                  </a:lnTo>
                  <a:lnTo>
                    <a:pt x="2563" y="2210"/>
                  </a:lnTo>
                  <a:lnTo>
                    <a:pt x="2561" y="2216"/>
                  </a:lnTo>
                  <a:lnTo>
                    <a:pt x="2559" y="2222"/>
                  </a:lnTo>
                  <a:lnTo>
                    <a:pt x="2559" y="2228"/>
                  </a:lnTo>
                  <a:lnTo>
                    <a:pt x="2561" y="2233"/>
                  </a:lnTo>
                  <a:lnTo>
                    <a:pt x="2563" y="2239"/>
                  </a:lnTo>
                  <a:lnTo>
                    <a:pt x="2565" y="2244"/>
                  </a:lnTo>
                  <a:lnTo>
                    <a:pt x="2565" y="2247"/>
                  </a:lnTo>
                  <a:lnTo>
                    <a:pt x="2565" y="2252"/>
                  </a:lnTo>
                  <a:lnTo>
                    <a:pt x="2564" y="2257"/>
                  </a:lnTo>
                  <a:lnTo>
                    <a:pt x="2561" y="2265"/>
                  </a:lnTo>
                  <a:lnTo>
                    <a:pt x="2556" y="2275"/>
                  </a:lnTo>
                  <a:lnTo>
                    <a:pt x="2556" y="2278"/>
                  </a:lnTo>
                  <a:lnTo>
                    <a:pt x="2558" y="2283"/>
                  </a:lnTo>
                  <a:lnTo>
                    <a:pt x="2561" y="2290"/>
                  </a:lnTo>
                  <a:lnTo>
                    <a:pt x="2565" y="2297"/>
                  </a:lnTo>
                  <a:lnTo>
                    <a:pt x="2569" y="2305"/>
                  </a:lnTo>
                  <a:lnTo>
                    <a:pt x="2574" y="2316"/>
                  </a:lnTo>
                  <a:lnTo>
                    <a:pt x="2577" y="2327"/>
                  </a:lnTo>
                  <a:lnTo>
                    <a:pt x="2581" y="2338"/>
                  </a:lnTo>
                  <a:lnTo>
                    <a:pt x="2582" y="2346"/>
                  </a:lnTo>
                  <a:lnTo>
                    <a:pt x="2582" y="2354"/>
                  </a:lnTo>
                  <a:lnTo>
                    <a:pt x="2581" y="2364"/>
                  </a:lnTo>
                  <a:lnTo>
                    <a:pt x="2580" y="2372"/>
                  </a:lnTo>
                  <a:lnTo>
                    <a:pt x="2577" y="2386"/>
                  </a:lnTo>
                  <a:lnTo>
                    <a:pt x="2576" y="2396"/>
                  </a:lnTo>
                  <a:lnTo>
                    <a:pt x="2576" y="2399"/>
                  </a:lnTo>
                  <a:lnTo>
                    <a:pt x="2575" y="2402"/>
                  </a:lnTo>
                  <a:lnTo>
                    <a:pt x="2572" y="2404"/>
                  </a:lnTo>
                  <a:lnTo>
                    <a:pt x="2570" y="2405"/>
                  </a:lnTo>
                  <a:lnTo>
                    <a:pt x="2564" y="2406"/>
                  </a:lnTo>
                  <a:lnTo>
                    <a:pt x="2557" y="2406"/>
                  </a:lnTo>
                  <a:lnTo>
                    <a:pt x="2542" y="2403"/>
                  </a:lnTo>
                  <a:lnTo>
                    <a:pt x="2528" y="2403"/>
                  </a:lnTo>
                  <a:lnTo>
                    <a:pt x="2519" y="2403"/>
                  </a:lnTo>
                  <a:lnTo>
                    <a:pt x="2513" y="2402"/>
                  </a:lnTo>
                  <a:lnTo>
                    <a:pt x="2509" y="2402"/>
                  </a:lnTo>
                  <a:lnTo>
                    <a:pt x="2507" y="2402"/>
                  </a:lnTo>
                  <a:lnTo>
                    <a:pt x="2505" y="2403"/>
                  </a:lnTo>
                  <a:lnTo>
                    <a:pt x="2502" y="2405"/>
                  </a:lnTo>
                  <a:lnTo>
                    <a:pt x="2500" y="2410"/>
                  </a:lnTo>
                  <a:lnTo>
                    <a:pt x="2499" y="2415"/>
                  </a:lnTo>
                  <a:lnTo>
                    <a:pt x="2498" y="2421"/>
                  </a:lnTo>
                  <a:lnTo>
                    <a:pt x="2498" y="2428"/>
                  </a:lnTo>
                  <a:lnTo>
                    <a:pt x="2496" y="2433"/>
                  </a:lnTo>
                  <a:lnTo>
                    <a:pt x="2494" y="2437"/>
                  </a:lnTo>
                  <a:lnTo>
                    <a:pt x="2492" y="2439"/>
                  </a:lnTo>
                  <a:lnTo>
                    <a:pt x="2489" y="2439"/>
                  </a:lnTo>
                  <a:lnTo>
                    <a:pt x="2487" y="2439"/>
                  </a:lnTo>
                  <a:lnTo>
                    <a:pt x="2483" y="2439"/>
                  </a:lnTo>
                  <a:lnTo>
                    <a:pt x="2471" y="2435"/>
                  </a:lnTo>
                  <a:lnTo>
                    <a:pt x="2462" y="2433"/>
                  </a:lnTo>
                  <a:lnTo>
                    <a:pt x="2452" y="2431"/>
                  </a:lnTo>
                  <a:lnTo>
                    <a:pt x="2443" y="2429"/>
                  </a:lnTo>
                  <a:lnTo>
                    <a:pt x="2433" y="2428"/>
                  </a:lnTo>
                  <a:lnTo>
                    <a:pt x="2424" y="2427"/>
                  </a:lnTo>
                  <a:lnTo>
                    <a:pt x="2413" y="2427"/>
                  </a:lnTo>
                  <a:lnTo>
                    <a:pt x="2401" y="2424"/>
                  </a:lnTo>
                  <a:lnTo>
                    <a:pt x="2395" y="2424"/>
                  </a:lnTo>
                  <a:lnTo>
                    <a:pt x="2391" y="2424"/>
                  </a:lnTo>
                  <a:lnTo>
                    <a:pt x="2388" y="2425"/>
                  </a:lnTo>
                  <a:lnTo>
                    <a:pt x="2386" y="2428"/>
                  </a:lnTo>
                  <a:lnTo>
                    <a:pt x="2383" y="2434"/>
                  </a:lnTo>
                  <a:lnTo>
                    <a:pt x="2382" y="2440"/>
                  </a:lnTo>
                  <a:lnTo>
                    <a:pt x="2376" y="2443"/>
                  </a:lnTo>
                  <a:lnTo>
                    <a:pt x="2368" y="2448"/>
                  </a:lnTo>
                  <a:lnTo>
                    <a:pt x="2363" y="2456"/>
                  </a:lnTo>
                  <a:lnTo>
                    <a:pt x="2358" y="2464"/>
                  </a:lnTo>
                  <a:lnTo>
                    <a:pt x="2349" y="2464"/>
                  </a:lnTo>
                  <a:lnTo>
                    <a:pt x="2338" y="2461"/>
                  </a:lnTo>
                  <a:lnTo>
                    <a:pt x="2330" y="2461"/>
                  </a:lnTo>
                  <a:lnTo>
                    <a:pt x="2322" y="2462"/>
                  </a:lnTo>
                  <a:lnTo>
                    <a:pt x="2313" y="2462"/>
                  </a:lnTo>
                  <a:lnTo>
                    <a:pt x="2306" y="2465"/>
                  </a:lnTo>
                  <a:lnTo>
                    <a:pt x="2292" y="2468"/>
                  </a:lnTo>
                  <a:lnTo>
                    <a:pt x="2278" y="2473"/>
                  </a:lnTo>
                  <a:lnTo>
                    <a:pt x="2274" y="2474"/>
                  </a:lnTo>
                  <a:lnTo>
                    <a:pt x="2272" y="2473"/>
                  </a:lnTo>
                  <a:lnTo>
                    <a:pt x="2269" y="2472"/>
                  </a:lnTo>
                  <a:lnTo>
                    <a:pt x="2267" y="2469"/>
                  </a:lnTo>
                  <a:lnTo>
                    <a:pt x="2263" y="2465"/>
                  </a:lnTo>
                  <a:lnTo>
                    <a:pt x="2257" y="2458"/>
                  </a:lnTo>
                  <a:lnTo>
                    <a:pt x="2253" y="2456"/>
                  </a:lnTo>
                  <a:lnTo>
                    <a:pt x="2248" y="2456"/>
                  </a:lnTo>
                  <a:lnTo>
                    <a:pt x="2243" y="2458"/>
                  </a:lnTo>
                  <a:lnTo>
                    <a:pt x="2237" y="2460"/>
                  </a:lnTo>
                  <a:lnTo>
                    <a:pt x="2225" y="2466"/>
                  </a:lnTo>
                  <a:lnTo>
                    <a:pt x="2216" y="2468"/>
                  </a:lnTo>
                  <a:lnTo>
                    <a:pt x="2206" y="2471"/>
                  </a:lnTo>
                  <a:lnTo>
                    <a:pt x="2197" y="2473"/>
                  </a:lnTo>
                  <a:lnTo>
                    <a:pt x="2188" y="2475"/>
                  </a:lnTo>
                  <a:lnTo>
                    <a:pt x="2180" y="2479"/>
                  </a:lnTo>
                  <a:lnTo>
                    <a:pt x="2171" y="2483"/>
                  </a:lnTo>
                  <a:lnTo>
                    <a:pt x="2161" y="2485"/>
                  </a:lnTo>
                  <a:lnTo>
                    <a:pt x="2150" y="2487"/>
                  </a:lnTo>
                  <a:lnTo>
                    <a:pt x="2139" y="2488"/>
                  </a:lnTo>
                  <a:lnTo>
                    <a:pt x="2129" y="2490"/>
                  </a:lnTo>
                  <a:lnTo>
                    <a:pt x="2120" y="2491"/>
                  </a:lnTo>
                  <a:lnTo>
                    <a:pt x="2109" y="2493"/>
                  </a:lnTo>
                  <a:lnTo>
                    <a:pt x="2097" y="2496"/>
                  </a:lnTo>
                  <a:lnTo>
                    <a:pt x="2077" y="2502"/>
                  </a:lnTo>
                  <a:lnTo>
                    <a:pt x="2055" y="2505"/>
                  </a:lnTo>
                  <a:lnTo>
                    <a:pt x="2035" y="2509"/>
                  </a:lnTo>
                  <a:lnTo>
                    <a:pt x="2018" y="2512"/>
                  </a:lnTo>
                  <a:lnTo>
                    <a:pt x="2009" y="2513"/>
                  </a:lnTo>
                  <a:lnTo>
                    <a:pt x="1999" y="2516"/>
                  </a:lnTo>
                  <a:lnTo>
                    <a:pt x="1990" y="2518"/>
                  </a:lnTo>
                  <a:lnTo>
                    <a:pt x="1984" y="2522"/>
                  </a:lnTo>
                  <a:lnTo>
                    <a:pt x="1976" y="2529"/>
                  </a:lnTo>
                  <a:lnTo>
                    <a:pt x="1969" y="2531"/>
                  </a:lnTo>
                  <a:lnTo>
                    <a:pt x="1961" y="2534"/>
                  </a:lnTo>
                  <a:lnTo>
                    <a:pt x="1953" y="2535"/>
                  </a:lnTo>
                  <a:lnTo>
                    <a:pt x="1944" y="2537"/>
                  </a:lnTo>
                  <a:lnTo>
                    <a:pt x="1932" y="2540"/>
                  </a:lnTo>
                  <a:lnTo>
                    <a:pt x="1919" y="2541"/>
                  </a:lnTo>
                  <a:lnTo>
                    <a:pt x="1906" y="2542"/>
                  </a:lnTo>
                  <a:lnTo>
                    <a:pt x="1892" y="2542"/>
                  </a:lnTo>
                  <a:lnTo>
                    <a:pt x="1879" y="2541"/>
                  </a:lnTo>
                  <a:lnTo>
                    <a:pt x="1869" y="2540"/>
                  </a:lnTo>
                  <a:lnTo>
                    <a:pt x="1859" y="2538"/>
                  </a:lnTo>
                  <a:lnTo>
                    <a:pt x="1850" y="2535"/>
                  </a:lnTo>
                  <a:lnTo>
                    <a:pt x="1843" y="2534"/>
                  </a:lnTo>
                  <a:lnTo>
                    <a:pt x="1838" y="2535"/>
                  </a:lnTo>
                  <a:lnTo>
                    <a:pt x="1834" y="2536"/>
                  </a:lnTo>
                  <a:lnTo>
                    <a:pt x="1832" y="2543"/>
                  </a:lnTo>
                  <a:lnTo>
                    <a:pt x="1831" y="2554"/>
                  </a:lnTo>
                  <a:lnTo>
                    <a:pt x="1829" y="2559"/>
                  </a:lnTo>
                  <a:lnTo>
                    <a:pt x="1828" y="2565"/>
                  </a:lnTo>
                  <a:lnTo>
                    <a:pt x="1825" y="2570"/>
                  </a:lnTo>
                  <a:lnTo>
                    <a:pt x="1820" y="2575"/>
                  </a:lnTo>
                  <a:lnTo>
                    <a:pt x="1813" y="2580"/>
                  </a:lnTo>
                  <a:lnTo>
                    <a:pt x="1802" y="2585"/>
                  </a:lnTo>
                  <a:lnTo>
                    <a:pt x="1789" y="2588"/>
                  </a:lnTo>
                  <a:lnTo>
                    <a:pt x="1771" y="2589"/>
                  </a:lnTo>
                  <a:lnTo>
                    <a:pt x="1756" y="2593"/>
                  </a:lnTo>
                  <a:lnTo>
                    <a:pt x="1737" y="2598"/>
                  </a:lnTo>
                  <a:lnTo>
                    <a:pt x="1718" y="2606"/>
                  </a:lnTo>
                  <a:lnTo>
                    <a:pt x="1701" y="2614"/>
                  </a:lnTo>
                  <a:lnTo>
                    <a:pt x="1690" y="2620"/>
                  </a:lnTo>
                  <a:lnTo>
                    <a:pt x="1673" y="2628"/>
                  </a:lnTo>
                  <a:lnTo>
                    <a:pt x="1662" y="2632"/>
                  </a:lnTo>
                  <a:lnTo>
                    <a:pt x="1652" y="2635"/>
                  </a:lnTo>
                  <a:lnTo>
                    <a:pt x="1642" y="2636"/>
                  </a:lnTo>
                  <a:lnTo>
                    <a:pt x="1631" y="2636"/>
                  </a:lnTo>
                  <a:lnTo>
                    <a:pt x="1614" y="2635"/>
                  </a:lnTo>
                  <a:lnTo>
                    <a:pt x="1599" y="2633"/>
                  </a:lnTo>
                  <a:lnTo>
                    <a:pt x="1593" y="2632"/>
                  </a:lnTo>
                  <a:lnTo>
                    <a:pt x="1587" y="2630"/>
                  </a:lnTo>
                  <a:lnTo>
                    <a:pt x="1581" y="2626"/>
                  </a:lnTo>
                  <a:lnTo>
                    <a:pt x="1576" y="2620"/>
                  </a:lnTo>
                  <a:lnTo>
                    <a:pt x="1570" y="2614"/>
                  </a:lnTo>
                  <a:lnTo>
                    <a:pt x="1564" y="2610"/>
                  </a:lnTo>
                  <a:lnTo>
                    <a:pt x="1557" y="2604"/>
                  </a:lnTo>
                  <a:lnTo>
                    <a:pt x="1550" y="2600"/>
                  </a:lnTo>
                  <a:lnTo>
                    <a:pt x="1535" y="2593"/>
                  </a:lnTo>
                  <a:lnTo>
                    <a:pt x="1520" y="2589"/>
                  </a:lnTo>
                  <a:lnTo>
                    <a:pt x="1514" y="2588"/>
                  </a:lnTo>
                  <a:lnTo>
                    <a:pt x="1507" y="2589"/>
                  </a:lnTo>
                  <a:lnTo>
                    <a:pt x="1500" y="2591"/>
                  </a:lnTo>
                  <a:lnTo>
                    <a:pt x="1492" y="2592"/>
                  </a:lnTo>
                  <a:lnTo>
                    <a:pt x="1485" y="2594"/>
                  </a:lnTo>
                  <a:lnTo>
                    <a:pt x="1476" y="2595"/>
                  </a:lnTo>
                  <a:lnTo>
                    <a:pt x="1467" y="2595"/>
                  </a:lnTo>
                  <a:lnTo>
                    <a:pt x="1457" y="2593"/>
                  </a:lnTo>
                  <a:lnTo>
                    <a:pt x="1449" y="2591"/>
                  </a:lnTo>
                  <a:lnTo>
                    <a:pt x="1443" y="2588"/>
                  </a:lnTo>
                  <a:lnTo>
                    <a:pt x="1437" y="2585"/>
                  </a:lnTo>
                  <a:lnTo>
                    <a:pt x="1432" y="2581"/>
                  </a:lnTo>
                  <a:lnTo>
                    <a:pt x="1425" y="2573"/>
                  </a:lnTo>
                  <a:lnTo>
                    <a:pt x="1419" y="2562"/>
                  </a:lnTo>
                  <a:lnTo>
                    <a:pt x="1418" y="2559"/>
                  </a:lnTo>
                  <a:lnTo>
                    <a:pt x="1415" y="2557"/>
                  </a:lnTo>
                  <a:lnTo>
                    <a:pt x="1412" y="2555"/>
                  </a:lnTo>
                  <a:lnTo>
                    <a:pt x="1409" y="2554"/>
                  </a:lnTo>
                  <a:lnTo>
                    <a:pt x="1402" y="2553"/>
                  </a:lnTo>
                  <a:lnTo>
                    <a:pt x="1392" y="2551"/>
                  </a:lnTo>
                  <a:lnTo>
                    <a:pt x="1375" y="2553"/>
                  </a:lnTo>
                  <a:lnTo>
                    <a:pt x="1360" y="2553"/>
                  </a:lnTo>
                  <a:lnTo>
                    <a:pt x="1355" y="2554"/>
                  </a:lnTo>
                  <a:lnTo>
                    <a:pt x="1350" y="2555"/>
                  </a:lnTo>
                  <a:lnTo>
                    <a:pt x="1346" y="2556"/>
                  </a:lnTo>
                  <a:lnTo>
                    <a:pt x="1341" y="2559"/>
                  </a:lnTo>
                  <a:lnTo>
                    <a:pt x="1331" y="2562"/>
                  </a:lnTo>
                  <a:lnTo>
                    <a:pt x="1320" y="2566"/>
                  </a:lnTo>
                  <a:lnTo>
                    <a:pt x="1314" y="2567"/>
                  </a:lnTo>
                  <a:lnTo>
                    <a:pt x="1309" y="2569"/>
                  </a:lnTo>
                  <a:lnTo>
                    <a:pt x="1305" y="2573"/>
                  </a:lnTo>
                  <a:lnTo>
                    <a:pt x="1302" y="2578"/>
                  </a:lnTo>
                  <a:lnTo>
                    <a:pt x="1296" y="2587"/>
                  </a:lnTo>
                  <a:lnTo>
                    <a:pt x="1292" y="2599"/>
                  </a:lnTo>
                  <a:lnTo>
                    <a:pt x="1286" y="2610"/>
                  </a:lnTo>
                  <a:lnTo>
                    <a:pt x="1279" y="2620"/>
                  </a:lnTo>
                  <a:lnTo>
                    <a:pt x="1274" y="2625"/>
                  </a:lnTo>
                  <a:lnTo>
                    <a:pt x="1268" y="2630"/>
                  </a:lnTo>
                  <a:lnTo>
                    <a:pt x="1261" y="2633"/>
                  </a:lnTo>
                  <a:lnTo>
                    <a:pt x="1254" y="2636"/>
                  </a:lnTo>
                  <a:lnTo>
                    <a:pt x="1245" y="2637"/>
                  </a:lnTo>
                  <a:lnTo>
                    <a:pt x="1237" y="2639"/>
                  </a:lnTo>
                  <a:lnTo>
                    <a:pt x="1235" y="2643"/>
                  </a:lnTo>
                  <a:lnTo>
                    <a:pt x="1234" y="2647"/>
                  </a:lnTo>
                  <a:lnTo>
                    <a:pt x="1234" y="2651"/>
                  </a:lnTo>
                  <a:lnTo>
                    <a:pt x="1234" y="2657"/>
                  </a:lnTo>
                  <a:lnTo>
                    <a:pt x="1235" y="2668"/>
                  </a:lnTo>
                  <a:lnTo>
                    <a:pt x="1234" y="2679"/>
                  </a:lnTo>
                  <a:lnTo>
                    <a:pt x="1230" y="2685"/>
                  </a:lnTo>
                  <a:lnTo>
                    <a:pt x="1227" y="2689"/>
                  </a:lnTo>
                  <a:lnTo>
                    <a:pt x="1221" y="2694"/>
                  </a:lnTo>
                  <a:lnTo>
                    <a:pt x="1215" y="2699"/>
                  </a:lnTo>
                  <a:lnTo>
                    <a:pt x="1202" y="2711"/>
                  </a:lnTo>
                  <a:lnTo>
                    <a:pt x="1186" y="2725"/>
                  </a:lnTo>
                  <a:lnTo>
                    <a:pt x="1170" y="2742"/>
                  </a:lnTo>
                  <a:lnTo>
                    <a:pt x="1154" y="2756"/>
                  </a:lnTo>
                  <a:lnTo>
                    <a:pt x="1146" y="2762"/>
                  </a:lnTo>
                  <a:lnTo>
                    <a:pt x="1136" y="2767"/>
                  </a:lnTo>
                  <a:lnTo>
                    <a:pt x="1127" y="2770"/>
                  </a:lnTo>
                  <a:lnTo>
                    <a:pt x="1117" y="2773"/>
                  </a:lnTo>
                  <a:lnTo>
                    <a:pt x="1108" y="2774"/>
                  </a:lnTo>
                  <a:lnTo>
                    <a:pt x="1101" y="2774"/>
                  </a:lnTo>
                  <a:lnTo>
                    <a:pt x="1096" y="2774"/>
                  </a:lnTo>
                  <a:lnTo>
                    <a:pt x="1094" y="2773"/>
                  </a:lnTo>
                  <a:lnTo>
                    <a:pt x="1091" y="2769"/>
                  </a:lnTo>
                  <a:lnTo>
                    <a:pt x="1091" y="2765"/>
                  </a:lnTo>
                  <a:lnTo>
                    <a:pt x="1091" y="2762"/>
                  </a:lnTo>
                  <a:lnTo>
                    <a:pt x="1091" y="2757"/>
                  </a:lnTo>
                  <a:lnTo>
                    <a:pt x="1091" y="2751"/>
                  </a:lnTo>
                  <a:lnTo>
                    <a:pt x="1089" y="2746"/>
                  </a:lnTo>
                  <a:lnTo>
                    <a:pt x="1087" y="2743"/>
                  </a:lnTo>
                  <a:lnTo>
                    <a:pt x="1084" y="2739"/>
                  </a:lnTo>
                  <a:lnTo>
                    <a:pt x="1081" y="2738"/>
                  </a:lnTo>
                  <a:lnTo>
                    <a:pt x="1077" y="2737"/>
                  </a:lnTo>
                  <a:lnTo>
                    <a:pt x="1072" y="2737"/>
                  </a:lnTo>
                  <a:lnTo>
                    <a:pt x="1069" y="2739"/>
                  </a:lnTo>
                  <a:lnTo>
                    <a:pt x="1065" y="2742"/>
                  </a:lnTo>
                  <a:lnTo>
                    <a:pt x="1062" y="2743"/>
                  </a:lnTo>
                  <a:lnTo>
                    <a:pt x="1058" y="2743"/>
                  </a:lnTo>
                  <a:lnTo>
                    <a:pt x="1054" y="2743"/>
                  </a:lnTo>
                  <a:lnTo>
                    <a:pt x="1046" y="2740"/>
                  </a:lnTo>
                  <a:lnTo>
                    <a:pt x="1035" y="2738"/>
                  </a:lnTo>
                  <a:lnTo>
                    <a:pt x="1024" y="2733"/>
                  </a:lnTo>
                  <a:lnTo>
                    <a:pt x="1010" y="2730"/>
                  </a:lnTo>
                  <a:lnTo>
                    <a:pt x="1003" y="2727"/>
                  </a:lnTo>
                  <a:lnTo>
                    <a:pt x="996" y="2726"/>
                  </a:lnTo>
                  <a:lnTo>
                    <a:pt x="988" y="2725"/>
                  </a:lnTo>
                  <a:lnTo>
                    <a:pt x="980" y="2725"/>
                  </a:lnTo>
                  <a:lnTo>
                    <a:pt x="959" y="2726"/>
                  </a:lnTo>
                  <a:lnTo>
                    <a:pt x="939" y="2729"/>
                  </a:lnTo>
                  <a:lnTo>
                    <a:pt x="919" y="2730"/>
                  </a:lnTo>
                  <a:lnTo>
                    <a:pt x="902" y="2731"/>
                  </a:lnTo>
                  <a:lnTo>
                    <a:pt x="896" y="2730"/>
                  </a:lnTo>
                  <a:lnTo>
                    <a:pt x="892" y="2727"/>
                  </a:lnTo>
                  <a:lnTo>
                    <a:pt x="889" y="2724"/>
                  </a:lnTo>
                  <a:lnTo>
                    <a:pt x="888" y="2720"/>
                  </a:lnTo>
                  <a:lnTo>
                    <a:pt x="888" y="2712"/>
                  </a:lnTo>
                  <a:lnTo>
                    <a:pt x="888" y="2702"/>
                  </a:lnTo>
                  <a:lnTo>
                    <a:pt x="889" y="2695"/>
                  </a:lnTo>
                  <a:lnTo>
                    <a:pt x="890" y="2688"/>
                  </a:lnTo>
                  <a:lnTo>
                    <a:pt x="893" y="2686"/>
                  </a:lnTo>
                  <a:lnTo>
                    <a:pt x="895" y="2683"/>
                  </a:lnTo>
                  <a:lnTo>
                    <a:pt x="899" y="2681"/>
                  </a:lnTo>
                  <a:lnTo>
                    <a:pt x="902" y="2680"/>
                  </a:lnTo>
                  <a:lnTo>
                    <a:pt x="907" y="2677"/>
                  </a:lnTo>
                  <a:lnTo>
                    <a:pt x="911" y="2675"/>
                  </a:lnTo>
                  <a:lnTo>
                    <a:pt x="914" y="2672"/>
                  </a:lnTo>
                  <a:lnTo>
                    <a:pt x="917" y="2668"/>
                  </a:lnTo>
                  <a:lnTo>
                    <a:pt x="919" y="2663"/>
                  </a:lnTo>
                  <a:lnTo>
                    <a:pt x="919" y="2658"/>
                  </a:lnTo>
                  <a:lnTo>
                    <a:pt x="918" y="2651"/>
                  </a:lnTo>
                  <a:lnTo>
                    <a:pt x="914" y="2645"/>
                  </a:lnTo>
                  <a:lnTo>
                    <a:pt x="911" y="2638"/>
                  </a:lnTo>
                  <a:lnTo>
                    <a:pt x="909" y="2631"/>
                  </a:lnTo>
                  <a:lnTo>
                    <a:pt x="907" y="2625"/>
                  </a:lnTo>
                  <a:lnTo>
                    <a:pt x="907" y="2619"/>
                  </a:lnTo>
                  <a:lnTo>
                    <a:pt x="907" y="2607"/>
                  </a:lnTo>
                  <a:lnTo>
                    <a:pt x="908" y="2594"/>
                  </a:lnTo>
                  <a:lnTo>
                    <a:pt x="908" y="2584"/>
                  </a:lnTo>
                  <a:lnTo>
                    <a:pt x="907" y="2576"/>
                  </a:lnTo>
                  <a:lnTo>
                    <a:pt x="905" y="2574"/>
                  </a:lnTo>
                  <a:lnTo>
                    <a:pt x="902" y="2572"/>
                  </a:lnTo>
                  <a:lnTo>
                    <a:pt x="896" y="2572"/>
                  </a:lnTo>
                  <a:lnTo>
                    <a:pt x="890" y="2572"/>
                  </a:lnTo>
                  <a:lnTo>
                    <a:pt x="875" y="2573"/>
                  </a:lnTo>
                  <a:lnTo>
                    <a:pt x="862" y="2575"/>
                  </a:lnTo>
                  <a:lnTo>
                    <a:pt x="848" y="2580"/>
                  </a:lnTo>
                  <a:lnTo>
                    <a:pt x="829" y="2587"/>
                  </a:lnTo>
                  <a:lnTo>
                    <a:pt x="810" y="2595"/>
                  </a:lnTo>
                  <a:lnTo>
                    <a:pt x="794" y="2601"/>
                  </a:lnTo>
                  <a:lnTo>
                    <a:pt x="786" y="2604"/>
                  </a:lnTo>
                  <a:lnTo>
                    <a:pt x="776" y="2605"/>
                  </a:lnTo>
                  <a:lnTo>
                    <a:pt x="766" y="2606"/>
                  </a:lnTo>
                  <a:lnTo>
                    <a:pt x="752" y="2605"/>
                  </a:lnTo>
                  <a:lnTo>
                    <a:pt x="739" y="2603"/>
                  </a:lnTo>
                  <a:lnTo>
                    <a:pt x="726" y="2599"/>
                  </a:lnTo>
                  <a:lnTo>
                    <a:pt x="713" y="2594"/>
                  </a:lnTo>
                  <a:lnTo>
                    <a:pt x="703" y="2589"/>
                  </a:lnTo>
                  <a:lnTo>
                    <a:pt x="693" y="2584"/>
                  </a:lnTo>
                  <a:lnTo>
                    <a:pt x="686" y="2578"/>
                  </a:lnTo>
                  <a:lnTo>
                    <a:pt x="680" y="2573"/>
                  </a:lnTo>
                  <a:lnTo>
                    <a:pt x="678" y="2568"/>
                  </a:lnTo>
                  <a:lnTo>
                    <a:pt x="674" y="2560"/>
                  </a:lnTo>
                  <a:lnTo>
                    <a:pt x="668" y="2551"/>
                  </a:lnTo>
                  <a:lnTo>
                    <a:pt x="665" y="2548"/>
                  </a:lnTo>
                  <a:lnTo>
                    <a:pt x="661" y="2547"/>
                  </a:lnTo>
                  <a:lnTo>
                    <a:pt x="657" y="2547"/>
                  </a:lnTo>
                  <a:lnTo>
                    <a:pt x="653" y="2549"/>
                  </a:lnTo>
                  <a:lnTo>
                    <a:pt x="649" y="2553"/>
                  </a:lnTo>
                  <a:lnTo>
                    <a:pt x="645" y="2559"/>
                  </a:lnTo>
                  <a:lnTo>
                    <a:pt x="643" y="2565"/>
                  </a:lnTo>
                  <a:lnTo>
                    <a:pt x="642" y="2572"/>
                  </a:lnTo>
                  <a:lnTo>
                    <a:pt x="642" y="2579"/>
                  </a:lnTo>
                  <a:lnTo>
                    <a:pt x="643" y="2586"/>
                  </a:lnTo>
                  <a:lnTo>
                    <a:pt x="647" y="2593"/>
                  </a:lnTo>
                  <a:lnTo>
                    <a:pt x="651" y="2600"/>
                  </a:lnTo>
                  <a:lnTo>
                    <a:pt x="656" y="2606"/>
                  </a:lnTo>
                  <a:lnTo>
                    <a:pt x="660" y="2612"/>
                  </a:lnTo>
                  <a:lnTo>
                    <a:pt x="661" y="2617"/>
                  </a:lnTo>
                  <a:lnTo>
                    <a:pt x="660" y="2620"/>
                  </a:lnTo>
                  <a:lnTo>
                    <a:pt x="659" y="2622"/>
                  </a:lnTo>
                  <a:lnTo>
                    <a:pt x="656" y="2623"/>
                  </a:lnTo>
                  <a:lnTo>
                    <a:pt x="653" y="2623"/>
                  </a:lnTo>
                  <a:lnTo>
                    <a:pt x="649" y="2622"/>
                  </a:lnTo>
                  <a:lnTo>
                    <a:pt x="642" y="2619"/>
                  </a:lnTo>
                  <a:lnTo>
                    <a:pt x="635" y="2614"/>
                  </a:lnTo>
                  <a:lnTo>
                    <a:pt x="626" y="2609"/>
                  </a:lnTo>
                  <a:lnTo>
                    <a:pt x="618" y="2603"/>
                  </a:lnTo>
                  <a:lnTo>
                    <a:pt x="615" y="2600"/>
                  </a:lnTo>
                  <a:lnTo>
                    <a:pt x="610" y="2599"/>
                  </a:lnTo>
                  <a:lnTo>
                    <a:pt x="604" y="2599"/>
                  </a:lnTo>
                  <a:lnTo>
                    <a:pt x="598" y="2599"/>
                  </a:lnTo>
                  <a:lnTo>
                    <a:pt x="592" y="2600"/>
                  </a:lnTo>
                  <a:lnTo>
                    <a:pt x="587" y="2604"/>
                  </a:lnTo>
                  <a:lnTo>
                    <a:pt x="582" y="2607"/>
                  </a:lnTo>
                  <a:lnTo>
                    <a:pt x="578" y="2611"/>
                  </a:lnTo>
                  <a:lnTo>
                    <a:pt x="573" y="2614"/>
                  </a:lnTo>
                  <a:lnTo>
                    <a:pt x="567" y="2617"/>
                  </a:lnTo>
                  <a:lnTo>
                    <a:pt x="559" y="2618"/>
                  </a:lnTo>
                  <a:lnTo>
                    <a:pt x="550" y="2616"/>
                  </a:lnTo>
                  <a:lnTo>
                    <a:pt x="544" y="2616"/>
                  </a:lnTo>
                  <a:lnTo>
                    <a:pt x="540" y="2618"/>
                  </a:lnTo>
                  <a:lnTo>
                    <a:pt x="535" y="2620"/>
                  </a:lnTo>
                  <a:lnTo>
                    <a:pt x="530" y="2623"/>
                  </a:lnTo>
                  <a:lnTo>
                    <a:pt x="519" y="2629"/>
                  </a:lnTo>
                  <a:lnTo>
                    <a:pt x="508" y="2635"/>
                  </a:lnTo>
                  <a:lnTo>
                    <a:pt x="497" y="2641"/>
                  </a:lnTo>
                  <a:lnTo>
                    <a:pt x="484" y="2647"/>
                  </a:lnTo>
                  <a:lnTo>
                    <a:pt x="476" y="2650"/>
                  </a:lnTo>
                  <a:lnTo>
                    <a:pt x="466" y="2652"/>
                  </a:lnTo>
                  <a:lnTo>
                    <a:pt x="458" y="2654"/>
                  </a:lnTo>
                  <a:lnTo>
                    <a:pt x="449" y="2654"/>
                  </a:lnTo>
                  <a:lnTo>
                    <a:pt x="441" y="2654"/>
                  </a:lnTo>
                  <a:lnTo>
                    <a:pt x="434" y="2650"/>
                  </a:lnTo>
                  <a:lnTo>
                    <a:pt x="432" y="2649"/>
                  </a:lnTo>
                  <a:lnTo>
                    <a:pt x="429" y="2647"/>
                  </a:lnTo>
                  <a:lnTo>
                    <a:pt x="427" y="2643"/>
                  </a:lnTo>
                  <a:lnTo>
                    <a:pt x="426" y="2639"/>
                  </a:lnTo>
                  <a:lnTo>
                    <a:pt x="421" y="2633"/>
                  </a:lnTo>
                  <a:lnTo>
                    <a:pt x="416" y="2630"/>
                  </a:lnTo>
                  <a:lnTo>
                    <a:pt x="410" y="2629"/>
                  </a:lnTo>
                  <a:lnTo>
                    <a:pt x="403" y="2628"/>
                  </a:lnTo>
                  <a:lnTo>
                    <a:pt x="388" y="2628"/>
                  </a:lnTo>
                  <a:lnTo>
                    <a:pt x="370" y="2626"/>
                  </a:lnTo>
                  <a:lnTo>
                    <a:pt x="360" y="2624"/>
                  </a:lnTo>
                  <a:lnTo>
                    <a:pt x="349" y="2622"/>
                  </a:lnTo>
                  <a:lnTo>
                    <a:pt x="340" y="2625"/>
                  </a:lnTo>
                  <a:lnTo>
                    <a:pt x="332" y="2630"/>
                  </a:lnTo>
                  <a:lnTo>
                    <a:pt x="321" y="2630"/>
                  </a:lnTo>
                  <a:lnTo>
                    <a:pt x="314" y="2632"/>
                  </a:lnTo>
                  <a:lnTo>
                    <a:pt x="316" y="2647"/>
                  </a:lnTo>
                  <a:lnTo>
                    <a:pt x="317" y="2658"/>
                  </a:lnTo>
                  <a:lnTo>
                    <a:pt x="309" y="2667"/>
                  </a:lnTo>
                  <a:lnTo>
                    <a:pt x="297" y="2675"/>
                  </a:lnTo>
                  <a:lnTo>
                    <a:pt x="283" y="2685"/>
                  </a:lnTo>
                  <a:lnTo>
                    <a:pt x="263" y="2699"/>
                  </a:lnTo>
                  <a:lnTo>
                    <a:pt x="253" y="2707"/>
                  </a:lnTo>
                  <a:lnTo>
                    <a:pt x="246" y="2714"/>
                  </a:lnTo>
                  <a:lnTo>
                    <a:pt x="244" y="2721"/>
                  </a:lnTo>
                  <a:lnTo>
                    <a:pt x="243" y="2730"/>
                  </a:lnTo>
                  <a:lnTo>
                    <a:pt x="244" y="2746"/>
                  </a:lnTo>
                  <a:lnTo>
                    <a:pt x="245" y="2768"/>
                  </a:lnTo>
                  <a:lnTo>
                    <a:pt x="244" y="2780"/>
                  </a:lnTo>
                  <a:lnTo>
                    <a:pt x="241" y="2789"/>
                  </a:lnTo>
                  <a:lnTo>
                    <a:pt x="238" y="2799"/>
                  </a:lnTo>
                  <a:lnTo>
                    <a:pt x="233" y="2806"/>
                  </a:lnTo>
                  <a:lnTo>
                    <a:pt x="227" y="2813"/>
                  </a:lnTo>
                  <a:lnTo>
                    <a:pt x="220" y="2820"/>
                  </a:lnTo>
                  <a:lnTo>
                    <a:pt x="213" y="2826"/>
                  </a:lnTo>
                  <a:lnTo>
                    <a:pt x="204" y="2832"/>
                  </a:lnTo>
                  <a:lnTo>
                    <a:pt x="195" y="2837"/>
                  </a:lnTo>
                  <a:lnTo>
                    <a:pt x="185" y="2841"/>
                  </a:lnTo>
                  <a:lnTo>
                    <a:pt x="175" y="2845"/>
                  </a:lnTo>
                  <a:lnTo>
                    <a:pt x="164" y="2849"/>
                  </a:lnTo>
                  <a:lnTo>
                    <a:pt x="152" y="2851"/>
                  </a:lnTo>
                  <a:lnTo>
                    <a:pt x="140" y="2852"/>
                  </a:lnTo>
                  <a:lnTo>
                    <a:pt x="130" y="2852"/>
                  </a:lnTo>
                  <a:lnTo>
                    <a:pt x="118" y="2852"/>
                  </a:lnTo>
                  <a:lnTo>
                    <a:pt x="106" y="2852"/>
                  </a:lnTo>
                  <a:lnTo>
                    <a:pt x="95" y="2853"/>
                  </a:lnTo>
                  <a:lnTo>
                    <a:pt x="86" y="2855"/>
                  </a:lnTo>
                  <a:lnTo>
                    <a:pt x="76" y="2856"/>
                  </a:lnTo>
                  <a:lnTo>
                    <a:pt x="69" y="2859"/>
                  </a:lnTo>
                  <a:lnTo>
                    <a:pt x="62" y="2863"/>
                  </a:lnTo>
                  <a:lnTo>
                    <a:pt x="56" y="2866"/>
                  </a:lnTo>
                  <a:lnTo>
                    <a:pt x="52" y="2871"/>
                  </a:lnTo>
                  <a:lnTo>
                    <a:pt x="50" y="2877"/>
                  </a:lnTo>
                  <a:lnTo>
                    <a:pt x="50" y="2883"/>
                  </a:lnTo>
                  <a:lnTo>
                    <a:pt x="52" y="2890"/>
                  </a:lnTo>
                  <a:lnTo>
                    <a:pt x="56" y="2896"/>
                  </a:lnTo>
                  <a:lnTo>
                    <a:pt x="64" y="2910"/>
                  </a:lnTo>
                  <a:lnTo>
                    <a:pt x="75" y="2926"/>
                  </a:lnTo>
                  <a:lnTo>
                    <a:pt x="80" y="2934"/>
                  </a:lnTo>
                  <a:lnTo>
                    <a:pt x="83" y="2943"/>
                  </a:lnTo>
                  <a:lnTo>
                    <a:pt x="86" y="2952"/>
                  </a:lnTo>
                  <a:lnTo>
                    <a:pt x="88" y="2962"/>
                  </a:lnTo>
                  <a:lnTo>
                    <a:pt x="92" y="2981"/>
                  </a:lnTo>
                  <a:lnTo>
                    <a:pt x="93" y="2995"/>
                  </a:lnTo>
                  <a:lnTo>
                    <a:pt x="94" y="3007"/>
                  </a:lnTo>
                  <a:lnTo>
                    <a:pt x="95" y="3016"/>
                  </a:lnTo>
                  <a:lnTo>
                    <a:pt x="96" y="3020"/>
                  </a:lnTo>
                  <a:lnTo>
                    <a:pt x="97" y="3023"/>
                  </a:lnTo>
                  <a:lnTo>
                    <a:pt x="100" y="3026"/>
                  </a:lnTo>
                  <a:lnTo>
                    <a:pt x="102" y="3027"/>
                  </a:lnTo>
                  <a:lnTo>
                    <a:pt x="106" y="3028"/>
                  </a:lnTo>
                  <a:lnTo>
                    <a:pt x="108" y="3030"/>
                  </a:lnTo>
                  <a:lnTo>
                    <a:pt x="109" y="3034"/>
                  </a:lnTo>
                  <a:lnTo>
                    <a:pt x="111" y="3038"/>
                  </a:lnTo>
                  <a:lnTo>
                    <a:pt x="112" y="3048"/>
                  </a:lnTo>
                  <a:lnTo>
                    <a:pt x="111" y="3060"/>
                  </a:lnTo>
                  <a:lnTo>
                    <a:pt x="109" y="3066"/>
                  </a:lnTo>
                  <a:lnTo>
                    <a:pt x="107" y="3071"/>
                  </a:lnTo>
                  <a:lnTo>
                    <a:pt x="105" y="3073"/>
                  </a:lnTo>
                  <a:lnTo>
                    <a:pt x="101" y="3074"/>
                  </a:lnTo>
                  <a:lnTo>
                    <a:pt x="99" y="3074"/>
                  </a:lnTo>
                  <a:lnTo>
                    <a:pt x="95" y="3074"/>
                  </a:lnTo>
                  <a:lnTo>
                    <a:pt x="92" y="3073"/>
                  </a:lnTo>
                  <a:lnTo>
                    <a:pt x="88" y="3071"/>
                  </a:lnTo>
                  <a:lnTo>
                    <a:pt x="84" y="3070"/>
                  </a:lnTo>
                  <a:lnTo>
                    <a:pt x="81" y="3068"/>
                  </a:lnTo>
                  <a:lnTo>
                    <a:pt x="76" y="3070"/>
                  </a:lnTo>
                  <a:lnTo>
                    <a:pt x="71" y="3071"/>
                  </a:lnTo>
                  <a:lnTo>
                    <a:pt x="59" y="3076"/>
                  </a:lnTo>
                  <a:lnTo>
                    <a:pt x="45" y="3083"/>
                  </a:lnTo>
                  <a:lnTo>
                    <a:pt x="29" y="3090"/>
                  </a:lnTo>
                  <a:lnTo>
                    <a:pt x="14" y="3095"/>
                  </a:lnTo>
                  <a:lnTo>
                    <a:pt x="8" y="3097"/>
                  </a:lnTo>
                  <a:lnTo>
                    <a:pt x="5" y="3101"/>
                  </a:lnTo>
                  <a:lnTo>
                    <a:pt x="1" y="3105"/>
                  </a:lnTo>
                  <a:lnTo>
                    <a:pt x="0" y="3111"/>
                  </a:lnTo>
                  <a:lnTo>
                    <a:pt x="0" y="3118"/>
                  </a:lnTo>
                  <a:lnTo>
                    <a:pt x="2" y="3128"/>
                  </a:lnTo>
                  <a:lnTo>
                    <a:pt x="5" y="3135"/>
                  </a:lnTo>
                  <a:lnTo>
                    <a:pt x="10" y="3142"/>
                  </a:lnTo>
                  <a:lnTo>
                    <a:pt x="20" y="3148"/>
                  </a:lnTo>
                  <a:lnTo>
                    <a:pt x="32" y="3154"/>
                  </a:lnTo>
                  <a:lnTo>
                    <a:pt x="37" y="3160"/>
                  </a:lnTo>
                  <a:lnTo>
                    <a:pt x="39" y="3167"/>
                  </a:lnTo>
                  <a:lnTo>
                    <a:pt x="42" y="3175"/>
                  </a:lnTo>
                  <a:lnTo>
                    <a:pt x="43" y="3185"/>
                  </a:lnTo>
                  <a:lnTo>
                    <a:pt x="44" y="3194"/>
                  </a:lnTo>
                  <a:lnTo>
                    <a:pt x="46" y="3204"/>
                  </a:lnTo>
                  <a:lnTo>
                    <a:pt x="50" y="3212"/>
                  </a:lnTo>
                  <a:lnTo>
                    <a:pt x="55" y="3219"/>
                  </a:lnTo>
                  <a:lnTo>
                    <a:pt x="68" y="3233"/>
                  </a:lnTo>
                  <a:lnTo>
                    <a:pt x="81" y="3248"/>
                  </a:lnTo>
                  <a:lnTo>
                    <a:pt x="87" y="3254"/>
                  </a:lnTo>
                  <a:lnTo>
                    <a:pt x="94" y="3259"/>
                  </a:lnTo>
                  <a:lnTo>
                    <a:pt x="100" y="3262"/>
                  </a:lnTo>
                  <a:lnTo>
                    <a:pt x="107" y="3263"/>
                  </a:lnTo>
                  <a:lnTo>
                    <a:pt x="114" y="3262"/>
                  </a:lnTo>
                  <a:lnTo>
                    <a:pt x="119" y="3261"/>
                  </a:lnTo>
                  <a:lnTo>
                    <a:pt x="121" y="3260"/>
                  </a:lnTo>
                  <a:lnTo>
                    <a:pt x="125" y="3256"/>
                  </a:lnTo>
                  <a:lnTo>
                    <a:pt x="128" y="3249"/>
                  </a:lnTo>
                  <a:lnTo>
                    <a:pt x="133" y="3240"/>
                  </a:lnTo>
                  <a:lnTo>
                    <a:pt x="137" y="3235"/>
                  </a:lnTo>
                  <a:lnTo>
                    <a:pt x="140" y="3230"/>
                  </a:lnTo>
                  <a:lnTo>
                    <a:pt x="145" y="3228"/>
                  </a:lnTo>
                  <a:lnTo>
                    <a:pt x="151" y="3225"/>
                  </a:lnTo>
                  <a:lnTo>
                    <a:pt x="156" y="3224"/>
                  </a:lnTo>
                  <a:lnTo>
                    <a:pt x="162" y="3224"/>
                  </a:lnTo>
                  <a:lnTo>
                    <a:pt x="169" y="3227"/>
                  </a:lnTo>
                  <a:lnTo>
                    <a:pt x="175" y="3229"/>
                  </a:lnTo>
                  <a:lnTo>
                    <a:pt x="191" y="3238"/>
                  </a:lnTo>
                  <a:lnTo>
                    <a:pt x="210" y="3249"/>
                  </a:lnTo>
                  <a:lnTo>
                    <a:pt x="229" y="3259"/>
                  </a:lnTo>
                  <a:lnTo>
                    <a:pt x="245" y="3267"/>
                  </a:lnTo>
                  <a:lnTo>
                    <a:pt x="258" y="3274"/>
                  </a:lnTo>
                  <a:lnTo>
                    <a:pt x="275" y="3284"/>
                  </a:lnTo>
                  <a:lnTo>
                    <a:pt x="282" y="3290"/>
                  </a:lnTo>
                  <a:lnTo>
                    <a:pt x="289" y="3297"/>
                  </a:lnTo>
                  <a:lnTo>
                    <a:pt x="295" y="3303"/>
                  </a:lnTo>
                  <a:lnTo>
                    <a:pt x="300" y="3310"/>
                  </a:lnTo>
                  <a:lnTo>
                    <a:pt x="309" y="3328"/>
                  </a:lnTo>
                  <a:lnTo>
                    <a:pt x="319" y="3344"/>
                  </a:lnTo>
                  <a:lnTo>
                    <a:pt x="332" y="3357"/>
                  </a:lnTo>
                  <a:lnTo>
                    <a:pt x="342" y="3369"/>
                  </a:lnTo>
                  <a:lnTo>
                    <a:pt x="346" y="3375"/>
                  </a:lnTo>
                  <a:lnTo>
                    <a:pt x="347" y="3382"/>
                  </a:lnTo>
                  <a:lnTo>
                    <a:pt x="348" y="3389"/>
                  </a:lnTo>
                  <a:lnTo>
                    <a:pt x="348" y="3397"/>
                  </a:lnTo>
                  <a:lnTo>
                    <a:pt x="346" y="3402"/>
                  </a:lnTo>
                  <a:lnTo>
                    <a:pt x="342" y="3408"/>
                  </a:lnTo>
                  <a:lnTo>
                    <a:pt x="339" y="3413"/>
                  </a:lnTo>
                  <a:lnTo>
                    <a:pt x="332" y="3417"/>
                  </a:lnTo>
                  <a:lnTo>
                    <a:pt x="326" y="3419"/>
                  </a:lnTo>
                  <a:lnTo>
                    <a:pt x="320" y="3424"/>
                  </a:lnTo>
                  <a:lnTo>
                    <a:pt x="315" y="3429"/>
                  </a:lnTo>
                  <a:lnTo>
                    <a:pt x="310" y="3436"/>
                  </a:lnTo>
                  <a:lnTo>
                    <a:pt x="307" y="3443"/>
                  </a:lnTo>
                  <a:lnTo>
                    <a:pt x="303" y="3452"/>
                  </a:lnTo>
                  <a:lnTo>
                    <a:pt x="300" y="3462"/>
                  </a:lnTo>
                  <a:lnTo>
                    <a:pt x="297" y="3474"/>
                  </a:lnTo>
                  <a:lnTo>
                    <a:pt x="290" y="3496"/>
                  </a:lnTo>
                  <a:lnTo>
                    <a:pt x="285" y="3520"/>
                  </a:lnTo>
                  <a:lnTo>
                    <a:pt x="284" y="3532"/>
                  </a:lnTo>
                  <a:lnTo>
                    <a:pt x="285" y="3543"/>
                  </a:lnTo>
                  <a:lnTo>
                    <a:pt x="286" y="3549"/>
                  </a:lnTo>
                  <a:lnTo>
                    <a:pt x="289" y="3553"/>
                  </a:lnTo>
                  <a:lnTo>
                    <a:pt x="292" y="3558"/>
                  </a:lnTo>
                  <a:lnTo>
                    <a:pt x="296" y="3563"/>
                  </a:lnTo>
                  <a:lnTo>
                    <a:pt x="302" y="3571"/>
                  </a:lnTo>
                  <a:lnTo>
                    <a:pt x="306" y="3577"/>
                  </a:lnTo>
                  <a:lnTo>
                    <a:pt x="307" y="3582"/>
                  </a:lnTo>
                  <a:lnTo>
                    <a:pt x="304" y="3586"/>
                  </a:lnTo>
                  <a:lnTo>
                    <a:pt x="297" y="3596"/>
                  </a:lnTo>
                  <a:lnTo>
                    <a:pt x="288" y="3614"/>
                  </a:lnTo>
                  <a:lnTo>
                    <a:pt x="284" y="3625"/>
                  </a:lnTo>
                  <a:lnTo>
                    <a:pt x="283" y="3634"/>
                  </a:lnTo>
                  <a:lnTo>
                    <a:pt x="284" y="3644"/>
                  </a:lnTo>
                  <a:lnTo>
                    <a:pt x="285" y="3653"/>
                  </a:lnTo>
                  <a:lnTo>
                    <a:pt x="291" y="3669"/>
                  </a:lnTo>
                  <a:lnTo>
                    <a:pt x="296" y="3683"/>
                  </a:lnTo>
                  <a:lnTo>
                    <a:pt x="296" y="3687"/>
                  </a:lnTo>
                  <a:lnTo>
                    <a:pt x="296" y="3689"/>
                  </a:lnTo>
                  <a:lnTo>
                    <a:pt x="295" y="3691"/>
                  </a:lnTo>
                  <a:lnTo>
                    <a:pt x="294" y="3694"/>
                  </a:lnTo>
                  <a:lnTo>
                    <a:pt x="289" y="3698"/>
                  </a:lnTo>
                  <a:lnTo>
                    <a:pt x="283" y="3702"/>
                  </a:lnTo>
                  <a:lnTo>
                    <a:pt x="277" y="3706"/>
                  </a:lnTo>
                  <a:lnTo>
                    <a:pt x="270" y="3709"/>
                  </a:lnTo>
                  <a:lnTo>
                    <a:pt x="262" y="3714"/>
                  </a:lnTo>
                  <a:lnTo>
                    <a:pt x="253" y="3721"/>
                  </a:lnTo>
                  <a:lnTo>
                    <a:pt x="250" y="3725"/>
                  </a:lnTo>
                  <a:lnTo>
                    <a:pt x="247" y="3729"/>
                  </a:lnTo>
                  <a:lnTo>
                    <a:pt x="245" y="3734"/>
                  </a:lnTo>
                  <a:lnTo>
                    <a:pt x="244" y="3739"/>
                  </a:lnTo>
                  <a:lnTo>
                    <a:pt x="243" y="3748"/>
                  </a:lnTo>
                  <a:lnTo>
                    <a:pt x="244" y="3759"/>
                  </a:lnTo>
                  <a:lnTo>
                    <a:pt x="250" y="3778"/>
                  </a:lnTo>
                  <a:lnTo>
                    <a:pt x="256" y="3791"/>
                  </a:lnTo>
                  <a:lnTo>
                    <a:pt x="259" y="3798"/>
                  </a:lnTo>
                  <a:lnTo>
                    <a:pt x="266" y="3809"/>
                  </a:lnTo>
                  <a:lnTo>
                    <a:pt x="273" y="3821"/>
                  </a:lnTo>
                  <a:lnTo>
                    <a:pt x="279" y="3834"/>
                  </a:lnTo>
                  <a:lnTo>
                    <a:pt x="281" y="3839"/>
                  </a:lnTo>
                  <a:lnTo>
                    <a:pt x="282" y="3842"/>
                  </a:lnTo>
                  <a:lnTo>
                    <a:pt x="281" y="3846"/>
                  </a:lnTo>
                  <a:lnTo>
                    <a:pt x="281" y="3849"/>
                  </a:lnTo>
                  <a:lnTo>
                    <a:pt x="278" y="3858"/>
                  </a:lnTo>
                  <a:lnTo>
                    <a:pt x="277" y="3866"/>
                  </a:lnTo>
                  <a:lnTo>
                    <a:pt x="277" y="3871"/>
                  </a:lnTo>
                  <a:lnTo>
                    <a:pt x="276" y="3876"/>
                  </a:lnTo>
                  <a:lnTo>
                    <a:pt x="275" y="3879"/>
                  </a:lnTo>
                  <a:lnTo>
                    <a:pt x="272" y="3881"/>
                  </a:lnTo>
                  <a:lnTo>
                    <a:pt x="270" y="3884"/>
                  </a:lnTo>
                  <a:lnTo>
                    <a:pt x="267" y="3886"/>
                  </a:lnTo>
                  <a:lnTo>
                    <a:pt x="265" y="3887"/>
                  </a:lnTo>
                  <a:lnTo>
                    <a:pt x="262" y="3887"/>
                  </a:lnTo>
                  <a:lnTo>
                    <a:pt x="254" y="3887"/>
                  </a:lnTo>
                  <a:lnTo>
                    <a:pt x="246" y="3887"/>
                  </a:lnTo>
                  <a:lnTo>
                    <a:pt x="239" y="3886"/>
                  </a:lnTo>
                  <a:lnTo>
                    <a:pt x="231" y="3884"/>
                  </a:lnTo>
                  <a:lnTo>
                    <a:pt x="218" y="3881"/>
                  </a:lnTo>
                  <a:lnTo>
                    <a:pt x="207" y="3880"/>
                  </a:lnTo>
                  <a:lnTo>
                    <a:pt x="202" y="3881"/>
                  </a:lnTo>
                  <a:lnTo>
                    <a:pt x="197" y="3883"/>
                  </a:lnTo>
                  <a:lnTo>
                    <a:pt x="191" y="3885"/>
                  </a:lnTo>
                  <a:lnTo>
                    <a:pt x="187" y="3889"/>
                  </a:lnTo>
                  <a:lnTo>
                    <a:pt x="181" y="3891"/>
                  </a:lnTo>
                  <a:lnTo>
                    <a:pt x="175" y="3893"/>
                  </a:lnTo>
                  <a:lnTo>
                    <a:pt x="170" y="3895"/>
                  </a:lnTo>
                  <a:lnTo>
                    <a:pt x="165" y="3893"/>
                  </a:lnTo>
                  <a:lnTo>
                    <a:pt x="162" y="3892"/>
                  </a:lnTo>
                  <a:lnTo>
                    <a:pt x="157" y="3889"/>
                  </a:lnTo>
                  <a:lnTo>
                    <a:pt x="153" y="3884"/>
                  </a:lnTo>
                  <a:lnTo>
                    <a:pt x="149" y="3877"/>
                  </a:lnTo>
                  <a:lnTo>
                    <a:pt x="146" y="3873"/>
                  </a:lnTo>
                  <a:lnTo>
                    <a:pt x="143" y="3868"/>
                  </a:lnTo>
                  <a:lnTo>
                    <a:pt x="139" y="3866"/>
                  </a:lnTo>
                  <a:lnTo>
                    <a:pt x="134" y="3864"/>
                  </a:lnTo>
                  <a:lnTo>
                    <a:pt x="130" y="3861"/>
                  </a:lnTo>
                  <a:lnTo>
                    <a:pt x="125" y="3859"/>
                  </a:lnTo>
                  <a:lnTo>
                    <a:pt x="119" y="3858"/>
                  </a:lnTo>
                  <a:lnTo>
                    <a:pt x="114" y="3858"/>
                  </a:lnTo>
                  <a:lnTo>
                    <a:pt x="102" y="3859"/>
                  </a:lnTo>
                  <a:lnTo>
                    <a:pt x="89" y="3860"/>
                  </a:lnTo>
                  <a:lnTo>
                    <a:pt x="83" y="3857"/>
                  </a:lnTo>
                  <a:lnTo>
                    <a:pt x="76" y="3853"/>
                  </a:lnTo>
                  <a:lnTo>
                    <a:pt x="69" y="3853"/>
                  </a:lnTo>
                  <a:lnTo>
                    <a:pt x="63" y="3853"/>
                  </a:lnTo>
                  <a:lnTo>
                    <a:pt x="57" y="3854"/>
                  </a:lnTo>
                  <a:lnTo>
                    <a:pt x="53" y="3855"/>
                  </a:lnTo>
                  <a:lnTo>
                    <a:pt x="49" y="3860"/>
                  </a:lnTo>
                  <a:lnTo>
                    <a:pt x="46" y="3865"/>
                  </a:lnTo>
                  <a:lnTo>
                    <a:pt x="44" y="3871"/>
                  </a:lnTo>
                  <a:lnTo>
                    <a:pt x="43" y="3878"/>
                  </a:lnTo>
                  <a:lnTo>
                    <a:pt x="42" y="3892"/>
                  </a:lnTo>
                  <a:lnTo>
                    <a:pt x="40" y="3906"/>
                  </a:lnTo>
                  <a:lnTo>
                    <a:pt x="39" y="3916"/>
                  </a:lnTo>
                  <a:lnTo>
                    <a:pt x="39" y="3924"/>
                  </a:lnTo>
                  <a:lnTo>
                    <a:pt x="39" y="3933"/>
                  </a:lnTo>
                  <a:lnTo>
                    <a:pt x="42" y="3939"/>
                  </a:lnTo>
                  <a:lnTo>
                    <a:pt x="44" y="3944"/>
                  </a:lnTo>
                  <a:lnTo>
                    <a:pt x="48" y="3948"/>
                  </a:lnTo>
                  <a:lnTo>
                    <a:pt x="51" y="3949"/>
                  </a:lnTo>
                  <a:lnTo>
                    <a:pt x="56" y="3949"/>
                  </a:lnTo>
                  <a:lnTo>
                    <a:pt x="68" y="3944"/>
                  </a:lnTo>
                  <a:lnTo>
                    <a:pt x="80" y="3941"/>
                  </a:lnTo>
                  <a:lnTo>
                    <a:pt x="84" y="3940"/>
                  </a:lnTo>
                  <a:lnTo>
                    <a:pt x="89" y="3940"/>
                  </a:lnTo>
                  <a:lnTo>
                    <a:pt x="94" y="3940"/>
                  </a:lnTo>
                  <a:lnTo>
                    <a:pt x="97" y="3941"/>
                  </a:lnTo>
                  <a:lnTo>
                    <a:pt x="100" y="3948"/>
                  </a:lnTo>
                  <a:lnTo>
                    <a:pt x="106" y="3959"/>
                  </a:lnTo>
                  <a:lnTo>
                    <a:pt x="119" y="3965"/>
                  </a:lnTo>
                  <a:lnTo>
                    <a:pt x="131" y="3969"/>
                  </a:lnTo>
                  <a:lnTo>
                    <a:pt x="132" y="3978"/>
                  </a:lnTo>
                  <a:lnTo>
                    <a:pt x="132" y="3993"/>
                  </a:lnTo>
                  <a:lnTo>
                    <a:pt x="132" y="4000"/>
                  </a:lnTo>
                  <a:lnTo>
                    <a:pt x="133" y="4007"/>
                  </a:lnTo>
                  <a:lnTo>
                    <a:pt x="134" y="4013"/>
                  </a:lnTo>
                  <a:lnTo>
                    <a:pt x="136" y="4018"/>
                  </a:lnTo>
                  <a:lnTo>
                    <a:pt x="138" y="4019"/>
                  </a:lnTo>
                  <a:lnTo>
                    <a:pt x="141" y="4021"/>
                  </a:lnTo>
                  <a:lnTo>
                    <a:pt x="144" y="4019"/>
                  </a:lnTo>
                  <a:lnTo>
                    <a:pt x="146" y="4018"/>
                  </a:lnTo>
                  <a:lnTo>
                    <a:pt x="152" y="4010"/>
                  </a:lnTo>
                  <a:lnTo>
                    <a:pt x="159" y="4003"/>
                  </a:lnTo>
                  <a:lnTo>
                    <a:pt x="163" y="4002"/>
                  </a:lnTo>
                  <a:lnTo>
                    <a:pt x="168" y="4002"/>
                  </a:lnTo>
                  <a:lnTo>
                    <a:pt x="172" y="4003"/>
                  </a:lnTo>
                  <a:lnTo>
                    <a:pt x="176" y="4004"/>
                  </a:lnTo>
                  <a:lnTo>
                    <a:pt x="185" y="4007"/>
                  </a:lnTo>
                  <a:lnTo>
                    <a:pt x="193" y="4010"/>
                  </a:lnTo>
                  <a:lnTo>
                    <a:pt x="204" y="4012"/>
                  </a:lnTo>
                  <a:lnTo>
                    <a:pt x="215" y="4016"/>
                  </a:lnTo>
                  <a:lnTo>
                    <a:pt x="225" y="4019"/>
                  </a:lnTo>
                  <a:lnTo>
                    <a:pt x="232" y="4025"/>
                  </a:lnTo>
                  <a:lnTo>
                    <a:pt x="240" y="4038"/>
                  </a:lnTo>
                  <a:lnTo>
                    <a:pt x="251" y="4050"/>
                  </a:lnTo>
                  <a:lnTo>
                    <a:pt x="265" y="4057"/>
                  </a:lnTo>
                  <a:lnTo>
                    <a:pt x="277" y="4062"/>
                  </a:lnTo>
                  <a:lnTo>
                    <a:pt x="282" y="4065"/>
                  </a:lnTo>
                  <a:lnTo>
                    <a:pt x="286" y="4067"/>
                  </a:lnTo>
                  <a:lnTo>
                    <a:pt x="289" y="4070"/>
                  </a:lnTo>
                  <a:lnTo>
                    <a:pt x="291" y="4074"/>
                  </a:lnTo>
                  <a:lnTo>
                    <a:pt x="294" y="4085"/>
                  </a:lnTo>
                  <a:lnTo>
                    <a:pt x="295" y="4101"/>
                  </a:lnTo>
                  <a:lnTo>
                    <a:pt x="294" y="4112"/>
                  </a:lnTo>
                  <a:lnTo>
                    <a:pt x="292" y="4123"/>
                  </a:lnTo>
                  <a:lnTo>
                    <a:pt x="291" y="4135"/>
                  </a:lnTo>
                  <a:lnTo>
                    <a:pt x="289" y="4148"/>
                  </a:lnTo>
                  <a:lnTo>
                    <a:pt x="288" y="4154"/>
                  </a:lnTo>
                  <a:lnTo>
                    <a:pt x="286" y="4158"/>
                  </a:lnTo>
                  <a:lnTo>
                    <a:pt x="286" y="4163"/>
                  </a:lnTo>
                  <a:lnTo>
                    <a:pt x="288" y="4168"/>
                  </a:lnTo>
                  <a:lnTo>
                    <a:pt x="290" y="4174"/>
                  </a:lnTo>
                  <a:lnTo>
                    <a:pt x="295" y="4177"/>
                  </a:lnTo>
                  <a:lnTo>
                    <a:pt x="300" y="4179"/>
                  </a:lnTo>
                  <a:lnTo>
                    <a:pt x="303" y="4177"/>
                  </a:lnTo>
                  <a:lnTo>
                    <a:pt x="307" y="4176"/>
                  </a:lnTo>
                  <a:lnTo>
                    <a:pt x="309" y="4173"/>
                  </a:lnTo>
                  <a:lnTo>
                    <a:pt x="310" y="4170"/>
                  </a:lnTo>
                  <a:lnTo>
                    <a:pt x="313" y="4168"/>
                  </a:lnTo>
                  <a:lnTo>
                    <a:pt x="314" y="4166"/>
                  </a:lnTo>
                  <a:lnTo>
                    <a:pt x="317" y="4166"/>
                  </a:lnTo>
                  <a:lnTo>
                    <a:pt x="323" y="4164"/>
                  </a:lnTo>
                  <a:lnTo>
                    <a:pt x="330" y="4167"/>
                  </a:lnTo>
                  <a:lnTo>
                    <a:pt x="339" y="4172"/>
                  </a:lnTo>
                  <a:lnTo>
                    <a:pt x="347" y="4179"/>
                  </a:lnTo>
                  <a:lnTo>
                    <a:pt x="355" y="4188"/>
                  </a:lnTo>
                  <a:lnTo>
                    <a:pt x="364" y="4196"/>
                  </a:lnTo>
                  <a:lnTo>
                    <a:pt x="373" y="4211"/>
                  </a:lnTo>
                  <a:lnTo>
                    <a:pt x="389" y="4232"/>
                  </a:lnTo>
                  <a:lnTo>
                    <a:pt x="404" y="4256"/>
                  </a:lnTo>
                  <a:lnTo>
                    <a:pt x="415" y="4275"/>
                  </a:lnTo>
                  <a:lnTo>
                    <a:pt x="417" y="4281"/>
                  </a:lnTo>
                  <a:lnTo>
                    <a:pt x="417" y="4286"/>
                  </a:lnTo>
                  <a:lnTo>
                    <a:pt x="415" y="4287"/>
                  </a:lnTo>
                  <a:lnTo>
                    <a:pt x="411" y="4290"/>
                  </a:lnTo>
                  <a:lnTo>
                    <a:pt x="410" y="4293"/>
                  </a:lnTo>
                  <a:lnTo>
                    <a:pt x="410" y="4295"/>
                  </a:lnTo>
                  <a:lnTo>
                    <a:pt x="410" y="4297"/>
                  </a:lnTo>
                  <a:lnTo>
                    <a:pt x="410" y="4301"/>
                  </a:lnTo>
                  <a:lnTo>
                    <a:pt x="415" y="4313"/>
                  </a:lnTo>
                  <a:lnTo>
                    <a:pt x="421" y="4330"/>
                  </a:lnTo>
                  <a:lnTo>
                    <a:pt x="426" y="4346"/>
                  </a:lnTo>
                  <a:lnTo>
                    <a:pt x="427" y="4357"/>
                  </a:lnTo>
                  <a:lnTo>
                    <a:pt x="427" y="4360"/>
                  </a:lnTo>
                  <a:lnTo>
                    <a:pt x="424" y="4364"/>
                  </a:lnTo>
                  <a:lnTo>
                    <a:pt x="422" y="4368"/>
                  </a:lnTo>
                  <a:lnTo>
                    <a:pt x="420" y="4370"/>
                  </a:lnTo>
                  <a:lnTo>
                    <a:pt x="412" y="4376"/>
                  </a:lnTo>
                  <a:lnTo>
                    <a:pt x="404" y="4385"/>
                  </a:lnTo>
                  <a:lnTo>
                    <a:pt x="401" y="4391"/>
                  </a:lnTo>
                  <a:lnTo>
                    <a:pt x="398" y="4396"/>
                  </a:lnTo>
                  <a:lnTo>
                    <a:pt x="397" y="4401"/>
                  </a:lnTo>
                  <a:lnTo>
                    <a:pt x="397" y="4406"/>
                  </a:lnTo>
                  <a:lnTo>
                    <a:pt x="399" y="4415"/>
                  </a:lnTo>
                  <a:lnTo>
                    <a:pt x="399" y="4428"/>
                  </a:lnTo>
                  <a:lnTo>
                    <a:pt x="399" y="4433"/>
                  </a:lnTo>
                  <a:lnTo>
                    <a:pt x="397" y="4438"/>
                  </a:lnTo>
                  <a:lnTo>
                    <a:pt x="395" y="4441"/>
                  </a:lnTo>
                  <a:lnTo>
                    <a:pt x="392" y="4445"/>
                  </a:lnTo>
                  <a:lnTo>
                    <a:pt x="384" y="4447"/>
                  </a:lnTo>
                  <a:lnTo>
                    <a:pt x="377" y="4450"/>
                  </a:lnTo>
                  <a:lnTo>
                    <a:pt x="374" y="4458"/>
                  </a:lnTo>
                  <a:lnTo>
                    <a:pt x="373" y="4466"/>
                  </a:lnTo>
                  <a:lnTo>
                    <a:pt x="363" y="4473"/>
                  </a:lnTo>
                  <a:lnTo>
                    <a:pt x="349" y="4482"/>
                  </a:lnTo>
                  <a:lnTo>
                    <a:pt x="346" y="4486"/>
                  </a:lnTo>
                  <a:lnTo>
                    <a:pt x="342" y="4492"/>
                  </a:lnTo>
                  <a:lnTo>
                    <a:pt x="341" y="4497"/>
                  </a:lnTo>
                  <a:lnTo>
                    <a:pt x="339" y="4502"/>
                  </a:lnTo>
                  <a:lnTo>
                    <a:pt x="339" y="4505"/>
                  </a:lnTo>
                  <a:lnTo>
                    <a:pt x="339" y="4510"/>
                  </a:lnTo>
                  <a:lnTo>
                    <a:pt x="340" y="4514"/>
                  </a:lnTo>
                  <a:lnTo>
                    <a:pt x="341" y="4519"/>
                  </a:lnTo>
                  <a:lnTo>
                    <a:pt x="345" y="4525"/>
                  </a:lnTo>
                  <a:lnTo>
                    <a:pt x="348" y="4530"/>
                  </a:lnTo>
                  <a:lnTo>
                    <a:pt x="354" y="4534"/>
                  </a:lnTo>
                  <a:lnTo>
                    <a:pt x="359" y="4536"/>
                  </a:lnTo>
                  <a:lnTo>
                    <a:pt x="369" y="4540"/>
                  </a:lnTo>
                  <a:lnTo>
                    <a:pt x="376" y="4545"/>
                  </a:lnTo>
                  <a:lnTo>
                    <a:pt x="379" y="4547"/>
                  </a:lnTo>
                  <a:lnTo>
                    <a:pt x="382" y="4551"/>
                  </a:lnTo>
                  <a:lnTo>
                    <a:pt x="384" y="4555"/>
                  </a:lnTo>
                  <a:lnTo>
                    <a:pt x="385" y="4560"/>
                  </a:lnTo>
                  <a:lnTo>
                    <a:pt x="388" y="4571"/>
                  </a:lnTo>
                  <a:lnTo>
                    <a:pt x="388" y="4582"/>
                  </a:lnTo>
                  <a:lnTo>
                    <a:pt x="388" y="4588"/>
                  </a:lnTo>
                  <a:lnTo>
                    <a:pt x="385" y="4593"/>
                  </a:lnTo>
                  <a:lnTo>
                    <a:pt x="383" y="4599"/>
                  </a:lnTo>
                  <a:lnTo>
                    <a:pt x="379" y="4607"/>
                  </a:lnTo>
                  <a:lnTo>
                    <a:pt x="376" y="4612"/>
                  </a:lnTo>
                  <a:lnTo>
                    <a:pt x="373" y="4618"/>
                  </a:lnTo>
                  <a:lnTo>
                    <a:pt x="372" y="4623"/>
                  </a:lnTo>
                  <a:lnTo>
                    <a:pt x="372" y="4627"/>
                  </a:lnTo>
                  <a:lnTo>
                    <a:pt x="372" y="4630"/>
                  </a:lnTo>
                  <a:lnTo>
                    <a:pt x="374" y="4634"/>
                  </a:lnTo>
                  <a:lnTo>
                    <a:pt x="377" y="4636"/>
                  </a:lnTo>
                  <a:lnTo>
                    <a:pt x="380" y="4639"/>
                  </a:lnTo>
                  <a:lnTo>
                    <a:pt x="388" y="4643"/>
                  </a:lnTo>
                  <a:lnTo>
                    <a:pt x="397" y="4648"/>
                  </a:lnTo>
                  <a:lnTo>
                    <a:pt x="408" y="4652"/>
                  </a:lnTo>
                  <a:lnTo>
                    <a:pt x="418" y="4656"/>
                  </a:lnTo>
                  <a:lnTo>
                    <a:pt x="423" y="4660"/>
                  </a:lnTo>
                  <a:lnTo>
                    <a:pt x="429" y="4662"/>
                  </a:lnTo>
                  <a:lnTo>
                    <a:pt x="435" y="4665"/>
                  </a:lnTo>
                  <a:lnTo>
                    <a:pt x="441" y="4665"/>
                  </a:lnTo>
                  <a:lnTo>
                    <a:pt x="453" y="4660"/>
                  </a:lnTo>
                  <a:lnTo>
                    <a:pt x="466" y="4653"/>
                  </a:lnTo>
                  <a:lnTo>
                    <a:pt x="481" y="4648"/>
                  </a:lnTo>
                  <a:lnTo>
                    <a:pt x="496" y="4647"/>
                  </a:lnTo>
                  <a:lnTo>
                    <a:pt x="503" y="4646"/>
                  </a:lnTo>
                  <a:lnTo>
                    <a:pt x="508" y="4647"/>
                  </a:lnTo>
                  <a:lnTo>
                    <a:pt x="512" y="4647"/>
                  </a:lnTo>
                  <a:lnTo>
                    <a:pt x="516" y="4649"/>
                  </a:lnTo>
                  <a:lnTo>
                    <a:pt x="519" y="4651"/>
                  </a:lnTo>
                  <a:lnTo>
                    <a:pt x="521" y="4653"/>
                  </a:lnTo>
                  <a:lnTo>
                    <a:pt x="522" y="4656"/>
                  </a:lnTo>
                  <a:lnTo>
                    <a:pt x="522" y="4660"/>
                  </a:lnTo>
                  <a:lnTo>
                    <a:pt x="521" y="4664"/>
                  </a:lnTo>
                  <a:lnTo>
                    <a:pt x="518" y="4668"/>
                  </a:lnTo>
                  <a:lnTo>
                    <a:pt x="514" y="4672"/>
                  </a:lnTo>
                  <a:lnTo>
                    <a:pt x="508" y="4677"/>
                  </a:lnTo>
                  <a:lnTo>
                    <a:pt x="502" y="4681"/>
                  </a:lnTo>
                  <a:lnTo>
                    <a:pt x="499" y="4686"/>
                  </a:lnTo>
                  <a:lnTo>
                    <a:pt x="498" y="4691"/>
                  </a:lnTo>
                  <a:lnTo>
                    <a:pt x="498" y="4694"/>
                  </a:lnTo>
                  <a:lnTo>
                    <a:pt x="500" y="4699"/>
                  </a:lnTo>
                  <a:lnTo>
                    <a:pt x="503" y="4703"/>
                  </a:lnTo>
                  <a:lnTo>
                    <a:pt x="506" y="4706"/>
                  </a:lnTo>
                  <a:lnTo>
                    <a:pt x="511" y="4710"/>
                  </a:lnTo>
                  <a:lnTo>
                    <a:pt x="519" y="4717"/>
                  </a:lnTo>
                  <a:lnTo>
                    <a:pt x="527" y="4727"/>
                  </a:lnTo>
                  <a:lnTo>
                    <a:pt x="533" y="4737"/>
                  </a:lnTo>
                  <a:lnTo>
                    <a:pt x="537" y="4749"/>
                  </a:lnTo>
                  <a:lnTo>
                    <a:pt x="544" y="4762"/>
                  </a:lnTo>
                  <a:lnTo>
                    <a:pt x="556" y="4779"/>
                  </a:lnTo>
                  <a:lnTo>
                    <a:pt x="568" y="4793"/>
                  </a:lnTo>
                  <a:lnTo>
                    <a:pt x="577" y="4805"/>
                  </a:lnTo>
                  <a:lnTo>
                    <a:pt x="580" y="4809"/>
                  </a:lnTo>
                  <a:lnTo>
                    <a:pt x="582" y="4811"/>
                  </a:lnTo>
                  <a:lnTo>
                    <a:pt x="586" y="4813"/>
                  </a:lnTo>
                  <a:lnTo>
                    <a:pt x="590" y="4816"/>
                  </a:lnTo>
                  <a:lnTo>
                    <a:pt x="598" y="4819"/>
                  </a:lnTo>
                  <a:lnTo>
                    <a:pt x="611" y="4822"/>
                  </a:lnTo>
                  <a:lnTo>
                    <a:pt x="617" y="4824"/>
                  </a:lnTo>
                  <a:lnTo>
                    <a:pt x="624" y="4828"/>
                  </a:lnTo>
                  <a:lnTo>
                    <a:pt x="629" y="4831"/>
                  </a:lnTo>
                  <a:lnTo>
                    <a:pt x="634" y="4836"/>
                  </a:lnTo>
                  <a:lnTo>
                    <a:pt x="637" y="4841"/>
                  </a:lnTo>
                  <a:lnTo>
                    <a:pt x="641" y="4847"/>
                  </a:lnTo>
                  <a:lnTo>
                    <a:pt x="643" y="4853"/>
                  </a:lnTo>
                  <a:lnTo>
                    <a:pt x="645" y="4857"/>
                  </a:lnTo>
                  <a:lnTo>
                    <a:pt x="648" y="4863"/>
                  </a:lnTo>
                  <a:lnTo>
                    <a:pt x="650" y="4867"/>
                  </a:lnTo>
                  <a:lnTo>
                    <a:pt x="654" y="4870"/>
                  </a:lnTo>
                  <a:lnTo>
                    <a:pt x="659" y="4873"/>
                  </a:lnTo>
                  <a:lnTo>
                    <a:pt x="668" y="4875"/>
                  </a:lnTo>
                  <a:lnTo>
                    <a:pt x="681" y="4879"/>
                  </a:lnTo>
                  <a:lnTo>
                    <a:pt x="687" y="4880"/>
                  </a:lnTo>
                  <a:lnTo>
                    <a:pt x="693" y="4883"/>
                  </a:lnTo>
                  <a:lnTo>
                    <a:pt x="699" y="4887"/>
                  </a:lnTo>
                  <a:lnTo>
                    <a:pt x="705" y="4891"/>
                  </a:lnTo>
                  <a:lnTo>
                    <a:pt x="714" y="4899"/>
                  </a:lnTo>
                  <a:lnTo>
                    <a:pt x="723" y="4908"/>
                  </a:lnTo>
                  <a:lnTo>
                    <a:pt x="731" y="4916"/>
                  </a:lnTo>
                  <a:lnTo>
                    <a:pt x="742" y="4923"/>
                  </a:lnTo>
                  <a:lnTo>
                    <a:pt x="747" y="4925"/>
                  </a:lnTo>
                  <a:lnTo>
                    <a:pt x="752" y="4927"/>
                  </a:lnTo>
                  <a:lnTo>
                    <a:pt x="757" y="4929"/>
                  </a:lnTo>
                  <a:lnTo>
                    <a:pt x="762" y="4930"/>
                  </a:lnTo>
                  <a:lnTo>
                    <a:pt x="774" y="4931"/>
                  </a:lnTo>
                  <a:lnTo>
                    <a:pt x="786" y="4935"/>
                  </a:lnTo>
                  <a:lnTo>
                    <a:pt x="798" y="4941"/>
                  </a:lnTo>
                  <a:lnTo>
                    <a:pt x="808" y="4946"/>
                  </a:lnTo>
                  <a:lnTo>
                    <a:pt x="813" y="4950"/>
                  </a:lnTo>
                  <a:lnTo>
                    <a:pt x="818" y="4951"/>
                  </a:lnTo>
                  <a:lnTo>
                    <a:pt x="823" y="4952"/>
                  </a:lnTo>
                  <a:lnTo>
                    <a:pt x="827" y="4954"/>
                  </a:lnTo>
                  <a:lnTo>
                    <a:pt x="839" y="4955"/>
                  </a:lnTo>
                  <a:lnTo>
                    <a:pt x="854" y="4956"/>
                  </a:lnTo>
                  <a:lnTo>
                    <a:pt x="863" y="4962"/>
                  </a:lnTo>
                  <a:lnTo>
                    <a:pt x="875" y="4971"/>
                  </a:lnTo>
                  <a:lnTo>
                    <a:pt x="881" y="4975"/>
                  </a:lnTo>
                  <a:lnTo>
                    <a:pt x="887" y="4979"/>
                  </a:lnTo>
                  <a:lnTo>
                    <a:pt x="890" y="4979"/>
                  </a:lnTo>
                  <a:lnTo>
                    <a:pt x="893" y="4979"/>
                  </a:lnTo>
                  <a:lnTo>
                    <a:pt x="895" y="4979"/>
                  </a:lnTo>
                  <a:lnTo>
                    <a:pt x="898" y="4976"/>
                  </a:lnTo>
                  <a:lnTo>
                    <a:pt x="901" y="4973"/>
                  </a:lnTo>
                  <a:lnTo>
                    <a:pt x="906" y="4973"/>
                  </a:lnTo>
                  <a:lnTo>
                    <a:pt x="911" y="4973"/>
                  </a:lnTo>
                  <a:lnTo>
                    <a:pt x="917" y="4974"/>
                  </a:lnTo>
                  <a:lnTo>
                    <a:pt x="927" y="4980"/>
                  </a:lnTo>
                  <a:lnTo>
                    <a:pt x="938" y="4983"/>
                  </a:lnTo>
                  <a:lnTo>
                    <a:pt x="946" y="4986"/>
                  </a:lnTo>
                  <a:lnTo>
                    <a:pt x="953" y="4988"/>
                  </a:lnTo>
                  <a:lnTo>
                    <a:pt x="958" y="4989"/>
                  </a:lnTo>
                  <a:lnTo>
                    <a:pt x="962" y="4992"/>
                  </a:lnTo>
                  <a:lnTo>
                    <a:pt x="963" y="4995"/>
                  </a:lnTo>
                  <a:lnTo>
                    <a:pt x="962" y="4998"/>
                  </a:lnTo>
                  <a:lnTo>
                    <a:pt x="959" y="5001"/>
                  </a:lnTo>
                  <a:lnTo>
                    <a:pt x="955" y="5006"/>
                  </a:lnTo>
                  <a:lnTo>
                    <a:pt x="945" y="5012"/>
                  </a:lnTo>
                  <a:lnTo>
                    <a:pt x="937" y="5017"/>
                  </a:lnTo>
                  <a:lnTo>
                    <a:pt x="927" y="5021"/>
                  </a:lnTo>
                  <a:lnTo>
                    <a:pt x="919" y="5028"/>
                  </a:lnTo>
                  <a:lnTo>
                    <a:pt x="915" y="5033"/>
                  </a:lnTo>
                  <a:lnTo>
                    <a:pt x="913" y="5039"/>
                  </a:lnTo>
                  <a:lnTo>
                    <a:pt x="909" y="5045"/>
                  </a:lnTo>
                  <a:lnTo>
                    <a:pt x="908" y="5051"/>
                  </a:lnTo>
                  <a:lnTo>
                    <a:pt x="905" y="5064"/>
                  </a:lnTo>
                  <a:lnTo>
                    <a:pt x="902" y="5077"/>
                  </a:lnTo>
                  <a:lnTo>
                    <a:pt x="901" y="5090"/>
                  </a:lnTo>
                  <a:lnTo>
                    <a:pt x="901" y="5102"/>
                  </a:lnTo>
                  <a:lnTo>
                    <a:pt x="901" y="5113"/>
                  </a:lnTo>
                  <a:lnTo>
                    <a:pt x="902" y="5121"/>
                  </a:lnTo>
                  <a:lnTo>
                    <a:pt x="903" y="5130"/>
                  </a:lnTo>
                  <a:lnTo>
                    <a:pt x="906" y="5135"/>
                  </a:lnTo>
                  <a:lnTo>
                    <a:pt x="908" y="5140"/>
                  </a:lnTo>
                  <a:lnTo>
                    <a:pt x="913" y="5144"/>
                  </a:lnTo>
                  <a:lnTo>
                    <a:pt x="917" y="5146"/>
                  </a:lnTo>
                  <a:lnTo>
                    <a:pt x="919" y="5150"/>
                  </a:lnTo>
                  <a:lnTo>
                    <a:pt x="920" y="5153"/>
                  </a:lnTo>
                  <a:lnTo>
                    <a:pt x="921" y="5157"/>
                  </a:lnTo>
                  <a:lnTo>
                    <a:pt x="921" y="5162"/>
                  </a:lnTo>
                  <a:lnTo>
                    <a:pt x="919" y="5166"/>
                  </a:lnTo>
                  <a:lnTo>
                    <a:pt x="917" y="5172"/>
                  </a:lnTo>
                  <a:lnTo>
                    <a:pt x="913" y="5179"/>
                  </a:lnTo>
                  <a:lnTo>
                    <a:pt x="911" y="5185"/>
                  </a:lnTo>
                  <a:lnTo>
                    <a:pt x="909" y="5190"/>
                  </a:lnTo>
                  <a:lnTo>
                    <a:pt x="908" y="5195"/>
                  </a:lnTo>
                  <a:lnTo>
                    <a:pt x="909" y="5198"/>
                  </a:lnTo>
                  <a:lnTo>
                    <a:pt x="913" y="5210"/>
                  </a:lnTo>
                  <a:lnTo>
                    <a:pt x="914" y="5228"/>
                  </a:lnTo>
                  <a:lnTo>
                    <a:pt x="914" y="5240"/>
                  </a:lnTo>
                  <a:lnTo>
                    <a:pt x="913" y="5252"/>
                  </a:lnTo>
                  <a:lnTo>
                    <a:pt x="911" y="5263"/>
                  </a:lnTo>
                  <a:lnTo>
                    <a:pt x="909" y="5273"/>
                  </a:lnTo>
                  <a:lnTo>
                    <a:pt x="903" y="5294"/>
                  </a:lnTo>
                  <a:lnTo>
                    <a:pt x="898" y="5311"/>
                  </a:lnTo>
                  <a:lnTo>
                    <a:pt x="896" y="5320"/>
                  </a:lnTo>
                  <a:lnTo>
                    <a:pt x="896" y="5327"/>
                  </a:lnTo>
                  <a:lnTo>
                    <a:pt x="898" y="5333"/>
                  </a:lnTo>
                  <a:lnTo>
                    <a:pt x="900" y="5339"/>
                  </a:lnTo>
                  <a:lnTo>
                    <a:pt x="901" y="5343"/>
                  </a:lnTo>
                  <a:lnTo>
                    <a:pt x="902" y="5349"/>
                  </a:lnTo>
                  <a:lnTo>
                    <a:pt x="902" y="5354"/>
                  </a:lnTo>
                  <a:lnTo>
                    <a:pt x="900" y="5360"/>
                  </a:lnTo>
                  <a:lnTo>
                    <a:pt x="899" y="5365"/>
                  </a:lnTo>
                  <a:lnTo>
                    <a:pt x="898" y="5370"/>
                  </a:lnTo>
                  <a:lnTo>
                    <a:pt x="900" y="5373"/>
                  </a:lnTo>
                  <a:lnTo>
                    <a:pt x="902" y="5377"/>
                  </a:lnTo>
                  <a:lnTo>
                    <a:pt x="908" y="5381"/>
                  </a:lnTo>
                  <a:lnTo>
                    <a:pt x="915" y="5384"/>
                  </a:lnTo>
                  <a:lnTo>
                    <a:pt x="921" y="5386"/>
                  </a:lnTo>
                  <a:lnTo>
                    <a:pt x="927" y="5390"/>
                  </a:lnTo>
                  <a:lnTo>
                    <a:pt x="934" y="5396"/>
                  </a:lnTo>
                  <a:lnTo>
                    <a:pt x="939" y="5402"/>
                  </a:lnTo>
                  <a:lnTo>
                    <a:pt x="945" y="5408"/>
                  </a:lnTo>
                  <a:lnTo>
                    <a:pt x="950" y="5411"/>
                  </a:lnTo>
                  <a:lnTo>
                    <a:pt x="956" y="5415"/>
                  </a:lnTo>
                  <a:lnTo>
                    <a:pt x="963" y="5415"/>
                  </a:lnTo>
                  <a:lnTo>
                    <a:pt x="969" y="5415"/>
                  </a:lnTo>
                  <a:lnTo>
                    <a:pt x="974" y="5417"/>
                  </a:lnTo>
                  <a:lnTo>
                    <a:pt x="977" y="5421"/>
                  </a:lnTo>
                  <a:lnTo>
                    <a:pt x="981" y="5427"/>
                  </a:lnTo>
                  <a:lnTo>
                    <a:pt x="982" y="5434"/>
                  </a:lnTo>
                  <a:lnTo>
                    <a:pt x="982" y="5441"/>
                  </a:lnTo>
                  <a:lnTo>
                    <a:pt x="983" y="5443"/>
                  </a:lnTo>
                  <a:lnTo>
                    <a:pt x="985" y="5446"/>
                  </a:lnTo>
                  <a:lnTo>
                    <a:pt x="988" y="5448"/>
                  </a:lnTo>
                  <a:lnTo>
                    <a:pt x="993" y="5448"/>
                  </a:lnTo>
                  <a:lnTo>
                    <a:pt x="1000" y="5449"/>
                  </a:lnTo>
                  <a:lnTo>
                    <a:pt x="1006" y="5450"/>
                  </a:lnTo>
                  <a:lnTo>
                    <a:pt x="1013" y="5454"/>
                  </a:lnTo>
                  <a:lnTo>
                    <a:pt x="1019" y="5458"/>
                  </a:lnTo>
                  <a:lnTo>
                    <a:pt x="1024" y="5461"/>
                  </a:lnTo>
                  <a:lnTo>
                    <a:pt x="1027" y="5466"/>
                  </a:lnTo>
                  <a:lnTo>
                    <a:pt x="1031" y="5471"/>
                  </a:lnTo>
                  <a:lnTo>
                    <a:pt x="1033" y="5475"/>
                  </a:lnTo>
                  <a:lnTo>
                    <a:pt x="1034" y="5480"/>
                  </a:lnTo>
                  <a:lnTo>
                    <a:pt x="1037" y="5484"/>
                  </a:lnTo>
                  <a:lnTo>
                    <a:pt x="1039" y="5487"/>
                  </a:lnTo>
                  <a:lnTo>
                    <a:pt x="1041" y="5491"/>
                  </a:lnTo>
                  <a:lnTo>
                    <a:pt x="1047" y="5496"/>
                  </a:lnTo>
                  <a:lnTo>
                    <a:pt x="1054" y="5499"/>
                  </a:lnTo>
                  <a:lnTo>
                    <a:pt x="1057" y="5502"/>
                  </a:lnTo>
                  <a:lnTo>
                    <a:pt x="1060" y="5507"/>
                  </a:lnTo>
                  <a:lnTo>
                    <a:pt x="1063" y="5513"/>
                  </a:lnTo>
                  <a:lnTo>
                    <a:pt x="1065" y="5521"/>
                  </a:lnTo>
                  <a:lnTo>
                    <a:pt x="1067" y="5528"/>
                  </a:lnTo>
                  <a:lnTo>
                    <a:pt x="1071" y="5534"/>
                  </a:lnTo>
                  <a:lnTo>
                    <a:pt x="1075" y="5538"/>
                  </a:lnTo>
                  <a:lnTo>
                    <a:pt x="1078" y="5542"/>
                  </a:lnTo>
                  <a:lnTo>
                    <a:pt x="1088" y="5544"/>
                  </a:lnTo>
                  <a:lnTo>
                    <a:pt x="1098" y="5546"/>
                  </a:lnTo>
                  <a:lnTo>
                    <a:pt x="1103" y="5546"/>
                  </a:lnTo>
                  <a:lnTo>
                    <a:pt x="1107" y="5547"/>
                  </a:lnTo>
                  <a:lnTo>
                    <a:pt x="1111" y="5549"/>
                  </a:lnTo>
                  <a:lnTo>
                    <a:pt x="1114" y="5553"/>
                  </a:lnTo>
                  <a:lnTo>
                    <a:pt x="1117" y="5560"/>
                  </a:lnTo>
                  <a:lnTo>
                    <a:pt x="1121" y="5563"/>
                  </a:lnTo>
                  <a:lnTo>
                    <a:pt x="1125" y="5562"/>
                  </a:lnTo>
                  <a:lnTo>
                    <a:pt x="1129" y="5559"/>
                  </a:lnTo>
                  <a:lnTo>
                    <a:pt x="1134" y="5555"/>
                  </a:lnTo>
                  <a:lnTo>
                    <a:pt x="1139" y="5551"/>
                  </a:lnTo>
                  <a:lnTo>
                    <a:pt x="1145" y="5548"/>
                  </a:lnTo>
                  <a:lnTo>
                    <a:pt x="1151" y="5547"/>
                  </a:lnTo>
                  <a:lnTo>
                    <a:pt x="1155" y="5546"/>
                  </a:lnTo>
                  <a:lnTo>
                    <a:pt x="1161" y="5546"/>
                  </a:lnTo>
                  <a:lnTo>
                    <a:pt x="1166" y="5548"/>
                  </a:lnTo>
                  <a:lnTo>
                    <a:pt x="1171" y="5550"/>
                  </a:lnTo>
                  <a:lnTo>
                    <a:pt x="1180" y="5556"/>
                  </a:lnTo>
                  <a:lnTo>
                    <a:pt x="1191" y="5561"/>
                  </a:lnTo>
                  <a:lnTo>
                    <a:pt x="1204" y="5566"/>
                  </a:lnTo>
                  <a:lnTo>
                    <a:pt x="1217" y="5569"/>
                  </a:lnTo>
                  <a:lnTo>
                    <a:pt x="1245" y="5574"/>
                  </a:lnTo>
                  <a:lnTo>
                    <a:pt x="1268" y="5578"/>
                  </a:lnTo>
                  <a:lnTo>
                    <a:pt x="1285" y="5579"/>
                  </a:lnTo>
                  <a:lnTo>
                    <a:pt x="1295" y="5579"/>
                  </a:lnTo>
                  <a:lnTo>
                    <a:pt x="1298" y="5579"/>
                  </a:lnTo>
                  <a:lnTo>
                    <a:pt x="1302" y="5580"/>
                  </a:lnTo>
                  <a:lnTo>
                    <a:pt x="1305" y="5581"/>
                  </a:lnTo>
                  <a:lnTo>
                    <a:pt x="1310" y="5584"/>
                  </a:lnTo>
                  <a:lnTo>
                    <a:pt x="1318" y="5591"/>
                  </a:lnTo>
                  <a:lnTo>
                    <a:pt x="1327" y="5594"/>
                  </a:lnTo>
                  <a:lnTo>
                    <a:pt x="1330" y="5597"/>
                  </a:lnTo>
                  <a:lnTo>
                    <a:pt x="1335" y="5598"/>
                  </a:lnTo>
                  <a:lnTo>
                    <a:pt x="1341" y="5598"/>
                  </a:lnTo>
                  <a:lnTo>
                    <a:pt x="1347" y="5598"/>
                  </a:lnTo>
                  <a:lnTo>
                    <a:pt x="1359" y="5598"/>
                  </a:lnTo>
                  <a:lnTo>
                    <a:pt x="1368" y="5598"/>
                  </a:lnTo>
                  <a:lnTo>
                    <a:pt x="1377" y="5599"/>
                  </a:lnTo>
                  <a:lnTo>
                    <a:pt x="1387" y="5599"/>
                  </a:lnTo>
                  <a:lnTo>
                    <a:pt x="1393" y="5600"/>
                  </a:lnTo>
                  <a:lnTo>
                    <a:pt x="1399" y="5600"/>
                  </a:lnTo>
                  <a:lnTo>
                    <a:pt x="1404" y="5599"/>
                  </a:lnTo>
                  <a:lnTo>
                    <a:pt x="1409" y="5598"/>
                  </a:lnTo>
                  <a:lnTo>
                    <a:pt x="1413" y="5595"/>
                  </a:lnTo>
                  <a:lnTo>
                    <a:pt x="1417" y="5591"/>
                  </a:lnTo>
                  <a:lnTo>
                    <a:pt x="1421" y="5585"/>
                  </a:lnTo>
                  <a:lnTo>
                    <a:pt x="1424" y="5576"/>
                  </a:lnTo>
                  <a:lnTo>
                    <a:pt x="1430" y="5560"/>
                  </a:lnTo>
                  <a:lnTo>
                    <a:pt x="1436" y="5547"/>
                  </a:lnTo>
                  <a:lnTo>
                    <a:pt x="1438" y="5542"/>
                  </a:lnTo>
                  <a:lnTo>
                    <a:pt x="1443" y="5537"/>
                  </a:lnTo>
                  <a:lnTo>
                    <a:pt x="1447" y="5534"/>
                  </a:lnTo>
                  <a:lnTo>
                    <a:pt x="1453" y="5529"/>
                  </a:lnTo>
                  <a:lnTo>
                    <a:pt x="1456" y="5525"/>
                  </a:lnTo>
                  <a:lnTo>
                    <a:pt x="1460" y="5521"/>
                  </a:lnTo>
                  <a:lnTo>
                    <a:pt x="1462" y="5516"/>
                  </a:lnTo>
                  <a:lnTo>
                    <a:pt x="1465" y="5511"/>
                  </a:lnTo>
                  <a:lnTo>
                    <a:pt x="1467" y="5500"/>
                  </a:lnTo>
                  <a:lnTo>
                    <a:pt x="1469" y="5488"/>
                  </a:lnTo>
                  <a:lnTo>
                    <a:pt x="1470" y="5478"/>
                  </a:lnTo>
                  <a:lnTo>
                    <a:pt x="1473" y="5468"/>
                  </a:lnTo>
                  <a:lnTo>
                    <a:pt x="1475" y="5463"/>
                  </a:lnTo>
                  <a:lnTo>
                    <a:pt x="1478" y="5461"/>
                  </a:lnTo>
                  <a:lnTo>
                    <a:pt x="1480" y="5458"/>
                  </a:lnTo>
                  <a:lnTo>
                    <a:pt x="1484" y="5456"/>
                  </a:lnTo>
                  <a:lnTo>
                    <a:pt x="1491" y="5454"/>
                  </a:lnTo>
                  <a:lnTo>
                    <a:pt x="1498" y="5455"/>
                  </a:lnTo>
                  <a:lnTo>
                    <a:pt x="1504" y="5456"/>
                  </a:lnTo>
                  <a:lnTo>
                    <a:pt x="1510" y="5459"/>
                  </a:lnTo>
                  <a:lnTo>
                    <a:pt x="1514" y="5460"/>
                  </a:lnTo>
                  <a:lnTo>
                    <a:pt x="1518" y="5459"/>
                  </a:lnTo>
                  <a:lnTo>
                    <a:pt x="1520" y="5458"/>
                  </a:lnTo>
                  <a:lnTo>
                    <a:pt x="1522" y="5456"/>
                  </a:lnTo>
                  <a:lnTo>
                    <a:pt x="1522" y="5454"/>
                  </a:lnTo>
                  <a:lnTo>
                    <a:pt x="1523" y="5450"/>
                  </a:lnTo>
                  <a:lnTo>
                    <a:pt x="1524" y="5435"/>
                  </a:lnTo>
                  <a:lnTo>
                    <a:pt x="1528" y="5421"/>
                  </a:lnTo>
                  <a:lnTo>
                    <a:pt x="1531" y="5414"/>
                  </a:lnTo>
                  <a:lnTo>
                    <a:pt x="1535" y="5408"/>
                  </a:lnTo>
                  <a:lnTo>
                    <a:pt x="1541" y="5402"/>
                  </a:lnTo>
                  <a:lnTo>
                    <a:pt x="1547" y="5397"/>
                  </a:lnTo>
                  <a:lnTo>
                    <a:pt x="1563" y="5387"/>
                  </a:lnTo>
                  <a:lnTo>
                    <a:pt x="1582" y="5377"/>
                  </a:lnTo>
                  <a:lnTo>
                    <a:pt x="1602" y="5366"/>
                  </a:lnTo>
                  <a:lnTo>
                    <a:pt x="1621" y="5354"/>
                  </a:lnTo>
                  <a:lnTo>
                    <a:pt x="1639" y="5345"/>
                  </a:lnTo>
                  <a:lnTo>
                    <a:pt x="1651" y="5338"/>
                  </a:lnTo>
                  <a:lnTo>
                    <a:pt x="1655" y="5333"/>
                  </a:lnTo>
                  <a:lnTo>
                    <a:pt x="1657" y="5329"/>
                  </a:lnTo>
                  <a:lnTo>
                    <a:pt x="1657" y="5324"/>
                  </a:lnTo>
                  <a:lnTo>
                    <a:pt x="1656" y="5318"/>
                  </a:lnTo>
                  <a:lnTo>
                    <a:pt x="1654" y="5311"/>
                  </a:lnTo>
                  <a:lnTo>
                    <a:pt x="1652" y="5305"/>
                  </a:lnTo>
                  <a:lnTo>
                    <a:pt x="1652" y="5301"/>
                  </a:lnTo>
                  <a:lnTo>
                    <a:pt x="1654" y="5296"/>
                  </a:lnTo>
                  <a:lnTo>
                    <a:pt x="1655" y="5291"/>
                  </a:lnTo>
                  <a:lnTo>
                    <a:pt x="1658" y="5286"/>
                  </a:lnTo>
                  <a:lnTo>
                    <a:pt x="1663" y="5283"/>
                  </a:lnTo>
                  <a:lnTo>
                    <a:pt x="1669" y="5279"/>
                  </a:lnTo>
                  <a:lnTo>
                    <a:pt x="1681" y="5275"/>
                  </a:lnTo>
                  <a:lnTo>
                    <a:pt x="1692" y="5272"/>
                  </a:lnTo>
                  <a:lnTo>
                    <a:pt x="1702" y="5267"/>
                  </a:lnTo>
                  <a:lnTo>
                    <a:pt x="1717" y="5260"/>
                  </a:lnTo>
                  <a:lnTo>
                    <a:pt x="1725" y="5255"/>
                  </a:lnTo>
                  <a:lnTo>
                    <a:pt x="1733" y="5252"/>
                  </a:lnTo>
                  <a:lnTo>
                    <a:pt x="1739" y="5251"/>
                  </a:lnTo>
                  <a:lnTo>
                    <a:pt x="1745" y="5251"/>
                  </a:lnTo>
                  <a:lnTo>
                    <a:pt x="1750" y="5253"/>
                  </a:lnTo>
                  <a:lnTo>
                    <a:pt x="1753" y="5255"/>
                  </a:lnTo>
                  <a:lnTo>
                    <a:pt x="1756" y="5260"/>
                  </a:lnTo>
                  <a:lnTo>
                    <a:pt x="1756" y="5266"/>
                  </a:lnTo>
                  <a:lnTo>
                    <a:pt x="1756" y="5277"/>
                  </a:lnTo>
                  <a:lnTo>
                    <a:pt x="1756" y="5285"/>
                  </a:lnTo>
                  <a:lnTo>
                    <a:pt x="1756" y="5289"/>
                  </a:lnTo>
                  <a:lnTo>
                    <a:pt x="1758" y="5291"/>
                  </a:lnTo>
                  <a:lnTo>
                    <a:pt x="1761" y="5292"/>
                  </a:lnTo>
                  <a:lnTo>
                    <a:pt x="1765" y="5294"/>
                  </a:lnTo>
                  <a:lnTo>
                    <a:pt x="1774" y="5297"/>
                  </a:lnTo>
                  <a:lnTo>
                    <a:pt x="1783" y="5302"/>
                  </a:lnTo>
                  <a:lnTo>
                    <a:pt x="1791" y="5309"/>
                  </a:lnTo>
                  <a:lnTo>
                    <a:pt x="1800" y="5320"/>
                  </a:lnTo>
                  <a:lnTo>
                    <a:pt x="1807" y="5333"/>
                  </a:lnTo>
                  <a:lnTo>
                    <a:pt x="1815" y="5345"/>
                  </a:lnTo>
                  <a:lnTo>
                    <a:pt x="1819" y="5351"/>
                  </a:lnTo>
                  <a:lnTo>
                    <a:pt x="1824" y="5354"/>
                  </a:lnTo>
                  <a:lnTo>
                    <a:pt x="1827" y="5358"/>
                  </a:lnTo>
                  <a:lnTo>
                    <a:pt x="1833" y="5359"/>
                  </a:lnTo>
                  <a:lnTo>
                    <a:pt x="1843" y="5357"/>
                  </a:lnTo>
                  <a:lnTo>
                    <a:pt x="1852" y="5353"/>
                  </a:lnTo>
                  <a:lnTo>
                    <a:pt x="1857" y="5353"/>
                  </a:lnTo>
                  <a:lnTo>
                    <a:pt x="1862" y="5353"/>
                  </a:lnTo>
                  <a:lnTo>
                    <a:pt x="1868" y="5354"/>
                  </a:lnTo>
                  <a:lnTo>
                    <a:pt x="1875" y="5359"/>
                  </a:lnTo>
                  <a:lnTo>
                    <a:pt x="1888" y="5368"/>
                  </a:lnTo>
                  <a:lnTo>
                    <a:pt x="1901" y="5376"/>
                  </a:lnTo>
                  <a:lnTo>
                    <a:pt x="1906" y="5377"/>
                  </a:lnTo>
                  <a:lnTo>
                    <a:pt x="1910" y="5377"/>
                  </a:lnTo>
                  <a:lnTo>
                    <a:pt x="1914" y="5374"/>
                  </a:lnTo>
                  <a:lnTo>
                    <a:pt x="1917" y="5371"/>
                  </a:lnTo>
                  <a:lnTo>
                    <a:pt x="1919" y="5365"/>
                  </a:lnTo>
                  <a:lnTo>
                    <a:pt x="1920" y="5359"/>
                  </a:lnTo>
                  <a:lnTo>
                    <a:pt x="1920" y="5354"/>
                  </a:lnTo>
                  <a:lnTo>
                    <a:pt x="1920" y="5349"/>
                  </a:lnTo>
                  <a:lnTo>
                    <a:pt x="1920" y="5345"/>
                  </a:lnTo>
                  <a:lnTo>
                    <a:pt x="1921" y="5341"/>
                  </a:lnTo>
                  <a:lnTo>
                    <a:pt x="1922" y="5340"/>
                  </a:lnTo>
                  <a:lnTo>
                    <a:pt x="1925" y="5339"/>
                  </a:lnTo>
                  <a:lnTo>
                    <a:pt x="1928" y="5339"/>
                  </a:lnTo>
                  <a:lnTo>
                    <a:pt x="1933" y="5341"/>
                  </a:lnTo>
                  <a:lnTo>
                    <a:pt x="1936" y="5346"/>
                  </a:lnTo>
                  <a:lnTo>
                    <a:pt x="1941" y="5351"/>
                  </a:lnTo>
                  <a:lnTo>
                    <a:pt x="1951" y="5362"/>
                  </a:lnTo>
                  <a:lnTo>
                    <a:pt x="1960" y="5373"/>
                  </a:lnTo>
                  <a:lnTo>
                    <a:pt x="1966" y="5378"/>
                  </a:lnTo>
                  <a:lnTo>
                    <a:pt x="1972" y="5380"/>
                  </a:lnTo>
                  <a:lnTo>
                    <a:pt x="1978" y="5383"/>
                  </a:lnTo>
                  <a:lnTo>
                    <a:pt x="1985" y="5385"/>
                  </a:lnTo>
                  <a:lnTo>
                    <a:pt x="1998" y="5386"/>
                  </a:lnTo>
                  <a:lnTo>
                    <a:pt x="2011" y="5387"/>
                  </a:lnTo>
                  <a:lnTo>
                    <a:pt x="2024" y="5387"/>
                  </a:lnTo>
                  <a:lnTo>
                    <a:pt x="2039" y="5390"/>
                  </a:lnTo>
                  <a:lnTo>
                    <a:pt x="2045" y="5392"/>
                  </a:lnTo>
                  <a:lnTo>
                    <a:pt x="2051" y="5396"/>
                  </a:lnTo>
                  <a:lnTo>
                    <a:pt x="2054" y="5399"/>
                  </a:lnTo>
                  <a:lnTo>
                    <a:pt x="2057" y="5405"/>
                  </a:lnTo>
                  <a:lnTo>
                    <a:pt x="2060" y="5418"/>
                  </a:lnTo>
                  <a:lnTo>
                    <a:pt x="2064" y="5431"/>
                  </a:lnTo>
                  <a:lnTo>
                    <a:pt x="2066" y="5437"/>
                  </a:lnTo>
                  <a:lnTo>
                    <a:pt x="2068" y="5442"/>
                  </a:lnTo>
                  <a:lnTo>
                    <a:pt x="2072" y="5447"/>
                  </a:lnTo>
                  <a:lnTo>
                    <a:pt x="2076" y="5450"/>
                  </a:lnTo>
                  <a:lnTo>
                    <a:pt x="2082" y="5454"/>
                  </a:lnTo>
                  <a:lnTo>
                    <a:pt x="2089" y="5458"/>
                  </a:lnTo>
                  <a:lnTo>
                    <a:pt x="2096" y="5460"/>
                  </a:lnTo>
                  <a:lnTo>
                    <a:pt x="2105" y="5462"/>
                  </a:lnTo>
                  <a:lnTo>
                    <a:pt x="2124" y="5466"/>
                  </a:lnTo>
                  <a:lnTo>
                    <a:pt x="2142" y="5469"/>
                  </a:lnTo>
                  <a:lnTo>
                    <a:pt x="2159" y="5472"/>
                  </a:lnTo>
                  <a:lnTo>
                    <a:pt x="2173" y="5473"/>
                  </a:lnTo>
                  <a:lnTo>
                    <a:pt x="2179" y="5472"/>
                  </a:lnTo>
                  <a:lnTo>
                    <a:pt x="2185" y="5471"/>
                  </a:lnTo>
                  <a:lnTo>
                    <a:pt x="2191" y="5468"/>
                  </a:lnTo>
                  <a:lnTo>
                    <a:pt x="2197" y="5466"/>
                  </a:lnTo>
                  <a:lnTo>
                    <a:pt x="2206" y="5459"/>
                  </a:lnTo>
                  <a:lnTo>
                    <a:pt x="2215" y="5456"/>
                  </a:lnTo>
                  <a:lnTo>
                    <a:pt x="2222" y="5455"/>
                  </a:lnTo>
                  <a:lnTo>
                    <a:pt x="2230" y="5455"/>
                  </a:lnTo>
                  <a:lnTo>
                    <a:pt x="2238" y="5456"/>
                  </a:lnTo>
                  <a:lnTo>
                    <a:pt x="2246" y="5455"/>
                  </a:lnTo>
                  <a:lnTo>
                    <a:pt x="2248" y="5454"/>
                  </a:lnTo>
                  <a:lnTo>
                    <a:pt x="2250" y="5450"/>
                  </a:lnTo>
                  <a:lnTo>
                    <a:pt x="2253" y="5447"/>
                  </a:lnTo>
                  <a:lnTo>
                    <a:pt x="2256" y="5440"/>
                  </a:lnTo>
                  <a:lnTo>
                    <a:pt x="2261" y="5427"/>
                  </a:lnTo>
                  <a:lnTo>
                    <a:pt x="2268" y="5415"/>
                  </a:lnTo>
                  <a:lnTo>
                    <a:pt x="2273" y="5411"/>
                  </a:lnTo>
                  <a:lnTo>
                    <a:pt x="2279" y="5406"/>
                  </a:lnTo>
                  <a:lnTo>
                    <a:pt x="2285" y="5404"/>
                  </a:lnTo>
                  <a:lnTo>
                    <a:pt x="2293" y="5403"/>
                  </a:lnTo>
                  <a:lnTo>
                    <a:pt x="2314" y="5402"/>
                  </a:lnTo>
                  <a:lnTo>
                    <a:pt x="2339" y="5401"/>
                  </a:lnTo>
                  <a:lnTo>
                    <a:pt x="2350" y="5399"/>
                  </a:lnTo>
                  <a:lnTo>
                    <a:pt x="2361" y="5397"/>
                  </a:lnTo>
                  <a:lnTo>
                    <a:pt x="2364" y="5396"/>
                  </a:lnTo>
                  <a:lnTo>
                    <a:pt x="2369" y="5395"/>
                  </a:lnTo>
                  <a:lnTo>
                    <a:pt x="2372" y="5392"/>
                  </a:lnTo>
                  <a:lnTo>
                    <a:pt x="2374" y="5389"/>
                  </a:lnTo>
                  <a:lnTo>
                    <a:pt x="2379" y="5379"/>
                  </a:lnTo>
                  <a:lnTo>
                    <a:pt x="2385" y="5371"/>
                  </a:lnTo>
                  <a:lnTo>
                    <a:pt x="2388" y="5367"/>
                  </a:lnTo>
                  <a:lnTo>
                    <a:pt x="2393" y="5365"/>
                  </a:lnTo>
                  <a:lnTo>
                    <a:pt x="2399" y="5361"/>
                  </a:lnTo>
                  <a:lnTo>
                    <a:pt x="2407" y="5359"/>
                  </a:lnTo>
                  <a:lnTo>
                    <a:pt x="2417" y="5357"/>
                  </a:lnTo>
                  <a:lnTo>
                    <a:pt x="2425" y="5355"/>
                  </a:lnTo>
                  <a:lnTo>
                    <a:pt x="2435" y="5354"/>
                  </a:lnTo>
                  <a:lnTo>
                    <a:pt x="2443" y="5354"/>
                  </a:lnTo>
                  <a:lnTo>
                    <a:pt x="2451" y="5355"/>
                  </a:lnTo>
                  <a:lnTo>
                    <a:pt x="2460" y="5358"/>
                  </a:lnTo>
                  <a:lnTo>
                    <a:pt x="2468" y="5361"/>
                  </a:lnTo>
                  <a:lnTo>
                    <a:pt x="2475" y="5365"/>
                  </a:lnTo>
                  <a:lnTo>
                    <a:pt x="2487" y="5376"/>
                  </a:lnTo>
                  <a:lnTo>
                    <a:pt x="2496" y="5384"/>
                  </a:lnTo>
                  <a:lnTo>
                    <a:pt x="2500" y="5389"/>
                  </a:lnTo>
                  <a:lnTo>
                    <a:pt x="2504" y="5391"/>
                  </a:lnTo>
                  <a:lnTo>
                    <a:pt x="2508" y="5395"/>
                  </a:lnTo>
                  <a:lnTo>
                    <a:pt x="2513" y="5397"/>
                  </a:lnTo>
                  <a:lnTo>
                    <a:pt x="2518" y="5397"/>
                  </a:lnTo>
                  <a:lnTo>
                    <a:pt x="2523" y="5396"/>
                  </a:lnTo>
                  <a:lnTo>
                    <a:pt x="2527" y="5392"/>
                  </a:lnTo>
                  <a:lnTo>
                    <a:pt x="2532" y="5387"/>
                  </a:lnTo>
                  <a:lnTo>
                    <a:pt x="2538" y="5384"/>
                  </a:lnTo>
                  <a:lnTo>
                    <a:pt x="2543" y="5380"/>
                  </a:lnTo>
                  <a:lnTo>
                    <a:pt x="2546" y="5379"/>
                  </a:lnTo>
                  <a:lnTo>
                    <a:pt x="2549" y="5378"/>
                  </a:lnTo>
                  <a:lnTo>
                    <a:pt x="2552" y="5378"/>
                  </a:lnTo>
                  <a:lnTo>
                    <a:pt x="2556" y="5379"/>
                  </a:lnTo>
                  <a:lnTo>
                    <a:pt x="2562" y="5381"/>
                  </a:lnTo>
                  <a:lnTo>
                    <a:pt x="2569" y="5385"/>
                  </a:lnTo>
                  <a:lnTo>
                    <a:pt x="2575" y="5390"/>
                  </a:lnTo>
                  <a:lnTo>
                    <a:pt x="2580" y="5395"/>
                  </a:lnTo>
                  <a:lnTo>
                    <a:pt x="2584" y="5401"/>
                  </a:lnTo>
                  <a:lnTo>
                    <a:pt x="2589" y="5406"/>
                  </a:lnTo>
                  <a:lnTo>
                    <a:pt x="2591" y="5412"/>
                  </a:lnTo>
                  <a:lnTo>
                    <a:pt x="2591" y="5418"/>
                  </a:lnTo>
                  <a:lnTo>
                    <a:pt x="2591" y="5424"/>
                  </a:lnTo>
                  <a:lnTo>
                    <a:pt x="2589" y="5429"/>
                  </a:lnTo>
                  <a:lnTo>
                    <a:pt x="2587" y="5434"/>
                  </a:lnTo>
                  <a:lnTo>
                    <a:pt x="2582" y="5440"/>
                  </a:lnTo>
                  <a:lnTo>
                    <a:pt x="2575" y="5449"/>
                  </a:lnTo>
                  <a:lnTo>
                    <a:pt x="2570" y="5458"/>
                  </a:lnTo>
                  <a:lnTo>
                    <a:pt x="2570" y="5462"/>
                  </a:lnTo>
                  <a:lnTo>
                    <a:pt x="2571" y="5467"/>
                  </a:lnTo>
                  <a:lnTo>
                    <a:pt x="2572" y="5472"/>
                  </a:lnTo>
                  <a:lnTo>
                    <a:pt x="2575" y="5478"/>
                  </a:lnTo>
                  <a:lnTo>
                    <a:pt x="2582" y="5490"/>
                  </a:lnTo>
                  <a:lnTo>
                    <a:pt x="2590" y="5505"/>
                  </a:lnTo>
                  <a:lnTo>
                    <a:pt x="2600" y="5522"/>
                  </a:lnTo>
                  <a:lnTo>
                    <a:pt x="2608" y="5534"/>
                  </a:lnTo>
                  <a:lnTo>
                    <a:pt x="2613" y="5537"/>
                  </a:lnTo>
                  <a:lnTo>
                    <a:pt x="2618" y="5538"/>
                  </a:lnTo>
                  <a:lnTo>
                    <a:pt x="2620" y="5538"/>
                  </a:lnTo>
                  <a:lnTo>
                    <a:pt x="2622" y="5537"/>
                  </a:lnTo>
                  <a:lnTo>
                    <a:pt x="2625" y="5536"/>
                  </a:lnTo>
                  <a:lnTo>
                    <a:pt x="2628" y="5534"/>
                  </a:lnTo>
                  <a:lnTo>
                    <a:pt x="2631" y="5530"/>
                  </a:lnTo>
                  <a:lnTo>
                    <a:pt x="2634" y="5529"/>
                  </a:lnTo>
                  <a:lnTo>
                    <a:pt x="2637" y="5528"/>
                  </a:lnTo>
                  <a:lnTo>
                    <a:pt x="2640" y="5528"/>
                  </a:lnTo>
                  <a:lnTo>
                    <a:pt x="2649" y="5530"/>
                  </a:lnTo>
                  <a:lnTo>
                    <a:pt x="2656" y="5534"/>
                  </a:lnTo>
                  <a:lnTo>
                    <a:pt x="2663" y="5538"/>
                  </a:lnTo>
                  <a:lnTo>
                    <a:pt x="2670" y="5544"/>
                  </a:lnTo>
                  <a:lnTo>
                    <a:pt x="2676" y="5550"/>
                  </a:lnTo>
                  <a:lnTo>
                    <a:pt x="2681" y="5556"/>
                  </a:lnTo>
                  <a:lnTo>
                    <a:pt x="2685" y="5561"/>
                  </a:lnTo>
                  <a:lnTo>
                    <a:pt x="2689" y="5563"/>
                  </a:lnTo>
                  <a:lnTo>
                    <a:pt x="2693" y="5566"/>
                  </a:lnTo>
                  <a:lnTo>
                    <a:pt x="2696" y="5568"/>
                  </a:lnTo>
                  <a:lnTo>
                    <a:pt x="2703" y="5568"/>
                  </a:lnTo>
                  <a:lnTo>
                    <a:pt x="2712" y="5568"/>
                  </a:lnTo>
                  <a:lnTo>
                    <a:pt x="2720" y="5569"/>
                  </a:lnTo>
                  <a:lnTo>
                    <a:pt x="2726" y="5570"/>
                  </a:lnTo>
                  <a:lnTo>
                    <a:pt x="2731" y="5573"/>
                  </a:lnTo>
                  <a:lnTo>
                    <a:pt x="2738" y="5581"/>
                  </a:lnTo>
                  <a:lnTo>
                    <a:pt x="2741" y="5585"/>
                  </a:lnTo>
                  <a:lnTo>
                    <a:pt x="2745" y="5588"/>
                  </a:lnTo>
                  <a:lnTo>
                    <a:pt x="2750" y="5592"/>
                  </a:lnTo>
                  <a:lnTo>
                    <a:pt x="2756" y="5594"/>
                  </a:lnTo>
                  <a:lnTo>
                    <a:pt x="2767" y="5598"/>
                  </a:lnTo>
                  <a:lnTo>
                    <a:pt x="2782" y="5599"/>
                  </a:lnTo>
                  <a:lnTo>
                    <a:pt x="2796" y="5599"/>
                  </a:lnTo>
                  <a:lnTo>
                    <a:pt x="2809" y="5600"/>
                  </a:lnTo>
                  <a:lnTo>
                    <a:pt x="2820" y="5603"/>
                  </a:lnTo>
                  <a:lnTo>
                    <a:pt x="2829" y="5607"/>
                  </a:lnTo>
                  <a:lnTo>
                    <a:pt x="2838" y="5612"/>
                  </a:lnTo>
                  <a:lnTo>
                    <a:pt x="2848" y="5614"/>
                  </a:lnTo>
                  <a:lnTo>
                    <a:pt x="2853" y="5614"/>
                  </a:lnTo>
                  <a:lnTo>
                    <a:pt x="2859" y="5614"/>
                  </a:lnTo>
                  <a:lnTo>
                    <a:pt x="2864" y="5612"/>
                  </a:lnTo>
                  <a:lnTo>
                    <a:pt x="2870" y="5610"/>
                  </a:lnTo>
                  <a:lnTo>
                    <a:pt x="2879" y="5606"/>
                  </a:lnTo>
                  <a:lnTo>
                    <a:pt x="2886" y="5604"/>
                  </a:lnTo>
                  <a:lnTo>
                    <a:pt x="2895" y="5604"/>
                  </a:lnTo>
                  <a:lnTo>
                    <a:pt x="2905" y="5605"/>
                  </a:lnTo>
                  <a:lnTo>
                    <a:pt x="2916" y="5609"/>
                  </a:lnTo>
                  <a:lnTo>
                    <a:pt x="2922" y="5612"/>
                  </a:lnTo>
                  <a:lnTo>
                    <a:pt x="2924" y="5614"/>
                  </a:lnTo>
                  <a:lnTo>
                    <a:pt x="2926" y="5617"/>
                  </a:lnTo>
                  <a:lnTo>
                    <a:pt x="2926" y="5620"/>
                  </a:lnTo>
                  <a:lnTo>
                    <a:pt x="2926" y="5625"/>
                  </a:lnTo>
                  <a:lnTo>
                    <a:pt x="2926" y="5629"/>
                  </a:lnTo>
                  <a:lnTo>
                    <a:pt x="2927" y="5633"/>
                  </a:lnTo>
                  <a:lnTo>
                    <a:pt x="2928" y="5636"/>
                  </a:lnTo>
                  <a:lnTo>
                    <a:pt x="2929" y="5638"/>
                  </a:lnTo>
                  <a:lnTo>
                    <a:pt x="2933" y="5641"/>
                  </a:lnTo>
                  <a:lnTo>
                    <a:pt x="2937" y="5642"/>
                  </a:lnTo>
                  <a:lnTo>
                    <a:pt x="2943" y="5642"/>
                  </a:lnTo>
                  <a:lnTo>
                    <a:pt x="2952" y="5641"/>
                  </a:lnTo>
                  <a:lnTo>
                    <a:pt x="2972" y="5639"/>
                  </a:lnTo>
                  <a:lnTo>
                    <a:pt x="2992" y="5637"/>
                  </a:lnTo>
                  <a:lnTo>
                    <a:pt x="3013" y="5635"/>
                  </a:lnTo>
                  <a:lnTo>
                    <a:pt x="3031" y="5631"/>
                  </a:lnTo>
                  <a:lnTo>
                    <a:pt x="3037" y="5629"/>
                  </a:lnTo>
                  <a:lnTo>
                    <a:pt x="3042" y="5625"/>
                  </a:lnTo>
                  <a:lnTo>
                    <a:pt x="3044" y="5623"/>
                  </a:lnTo>
                  <a:lnTo>
                    <a:pt x="3046" y="5618"/>
                  </a:lnTo>
                  <a:lnTo>
                    <a:pt x="3046" y="5609"/>
                  </a:lnTo>
                  <a:lnTo>
                    <a:pt x="3048" y="5595"/>
                  </a:lnTo>
                  <a:lnTo>
                    <a:pt x="3050" y="5589"/>
                  </a:lnTo>
                  <a:lnTo>
                    <a:pt x="3054" y="5585"/>
                  </a:lnTo>
                  <a:lnTo>
                    <a:pt x="3060" y="5582"/>
                  </a:lnTo>
                  <a:lnTo>
                    <a:pt x="3067" y="5580"/>
                  </a:lnTo>
                  <a:lnTo>
                    <a:pt x="3081" y="5579"/>
                  </a:lnTo>
                  <a:lnTo>
                    <a:pt x="3097" y="5579"/>
                  </a:lnTo>
                  <a:lnTo>
                    <a:pt x="3112" y="5580"/>
                  </a:lnTo>
                  <a:lnTo>
                    <a:pt x="3129" y="5581"/>
                  </a:lnTo>
                  <a:lnTo>
                    <a:pt x="3149" y="5582"/>
                  </a:lnTo>
                  <a:lnTo>
                    <a:pt x="3173" y="5584"/>
                  </a:lnTo>
                  <a:lnTo>
                    <a:pt x="3195" y="5585"/>
                  </a:lnTo>
                  <a:lnTo>
                    <a:pt x="3211" y="5584"/>
                  </a:lnTo>
                  <a:lnTo>
                    <a:pt x="3218" y="5582"/>
                  </a:lnTo>
                  <a:lnTo>
                    <a:pt x="3225" y="5581"/>
                  </a:lnTo>
                  <a:lnTo>
                    <a:pt x="3232" y="5578"/>
                  </a:lnTo>
                  <a:lnTo>
                    <a:pt x="3241" y="5574"/>
                  </a:lnTo>
                  <a:lnTo>
                    <a:pt x="3251" y="5570"/>
                  </a:lnTo>
                  <a:lnTo>
                    <a:pt x="3263" y="5566"/>
                  </a:lnTo>
                  <a:lnTo>
                    <a:pt x="3270" y="5565"/>
                  </a:lnTo>
                  <a:lnTo>
                    <a:pt x="3276" y="5565"/>
                  </a:lnTo>
                  <a:lnTo>
                    <a:pt x="3283" y="5563"/>
                  </a:lnTo>
                  <a:lnTo>
                    <a:pt x="3289" y="5565"/>
                  </a:lnTo>
                  <a:lnTo>
                    <a:pt x="3300" y="5568"/>
                  </a:lnTo>
                  <a:lnTo>
                    <a:pt x="3309" y="5573"/>
                  </a:lnTo>
                  <a:lnTo>
                    <a:pt x="3314" y="5574"/>
                  </a:lnTo>
                  <a:lnTo>
                    <a:pt x="3318" y="5575"/>
                  </a:lnTo>
                  <a:lnTo>
                    <a:pt x="3323" y="5575"/>
                  </a:lnTo>
                  <a:lnTo>
                    <a:pt x="3327" y="5575"/>
                  </a:lnTo>
                  <a:lnTo>
                    <a:pt x="3345" y="5569"/>
                  </a:lnTo>
                  <a:lnTo>
                    <a:pt x="3362" y="5567"/>
                  </a:lnTo>
                  <a:lnTo>
                    <a:pt x="3369" y="5567"/>
                  </a:lnTo>
                  <a:lnTo>
                    <a:pt x="3376" y="5568"/>
                  </a:lnTo>
                  <a:lnTo>
                    <a:pt x="3382" y="5570"/>
                  </a:lnTo>
                  <a:lnTo>
                    <a:pt x="3387" y="5575"/>
                  </a:lnTo>
                  <a:lnTo>
                    <a:pt x="3396" y="5586"/>
                  </a:lnTo>
                  <a:lnTo>
                    <a:pt x="3405" y="5597"/>
                  </a:lnTo>
                  <a:lnTo>
                    <a:pt x="3408" y="5601"/>
                  </a:lnTo>
                  <a:lnTo>
                    <a:pt x="3413" y="5606"/>
                  </a:lnTo>
                  <a:lnTo>
                    <a:pt x="3419" y="5610"/>
                  </a:lnTo>
                  <a:lnTo>
                    <a:pt x="3425" y="5613"/>
                  </a:lnTo>
                  <a:lnTo>
                    <a:pt x="3431" y="5617"/>
                  </a:lnTo>
                  <a:lnTo>
                    <a:pt x="3437" y="5620"/>
                  </a:lnTo>
                  <a:lnTo>
                    <a:pt x="3441" y="5624"/>
                  </a:lnTo>
                  <a:lnTo>
                    <a:pt x="3446" y="5629"/>
                  </a:lnTo>
                  <a:lnTo>
                    <a:pt x="3455" y="5638"/>
                  </a:lnTo>
                  <a:lnTo>
                    <a:pt x="3464" y="5650"/>
                  </a:lnTo>
                  <a:lnTo>
                    <a:pt x="3466" y="5652"/>
                  </a:lnTo>
                  <a:lnTo>
                    <a:pt x="3470" y="5654"/>
                  </a:lnTo>
                  <a:lnTo>
                    <a:pt x="3472" y="5654"/>
                  </a:lnTo>
                  <a:lnTo>
                    <a:pt x="3475" y="5654"/>
                  </a:lnTo>
                  <a:lnTo>
                    <a:pt x="3479" y="5648"/>
                  </a:lnTo>
                  <a:lnTo>
                    <a:pt x="3485" y="5639"/>
                  </a:lnTo>
                  <a:lnTo>
                    <a:pt x="3489" y="5635"/>
                  </a:lnTo>
                  <a:lnTo>
                    <a:pt x="3494" y="5630"/>
                  </a:lnTo>
                  <a:lnTo>
                    <a:pt x="3500" y="5626"/>
                  </a:lnTo>
                  <a:lnTo>
                    <a:pt x="3506" y="5623"/>
                  </a:lnTo>
                  <a:lnTo>
                    <a:pt x="3514" y="5619"/>
                  </a:lnTo>
                  <a:lnTo>
                    <a:pt x="3522" y="5617"/>
                  </a:lnTo>
                  <a:lnTo>
                    <a:pt x="3531" y="5616"/>
                  </a:lnTo>
                  <a:lnTo>
                    <a:pt x="3540" y="5614"/>
                  </a:lnTo>
                  <a:lnTo>
                    <a:pt x="3564" y="5614"/>
                  </a:lnTo>
                  <a:lnTo>
                    <a:pt x="3590" y="5614"/>
                  </a:lnTo>
                  <a:lnTo>
                    <a:pt x="3603" y="5613"/>
                  </a:lnTo>
                  <a:lnTo>
                    <a:pt x="3616" y="5613"/>
                  </a:lnTo>
                  <a:lnTo>
                    <a:pt x="3628" y="5611"/>
                  </a:lnTo>
                  <a:lnTo>
                    <a:pt x="3638" y="5609"/>
                  </a:lnTo>
                  <a:lnTo>
                    <a:pt x="3647" y="5604"/>
                  </a:lnTo>
                  <a:lnTo>
                    <a:pt x="3655" y="5599"/>
                  </a:lnTo>
                  <a:lnTo>
                    <a:pt x="3664" y="5591"/>
                  </a:lnTo>
                  <a:lnTo>
                    <a:pt x="3671" y="5582"/>
                  </a:lnTo>
                  <a:lnTo>
                    <a:pt x="3678" y="5573"/>
                  </a:lnTo>
                  <a:lnTo>
                    <a:pt x="3684" y="5563"/>
                  </a:lnTo>
                  <a:lnTo>
                    <a:pt x="3690" y="5551"/>
                  </a:lnTo>
                  <a:lnTo>
                    <a:pt x="3695" y="5541"/>
                  </a:lnTo>
                  <a:lnTo>
                    <a:pt x="3703" y="5518"/>
                  </a:lnTo>
                  <a:lnTo>
                    <a:pt x="3710" y="5500"/>
                  </a:lnTo>
                  <a:lnTo>
                    <a:pt x="3714" y="5493"/>
                  </a:lnTo>
                  <a:lnTo>
                    <a:pt x="3718" y="5487"/>
                  </a:lnTo>
                  <a:lnTo>
                    <a:pt x="3724" y="5484"/>
                  </a:lnTo>
                  <a:lnTo>
                    <a:pt x="3731" y="5481"/>
                  </a:lnTo>
                  <a:lnTo>
                    <a:pt x="3739" y="5480"/>
                  </a:lnTo>
                  <a:lnTo>
                    <a:pt x="3746" y="5480"/>
                  </a:lnTo>
                  <a:lnTo>
                    <a:pt x="3752" y="5481"/>
                  </a:lnTo>
                  <a:lnTo>
                    <a:pt x="3758" y="5481"/>
                  </a:lnTo>
                  <a:lnTo>
                    <a:pt x="3762" y="5483"/>
                  </a:lnTo>
                  <a:lnTo>
                    <a:pt x="3767" y="5483"/>
                  </a:lnTo>
                  <a:lnTo>
                    <a:pt x="3772" y="5483"/>
                  </a:lnTo>
                  <a:lnTo>
                    <a:pt x="3777" y="5480"/>
                  </a:lnTo>
                  <a:lnTo>
                    <a:pt x="3785" y="5477"/>
                  </a:lnTo>
                  <a:lnTo>
                    <a:pt x="3792" y="5474"/>
                  </a:lnTo>
                  <a:lnTo>
                    <a:pt x="3794" y="5474"/>
                  </a:lnTo>
                  <a:lnTo>
                    <a:pt x="3797" y="5474"/>
                  </a:lnTo>
                  <a:lnTo>
                    <a:pt x="3800" y="5477"/>
                  </a:lnTo>
                  <a:lnTo>
                    <a:pt x="3803" y="5479"/>
                  </a:lnTo>
                  <a:lnTo>
                    <a:pt x="3806" y="5481"/>
                  </a:lnTo>
                  <a:lnTo>
                    <a:pt x="3810" y="5483"/>
                  </a:lnTo>
                  <a:lnTo>
                    <a:pt x="3812" y="5484"/>
                  </a:lnTo>
                  <a:lnTo>
                    <a:pt x="3816" y="5484"/>
                  </a:lnTo>
                  <a:lnTo>
                    <a:pt x="3822" y="5483"/>
                  </a:lnTo>
                  <a:lnTo>
                    <a:pt x="3827" y="5479"/>
                  </a:lnTo>
                  <a:lnTo>
                    <a:pt x="3830" y="5477"/>
                  </a:lnTo>
                  <a:lnTo>
                    <a:pt x="3834" y="5477"/>
                  </a:lnTo>
                  <a:lnTo>
                    <a:pt x="3840" y="5478"/>
                  </a:lnTo>
                  <a:lnTo>
                    <a:pt x="3844" y="5478"/>
                  </a:lnTo>
                  <a:lnTo>
                    <a:pt x="3856" y="5481"/>
                  </a:lnTo>
                  <a:lnTo>
                    <a:pt x="3866" y="5484"/>
                  </a:lnTo>
                  <a:lnTo>
                    <a:pt x="3874" y="5485"/>
                  </a:lnTo>
                  <a:lnTo>
                    <a:pt x="3882" y="5484"/>
                  </a:lnTo>
                  <a:lnTo>
                    <a:pt x="3887" y="5481"/>
                  </a:lnTo>
                  <a:lnTo>
                    <a:pt x="3892" y="5479"/>
                  </a:lnTo>
                  <a:lnTo>
                    <a:pt x="3897" y="5477"/>
                  </a:lnTo>
                  <a:lnTo>
                    <a:pt x="3903" y="5472"/>
                  </a:lnTo>
                  <a:lnTo>
                    <a:pt x="3909" y="5467"/>
                  </a:lnTo>
                  <a:lnTo>
                    <a:pt x="3916" y="5465"/>
                  </a:lnTo>
                  <a:lnTo>
                    <a:pt x="3923" y="5463"/>
                  </a:lnTo>
                  <a:lnTo>
                    <a:pt x="3930" y="5463"/>
                  </a:lnTo>
                  <a:lnTo>
                    <a:pt x="3937" y="5465"/>
                  </a:lnTo>
                  <a:lnTo>
                    <a:pt x="3944" y="5467"/>
                  </a:lnTo>
                  <a:lnTo>
                    <a:pt x="3950" y="5469"/>
                  </a:lnTo>
                  <a:lnTo>
                    <a:pt x="3956" y="5472"/>
                  </a:lnTo>
                  <a:lnTo>
                    <a:pt x="3964" y="5479"/>
                  </a:lnTo>
                  <a:lnTo>
                    <a:pt x="3973" y="5485"/>
                  </a:lnTo>
                  <a:lnTo>
                    <a:pt x="3978" y="5486"/>
                  </a:lnTo>
                  <a:lnTo>
                    <a:pt x="3982" y="5488"/>
                  </a:lnTo>
                  <a:lnTo>
                    <a:pt x="3989" y="5490"/>
                  </a:lnTo>
                  <a:lnTo>
                    <a:pt x="3998" y="5490"/>
                  </a:lnTo>
                  <a:lnTo>
                    <a:pt x="4016" y="5491"/>
                  </a:lnTo>
                  <a:lnTo>
                    <a:pt x="4030" y="5494"/>
                  </a:lnTo>
                  <a:lnTo>
                    <a:pt x="4036" y="5496"/>
                  </a:lnTo>
                  <a:lnTo>
                    <a:pt x="4041" y="5496"/>
                  </a:lnTo>
                  <a:lnTo>
                    <a:pt x="4044" y="5494"/>
                  </a:lnTo>
                  <a:lnTo>
                    <a:pt x="4045" y="5491"/>
                  </a:lnTo>
                  <a:lnTo>
                    <a:pt x="4048" y="5487"/>
                  </a:lnTo>
                  <a:lnTo>
                    <a:pt x="4050" y="5484"/>
                  </a:lnTo>
                  <a:lnTo>
                    <a:pt x="4054" y="5481"/>
                  </a:lnTo>
                  <a:lnTo>
                    <a:pt x="4058" y="5480"/>
                  </a:lnTo>
                  <a:lnTo>
                    <a:pt x="4068" y="5478"/>
                  </a:lnTo>
                  <a:lnTo>
                    <a:pt x="4079" y="5478"/>
                  </a:lnTo>
                  <a:lnTo>
                    <a:pt x="4090" y="5475"/>
                  </a:lnTo>
                  <a:lnTo>
                    <a:pt x="4107" y="5471"/>
                  </a:lnTo>
                  <a:lnTo>
                    <a:pt x="4123" y="5467"/>
                  </a:lnTo>
                  <a:lnTo>
                    <a:pt x="4137" y="5465"/>
                  </a:lnTo>
                  <a:lnTo>
                    <a:pt x="4143" y="5465"/>
                  </a:lnTo>
                  <a:lnTo>
                    <a:pt x="4148" y="5466"/>
                  </a:lnTo>
                  <a:lnTo>
                    <a:pt x="4152" y="5466"/>
                  </a:lnTo>
                  <a:lnTo>
                    <a:pt x="4156" y="5468"/>
                  </a:lnTo>
                  <a:lnTo>
                    <a:pt x="4158" y="5471"/>
                  </a:lnTo>
                  <a:lnTo>
                    <a:pt x="4161" y="5473"/>
                  </a:lnTo>
                  <a:lnTo>
                    <a:pt x="4162" y="5478"/>
                  </a:lnTo>
                  <a:lnTo>
                    <a:pt x="4163" y="5483"/>
                  </a:lnTo>
                  <a:lnTo>
                    <a:pt x="4164" y="5488"/>
                  </a:lnTo>
                  <a:lnTo>
                    <a:pt x="4165" y="5493"/>
                  </a:lnTo>
                  <a:lnTo>
                    <a:pt x="4167" y="5498"/>
                  </a:lnTo>
                  <a:lnTo>
                    <a:pt x="4169" y="5500"/>
                  </a:lnTo>
                  <a:lnTo>
                    <a:pt x="4171" y="5503"/>
                  </a:lnTo>
                  <a:lnTo>
                    <a:pt x="4176" y="5505"/>
                  </a:lnTo>
                  <a:lnTo>
                    <a:pt x="4181" y="5506"/>
                  </a:lnTo>
                  <a:lnTo>
                    <a:pt x="4187" y="5506"/>
                  </a:lnTo>
                  <a:lnTo>
                    <a:pt x="4201" y="5507"/>
                  </a:lnTo>
                  <a:lnTo>
                    <a:pt x="4214" y="5509"/>
                  </a:lnTo>
                  <a:lnTo>
                    <a:pt x="4227" y="5510"/>
                  </a:lnTo>
                  <a:lnTo>
                    <a:pt x="4239" y="5510"/>
                  </a:lnTo>
                  <a:lnTo>
                    <a:pt x="4249" y="5509"/>
                  </a:lnTo>
                  <a:lnTo>
                    <a:pt x="4257" y="5510"/>
                  </a:lnTo>
                  <a:lnTo>
                    <a:pt x="4262" y="5511"/>
                  </a:lnTo>
                  <a:lnTo>
                    <a:pt x="4265" y="5512"/>
                  </a:lnTo>
                  <a:lnTo>
                    <a:pt x="4269" y="5516"/>
                  </a:lnTo>
                  <a:lnTo>
                    <a:pt x="4274" y="5519"/>
                  </a:lnTo>
                  <a:lnTo>
                    <a:pt x="4277" y="5522"/>
                  </a:lnTo>
                  <a:lnTo>
                    <a:pt x="4282" y="5524"/>
                  </a:lnTo>
                  <a:lnTo>
                    <a:pt x="4287" y="5524"/>
                  </a:lnTo>
                  <a:lnTo>
                    <a:pt x="4293" y="5523"/>
                  </a:lnTo>
                  <a:lnTo>
                    <a:pt x="4302" y="5519"/>
                  </a:lnTo>
                  <a:lnTo>
                    <a:pt x="4310" y="5513"/>
                  </a:lnTo>
                  <a:lnTo>
                    <a:pt x="4318" y="5507"/>
                  </a:lnTo>
                  <a:lnTo>
                    <a:pt x="4326" y="5502"/>
                  </a:lnTo>
                  <a:lnTo>
                    <a:pt x="4331" y="5499"/>
                  </a:lnTo>
                  <a:lnTo>
                    <a:pt x="4335" y="5498"/>
                  </a:lnTo>
                  <a:lnTo>
                    <a:pt x="4341" y="5498"/>
                  </a:lnTo>
                  <a:lnTo>
                    <a:pt x="4347" y="5499"/>
                  </a:lnTo>
                  <a:lnTo>
                    <a:pt x="4360" y="5503"/>
                  </a:lnTo>
                  <a:lnTo>
                    <a:pt x="4375" y="5509"/>
                  </a:lnTo>
                  <a:lnTo>
                    <a:pt x="4382" y="5511"/>
                  </a:lnTo>
                  <a:lnTo>
                    <a:pt x="4390" y="5512"/>
                  </a:lnTo>
                  <a:lnTo>
                    <a:pt x="4398" y="5513"/>
                  </a:lnTo>
                  <a:lnTo>
                    <a:pt x="4408" y="5515"/>
                  </a:lnTo>
                  <a:lnTo>
                    <a:pt x="4427" y="5513"/>
                  </a:lnTo>
                  <a:lnTo>
                    <a:pt x="4448" y="5513"/>
                  </a:lnTo>
                  <a:lnTo>
                    <a:pt x="4458" y="5515"/>
                  </a:lnTo>
                  <a:lnTo>
                    <a:pt x="4469" y="5517"/>
                  </a:lnTo>
                  <a:lnTo>
                    <a:pt x="4477" y="5519"/>
                  </a:lnTo>
                  <a:lnTo>
                    <a:pt x="4486" y="5523"/>
                  </a:lnTo>
                  <a:lnTo>
                    <a:pt x="4503" y="5530"/>
                  </a:lnTo>
                  <a:lnTo>
                    <a:pt x="4518" y="5535"/>
                  </a:lnTo>
                  <a:lnTo>
                    <a:pt x="4524" y="5537"/>
                  </a:lnTo>
                  <a:lnTo>
                    <a:pt x="4530" y="5541"/>
                  </a:lnTo>
                  <a:lnTo>
                    <a:pt x="4534" y="5543"/>
                  </a:lnTo>
                  <a:lnTo>
                    <a:pt x="4537" y="5547"/>
                  </a:lnTo>
                  <a:lnTo>
                    <a:pt x="4540" y="5555"/>
                  </a:lnTo>
                  <a:lnTo>
                    <a:pt x="4543" y="5562"/>
                  </a:lnTo>
                  <a:lnTo>
                    <a:pt x="4545" y="5566"/>
                  </a:lnTo>
                  <a:lnTo>
                    <a:pt x="4547" y="5569"/>
                  </a:lnTo>
                  <a:lnTo>
                    <a:pt x="4552" y="5573"/>
                  </a:lnTo>
                  <a:lnTo>
                    <a:pt x="4556" y="5578"/>
                  </a:lnTo>
                  <a:lnTo>
                    <a:pt x="4566" y="5585"/>
                  </a:lnTo>
                  <a:lnTo>
                    <a:pt x="4572" y="5591"/>
                  </a:lnTo>
                  <a:lnTo>
                    <a:pt x="4575" y="5597"/>
                  </a:lnTo>
                  <a:lnTo>
                    <a:pt x="4578" y="5604"/>
                  </a:lnTo>
                  <a:lnTo>
                    <a:pt x="4579" y="5609"/>
                  </a:lnTo>
                  <a:lnTo>
                    <a:pt x="4581" y="5613"/>
                  </a:lnTo>
                  <a:lnTo>
                    <a:pt x="4584" y="5617"/>
                  </a:lnTo>
                  <a:lnTo>
                    <a:pt x="4587" y="5619"/>
                  </a:lnTo>
                  <a:lnTo>
                    <a:pt x="4592" y="5622"/>
                  </a:lnTo>
                  <a:lnTo>
                    <a:pt x="4596" y="5623"/>
                  </a:lnTo>
                  <a:lnTo>
                    <a:pt x="4600" y="5623"/>
                  </a:lnTo>
                  <a:lnTo>
                    <a:pt x="4606" y="5622"/>
                  </a:lnTo>
                  <a:lnTo>
                    <a:pt x="4611" y="5620"/>
                  </a:lnTo>
                  <a:lnTo>
                    <a:pt x="4616" y="5619"/>
                  </a:lnTo>
                  <a:lnTo>
                    <a:pt x="4622" y="5618"/>
                  </a:lnTo>
                  <a:lnTo>
                    <a:pt x="4628" y="5619"/>
                  </a:lnTo>
                  <a:lnTo>
                    <a:pt x="4639" y="5622"/>
                  </a:lnTo>
                  <a:lnTo>
                    <a:pt x="4650" y="5625"/>
                  </a:lnTo>
                  <a:lnTo>
                    <a:pt x="4663" y="5632"/>
                  </a:lnTo>
                  <a:lnTo>
                    <a:pt x="4674" y="5638"/>
                  </a:lnTo>
                  <a:lnTo>
                    <a:pt x="4682" y="5644"/>
                  </a:lnTo>
                  <a:lnTo>
                    <a:pt x="4693" y="5652"/>
                  </a:lnTo>
                  <a:lnTo>
                    <a:pt x="4702" y="5658"/>
                  </a:lnTo>
                  <a:lnTo>
                    <a:pt x="4709" y="5663"/>
                  </a:lnTo>
                  <a:lnTo>
                    <a:pt x="4712" y="5664"/>
                  </a:lnTo>
                  <a:lnTo>
                    <a:pt x="4716" y="5664"/>
                  </a:lnTo>
                  <a:lnTo>
                    <a:pt x="4719" y="5664"/>
                  </a:lnTo>
                  <a:lnTo>
                    <a:pt x="4722" y="5663"/>
                  </a:lnTo>
                  <a:lnTo>
                    <a:pt x="4725" y="5661"/>
                  </a:lnTo>
                  <a:lnTo>
                    <a:pt x="4730" y="5660"/>
                  </a:lnTo>
                  <a:lnTo>
                    <a:pt x="4734" y="5660"/>
                  </a:lnTo>
                  <a:lnTo>
                    <a:pt x="4738" y="5660"/>
                  </a:lnTo>
                  <a:lnTo>
                    <a:pt x="4743" y="5660"/>
                  </a:lnTo>
                  <a:lnTo>
                    <a:pt x="4748" y="5662"/>
                  </a:lnTo>
                  <a:lnTo>
                    <a:pt x="4751" y="5664"/>
                  </a:lnTo>
                  <a:lnTo>
                    <a:pt x="4754" y="5668"/>
                  </a:lnTo>
                  <a:lnTo>
                    <a:pt x="4757" y="5673"/>
                  </a:lnTo>
                  <a:lnTo>
                    <a:pt x="4761" y="5676"/>
                  </a:lnTo>
                  <a:lnTo>
                    <a:pt x="4767" y="5681"/>
                  </a:lnTo>
                  <a:lnTo>
                    <a:pt x="4773" y="5686"/>
                  </a:lnTo>
                  <a:lnTo>
                    <a:pt x="4787" y="5695"/>
                  </a:lnTo>
                  <a:lnTo>
                    <a:pt x="4799" y="5706"/>
                  </a:lnTo>
                  <a:lnTo>
                    <a:pt x="4812" y="5719"/>
                  </a:lnTo>
                  <a:lnTo>
                    <a:pt x="4826" y="5732"/>
                  </a:lnTo>
                  <a:lnTo>
                    <a:pt x="4843" y="5744"/>
                  </a:lnTo>
                  <a:lnTo>
                    <a:pt x="4857" y="5756"/>
                  </a:lnTo>
                  <a:lnTo>
                    <a:pt x="4874" y="5765"/>
                  </a:lnTo>
                  <a:lnTo>
                    <a:pt x="4892" y="5774"/>
                  </a:lnTo>
                  <a:lnTo>
                    <a:pt x="4908" y="5780"/>
                  </a:lnTo>
                  <a:lnTo>
                    <a:pt x="4924" y="5782"/>
                  </a:lnTo>
                  <a:lnTo>
                    <a:pt x="4936" y="5783"/>
                  </a:lnTo>
                  <a:lnTo>
                    <a:pt x="4944" y="5783"/>
                  </a:lnTo>
                  <a:lnTo>
                    <a:pt x="4951" y="5784"/>
                  </a:lnTo>
                  <a:lnTo>
                    <a:pt x="4958" y="5788"/>
                  </a:lnTo>
                  <a:lnTo>
                    <a:pt x="4963" y="5790"/>
                  </a:lnTo>
                  <a:lnTo>
                    <a:pt x="4967" y="5790"/>
                  </a:lnTo>
                  <a:lnTo>
                    <a:pt x="4971" y="5790"/>
                  </a:lnTo>
                  <a:lnTo>
                    <a:pt x="4975" y="5788"/>
                  </a:lnTo>
                  <a:lnTo>
                    <a:pt x="4978" y="5786"/>
                  </a:lnTo>
                  <a:lnTo>
                    <a:pt x="4982" y="5783"/>
                  </a:lnTo>
                  <a:lnTo>
                    <a:pt x="4986" y="5778"/>
                  </a:lnTo>
                  <a:lnTo>
                    <a:pt x="4989" y="5775"/>
                  </a:lnTo>
                  <a:lnTo>
                    <a:pt x="4994" y="5762"/>
                  </a:lnTo>
                  <a:lnTo>
                    <a:pt x="5000" y="5744"/>
                  </a:lnTo>
                  <a:lnTo>
                    <a:pt x="5005" y="5727"/>
                  </a:lnTo>
                  <a:lnTo>
                    <a:pt x="5007" y="5714"/>
                  </a:lnTo>
                  <a:lnTo>
                    <a:pt x="5008" y="5711"/>
                  </a:lnTo>
                  <a:lnTo>
                    <a:pt x="5011" y="5708"/>
                  </a:lnTo>
                  <a:lnTo>
                    <a:pt x="5013" y="5708"/>
                  </a:lnTo>
                  <a:lnTo>
                    <a:pt x="5015" y="5708"/>
                  </a:lnTo>
                  <a:lnTo>
                    <a:pt x="5022" y="5713"/>
                  </a:lnTo>
                  <a:lnTo>
                    <a:pt x="5031" y="5720"/>
                  </a:lnTo>
                  <a:lnTo>
                    <a:pt x="5040" y="5732"/>
                  </a:lnTo>
                  <a:lnTo>
                    <a:pt x="5050" y="5748"/>
                  </a:lnTo>
                  <a:lnTo>
                    <a:pt x="5058" y="5763"/>
                  </a:lnTo>
                  <a:lnTo>
                    <a:pt x="5064" y="5773"/>
                  </a:lnTo>
                  <a:lnTo>
                    <a:pt x="5069" y="5774"/>
                  </a:lnTo>
                  <a:lnTo>
                    <a:pt x="5076" y="5775"/>
                  </a:lnTo>
                  <a:lnTo>
                    <a:pt x="5083" y="5775"/>
                  </a:lnTo>
                  <a:lnTo>
                    <a:pt x="5089" y="5775"/>
                  </a:lnTo>
                  <a:lnTo>
                    <a:pt x="5096" y="5777"/>
                  </a:lnTo>
                  <a:lnTo>
                    <a:pt x="5107" y="5782"/>
                  </a:lnTo>
                  <a:lnTo>
                    <a:pt x="5119" y="5788"/>
                  </a:lnTo>
                  <a:lnTo>
                    <a:pt x="5127" y="5793"/>
                  </a:lnTo>
                  <a:lnTo>
                    <a:pt x="5140" y="5795"/>
                  </a:lnTo>
                  <a:lnTo>
                    <a:pt x="5153" y="5796"/>
                  </a:lnTo>
                  <a:lnTo>
                    <a:pt x="5166" y="5796"/>
                  </a:lnTo>
                  <a:lnTo>
                    <a:pt x="5177" y="5796"/>
                  </a:lnTo>
                  <a:lnTo>
                    <a:pt x="5187" y="5797"/>
                  </a:lnTo>
                  <a:lnTo>
                    <a:pt x="5198" y="5802"/>
                  </a:lnTo>
                  <a:lnTo>
                    <a:pt x="5211" y="5808"/>
                  </a:lnTo>
                  <a:lnTo>
                    <a:pt x="5222" y="5817"/>
                  </a:lnTo>
                  <a:lnTo>
                    <a:pt x="5233" y="5824"/>
                  </a:lnTo>
                  <a:lnTo>
                    <a:pt x="5241" y="5832"/>
                  </a:lnTo>
                  <a:lnTo>
                    <a:pt x="5248" y="5840"/>
                  </a:lnTo>
                  <a:lnTo>
                    <a:pt x="5255" y="5850"/>
                  </a:lnTo>
                  <a:lnTo>
                    <a:pt x="5261" y="5858"/>
                  </a:lnTo>
                  <a:lnTo>
                    <a:pt x="5270" y="5865"/>
                  </a:lnTo>
                  <a:lnTo>
                    <a:pt x="5273" y="5869"/>
                  </a:lnTo>
                  <a:lnTo>
                    <a:pt x="5278" y="5871"/>
                  </a:lnTo>
                  <a:lnTo>
                    <a:pt x="5283" y="5872"/>
                  </a:lnTo>
                  <a:lnTo>
                    <a:pt x="5288" y="5874"/>
                  </a:lnTo>
                  <a:lnTo>
                    <a:pt x="5298" y="5874"/>
                  </a:lnTo>
                  <a:lnTo>
                    <a:pt x="5308" y="5872"/>
                  </a:lnTo>
                  <a:lnTo>
                    <a:pt x="5311" y="5870"/>
                  </a:lnTo>
                  <a:lnTo>
                    <a:pt x="5315" y="5869"/>
                  </a:lnTo>
                  <a:lnTo>
                    <a:pt x="5318" y="5866"/>
                  </a:lnTo>
                  <a:lnTo>
                    <a:pt x="5321" y="5863"/>
                  </a:lnTo>
                  <a:lnTo>
                    <a:pt x="5324" y="5860"/>
                  </a:lnTo>
                  <a:lnTo>
                    <a:pt x="5327" y="5858"/>
                  </a:lnTo>
                  <a:lnTo>
                    <a:pt x="5330" y="5856"/>
                  </a:lnTo>
                  <a:lnTo>
                    <a:pt x="5334" y="5855"/>
                  </a:lnTo>
                  <a:lnTo>
                    <a:pt x="5342" y="5853"/>
                  </a:lnTo>
                  <a:lnTo>
                    <a:pt x="5352" y="5855"/>
                  </a:lnTo>
                  <a:lnTo>
                    <a:pt x="5357" y="5856"/>
                  </a:lnTo>
                  <a:lnTo>
                    <a:pt x="5361" y="5856"/>
                  </a:lnTo>
                  <a:lnTo>
                    <a:pt x="5365" y="5855"/>
                  </a:lnTo>
                  <a:lnTo>
                    <a:pt x="5368" y="5853"/>
                  </a:lnTo>
                  <a:lnTo>
                    <a:pt x="5372" y="5851"/>
                  </a:lnTo>
                  <a:lnTo>
                    <a:pt x="5374" y="5847"/>
                  </a:lnTo>
                  <a:lnTo>
                    <a:pt x="5377" y="5844"/>
                  </a:lnTo>
                  <a:lnTo>
                    <a:pt x="5378" y="5838"/>
                  </a:lnTo>
                  <a:lnTo>
                    <a:pt x="5379" y="5826"/>
                  </a:lnTo>
                  <a:lnTo>
                    <a:pt x="5379" y="5815"/>
                  </a:lnTo>
                  <a:lnTo>
                    <a:pt x="5378" y="5809"/>
                  </a:lnTo>
                  <a:lnTo>
                    <a:pt x="5377" y="5805"/>
                  </a:lnTo>
                  <a:lnTo>
                    <a:pt x="5374" y="5801"/>
                  </a:lnTo>
                  <a:lnTo>
                    <a:pt x="5373" y="5799"/>
                  </a:lnTo>
                  <a:lnTo>
                    <a:pt x="5368" y="5793"/>
                  </a:lnTo>
                  <a:lnTo>
                    <a:pt x="5367" y="5788"/>
                  </a:lnTo>
                  <a:lnTo>
                    <a:pt x="5367" y="5786"/>
                  </a:lnTo>
                  <a:lnTo>
                    <a:pt x="5368" y="5783"/>
                  </a:lnTo>
                  <a:lnTo>
                    <a:pt x="5370" y="5781"/>
                  </a:lnTo>
                  <a:lnTo>
                    <a:pt x="5372" y="5778"/>
                  </a:lnTo>
                  <a:lnTo>
                    <a:pt x="5377" y="5775"/>
                  </a:lnTo>
                  <a:lnTo>
                    <a:pt x="5380" y="5771"/>
                  </a:lnTo>
                  <a:lnTo>
                    <a:pt x="5380" y="5770"/>
                  </a:lnTo>
                  <a:lnTo>
                    <a:pt x="5379" y="5769"/>
                  </a:lnTo>
                  <a:lnTo>
                    <a:pt x="5378" y="5769"/>
                  </a:lnTo>
                  <a:lnTo>
                    <a:pt x="5374" y="5769"/>
                  </a:lnTo>
                  <a:lnTo>
                    <a:pt x="5372" y="5768"/>
                  </a:lnTo>
                  <a:lnTo>
                    <a:pt x="5368" y="5767"/>
                  </a:lnTo>
                  <a:lnTo>
                    <a:pt x="5366" y="5765"/>
                  </a:lnTo>
                  <a:lnTo>
                    <a:pt x="5364" y="5763"/>
                  </a:lnTo>
                  <a:lnTo>
                    <a:pt x="5362" y="5761"/>
                  </a:lnTo>
                  <a:lnTo>
                    <a:pt x="5361" y="5756"/>
                  </a:lnTo>
                  <a:lnTo>
                    <a:pt x="5361" y="5751"/>
                  </a:lnTo>
                  <a:lnTo>
                    <a:pt x="5362" y="5745"/>
                  </a:lnTo>
                  <a:lnTo>
                    <a:pt x="5366" y="5733"/>
                  </a:lnTo>
                  <a:lnTo>
                    <a:pt x="5370" y="5721"/>
                  </a:lnTo>
                  <a:lnTo>
                    <a:pt x="5372" y="5712"/>
                  </a:lnTo>
                  <a:lnTo>
                    <a:pt x="5373" y="5700"/>
                  </a:lnTo>
                  <a:lnTo>
                    <a:pt x="5373" y="5688"/>
                  </a:lnTo>
                  <a:lnTo>
                    <a:pt x="5372" y="5676"/>
                  </a:lnTo>
                  <a:lnTo>
                    <a:pt x="5371" y="5672"/>
                  </a:lnTo>
                  <a:lnTo>
                    <a:pt x="5368" y="5667"/>
                  </a:lnTo>
                  <a:lnTo>
                    <a:pt x="5364" y="5663"/>
                  </a:lnTo>
                  <a:lnTo>
                    <a:pt x="5357" y="5661"/>
                  </a:lnTo>
                  <a:lnTo>
                    <a:pt x="5342" y="5658"/>
                  </a:lnTo>
                  <a:lnTo>
                    <a:pt x="5330" y="5657"/>
                  </a:lnTo>
                  <a:lnTo>
                    <a:pt x="5326" y="5656"/>
                  </a:lnTo>
                  <a:lnTo>
                    <a:pt x="5322" y="5655"/>
                  </a:lnTo>
                  <a:lnTo>
                    <a:pt x="5320" y="5652"/>
                  </a:lnTo>
                  <a:lnTo>
                    <a:pt x="5318" y="5650"/>
                  </a:lnTo>
                  <a:lnTo>
                    <a:pt x="5317" y="5644"/>
                  </a:lnTo>
                  <a:lnTo>
                    <a:pt x="5316" y="5641"/>
                  </a:lnTo>
                  <a:lnTo>
                    <a:pt x="5313" y="5639"/>
                  </a:lnTo>
                  <a:lnTo>
                    <a:pt x="5308" y="5638"/>
                  </a:lnTo>
                  <a:lnTo>
                    <a:pt x="5301" y="5638"/>
                  </a:lnTo>
                  <a:lnTo>
                    <a:pt x="5295" y="5636"/>
                  </a:lnTo>
                  <a:lnTo>
                    <a:pt x="5291" y="5633"/>
                  </a:lnTo>
                  <a:lnTo>
                    <a:pt x="5289" y="5630"/>
                  </a:lnTo>
                  <a:lnTo>
                    <a:pt x="5286" y="5626"/>
                  </a:lnTo>
                  <a:lnTo>
                    <a:pt x="5285" y="5620"/>
                  </a:lnTo>
                  <a:lnTo>
                    <a:pt x="5283" y="5607"/>
                  </a:lnTo>
                  <a:lnTo>
                    <a:pt x="5284" y="5593"/>
                  </a:lnTo>
                  <a:lnTo>
                    <a:pt x="5285" y="5587"/>
                  </a:lnTo>
                  <a:lnTo>
                    <a:pt x="5286" y="5582"/>
                  </a:lnTo>
                  <a:lnTo>
                    <a:pt x="5288" y="5578"/>
                  </a:lnTo>
                  <a:lnTo>
                    <a:pt x="5290" y="5575"/>
                  </a:lnTo>
                  <a:lnTo>
                    <a:pt x="5294" y="5570"/>
                  </a:lnTo>
                  <a:lnTo>
                    <a:pt x="5296" y="5566"/>
                  </a:lnTo>
                  <a:lnTo>
                    <a:pt x="5295" y="5561"/>
                  </a:lnTo>
                  <a:lnTo>
                    <a:pt x="5294" y="5554"/>
                  </a:lnTo>
                  <a:lnTo>
                    <a:pt x="5292" y="5551"/>
                  </a:lnTo>
                  <a:lnTo>
                    <a:pt x="5291" y="5548"/>
                  </a:lnTo>
                  <a:lnTo>
                    <a:pt x="5291" y="5544"/>
                  </a:lnTo>
                  <a:lnTo>
                    <a:pt x="5291" y="5541"/>
                  </a:lnTo>
                  <a:lnTo>
                    <a:pt x="5294" y="5538"/>
                  </a:lnTo>
                  <a:lnTo>
                    <a:pt x="5296" y="5535"/>
                  </a:lnTo>
                  <a:lnTo>
                    <a:pt x="5298" y="5531"/>
                  </a:lnTo>
                  <a:lnTo>
                    <a:pt x="5303" y="5528"/>
                  </a:lnTo>
                  <a:lnTo>
                    <a:pt x="5315" y="5518"/>
                  </a:lnTo>
                  <a:lnTo>
                    <a:pt x="5329" y="5507"/>
                  </a:lnTo>
                  <a:lnTo>
                    <a:pt x="5336" y="5504"/>
                  </a:lnTo>
                  <a:lnTo>
                    <a:pt x="5345" y="5499"/>
                  </a:lnTo>
                  <a:lnTo>
                    <a:pt x="5352" y="5498"/>
                  </a:lnTo>
                  <a:lnTo>
                    <a:pt x="5359" y="5497"/>
                  </a:lnTo>
                  <a:lnTo>
                    <a:pt x="5374" y="5499"/>
                  </a:lnTo>
                  <a:lnTo>
                    <a:pt x="5393" y="5499"/>
                  </a:lnTo>
                  <a:lnTo>
                    <a:pt x="5402" y="5499"/>
                  </a:lnTo>
                  <a:lnTo>
                    <a:pt x="5411" y="5497"/>
                  </a:lnTo>
                  <a:lnTo>
                    <a:pt x="5418" y="5494"/>
                  </a:lnTo>
                  <a:lnTo>
                    <a:pt x="5425" y="5491"/>
                  </a:lnTo>
                  <a:lnTo>
                    <a:pt x="5436" y="5480"/>
                  </a:lnTo>
                  <a:lnTo>
                    <a:pt x="5444" y="5472"/>
                  </a:lnTo>
                  <a:lnTo>
                    <a:pt x="5448" y="5468"/>
                  </a:lnTo>
                  <a:lnTo>
                    <a:pt x="5453" y="5466"/>
                  </a:lnTo>
                  <a:lnTo>
                    <a:pt x="5459" y="5465"/>
                  </a:lnTo>
                  <a:lnTo>
                    <a:pt x="5466" y="5466"/>
                  </a:lnTo>
                  <a:lnTo>
                    <a:pt x="5480" y="5468"/>
                  </a:lnTo>
                  <a:lnTo>
                    <a:pt x="5492" y="5471"/>
                  </a:lnTo>
                  <a:lnTo>
                    <a:pt x="5497" y="5471"/>
                  </a:lnTo>
                  <a:lnTo>
                    <a:pt x="5502" y="5469"/>
                  </a:lnTo>
                  <a:lnTo>
                    <a:pt x="5506" y="5468"/>
                  </a:lnTo>
                  <a:lnTo>
                    <a:pt x="5510" y="5465"/>
                  </a:lnTo>
                  <a:lnTo>
                    <a:pt x="5512" y="5460"/>
                  </a:lnTo>
                  <a:lnTo>
                    <a:pt x="5515" y="5454"/>
                  </a:lnTo>
                  <a:lnTo>
                    <a:pt x="5515" y="5447"/>
                  </a:lnTo>
                  <a:lnTo>
                    <a:pt x="5513" y="5440"/>
                  </a:lnTo>
                  <a:lnTo>
                    <a:pt x="5511" y="5424"/>
                  </a:lnTo>
                  <a:lnTo>
                    <a:pt x="5506" y="5414"/>
                  </a:lnTo>
                  <a:lnTo>
                    <a:pt x="5502" y="5404"/>
                  </a:lnTo>
                  <a:lnTo>
                    <a:pt x="5494" y="5392"/>
                  </a:lnTo>
                  <a:lnTo>
                    <a:pt x="5487" y="5379"/>
                  </a:lnTo>
                  <a:lnTo>
                    <a:pt x="5483" y="5367"/>
                  </a:lnTo>
                  <a:lnTo>
                    <a:pt x="5478" y="5352"/>
                  </a:lnTo>
                  <a:lnTo>
                    <a:pt x="5475" y="5332"/>
                  </a:lnTo>
                  <a:lnTo>
                    <a:pt x="5473" y="5311"/>
                  </a:lnTo>
                  <a:lnTo>
                    <a:pt x="5471" y="5296"/>
                  </a:lnTo>
                  <a:lnTo>
                    <a:pt x="5468" y="5283"/>
                  </a:lnTo>
                  <a:lnTo>
                    <a:pt x="5463" y="5272"/>
                  </a:lnTo>
                  <a:lnTo>
                    <a:pt x="5460" y="5267"/>
                  </a:lnTo>
                  <a:lnTo>
                    <a:pt x="5456" y="5264"/>
                  </a:lnTo>
                  <a:lnTo>
                    <a:pt x="5453" y="5260"/>
                  </a:lnTo>
                  <a:lnTo>
                    <a:pt x="5448" y="5258"/>
                  </a:lnTo>
                  <a:lnTo>
                    <a:pt x="5437" y="5254"/>
                  </a:lnTo>
                  <a:lnTo>
                    <a:pt x="5425" y="5248"/>
                  </a:lnTo>
                  <a:lnTo>
                    <a:pt x="5421" y="5245"/>
                  </a:lnTo>
                  <a:lnTo>
                    <a:pt x="5415" y="5241"/>
                  </a:lnTo>
                  <a:lnTo>
                    <a:pt x="5411" y="5235"/>
                  </a:lnTo>
                  <a:lnTo>
                    <a:pt x="5408" y="5228"/>
                  </a:lnTo>
                  <a:lnTo>
                    <a:pt x="5403" y="5213"/>
                  </a:lnTo>
                  <a:lnTo>
                    <a:pt x="5400" y="5198"/>
                  </a:lnTo>
                  <a:lnTo>
                    <a:pt x="5398" y="5191"/>
                  </a:lnTo>
                  <a:lnTo>
                    <a:pt x="5396" y="5184"/>
                  </a:lnTo>
                  <a:lnTo>
                    <a:pt x="5391" y="5177"/>
                  </a:lnTo>
                  <a:lnTo>
                    <a:pt x="5384" y="5169"/>
                  </a:lnTo>
                  <a:lnTo>
                    <a:pt x="5365" y="5153"/>
                  </a:lnTo>
                  <a:lnTo>
                    <a:pt x="5342" y="5139"/>
                  </a:lnTo>
                  <a:lnTo>
                    <a:pt x="5322" y="5126"/>
                  </a:lnTo>
                  <a:lnTo>
                    <a:pt x="5305" y="5115"/>
                  </a:lnTo>
                  <a:lnTo>
                    <a:pt x="5298" y="5110"/>
                  </a:lnTo>
                  <a:lnTo>
                    <a:pt x="5292" y="5106"/>
                  </a:lnTo>
                  <a:lnTo>
                    <a:pt x="5286" y="5100"/>
                  </a:lnTo>
                  <a:lnTo>
                    <a:pt x="5282" y="5094"/>
                  </a:lnTo>
                  <a:lnTo>
                    <a:pt x="5277" y="5088"/>
                  </a:lnTo>
                  <a:lnTo>
                    <a:pt x="5273" y="5081"/>
                  </a:lnTo>
                  <a:lnTo>
                    <a:pt x="5271" y="5074"/>
                  </a:lnTo>
                  <a:lnTo>
                    <a:pt x="5271" y="5067"/>
                  </a:lnTo>
                  <a:lnTo>
                    <a:pt x="5271" y="5051"/>
                  </a:lnTo>
                  <a:lnTo>
                    <a:pt x="5272" y="5038"/>
                  </a:lnTo>
                  <a:lnTo>
                    <a:pt x="5274" y="5032"/>
                  </a:lnTo>
                  <a:lnTo>
                    <a:pt x="5277" y="5027"/>
                  </a:lnTo>
                  <a:lnTo>
                    <a:pt x="5280" y="5025"/>
                  </a:lnTo>
                  <a:lnTo>
                    <a:pt x="5285" y="5023"/>
                  </a:lnTo>
                  <a:lnTo>
                    <a:pt x="5296" y="5020"/>
                  </a:lnTo>
                  <a:lnTo>
                    <a:pt x="5305" y="5017"/>
                  </a:lnTo>
                  <a:lnTo>
                    <a:pt x="5309" y="5015"/>
                  </a:lnTo>
                  <a:lnTo>
                    <a:pt x="5311" y="5012"/>
                  </a:lnTo>
                  <a:lnTo>
                    <a:pt x="5314" y="5008"/>
                  </a:lnTo>
                  <a:lnTo>
                    <a:pt x="5314" y="5004"/>
                  </a:lnTo>
                  <a:lnTo>
                    <a:pt x="5313" y="4990"/>
                  </a:lnTo>
                  <a:lnTo>
                    <a:pt x="5307" y="4974"/>
                  </a:lnTo>
                  <a:lnTo>
                    <a:pt x="5301" y="4958"/>
                  </a:lnTo>
                  <a:lnTo>
                    <a:pt x="5294" y="4948"/>
                  </a:lnTo>
                  <a:lnTo>
                    <a:pt x="5283" y="4932"/>
                  </a:lnTo>
                  <a:lnTo>
                    <a:pt x="5267" y="4910"/>
                  </a:lnTo>
                  <a:lnTo>
                    <a:pt x="5251" y="4886"/>
                  </a:lnTo>
                  <a:lnTo>
                    <a:pt x="5239" y="4868"/>
                  </a:lnTo>
                  <a:lnTo>
                    <a:pt x="5232" y="4854"/>
                  </a:lnTo>
                  <a:lnTo>
                    <a:pt x="5227" y="4842"/>
                  </a:lnTo>
                  <a:lnTo>
                    <a:pt x="5226" y="4831"/>
                  </a:lnTo>
                  <a:lnTo>
                    <a:pt x="5226" y="4823"/>
                  </a:lnTo>
                  <a:lnTo>
                    <a:pt x="5229" y="4816"/>
                  </a:lnTo>
                  <a:lnTo>
                    <a:pt x="5233" y="4810"/>
                  </a:lnTo>
                  <a:lnTo>
                    <a:pt x="5239" y="4805"/>
                  </a:lnTo>
                  <a:lnTo>
                    <a:pt x="5246" y="4801"/>
                  </a:lnTo>
                  <a:lnTo>
                    <a:pt x="5253" y="4799"/>
                  </a:lnTo>
                  <a:lnTo>
                    <a:pt x="5263" y="4797"/>
                  </a:lnTo>
                  <a:lnTo>
                    <a:pt x="5271" y="4796"/>
                  </a:lnTo>
                  <a:lnTo>
                    <a:pt x="5280" y="4794"/>
                  </a:lnTo>
                  <a:lnTo>
                    <a:pt x="5297" y="4793"/>
                  </a:lnTo>
                  <a:lnTo>
                    <a:pt x="5311" y="4792"/>
                  </a:lnTo>
                  <a:lnTo>
                    <a:pt x="5327" y="4790"/>
                  </a:lnTo>
                  <a:lnTo>
                    <a:pt x="5343" y="4784"/>
                  </a:lnTo>
                  <a:lnTo>
                    <a:pt x="5361" y="4776"/>
                  </a:lnTo>
                  <a:lnTo>
                    <a:pt x="5383" y="4765"/>
                  </a:lnTo>
                  <a:lnTo>
                    <a:pt x="5404" y="4753"/>
                  </a:lnTo>
                  <a:lnTo>
                    <a:pt x="5423" y="4743"/>
                  </a:lnTo>
                  <a:lnTo>
                    <a:pt x="5433" y="4740"/>
                  </a:lnTo>
                  <a:lnTo>
                    <a:pt x="5442" y="4737"/>
                  </a:lnTo>
                  <a:lnTo>
                    <a:pt x="5452" y="4736"/>
                  </a:lnTo>
                  <a:lnTo>
                    <a:pt x="5460" y="4736"/>
                  </a:lnTo>
                  <a:lnTo>
                    <a:pt x="5480" y="4738"/>
                  </a:lnTo>
                  <a:lnTo>
                    <a:pt x="5504" y="4740"/>
                  </a:lnTo>
                  <a:lnTo>
                    <a:pt x="5529" y="4741"/>
                  </a:lnTo>
                  <a:lnTo>
                    <a:pt x="5553" y="4740"/>
                  </a:lnTo>
                  <a:lnTo>
                    <a:pt x="5579" y="4738"/>
                  </a:lnTo>
                  <a:lnTo>
                    <a:pt x="5605" y="4737"/>
                  </a:lnTo>
                  <a:lnTo>
                    <a:pt x="5626" y="4736"/>
                  </a:lnTo>
                  <a:lnTo>
                    <a:pt x="5641" y="4734"/>
                  </a:lnTo>
                  <a:lnTo>
                    <a:pt x="5654" y="4730"/>
                  </a:lnTo>
                  <a:lnTo>
                    <a:pt x="5673" y="4723"/>
                  </a:lnTo>
                  <a:lnTo>
                    <a:pt x="5685" y="4718"/>
                  </a:lnTo>
                  <a:lnTo>
                    <a:pt x="5695" y="4715"/>
                  </a:lnTo>
                  <a:lnTo>
                    <a:pt x="5707" y="4712"/>
                  </a:lnTo>
                  <a:lnTo>
                    <a:pt x="5718" y="4710"/>
                  </a:lnTo>
                  <a:lnTo>
                    <a:pt x="5730" y="4710"/>
                  </a:lnTo>
                  <a:lnTo>
                    <a:pt x="5740" y="4710"/>
                  </a:lnTo>
                  <a:lnTo>
                    <a:pt x="5751" y="4710"/>
                  </a:lnTo>
                  <a:lnTo>
                    <a:pt x="5762" y="4711"/>
                  </a:lnTo>
                  <a:lnTo>
                    <a:pt x="5781" y="4715"/>
                  </a:lnTo>
                  <a:lnTo>
                    <a:pt x="5798" y="4717"/>
                  </a:lnTo>
                  <a:lnTo>
                    <a:pt x="5805" y="4717"/>
                  </a:lnTo>
                  <a:lnTo>
                    <a:pt x="5813" y="4717"/>
                  </a:lnTo>
                  <a:lnTo>
                    <a:pt x="5822" y="4716"/>
                  </a:lnTo>
                  <a:lnTo>
                    <a:pt x="5832" y="4714"/>
                  </a:lnTo>
                  <a:lnTo>
                    <a:pt x="5842" y="4712"/>
                  </a:lnTo>
                  <a:lnTo>
                    <a:pt x="5850" y="4709"/>
                  </a:lnTo>
                  <a:lnTo>
                    <a:pt x="5858" y="4705"/>
                  </a:lnTo>
                  <a:lnTo>
                    <a:pt x="5865" y="4702"/>
                  </a:lnTo>
                  <a:lnTo>
                    <a:pt x="5876" y="4696"/>
                  </a:lnTo>
                  <a:lnTo>
                    <a:pt x="5887" y="4691"/>
                  </a:lnTo>
                  <a:lnTo>
                    <a:pt x="5897" y="4690"/>
                  </a:lnTo>
                  <a:lnTo>
                    <a:pt x="5910" y="4689"/>
                  </a:lnTo>
                  <a:lnTo>
                    <a:pt x="5922" y="4689"/>
                  </a:lnTo>
                  <a:lnTo>
                    <a:pt x="5932" y="4687"/>
                  </a:lnTo>
                  <a:lnTo>
                    <a:pt x="5940" y="4686"/>
                  </a:lnTo>
                  <a:lnTo>
                    <a:pt x="5951" y="4681"/>
                  </a:lnTo>
                  <a:lnTo>
                    <a:pt x="5963" y="4677"/>
                  </a:lnTo>
                  <a:lnTo>
                    <a:pt x="5975" y="4674"/>
                  </a:lnTo>
                  <a:lnTo>
                    <a:pt x="5981" y="4674"/>
                  </a:lnTo>
                  <a:lnTo>
                    <a:pt x="5985" y="4674"/>
                  </a:lnTo>
                  <a:lnTo>
                    <a:pt x="5990" y="4674"/>
                  </a:lnTo>
                  <a:lnTo>
                    <a:pt x="5995" y="4675"/>
                  </a:lnTo>
                  <a:lnTo>
                    <a:pt x="6003" y="4678"/>
                  </a:lnTo>
                  <a:lnTo>
                    <a:pt x="6012" y="4680"/>
                  </a:lnTo>
                  <a:lnTo>
                    <a:pt x="6015" y="4680"/>
                  </a:lnTo>
                  <a:lnTo>
                    <a:pt x="6019" y="4679"/>
                  </a:lnTo>
                  <a:lnTo>
                    <a:pt x="6021" y="4678"/>
                  </a:lnTo>
                  <a:lnTo>
                    <a:pt x="6023" y="4674"/>
                  </a:lnTo>
                  <a:lnTo>
                    <a:pt x="6028" y="4668"/>
                  </a:lnTo>
                  <a:lnTo>
                    <a:pt x="6034" y="4664"/>
                  </a:lnTo>
                  <a:lnTo>
                    <a:pt x="6038" y="4661"/>
                  </a:lnTo>
                  <a:lnTo>
                    <a:pt x="6041" y="4659"/>
                  </a:lnTo>
                  <a:lnTo>
                    <a:pt x="6046" y="4659"/>
                  </a:lnTo>
                  <a:lnTo>
                    <a:pt x="6052" y="4659"/>
                  </a:lnTo>
                  <a:lnTo>
                    <a:pt x="6057" y="4659"/>
                  </a:lnTo>
                  <a:lnTo>
                    <a:pt x="6060" y="4656"/>
                  </a:lnTo>
                  <a:lnTo>
                    <a:pt x="6064" y="4655"/>
                  </a:lnTo>
                  <a:lnTo>
                    <a:pt x="6067" y="4652"/>
                  </a:lnTo>
                  <a:lnTo>
                    <a:pt x="6071" y="4649"/>
                  </a:lnTo>
                  <a:lnTo>
                    <a:pt x="6077" y="4648"/>
                  </a:lnTo>
                  <a:lnTo>
                    <a:pt x="6084" y="4646"/>
                  </a:lnTo>
                  <a:lnTo>
                    <a:pt x="6095" y="4646"/>
                  </a:lnTo>
                  <a:lnTo>
                    <a:pt x="6120" y="4647"/>
                  </a:lnTo>
                  <a:lnTo>
                    <a:pt x="6147" y="4647"/>
                  </a:lnTo>
                  <a:lnTo>
                    <a:pt x="6172" y="4648"/>
                  </a:lnTo>
                  <a:lnTo>
                    <a:pt x="6193" y="4648"/>
                  </a:lnTo>
                  <a:lnTo>
                    <a:pt x="6210" y="4649"/>
                  </a:lnTo>
                  <a:lnTo>
                    <a:pt x="6221" y="4649"/>
                  </a:lnTo>
                  <a:lnTo>
                    <a:pt x="6218" y="4641"/>
                  </a:lnTo>
                  <a:lnTo>
                    <a:pt x="6217" y="4624"/>
                  </a:lnTo>
                  <a:lnTo>
                    <a:pt x="6220" y="4609"/>
                  </a:lnTo>
                  <a:lnTo>
                    <a:pt x="6221" y="4595"/>
                  </a:lnTo>
                  <a:lnTo>
                    <a:pt x="6223" y="4582"/>
                  </a:lnTo>
                  <a:lnTo>
                    <a:pt x="6224" y="4572"/>
                  </a:lnTo>
                  <a:lnTo>
                    <a:pt x="6225" y="4565"/>
                  </a:lnTo>
                  <a:lnTo>
                    <a:pt x="6227" y="4558"/>
                  </a:lnTo>
                  <a:lnTo>
                    <a:pt x="6225" y="4549"/>
                  </a:lnTo>
                  <a:lnTo>
                    <a:pt x="6225" y="4541"/>
                  </a:lnTo>
                  <a:lnTo>
                    <a:pt x="6222" y="4523"/>
                  </a:lnTo>
                  <a:lnTo>
                    <a:pt x="6217" y="4504"/>
                  </a:lnTo>
                  <a:lnTo>
                    <a:pt x="6211" y="4484"/>
                  </a:lnTo>
                  <a:lnTo>
                    <a:pt x="6206" y="4460"/>
                  </a:lnTo>
                  <a:lnTo>
                    <a:pt x="6203" y="4437"/>
                  </a:lnTo>
                  <a:lnTo>
                    <a:pt x="6202" y="4414"/>
                  </a:lnTo>
                  <a:lnTo>
                    <a:pt x="6201" y="4391"/>
                  </a:lnTo>
                  <a:lnTo>
                    <a:pt x="6201" y="4368"/>
                  </a:lnTo>
                  <a:lnTo>
                    <a:pt x="6201" y="4356"/>
                  </a:lnTo>
                  <a:lnTo>
                    <a:pt x="6201" y="4345"/>
                  </a:lnTo>
                  <a:lnTo>
                    <a:pt x="6203" y="4337"/>
                  </a:lnTo>
                  <a:lnTo>
                    <a:pt x="6205" y="4328"/>
                  </a:lnTo>
                  <a:lnTo>
                    <a:pt x="6212" y="4314"/>
                  </a:lnTo>
                  <a:lnTo>
                    <a:pt x="6222" y="4300"/>
                  </a:lnTo>
                  <a:lnTo>
                    <a:pt x="6234" y="4284"/>
                  </a:lnTo>
                  <a:lnTo>
                    <a:pt x="6245" y="4271"/>
                  </a:lnTo>
                  <a:lnTo>
                    <a:pt x="6254" y="4258"/>
                  </a:lnTo>
                  <a:lnTo>
                    <a:pt x="6262" y="4246"/>
                  </a:lnTo>
                  <a:lnTo>
                    <a:pt x="6268" y="4234"/>
                  </a:lnTo>
                  <a:lnTo>
                    <a:pt x="6273" y="4224"/>
                  </a:lnTo>
                  <a:lnTo>
                    <a:pt x="6277" y="4210"/>
                  </a:lnTo>
                  <a:lnTo>
                    <a:pt x="6279" y="4191"/>
                  </a:lnTo>
                  <a:lnTo>
                    <a:pt x="6281" y="4170"/>
                  </a:lnTo>
                  <a:lnTo>
                    <a:pt x="6284" y="4155"/>
                  </a:lnTo>
                  <a:lnTo>
                    <a:pt x="6286" y="4138"/>
                  </a:lnTo>
                  <a:lnTo>
                    <a:pt x="6290" y="4119"/>
                  </a:lnTo>
                  <a:lnTo>
                    <a:pt x="6293" y="4098"/>
                  </a:lnTo>
                  <a:lnTo>
                    <a:pt x="6294" y="4078"/>
                  </a:lnTo>
                  <a:lnTo>
                    <a:pt x="6294" y="4069"/>
                  </a:lnTo>
                  <a:lnTo>
                    <a:pt x="6294" y="4062"/>
                  </a:lnTo>
                  <a:lnTo>
                    <a:pt x="6296" y="4057"/>
                  </a:lnTo>
                  <a:lnTo>
                    <a:pt x="6298" y="4054"/>
                  </a:lnTo>
                  <a:lnTo>
                    <a:pt x="6300" y="4053"/>
                  </a:lnTo>
                  <a:lnTo>
                    <a:pt x="6304" y="4053"/>
                  </a:lnTo>
                  <a:lnTo>
                    <a:pt x="6309" y="4054"/>
                  </a:lnTo>
                  <a:lnTo>
                    <a:pt x="6315" y="4057"/>
                  </a:lnTo>
                  <a:lnTo>
                    <a:pt x="6334" y="4067"/>
                  </a:lnTo>
                  <a:lnTo>
                    <a:pt x="6356" y="4078"/>
                  </a:lnTo>
                  <a:lnTo>
                    <a:pt x="6380" y="4088"/>
                  </a:lnTo>
                  <a:lnTo>
                    <a:pt x="6400" y="4097"/>
                  </a:lnTo>
                  <a:lnTo>
                    <a:pt x="6414" y="4101"/>
                  </a:lnTo>
                  <a:lnTo>
                    <a:pt x="6426" y="4103"/>
                  </a:lnTo>
                  <a:lnTo>
                    <a:pt x="6431" y="4103"/>
                  </a:lnTo>
                  <a:lnTo>
                    <a:pt x="6436" y="4101"/>
                  </a:lnTo>
                  <a:lnTo>
                    <a:pt x="6442" y="4099"/>
                  </a:lnTo>
                  <a:lnTo>
                    <a:pt x="6448" y="4095"/>
                  </a:lnTo>
                  <a:lnTo>
                    <a:pt x="6460" y="4088"/>
                  </a:lnTo>
                  <a:lnTo>
                    <a:pt x="6470" y="4081"/>
                  </a:lnTo>
                  <a:lnTo>
                    <a:pt x="6483" y="4074"/>
                  </a:lnTo>
                  <a:lnTo>
                    <a:pt x="6498" y="4068"/>
                  </a:lnTo>
                  <a:lnTo>
                    <a:pt x="6519" y="4065"/>
                  </a:lnTo>
                  <a:lnTo>
                    <a:pt x="6542" y="4062"/>
                  </a:lnTo>
                  <a:lnTo>
                    <a:pt x="6554" y="4061"/>
                  </a:lnTo>
                  <a:lnTo>
                    <a:pt x="6564" y="4059"/>
                  </a:lnTo>
                  <a:lnTo>
                    <a:pt x="6569" y="4056"/>
                  </a:lnTo>
                  <a:lnTo>
                    <a:pt x="6573" y="4055"/>
                  </a:lnTo>
                  <a:lnTo>
                    <a:pt x="6577" y="4051"/>
                  </a:lnTo>
                  <a:lnTo>
                    <a:pt x="6580" y="4049"/>
                  </a:lnTo>
                  <a:lnTo>
                    <a:pt x="6584" y="4042"/>
                  </a:lnTo>
                  <a:lnTo>
                    <a:pt x="6587" y="4034"/>
                  </a:lnTo>
                  <a:lnTo>
                    <a:pt x="6588" y="4025"/>
                  </a:lnTo>
                  <a:lnTo>
                    <a:pt x="6588" y="4017"/>
                  </a:lnTo>
                  <a:lnTo>
                    <a:pt x="6588" y="4007"/>
                  </a:lnTo>
                  <a:lnTo>
                    <a:pt x="6590" y="3999"/>
                  </a:lnTo>
                  <a:lnTo>
                    <a:pt x="6592" y="3994"/>
                  </a:lnTo>
                  <a:lnTo>
                    <a:pt x="6593" y="3990"/>
                  </a:lnTo>
                  <a:lnTo>
                    <a:pt x="6596" y="3985"/>
                  </a:lnTo>
                  <a:lnTo>
                    <a:pt x="6599" y="3980"/>
                  </a:lnTo>
                  <a:lnTo>
                    <a:pt x="6613" y="3962"/>
                  </a:lnTo>
                  <a:lnTo>
                    <a:pt x="6627" y="3946"/>
                  </a:lnTo>
                  <a:lnTo>
                    <a:pt x="6642" y="3929"/>
                  </a:lnTo>
                  <a:lnTo>
                    <a:pt x="6656" y="3916"/>
                  </a:lnTo>
                  <a:lnTo>
                    <a:pt x="6663" y="3910"/>
                  </a:lnTo>
                  <a:lnTo>
                    <a:pt x="6669" y="3904"/>
                  </a:lnTo>
                  <a:lnTo>
                    <a:pt x="6672" y="3898"/>
                  </a:lnTo>
                  <a:lnTo>
                    <a:pt x="6676" y="3893"/>
                  </a:lnTo>
                  <a:lnTo>
                    <a:pt x="6681" y="3883"/>
                  </a:lnTo>
                  <a:lnTo>
                    <a:pt x="6684" y="3873"/>
                  </a:lnTo>
                  <a:lnTo>
                    <a:pt x="6687" y="3868"/>
                  </a:lnTo>
                  <a:lnTo>
                    <a:pt x="6690" y="3862"/>
                  </a:lnTo>
                  <a:lnTo>
                    <a:pt x="6695" y="3857"/>
                  </a:lnTo>
                  <a:lnTo>
                    <a:pt x="6702" y="3849"/>
                  </a:lnTo>
                  <a:lnTo>
                    <a:pt x="6716" y="3838"/>
                  </a:lnTo>
                  <a:lnTo>
                    <a:pt x="6732" y="3826"/>
                  </a:lnTo>
                  <a:lnTo>
                    <a:pt x="6751" y="3810"/>
                  </a:lnTo>
                  <a:lnTo>
                    <a:pt x="6776" y="3791"/>
                  </a:lnTo>
                  <a:lnTo>
                    <a:pt x="6802" y="3771"/>
                  </a:lnTo>
                  <a:lnTo>
                    <a:pt x="6826" y="3753"/>
                  </a:lnTo>
                  <a:lnTo>
                    <a:pt x="6848" y="3738"/>
                  </a:lnTo>
                  <a:lnTo>
                    <a:pt x="6872" y="3721"/>
                  </a:lnTo>
                  <a:lnTo>
                    <a:pt x="6895" y="3707"/>
                  </a:lnTo>
                  <a:lnTo>
                    <a:pt x="6911" y="3697"/>
                  </a:lnTo>
                  <a:lnTo>
                    <a:pt x="6915" y="3696"/>
                  </a:lnTo>
                  <a:lnTo>
                    <a:pt x="6919" y="3696"/>
                  </a:lnTo>
                  <a:lnTo>
                    <a:pt x="6923" y="3696"/>
                  </a:lnTo>
                  <a:lnTo>
                    <a:pt x="6929" y="3697"/>
                  </a:lnTo>
                  <a:lnTo>
                    <a:pt x="6942" y="3701"/>
                  </a:lnTo>
                  <a:lnTo>
                    <a:pt x="6958" y="3706"/>
                  </a:lnTo>
                  <a:lnTo>
                    <a:pt x="6973" y="3709"/>
                  </a:lnTo>
                  <a:lnTo>
                    <a:pt x="6989" y="3713"/>
                  </a:lnTo>
                  <a:lnTo>
                    <a:pt x="6997" y="3713"/>
                  </a:lnTo>
                  <a:lnTo>
                    <a:pt x="7004" y="3713"/>
                  </a:lnTo>
                  <a:lnTo>
                    <a:pt x="7011" y="3712"/>
                  </a:lnTo>
                  <a:lnTo>
                    <a:pt x="7018" y="3709"/>
                  </a:lnTo>
                  <a:lnTo>
                    <a:pt x="7026" y="3707"/>
                  </a:lnTo>
                  <a:lnTo>
                    <a:pt x="7031" y="3702"/>
                  </a:lnTo>
                  <a:lnTo>
                    <a:pt x="7039" y="3697"/>
                  </a:lnTo>
                  <a:lnTo>
                    <a:pt x="7045" y="3691"/>
                  </a:lnTo>
                  <a:lnTo>
                    <a:pt x="7058" y="3677"/>
                  </a:lnTo>
                  <a:lnTo>
                    <a:pt x="7069" y="3663"/>
                  </a:lnTo>
                  <a:lnTo>
                    <a:pt x="7081" y="3649"/>
                  </a:lnTo>
                  <a:lnTo>
                    <a:pt x="7092" y="3637"/>
                  </a:lnTo>
                  <a:lnTo>
                    <a:pt x="7097" y="3631"/>
                  </a:lnTo>
                  <a:lnTo>
                    <a:pt x="7102" y="3627"/>
                  </a:lnTo>
                  <a:lnTo>
                    <a:pt x="7108" y="3624"/>
                  </a:lnTo>
                  <a:lnTo>
                    <a:pt x="7112" y="3622"/>
                  </a:lnTo>
                  <a:lnTo>
                    <a:pt x="7131" y="3619"/>
                  </a:lnTo>
                  <a:lnTo>
                    <a:pt x="7150" y="3616"/>
                  </a:lnTo>
                  <a:lnTo>
                    <a:pt x="7171" y="3614"/>
                  </a:lnTo>
                  <a:lnTo>
                    <a:pt x="7191" y="3612"/>
                  </a:lnTo>
                  <a:lnTo>
                    <a:pt x="7206" y="3609"/>
                  </a:lnTo>
                  <a:lnTo>
                    <a:pt x="7217" y="3609"/>
                  </a:lnTo>
                  <a:lnTo>
                    <a:pt x="7228" y="3609"/>
                  </a:lnTo>
                  <a:lnTo>
                    <a:pt x="7239" y="3612"/>
                  </a:lnTo>
                  <a:lnTo>
                    <a:pt x="7260" y="3619"/>
                  </a:lnTo>
                  <a:lnTo>
                    <a:pt x="7272" y="3625"/>
                  </a:lnTo>
                  <a:lnTo>
                    <a:pt x="7283" y="3626"/>
                  </a:lnTo>
                  <a:lnTo>
                    <a:pt x="7302" y="3625"/>
                  </a:lnTo>
                  <a:lnTo>
                    <a:pt x="7325" y="3622"/>
                  </a:lnTo>
                  <a:lnTo>
                    <a:pt x="7345" y="3619"/>
                  </a:lnTo>
                  <a:lnTo>
                    <a:pt x="7358" y="3615"/>
                  </a:lnTo>
                  <a:lnTo>
                    <a:pt x="7374" y="3610"/>
                  </a:lnTo>
                  <a:lnTo>
                    <a:pt x="7381" y="3608"/>
                  </a:lnTo>
                  <a:lnTo>
                    <a:pt x="7387" y="3605"/>
                  </a:lnTo>
                  <a:lnTo>
                    <a:pt x="7393" y="3601"/>
                  </a:lnTo>
                  <a:lnTo>
                    <a:pt x="7398" y="3597"/>
                  </a:lnTo>
                  <a:lnTo>
                    <a:pt x="7400" y="3594"/>
                  </a:lnTo>
                  <a:lnTo>
                    <a:pt x="7401" y="3590"/>
                  </a:lnTo>
                  <a:lnTo>
                    <a:pt x="7401" y="3587"/>
                  </a:lnTo>
                  <a:lnTo>
                    <a:pt x="7402" y="3583"/>
                  </a:lnTo>
                  <a:lnTo>
                    <a:pt x="7406" y="3559"/>
                  </a:lnTo>
                  <a:lnTo>
                    <a:pt x="7411" y="3525"/>
                  </a:lnTo>
                  <a:lnTo>
                    <a:pt x="7415" y="3488"/>
                  </a:lnTo>
                  <a:lnTo>
                    <a:pt x="7419" y="3460"/>
                  </a:lnTo>
                  <a:lnTo>
                    <a:pt x="7421" y="3432"/>
                  </a:lnTo>
                  <a:lnTo>
                    <a:pt x="7425" y="3398"/>
                  </a:lnTo>
                  <a:lnTo>
                    <a:pt x="7428" y="3367"/>
                  </a:lnTo>
                  <a:lnTo>
                    <a:pt x="7431" y="3344"/>
                  </a:lnTo>
                  <a:lnTo>
                    <a:pt x="7431" y="3335"/>
                  </a:lnTo>
                  <a:lnTo>
                    <a:pt x="7431" y="3326"/>
                  </a:lnTo>
                  <a:lnTo>
                    <a:pt x="7431" y="3322"/>
                  </a:lnTo>
                  <a:lnTo>
                    <a:pt x="7432" y="3317"/>
                  </a:lnTo>
                  <a:lnTo>
                    <a:pt x="7433" y="3313"/>
                  </a:lnTo>
                  <a:lnTo>
                    <a:pt x="7436" y="3310"/>
                  </a:lnTo>
                  <a:lnTo>
                    <a:pt x="7439" y="3306"/>
                  </a:lnTo>
                  <a:lnTo>
                    <a:pt x="7446" y="3303"/>
                  </a:lnTo>
                  <a:lnTo>
                    <a:pt x="7452" y="3300"/>
                  </a:lnTo>
                  <a:lnTo>
                    <a:pt x="7459" y="3298"/>
                  </a:lnTo>
                  <a:lnTo>
                    <a:pt x="7475" y="3291"/>
                  </a:lnTo>
                  <a:lnTo>
                    <a:pt x="7492" y="3284"/>
                  </a:lnTo>
                  <a:lnTo>
                    <a:pt x="7508" y="3279"/>
                  </a:lnTo>
                  <a:lnTo>
                    <a:pt x="7521" y="3274"/>
                  </a:lnTo>
                  <a:lnTo>
                    <a:pt x="7537" y="3271"/>
                  </a:lnTo>
                  <a:lnTo>
                    <a:pt x="7546" y="3269"/>
                  </a:lnTo>
                  <a:lnTo>
                    <a:pt x="7555" y="3267"/>
                  </a:lnTo>
                  <a:lnTo>
                    <a:pt x="7557" y="3266"/>
                  </a:lnTo>
                  <a:lnTo>
                    <a:pt x="7557" y="3260"/>
                  </a:lnTo>
                  <a:lnTo>
                    <a:pt x="7557" y="32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宁夏">
              <a:extLst>
                <a:ext uri="{FF2B5EF4-FFF2-40B4-BE49-F238E27FC236}">
                  <a16:creationId xmlns:a16="http://schemas.microsoft.com/office/drawing/2014/main" id="{7C946A2A-0068-9D13-6A46-F3B78F81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115" y="3676842"/>
              <a:ext cx="314329" cy="485801"/>
            </a:xfrm>
            <a:custGeom>
              <a:avLst/>
              <a:gdLst>
                <a:gd name="T0" fmla="*/ 1014 w 1159"/>
                <a:gd name="T1" fmla="*/ 989 h 1815"/>
                <a:gd name="T2" fmla="*/ 1037 w 1159"/>
                <a:gd name="T3" fmla="*/ 980 h 1815"/>
                <a:gd name="T4" fmla="*/ 1047 w 1159"/>
                <a:gd name="T5" fmla="*/ 964 h 1815"/>
                <a:gd name="T6" fmla="*/ 1031 w 1159"/>
                <a:gd name="T7" fmla="*/ 934 h 1815"/>
                <a:gd name="T8" fmla="*/ 1024 w 1159"/>
                <a:gd name="T9" fmla="*/ 903 h 1815"/>
                <a:gd name="T10" fmla="*/ 1038 w 1159"/>
                <a:gd name="T11" fmla="*/ 826 h 1815"/>
                <a:gd name="T12" fmla="*/ 1043 w 1159"/>
                <a:gd name="T13" fmla="*/ 776 h 1815"/>
                <a:gd name="T14" fmla="*/ 1089 w 1159"/>
                <a:gd name="T15" fmla="*/ 739 h 1815"/>
                <a:gd name="T16" fmla="*/ 1158 w 1159"/>
                <a:gd name="T17" fmla="*/ 676 h 1815"/>
                <a:gd name="T18" fmla="*/ 1090 w 1159"/>
                <a:gd name="T19" fmla="*/ 617 h 1815"/>
                <a:gd name="T20" fmla="*/ 971 w 1159"/>
                <a:gd name="T21" fmla="*/ 553 h 1815"/>
                <a:gd name="T22" fmla="*/ 794 w 1159"/>
                <a:gd name="T23" fmla="*/ 482 h 1815"/>
                <a:gd name="T24" fmla="*/ 819 w 1159"/>
                <a:gd name="T25" fmla="*/ 422 h 1815"/>
                <a:gd name="T26" fmla="*/ 824 w 1159"/>
                <a:gd name="T27" fmla="*/ 343 h 1815"/>
                <a:gd name="T28" fmla="*/ 855 w 1159"/>
                <a:gd name="T29" fmla="*/ 276 h 1815"/>
                <a:gd name="T30" fmla="*/ 953 w 1159"/>
                <a:gd name="T31" fmla="*/ 159 h 1815"/>
                <a:gd name="T32" fmla="*/ 892 w 1159"/>
                <a:gd name="T33" fmla="*/ 82 h 1815"/>
                <a:gd name="T34" fmla="*/ 844 w 1159"/>
                <a:gd name="T35" fmla="*/ 1 h 1815"/>
                <a:gd name="T36" fmla="*/ 731 w 1159"/>
                <a:gd name="T37" fmla="*/ 31 h 1815"/>
                <a:gd name="T38" fmla="*/ 682 w 1159"/>
                <a:gd name="T39" fmla="*/ 84 h 1815"/>
                <a:gd name="T40" fmla="*/ 587 w 1159"/>
                <a:gd name="T41" fmla="*/ 254 h 1815"/>
                <a:gd name="T42" fmla="*/ 568 w 1159"/>
                <a:gd name="T43" fmla="*/ 423 h 1815"/>
                <a:gd name="T44" fmla="*/ 541 w 1159"/>
                <a:gd name="T45" fmla="*/ 627 h 1815"/>
                <a:gd name="T46" fmla="*/ 464 w 1159"/>
                <a:gd name="T47" fmla="*/ 679 h 1815"/>
                <a:gd name="T48" fmla="*/ 376 w 1159"/>
                <a:gd name="T49" fmla="*/ 682 h 1815"/>
                <a:gd name="T50" fmla="*/ 244 w 1159"/>
                <a:gd name="T51" fmla="*/ 755 h 1815"/>
                <a:gd name="T52" fmla="*/ 79 w 1159"/>
                <a:gd name="T53" fmla="*/ 763 h 1815"/>
                <a:gd name="T54" fmla="*/ 12 w 1159"/>
                <a:gd name="T55" fmla="*/ 803 h 1815"/>
                <a:gd name="T56" fmla="*/ 108 w 1159"/>
                <a:gd name="T57" fmla="*/ 822 h 1815"/>
                <a:gd name="T58" fmla="*/ 156 w 1159"/>
                <a:gd name="T59" fmla="*/ 855 h 1815"/>
                <a:gd name="T60" fmla="*/ 144 w 1159"/>
                <a:gd name="T61" fmla="*/ 922 h 1815"/>
                <a:gd name="T62" fmla="*/ 226 w 1159"/>
                <a:gd name="T63" fmla="*/ 965 h 1815"/>
                <a:gd name="T64" fmla="*/ 307 w 1159"/>
                <a:gd name="T65" fmla="*/ 1053 h 1815"/>
                <a:gd name="T66" fmla="*/ 348 w 1159"/>
                <a:gd name="T67" fmla="*/ 1128 h 1815"/>
                <a:gd name="T68" fmla="*/ 327 w 1159"/>
                <a:gd name="T69" fmla="*/ 1212 h 1815"/>
                <a:gd name="T70" fmla="*/ 394 w 1159"/>
                <a:gd name="T71" fmla="*/ 1334 h 1815"/>
                <a:gd name="T72" fmla="*/ 401 w 1159"/>
                <a:gd name="T73" fmla="*/ 1407 h 1815"/>
                <a:gd name="T74" fmla="*/ 333 w 1159"/>
                <a:gd name="T75" fmla="*/ 1463 h 1815"/>
                <a:gd name="T76" fmla="*/ 364 w 1159"/>
                <a:gd name="T77" fmla="*/ 1551 h 1815"/>
                <a:gd name="T78" fmla="*/ 401 w 1159"/>
                <a:gd name="T79" fmla="*/ 1594 h 1815"/>
                <a:gd name="T80" fmla="*/ 484 w 1159"/>
                <a:gd name="T81" fmla="*/ 1594 h 1815"/>
                <a:gd name="T82" fmla="*/ 501 w 1159"/>
                <a:gd name="T83" fmla="*/ 1664 h 1815"/>
                <a:gd name="T84" fmla="*/ 540 w 1159"/>
                <a:gd name="T85" fmla="*/ 1673 h 1815"/>
                <a:gd name="T86" fmla="*/ 537 w 1159"/>
                <a:gd name="T87" fmla="*/ 1728 h 1815"/>
                <a:gd name="T88" fmla="*/ 591 w 1159"/>
                <a:gd name="T89" fmla="*/ 1736 h 1815"/>
                <a:gd name="T90" fmla="*/ 641 w 1159"/>
                <a:gd name="T91" fmla="*/ 1729 h 1815"/>
                <a:gd name="T92" fmla="*/ 698 w 1159"/>
                <a:gd name="T93" fmla="*/ 1813 h 1815"/>
                <a:gd name="T94" fmla="*/ 732 w 1159"/>
                <a:gd name="T95" fmla="*/ 1697 h 1815"/>
                <a:gd name="T96" fmla="*/ 741 w 1159"/>
                <a:gd name="T97" fmla="*/ 1589 h 1815"/>
                <a:gd name="T98" fmla="*/ 816 w 1159"/>
                <a:gd name="T99" fmla="*/ 1615 h 1815"/>
                <a:gd name="T100" fmla="*/ 877 w 1159"/>
                <a:gd name="T101" fmla="*/ 1576 h 1815"/>
                <a:gd name="T102" fmla="*/ 882 w 1159"/>
                <a:gd name="T103" fmla="*/ 1499 h 1815"/>
                <a:gd name="T104" fmla="*/ 850 w 1159"/>
                <a:gd name="T105" fmla="*/ 1385 h 1815"/>
                <a:gd name="T106" fmla="*/ 757 w 1159"/>
                <a:gd name="T107" fmla="*/ 1353 h 1815"/>
                <a:gd name="T108" fmla="*/ 751 w 1159"/>
                <a:gd name="T109" fmla="*/ 1269 h 1815"/>
                <a:gd name="T110" fmla="*/ 738 w 1159"/>
                <a:gd name="T111" fmla="*/ 1225 h 1815"/>
                <a:gd name="T112" fmla="*/ 773 w 1159"/>
                <a:gd name="T113" fmla="*/ 1150 h 1815"/>
                <a:gd name="T114" fmla="*/ 805 w 1159"/>
                <a:gd name="T115" fmla="*/ 1086 h 1815"/>
                <a:gd name="T116" fmla="*/ 770 w 1159"/>
                <a:gd name="T117" fmla="*/ 1041 h 1815"/>
                <a:gd name="T118" fmla="*/ 801 w 1159"/>
                <a:gd name="T119" fmla="*/ 1016 h 1815"/>
                <a:gd name="T120" fmla="*/ 832 w 1159"/>
                <a:gd name="T121" fmla="*/ 97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1815">
                  <a:moveTo>
                    <a:pt x="920" y="986"/>
                  </a:moveTo>
                  <a:lnTo>
                    <a:pt x="933" y="984"/>
                  </a:lnTo>
                  <a:lnTo>
                    <a:pt x="943" y="982"/>
                  </a:lnTo>
                  <a:lnTo>
                    <a:pt x="953" y="978"/>
                  </a:lnTo>
                  <a:lnTo>
                    <a:pt x="964" y="977"/>
                  </a:lnTo>
                  <a:lnTo>
                    <a:pt x="970" y="977"/>
                  </a:lnTo>
                  <a:lnTo>
                    <a:pt x="976" y="977"/>
                  </a:lnTo>
                  <a:lnTo>
                    <a:pt x="983" y="978"/>
                  </a:lnTo>
                  <a:lnTo>
                    <a:pt x="990" y="978"/>
                  </a:lnTo>
                  <a:lnTo>
                    <a:pt x="996" y="979"/>
                  </a:lnTo>
                  <a:lnTo>
                    <a:pt x="1002" y="982"/>
                  </a:lnTo>
                  <a:lnTo>
                    <a:pt x="1007" y="984"/>
                  </a:lnTo>
                  <a:lnTo>
                    <a:pt x="1011" y="988"/>
                  </a:lnTo>
                  <a:lnTo>
                    <a:pt x="1014" y="989"/>
                  </a:lnTo>
                  <a:lnTo>
                    <a:pt x="1018" y="990"/>
                  </a:lnTo>
                  <a:lnTo>
                    <a:pt x="1020" y="990"/>
                  </a:lnTo>
                  <a:lnTo>
                    <a:pt x="1021" y="990"/>
                  </a:lnTo>
                  <a:lnTo>
                    <a:pt x="1025" y="990"/>
                  </a:lnTo>
                  <a:lnTo>
                    <a:pt x="1030" y="990"/>
                  </a:lnTo>
                  <a:lnTo>
                    <a:pt x="1032" y="989"/>
                  </a:lnTo>
                  <a:lnTo>
                    <a:pt x="1033" y="988"/>
                  </a:lnTo>
                  <a:lnTo>
                    <a:pt x="1033" y="985"/>
                  </a:lnTo>
                  <a:lnTo>
                    <a:pt x="1033" y="984"/>
                  </a:lnTo>
                  <a:lnTo>
                    <a:pt x="1034" y="983"/>
                  </a:lnTo>
                  <a:lnTo>
                    <a:pt x="1035" y="982"/>
                  </a:lnTo>
                  <a:lnTo>
                    <a:pt x="1035" y="982"/>
                  </a:lnTo>
                  <a:lnTo>
                    <a:pt x="1035" y="980"/>
                  </a:lnTo>
                  <a:lnTo>
                    <a:pt x="1037" y="980"/>
                  </a:lnTo>
                  <a:lnTo>
                    <a:pt x="1038" y="980"/>
                  </a:lnTo>
                  <a:lnTo>
                    <a:pt x="1039" y="979"/>
                  </a:lnTo>
                  <a:lnTo>
                    <a:pt x="1040" y="979"/>
                  </a:lnTo>
                  <a:lnTo>
                    <a:pt x="1041" y="978"/>
                  </a:lnTo>
                  <a:lnTo>
                    <a:pt x="1043" y="978"/>
                  </a:lnTo>
                  <a:lnTo>
                    <a:pt x="1044" y="977"/>
                  </a:lnTo>
                  <a:lnTo>
                    <a:pt x="1045" y="977"/>
                  </a:lnTo>
                  <a:lnTo>
                    <a:pt x="1047" y="973"/>
                  </a:lnTo>
                  <a:lnTo>
                    <a:pt x="1049" y="971"/>
                  </a:lnTo>
                  <a:lnTo>
                    <a:pt x="1049" y="971"/>
                  </a:lnTo>
                  <a:lnTo>
                    <a:pt x="1049" y="969"/>
                  </a:lnTo>
                  <a:lnTo>
                    <a:pt x="1049" y="967"/>
                  </a:lnTo>
                  <a:lnTo>
                    <a:pt x="1049" y="966"/>
                  </a:lnTo>
                  <a:lnTo>
                    <a:pt x="1047" y="964"/>
                  </a:lnTo>
                  <a:lnTo>
                    <a:pt x="1045" y="960"/>
                  </a:lnTo>
                  <a:lnTo>
                    <a:pt x="1043" y="958"/>
                  </a:lnTo>
                  <a:lnTo>
                    <a:pt x="1040" y="956"/>
                  </a:lnTo>
                  <a:lnTo>
                    <a:pt x="1037" y="954"/>
                  </a:lnTo>
                  <a:lnTo>
                    <a:pt x="1035" y="952"/>
                  </a:lnTo>
                  <a:lnTo>
                    <a:pt x="1032" y="951"/>
                  </a:lnTo>
                  <a:lnTo>
                    <a:pt x="1028" y="948"/>
                  </a:lnTo>
                  <a:lnTo>
                    <a:pt x="1026" y="946"/>
                  </a:lnTo>
                  <a:lnTo>
                    <a:pt x="1025" y="944"/>
                  </a:lnTo>
                  <a:lnTo>
                    <a:pt x="1025" y="941"/>
                  </a:lnTo>
                  <a:lnTo>
                    <a:pt x="1026" y="939"/>
                  </a:lnTo>
                  <a:lnTo>
                    <a:pt x="1027" y="937"/>
                  </a:lnTo>
                  <a:lnTo>
                    <a:pt x="1030" y="935"/>
                  </a:lnTo>
                  <a:lnTo>
                    <a:pt x="1031" y="934"/>
                  </a:lnTo>
                  <a:lnTo>
                    <a:pt x="1032" y="933"/>
                  </a:lnTo>
                  <a:lnTo>
                    <a:pt x="1033" y="931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4" y="927"/>
                  </a:lnTo>
                  <a:lnTo>
                    <a:pt x="1034" y="926"/>
                  </a:lnTo>
                  <a:lnTo>
                    <a:pt x="1033" y="925"/>
                  </a:lnTo>
                  <a:lnTo>
                    <a:pt x="1032" y="922"/>
                  </a:lnTo>
                  <a:lnTo>
                    <a:pt x="1030" y="919"/>
                  </a:lnTo>
                  <a:lnTo>
                    <a:pt x="1027" y="916"/>
                  </a:lnTo>
                  <a:lnTo>
                    <a:pt x="1025" y="913"/>
                  </a:lnTo>
                  <a:lnTo>
                    <a:pt x="1024" y="909"/>
                  </a:lnTo>
                  <a:lnTo>
                    <a:pt x="1024" y="907"/>
                  </a:lnTo>
                  <a:lnTo>
                    <a:pt x="1024" y="903"/>
                  </a:lnTo>
                  <a:lnTo>
                    <a:pt x="1024" y="897"/>
                  </a:lnTo>
                  <a:lnTo>
                    <a:pt x="1024" y="893"/>
                  </a:lnTo>
                  <a:lnTo>
                    <a:pt x="1024" y="885"/>
                  </a:lnTo>
                  <a:lnTo>
                    <a:pt x="1024" y="875"/>
                  </a:lnTo>
                  <a:lnTo>
                    <a:pt x="1024" y="871"/>
                  </a:lnTo>
                  <a:lnTo>
                    <a:pt x="1024" y="868"/>
                  </a:lnTo>
                  <a:lnTo>
                    <a:pt x="1024" y="863"/>
                  </a:lnTo>
                  <a:lnTo>
                    <a:pt x="1025" y="856"/>
                  </a:lnTo>
                  <a:lnTo>
                    <a:pt x="1026" y="850"/>
                  </a:lnTo>
                  <a:lnTo>
                    <a:pt x="1027" y="843"/>
                  </a:lnTo>
                  <a:lnTo>
                    <a:pt x="1030" y="838"/>
                  </a:lnTo>
                  <a:lnTo>
                    <a:pt x="1032" y="833"/>
                  </a:lnTo>
                  <a:lnTo>
                    <a:pt x="1035" y="830"/>
                  </a:lnTo>
                  <a:lnTo>
                    <a:pt x="1038" y="826"/>
                  </a:lnTo>
                  <a:lnTo>
                    <a:pt x="1045" y="820"/>
                  </a:lnTo>
                  <a:lnTo>
                    <a:pt x="1050" y="814"/>
                  </a:lnTo>
                  <a:lnTo>
                    <a:pt x="1051" y="809"/>
                  </a:lnTo>
                  <a:lnTo>
                    <a:pt x="1051" y="805"/>
                  </a:lnTo>
                  <a:lnTo>
                    <a:pt x="1050" y="802"/>
                  </a:lnTo>
                  <a:lnTo>
                    <a:pt x="1049" y="801"/>
                  </a:lnTo>
                  <a:lnTo>
                    <a:pt x="1046" y="799"/>
                  </a:lnTo>
                  <a:lnTo>
                    <a:pt x="1044" y="796"/>
                  </a:lnTo>
                  <a:lnTo>
                    <a:pt x="1041" y="794"/>
                  </a:lnTo>
                  <a:lnTo>
                    <a:pt x="1038" y="789"/>
                  </a:lnTo>
                  <a:lnTo>
                    <a:pt x="1038" y="786"/>
                  </a:lnTo>
                  <a:lnTo>
                    <a:pt x="1039" y="782"/>
                  </a:lnTo>
                  <a:lnTo>
                    <a:pt x="1041" y="778"/>
                  </a:lnTo>
                  <a:lnTo>
                    <a:pt x="1043" y="776"/>
                  </a:lnTo>
                  <a:lnTo>
                    <a:pt x="1046" y="774"/>
                  </a:lnTo>
                  <a:lnTo>
                    <a:pt x="1050" y="770"/>
                  </a:lnTo>
                  <a:lnTo>
                    <a:pt x="1055" y="765"/>
                  </a:lnTo>
                  <a:lnTo>
                    <a:pt x="1059" y="761"/>
                  </a:lnTo>
                  <a:lnTo>
                    <a:pt x="1063" y="757"/>
                  </a:lnTo>
                  <a:lnTo>
                    <a:pt x="1065" y="755"/>
                  </a:lnTo>
                  <a:lnTo>
                    <a:pt x="1069" y="752"/>
                  </a:lnTo>
                  <a:lnTo>
                    <a:pt x="1072" y="750"/>
                  </a:lnTo>
                  <a:lnTo>
                    <a:pt x="1077" y="746"/>
                  </a:lnTo>
                  <a:lnTo>
                    <a:pt x="1079" y="745"/>
                  </a:lnTo>
                  <a:lnTo>
                    <a:pt x="1082" y="744"/>
                  </a:lnTo>
                  <a:lnTo>
                    <a:pt x="1084" y="743"/>
                  </a:lnTo>
                  <a:lnTo>
                    <a:pt x="1087" y="742"/>
                  </a:lnTo>
                  <a:lnTo>
                    <a:pt x="1089" y="739"/>
                  </a:lnTo>
                  <a:lnTo>
                    <a:pt x="1091" y="736"/>
                  </a:lnTo>
                  <a:lnTo>
                    <a:pt x="1093" y="732"/>
                  </a:lnTo>
                  <a:lnTo>
                    <a:pt x="1095" y="727"/>
                  </a:lnTo>
                  <a:lnTo>
                    <a:pt x="1097" y="724"/>
                  </a:lnTo>
                  <a:lnTo>
                    <a:pt x="1102" y="720"/>
                  </a:lnTo>
                  <a:lnTo>
                    <a:pt x="1108" y="715"/>
                  </a:lnTo>
                  <a:lnTo>
                    <a:pt x="1115" y="712"/>
                  </a:lnTo>
                  <a:lnTo>
                    <a:pt x="1129" y="708"/>
                  </a:lnTo>
                  <a:lnTo>
                    <a:pt x="1142" y="704"/>
                  </a:lnTo>
                  <a:lnTo>
                    <a:pt x="1150" y="700"/>
                  </a:lnTo>
                  <a:lnTo>
                    <a:pt x="1156" y="694"/>
                  </a:lnTo>
                  <a:lnTo>
                    <a:pt x="1158" y="686"/>
                  </a:lnTo>
                  <a:lnTo>
                    <a:pt x="1159" y="680"/>
                  </a:lnTo>
                  <a:lnTo>
                    <a:pt x="1158" y="676"/>
                  </a:lnTo>
                  <a:lnTo>
                    <a:pt x="1158" y="674"/>
                  </a:lnTo>
                  <a:lnTo>
                    <a:pt x="1157" y="671"/>
                  </a:lnTo>
                  <a:lnTo>
                    <a:pt x="1154" y="668"/>
                  </a:lnTo>
                  <a:lnTo>
                    <a:pt x="1148" y="664"/>
                  </a:lnTo>
                  <a:lnTo>
                    <a:pt x="1139" y="661"/>
                  </a:lnTo>
                  <a:lnTo>
                    <a:pt x="1135" y="658"/>
                  </a:lnTo>
                  <a:lnTo>
                    <a:pt x="1129" y="655"/>
                  </a:lnTo>
                  <a:lnTo>
                    <a:pt x="1123" y="651"/>
                  </a:lnTo>
                  <a:lnTo>
                    <a:pt x="1118" y="648"/>
                  </a:lnTo>
                  <a:lnTo>
                    <a:pt x="1108" y="642"/>
                  </a:lnTo>
                  <a:lnTo>
                    <a:pt x="1100" y="635"/>
                  </a:lnTo>
                  <a:lnTo>
                    <a:pt x="1097" y="631"/>
                  </a:lnTo>
                  <a:lnTo>
                    <a:pt x="1095" y="626"/>
                  </a:lnTo>
                  <a:lnTo>
                    <a:pt x="1090" y="617"/>
                  </a:lnTo>
                  <a:lnTo>
                    <a:pt x="1088" y="607"/>
                  </a:lnTo>
                  <a:lnTo>
                    <a:pt x="1084" y="598"/>
                  </a:lnTo>
                  <a:lnTo>
                    <a:pt x="1078" y="589"/>
                  </a:lnTo>
                  <a:lnTo>
                    <a:pt x="1070" y="581"/>
                  </a:lnTo>
                  <a:lnTo>
                    <a:pt x="1060" y="574"/>
                  </a:lnTo>
                  <a:lnTo>
                    <a:pt x="1050" y="566"/>
                  </a:lnTo>
                  <a:lnTo>
                    <a:pt x="1038" y="560"/>
                  </a:lnTo>
                  <a:lnTo>
                    <a:pt x="1022" y="554"/>
                  </a:lnTo>
                  <a:lnTo>
                    <a:pt x="1012" y="551"/>
                  </a:lnTo>
                  <a:lnTo>
                    <a:pt x="1006" y="550"/>
                  </a:lnTo>
                  <a:lnTo>
                    <a:pt x="1002" y="550"/>
                  </a:lnTo>
                  <a:lnTo>
                    <a:pt x="996" y="550"/>
                  </a:lnTo>
                  <a:lnTo>
                    <a:pt x="989" y="550"/>
                  </a:lnTo>
                  <a:lnTo>
                    <a:pt x="971" y="553"/>
                  </a:lnTo>
                  <a:lnTo>
                    <a:pt x="957" y="555"/>
                  </a:lnTo>
                  <a:lnTo>
                    <a:pt x="951" y="556"/>
                  </a:lnTo>
                  <a:lnTo>
                    <a:pt x="943" y="556"/>
                  </a:lnTo>
                  <a:lnTo>
                    <a:pt x="938" y="556"/>
                  </a:lnTo>
                  <a:lnTo>
                    <a:pt x="933" y="556"/>
                  </a:lnTo>
                  <a:lnTo>
                    <a:pt x="928" y="555"/>
                  </a:lnTo>
                  <a:lnTo>
                    <a:pt x="924" y="553"/>
                  </a:lnTo>
                  <a:lnTo>
                    <a:pt x="888" y="537"/>
                  </a:lnTo>
                  <a:lnTo>
                    <a:pt x="850" y="517"/>
                  </a:lnTo>
                  <a:lnTo>
                    <a:pt x="837" y="510"/>
                  </a:lnTo>
                  <a:lnTo>
                    <a:pt x="825" y="503"/>
                  </a:lnTo>
                  <a:lnTo>
                    <a:pt x="812" y="494"/>
                  </a:lnTo>
                  <a:lnTo>
                    <a:pt x="800" y="487"/>
                  </a:lnTo>
                  <a:lnTo>
                    <a:pt x="794" y="482"/>
                  </a:lnTo>
                  <a:lnTo>
                    <a:pt x="789" y="478"/>
                  </a:lnTo>
                  <a:lnTo>
                    <a:pt x="786" y="474"/>
                  </a:lnTo>
                  <a:lnTo>
                    <a:pt x="785" y="471"/>
                  </a:lnTo>
                  <a:lnTo>
                    <a:pt x="783" y="468"/>
                  </a:lnTo>
                  <a:lnTo>
                    <a:pt x="783" y="465"/>
                  </a:lnTo>
                  <a:lnTo>
                    <a:pt x="785" y="461"/>
                  </a:lnTo>
                  <a:lnTo>
                    <a:pt x="786" y="458"/>
                  </a:lnTo>
                  <a:lnTo>
                    <a:pt x="788" y="453"/>
                  </a:lnTo>
                  <a:lnTo>
                    <a:pt x="791" y="448"/>
                  </a:lnTo>
                  <a:lnTo>
                    <a:pt x="794" y="443"/>
                  </a:lnTo>
                  <a:lnTo>
                    <a:pt x="798" y="440"/>
                  </a:lnTo>
                  <a:lnTo>
                    <a:pt x="807" y="433"/>
                  </a:lnTo>
                  <a:lnTo>
                    <a:pt x="817" y="424"/>
                  </a:lnTo>
                  <a:lnTo>
                    <a:pt x="819" y="422"/>
                  </a:lnTo>
                  <a:lnTo>
                    <a:pt x="823" y="418"/>
                  </a:lnTo>
                  <a:lnTo>
                    <a:pt x="826" y="414"/>
                  </a:lnTo>
                  <a:lnTo>
                    <a:pt x="830" y="408"/>
                  </a:lnTo>
                  <a:lnTo>
                    <a:pt x="831" y="404"/>
                  </a:lnTo>
                  <a:lnTo>
                    <a:pt x="832" y="399"/>
                  </a:lnTo>
                  <a:lnTo>
                    <a:pt x="833" y="395"/>
                  </a:lnTo>
                  <a:lnTo>
                    <a:pt x="833" y="391"/>
                  </a:lnTo>
                  <a:lnTo>
                    <a:pt x="833" y="387"/>
                  </a:lnTo>
                  <a:lnTo>
                    <a:pt x="833" y="383"/>
                  </a:lnTo>
                  <a:lnTo>
                    <a:pt x="832" y="372"/>
                  </a:lnTo>
                  <a:lnTo>
                    <a:pt x="830" y="360"/>
                  </a:lnTo>
                  <a:lnTo>
                    <a:pt x="827" y="354"/>
                  </a:lnTo>
                  <a:lnTo>
                    <a:pt x="825" y="347"/>
                  </a:lnTo>
                  <a:lnTo>
                    <a:pt x="824" y="343"/>
                  </a:lnTo>
                  <a:lnTo>
                    <a:pt x="823" y="341"/>
                  </a:lnTo>
                  <a:lnTo>
                    <a:pt x="823" y="340"/>
                  </a:lnTo>
                  <a:lnTo>
                    <a:pt x="823" y="337"/>
                  </a:lnTo>
                  <a:lnTo>
                    <a:pt x="822" y="330"/>
                  </a:lnTo>
                  <a:lnTo>
                    <a:pt x="822" y="326"/>
                  </a:lnTo>
                  <a:lnTo>
                    <a:pt x="824" y="321"/>
                  </a:lnTo>
                  <a:lnTo>
                    <a:pt x="825" y="317"/>
                  </a:lnTo>
                  <a:lnTo>
                    <a:pt x="827" y="314"/>
                  </a:lnTo>
                  <a:lnTo>
                    <a:pt x="829" y="310"/>
                  </a:lnTo>
                  <a:lnTo>
                    <a:pt x="832" y="307"/>
                  </a:lnTo>
                  <a:lnTo>
                    <a:pt x="836" y="302"/>
                  </a:lnTo>
                  <a:lnTo>
                    <a:pt x="849" y="286"/>
                  </a:lnTo>
                  <a:lnTo>
                    <a:pt x="852" y="282"/>
                  </a:lnTo>
                  <a:lnTo>
                    <a:pt x="855" y="276"/>
                  </a:lnTo>
                  <a:lnTo>
                    <a:pt x="856" y="273"/>
                  </a:lnTo>
                  <a:lnTo>
                    <a:pt x="858" y="270"/>
                  </a:lnTo>
                  <a:lnTo>
                    <a:pt x="862" y="261"/>
                  </a:lnTo>
                  <a:lnTo>
                    <a:pt x="867" y="253"/>
                  </a:lnTo>
                  <a:lnTo>
                    <a:pt x="873" y="245"/>
                  </a:lnTo>
                  <a:lnTo>
                    <a:pt x="877" y="239"/>
                  </a:lnTo>
                  <a:lnTo>
                    <a:pt x="888" y="229"/>
                  </a:lnTo>
                  <a:lnTo>
                    <a:pt x="898" y="221"/>
                  </a:lnTo>
                  <a:lnTo>
                    <a:pt x="908" y="211"/>
                  </a:lnTo>
                  <a:lnTo>
                    <a:pt x="919" y="202"/>
                  </a:lnTo>
                  <a:lnTo>
                    <a:pt x="928" y="194"/>
                  </a:lnTo>
                  <a:lnTo>
                    <a:pt x="938" y="185"/>
                  </a:lnTo>
                  <a:lnTo>
                    <a:pt x="945" y="172"/>
                  </a:lnTo>
                  <a:lnTo>
                    <a:pt x="953" y="159"/>
                  </a:lnTo>
                  <a:lnTo>
                    <a:pt x="952" y="154"/>
                  </a:lnTo>
                  <a:lnTo>
                    <a:pt x="952" y="150"/>
                  </a:lnTo>
                  <a:lnTo>
                    <a:pt x="948" y="148"/>
                  </a:lnTo>
                  <a:lnTo>
                    <a:pt x="943" y="147"/>
                  </a:lnTo>
                  <a:lnTo>
                    <a:pt x="921" y="135"/>
                  </a:lnTo>
                  <a:lnTo>
                    <a:pt x="913" y="129"/>
                  </a:lnTo>
                  <a:lnTo>
                    <a:pt x="906" y="125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14"/>
                  </a:lnTo>
                  <a:lnTo>
                    <a:pt x="899" y="112"/>
                  </a:lnTo>
                  <a:lnTo>
                    <a:pt x="898" y="102"/>
                  </a:lnTo>
                  <a:lnTo>
                    <a:pt x="894" y="90"/>
                  </a:lnTo>
                  <a:lnTo>
                    <a:pt x="892" y="82"/>
                  </a:lnTo>
                  <a:lnTo>
                    <a:pt x="888" y="71"/>
                  </a:lnTo>
                  <a:lnTo>
                    <a:pt x="886" y="61"/>
                  </a:lnTo>
                  <a:lnTo>
                    <a:pt x="885" y="50"/>
                  </a:lnTo>
                  <a:lnTo>
                    <a:pt x="886" y="32"/>
                  </a:lnTo>
                  <a:lnTo>
                    <a:pt x="889" y="19"/>
                  </a:lnTo>
                  <a:lnTo>
                    <a:pt x="888" y="14"/>
                  </a:lnTo>
                  <a:lnTo>
                    <a:pt x="887" y="8"/>
                  </a:lnTo>
                  <a:lnTo>
                    <a:pt x="886" y="5"/>
                  </a:lnTo>
                  <a:lnTo>
                    <a:pt x="883" y="2"/>
                  </a:lnTo>
                  <a:lnTo>
                    <a:pt x="881" y="1"/>
                  </a:lnTo>
                  <a:lnTo>
                    <a:pt x="876" y="0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44" y="1"/>
                  </a:lnTo>
                  <a:lnTo>
                    <a:pt x="837" y="1"/>
                  </a:lnTo>
                  <a:lnTo>
                    <a:pt x="826" y="5"/>
                  </a:lnTo>
                  <a:lnTo>
                    <a:pt x="817" y="8"/>
                  </a:lnTo>
                  <a:lnTo>
                    <a:pt x="810" y="13"/>
                  </a:lnTo>
                  <a:lnTo>
                    <a:pt x="804" y="18"/>
                  </a:lnTo>
                  <a:lnTo>
                    <a:pt x="799" y="21"/>
                  </a:lnTo>
                  <a:lnTo>
                    <a:pt x="794" y="22"/>
                  </a:lnTo>
                  <a:lnTo>
                    <a:pt x="787" y="24"/>
                  </a:lnTo>
                  <a:lnTo>
                    <a:pt x="780" y="24"/>
                  </a:lnTo>
                  <a:lnTo>
                    <a:pt x="764" y="24"/>
                  </a:lnTo>
                  <a:lnTo>
                    <a:pt x="749" y="24"/>
                  </a:lnTo>
                  <a:lnTo>
                    <a:pt x="742" y="25"/>
                  </a:lnTo>
                  <a:lnTo>
                    <a:pt x="736" y="27"/>
                  </a:lnTo>
                  <a:lnTo>
                    <a:pt x="731" y="31"/>
                  </a:lnTo>
                  <a:lnTo>
                    <a:pt x="728" y="37"/>
                  </a:lnTo>
                  <a:lnTo>
                    <a:pt x="725" y="43"/>
                  </a:lnTo>
                  <a:lnTo>
                    <a:pt x="723" y="50"/>
                  </a:lnTo>
                  <a:lnTo>
                    <a:pt x="722" y="58"/>
                  </a:lnTo>
                  <a:lnTo>
                    <a:pt x="722" y="68"/>
                  </a:lnTo>
                  <a:lnTo>
                    <a:pt x="722" y="75"/>
                  </a:lnTo>
                  <a:lnTo>
                    <a:pt x="719" y="81"/>
                  </a:lnTo>
                  <a:lnTo>
                    <a:pt x="718" y="84"/>
                  </a:lnTo>
                  <a:lnTo>
                    <a:pt x="715" y="87"/>
                  </a:lnTo>
                  <a:lnTo>
                    <a:pt x="710" y="88"/>
                  </a:lnTo>
                  <a:lnTo>
                    <a:pt x="704" y="88"/>
                  </a:lnTo>
                  <a:lnTo>
                    <a:pt x="698" y="87"/>
                  </a:lnTo>
                  <a:lnTo>
                    <a:pt x="691" y="85"/>
                  </a:lnTo>
                  <a:lnTo>
                    <a:pt x="682" y="84"/>
                  </a:lnTo>
                  <a:lnTo>
                    <a:pt x="678" y="85"/>
                  </a:lnTo>
                  <a:lnTo>
                    <a:pt x="673" y="87"/>
                  </a:lnTo>
                  <a:lnTo>
                    <a:pt x="669" y="89"/>
                  </a:lnTo>
                  <a:lnTo>
                    <a:pt x="665" y="97"/>
                  </a:lnTo>
                  <a:lnTo>
                    <a:pt x="661" y="107"/>
                  </a:lnTo>
                  <a:lnTo>
                    <a:pt x="655" y="121"/>
                  </a:lnTo>
                  <a:lnTo>
                    <a:pt x="647" y="141"/>
                  </a:lnTo>
                  <a:lnTo>
                    <a:pt x="637" y="162"/>
                  </a:lnTo>
                  <a:lnTo>
                    <a:pt x="628" y="177"/>
                  </a:lnTo>
                  <a:lnTo>
                    <a:pt x="618" y="190"/>
                  </a:lnTo>
                  <a:lnTo>
                    <a:pt x="608" y="206"/>
                  </a:lnTo>
                  <a:lnTo>
                    <a:pt x="597" y="221"/>
                  </a:lnTo>
                  <a:lnTo>
                    <a:pt x="590" y="236"/>
                  </a:lnTo>
                  <a:lnTo>
                    <a:pt x="587" y="254"/>
                  </a:lnTo>
                  <a:lnTo>
                    <a:pt x="585" y="274"/>
                  </a:lnTo>
                  <a:lnTo>
                    <a:pt x="585" y="285"/>
                  </a:lnTo>
                  <a:lnTo>
                    <a:pt x="584" y="295"/>
                  </a:lnTo>
                  <a:lnTo>
                    <a:pt x="581" y="303"/>
                  </a:lnTo>
                  <a:lnTo>
                    <a:pt x="578" y="310"/>
                  </a:lnTo>
                  <a:lnTo>
                    <a:pt x="574" y="316"/>
                  </a:lnTo>
                  <a:lnTo>
                    <a:pt x="572" y="322"/>
                  </a:lnTo>
                  <a:lnTo>
                    <a:pt x="571" y="328"/>
                  </a:lnTo>
                  <a:lnTo>
                    <a:pt x="569" y="335"/>
                  </a:lnTo>
                  <a:lnTo>
                    <a:pt x="568" y="348"/>
                  </a:lnTo>
                  <a:lnTo>
                    <a:pt x="567" y="360"/>
                  </a:lnTo>
                  <a:lnTo>
                    <a:pt x="567" y="389"/>
                  </a:lnTo>
                  <a:lnTo>
                    <a:pt x="568" y="412"/>
                  </a:lnTo>
                  <a:lnTo>
                    <a:pt x="568" y="423"/>
                  </a:lnTo>
                  <a:lnTo>
                    <a:pt x="567" y="435"/>
                  </a:lnTo>
                  <a:lnTo>
                    <a:pt x="564" y="447"/>
                  </a:lnTo>
                  <a:lnTo>
                    <a:pt x="556" y="460"/>
                  </a:lnTo>
                  <a:lnTo>
                    <a:pt x="549" y="474"/>
                  </a:lnTo>
                  <a:lnTo>
                    <a:pt x="545" y="492"/>
                  </a:lnTo>
                  <a:lnTo>
                    <a:pt x="542" y="500"/>
                  </a:lnTo>
                  <a:lnTo>
                    <a:pt x="541" y="510"/>
                  </a:lnTo>
                  <a:lnTo>
                    <a:pt x="541" y="519"/>
                  </a:lnTo>
                  <a:lnTo>
                    <a:pt x="541" y="528"/>
                  </a:lnTo>
                  <a:lnTo>
                    <a:pt x="543" y="551"/>
                  </a:lnTo>
                  <a:lnTo>
                    <a:pt x="545" y="581"/>
                  </a:lnTo>
                  <a:lnTo>
                    <a:pt x="545" y="597"/>
                  </a:lnTo>
                  <a:lnTo>
                    <a:pt x="543" y="612"/>
                  </a:lnTo>
                  <a:lnTo>
                    <a:pt x="541" y="627"/>
                  </a:lnTo>
                  <a:lnTo>
                    <a:pt x="536" y="642"/>
                  </a:lnTo>
                  <a:lnTo>
                    <a:pt x="533" y="652"/>
                  </a:lnTo>
                  <a:lnTo>
                    <a:pt x="528" y="660"/>
                  </a:lnTo>
                  <a:lnTo>
                    <a:pt x="524" y="664"/>
                  </a:lnTo>
                  <a:lnTo>
                    <a:pt x="522" y="666"/>
                  </a:lnTo>
                  <a:lnTo>
                    <a:pt x="515" y="664"/>
                  </a:lnTo>
                  <a:lnTo>
                    <a:pt x="508" y="663"/>
                  </a:lnTo>
                  <a:lnTo>
                    <a:pt x="496" y="663"/>
                  </a:lnTo>
                  <a:lnTo>
                    <a:pt x="480" y="664"/>
                  </a:lnTo>
                  <a:lnTo>
                    <a:pt x="473" y="666"/>
                  </a:lnTo>
                  <a:lnTo>
                    <a:pt x="468" y="667"/>
                  </a:lnTo>
                  <a:lnTo>
                    <a:pt x="464" y="669"/>
                  </a:lnTo>
                  <a:lnTo>
                    <a:pt x="463" y="671"/>
                  </a:lnTo>
                  <a:lnTo>
                    <a:pt x="464" y="679"/>
                  </a:lnTo>
                  <a:lnTo>
                    <a:pt x="465" y="686"/>
                  </a:lnTo>
                  <a:lnTo>
                    <a:pt x="464" y="688"/>
                  </a:lnTo>
                  <a:lnTo>
                    <a:pt x="464" y="692"/>
                  </a:lnTo>
                  <a:lnTo>
                    <a:pt x="463" y="693"/>
                  </a:lnTo>
                  <a:lnTo>
                    <a:pt x="460" y="695"/>
                  </a:lnTo>
                  <a:lnTo>
                    <a:pt x="453" y="696"/>
                  </a:lnTo>
                  <a:lnTo>
                    <a:pt x="446" y="696"/>
                  </a:lnTo>
                  <a:lnTo>
                    <a:pt x="438" y="695"/>
                  </a:lnTo>
                  <a:lnTo>
                    <a:pt x="427" y="693"/>
                  </a:lnTo>
                  <a:lnTo>
                    <a:pt x="413" y="689"/>
                  </a:lnTo>
                  <a:lnTo>
                    <a:pt x="397" y="685"/>
                  </a:lnTo>
                  <a:lnTo>
                    <a:pt x="389" y="682"/>
                  </a:lnTo>
                  <a:lnTo>
                    <a:pt x="382" y="681"/>
                  </a:lnTo>
                  <a:lnTo>
                    <a:pt x="376" y="682"/>
                  </a:lnTo>
                  <a:lnTo>
                    <a:pt x="370" y="683"/>
                  </a:lnTo>
                  <a:lnTo>
                    <a:pt x="358" y="690"/>
                  </a:lnTo>
                  <a:lnTo>
                    <a:pt x="342" y="700"/>
                  </a:lnTo>
                  <a:lnTo>
                    <a:pt x="334" y="706"/>
                  </a:lnTo>
                  <a:lnTo>
                    <a:pt x="325" y="711"/>
                  </a:lnTo>
                  <a:lnTo>
                    <a:pt x="315" y="714"/>
                  </a:lnTo>
                  <a:lnTo>
                    <a:pt x="304" y="718"/>
                  </a:lnTo>
                  <a:lnTo>
                    <a:pt x="295" y="721"/>
                  </a:lnTo>
                  <a:lnTo>
                    <a:pt x="287" y="725"/>
                  </a:lnTo>
                  <a:lnTo>
                    <a:pt x="281" y="729"/>
                  </a:lnTo>
                  <a:lnTo>
                    <a:pt x="275" y="732"/>
                  </a:lnTo>
                  <a:lnTo>
                    <a:pt x="265" y="740"/>
                  </a:lnTo>
                  <a:lnTo>
                    <a:pt x="254" y="748"/>
                  </a:lnTo>
                  <a:lnTo>
                    <a:pt x="244" y="755"/>
                  </a:lnTo>
                  <a:lnTo>
                    <a:pt x="233" y="761"/>
                  </a:lnTo>
                  <a:lnTo>
                    <a:pt x="228" y="763"/>
                  </a:lnTo>
                  <a:lnTo>
                    <a:pt x="222" y="764"/>
                  </a:lnTo>
                  <a:lnTo>
                    <a:pt x="215" y="765"/>
                  </a:lnTo>
                  <a:lnTo>
                    <a:pt x="207" y="765"/>
                  </a:lnTo>
                  <a:lnTo>
                    <a:pt x="187" y="765"/>
                  </a:lnTo>
                  <a:lnTo>
                    <a:pt x="167" y="765"/>
                  </a:lnTo>
                  <a:lnTo>
                    <a:pt x="147" y="765"/>
                  </a:lnTo>
                  <a:lnTo>
                    <a:pt x="128" y="764"/>
                  </a:lnTo>
                  <a:lnTo>
                    <a:pt x="119" y="762"/>
                  </a:lnTo>
                  <a:lnTo>
                    <a:pt x="108" y="762"/>
                  </a:lnTo>
                  <a:lnTo>
                    <a:pt x="98" y="762"/>
                  </a:lnTo>
                  <a:lnTo>
                    <a:pt x="88" y="762"/>
                  </a:lnTo>
                  <a:lnTo>
                    <a:pt x="79" y="763"/>
                  </a:lnTo>
                  <a:lnTo>
                    <a:pt x="70" y="765"/>
                  </a:lnTo>
                  <a:lnTo>
                    <a:pt x="62" y="768"/>
                  </a:lnTo>
                  <a:lnTo>
                    <a:pt x="57" y="771"/>
                  </a:lnTo>
                  <a:lnTo>
                    <a:pt x="54" y="775"/>
                  </a:lnTo>
                  <a:lnTo>
                    <a:pt x="51" y="778"/>
                  </a:lnTo>
                  <a:lnTo>
                    <a:pt x="51" y="783"/>
                  </a:lnTo>
                  <a:lnTo>
                    <a:pt x="51" y="788"/>
                  </a:lnTo>
                  <a:lnTo>
                    <a:pt x="50" y="792"/>
                  </a:lnTo>
                  <a:lnTo>
                    <a:pt x="49" y="795"/>
                  </a:lnTo>
                  <a:lnTo>
                    <a:pt x="45" y="797"/>
                  </a:lnTo>
                  <a:lnTo>
                    <a:pt x="38" y="797"/>
                  </a:lnTo>
                  <a:lnTo>
                    <a:pt x="30" y="799"/>
                  </a:lnTo>
                  <a:lnTo>
                    <a:pt x="20" y="801"/>
                  </a:lnTo>
                  <a:lnTo>
                    <a:pt x="12" y="803"/>
                  </a:lnTo>
                  <a:lnTo>
                    <a:pt x="4" y="809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2" y="815"/>
                  </a:lnTo>
                  <a:lnTo>
                    <a:pt x="6" y="815"/>
                  </a:lnTo>
                  <a:lnTo>
                    <a:pt x="17" y="815"/>
                  </a:lnTo>
                  <a:lnTo>
                    <a:pt x="29" y="815"/>
                  </a:lnTo>
                  <a:lnTo>
                    <a:pt x="44" y="815"/>
                  </a:lnTo>
                  <a:lnTo>
                    <a:pt x="61" y="815"/>
                  </a:lnTo>
                  <a:lnTo>
                    <a:pt x="69" y="815"/>
                  </a:lnTo>
                  <a:lnTo>
                    <a:pt x="77" y="816"/>
                  </a:lnTo>
                  <a:lnTo>
                    <a:pt x="86" y="816"/>
                  </a:lnTo>
                  <a:lnTo>
                    <a:pt x="93" y="819"/>
                  </a:lnTo>
                  <a:lnTo>
                    <a:pt x="108" y="822"/>
                  </a:lnTo>
                  <a:lnTo>
                    <a:pt x="123" y="824"/>
                  </a:lnTo>
                  <a:lnTo>
                    <a:pt x="137" y="824"/>
                  </a:lnTo>
                  <a:lnTo>
                    <a:pt x="149" y="824"/>
                  </a:lnTo>
                  <a:lnTo>
                    <a:pt x="155" y="822"/>
                  </a:lnTo>
                  <a:lnTo>
                    <a:pt x="159" y="822"/>
                  </a:lnTo>
                  <a:lnTo>
                    <a:pt x="164" y="822"/>
                  </a:lnTo>
                  <a:lnTo>
                    <a:pt x="168" y="825"/>
                  </a:lnTo>
                  <a:lnTo>
                    <a:pt x="169" y="827"/>
                  </a:lnTo>
                  <a:lnTo>
                    <a:pt x="170" y="833"/>
                  </a:lnTo>
                  <a:lnTo>
                    <a:pt x="170" y="837"/>
                  </a:lnTo>
                  <a:lnTo>
                    <a:pt x="170" y="840"/>
                  </a:lnTo>
                  <a:lnTo>
                    <a:pt x="169" y="843"/>
                  </a:lnTo>
                  <a:lnTo>
                    <a:pt x="168" y="845"/>
                  </a:lnTo>
                  <a:lnTo>
                    <a:pt x="156" y="855"/>
                  </a:lnTo>
                  <a:lnTo>
                    <a:pt x="146" y="863"/>
                  </a:lnTo>
                  <a:lnTo>
                    <a:pt x="132" y="872"/>
                  </a:lnTo>
                  <a:lnTo>
                    <a:pt x="118" y="881"/>
                  </a:lnTo>
                  <a:lnTo>
                    <a:pt x="114" y="883"/>
                  </a:lnTo>
                  <a:lnTo>
                    <a:pt x="113" y="884"/>
                  </a:lnTo>
                  <a:lnTo>
                    <a:pt x="112" y="887"/>
                  </a:lnTo>
                  <a:lnTo>
                    <a:pt x="113" y="889"/>
                  </a:lnTo>
                  <a:lnTo>
                    <a:pt x="115" y="893"/>
                  </a:lnTo>
                  <a:lnTo>
                    <a:pt x="119" y="897"/>
                  </a:lnTo>
                  <a:lnTo>
                    <a:pt x="126" y="907"/>
                  </a:lnTo>
                  <a:lnTo>
                    <a:pt x="133" y="916"/>
                  </a:lnTo>
                  <a:lnTo>
                    <a:pt x="137" y="920"/>
                  </a:lnTo>
                  <a:lnTo>
                    <a:pt x="140" y="921"/>
                  </a:lnTo>
                  <a:lnTo>
                    <a:pt x="144" y="922"/>
                  </a:lnTo>
                  <a:lnTo>
                    <a:pt x="147" y="921"/>
                  </a:lnTo>
                  <a:lnTo>
                    <a:pt x="155" y="918"/>
                  </a:lnTo>
                  <a:lnTo>
                    <a:pt x="162" y="912"/>
                  </a:lnTo>
                  <a:lnTo>
                    <a:pt x="170" y="907"/>
                  </a:lnTo>
                  <a:lnTo>
                    <a:pt x="178" y="903"/>
                  </a:lnTo>
                  <a:lnTo>
                    <a:pt x="183" y="903"/>
                  </a:lnTo>
                  <a:lnTo>
                    <a:pt x="188" y="904"/>
                  </a:lnTo>
                  <a:lnTo>
                    <a:pt x="193" y="907"/>
                  </a:lnTo>
                  <a:lnTo>
                    <a:pt x="196" y="912"/>
                  </a:lnTo>
                  <a:lnTo>
                    <a:pt x="205" y="925"/>
                  </a:lnTo>
                  <a:lnTo>
                    <a:pt x="213" y="941"/>
                  </a:lnTo>
                  <a:lnTo>
                    <a:pt x="216" y="950"/>
                  </a:lnTo>
                  <a:lnTo>
                    <a:pt x="221" y="958"/>
                  </a:lnTo>
                  <a:lnTo>
                    <a:pt x="226" y="965"/>
                  </a:lnTo>
                  <a:lnTo>
                    <a:pt x="232" y="972"/>
                  </a:lnTo>
                  <a:lnTo>
                    <a:pt x="239" y="979"/>
                  </a:lnTo>
                  <a:lnTo>
                    <a:pt x="247" y="985"/>
                  </a:lnTo>
                  <a:lnTo>
                    <a:pt x="257" y="991"/>
                  </a:lnTo>
                  <a:lnTo>
                    <a:pt x="268" y="997"/>
                  </a:lnTo>
                  <a:lnTo>
                    <a:pt x="277" y="1003"/>
                  </a:lnTo>
                  <a:lnTo>
                    <a:pt x="284" y="1009"/>
                  </a:lnTo>
                  <a:lnTo>
                    <a:pt x="291" y="1014"/>
                  </a:lnTo>
                  <a:lnTo>
                    <a:pt x="295" y="1019"/>
                  </a:lnTo>
                  <a:lnTo>
                    <a:pt x="298" y="1027"/>
                  </a:lnTo>
                  <a:lnTo>
                    <a:pt x="301" y="1036"/>
                  </a:lnTo>
                  <a:lnTo>
                    <a:pt x="302" y="1041"/>
                  </a:lnTo>
                  <a:lnTo>
                    <a:pt x="304" y="1047"/>
                  </a:lnTo>
                  <a:lnTo>
                    <a:pt x="307" y="1053"/>
                  </a:lnTo>
                  <a:lnTo>
                    <a:pt x="312" y="1059"/>
                  </a:lnTo>
                  <a:lnTo>
                    <a:pt x="322" y="1067"/>
                  </a:lnTo>
                  <a:lnTo>
                    <a:pt x="332" y="1074"/>
                  </a:lnTo>
                  <a:lnTo>
                    <a:pt x="336" y="1078"/>
                  </a:lnTo>
                  <a:lnTo>
                    <a:pt x="341" y="1082"/>
                  </a:lnTo>
                  <a:lnTo>
                    <a:pt x="346" y="1086"/>
                  </a:lnTo>
                  <a:lnTo>
                    <a:pt x="350" y="1092"/>
                  </a:lnTo>
                  <a:lnTo>
                    <a:pt x="352" y="1099"/>
                  </a:lnTo>
                  <a:lnTo>
                    <a:pt x="354" y="1105"/>
                  </a:lnTo>
                  <a:lnTo>
                    <a:pt x="356" y="1111"/>
                  </a:lnTo>
                  <a:lnTo>
                    <a:pt x="356" y="1116"/>
                  </a:lnTo>
                  <a:lnTo>
                    <a:pt x="354" y="1120"/>
                  </a:lnTo>
                  <a:lnTo>
                    <a:pt x="352" y="1124"/>
                  </a:lnTo>
                  <a:lnTo>
                    <a:pt x="348" y="1128"/>
                  </a:lnTo>
                  <a:lnTo>
                    <a:pt x="344" y="1131"/>
                  </a:lnTo>
                  <a:lnTo>
                    <a:pt x="333" y="1137"/>
                  </a:lnTo>
                  <a:lnTo>
                    <a:pt x="321" y="1142"/>
                  </a:lnTo>
                  <a:lnTo>
                    <a:pt x="315" y="1145"/>
                  </a:lnTo>
                  <a:lnTo>
                    <a:pt x="312" y="1148"/>
                  </a:lnTo>
                  <a:lnTo>
                    <a:pt x="308" y="1153"/>
                  </a:lnTo>
                  <a:lnTo>
                    <a:pt x="308" y="1160"/>
                  </a:lnTo>
                  <a:lnTo>
                    <a:pt x="308" y="1167"/>
                  </a:lnTo>
                  <a:lnTo>
                    <a:pt x="309" y="1173"/>
                  </a:lnTo>
                  <a:lnTo>
                    <a:pt x="312" y="1179"/>
                  </a:lnTo>
                  <a:lnTo>
                    <a:pt x="314" y="1184"/>
                  </a:lnTo>
                  <a:lnTo>
                    <a:pt x="320" y="1194"/>
                  </a:lnTo>
                  <a:lnTo>
                    <a:pt x="323" y="1206"/>
                  </a:lnTo>
                  <a:lnTo>
                    <a:pt x="327" y="1212"/>
                  </a:lnTo>
                  <a:lnTo>
                    <a:pt x="332" y="1218"/>
                  </a:lnTo>
                  <a:lnTo>
                    <a:pt x="338" y="1224"/>
                  </a:lnTo>
                  <a:lnTo>
                    <a:pt x="345" y="1229"/>
                  </a:lnTo>
                  <a:lnTo>
                    <a:pt x="352" y="1235"/>
                  </a:lnTo>
                  <a:lnTo>
                    <a:pt x="358" y="1240"/>
                  </a:lnTo>
                  <a:lnTo>
                    <a:pt x="363" y="1244"/>
                  </a:lnTo>
                  <a:lnTo>
                    <a:pt x="366" y="1250"/>
                  </a:lnTo>
                  <a:lnTo>
                    <a:pt x="371" y="1263"/>
                  </a:lnTo>
                  <a:lnTo>
                    <a:pt x="377" y="1280"/>
                  </a:lnTo>
                  <a:lnTo>
                    <a:pt x="383" y="1298"/>
                  </a:lnTo>
                  <a:lnTo>
                    <a:pt x="388" y="1311"/>
                  </a:lnTo>
                  <a:lnTo>
                    <a:pt x="392" y="1319"/>
                  </a:lnTo>
                  <a:lnTo>
                    <a:pt x="394" y="1326"/>
                  </a:lnTo>
                  <a:lnTo>
                    <a:pt x="394" y="1334"/>
                  </a:lnTo>
                  <a:lnTo>
                    <a:pt x="392" y="1343"/>
                  </a:lnTo>
                  <a:lnTo>
                    <a:pt x="389" y="1354"/>
                  </a:lnTo>
                  <a:lnTo>
                    <a:pt x="388" y="1361"/>
                  </a:lnTo>
                  <a:lnTo>
                    <a:pt x="389" y="1364"/>
                  </a:lnTo>
                  <a:lnTo>
                    <a:pt x="390" y="1368"/>
                  </a:lnTo>
                  <a:lnTo>
                    <a:pt x="392" y="1370"/>
                  </a:lnTo>
                  <a:lnTo>
                    <a:pt x="396" y="1373"/>
                  </a:lnTo>
                  <a:lnTo>
                    <a:pt x="399" y="1376"/>
                  </a:lnTo>
                  <a:lnTo>
                    <a:pt x="402" y="1380"/>
                  </a:lnTo>
                  <a:lnTo>
                    <a:pt x="403" y="1385"/>
                  </a:lnTo>
                  <a:lnTo>
                    <a:pt x="404" y="1391"/>
                  </a:lnTo>
                  <a:lnTo>
                    <a:pt x="404" y="1397"/>
                  </a:lnTo>
                  <a:lnTo>
                    <a:pt x="403" y="1402"/>
                  </a:lnTo>
                  <a:lnTo>
                    <a:pt x="401" y="1407"/>
                  </a:lnTo>
                  <a:lnTo>
                    <a:pt x="398" y="1411"/>
                  </a:lnTo>
                  <a:lnTo>
                    <a:pt x="391" y="1418"/>
                  </a:lnTo>
                  <a:lnTo>
                    <a:pt x="383" y="1426"/>
                  </a:lnTo>
                  <a:lnTo>
                    <a:pt x="378" y="1430"/>
                  </a:lnTo>
                  <a:lnTo>
                    <a:pt x="372" y="1432"/>
                  </a:lnTo>
                  <a:lnTo>
                    <a:pt x="366" y="1436"/>
                  </a:lnTo>
                  <a:lnTo>
                    <a:pt x="359" y="1438"/>
                  </a:lnTo>
                  <a:lnTo>
                    <a:pt x="352" y="1440"/>
                  </a:lnTo>
                  <a:lnTo>
                    <a:pt x="346" y="1443"/>
                  </a:lnTo>
                  <a:lnTo>
                    <a:pt x="342" y="1445"/>
                  </a:lnTo>
                  <a:lnTo>
                    <a:pt x="339" y="1449"/>
                  </a:lnTo>
                  <a:lnTo>
                    <a:pt x="335" y="1452"/>
                  </a:lnTo>
                  <a:lnTo>
                    <a:pt x="334" y="1457"/>
                  </a:lnTo>
                  <a:lnTo>
                    <a:pt x="333" y="1463"/>
                  </a:lnTo>
                  <a:lnTo>
                    <a:pt x="333" y="1470"/>
                  </a:lnTo>
                  <a:lnTo>
                    <a:pt x="334" y="1486"/>
                  </a:lnTo>
                  <a:lnTo>
                    <a:pt x="336" y="1502"/>
                  </a:lnTo>
                  <a:lnTo>
                    <a:pt x="340" y="1519"/>
                  </a:lnTo>
                  <a:lnTo>
                    <a:pt x="342" y="1533"/>
                  </a:lnTo>
                  <a:lnTo>
                    <a:pt x="344" y="1539"/>
                  </a:lnTo>
                  <a:lnTo>
                    <a:pt x="345" y="1545"/>
                  </a:lnTo>
                  <a:lnTo>
                    <a:pt x="346" y="1549"/>
                  </a:lnTo>
                  <a:lnTo>
                    <a:pt x="347" y="1551"/>
                  </a:lnTo>
                  <a:lnTo>
                    <a:pt x="350" y="1552"/>
                  </a:lnTo>
                  <a:lnTo>
                    <a:pt x="352" y="1553"/>
                  </a:lnTo>
                  <a:lnTo>
                    <a:pt x="356" y="1553"/>
                  </a:lnTo>
                  <a:lnTo>
                    <a:pt x="360" y="1552"/>
                  </a:lnTo>
                  <a:lnTo>
                    <a:pt x="364" y="1551"/>
                  </a:lnTo>
                  <a:lnTo>
                    <a:pt x="367" y="1550"/>
                  </a:lnTo>
                  <a:lnTo>
                    <a:pt x="371" y="1551"/>
                  </a:lnTo>
                  <a:lnTo>
                    <a:pt x="373" y="1551"/>
                  </a:lnTo>
                  <a:lnTo>
                    <a:pt x="376" y="1553"/>
                  </a:lnTo>
                  <a:lnTo>
                    <a:pt x="377" y="1556"/>
                  </a:lnTo>
                  <a:lnTo>
                    <a:pt x="379" y="1561"/>
                  </a:lnTo>
                  <a:lnTo>
                    <a:pt x="380" y="1566"/>
                  </a:lnTo>
                  <a:lnTo>
                    <a:pt x="382" y="1572"/>
                  </a:lnTo>
                  <a:lnTo>
                    <a:pt x="384" y="1577"/>
                  </a:lnTo>
                  <a:lnTo>
                    <a:pt x="386" y="1582"/>
                  </a:lnTo>
                  <a:lnTo>
                    <a:pt x="390" y="1585"/>
                  </a:lnTo>
                  <a:lnTo>
                    <a:pt x="394" y="1589"/>
                  </a:lnTo>
                  <a:lnTo>
                    <a:pt x="397" y="1591"/>
                  </a:lnTo>
                  <a:lnTo>
                    <a:pt x="401" y="1594"/>
                  </a:lnTo>
                  <a:lnTo>
                    <a:pt x="405" y="1595"/>
                  </a:lnTo>
                  <a:lnTo>
                    <a:pt x="409" y="1595"/>
                  </a:lnTo>
                  <a:lnTo>
                    <a:pt x="413" y="1595"/>
                  </a:lnTo>
                  <a:lnTo>
                    <a:pt x="417" y="1594"/>
                  </a:lnTo>
                  <a:lnTo>
                    <a:pt x="421" y="1591"/>
                  </a:lnTo>
                  <a:lnTo>
                    <a:pt x="432" y="1588"/>
                  </a:lnTo>
                  <a:lnTo>
                    <a:pt x="447" y="1584"/>
                  </a:lnTo>
                  <a:lnTo>
                    <a:pt x="463" y="1583"/>
                  </a:lnTo>
                  <a:lnTo>
                    <a:pt x="472" y="1583"/>
                  </a:lnTo>
                  <a:lnTo>
                    <a:pt x="476" y="1584"/>
                  </a:lnTo>
                  <a:lnTo>
                    <a:pt x="478" y="1585"/>
                  </a:lnTo>
                  <a:lnTo>
                    <a:pt x="480" y="1588"/>
                  </a:lnTo>
                  <a:lnTo>
                    <a:pt x="482" y="1590"/>
                  </a:lnTo>
                  <a:lnTo>
                    <a:pt x="484" y="1594"/>
                  </a:lnTo>
                  <a:lnTo>
                    <a:pt x="484" y="1597"/>
                  </a:lnTo>
                  <a:lnTo>
                    <a:pt x="482" y="1600"/>
                  </a:lnTo>
                  <a:lnTo>
                    <a:pt x="477" y="1600"/>
                  </a:lnTo>
                  <a:lnTo>
                    <a:pt x="471" y="1601"/>
                  </a:lnTo>
                  <a:lnTo>
                    <a:pt x="466" y="1603"/>
                  </a:lnTo>
                  <a:lnTo>
                    <a:pt x="465" y="1606"/>
                  </a:lnTo>
                  <a:lnTo>
                    <a:pt x="464" y="1608"/>
                  </a:lnTo>
                  <a:lnTo>
                    <a:pt x="465" y="1610"/>
                  </a:lnTo>
                  <a:lnTo>
                    <a:pt x="466" y="1614"/>
                  </a:lnTo>
                  <a:lnTo>
                    <a:pt x="472" y="1622"/>
                  </a:lnTo>
                  <a:lnTo>
                    <a:pt x="479" y="1631"/>
                  </a:lnTo>
                  <a:lnTo>
                    <a:pt x="487" y="1641"/>
                  </a:lnTo>
                  <a:lnTo>
                    <a:pt x="496" y="1653"/>
                  </a:lnTo>
                  <a:lnTo>
                    <a:pt x="501" y="1664"/>
                  </a:lnTo>
                  <a:lnTo>
                    <a:pt x="504" y="1670"/>
                  </a:lnTo>
                  <a:lnTo>
                    <a:pt x="505" y="1675"/>
                  </a:lnTo>
                  <a:lnTo>
                    <a:pt x="505" y="1679"/>
                  </a:lnTo>
                  <a:lnTo>
                    <a:pt x="506" y="1683"/>
                  </a:lnTo>
                  <a:lnTo>
                    <a:pt x="508" y="1685"/>
                  </a:lnTo>
                  <a:lnTo>
                    <a:pt x="509" y="1687"/>
                  </a:lnTo>
                  <a:lnTo>
                    <a:pt x="511" y="1687"/>
                  </a:lnTo>
                  <a:lnTo>
                    <a:pt x="516" y="1685"/>
                  </a:lnTo>
                  <a:lnTo>
                    <a:pt x="522" y="1681"/>
                  </a:lnTo>
                  <a:lnTo>
                    <a:pt x="527" y="1676"/>
                  </a:lnTo>
                  <a:lnTo>
                    <a:pt x="529" y="1672"/>
                  </a:lnTo>
                  <a:lnTo>
                    <a:pt x="531" y="1671"/>
                  </a:lnTo>
                  <a:lnTo>
                    <a:pt x="535" y="1672"/>
                  </a:lnTo>
                  <a:lnTo>
                    <a:pt x="540" y="1673"/>
                  </a:lnTo>
                  <a:lnTo>
                    <a:pt x="547" y="1676"/>
                  </a:lnTo>
                  <a:lnTo>
                    <a:pt x="559" y="1681"/>
                  </a:lnTo>
                  <a:lnTo>
                    <a:pt x="564" y="1685"/>
                  </a:lnTo>
                  <a:lnTo>
                    <a:pt x="565" y="1687"/>
                  </a:lnTo>
                  <a:lnTo>
                    <a:pt x="565" y="1689"/>
                  </a:lnTo>
                  <a:lnTo>
                    <a:pt x="565" y="1691"/>
                  </a:lnTo>
                  <a:lnTo>
                    <a:pt x="562" y="1694"/>
                  </a:lnTo>
                  <a:lnTo>
                    <a:pt x="550" y="1704"/>
                  </a:lnTo>
                  <a:lnTo>
                    <a:pt x="536" y="1717"/>
                  </a:lnTo>
                  <a:lnTo>
                    <a:pt x="535" y="1720"/>
                  </a:lnTo>
                  <a:lnTo>
                    <a:pt x="534" y="1723"/>
                  </a:lnTo>
                  <a:lnTo>
                    <a:pt x="534" y="1726"/>
                  </a:lnTo>
                  <a:lnTo>
                    <a:pt x="535" y="1727"/>
                  </a:lnTo>
                  <a:lnTo>
                    <a:pt x="537" y="1728"/>
                  </a:lnTo>
                  <a:lnTo>
                    <a:pt x="541" y="1728"/>
                  </a:lnTo>
                  <a:lnTo>
                    <a:pt x="545" y="1728"/>
                  </a:lnTo>
                  <a:lnTo>
                    <a:pt x="549" y="1727"/>
                  </a:lnTo>
                  <a:lnTo>
                    <a:pt x="566" y="1719"/>
                  </a:lnTo>
                  <a:lnTo>
                    <a:pt x="578" y="1710"/>
                  </a:lnTo>
                  <a:lnTo>
                    <a:pt x="580" y="1709"/>
                  </a:lnTo>
                  <a:lnTo>
                    <a:pt x="583" y="1709"/>
                  </a:lnTo>
                  <a:lnTo>
                    <a:pt x="584" y="1710"/>
                  </a:lnTo>
                  <a:lnTo>
                    <a:pt x="585" y="1711"/>
                  </a:lnTo>
                  <a:lnTo>
                    <a:pt x="587" y="1716"/>
                  </a:lnTo>
                  <a:lnTo>
                    <a:pt x="587" y="1725"/>
                  </a:lnTo>
                  <a:lnTo>
                    <a:pt x="589" y="1728"/>
                  </a:lnTo>
                  <a:lnTo>
                    <a:pt x="590" y="1733"/>
                  </a:lnTo>
                  <a:lnTo>
                    <a:pt x="591" y="1736"/>
                  </a:lnTo>
                  <a:lnTo>
                    <a:pt x="594" y="1740"/>
                  </a:lnTo>
                  <a:lnTo>
                    <a:pt x="599" y="1747"/>
                  </a:lnTo>
                  <a:lnTo>
                    <a:pt x="604" y="1751"/>
                  </a:lnTo>
                  <a:lnTo>
                    <a:pt x="606" y="1752"/>
                  </a:lnTo>
                  <a:lnTo>
                    <a:pt x="609" y="1752"/>
                  </a:lnTo>
                  <a:lnTo>
                    <a:pt x="610" y="1751"/>
                  </a:lnTo>
                  <a:lnTo>
                    <a:pt x="612" y="1750"/>
                  </a:lnTo>
                  <a:lnTo>
                    <a:pt x="617" y="1744"/>
                  </a:lnTo>
                  <a:lnTo>
                    <a:pt x="622" y="1736"/>
                  </a:lnTo>
                  <a:lnTo>
                    <a:pt x="624" y="1733"/>
                  </a:lnTo>
                  <a:lnTo>
                    <a:pt x="628" y="1730"/>
                  </a:lnTo>
                  <a:lnTo>
                    <a:pt x="631" y="1728"/>
                  </a:lnTo>
                  <a:lnTo>
                    <a:pt x="636" y="1728"/>
                  </a:lnTo>
                  <a:lnTo>
                    <a:pt x="641" y="1729"/>
                  </a:lnTo>
                  <a:lnTo>
                    <a:pt x="644" y="1732"/>
                  </a:lnTo>
                  <a:lnTo>
                    <a:pt x="648" y="1734"/>
                  </a:lnTo>
                  <a:lnTo>
                    <a:pt x="649" y="1740"/>
                  </a:lnTo>
                  <a:lnTo>
                    <a:pt x="652" y="1750"/>
                  </a:lnTo>
                  <a:lnTo>
                    <a:pt x="654" y="1760"/>
                  </a:lnTo>
                  <a:lnTo>
                    <a:pt x="657" y="1770"/>
                  </a:lnTo>
                  <a:lnTo>
                    <a:pt x="665" y="1782"/>
                  </a:lnTo>
                  <a:lnTo>
                    <a:pt x="672" y="1793"/>
                  </a:lnTo>
                  <a:lnTo>
                    <a:pt x="678" y="1803"/>
                  </a:lnTo>
                  <a:lnTo>
                    <a:pt x="682" y="1810"/>
                  </a:lnTo>
                  <a:lnTo>
                    <a:pt x="687" y="1814"/>
                  </a:lnTo>
                  <a:lnTo>
                    <a:pt x="690" y="1815"/>
                  </a:lnTo>
                  <a:lnTo>
                    <a:pt x="693" y="1814"/>
                  </a:lnTo>
                  <a:lnTo>
                    <a:pt x="698" y="1813"/>
                  </a:lnTo>
                  <a:lnTo>
                    <a:pt x="701" y="1810"/>
                  </a:lnTo>
                  <a:lnTo>
                    <a:pt x="711" y="1803"/>
                  </a:lnTo>
                  <a:lnTo>
                    <a:pt x="719" y="1796"/>
                  </a:lnTo>
                  <a:lnTo>
                    <a:pt x="723" y="1792"/>
                  </a:lnTo>
                  <a:lnTo>
                    <a:pt x="726" y="1786"/>
                  </a:lnTo>
                  <a:lnTo>
                    <a:pt x="729" y="1780"/>
                  </a:lnTo>
                  <a:lnTo>
                    <a:pt x="731" y="1773"/>
                  </a:lnTo>
                  <a:lnTo>
                    <a:pt x="735" y="1757"/>
                  </a:lnTo>
                  <a:lnTo>
                    <a:pt x="737" y="1740"/>
                  </a:lnTo>
                  <a:lnTo>
                    <a:pt x="738" y="1730"/>
                  </a:lnTo>
                  <a:lnTo>
                    <a:pt x="738" y="1723"/>
                  </a:lnTo>
                  <a:lnTo>
                    <a:pt x="737" y="1716"/>
                  </a:lnTo>
                  <a:lnTo>
                    <a:pt x="736" y="1709"/>
                  </a:lnTo>
                  <a:lnTo>
                    <a:pt x="732" y="1697"/>
                  </a:lnTo>
                  <a:lnTo>
                    <a:pt x="731" y="1685"/>
                  </a:lnTo>
                  <a:lnTo>
                    <a:pt x="731" y="1672"/>
                  </a:lnTo>
                  <a:lnTo>
                    <a:pt x="732" y="1659"/>
                  </a:lnTo>
                  <a:lnTo>
                    <a:pt x="734" y="1647"/>
                  </a:lnTo>
                  <a:lnTo>
                    <a:pt x="732" y="1638"/>
                  </a:lnTo>
                  <a:lnTo>
                    <a:pt x="729" y="1629"/>
                  </a:lnTo>
                  <a:lnTo>
                    <a:pt x="726" y="1620"/>
                  </a:lnTo>
                  <a:lnTo>
                    <a:pt x="725" y="1615"/>
                  </a:lnTo>
                  <a:lnTo>
                    <a:pt x="724" y="1610"/>
                  </a:lnTo>
                  <a:lnTo>
                    <a:pt x="725" y="1606"/>
                  </a:lnTo>
                  <a:lnTo>
                    <a:pt x="728" y="1600"/>
                  </a:lnTo>
                  <a:lnTo>
                    <a:pt x="730" y="1595"/>
                  </a:lnTo>
                  <a:lnTo>
                    <a:pt x="735" y="1591"/>
                  </a:lnTo>
                  <a:lnTo>
                    <a:pt x="741" y="1589"/>
                  </a:lnTo>
                  <a:lnTo>
                    <a:pt x="747" y="1587"/>
                  </a:lnTo>
                  <a:lnTo>
                    <a:pt x="753" y="1587"/>
                  </a:lnTo>
                  <a:lnTo>
                    <a:pt x="759" y="1588"/>
                  </a:lnTo>
                  <a:lnTo>
                    <a:pt x="763" y="1590"/>
                  </a:lnTo>
                  <a:lnTo>
                    <a:pt x="768" y="1594"/>
                  </a:lnTo>
                  <a:lnTo>
                    <a:pt x="775" y="1602"/>
                  </a:lnTo>
                  <a:lnTo>
                    <a:pt x="783" y="1608"/>
                  </a:lnTo>
                  <a:lnTo>
                    <a:pt x="787" y="1612"/>
                  </a:lnTo>
                  <a:lnTo>
                    <a:pt x="792" y="1614"/>
                  </a:lnTo>
                  <a:lnTo>
                    <a:pt x="798" y="1615"/>
                  </a:lnTo>
                  <a:lnTo>
                    <a:pt x="804" y="1616"/>
                  </a:lnTo>
                  <a:lnTo>
                    <a:pt x="808" y="1616"/>
                  </a:lnTo>
                  <a:lnTo>
                    <a:pt x="812" y="1616"/>
                  </a:lnTo>
                  <a:lnTo>
                    <a:pt x="816" y="1615"/>
                  </a:lnTo>
                  <a:lnTo>
                    <a:pt x="817" y="1613"/>
                  </a:lnTo>
                  <a:lnTo>
                    <a:pt x="819" y="1608"/>
                  </a:lnTo>
                  <a:lnTo>
                    <a:pt x="822" y="1602"/>
                  </a:lnTo>
                  <a:lnTo>
                    <a:pt x="824" y="1599"/>
                  </a:lnTo>
                  <a:lnTo>
                    <a:pt x="827" y="1595"/>
                  </a:lnTo>
                  <a:lnTo>
                    <a:pt x="833" y="1594"/>
                  </a:lnTo>
                  <a:lnTo>
                    <a:pt x="841" y="1594"/>
                  </a:lnTo>
                  <a:lnTo>
                    <a:pt x="850" y="1595"/>
                  </a:lnTo>
                  <a:lnTo>
                    <a:pt x="861" y="1594"/>
                  </a:lnTo>
                  <a:lnTo>
                    <a:pt x="864" y="1593"/>
                  </a:lnTo>
                  <a:lnTo>
                    <a:pt x="869" y="1590"/>
                  </a:lnTo>
                  <a:lnTo>
                    <a:pt x="873" y="1587"/>
                  </a:lnTo>
                  <a:lnTo>
                    <a:pt x="876" y="1581"/>
                  </a:lnTo>
                  <a:lnTo>
                    <a:pt x="877" y="1576"/>
                  </a:lnTo>
                  <a:lnTo>
                    <a:pt x="877" y="1570"/>
                  </a:lnTo>
                  <a:lnTo>
                    <a:pt x="876" y="1565"/>
                  </a:lnTo>
                  <a:lnTo>
                    <a:pt x="874" y="1561"/>
                  </a:lnTo>
                  <a:lnTo>
                    <a:pt x="867" y="1552"/>
                  </a:lnTo>
                  <a:lnTo>
                    <a:pt x="860" y="1544"/>
                  </a:lnTo>
                  <a:lnTo>
                    <a:pt x="858" y="1542"/>
                  </a:lnTo>
                  <a:lnTo>
                    <a:pt x="857" y="1538"/>
                  </a:lnTo>
                  <a:lnTo>
                    <a:pt x="856" y="1536"/>
                  </a:lnTo>
                  <a:lnTo>
                    <a:pt x="857" y="1532"/>
                  </a:lnTo>
                  <a:lnTo>
                    <a:pt x="861" y="1526"/>
                  </a:lnTo>
                  <a:lnTo>
                    <a:pt x="868" y="1520"/>
                  </a:lnTo>
                  <a:lnTo>
                    <a:pt x="875" y="1514"/>
                  </a:lnTo>
                  <a:lnTo>
                    <a:pt x="880" y="1507"/>
                  </a:lnTo>
                  <a:lnTo>
                    <a:pt x="882" y="1499"/>
                  </a:lnTo>
                  <a:lnTo>
                    <a:pt x="886" y="1484"/>
                  </a:lnTo>
                  <a:lnTo>
                    <a:pt x="890" y="1469"/>
                  </a:lnTo>
                  <a:lnTo>
                    <a:pt x="892" y="1452"/>
                  </a:lnTo>
                  <a:lnTo>
                    <a:pt x="892" y="1445"/>
                  </a:lnTo>
                  <a:lnTo>
                    <a:pt x="892" y="1438"/>
                  </a:lnTo>
                  <a:lnTo>
                    <a:pt x="889" y="1431"/>
                  </a:lnTo>
                  <a:lnTo>
                    <a:pt x="887" y="1425"/>
                  </a:lnTo>
                  <a:lnTo>
                    <a:pt x="880" y="1412"/>
                  </a:lnTo>
                  <a:lnTo>
                    <a:pt x="873" y="1401"/>
                  </a:lnTo>
                  <a:lnTo>
                    <a:pt x="868" y="1397"/>
                  </a:lnTo>
                  <a:lnTo>
                    <a:pt x="864" y="1392"/>
                  </a:lnTo>
                  <a:lnTo>
                    <a:pt x="861" y="1389"/>
                  </a:lnTo>
                  <a:lnTo>
                    <a:pt x="857" y="1387"/>
                  </a:lnTo>
                  <a:lnTo>
                    <a:pt x="850" y="1385"/>
                  </a:lnTo>
                  <a:lnTo>
                    <a:pt x="839" y="1382"/>
                  </a:lnTo>
                  <a:lnTo>
                    <a:pt x="829" y="1379"/>
                  </a:lnTo>
                  <a:lnTo>
                    <a:pt x="818" y="1375"/>
                  </a:lnTo>
                  <a:lnTo>
                    <a:pt x="814" y="1374"/>
                  </a:lnTo>
                  <a:lnTo>
                    <a:pt x="811" y="1373"/>
                  </a:lnTo>
                  <a:lnTo>
                    <a:pt x="799" y="1366"/>
                  </a:lnTo>
                  <a:lnTo>
                    <a:pt x="788" y="1358"/>
                  </a:lnTo>
                  <a:lnTo>
                    <a:pt x="782" y="1355"/>
                  </a:lnTo>
                  <a:lnTo>
                    <a:pt x="778" y="1353"/>
                  </a:lnTo>
                  <a:lnTo>
                    <a:pt x="774" y="1351"/>
                  </a:lnTo>
                  <a:lnTo>
                    <a:pt x="770" y="1350"/>
                  </a:lnTo>
                  <a:lnTo>
                    <a:pt x="764" y="1350"/>
                  </a:lnTo>
                  <a:lnTo>
                    <a:pt x="760" y="1351"/>
                  </a:lnTo>
                  <a:lnTo>
                    <a:pt x="757" y="1353"/>
                  </a:lnTo>
                  <a:lnTo>
                    <a:pt x="754" y="1355"/>
                  </a:lnTo>
                  <a:lnTo>
                    <a:pt x="749" y="1357"/>
                  </a:lnTo>
                  <a:lnTo>
                    <a:pt x="747" y="1357"/>
                  </a:lnTo>
                  <a:lnTo>
                    <a:pt x="745" y="1355"/>
                  </a:lnTo>
                  <a:lnTo>
                    <a:pt x="744" y="1353"/>
                  </a:lnTo>
                  <a:lnTo>
                    <a:pt x="744" y="1348"/>
                  </a:lnTo>
                  <a:lnTo>
                    <a:pt x="744" y="1342"/>
                  </a:lnTo>
                  <a:lnTo>
                    <a:pt x="747" y="1326"/>
                  </a:lnTo>
                  <a:lnTo>
                    <a:pt x="749" y="1312"/>
                  </a:lnTo>
                  <a:lnTo>
                    <a:pt x="751" y="1298"/>
                  </a:lnTo>
                  <a:lnTo>
                    <a:pt x="753" y="1285"/>
                  </a:lnTo>
                  <a:lnTo>
                    <a:pt x="753" y="1279"/>
                  </a:lnTo>
                  <a:lnTo>
                    <a:pt x="753" y="1274"/>
                  </a:lnTo>
                  <a:lnTo>
                    <a:pt x="751" y="1269"/>
                  </a:lnTo>
                  <a:lnTo>
                    <a:pt x="749" y="1265"/>
                  </a:lnTo>
                  <a:lnTo>
                    <a:pt x="747" y="1261"/>
                  </a:lnTo>
                  <a:lnTo>
                    <a:pt x="743" y="1257"/>
                  </a:lnTo>
                  <a:lnTo>
                    <a:pt x="737" y="1254"/>
                  </a:lnTo>
                  <a:lnTo>
                    <a:pt x="731" y="1249"/>
                  </a:lnTo>
                  <a:lnTo>
                    <a:pt x="718" y="1242"/>
                  </a:lnTo>
                  <a:lnTo>
                    <a:pt x="710" y="1235"/>
                  </a:lnTo>
                  <a:lnTo>
                    <a:pt x="707" y="1232"/>
                  </a:lnTo>
                  <a:lnTo>
                    <a:pt x="707" y="1230"/>
                  </a:lnTo>
                  <a:lnTo>
                    <a:pt x="710" y="1229"/>
                  </a:lnTo>
                  <a:lnTo>
                    <a:pt x="715" y="1228"/>
                  </a:lnTo>
                  <a:lnTo>
                    <a:pt x="724" y="1227"/>
                  </a:lnTo>
                  <a:lnTo>
                    <a:pt x="735" y="1227"/>
                  </a:lnTo>
                  <a:lnTo>
                    <a:pt x="738" y="1225"/>
                  </a:lnTo>
                  <a:lnTo>
                    <a:pt x="742" y="1224"/>
                  </a:lnTo>
                  <a:lnTo>
                    <a:pt x="744" y="1221"/>
                  </a:lnTo>
                  <a:lnTo>
                    <a:pt x="744" y="1217"/>
                  </a:lnTo>
                  <a:lnTo>
                    <a:pt x="744" y="1204"/>
                  </a:lnTo>
                  <a:lnTo>
                    <a:pt x="743" y="1188"/>
                  </a:lnTo>
                  <a:lnTo>
                    <a:pt x="743" y="1181"/>
                  </a:lnTo>
                  <a:lnTo>
                    <a:pt x="744" y="1173"/>
                  </a:lnTo>
                  <a:lnTo>
                    <a:pt x="745" y="1167"/>
                  </a:lnTo>
                  <a:lnTo>
                    <a:pt x="748" y="1161"/>
                  </a:lnTo>
                  <a:lnTo>
                    <a:pt x="751" y="1156"/>
                  </a:lnTo>
                  <a:lnTo>
                    <a:pt x="755" y="1154"/>
                  </a:lnTo>
                  <a:lnTo>
                    <a:pt x="760" y="1152"/>
                  </a:lnTo>
                  <a:lnTo>
                    <a:pt x="763" y="1152"/>
                  </a:lnTo>
                  <a:lnTo>
                    <a:pt x="773" y="1150"/>
                  </a:lnTo>
                  <a:lnTo>
                    <a:pt x="781" y="1150"/>
                  </a:lnTo>
                  <a:lnTo>
                    <a:pt x="787" y="1149"/>
                  </a:lnTo>
                  <a:lnTo>
                    <a:pt x="792" y="1148"/>
                  </a:lnTo>
                  <a:lnTo>
                    <a:pt x="794" y="1143"/>
                  </a:lnTo>
                  <a:lnTo>
                    <a:pt x="794" y="1136"/>
                  </a:lnTo>
                  <a:lnTo>
                    <a:pt x="794" y="1128"/>
                  </a:lnTo>
                  <a:lnTo>
                    <a:pt x="795" y="1120"/>
                  </a:lnTo>
                  <a:lnTo>
                    <a:pt x="798" y="1112"/>
                  </a:lnTo>
                  <a:lnTo>
                    <a:pt x="801" y="1106"/>
                  </a:lnTo>
                  <a:lnTo>
                    <a:pt x="802" y="1104"/>
                  </a:lnTo>
                  <a:lnTo>
                    <a:pt x="805" y="1099"/>
                  </a:lnTo>
                  <a:lnTo>
                    <a:pt x="805" y="1096"/>
                  </a:lnTo>
                  <a:lnTo>
                    <a:pt x="805" y="1091"/>
                  </a:lnTo>
                  <a:lnTo>
                    <a:pt x="805" y="1086"/>
                  </a:lnTo>
                  <a:lnTo>
                    <a:pt x="804" y="1083"/>
                  </a:lnTo>
                  <a:lnTo>
                    <a:pt x="801" y="1079"/>
                  </a:lnTo>
                  <a:lnTo>
                    <a:pt x="800" y="1077"/>
                  </a:lnTo>
                  <a:lnTo>
                    <a:pt x="792" y="1074"/>
                  </a:lnTo>
                  <a:lnTo>
                    <a:pt x="783" y="1072"/>
                  </a:lnTo>
                  <a:lnTo>
                    <a:pt x="779" y="1071"/>
                  </a:lnTo>
                  <a:lnTo>
                    <a:pt x="774" y="1068"/>
                  </a:lnTo>
                  <a:lnTo>
                    <a:pt x="772" y="1066"/>
                  </a:lnTo>
                  <a:lnTo>
                    <a:pt x="769" y="1063"/>
                  </a:lnTo>
                  <a:lnTo>
                    <a:pt x="768" y="1058"/>
                  </a:lnTo>
                  <a:lnTo>
                    <a:pt x="767" y="1053"/>
                  </a:lnTo>
                  <a:lnTo>
                    <a:pt x="768" y="1049"/>
                  </a:lnTo>
                  <a:lnTo>
                    <a:pt x="768" y="1045"/>
                  </a:lnTo>
                  <a:lnTo>
                    <a:pt x="770" y="1041"/>
                  </a:lnTo>
                  <a:lnTo>
                    <a:pt x="773" y="1040"/>
                  </a:lnTo>
                  <a:lnTo>
                    <a:pt x="775" y="1040"/>
                  </a:lnTo>
                  <a:lnTo>
                    <a:pt x="779" y="1042"/>
                  </a:lnTo>
                  <a:lnTo>
                    <a:pt x="782" y="1045"/>
                  </a:lnTo>
                  <a:lnTo>
                    <a:pt x="786" y="1046"/>
                  </a:lnTo>
                  <a:lnTo>
                    <a:pt x="788" y="1047"/>
                  </a:lnTo>
                  <a:lnTo>
                    <a:pt x="792" y="1046"/>
                  </a:lnTo>
                  <a:lnTo>
                    <a:pt x="794" y="1045"/>
                  </a:lnTo>
                  <a:lnTo>
                    <a:pt x="797" y="1042"/>
                  </a:lnTo>
                  <a:lnTo>
                    <a:pt x="799" y="1038"/>
                  </a:lnTo>
                  <a:lnTo>
                    <a:pt x="800" y="1033"/>
                  </a:lnTo>
                  <a:lnTo>
                    <a:pt x="801" y="1028"/>
                  </a:lnTo>
                  <a:lnTo>
                    <a:pt x="802" y="1022"/>
                  </a:lnTo>
                  <a:lnTo>
                    <a:pt x="801" y="1016"/>
                  </a:lnTo>
                  <a:lnTo>
                    <a:pt x="801" y="1011"/>
                  </a:lnTo>
                  <a:lnTo>
                    <a:pt x="799" y="1001"/>
                  </a:lnTo>
                  <a:lnTo>
                    <a:pt x="797" y="991"/>
                  </a:lnTo>
                  <a:lnTo>
                    <a:pt x="795" y="986"/>
                  </a:lnTo>
                  <a:lnTo>
                    <a:pt x="795" y="984"/>
                  </a:lnTo>
                  <a:lnTo>
                    <a:pt x="797" y="982"/>
                  </a:lnTo>
                  <a:lnTo>
                    <a:pt x="798" y="979"/>
                  </a:lnTo>
                  <a:lnTo>
                    <a:pt x="802" y="978"/>
                  </a:lnTo>
                  <a:lnTo>
                    <a:pt x="811" y="979"/>
                  </a:lnTo>
                  <a:lnTo>
                    <a:pt x="816" y="979"/>
                  </a:lnTo>
                  <a:lnTo>
                    <a:pt x="819" y="980"/>
                  </a:lnTo>
                  <a:lnTo>
                    <a:pt x="825" y="980"/>
                  </a:lnTo>
                  <a:lnTo>
                    <a:pt x="829" y="980"/>
                  </a:lnTo>
                  <a:lnTo>
                    <a:pt x="832" y="979"/>
                  </a:lnTo>
                  <a:lnTo>
                    <a:pt x="837" y="977"/>
                  </a:lnTo>
                  <a:lnTo>
                    <a:pt x="843" y="971"/>
                  </a:lnTo>
                  <a:lnTo>
                    <a:pt x="850" y="967"/>
                  </a:lnTo>
                  <a:lnTo>
                    <a:pt x="855" y="966"/>
                  </a:lnTo>
                  <a:lnTo>
                    <a:pt x="858" y="966"/>
                  </a:lnTo>
                  <a:lnTo>
                    <a:pt x="862" y="967"/>
                  </a:lnTo>
                  <a:lnTo>
                    <a:pt x="867" y="971"/>
                  </a:lnTo>
                  <a:lnTo>
                    <a:pt x="875" y="977"/>
                  </a:lnTo>
                  <a:lnTo>
                    <a:pt x="885" y="982"/>
                  </a:lnTo>
                  <a:lnTo>
                    <a:pt x="895" y="984"/>
                  </a:lnTo>
                  <a:lnTo>
                    <a:pt x="906" y="986"/>
                  </a:lnTo>
                  <a:lnTo>
                    <a:pt x="913" y="986"/>
                  </a:lnTo>
                  <a:lnTo>
                    <a:pt x="920" y="98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甘肃">
              <a:extLst>
                <a:ext uri="{FF2B5EF4-FFF2-40B4-BE49-F238E27FC236}">
                  <a16:creationId xmlns:a16="http://schemas.microsoft.com/office/drawing/2014/main" id="{00A06D96-EF96-3AFD-E372-B3044F6DA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928" y="3210093"/>
              <a:ext cx="1419243" cy="1257366"/>
            </a:xfrm>
            <a:custGeom>
              <a:avLst/>
              <a:gdLst>
                <a:gd name="T0" fmla="*/ 5071 w 5358"/>
                <a:gd name="T1" fmla="*/ 2925 h 4735"/>
                <a:gd name="T2" fmla="*/ 5289 w 5358"/>
                <a:gd name="T3" fmla="*/ 3067 h 4735"/>
                <a:gd name="T4" fmla="*/ 5306 w 5358"/>
                <a:gd name="T5" fmla="*/ 3448 h 4735"/>
                <a:gd name="T6" fmla="*/ 5084 w 5358"/>
                <a:gd name="T7" fmla="*/ 3604 h 4735"/>
                <a:gd name="T8" fmla="*/ 5043 w 5358"/>
                <a:gd name="T9" fmla="*/ 3697 h 4735"/>
                <a:gd name="T10" fmla="*/ 4806 w 5358"/>
                <a:gd name="T11" fmla="*/ 3735 h 4735"/>
                <a:gd name="T12" fmla="*/ 4594 w 5358"/>
                <a:gd name="T13" fmla="*/ 3923 h 4735"/>
                <a:gd name="T14" fmla="*/ 4567 w 5358"/>
                <a:gd name="T15" fmla="*/ 4191 h 4735"/>
                <a:gd name="T16" fmla="*/ 4457 w 5358"/>
                <a:gd name="T17" fmla="*/ 4323 h 4735"/>
                <a:gd name="T18" fmla="*/ 4377 w 5358"/>
                <a:gd name="T19" fmla="*/ 4504 h 4735"/>
                <a:gd name="T20" fmla="*/ 4158 w 5358"/>
                <a:gd name="T21" fmla="*/ 4658 h 4735"/>
                <a:gd name="T22" fmla="*/ 3939 w 5358"/>
                <a:gd name="T23" fmla="*/ 4703 h 4735"/>
                <a:gd name="T24" fmla="*/ 3791 w 5358"/>
                <a:gd name="T25" fmla="*/ 4510 h 4735"/>
                <a:gd name="T26" fmla="*/ 3681 w 5358"/>
                <a:gd name="T27" fmla="*/ 4230 h 4735"/>
                <a:gd name="T28" fmla="*/ 3405 w 5358"/>
                <a:gd name="T29" fmla="*/ 4171 h 4735"/>
                <a:gd name="T30" fmla="*/ 3280 w 5358"/>
                <a:gd name="T31" fmla="*/ 3937 h 4735"/>
                <a:gd name="T32" fmla="*/ 3083 w 5358"/>
                <a:gd name="T33" fmla="*/ 4155 h 4735"/>
                <a:gd name="T34" fmla="*/ 2995 w 5358"/>
                <a:gd name="T35" fmla="*/ 4347 h 4735"/>
                <a:gd name="T36" fmla="*/ 2936 w 5358"/>
                <a:gd name="T37" fmla="*/ 4267 h 4735"/>
                <a:gd name="T38" fmla="*/ 2763 w 5358"/>
                <a:gd name="T39" fmla="*/ 4158 h 4735"/>
                <a:gd name="T40" fmla="*/ 2555 w 5358"/>
                <a:gd name="T41" fmla="*/ 3917 h 4735"/>
                <a:gd name="T42" fmla="*/ 2820 w 5358"/>
                <a:gd name="T43" fmla="*/ 3933 h 4735"/>
                <a:gd name="T44" fmla="*/ 3047 w 5358"/>
                <a:gd name="T45" fmla="*/ 3915 h 4735"/>
                <a:gd name="T46" fmla="*/ 2990 w 5358"/>
                <a:gd name="T47" fmla="*/ 3656 h 4735"/>
                <a:gd name="T48" fmla="*/ 3224 w 5358"/>
                <a:gd name="T49" fmla="*/ 3367 h 4735"/>
                <a:gd name="T50" fmla="*/ 3376 w 5358"/>
                <a:gd name="T51" fmla="*/ 3218 h 4735"/>
                <a:gd name="T52" fmla="*/ 3278 w 5358"/>
                <a:gd name="T53" fmla="*/ 2875 h 4735"/>
                <a:gd name="T54" fmla="*/ 3224 w 5358"/>
                <a:gd name="T55" fmla="*/ 2604 h 4735"/>
                <a:gd name="T56" fmla="*/ 2986 w 5358"/>
                <a:gd name="T57" fmla="*/ 2398 h 4735"/>
                <a:gd name="T58" fmla="*/ 2664 w 5358"/>
                <a:gd name="T59" fmla="*/ 2144 h 4735"/>
                <a:gd name="T60" fmla="*/ 2518 w 5358"/>
                <a:gd name="T61" fmla="*/ 2098 h 4735"/>
                <a:gd name="T62" fmla="*/ 2179 w 5358"/>
                <a:gd name="T63" fmla="*/ 1781 h 4735"/>
                <a:gd name="T64" fmla="*/ 1922 w 5358"/>
                <a:gd name="T65" fmla="*/ 1724 h 4735"/>
                <a:gd name="T66" fmla="*/ 1672 w 5358"/>
                <a:gd name="T67" fmla="*/ 1651 h 4735"/>
                <a:gd name="T68" fmla="*/ 1503 w 5358"/>
                <a:gd name="T69" fmla="*/ 1842 h 4735"/>
                <a:gd name="T70" fmla="*/ 1346 w 5358"/>
                <a:gd name="T71" fmla="*/ 2006 h 4735"/>
                <a:gd name="T72" fmla="*/ 1038 w 5358"/>
                <a:gd name="T73" fmla="*/ 1891 h 4735"/>
                <a:gd name="T74" fmla="*/ 646 w 5358"/>
                <a:gd name="T75" fmla="*/ 1760 h 4735"/>
                <a:gd name="T76" fmla="*/ 363 w 5358"/>
                <a:gd name="T77" fmla="*/ 1533 h 4735"/>
                <a:gd name="T78" fmla="*/ 23 w 5358"/>
                <a:gd name="T79" fmla="*/ 1323 h 4735"/>
                <a:gd name="T80" fmla="*/ 287 w 5358"/>
                <a:gd name="T81" fmla="*/ 785 h 4735"/>
                <a:gd name="T82" fmla="*/ 826 w 5358"/>
                <a:gd name="T83" fmla="*/ 489 h 4735"/>
                <a:gd name="T84" fmla="*/ 1389 w 5358"/>
                <a:gd name="T85" fmla="*/ 276 h 4735"/>
                <a:gd name="T86" fmla="*/ 1868 w 5358"/>
                <a:gd name="T87" fmla="*/ 359 h 4735"/>
                <a:gd name="T88" fmla="*/ 2033 w 5358"/>
                <a:gd name="T89" fmla="*/ 875 h 4735"/>
                <a:gd name="T90" fmla="*/ 2161 w 5358"/>
                <a:gd name="T91" fmla="*/ 1014 h 4735"/>
                <a:gd name="T92" fmla="*/ 2644 w 5358"/>
                <a:gd name="T93" fmla="*/ 1044 h 4735"/>
                <a:gd name="T94" fmla="*/ 2450 w 5358"/>
                <a:gd name="T95" fmla="*/ 1382 h 4735"/>
                <a:gd name="T96" fmla="*/ 2795 w 5358"/>
                <a:gd name="T97" fmla="*/ 1639 h 4735"/>
                <a:gd name="T98" fmla="*/ 2999 w 5358"/>
                <a:gd name="T99" fmla="*/ 1964 h 4735"/>
                <a:gd name="T100" fmla="*/ 3292 w 5358"/>
                <a:gd name="T101" fmla="*/ 1755 h 4735"/>
                <a:gd name="T102" fmla="*/ 3830 w 5358"/>
                <a:gd name="T103" fmla="*/ 1776 h 4735"/>
                <a:gd name="T104" fmla="*/ 3625 w 5358"/>
                <a:gd name="T105" fmla="*/ 2174 h 4735"/>
                <a:gd name="T106" fmla="*/ 3836 w 5358"/>
                <a:gd name="T107" fmla="*/ 2584 h 4735"/>
                <a:gd name="T108" fmla="*/ 4081 w 5358"/>
                <a:gd name="T109" fmla="*/ 2734 h 4735"/>
                <a:gd name="T110" fmla="*/ 4231 w 5358"/>
                <a:gd name="T111" fmla="*/ 3039 h 4735"/>
                <a:gd name="T112" fmla="*/ 4233 w 5358"/>
                <a:gd name="T113" fmla="*/ 3327 h 4735"/>
                <a:gd name="T114" fmla="*/ 4393 w 5358"/>
                <a:gd name="T115" fmla="*/ 3447 h 4735"/>
                <a:gd name="T116" fmla="*/ 4525 w 5358"/>
                <a:gd name="T117" fmla="*/ 3558 h 4735"/>
                <a:gd name="T118" fmla="*/ 4679 w 5358"/>
                <a:gd name="T119" fmla="*/ 3384 h 4735"/>
                <a:gd name="T120" fmla="*/ 4620 w 5358"/>
                <a:gd name="T121" fmla="*/ 3127 h 4735"/>
                <a:gd name="T122" fmla="*/ 4658 w 5358"/>
                <a:gd name="T123" fmla="*/ 2888 h 4735"/>
                <a:gd name="T124" fmla="*/ 4718 w 5358"/>
                <a:gd name="T125" fmla="*/ 2742 h 4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8" h="4735">
                  <a:moveTo>
                    <a:pt x="4783" y="2762"/>
                  </a:moveTo>
                  <a:lnTo>
                    <a:pt x="4788" y="2761"/>
                  </a:lnTo>
                  <a:lnTo>
                    <a:pt x="4797" y="2759"/>
                  </a:lnTo>
                  <a:lnTo>
                    <a:pt x="4806" y="2755"/>
                  </a:lnTo>
                  <a:lnTo>
                    <a:pt x="4818" y="2754"/>
                  </a:lnTo>
                  <a:lnTo>
                    <a:pt x="4832" y="2753"/>
                  </a:lnTo>
                  <a:lnTo>
                    <a:pt x="4846" y="2753"/>
                  </a:lnTo>
                  <a:lnTo>
                    <a:pt x="4851" y="2754"/>
                  </a:lnTo>
                  <a:lnTo>
                    <a:pt x="4856" y="2755"/>
                  </a:lnTo>
                  <a:lnTo>
                    <a:pt x="4861" y="2756"/>
                  </a:lnTo>
                  <a:lnTo>
                    <a:pt x="4865" y="2759"/>
                  </a:lnTo>
                  <a:lnTo>
                    <a:pt x="4871" y="2764"/>
                  </a:lnTo>
                  <a:lnTo>
                    <a:pt x="4878" y="2770"/>
                  </a:lnTo>
                  <a:lnTo>
                    <a:pt x="4880" y="2773"/>
                  </a:lnTo>
                  <a:lnTo>
                    <a:pt x="4882" y="2777"/>
                  </a:lnTo>
                  <a:lnTo>
                    <a:pt x="4884" y="2780"/>
                  </a:lnTo>
                  <a:lnTo>
                    <a:pt x="4885" y="2784"/>
                  </a:lnTo>
                  <a:lnTo>
                    <a:pt x="4882" y="2798"/>
                  </a:lnTo>
                  <a:lnTo>
                    <a:pt x="4878" y="2812"/>
                  </a:lnTo>
                  <a:lnTo>
                    <a:pt x="4876" y="2822"/>
                  </a:lnTo>
                  <a:lnTo>
                    <a:pt x="4876" y="2830"/>
                  </a:lnTo>
                  <a:lnTo>
                    <a:pt x="4876" y="2837"/>
                  </a:lnTo>
                  <a:lnTo>
                    <a:pt x="4878" y="2843"/>
                  </a:lnTo>
                  <a:lnTo>
                    <a:pt x="4878" y="2849"/>
                  </a:lnTo>
                  <a:lnTo>
                    <a:pt x="4879" y="2854"/>
                  </a:lnTo>
                  <a:lnTo>
                    <a:pt x="4879" y="2855"/>
                  </a:lnTo>
                  <a:lnTo>
                    <a:pt x="4880" y="2856"/>
                  </a:lnTo>
                  <a:lnTo>
                    <a:pt x="4891" y="2859"/>
                  </a:lnTo>
                  <a:lnTo>
                    <a:pt x="4907" y="2859"/>
                  </a:lnTo>
                  <a:lnTo>
                    <a:pt x="4917" y="2859"/>
                  </a:lnTo>
                  <a:lnTo>
                    <a:pt x="4929" y="2860"/>
                  </a:lnTo>
                  <a:lnTo>
                    <a:pt x="4941" y="2862"/>
                  </a:lnTo>
                  <a:lnTo>
                    <a:pt x="4954" y="2866"/>
                  </a:lnTo>
                  <a:lnTo>
                    <a:pt x="4956" y="2871"/>
                  </a:lnTo>
                  <a:lnTo>
                    <a:pt x="4958" y="2878"/>
                  </a:lnTo>
                  <a:lnTo>
                    <a:pt x="4960" y="2880"/>
                  </a:lnTo>
                  <a:lnTo>
                    <a:pt x="4960" y="2884"/>
                  </a:lnTo>
                  <a:lnTo>
                    <a:pt x="4962" y="2888"/>
                  </a:lnTo>
                  <a:lnTo>
                    <a:pt x="4964" y="2891"/>
                  </a:lnTo>
                  <a:lnTo>
                    <a:pt x="4968" y="2893"/>
                  </a:lnTo>
                  <a:lnTo>
                    <a:pt x="4970" y="2894"/>
                  </a:lnTo>
                  <a:lnTo>
                    <a:pt x="4975" y="2896"/>
                  </a:lnTo>
                  <a:lnTo>
                    <a:pt x="4980" y="2894"/>
                  </a:lnTo>
                  <a:lnTo>
                    <a:pt x="4987" y="2894"/>
                  </a:lnTo>
                  <a:lnTo>
                    <a:pt x="4994" y="2893"/>
                  </a:lnTo>
                  <a:lnTo>
                    <a:pt x="5002" y="2892"/>
                  </a:lnTo>
                  <a:lnTo>
                    <a:pt x="5011" y="2892"/>
                  </a:lnTo>
                  <a:lnTo>
                    <a:pt x="5024" y="2898"/>
                  </a:lnTo>
                  <a:lnTo>
                    <a:pt x="5036" y="2905"/>
                  </a:lnTo>
                  <a:lnTo>
                    <a:pt x="5055" y="2916"/>
                  </a:lnTo>
                  <a:lnTo>
                    <a:pt x="5071" y="2925"/>
                  </a:lnTo>
                  <a:lnTo>
                    <a:pt x="5076" y="2929"/>
                  </a:lnTo>
                  <a:lnTo>
                    <a:pt x="5081" y="2932"/>
                  </a:lnTo>
                  <a:lnTo>
                    <a:pt x="5084" y="2936"/>
                  </a:lnTo>
                  <a:lnTo>
                    <a:pt x="5088" y="2941"/>
                  </a:lnTo>
                  <a:lnTo>
                    <a:pt x="5089" y="2944"/>
                  </a:lnTo>
                  <a:lnTo>
                    <a:pt x="5089" y="2949"/>
                  </a:lnTo>
                  <a:lnTo>
                    <a:pt x="5090" y="2955"/>
                  </a:lnTo>
                  <a:lnTo>
                    <a:pt x="5093" y="2962"/>
                  </a:lnTo>
                  <a:lnTo>
                    <a:pt x="5095" y="2967"/>
                  </a:lnTo>
                  <a:lnTo>
                    <a:pt x="5099" y="2970"/>
                  </a:lnTo>
                  <a:lnTo>
                    <a:pt x="5104" y="2972"/>
                  </a:lnTo>
                  <a:lnTo>
                    <a:pt x="5107" y="2970"/>
                  </a:lnTo>
                  <a:lnTo>
                    <a:pt x="5111" y="2969"/>
                  </a:lnTo>
                  <a:lnTo>
                    <a:pt x="5115" y="2968"/>
                  </a:lnTo>
                  <a:lnTo>
                    <a:pt x="5118" y="2968"/>
                  </a:lnTo>
                  <a:lnTo>
                    <a:pt x="5121" y="2969"/>
                  </a:lnTo>
                  <a:lnTo>
                    <a:pt x="5123" y="2970"/>
                  </a:lnTo>
                  <a:lnTo>
                    <a:pt x="5125" y="2974"/>
                  </a:lnTo>
                  <a:lnTo>
                    <a:pt x="5127" y="2980"/>
                  </a:lnTo>
                  <a:lnTo>
                    <a:pt x="5128" y="2987"/>
                  </a:lnTo>
                  <a:lnTo>
                    <a:pt x="5131" y="2992"/>
                  </a:lnTo>
                  <a:lnTo>
                    <a:pt x="5133" y="2997"/>
                  </a:lnTo>
                  <a:lnTo>
                    <a:pt x="5139" y="3004"/>
                  </a:lnTo>
                  <a:lnTo>
                    <a:pt x="5144" y="3010"/>
                  </a:lnTo>
                  <a:lnTo>
                    <a:pt x="5151" y="3014"/>
                  </a:lnTo>
                  <a:lnTo>
                    <a:pt x="5158" y="3019"/>
                  </a:lnTo>
                  <a:lnTo>
                    <a:pt x="5164" y="3020"/>
                  </a:lnTo>
                  <a:lnTo>
                    <a:pt x="5170" y="3022"/>
                  </a:lnTo>
                  <a:lnTo>
                    <a:pt x="5172" y="3020"/>
                  </a:lnTo>
                  <a:lnTo>
                    <a:pt x="5176" y="3019"/>
                  </a:lnTo>
                  <a:lnTo>
                    <a:pt x="5177" y="3017"/>
                  </a:lnTo>
                  <a:lnTo>
                    <a:pt x="5178" y="3016"/>
                  </a:lnTo>
                  <a:lnTo>
                    <a:pt x="5180" y="3013"/>
                  </a:lnTo>
                  <a:lnTo>
                    <a:pt x="5182" y="3010"/>
                  </a:lnTo>
                  <a:lnTo>
                    <a:pt x="5184" y="3007"/>
                  </a:lnTo>
                  <a:lnTo>
                    <a:pt x="5188" y="3007"/>
                  </a:lnTo>
                  <a:lnTo>
                    <a:pt x="5195" y="3011"/>
                  </a:lnTo>
                  <a:lnTo>
                    <a:pt x="5202" y="3018"/>
                  </a:lnTo>
                  <a:lnTo>
                    <a:pt x="5210" y="3022"/>
                  </a:lnTo>
                  <a:lnTo>
                    <a:pt x="5220" y="3025"/>
                  </a:lnTo>
                  <a:lnTo>
                    <a:pt x="5230" y="3030"/>
                  </a:lnTo>
                  <a:lnTo>
                    <a:pt x="5240" y="3037"/>
                  </a:lnTo>
                  <a:lnTo>
                    <a:pt x="5249" y="3050"/>
                  </a:lnTo>
                  <a:lnTo>
                    <a:pt x="5257" y="3064"/>
                  </a:lnTo>
                  <a:lnTo>
                    <a:pt x="5259" y="3067"/>
                  </a:lnTo>
                  <a:lnTo>
                    <a:pt x="5262" y="3068"/>
                  </a:lnTo>
                  <a:lnTo>
                    <a:pt x="5264" y="3068"/>
                  </a:lnTo>
                  <a:lnTo>
                    <a:pt x="5268" y="3069"/>
                  </a:lnTo>
                  <a:lnTo>
                    <a:pt x="5275" y="3068"/>
                  </a:lnTo>
                  <a:lnTo>
                    <a:pt x="5282" y="3068"/>
                  </a:lnTo>
                  <a:lnTo>
                    <a:pt x="5289" y="3067"/>
                  </a:lnTo>
                  <a:lnTo>
                    <a:pt x="5297" y="3067"/>
                  </a:lnTo>
                  <a:lnTo>
                    <a:pt x="5304" y="3069"/>
                  </a:lnTo>
                  <a:lnTo>
                    <a:pt x="5312" y="3073"/>
                  </a:lnTo>
                  <a:lnTo>
                    <a:pt x="5325" y="3081"/>
                  </a:lnTo>
                  <a:lnTo>
                    <a:pt x="5337" y="3089"/>
                  </a:lnTo>
                  <a:lnTo>
                    <a:pt x="5344" y="3094"/>
                  </a:lnTo>
                  <a:lnTo>
                    <a:pt x="5350" y="3099"/>
                  </a:lnTo>
                  <a:lnTo>
                    <a:pt x="5354" y="3105"/>
                  </a:lnTo>
                  <a:lnTo>
                    <a:pt x="5358" y="3111"/>
                  </a:lnTo>
                  <a:lnTo>
                    <a:pt x="5358" y="3115"/>
                  </a:lnTo>
                  <a:lnTo>
                    <a:pt x="5358" y="3121"/>
                  </a:lnTo>
                  <a:lnTo>
                    <a:pt x="5357" y="3126"/>
                  </a:lnTo>
                  <a:lnTo>
                    <a:pt x="5356" y="3132"/>
                  </a:lnTo>
                  <a:lnTo>
                    <a:pt x="5347" y="3143"/>
                  </a:lnTo>
                  <a:lnTo>
                    <a:pt x="5341" y="3152"/>
                  </a:lnTo>
                  <a:lnTo>
                    <a:pt x="5340" y="3158"/>
                  </a:lnTo>
                  <a:lnTo>
                    <a:pt x="5340" y="3163"/>
                  </a:lnTo>
                  <a:lnTo>
                    <a:pt x="5340" y="3168"/>
                  </a:lnTo>
                  <a:lnTo>
                    <a:pt x="5341" y="3171"/>
                  </a:lnTo>
                  <a:lnTo>
                    <a:pt x="5344" y="3176"/>
                  </a:lnTo>
                  <a:lnTo>
                    <a:pt x="5347" y="3182"/>
                  </a:lnTo>
                  <a:lnTo>
                    <a:pt x="5350" y="3190"/>
                  </a:lnTo>
                  <a:lnTo>
                    <a:pt x="5352" y="3200"/>
                  </a:lnTo>
                  <a:lnTo>
                    <a:pt x="5354" y="3216"/>
                  </a:lnTo>
                  <a:lnTo>
                    <a:pt x="5356" y="3233"/>
                  </a:lnTo>
                  <a:lnTo>
                    <a:pt x="5356" y="3240"/>
                  </a:lnTo>
                  <a:lnTo>
                    <a:pt x="5354" y="3249"/>
                  </a:lnTo>
                  <a:lnTo>
                    <a:pt x="5353" y="3256"/>
                  </a:lnTo>
                  <a:lnTo>
                    <a:pt x="5351" y="3262"/>
                  </a:lnTo>
                  <a:lnTo>
                    <a:pt x="5347" y="3269"/>
                  </a:lnTo>
                  <a:lnTo>
                    <a:pt x="5344" y="3275"/>
                  </a:lnTo>
                  <a:lnTo>
                    <a:pt x="5339" y="3279"/>
                  </a:lnTo>
                  <a:lnTo>
                    <a:pt x="5333" y="3285"/>
                  </a:lnTo>
                  <a:lnTo>
                    <a:pt x="5322" y="3295"/>
                  </a:lnTo>
                  <a:lnTo>
                    <a:pt x="5310" y="3304"/>
                  </a:lnTo>
                  <a:lnTo>
                    <a:pt x="5304" y="3309"/>
                  </a:lnTo>
                  <a:lnTo>
                    <a:pt x="5298" y="3315"/>
                  </a:lnTo>
                  <a:lnTo>
                    <a:pt x="5295" y="3321"/>
                  </a:lnTo>
                  <a:lnTo>
                    <a:pt x="5291" y="3328"/>
                  </a:lnTo>
                  <a:lnTo>
                    <a:pt x="5290" y="3341"/>
                  </a:lnTo>
                  <a:lnTo>
                    <a:pt x="5290" y="3356"/>
                  </a:lnTo>
                  <a:lnTo>
                    <a:pt x="5290" y="3372"/>
                  </a:lnTo>
                  <a:lnTo>
                    <a:pt x="5293" y="3388"/>
                  </a:lnTo>
                  <a:lnTo>
                    <a:pt x="5293" y="3394"/>
                  </a:lnTo>
                  <a:lnTo>
                    <a:pt x="5293" y="3400"/>
                  </a:lnTo>
                  <a:lnTo>
                    <a:pt x="5296" y="3417"/>
                  </a:lnTo>
                  <a:lnTo>
                    <a:pt x="5298" y="3433"/>
                  </a:lnTo>
                  <a:lnTo>
                    <a:pt x="5301" y="3440"/>
                  </a:lnTo>
                  <a:lnTo>
                    <a:pt x="5303" y="3446"/>
                  </a:lnTo>
                  <a:lnTo>
                    <a:pt x="5304" y="3447"/>
                  </a:lnTo>
                  <a:lnTo>
                    <a:pt x="5306" y="3448"/>
                  </a:lnTo>
                  <a:lnTo>
                    <a:pt x="5306" y="3448"/>
                  </a:lnTo>
                  <a:lnTo>
                    <a:pt x="5307" y="3449"/>
                  </a:lnTo>
                  <a:lnTo>
                    <a:pt x="5308" y="3451"/>
                  </a:lnTo>
                  <a:lnTo>
                    <a:pt x="5310" y="3452"/>
                  </a:lnTo>
                  <a:lnTo>
                    <a:pt x="5313" y="3457"/>
                  </a:lnTo>
                  <a:lnTo>
                    <a:pt x="5315" y="3461"/>
                  </a:lnTo>
                  <a:lnTo>
                    <a:pt x="5316" y="3467"/>
                  </a:lnTo>
                  <a:lnTo>
                    <a:pt x="5317" y="3473"/>
                  </a:lnTo>
                  <a:lnTo>
                    <a:pt x="5319" y="3486"/>
                  </a:lnTo>
                  <a:lnTo>
                    <a:pt x="5319" y="3498"/>
                  </a:lnTo>
                  <a:lnTo>
                    <a:pt x="5320" y="3514"/>
                  </a:lnTo>
                  <a:lnTo>
                    <a:pt x="5321" y="3523"/>
                  </a:lnTo>
                  <a:lnTo>
                    <a:pt x="5320" y="3531"/>
                  </a:lnTo>
                  <a:lnTo>
                    <a:pt x="5319" y="3541"/>
                  </a:lnTo>
                  <a:lnTo>
                    <a:pt x="5316" y="3547"/>
                  </a:lnTo>
                  <a:lnTo>
                    <a:pt x="5313" y="3553"/>
                  </a:lnTo>
                  <a:lnTo>
                    <a:pt x="5308" y="3558"/>
                  </a:lnTo>
                  <a:lnTo>
                    <a:pt x="5304" y="3561"/>
                  </a:lnTo>
                  <a:lnTo>
                    <a:pt x="5301" y="3565"/>
                  </a:lnTo>
                  <a:lnTo>
                    <a:pt x="5297" y="3567"/>
                  </a:lnTo>
                  <a:lnTo>
                    <a:pt x="5290" y="3572"/>
                  </a:lnTo>
                  <a:lnTo>
                    <a:pt x="5283" y="3577"/>
                  </a:lnTo>
                  <a:lnTo>
                    <a:pt x="5276" y="3580"/>
                  </a:lnTo>
                  <a:lnTo>
                    <a:pt x="5268" y="3584"/>
                  </a:lnTo>
                  <a:lnTo>
                    <a:pt x="5262" y="3586"/>
                  </a:lnTo>
                  <a:lnTo>
                    <a:pt x="5254" y="3589"/>
                  </a:lnTo>
                  <a:lnTo>
                    <a:pt x="5240" y="3590"/>
                  </a:lnTo>
                  <a:lnTo>
                    <a:pt x="5224" y="3590"/>
                  </a:lnTo>
                  <a:lnTo>
                    <a:pt x="5212" y="3589"/>
                  </a:lnTo>
                  <a:lnTo>
                    <a:pt x="5200" y="3586"/>
                  </a:lnTo>
                  <a:lnTo>
                    <a:pt x="5193" y="3585"/>
                  </a:lnTo>
                  <a:lnTo>
                    <a:pt x="5188" y="3581"/>
                  </a:lnTo>
                  <a:lnTo>
                    <a:pt x="5184" y="3579"/>
                  </a:lnTo>
                  <a:lnTo>
                    <a:pt x="5180" y="3575"/>
                  </a:lnTo>
                  <a:lnTo>
                    <a:pt x="5176" y="3574"/>
                  </a:lnTo>
                  <a:lnTo>
                    <a:pt x="5170" y="3573"/>
                  </a:lnTo>
                  <a:lnTo>
                    <a:pt x="5167" y="3573"/>
                  </a:lnTo>
                  <a:lnTo>
                    <a:pt x="5162" y="3573"/>
                  </a:lnTo>
                  <a:lnTo>
                    <a:pt x="5152" y="3575"/>
                  </a:lnTo>
                  <a:lnTo>
                    <a:pt x="5140" y="3580"/>
                  </a:lnTo>
                  <a:lnTo>
                    <a:pt x="5131" y="3585"/>
                  </a:lnTo>
                  <a:lnTo>
                    <a:pt x="5120" y="3592"/>
                  </a:lnTo>
                  <a:lnTo>
                    <a:pt x="5112" y="3596"/>
                  </a:lnTo>
                  <a:lnTo>
                    <a:pt x="5104" y="3602"/>
                  </a:lnTo>
                  <a:lnTo>
                    <a:pt x="5100" y="3605"/>
                  </a:lnTo>
                  <a:lnTo>
                    <a:pt x="5095" y="3608"/>
                  </a:lnTo>
                  <a:lnTo>
                    <a:pt x="5090" y="3610"/>
                  </a:lnTo>
                  <a:lnTo>
                    <a:pt x="5088" y="3611"/>
                  </a:lnTo>
                  <a:lnTo>
                    <a:pt x="5086" y="3610"/>
                  </a:lnTo>
                  <a:lnTo>
                    <a:pt x="5084" y="3608"/>
                  </a:lnTo>
                  <a:lnTo>
                    <a:pt x="5084" y="3604"/>
                  </a:lnTo>
                  <a:lnTo>
                    <a:pt x="5083" y="3600"/>
                  </a:lnTo>
                  <a:lnTo>
                    <a:pt x="5082" y="3597"/>
                  </a:lnTo>
                  <a:lnTo>
                    <a:pt x="5080" y="3594"/>
                  </a:lnTo>
                  <a:lnTo>
                    <a:pt x="5079" y="3593"/>
                  </a:lnTo>
                  <a:lnTo>
                    <a:pt x="5077" y="3593"/>
                  </a:lnTo>
                  <a:lnTo>
                    <a:pt x="5076" y="3592"/>
                  </a:lnTo>
                  <a:lnTo>
                    <a:pt x="5075" y="3592"/>
                  </a:lnTo>
                  <a:lnTo>
                    <a:pt x="5067" y="3590"/>
                  </a:lnTo>
                  <a:lnTo>
                    <a:pt x="5057" y="3587"/>
                  </a:lnTo>
                  <a:lnTo>
                    <a:pt x="5049" y="3584"/>
                  </a:lnTo>
                  <a:lnTo>
                    <a:pt x="5041" y="3579"/>
                  </a:lnTo>
                  <a:lnTo>
                    <a:pt x="5036" y="3574"/>
                  </a:lnTo>
                  <a:lnTo>
                    <a:pt x="5031" y="3571"/>
                  </a:lnTo>
                  <a:lnTo>
                    <a:pt x="5029" y="3568"/>
                  </a:lnTo>
                  <a:lnTo>
                    <a:pt x="5027" y="3567"/>
                  </a:lnTo>
                  <a:lnTo>
                    <a:pt x="5026" y="3567"/>
                  </a:lnTo>
                  <a:lnTo>
                    <a:pt x="5026" y="3566"/>
                  </a:lnTo>
                  <a:lnTo>
                    <a:pt x="5025" y="3567"/>
                  </a:lnTo>
                  <a:lnTo>
                    <a:pt x="5024" y="3567"/>
                  </a:lnTo>
                  <a:lnTo>
                    <a:pt x="5024" y="3568"/>
                  </a:lnTo>
                  <a:lnTo>
                    <a:pt x="5023" y="3568"/>
                  </a:lnTo>
                  <a:lnTo>
                    <a:pt x="5021" y="3571"/>
                  </a:lnTo>
                  <a:lnTo>
                    <a:pt x="5020" y="3573"/>
                  </a:lnTo>
                  <a:lnTo>
                    <a:pt x="5017" y="3579"/>
                  </a:lnTo>
                  <a:lnTo>
                    <a:pt x="5013" y="3585"/>
                  </a:lnTo>
                  <a:lnTo>
                    <a:pt x="5008" y="3591"/>
                  </a:lnTo>
                  <a:lnTo>
                    <a:pt x="5001" y="3597"/>
                  </a:lnTo>
                  <a:lnTo>
                    <a:pt x="4998" y="3598"/>
                  </a:lnTo>
                  <a:lnTo>
                    <a:pt x="4994" y="3600"/>
                  </a:lnTo>
                  <a:lnTo>
                    <a:pt x="4992" y="3603"/>
                  </a:lnTo>
                  <a:lnTo>
                    <a:pt x="4988" y="3608"/>
                  </a:lnTo>
                  <a:lnTo>
                    <a:pt x="4988" y="3610"/>
                  </a:lnTo>
                  <a:lnTo>
                    <a:pt x="4989" y="3611"/>
                  </a:lnTo>
                  <a:lnTo>
                    <a:pt x="4991" y="3613"/>
                  </a:lnTo>
                  <a:lnTo>
                    <a:pt x="4994" y="3616"/>
                  </a:lnTo>
                  <a:lnTo>
                    <a:pt x="5000" y="3618"/>
                  </a:lnTo>
                  <a:lnTo>
                    <a:pt x="5006" y="3622"/>
                  </a:lnTo>
                  <a:lnTo>
                    <a:pt x="5007" y="3627"/>
                  </a:lnTo>
                  <a:lnTo>
                    <a:pt x="5007" y="3632"/>
                  </a:lnTo>
                  <a:lnTo>
                    <a:pt x="5007" y="3638"/>
                  </a:lnTo>
                  <a:lnTo>
                    <a:pt x="5007" y="3647"/>
                  </a:lnTo>
                  <a:lnTo>
                    <a:pt x="5008" y="3652"/>
                  </a:lnTo>
                  <a:lnTo>
                    <a:pt x="5010" y="3656"/>
                  </a:lnTo>
                  <a:lnTo>
                    <a:pt x="5011" y="3660"/>
                  </a:lnTo>
                  <a:lnTo>
                    <a:pt x="5014" y="3666"/>
                  </a:lnTo>
                  <a:lnTo>
                    <a:pt x="5019" y="3671"/>
                  </a:lnTo>
                  <a:lnTo>
                    <a:pt x="5024" y="3676"/>
                  </a:lnTo>
                  <a:lnTo>
                    <a:pt x="5031" y="3682"/>
                  </a:lnTo>
                  <a:lnTo>
                    <a:pt x="5038" y="3690"/>
                  </a:lnTo>
                  <a:lnTo>
                    <a:pt x="5041" y="3693"/>
                  </a:lnTo>
                  <a:lnTo>
                    <a:pt x="5043" y="3697"/>
                  </a:lnTo>
                  <a:lnTo>
                    <a:pt x="5045" y="3703"/>
                  </a:lnTo>
                  <a:lnTo>
                    <a:pt x="5046" y="3709"/>
                  </a:lnTo>
                  <a:lnTo>
                    <a:pt x="5046" y="3713"/>
                  </a:lnTo>
                  <a:lnTo>
                    <a:pt x="5045" y="3718"/>
                  </a:lnTo>
                  <a:lnTo>
                    <a:pt x="5044" y="3720"/>
                  </a:lnTo>
                  <a:lnTo>
                    <a:pt x="5042" y="3723"/>
                  </a:lnTo>
                  <a:lnTo>
                    <a:pt x="5041" y="3725"/>
                  </a:lnTo>
                  <a:lnTo>
                    <a:pt x="5038" y="3726"/>
                  </a:lnTo>
                  <a:lnTo>
                    <a:pt x="5035" y="3729"/>
                  </a:lnTo>
                  <a:lnTo>
                    <a:pt x="5031" y="3730"/>
                  </a:lnTo>
                  <a:lnTo>
                    <a:pt x="5024" y="3732"/>
                  </a:lnTo>
                  <a:lnTo>
                    <a:pt x="5017" y="3734"/>
                  </a:lnTo>
                  <a:lnTo>
                    <a:pt x="5007" y="3734"/>
                  </a:lnTo>
                  <a:lnTo>
                    <a:pt x="4997" y="3734"/>
                  </a:lnTo>
                  <a:lnTo>
                    <a:pt x="4992" y="3732"/>
                  </a:lnTo>
                  <a:lnTo>
                    <a:pt x="4987" y="3732"/>
                  </a:lnTo>
                  <a:lnTo>
                    <a:pt x="4982" y="3731"/>
                  </a:lnTo>
                  <a:lnTo>
                    <a:pt x="4976" y="3730"/>
                  </a:lnTo>
                  <a:lnTo>
                    <a:pt x="4972" y="3730"/>
                  </a:lnTo>
                  <a:lnTo>
                    <a:pt x="4967" y="3730"/>
                  </a:lnTo>
                  <a:lnTo>
                    <a:pt x="4960" y="3730"/>
                  </a:lnTo>
                  <a:lnTo>
                    <a:pt x="4956" y="3731"/>
                  </a:lnTo>
                  <a:lnTo>
                    <a:pt x="4948" y="3735"/>
                  </a:lnTo>
                  <a:lnTo>
                    <a:pt x="4941" y="3739"/>
                  </a:lnTo>
                  <a:lnTo>
                    <a:pt x="4932" y="3743"/>
                  </a:lnTo>
                  <a:lnTo>
                    <a:pt x="4924" y="3745"/>
                  </a:lnTo>
                  <a:lnTo>
                    <a:pt x="4918" y="3745"/>
                  </a:lnTo>
                  <a:lnTo>
                    <a:pt x="4912" y="3744"/>
                  </a:lnTo>
                  <a:lnTo>
                    <a:pt x="4907" y="3743"/>
                  </a:lnTo>
                  <a:lnTo>
                    <a:pt x="4901" y="3741"/>
                  </a:lnTo>
                  <a:lnTo>
                    <a:pt x="4893" y="3737"/>
                  </a:lnTo>
                  <a:lnTo>
                    <a:pt x="4884" y="3736"/>
                  </a:lnTo>
                  <a:lnTo>
                    <a:pt x="4878" y="3735"/>
                  </a:lnTo>
                  <a:lnTo>
                    <a:pt x="4871" y="3735"/>
                  </a:lnTo>
                  <a:lnTo>
                    <a:pt x="4865" y="3736"/>
                  </a:lnTo>
                  <a:lnTo>
                    <a:pt x="4860" y="3736"/>
                  </a:lnTo>
                  <a:lnTo>
                    <a:pt x="4851" y="3739"/>
                  </a:lnTo>
                  <a:lnTo>
                    <a:pt x="4842" y="3747"/>
                  </a:lnTo>
                  <a:lnTo>
                    <a:pt x="4840" y="3748"/>
                  </a:lnTo>
                  <a:lnTo>
                    <a:pt x="4838" y="3750"/>
                  </a:lnTo>
                  <a:lnTo>
                    <a:pt x="4836" y="3751"/>
                  </a:lnTo>
                  <a:lnTo>
                    <a:pt x="4834" y="3754"/>
                  </a:lnTo>
                  <a:lnTo>
                    <a:pt x="4830" y="3755"/>
                  </a:lnTo>
                  <a:lnTo>
                    <a:pt x="4827" y="3756"/>
                  </a:lnTo>
                  <a:lnTo>
                    <a:pt x="4825" y="3756"/>
                  </a:lnTo>
                  <a:lnTo>
                    <a:pt x="4824" y="3755"/>
                  </a:lnTo>
                  <a:lnTo>
                    <a:pt x="4821" y="3754"/>
                  </a:lnTo>
                  <a:lnTo>
                    <a:pt x="4818" y="3751"/>
                  </a:lnTo>
                  <a:lnTo>
                    <a:pt x="4813" y="3745"/>
                  </a:lnTo>
                  <a:lnTo>
                    <a:pt x="4810" y="3738"/>
                  </a:lnTo>
                  <a:lnTo>
                    <a:pt x="4806" y="3735"/>
                  </a:lnTo>
                  <a:lnTo>
                    <a:pt x="4804" y="3730"/>
                  </a:lnTo>
                  <a:lnTo>
                    <a:pt x="4791" y="3713"/>
                  </a:lnTo>
                  <a:lnTo>
                    <a:pt x="4780" y="3700"/>
                  </a:lnTo>
                  <a:lnTo>
                    <a:pt x="4773" y="3692"/>
                  </a:lnTo>
                  <a:lnTo>
                    <a:pt x="4765" y="3685"/>
                  </a:lnTo>
                  <a:lnTo>
                    <a:pt x="4755" y="3678"/>
                  </a:lnTo>
                  <a:lnTo>
                    <a:pt x="4746" y="3672"/>
                  </a:lnTo>
                  <a:lnTo>
                    <a:pt x="4736" y="3667"/>
                  </a:lnTo>
                  <a:lnTo>
                    <a:pt x="4725" y="3662"/>
                  </a:lnTo>
                  <a:lnTo>
                    <a:pt x="4714" y="3659"/>
                  </a:lnTo>
                  <a:lnTo>
                    <a:pt x="4702" y="3656"/>
                  </a:lnTo>
                  <a:lnTo>
                    <a:pt x="4691" y="3654"/>
                  </a:lnTo>
                  <a:lnTo>
                    <a:pt x="4678" y="3654"/>
                  </a:lnTo>
                  <a:lnTo>
                    <a:pt x="4654" y="3654"/>
                  </a:lnTo>
                  <a:lnTo>
                    <a:pt x="4633" y="3657"/>
                  </a:lnTo>
                  <a:lnTo>
                    <a:pt x="4622" y="3660"/>
                  </a:lnTo>
                  <a:lnTo>
                    <a:pt x="4614" y="3662"/>
                  </a:lnTo>
                  <a:lnTo>
                    <a:pt x="4608" y="3665"/>
                  </a:lnTo>
                  <a:lnTo>
                    <a:pt x="4603" y="3668"/>
                  </a:lnTo>
                  <a:lnTo>
                    <a:pt x="4598" y="3674"/>
                  </a:lnTo>
                  <a:lnTo>
                    <a:pt x="4596" y="3682"/>
                  </a:lnTo>
                  <a:lnTo>
                    <a:pt x="4595" y="3692"/>
                  </a:lnTo>
                  <a:lnTo>
                    <a:pt x="4594" y="3704"/>
                  </a:lnTo>
                  <a:lnTo>
                    <a:pt x="4594" y="3728"/>
                  </a:lnTo>
                  <a:lnTo>
                    <a:pt x="4596" y="3751"/>
                  </a:lnTo>
                  <a:lnTo>
                    <a:pt x="4598" y="3769"/>
                  </a:lnTo>
                  <a:lnTo>
                    <a:pt x="4601" y="3786"/>
                  </a:lnTo>
                  <a:lnTo>
                    <a:pt x="4599" y="3792"/>
                  </a:lnTo>
                  <a:lnTo>
                    <a:pt x="4598" y="3799"/>
                  </a:lnTo>
                  <a:lnTo>
                    <a:pt x="4596" y="3804"/>
                  </a:lnTo>
                  <a:lnTo>
                    <a:pt x="4591" y="3810"/>
                  </a:lnTo>
                  <a:lnTo>
                    <a:pt x="4580" y="3820"/>
                  </a:lnTo>
                  <a:lnTo>
                    <a:pt x="4569" y="3832"/>
                  </a:lnTo>
                  <a:lnTo>
                    <a:pt x="4554" y="3844"/>
                  </a:lnTo>
                  <a:lnTo>
                    <a:pt x="4540" y="3856"/>
                  </a:lnTo>
                  <a:lnTo>
                    <a:pt x="4536" y="3860"/>
                  </a:lnTo>
                  <a:lnTo>
                    <a:pt x="4534" y="3863"/>
                  </a:lnTo>
                  <a:lnTo>
                    <a:pt x="4532" y="3867"/>
                  </a:lnTo>
                  <a:lnTo>
                    <a:pt x="4529" y="3871"/>
                  </a:lnTo>
                  <a:lnTo>
                    <a:pt x="4528" y="3879"/>
                  </a:lnTo>
                  <a:lnTo>
                    <a:pt x="4527" y="3886"/>
                  </a:lnTo>
                  <a:lnTo>
                    <a:pt x="4528" y="3892"/>
                  </a:lnTo>
                  <a:lnTo>
                    <a:pt x="4532" y="3896"/>
                  </a:lnTo>
                  <a:lnTo>
                    <a:pt x="4536" y="3901"/>
                  </a:lnTo>
                  <a:lnTo>
                    <a:pt x="4546" y="3905"/>
                  </a:lnTo>
                  <a:lnTo>
                    <a:pt x="4558" y="3907"/>
                  </a:lnTo>
                  <a:lnTo>
                    <a:pt x="4571" y="3909"/>
                  </a:lnTo>
                  <a:lnTo>
                    <a:pt x="4578" y="3911"/>
                  </a:lnTo>
                  <a:lnTo>
                    <a:pt x="4584" y="3914"/>
                  </a:lnTo>
                  <a:lnTo>
                    <a:pt x="4590" y="3918"/>
                  </a:lnTo>
                  <a:lnTo>
                    <a:pt x="4594" y="3923"/>
                  </a:lnTo>
                  <a:lnTo>
                    <a:pt x="4601" y="3933"/>
                  </a:lnTo>
                  <a:lnTo>
                    <a:pt x="4607" y="3942"/>
                  </a:lnTo>
                  <a:lnTo>
                    <a:pt x="4613" y="3949"/>
                  </a:lnTo>
                  <a:lnTo>
                    <a:pt x="4621" y="3956"/>
                  </a:lnTo>
                  <a:lnTo>
                    <a:pt x="4629" y="3962"/>
                  </a:lnTo>
                  <a:lnTo>
                    <a:pt x="4638" y="3968"/>
                  </a:lnTo>
                  <a:lnTo>
                    <a:pt x="4642" y="3970"/>
                  </a:lnTo>
                  <a:lnTo>
                    <a:pt x="4645" y="3974"/>
                  </a:lnTo>
                  <a:lnTo>
                    <a:pt x="4647" y="3976"/>
                  </a:lnTo>
                  <a:lnTo>
                    <a:pt x="4647" y="3980"/>
                  </a:lnTo>
                  <a:lnTo>
                    <a:pt x="4646" y="3985"/>
                  </a:lnTo>
                  <a:lnTo>
                    <a:pt x="4641" y="3993"/>
                  </a:lnTo>
                  <a:lnTo>
                    <a:pt x="4636" y="3999"/>
                  </a:lnTo>
                  <a:lnTo>
                    <a:pt x="4633" y="4006"/>
                  </a:lnTo>
                  <a:lnTo>
                    <a:pt x="4629" y="4009"/>
                  </a:lnTo>
                  <a:lnTo>
                    <a:pt x="4626" y="4012"/>
                  </a:lnTo>
                  <a:lnTo>
                    <a:pt x="4621" y="4014"/>
                  </a:lnTo>
                  <a:lnTo>
                    <a:pt x="4615" y="4015"/>
                  </a:lnTo>
                  <a:lnTo>
                    <a:pt x="4603" y="4015"/>
                  </a:lnTo>
                  <a:lnTo>
                    <a:pt x="4591" y="4016"/>
                  </a:lnTo>
                  <a:lnTo>
                    <a:pt x="4588" y="4018"/>
                  </a:lnTo>
                  <a:lnTo>
                    <a:pt x="4586" y="4020"/>
                  </a:lnTo>
                  <a:lnTo>
                    <a:pt x="4588" y="4022"/>
                  </a:lnTo>
                  <a:lnTo>
                    <a:pt x="4590" y="4025"/>
                  </a:lnTo>
                  <a:lnTo>
                    <a:pt x="4598" y="4031"/>
                  </a:lnTo>
                  <a:lnTo>
                    <a:pt x="4605" y="4037"/>
                  </a:lnTo>
                  <a:lnTo>
                    <a:pt x="4608" y="4040"/>
                  </a:lnTo>
                  <a:lnTo>
                    <a:pt x="4608" y="4046"/>
                  </a:lnTo>
                  <a:lnTo>
                    <a:pt x="4608" y="4052"/>
                  </a:lnTo>
                  <a:lnTo>
                    <a:pt x="4607" y="4059"/>
                  </a:lnTo>
                  <a:lnTo>
                    <a:pt x="4602" y="4073"/>
                  </a:lnTo>
                  <a:lnTo>
                    <a:pt x="4595" y="4087"/>
                  </a:lnTo>
                  <a:lnTo>
                    <a:pt x="4585" y="4097"/>
                  </a:lnTo>
                  <a:lnTo>
                    <a:pt x="4576" y="4107"/>
                  </a:lnTo>
                  <a:lnTo>
                    <a:pt x="4572" y="4111"/>
                  </a:lnTo>
                  <a:lnTo>
                    <a:pt x="4569" y="4116"/>
                  </a:lnTo>
                  <a:lnTo>
                    <a:pt x="4566" y="4121"/>
                  </a:lnTo>
                  <a:lnTo>
                    <a:pt x="4565" y="4127"/>
                  </a:lnTo>
                  <a:lnTo>
                    <a:pt x="4564" y="4136"/>
                  </a:lnTo>
                  <a:lnTo>
                    <a:pt x="4561" y="4145"/>
                  </a:lnTo>
                  <a:lnTo>
                    <a:pt x="4558" y="4152"/>
                  </a:lnTo>
                  <a:lnTo>
                    <a:pt x="4552" y="4160"/>
                  </a:lnTo>
                  <a:lnTo>
                    <a:pt x="4548" y="4165"/>
                  </a:lnTo>
                  <a:lnTo>
                    <a:pt x="4546" y="4170"/>
                  </a:lnTo>
                  <a:lnTo>
                    <a:pt x="4545" y="4174"/>
                  </a:lnTo>
                  <a:lnTo>
                    <a:pt x="4545" y="4179"/>
                  </a:lnTo>
                  <a:lnTo>
                    <a:pt x="4546" y="4184"/>
                  </a:lnTo>
                  <a:lnTo>
                    <a:pt x="4550" y="4188"/>
                  </a:lnTo>
                  <a:lnTo>
                    <a:pt x="4555" y="4190"/>
                  </a:lnTo>
                  <a:lnTo>
                    <a:pt x="4563" y="4191"/>
                  </a:lnTo>
                  <a:lnTo>
                    <a:pt x="4567" y="4191"/>
                  </a:lnTo>
                  <a:lnTo>
                    <a:pt x="4570" y="4192"/>
                  </a:lnTo>
                  <a:lnTo>
                    <a:pt x="4572" y="4194"/>
                  </a:lnTo>
                  <a:lnTo>
                    <a:pt x="4572" y="4195"/>
                  </a:lnTo>
                  <a:lnTo>
                    <a:pt x="4572" y="4198"/>
                  </a:lnTo>
                  <a:lnTo>
                    <a:pt x="4569" y="4204"/>
                  </a:lnTo>
                  <a:lnTo>
                    <a:pt x="4565" y="4210"/>
                  </a:lnTo>
                  <a:lnTo>
                    <a:pt x="4560" y="4217"/>
                  </a:lnTo>
                  <a:lnTo>
                    <a:pt x="4558" y="4226"/>
                  </a:lnTo>
                  <a:lnTo>
                    <a:pt x="4557" y="4235"/>
                  </a:lnTo>
                  <a:lnTo>
                    <a:pt x="4558" y="4243"/>
                  </a:lnTo>
                  <a:lnTo>
                    <a:pt x="4561" y="4251"/>
                  </a:lnTo>
                  <a:lnTo>
                    <a:pt x="4565" y="4256"/>
                  </a:lnTo>
                  <a:lnTo>
                    <a:pt x="4570" y="4262"/>
                  </a:lnTo>
                  <a:lnTo>
                    <a:pt x="4580" y="4271"/>
                  </a:lnTo>
                  <a:lnTo>
                    <a:pt x="4589" y="4278"/>
                  </a:lnTo>
                  <a:lnTo>
                    <a:pt x="4592" y="4283"/>
                  </a:lnTo>
                  <a:lnTo>
                    <a:pt x="4595" y="4290"/>
                  </a:lnTo>
                  <a:lnTo>
                    <a:pt x="4596" y="4299"/>
                  </a:lnTo>
                  <a:lnTo>
                    <a:pt x="4596" y="4308"/>
                  </a:lnTo>
                  <a:lnTo>
                    <a:pt x="4595" y="4317"/>
                  </a:lnTo>
                  <a:lnTo>
                    <a:pt x="4594" y="4325"/>
                  </a:lnTo>
                  <a:lnTo>
                    <a:pt x="4591" y="4333"/>
                  </a:lnTo>
                  <a:lnTo>
                    <a:pt x="4589" y="4339"/>
                  </a:lnTo>
                  <a:lnTo>
                    <a:pt x="4585" y="4341"/>
                  </a:lnTo>
                  <a:lnTo>
                    <a:pt x="4580" y="4343"/>
                  </a:lnTo>
                  <a:lnTo>
                    <a:pt x="4576" y="4343"/>
                  </a:lnTo>
                  <a:lnTo>
                    <a:pt x="4571" y="4342"/>
                  </a:lnTo>
                  <a:lnTo>
                    <a:pt x="4565" y="4340"/>
                  </a:lnTo>
                  <a:lnTo>
                    <a:pt x="4560" y="4336"/>
                  </a:lnTo>
                  <a:lnTo>
                    <a:pt x="4555" y="4333"/>
                  </a:lnTo>
                  <a:lnTo>
                    <a:pt x="4552" y="4328"/>
                  </a:lnTo>
                  <a:lnTo>
                    <a:pt x="4545" y="4316"/>
                  </a:lnTo>
                  <a:lnTo>
                    <a:pt x="4541" y="4306"/>
                  </a:lnTo>
                  <a:lnTo>
                    <a:pt x="4539" y="4303"/>
                  </a:lnTo>
                  <a:lnTo>
                    <a:pt x="4536" y="4300"/>
                  </a:lnTo>
                  <a:lnTo>
                    <a:pt x="4534" y="4300"/>
                  </a:lnTo>
                  <a:lnTo>
                    <a:pt x="4531" y="4302"/>
                  </a:lnTo>
                  <a:lnTo>
                    <a:pt x="4523" y="4308"/>
                  </a:lnTo>
                  <a:lnTo>
                    <a:pt x="4517" y="4311"/>
                  </a:lnTo>
                  <a:lnTo>
                    <a:pt x="4515" y="4312"/>
                  </a:lnTo>
                  <a:lnTo>
                    <a:pt x="4512" y="4312"/>
                  </a:lnTo>
                  <a:lnTo>
                    <a:pt x="4509" y="4312"/>
                  </a:lnTo>
                  <a:lnTo>
                    <a:pt x="4506" y="4310"/>
                  </a:lnTo>
                  <a:lnTo>
                    <a:pt x="4503" y="4309"/>
                  </a:lnTo>
                  <a:lnTo>
                    <a:pt x="4500" y="4308"/>
                  </a:lnTo>
                  <a:lnTo>
                    <a:pt x="4496" y="4308"/>
                  </a:lnTo>
                  <a:lnTo>
                    <a:pt x="4492" y="4309"/>
                  </a:lnTo>
                  <a:lnTo>
                    <a:pt x="4483" y="4312"/>
                  </a:lnTo>
                  <a:lnTo>
                    <a:pt x="4471" y="4319"/>
                  </a:lnTo>
                  <a:lnTo>
                    <a:pt x="4464" y="4322"/>
                  </a:lnTo>
                  <a:lnTo>
                    <a:pt x="4457" y="4323"/>
                  </a:lnTo>
                  <a:lnTo>
                    <a:pt x="4450" y="4323"/>
                  </a:lnTo>
                  <a:lnTo>
                    <a:pt x="4443" y="4321"/>
                  </a:lnTo>
                  <a:lnTo>
                    <a:pt x="4426" y="4314"/>
                  </a:lnTo>
                  <a:lnTo>
                    <a:pt x="4406" y="4304"/>
                  </a:lnTo>
                  <a:lnTo>
                    <a:pt x="4395" y="4300"/>
                  </a:lnTo>
                  <a:lnTo>
                    <a:pt x="4387" y="4299"/>
                  </a:lnTo>
                  <a:lnTo>
                    <a:pt x="4378" y="4300"/>
                  </a:lnTo>
                  <a:lnTo>
                    <a:pt x="4371" y="4303"/>
                  </a:lnTo>
                  <a:lnTo>
                    <a:pt x="4365" y="4308"/>
                  </a:lnTo>
                  <a:lnTo>
                    <a:pt x="4358" y="4315"/>
                  </a:lnTo>
                  <a:lnTo>
                    <a:pt x="4351" y="4323"/>
                  </a:lnTo>
                  <a:lnTo>
                    <a:pt x="4343" y="4334"/>
                  </a:lnTo>
                  <a:lnTo>
                    <a:pt x="4336" y="4343"/>
                  </a:lnTo>
                  <a:lnTo>
                    <a:pt x="4330" y="4352"/>
                  </a:lnTo>
                  <a:lnTo>
                    <a:pt x="4327" y="4359"/>
                  </a:lnTo>
                  <a:lnTo>
                    <a:pt x="4325" y="4363"/>
                  </a:lnTo>
                  <a:lnTo>
                    <a:pt x="4324" y="4373"/>
                  </a:lnTo>
                  <a:lnTo>
                    <a:pt x="4323" y="4384"/>
                  </a:lnTo>
                  <a:lnTo>
                    <a:pt x="4320" y="4390"/>
                  </a:lnTo>
                  <a:lnTo>
                    <a:pt x="4318" y="4393"/>
                  </a:lnTo>
                  <a:lnTo>
                    <a:pt x="4314" y="4396"/>
                  </a:lnTo>
                  <a:lnTo>
                    <a:pt x="4311" y="4398"/>
                  </a:lnTo>
                  <a:lnTo>
                    <a:pt x="4307" y="4398"/>
                  </a:lnTo>
                  <a:lnTo>
                    <a:pt x="4302" y="4398"/>
                  </a:lnTo>
                  <a:lnTo>
                    <a:pt x="4298" y="4397"/>
                  </a:lnTo>
                  <a:lnTo>
                    <a:pt x="4293" y="4394"/>
                  </a:lnTo>
                  <a:lnTo>
                    <a:pt x="4290" y="4394"/>
                  </a:lnTo>
                  <a:lnTo>
                    <a:pt x="4288" y="4394"/>
                  </a:lnTo>
                  <a:lnTo>
                    <a:pt x="4287" y="4396"/>
                  </a:lnTo>
                  <a:lnTo>
                    <a:pt x="4286" y="4397"/>
                  </a:lnTo>
                  <a:lnTo>
                    <a:pt x="4284" y="4402"/>
                  </a:lnTo>
                  <a:lnTo>
                    <a:pt x="4284" y="4407"/>
                  </a:lnTo>
                  <a:lnTo>
                    <a:pt x="4284" y="4415"/>
                  </a:lnTo>
                  <a:lnTo>
                    <a:pt x="4287" y="4423"/>
                  </a:lnTo>
                  <a:lnTo>
                    <a:pt x="4289" y="4430"/>
                  </a:lnTo>
                  <a:lnTo>
                    <a:pt x="4293" y="4437"/>
                  </a:lnTo>
                  <a:lnTo>
                    <a:pt x="4298" y="4443"/>
                  </a:lnTo>
                  <a:lnTo>
                    <a:pt x="4302" y="4448"/>
                  </a:lnTo>
                  <a:lnTo>
                    <a:pt x="4308" y="4451"/>
                  </a:lnTo>
                  <a:lnTo>
                    <a:pt x="4314" y="4455"/>
                  </a:lnTo>
                  <a:lnTo>
                    <a:pt x="4326" y="4460"/>
                  </a:lnTo>
                  <a:lnTo>
                    <a:pt x="4338" y="4462"/>
                  </a:lnTo>
                  <a:lnTo>
                    <a:pt x="4349" y="4464"/>
                  </a:lnTo>
                  <a:lnTo>
                    <a:pt x="4359" y="4469"/>
                  </a:lnTo>
                  <a:lnTo>
                    <a:pt x="4364" y="4472"/>
                  </a:lnTo>
                  <a:lnTo>
                    <a:pt x="4369" y="4475"/>
                  </a:lnTo>
                  <a:lnTo>
                    <a:pt x="4372" y="4481"/>
                  </a:lnTo>
                  <a:lnTo>
                    <a:pt x="4375" y="4487"/>
                  </a:lnTo>
                  <a:lnTo>
                    <a:pt x="4377" y="4493"/>
                  </a:lnTo>
                  <a:lnTo>
                    <a:pt x="4378" y="4499"/>
                  </a:lnTo>
                  <a:lnTo>
                    <a:pt x="4377" y="4504"/>
                  </a:lnTo>
                  <a:lnTo>
                    <a:pt x="4376" y="4506"/>
                  </a:lnTo>
                  <a:lnTo>
                    <a:pt x="4375" y="4508"/>
                  </a:lnTo>
                  <a:lnTo>
                    <a:pt x="4372" y="4510"/>
                  </a:lnTo>
                  <a:lnTo>
                    <a:pt x="4370" y="4508"/>
                  </a:lnTo>
                  <a:lnTo>
                    <a:pt x="4369" y="4506"/>
                  </a:lnTo>
                  <a:lnTo>
                    <a:pt x="4365" y="4500"/>
                  </a:lnTo>
                  <a:lnTo>
                    <a:pt x="4362" y="4497"/>
                  </a:lnTo>
                  <a:lnTo>
                    <a:pt x="4358" y="4495"/>
                  </a:lnTo>
                  <a:lnTo>
                    <a:pt x="4353" y="4495"/>
                  </a:lnTo>
                  <a:lnTo>
                    <a:pt x="4352" y="4497"/>
                  </a:lnTo>
                  <a:lnTo>
                    <a:pt x="4351" y="4501"/>
                  </a:lnTo>
                  <a:lnTo>
                    <a:pt x="4351" y="4507"/>
                  </a:lnTo>
                  <a:lnTo>
                    <a:pt x="4352" y="4516"/>
                  </a:lnTo>
                  <a:lnTo>
                    <a:pt x="4355" y="4533"/>
                  </a:lnTo>
                  <a:lnTo>
                    <a:pt x="4355" y="4551"/>
                  </a:lnTo>
                  <a:lnTo>
                    <a:pt x="4355" y="4560"/>
                  </a:lnTo>
                  <a:lnTo>
                    <a:pt x="4353" y="4566"/>
                  </a:lnTo>
                  <a:lnTo>
                    <a:pt x="4352" y="4571"/>
                  </a:lnTo>
                  <a:lnTo>
                    <a:pt x="4350" y="4576"/>
                  </a:lnTo>
                  <a:lnTo>
                    <a:pt x="4347" y="4580"/>
                  </a:lnTo>
                  <a:lnTo>
                    <a:pt x="4344" y="4582"/>
                  </a:lnTo>
                  <a:lnTo>
                    <a:pt x="4340" y="4583"/>
                  </a:lnTo>
                  <a:lnTo>
                    <a:pt x="4336" y="4585"/>
                  </a:lnTo>
                  <a:lnTo>
                    <a:pt x="4326" y="4586"/>
                  </a:lnTo>
                  <a:lnTo>
                    <a:pt x="4314" y="4589"/>
                  </a:lnTo>
                  <a:lnTo>
                    <a:pt x="4300" y="4595"/>
                  </a:lnTo>
                  <a:lnTo>
                    <a:pt x="4284" y="4604"/>
                  </a:lnTo>
                  <a:lnTo>
                    <a:pt x="4275" y="4608"/>
                  </a:lnTo>
                  <a:lnTo>
                    <a:pt x="4264" y="4612"/>
                  </a:lnTo>
                  <a:lnTo>
                    <a:pt x="4254" y="4614"/>
                  </a:lnTo>
                  <a:lnTo>
                    <a:pt x="4243" y="4615"/>
                  </a:lnTo>
                  <a:lnTo>
                    <a:pt x="4233" y="4615"/>
                  </a:lnTo>
                  <a:lnTo>
                    <a:pt x="4224" y="4614"/>
                  </a:lnTo>
                  <a:lnTo>
                    <a:pt x="4217" y="4612"/>
                  </a:lnTo>
                  <a:lnTo>
                    <a:pt x="4210" y="4608"/>
                  </a:lnTo>
                  <a:lnTo>
                    <a:pt x="4204" y="4605"/>
                  </a:lnTo>
                  <a:lnTo>
                    <a:pt x="4198" y="4601"/>
                  </a:lnTo>
                  <a:lnTo>
                    <a:pt x="4192" y="4599"/>
                  </a:lnTo>
                  <a:lnTo>
                    <a:pt x="4186" y="4596"/>
                  </a:lnTo>
                  <a:lnTo>
                    <a:pt x="4179" y="4596"/>
                  </a:lnTo>
                  <a:lnTo>
                    <a:pt x="4173" y="4598"/>
                  </a:lnTo>
                  <a:lnTo>
                    <a:pt x="4166" y="4600"/>
                  </a:lnTo>
                  <a:lnTo>
                    <a:pt x="4160" y="4606"/>
                  </a:lnTo>
                  <a:lnTo>
                    <a:pt x="4155" y="4612"/>
                  </a:lnTo>
                  <a:lnTo>
                    <a:pt x="4151" y="4618"/>
                  </a:lnTo>
                  <a:lnTo>
                    <a:pt x="4150" y="4625"/>
                  </a:lnTo>
                  <a:lnTo>
                    <a:pt x="4149" y="4632"/>
                  </a:lnTo>
                  <a:lnTo>
                    <a:pt x="4150" y="4639"/>
                  </a:lnTo>
                  <a:lnTo>
                    <a:pt x="4151" y="4646"/>
                  </a:lnTo>
                  <a:lnTo>
                    <a:pt x="4155" y="4652"/>
                  </a:lnTo>
                  <a:lnTo>
                    <a:pt x="4158" y="4658"/>
                  </a:lnTo>
                  <a:lnTo>
                    <a:pt x="4161" y="4664"/>
                  </a:lnTo>
                  <a:lnTo>
                    <a:pt x="4163" y="4669"/>
                  </a:lnTo>
                  <a:lnTo>
                    <a:pt x="4164" y="4675"/>
                  </a:lnTo>
                  <a:lnTo>
                    <a:pt x="4163" y="4680"/>
                  </a:lnTo>
                  <a:lnTo>
                    <a:pt x="4161" y="4683"/>
                  </a:lnTo>
                  <a:lnTo>
                    <a:pt x="4158" y="4686"/>
                  </a:lnTo>
                  <a:lnTo>
                    <a:pt x="4154" y="4688"/>
                  </a:lnTo>
                  <a:lnTo>
                    <a:pt x="4149" y="4690"/>
                  </a:lnTo>
                  <a:lnTo>
                    <a:pt x="4139" y="4695"/>
                  </a:lnTo>
                  <a:lnTo>
                    <a:pt x="4130" y="4699"/>
                  </a:lnTo>
                  <a:lnTo>
                    <a:pt x="4118" y="4705"/>
                  </a:lnTo>
                  <a:lnTo>
                    <a:pt x="4107" y="4712"/>
                  </a:lnTo>
                  <a:lnTo>
                    <a:pt x="4103" y="4714"/>
                  </a:lnTo>
                  <a:lnTo>
                    <a:pt x="4098" y="4715"/>
                  </a:lnTo>
                  <a:lnTo>
                    <a:pt x="4093" y="4715"/>
                  </a:lnTo>
                  <a:lnTo>
                    <a:pt x="4090" y="4713"/>
                  </a:lnTo>
                  <a:lnTo>
                    <a:pt x="4087" y="4711"/>
                  </a:lnTo>
                  <a:lnTo>
                    <a:pt x="4085" y="4708"/>
                  </a:lnTo>
                  <a:lnTo>
                    <a:pt x="4082" y="4708"/>
                  </a:lnTo>
                  <a:lnTo>
                    <a:pt x="4080" y="4708"/>
                  </a:lnTo>
                  <a:lnTo>
                    <a:pt x="4076" y="4712"/>
                  </a:lnTo>
                  <a:lnTo>
                    <a:pt x="4070" y="4719"/>
                  </a:lnTo>
                  <a:lnTo>
                    <a:pt x="4067" y="4725"/>
                  </a:lnTo>
                  <a:lnTo>
                    <a:pt x="4062" y="4730"/>
                  </a:lnTo>
                  <a:lnTo>
                    <a:pt x="4057" y="4732"/>
                  </a:lnTo>
                  <a:lnTo>
                    <a:pt x="4049" y="4735"/>
                  </a:lnTo>
                  <a:lnTo>
                    <a:pt x="4046" y="4735"/>
                  </a:lnTo>
                  <a:lnTo>
                    <a:pt x="4042" y="4735"/>
                  </a:lnTo>
                  <a:lnTo>
                    <a:pt x="4038" y="4733"/>
                  </a:lnTo>
                  <a:lnTo>
                    <a:pt x="4036" y="4731"/>
                  </a:lnTo>
                  <a:lnTo>
                    <a:pt x="4031" y="4725"/>
                  </a:lnTo>
                  <a:lnTo>
                    <a:pt x="4027" y="4716"/>
                  </a:lnTo>
                  <a:lnTo>
                    <a:pt x="4023" y="4713"/>
                  </a:lnTo>
                  <a:lnTo>
                    <a:pt x="4019" y="4711"/>
                  </a:lnTo>
                  <a:lnTo>
                    <a:pt x="4013" y="4711"/>
                  </a:lnTo>
                  <a:lnTo>
                    <a:pt x="4007" y="4711"/>
                  </a:lnTo>
                  <a:lnTo>
                    <a:pt x="3996" y="4713"/>
                  </a:lnTo>
                  <a:lnTo>
                    <a:pt x="3985" y="4718"/>
                  </a:lnTo>
                  <a:lnTo>
                    <a:pt x="3981" y="4720"/>
                  </a:lnTo>
                  <a:lnTo>
                    <a:pt x="3978" y="4721"/>
                  </a:lnTo>
                  <a:lnTo>
                    <a:pt x="3974" y="4722"/>
                  </a:lnTo>
                  <a:lnTo>
                    <a:pt x="3972" y="4721"/>
                  </a:lnTo>
                  <a:lnTo>
                    <a:pt x="3968" y="4721"/>
                  </a:lnTo>
                  <a:lnTo>
                    <a:pt x="3966" y="4719"/>
                  </a:lnTo>
                  <a:lnTo>
                    <a:pt x="3964" y="4715"/>
                  </a:lnTo>
                  <a:lnTo>
                    <a:pt x="3960" y="4712"/>
                  </a:lnTo>
                  <a:lnTo>
                    <a:pt x="3956" y="4708"/>
                  </a:lnTo>
                  <a:lnTo>
                    <a:pt x="3954" y="4706"/>
                  </a:lnTo>
                  <a:lnTo>
                    <a:pt x="3949" y="4703"/>
                  </a:lnTo>
                  <a:lnTo>
                    <a:pt x="3946" y="4703"/>
                  </a:lnTo>
                  <a:lnTo>
                    <a:pt x="3939" y="4703"/>
                  </a:lnTo>
                  <a:lnTo>
                    <a:pt x="3930" y="4705"/>
                  </a:lnTo>
                  <a:lnTo>
                    <a:pt x="3922" y="4705"/>
                  </a:lnTo>
                  <a:lnTo>
                    <a:pt x="3912" y="4705"/>
                  </a:lnTo>
                  <a:lnTo>
                    <a:pt x="3902" y="4703"/>
                  </a:lnTo>
                  <a:lnTo>
                    <a:pt x="3892" y="4700"/>
                  </a:lnTo>
                  <a:lnTo>
                    <a:pt x="3883" y="4695"/>
                  </a:lnTo>
                  <a:lnTo>
                    <a:pt x="3874" y="4689"/>
                  </a:lnTo>
                  <a:lnTo>
                    <a:pt x="3871" y="4686"/>
                  </a:lnTo>
                  <a:lnTo>
                    <a:pt x="3867" y="4681"/>
                  </a:lnTo>
                  <a:lnTo>
                    <a:pt x="3864" y="4676"/>
                  </a:lnTo>
                  <a:lnTo>
                    <a:pt x="3861" y="4670"/>
                  </a:lnTo>
                  <a:lnTo>
                    <a:pt x="3859" y="4665"/>
                  </a:lnTo>
                  <a:lnTo>
                    <a:pt x="3855" y="4662"/>
                  </a:lnTo>
                  <a:lnTo>
                    <a:pt x="3852" y="4659"/>
                  </a:lnTo>
                  <a:lnTo>
                    <a:pt x="3848" y="4657"/>
                  </a:lnTo>
                  <a:lnTo>
                    <a:pt x="3840" y="4656"/>
                  </a:lnTo>
                  <a:lnTo>
                    <a:pt x="3830" y="4655"/>
                  </a:lnTo>
                  <a:lnTo>
                    <a:pt x="3822" y="4652"/>
                  </a:lnTo>
                  <a:lnTo>
                    <a:pt x="3814" y="4649"/>
                  </a:lnTo>
                  <a:lnTo>
                    <a:pt x="3804" y="4642"/>
                  </a:lnTo>
                  <a:lnTo>
                    <a:pt x="3794" y="4632"/>
                  </a:lnTo>
                  <a:lnTo>
                    <a:pt x="3780" y="4620"/>
                  </a:lnTo>
                  <a:lnTo>
                    <a:pt x="3770" y="4611"/>
                  </a:lnTo>
                  <a:lnTo>
                    <a:pt x="3765" y="4606"/>
                  </a:lnTo>
                  <a:lnTo>
                    <a:pt x="3763" y="4600"/>
                  </a:lnTo>
                  <a:lnTo>
                    <a:pt x="3760" y="4595"/>
                  </a:lnTo>
                  <a:lnTo>
                    <a:pt x="3759" y="4589"/>
                  </a:lnTo>
                  <a:lnTo>
                    <a:pt x="3759" y="4583"/>
                  </a:lnTo>
                  <a:lnTo>
                    <a:pt x="3759" y="4579"/>
                  </a:lnTo>
                  <a:lnTo>
                    <a:pt x="3760" y="4575"/>
                  </a:lnTo>
                  <a:lnTo>
                    <a:pt x="3761" y="4573"/>
                  </a:lnTo>
                  <a:lnTo>
                    <a:pt x="3766" y="4568"/>
                  </a:lnTo>
                  <a:lnTo>
                    <a:pt x="3773" y="4564"/>
                  </a:lnTo>
                  <a:lnTo>
                    <a:pt x="3780" y="4562"/>
                  </a:lnTo>
                  <a:lnTo>
                    <a:pt x="3788" y="4558"/>
                  </a:lnTo>
                  <a:lnTo>
                    <a:pt x="3796" y="4554"/>
                  </a:lnTo>
                  <a:lnTo>
                    <a:pt x="3803" y="4547"/>
                  </a:lnTo>
                  <a:lnTo>
                    <a:pt x="3805" y="4542"/>
                  </a:lnTo>
                  <a:lnTo>
                    <a:pt x="3808" y="4539"/>
                  </a:lnTo>
                  <a:lnTo>
                    <a:pt x="3809" y="4536"/>
                  </a:lnTo>
                  <a:lnTo>
                    <a:pt x="3809" y="4533"/>
                  </a:lnTo>
                  <a:lnTo>
                    <a:pt x="3808" y="4531"/>
                  </a:lnTo>
                  <a:lnTo>
                    <a:pt x="3807" y="4529"/>
                  </a:lnTo>
                  <a:lnTo>
                    <a:pt x="3804" y="4527"/>
                  </a:lnTo>
                  <a:lnTo>
                    <a:pt x="3801" y="4526"/>
                  </a:lnTo>
                  <a:lnTo>
                    <a:pt x="3795" y="4525"/>
                  </a:lnTo>
                  <a:lnTo>
                    <a:pt x="3791" y="4522"/>
                  </a:lnTo>
                  <a:lnTo>
                    <a:pt x="3790" y="4519"/>
                  </a:lnTo>
                  <a:lnTo>
                    <a:pt x="3789" y="4517"/>
                  </a:lnTo>
                  <a:lnTo>
                    <a:pt x="3790" y="4514"/>
                  </a:lnTo>
                  <a:lnTo>
                    <a:pt x="3791" y="4510"/>
                  </a:lnTo>
                  <a:lnTo>
                    <a:pt x="3794" y="4504"/>
                  </a:lnTo>
                  <a:lnTo>
                    <a:pt x="3795" y="4499"/>
                  </a:lnTo>
                  <a:lnTo>
                    <a:pt x="3796" y="4493"/>
                  </a:lnTo>
                  <a:lnTo>
                    <a:pt x="3795" y="4484"/>
                  </a:lnTo>
                  <a:lnTo>
                    <a:pt x="3792" y="4469"/>
                  </a:lnTo>
                  <a:lnTo>
                    <a:pt x="3788" y="4454"/>
                  </a:lnTo>
                  <a:lnTo>
                    <a:pt x="3783" y="4438"/>
                  </a:lnTo>
                  <a:lnTo>
                    <a:pt x="3779" y="4424"/>
                  </a:lnTo>
                  <a:lnTo>
                    <a:pt x="3779" y="4418"/>
                  </a:lnTo>
                  <a:lnTo>
                    <a:pt x="3779" y="4415"/>
                  </a:lnTo>
                  <a:lnTo>
                    <a:pt x="3779" y="4411"/>
                  </a:lnTo>
                  <a:lnTo>
                    <a:pt x="3780" y="4410"/>
                  </a:lnTo>
                  <a:lnTo>
                    <a:pt x="3786" y="4407"/>
                  </a:lnTo>
                  <a:lnTo>
                    <a:pt x="3794" y="4409"/>
                  </a:lnTo>
                  <a:lnTo>
                    <a:pt x="3802" y="4409"/>
                  </a:lnTo>
                  <a:lnTo>
                    <a:pt x="3809" y="4409"/>
                  </a:lnTo>
                  <a:lnTo>
                    <a:pt x="3811" y="4409"/>
                  </a:lnTo>
                  <a:lnTo>
                    <a:pt x="3814" y="4407"/>
                  </a:lnTo>
                  <a:lnTo>
                    <a:pt x="3816" y="4405"/>
                  </a:lnTo>
                  <a:lnTo>
                    <a:pt x="3816" y="4403"/>
                  </a:lnTo>
                  <a:lnTo>
                    <a:pt x="3815" y="4400"/>
                  </a:lnTo>
                  <a:lnTo>
                    <a:pt x="3815" y="4398"/>
                  </a:lnTo>
                  <a:lnTo>
                    <a:pt x="3814" y="4396"/>
                  </a:lnTo>
                  <a:lnTo>
                    <a:pt x="3811" y="4394"/>
                  </a:lnTo>
                  <a:lnTo>
                    <a:pt x="3805" y="4392"/>
                  </a:lnTo>
                  <a:lnTo>
                    <a:pt x="3797" y="4391"/>
                  </a:lnTo>
                  <a:lnTo>
                    <a:pt x="3788" y="4388"/>
                  </a:lnTo>
                  <a:lnTo>
                    <a:pt x="3780" y="4386"/>
                  </a:lnTo>
                  <a:lnTo>
                    <a:pt x="3774" y="4382"/>
                  </a:lnTo>
                  <a:lnTo>
                    <a:pt x="3769" y="4375"/>
                  </a:lnTo>
                  <a:lnTo>
                    <a:pt x="3760" y="4368"/>
                  </a:lnTo>
                  <a:lnTo>
                    <a:pt x="3752" y="4359"/>
                  </a:lnTo>
                  <a:lnTo>
                    <a:pt x="3747" y="4354"/>
                  </a:lnTo>
                  <a:lnTo>
                    <a:pt x="3744" y="4347"/>
                  </a:lnTo>
                  <a:lnTo>
                    <a:pt x="3739" y="4340"/>
                  </a:lnTo>
                  <a:lnTo>
                    <a:pt x="3735" y="4330"/>
                  </a:lnTo>
                  <a:lnTo>
                    <a:pt x="3732" y="4321"/>
                  </a:lnTo>
                  <a:lnTo>
                    <a:pt x="3731" y="4314"/>
                  </a:lnTo>
                  <a:lnTo>
                    <a:pt x="3729" y="4306"/>
                  </a:lnTo>
                  <a:lnTo>
                    <a:pt x="3729" y="4300"/>
                  </a:lnTo>
                  <a:lnTo>
                    <a:pt x="3731" y="4289"/>
                  </a:lnTo>
                  <a:lnTo>
                    <a:pt x="3732" y="4278"/>
                  </a:lnTo>
                  <a:lnTo>
                    <a:pt x="3731" y="4271"/>
                  </a:lnTo>
                  <a:lnTo>
                    <a:pt x="3728" y="4265"/>
                  </a:lnTo>
                  <a:lnTo>
                    <a:pt x="3725" y="4258"/>
                  </a:lnTo>
                  <a:lnTo>
                    <a:pt x="3720" y="4252"/>
                  </a:lnTo>
                  <a:lnTo>
                    <a:pt x="3714" y="4246"/>
                  </a:lnTo>
                  <a:lnTo>
                    <a:pt x="3707" y="4240"/>
                  </a:lnTo>
                  <a:lnTo>
                    <a:pt x="3698" y="4236"/>
                  </a:lnTo>
                  <a:lnTo>
                    <a:pt x="3690" y="4233"/>
                  </a:lnTo>
                  <a:lnTo>
                    <a:pt x="3681" y="4230"/>
                  </a:lnTo>
                  <a:lnTo>
                    <a:pt x="3672" y="4229"/>
                  </a:lnTo>
                  <a:lnTo>
                    <a:pt x="3663" y="4229"/>
                  </a:lnTo>
                  <a:lnTo>
                    <a:pt x="3653" y="4229"/>
                  </a:lnTo>
                  <a:lnTo>
                    <a:pt x="3634" y="4232"/>
                  </a:lnTo>
                  <a:lnTo>
                    <a:pt x="3619" y="4233"/>
                  </a:lnTo>
                  <a:lnTo>
                    <a:pt x="3603" y="4233"/>
                  </a:lnTo>
                  <a:lnTo>
                    <a:pt x="3587" y="4233"/>
                  </a:lnTo>
                  <a:lnTo>
                    <a:pt x="3580" y="4232"/>
                  </a:lnTo>
                  <a:lnTo>
                    <a:pt x="3572" y="4229"/>
                  </a:lnTo>
                  <a:lnTo>
                    <a:pt x="3566" y="4227"/>
                  </a:lnTo>
                  <a:lnTo>
                    <a:pt x="3563" y="4223"/>
                  </a:lnTo>
                  <a:lnTo>
                    <a:pt x="3559" y="4220"/>
                  </a:lnTo>
                  <a:lnTo>
                    <a:pt x="3555" y="4217"/>
                  </a:lnTo>
                  <a:lnTo>
                    <a:pt x="3551" y="4216"/>
                  </a:lnTo>
                  <a:lnTo>
                    <a:pt x="3547" y="4215"/>
                  </a:lnTo>
                  <a:lnTo>
                    <a:pt x="3543" y="4214"/>
                  </a:lnTo>
                  <a:lnTo>
                    <a:pt x="3539" y="4215"/>
                  </a:lnTo>
                  <a:lnTo>
                    <a:pt x="3536" y="4215"/>
                  </a:lnTo>
                  <a:lnTo>
                    <a:pt x="3532" y="4217"/>
                  </a:lnTo>
                  <a:lnTo>
                    <a:pt x="3526" y="4220"/>
                  </a:lnTo>
                  <a:lnTo>
                    <a:pt x="3518" y="4222"/>
                  </a:lnTo>
                  <a:lnTo>
                    <a:pt x="3513" y="4221"/>
                  </a:lnTo>
                  <a:lnTo>
                    <a:pt x="3509" y="4221"/>
                  </a:lnTo>
                  <a:lnTo>
                    <a:pt x="3506" y="4218"/>
                  </a:lnTo>
                  <a:lnTo>
                    <a:pt x="3503" y="4216"/>
                  </a:lnTo>
                  <a:lnTo>
                    <a:pt x="3501" y="4211"/>
                  </a:lnTo>
                  <a:lnTo>
                    <a:pt x="3500" y="4208"/>
                  </a:lnTo>
                  <a:lnTo>
                    <a:pt x="3500" y="4203"/>
                  </a:lnTo>
                  <a:lnTo>
                    <a:pt x="3501" y="4198"/>
                  </a:lnTo>
                  <a:lnTo>
                    <a:pt x="3503" y="4188"/>
                  </a:lnTo>
                  <a:lnTo>
                    <a:pt x="3507" y="4177"/>
                  </a:lnTo>
                  <a:lnTo>
                    <a:pt x="3509" y="4172"/>
                  </a:lnTo>
                  <a:lnTo>
                    <a:pt x="3509" y="4169"/>
                  </a:lnTo>
                  <a:lnTo>
                    <a:pt x="3509" y="4166"/>
                  </a:lnTo>
                  <a:lnTo>
                    <a:pt x="3508" y="4165"/>
                  </a:lnTo>
                  <a:lnTo>
                    <a:pt x="3506" y="4164"/>
                  </a:lnTo>
                  <a:lnTo>
                    <a:pt x="3503" y="4165"/>
                  </a:lnTo>
                  <a:lnTo>
                    <a:pt x="3500" y="4166"/>
                  </a:lnTo>
                  <a:lnTo>
                    <a:pt x="3496" y="4169"/>
                  </a:lnTo>
                  <a:lnTo>
                    <a:pt x="3489" y="4176"/>
                  </a:lnTo>
                  <a:lnTo>
                    <a:pt x="3482" y="4180"/>
                  </a:lnTo>
                  <a:lnTo>
                    <a:pt x="3478" y="4182"/>
                  </a:lnTo>
                  <a:lnTo>
                    <a:pt x="3475" y="4183"/>
                  </a:lnTo>
                  <a:lnTo>
                    <a:pt x="3469" y="4184"/>
                  </a:lnTo>
                  <a:lnTo>
                    <a:pt x="3463" y="4185"/>
                  </a:lnTo>
                  <a:lnTo>
                    <a:pt x="3455" y="4185"/>
                  </a:lnTo>
                  <a:lnTo>
                    <a:pt x="3445" y="4184"/>
                  </a:lnTo>
                  <a:lnTo>
                    <a:pt x="3436" y="4182"/>
                  </a:lnTo>
                  <a:lnTo>
                    <a:pt x="3425" y="4178"/>
                  </a:lnTo>
                  <a:lnTo>
                    <a:pt x="3414" y="4174"/>
                  </a:lnTo>
                  <a:lnTo>
                    <a:pt x="3405" y="4171"/>
                  </a:lnTo>
                  <a:lnTo>
                    <a:pt x="3396" y="4167"/>
                  </a:lnTo>
                  <a:lnTo>
                    <a:pt x="3392" y="4164"/>
                  </a:lnTo>
                  <a:lnTo>
                    <a:pt x="3388" y="4159"/>
                  </a:lnTo>
                  <a:lnTo>
                    <a:pt x="3386" y="4155"/>
                  </a:lnTo>
                  <a:lnTo>
                    <a:pt x="3385" y="4151"/>
                  </a:lnTo>
                  <a:lnTo>
                    <a:pt x="3385" y="4146"/>
                  </a:lnTo>
                  <a:lnTo>
                    <a:pt x="3386" y="4135"/>
                  </a:lnTo>
                  <a:lnTo>
                    <a:pt x="3388" y="4126"/>
                  </a:lnTo>
                  <a:lnTo>
                    <a:pt x="3389" y="4122"/>
                  </a:lnTo>
                  <a:lnTo>
                    <a:pt x="3389" y="4119"/>
                  </a:lnTo>
                  <a:lnTo>
                    <a:pt x="3389" y="4115"/>
                  </a:lnTo>
                  <a:lnTo>
                    <a:pt x="3388" y="4111"/>
                  </a:lnTo>
                  <a:lnTo>
                    <a:pt x="3382" y="4103"/>
                  </a:lnTo>
                  <a:lnTo>
                    <a:pt x="3376" y="4094"/>
                  </a:lnTo>
                  <a:lnTo>
                    <a:pt x="3373" y="4089"/>
                  </a:lnTo>
                  <a:lnTo>
                    <a:pt x="3372" y="4084"/>
                  </a:lnTo>
                  <a:lnTo>
                    <a:pt x="3370" y="4079"/>
                  </a:lnTo>
                  <a:lnTo>
                    <a:pt x="3372" y="4075"/>
                  </a:lnTo>
                  <a:lnTo>
                    <a:pt x="3373" y="4070"/>
                  </a:lnTo>
                  <a:lnTo>
                    <a:pt x="3374" y="4066"/>
                  </a:lnTo>
                  <a:lnTo>
                    <a:pt x="3377" y="4062"/>
                  </a:lnTo>
                  <a:lnTo>
                    <a:pt x="3381" y="4058"/>
                  </a:lnTo>
                  <a:lnTo>
                    <a:pt x="3383" y="4054"/>
                  </a:lnTo>
                  <a:lnTo>
                    <a:pt x="3386" y="4051"/>
                  </a:lnTo>
                  <a:lnTo>
                    <a:pt x="3387" y="4047"/>
                  </a:lnTo>
                  <a:lnTo>
                    <a:pt x="3388" y="4044"/>
                  </a:lnTo>
                  <a:lnTo>
                    <a:pt x="3387" y="4034"/>
                  </a:lnTo>
                  <a:lnTo>
                    <a:pt x="3386" y="4021"/>
                  </a:lnTo>
                  <a:lnTo>
                    <a:pt x="3385" y="4013"/>
                  </a:lnTo>
                  <a:lnTo>
                    <a:pt x="3382" y="4007"/>
                  </a:lnTo>
                  <a:lnTo>
                    <a:pt x="3377" y="4003"/>
                  </a:lnTo>
                  <a:lnTo>
                    <a:pt x="3374" y="4000"/>
                  </a:lnTo>
                  <a:lnTo>
                    <a:pt x="3362" y="3994"/>
                  </a:lnTo>
                  <a:lnTo>
                    <a:pt x="3350" y="3987"/>
                  </a:lnTo>
                  <a:lnTo>
                    <a:pt x="3344" y="3983"/>
                  </a:lnTo>
                  <a:lnTo>
                    <a:pt x="3339" y="3978"/>
                  </a:lnTo>
                  <a:lnTo>
                    <a:pt x="3336" y="3975"/>
                  </a:lnTo>
                  <a:lnTo>
                    <a:pt x="3333" y="3971"/>
                  </a:lnTo>
                  <a:lnTo>
                    <a:pt x="3330" y="3962"/>
                  </a:lnTo>
                  <a:lnTo>
                    <a:pt x="3326" y="3950"/>
                  </a:lnTo>
                  <a:lnTo>
                    <a:pt x="3324" y="3944"/>
                  </a:lnTo>
                  <a:lnTo>
                    <a:pt x="3320" y="3938"/>
                  </a:lnTo>
                  <a:lnTo>
                    <a:pt x="3317" y="3932"/>
                  </a:lnTo>
                  <a:lnTo>
                    <a:pt x="3312" y="3927"/>
                  </a:lnTo>
                  <a:lnTo>
                    <a:pt x="3306" y="3924"/>
                  </a:lnTo>
                  <a:lnTo>
                    <a:pt x="3301" y="3923"/>
                  </a:lnTo>
                  <a:lnTo>
                    <a:pt x="3297" y="3923"/>
                  </a:lnTo>
                  <a:lnTo>
                    <a:pt x="3293" y="3925"/>
                  </a:lnTo>
                  <a:lnTo>
                    <a:pt x="3287" y="3931"/>
                  </a:lnTo>
                  <a:lnTo>
                    <a:pt x="3282" y="3936"/>
                  </a:lnTo>
                  <a:lnTo>
                    <a:pt x="3280" y="3937"/>
                  </a:lnTo>
                  <a:lnTo>
                    <a:pt x="3278" y="3938"/>
                  </a:lnTo>
                  <a:lnTo>
                    <a:pt x="3274" y="3939"/>
                  </a:lnTo>
                  <a:lnTo>
                    <a:pt x="3269" y="3938"/>
                  </a:lnTo>
                  <a:lnTo>
                    <a:pt x="3263" y="3938"/>
                  </a:lnTo>
                  <a:lnTo>
                    <a:pt x="3260" y="3939"/>
                  </a:lnTo>
                  <a:lnTo>
                    <a:pt x="3256" y="3940"/>
                  </a:lnTo>
                  <a:lnTo>
                    <a:pt x="3254" y="3943"/>
                  </a:lnTo>
                  <a:lnTo>
                    <a:pt x="3247" y="3951"/>
                  </a:lnTo>
                  <a:lnTo>
                    <a:pt x="3238" y="3966"/>
                  </a:lnTo>
                  <a:lnTo>
                    <a:pt x="3231" y="3975"/>
                  </a:lnTo>
                  <a:lnTo>
                    <a:pt x="3223" y="3982"/>
                  </a:lnTo>
                  <a:lnTo>
                    <a:pt x="3216" y="3985"/>
                  </a:lnTo>
                  <a:lnTo>
                    <a:pt x="3209" y="3989"/>
                  </a:lnTo>
                  <a:lnTo>
                    <a:pt x="3207" y="3990"/>
                  </a:lnTo>
                  <a:lnTo>
                    <a:pt x="3207" y="3993"/>
                  </a:lnTo>
                  <a:lnTo>
                    <a:pt x="3207" y="3995"/>
                  </a:lnTo>
                  <a:lnTo>
                    <a:pt x="3209" y="3999"/>
                  </a:lnTo>
                  <a:lnTo>
                    <a:pt x="3210" y="4005"/>
                  </a:lnTo>
                  <a:lnTo>
                    <a:pt x="3211" y="4010"/>
                  </a:lnTo>
                  <a:lnTo>
                    <a:pt x="3210" y="4015"/>
                  </a:lnTo>
                  <a:lnTo>
                    <a:pt x="3206" y="4019"/>
                  </a:lnTo>
                  <a:lnTo>
                    <a:pt x="3202" y="4020"/>
                  </a:lnTo>
                  <a:lnTo>
                    <a:pt x="3197" y="4021"/>
                  </a:lnTo>
                  <a:lnTo>
                    <a:pt x="3182" y="4019"/>
                  </a:lnTo>
                  <a:lnTo>
                    <a:pt x="3166" y="4015"/>
                  </a:lnTo>
                  <a:lnTo>
                    <a:pt x="3159" y="4014"/>
                  </a:lnTo>
                  <a:lnTo>
                    <a:pt x="3152" y="4015"/>
                  </a:lnTo>
                  <a:lnTo>
                    <a:pt x="3147" y="4016"/>
                  </a:lnTo>
                  <a:lnTo>
                    <a:pt x="3142" y="4019"/>
                  </a:lnTo>
                  <a:lnTo>
                    <a:pt x="3137" y="4022"/>
                  </a:lnTo>
                  <a:lnTo>
                    <a:pt x="3134" y="4027"/>
                  </a:lnTo>
                  <a:lnTo>
                    <a:pt x="3130" y="4032"/>
                  </a:lnTo>
                  <a:lnTo>
                    <a:pt x="3127" y="4038"/>
                  </a:lnTo>
                  <a:lnTo>
                    <a:pt x="3121" y="4050"/>
                  </a:lnTo>
                  <a:lnTo>
                    <a:pt x="3115" y="4059"/>
                  </a:lnTo>
                  <a:lnTo>
                    <a:pt x="3111" y="4064"/>
                  </a:lnTo>
                  <a:lnTo>
                    <a:pt x="3106" y="4066"/>
                  </a:lnTo>
                  <a:lnTo>
                    <a:pt x="3100" y="4069"/>
                  </a:lnTo>
                  <a:lnTo>
                    <a:pt x="3093" y="4070"/>
                  </a:lnTo>
                  <a:lnTo>
                    <a:pt x="3090" y="4070"/>
                  </a:lnTo>
                  <a:lnTo>
                    <a:pt x="3086" y="4071"/>
                  </a:lnTo>
                  <a:lnTo>
                    <a:pt x="3083" y="4072"/>
                  </a:lnTo>
                  <a:lnTo>
                    <a:pt x="3080" y="4075"/>
                  </a:lnTo>
                  <a:lnTo>
                    <a:pt x="3074" y="4081"/>
                  </a:lnTo>
                  <a:lnTo>
                    <a:pt x="3071" y="4088"/>
                  </a:lnTo>
                  <a:lnTo>
                    <a:pt x="3068" y="4097"/>
                  </a:lnTo>
                  <a:lnTo>
                    <a:pt x="3067" y="4108"/>
                  </a:lnTo>
                  <a:lnTo>
                    <a:pt x="3067" y="4120"/>
                  </a:lnTo>
                  <a:lnTo>
                    <a:pt x="3068" y="4133"/>
                  </a:lnTo>
                  <a:lnTo>
                    <a:pt x="3074" y="4145"/>
                  </a:lnTo>
                  <a:lnTo>
                    <a:pt x="3083" y="4155"/>
                  </a:lnTo>
                  <a:lnTo>
                    <a:pt x="3084" y="4166"/>
                  </a:lnTo>
                  <a:lnTo>
                    <a:pt x="3084" y="4178"/>
                  </a:lnTo>
                  <a:lnTo>
                    <a:pt x="3083" y="4190"/>
                  </a:lnTo>
                  <a:lnTo>
                    <a:pt x="3083" y="4201"/>
                  </a:lnTo>
                  <a:lnTo>
                    <a:pt x="3083" y="4205"/>
                  </a:lnTo>
                  <a:lnTo>
                    <a:pt x="3085" y="4209"/>
                  </a:lnTo>
                  <a:lnTo>
                    <a:pt x="3087" y="4213"/>
                  </a:lnTo>
                  <a:lnTo>
                    <a:pt x="3092" y="4216"/>
                  </a:lnTo>
                  <a:lnTo>
                    <a:pt x="3102" y="4221"/>
                  </a:lnTo>
                  <a:lnTo>
                    <a:pt x="3115" y="4227"/>
                  </a:lnTo>
                  <a:lnTo>
                    <a:pt x="3119" y="4230"/>
                  </a:lnTo>
                  <a:lnTo>
                    <a:pt x="3123" y="4234"/>
                  </a:lnTo>
                  <a:lnTo>
                    <a:pt x="3127" y="4237"/>
                  </a:lnTo>
                  <a:lnTo>
                    <a:pt x="3128" y="4242"/>
                  </a:lnTo>
                  <a:lnTo>
                    <a:pt x="3128" y="4251"/>
                  </a:lnTo>
                  <a:lnTo>
                    <a:pt x="3125" y="4259"/>
                  </a:lnTo>
                  <a:lnTo>
                    <a:pt x="3123" y="4270"/>
                  </a:lnTo>
                  <a:lnTo>
                    <a:pt x="3118" y="4280"/>
                  </a:lnTo>
                  <a:lnTo>
                    <a:pt x="3114" y="4291"/>
                  </a:lnTo>
                  <a:lnTo>
                    <a:pt x="3110" y="4299"/>
                  </a:lnTo>
                  <a:lnTo>
                    <a:pt x="3108" y="4303"/>
                  </a:lnTo>
                  <a:lnTo>
                    <a:pt x="3103" y="4304"/>
                  </a:lnTo>
                  <a:lnTo>
                    <a:pt x="3098" y="4305"/>
                  </a:lnTo>
                  <a:lnTo>
                    <a:pt x="3092" y="4306"/>
                  </a:lnTo>
                  <a:lnTo>
                    <a:pt x="3078" y="4306"/>
                  </a:lnTo>
                  <a:lnTo>
                    <a:pt x="3062" y="4305"/>
                  </a:lnTo>
                  <a:lnTo>
                    <a:pt x="3056" y="4306"/>
                  </a:lnTo>
                  <a:lnTo>
                    <a:pt x="3051" y="4308"/>
                  </a:lnTo>
                  <a:lnTo>
                    <a:pt x="3046" y="4309"/>
                  </a:lnTo>
                  <a:lnTo>
                    <a:pt x="3042" y="4311"/>
                  </a:lnTo>
                  <a:lnTo>
                    <a:pt x="3040" y="4314"/>
                  </a:lnTo>
                  <a:lnTo>
                    <a:pt x="3037" y="4317"/>
                  </a:lnTo>
                  <a:lnTo>
                    <a:pt x="3036" y="4321"/>
                  </a:lnTo>
                  <a:lnTo>
                    <a:pt x="3035" y="4324"/>
                  </a:lnTo>
                  <a:lnTo>
                    <a:pt x="3035" y="4336"/>
                  </a:lnTo>
                  <a:lnTo>
                    <a:pt x="3035" y="4353"/>
                  </a:lnTo>
                  <a:lnTo>
                    <a:pt x="3034" y="4361"/>
                  </a:lnTo>
                  <a:lnTo>
                    <a:pt x="3033" y="4369"/>
                  </a:lnTo>
                  <a:lnTo>
                    <a:pt x="3032" y="4373"/>
                  </a:lnTo>
                  <a:lnTo>
                    <a:pt x="3030" y="4375"/>
                  </a:lnTo>
                  <a:lnTo>
                    <a:pt x="3029" y="4378"/>
                  </a:lnTo>
                  <a:lnTo>
                    <a:pt x="3027" y="4380"/>
                  </a:lnTo>
                  <a:lnTo>
                    <a:pt x="3024" y="4381"/>
                  </a:lnTo>
                  <a:lnTo>
                    <a:pt x="3022" y="4381"/>
                  </a:lnTo>
                  <a:lnTo>
                    <a:pt x="3020" y="4380"/>
                  </a:lnTo>
                  <a:lnTo>
                    <a:pt x="3017" y="4380"/>
                  </a:lnTo>
                  <a:lnTo>
                    <a:pt x="3015" y="4375"/>
                  </a:lnTo>
                  <a:lnTo>
                    <a:pt x="3011" y="4371"/>
                  </a:lnTo>
                  <a:lnTo>
                    <a:pt x="3005" y="4359"/>
                  </a:lnTo>
                  <a:lnTo>
                    <a:pt x="2998" y="4349"/>
                  </a:lnTo>
                  <a:lnTo>
                    <a:pt x="2995" y="4347"/>
                  </a:lnTo>
                  <a:lnTo>
                    <a:pt x="2991" y="4346"/>
                  </a:lnTo>
                  <a:lnTo>
                    <a:pt x="2989" y="4346"/>
                  </a:lnTo>
                  <a:lnTo>
                    <a:pt x="2986" y="4347"/>
                  </a:lnTo>
                  <a:lnTo>
                    <a:pt x="2984" y="4353"/>
                  </a:lnTo>
                  <a:lnTo>
                    <a:pt x="2984" y="4360"/>
                  </a:lnTo>
                  <a:lnTo>
                    <a:pt x="2984" y="4369"/>
                  </a:lnTo>
                  <a:lnTo>
                    <a:pt x="2983" y="4379"/>
                  </a:lnTo>
                  <a:lnTo>
                    <a:pt x="2983" y="4382"/>
                  </a:lnTo>
                  <a:lnTo>
                    <a:pt x="2982" y="4386"/>
                  </a:lnTo>
                  <a:lnTo>
                    <a:pt x="2979" y="4390"/>
                  </a:lnTo>
                  <a:lnTo>
                    <a:pt x="2977" y="4391"/>
                  </a:lnTo>
                  <a:lnTo>
                    <a:pt x="2966" y="4392"/>
                  </a:lnTo>
                  <a:lnTo>
                    <a:pt x="2944" y="4397"/>
                  </a:lnTo>
                  <a:lnTo>
                    <a:pt x="2936" y="4399"/>
                  </a:lnTo>
                  <a:lnTo>
                    <a:pt x="2929" y="4404"/>
                  </a:lnTo>
                  <a:lnTo>
                    <a:pt x="2923" y="4407"/>
                  </a:lnTo>
                  <a:lnTo>
                    <a:pt x="2920" y="4412"/>
                  </a:lnTo>
                  <a:lnTo>
                    <a:pt x="2916" y="4417"/>
                  </a:lnTo>
                  <a:lnTo>
                    <a:pt x="2913" y="4421"/>
                  </a:lnTo>
                  <a:lnTo>
                    <a:pt x="2909" y="4423"/>
                  </a:lnTo>
                  <a:lnTo>
                    <a:pt x="2906" y="4423"/>
                  </a:lnTo>
                  <a:lnTo>
                    <a:pt x="2903" y="4423"/>
                  </a:lnTo>
                  <a:lnTo>
                    <a:pt x="2901" y="4422"/>
                  </a:lnTo>
                  <a:lnTo>
                    <a:pt x="2900" y="4421"/>
                  </a:lnTo>
                  <a:lnTo>
                    <a:pt x="2898" y="4418"/>
                  </a:lnTo>
                  <a:lnTo>
                    <a:pt x="2898" y="4412"/>
                  </a:lnTo>
                  <a:lnTo>
                    <a:pt x="2900" y="4402"/>
                  </a:lnTo>
                  <a:lnTo>
                    <a:pt x="2900" y="4396"/>
                  </a:lnTo>
                  <a:lnTo>
                    <a:pt x="2900" y="4391"/>
                  </a:lnTo>
                  <a:lnTo>
                    <a:pt x="2897" y="4386"/>
                  </a:lnTo>
                  <a:lnTo>
                    <a:pt x="2895" y="4382"/>
                  </a:lnTo>
                  <a:lnTo>
                    <a:pt x="2889" y="4375"/>
                  </a:lnTo>
                  <a:lnTo>
                    <a:pt x="2883" y="4369"/>
                  </a:lnTo>
                  <a:lnTo>
                    <a:pt x="2879" y="4367"/>
                  </a:lnTo>
                  <a:lnTo>
                    <a:pt x="2879" y="4363"/>
                  </a:lnTo>
                  <a:lnTo>
                    <a:pt x="2879" y="4361"/>
                  </a:lnTo>
                  <a:lnTo>
                    <a:pt x="2882" y="4358"/>
                  </a:lnTo>
                  <a:lnTo>
                    <a:pt x="2889" y="4352"/>
                  </a:lnTo>
                  <a:lnTo>
                    <a:pt x="2898" y="4344"/>
                  </a:lnTo>
                  <a:lnTo>
                    <a:pt x="2907" y="4336"/>
                  </a:lnTo>
                  <a:lnTo>
                    <a:pt x="2913" y="4328"/>
                  </a:lnTo>
                  <a:lnTo>
                    <a:pt x="2916" y="4318"/>
                  </a:lnTo>
                  <a:lnTo>
                    <a:pt x="2920" y="4306"/>
                  </a:lnTo>
                  <a:lnTo>
                    <a:pt x="2922" y="4299"/>
                  </a:lnTo>
                  <a:lnTo>
                    <a:pt x="2927" y="4293"/>
                  </a:lnTo>
                  <a:lnTo>
                    <a:pt x="2930" y="4287"/>
                  </a:lnTo>
                  <a:lnTo>
                    <a:pt x="2935" y="4281"/>
                  </a:lnTo>
                  <a:lnTo>
                    <a:pt x="2939" y="4278"/>
                  </a:lnTo>
                  <a:lnTo>
                    <a:pt x="2940" y="4276"/>
                  </a:lnTo>
                  <a:lnTo>
                    <a:pt x="2939" y="4273"/>
                  </a:lnTo>
                  <a:lnTo>
                    <a:pt x="2936" y="4267"/>
                  </a:lnTo>
                  <a:lnTo>
                    <a:pt x="2933" y="4253"/>
                  </a:lnTo>
                  <a:lnTo>
                    <a:pt x="2932" y="4239"/>
                  </a:lnTo>
                  <a:lnTo>
                    <a:pt x="2930" y="4233"/>
                  </a:lnTo>
                  <a:lnTo>
                    <a:pt x="2929" y="4228"/>
                  </a:lnTo>
                  <a:lnTo>
                    <a:pt x="2927" y="4223"/>
                  </a:lnTo>
                  <a:lnTo>
                    <a:pt x="2925" y="4220"/>
                  </a:lnTo>
                  <a:lnTo>
                    <a:pt x="2920" y="4211"/>
                  </a:lnTo>
                  <a:lnTo>
                    <a:pt x="2914" y="4204"/>
                  </a:lnTo>
                  <a:lnTo>
                    <a:pt x="2911" y="4199"/>
                  </a:lnTo>
                  <a:lnTo>
                    <a:pt x="2909" y="4195"/>
                  </a:lnTo>
                  <a:lnTo>
                    <a:pt x="2908" y="4194"/>
                  </a:lnTo>
                  <a:lnTo>
                    <a:pt x="2907" y="4194"/>
                  </a:lnTo>
                  <a:lnTo>
                    <a:pt x="2906" y="4195"/>
                  </a:lnTo>
                  <a:lnTo>
                    <a:pt x="2904" y="4197"/>
                  </a:lnTo>
                  <a:lnTo>
                    <a:pt x="2898" y="4203"/>
                  </a:lnTo>
                  <a:lnTo>
                    <a:pt x="2892" y="4211"/>
                  </a:lnTo>
                  <a:lnTo>
                    <a:pt x="2889" y="4222"/>
                  </a:lnTo>
                  <a:lnTo>
                    <a:pt x="2889" y="4229"/>
                  </a:lnTo>
                  <a:lnTo>
                    <a:pt x="2888" y="4233"/>
                  </a:lnTo>
                  <a:lnTo>
                    <a:pt x="2888" y="4235"/>
                  </a:lnTo>
                  <a:lnTo>
                    <a:pt x="2885" y="4237"/>
                  </a:lnTo>
                  <a:lnTo>
                    <a:pt x="2883" y="4241"/>
                  </a:lnTo>
                  <a:lnTo>
                    <a:pt x="2877" y="4246"/>
                  </a:lnTo>
                  <a:lnTo>
                    <a:pt x="2870" y="4249"/>
                  </a:lnTo>
                  <a:lnTo>
                    <a:pt x="2862" y="4252"/>
                  </a:lnTo>
                  <a:lnTo>
                    <a:pt x="2854" y="4254"/>
                  </a:lnTo>
                  <a:lnTo>
                    <a:pt x="2846" y="4255"/>
                  </a:lnTo>
                  <a:lnTo>
                    <a:pt x="2840" y="4255"/>
                  </a:lnTo>
                  <a:lnTo>
                    <a:pt x="2834" y="4254"/>
                  </a:lnTo>
                  <a:lnTo>
                    <a:pt x="2831" y="4253"/>
                  </a:lnTo>
                  <a:lnTo>
                    <a:pt x="2827" y="4249"/>
                  </a:lnTo>
                  <a:lnTo>
                    <a:pt x="2826" y="4246"/>
                  </a:lnTo>
                  <a:lnTo>
                    <a:pt x="2825" y="4242"/>
                  </a:lnTo>
                  <a:lnTo>
                    <a:pt x="2825" y="4237"/>
                  </a:lnTo>
                  <a:lnTo>
                    <a:pt x="2825" y="4227"/>
                  </a:lnTo>
                  <a:lnTo>
                    <a:pt x="2828" y="4217"/>
                  </a:lnTo>
                  <a:lnTo>
                    <a:pt x="2829" y="4210"/>
                  </a:lnTo>
                  <a:lnTo>
                    <a:pt x="2829" y="4203"/>
                  </a:lnTo>
                  <a:lnTo>
                    <a:pt x="2827" y="4196"/>
                  </a:lnTo>
                  <a:lnTo>
                    <a:pt x="2823" y="4188"/>
                  </a:lnTo>
                  <a:lnTo>
                    <a:pt x="2820" y="4180"/>
                  </a:lnTo>
                  <a:lnTo>
                    <a:pt x="2820" y="4172"/>
                  </a:lnTo>
                  <a:lnTo>
                    <a:pt x="2820" y="4166"/>
                  </a:lnTo>
                  <a:lnTo>
                    <a:pt x="2820" y="4163"/>
                  </a:lnTo>
                  <a:lnTo>
                    <a:pt x="2819" y="4161"/>
                  </a:lnTo>
                  <a:lnTo>
                    <a:pt x="2812" y="4159"/>
                  </a:lnTo>
                  <a:lnTo>
                    <a:pt x="2806" y="4158"/>
                  </a:lnTo>
                  <a:lnTo>
                    <a:pt x="2797" y="4157"/>
                  </a:lnTo>
                  <a:lnTo>
                    <a:pt x="2785" y="4158"/>
                  </a:lnTo>
                  <a:lnTo>
                    <a:pt x="2771" y="4158"/>
                  </a:lnTo>
                  <a:lnTo>
                    <a:pt x="2763" y="4158"/>
                  </a:lnTo>
                  <a:lnTo>
                    <a:pt x="2759" y="4159"/>
                  </a:lnTo>
                  <a:lnTo>
                    <a:pt x="2757" y="4160"/>
                  </a:lnTo>
                  <a:lnTo>
                    <a:pt x="2752" y="4166"/>
                  </a:lnTo>
                  <a:lnTo>
                    <a:pt x="2749" y="4170"/>
                  </a:lnTo>
                  <a:lnTo>
                    <a:pt x="2744" y="4172"/>
                  </a:lnTo>
                  <a:lnTo>
                    <a:pt x="2736" y="4173"/>
                  </a:lnTo>
                  <a:lnTo>
                    <a:pt x="2727" y="4173"/>
                  </a:lnTo>
                  <a:lnTo>
                    <a:pt x="2720" y="4172"/>
                  </a:lnTo>
                  <a:lnTo>
                    <a:pt x="2713" y="4170"/>
                  </a:lnTo>
                  <a:lnTo>
                    <a:pt x="2707" y="4167"/>
                  </a:lnTo>
                  <a:lnTo>
                    <a:pt x="2701" y="4166"/>
                  </a:lnTo>
                  <a:lnTo>
                    <a:pt x="2694" y="4165"/>
                  </a:lnTo>
                  <a:lnTo>
                    <a:pt x="2684" y="4166"/>
                  </a:lnTo>
                  <a:lnTo>
                    <a:pt x="2680" y="4166"/>
                  </a:lnTo>
                  <a:lnTo>
                    <a:pt x="2676" y="4165"/>
                  </a:lnTo>
                  <a:lnTo>
                    <a:pt x="2674" y="4164"/>
                  </a:lnTo>
                  <a:lnTo>
                    <a:pt x="2673" y="4161"/>
                  </a:lnTo>
                  <a:lnTo>
                    <a:pt x="2673" y="4155"/>
                  </a:lnTo>
                  <a:lnTo>
                    <a:pt x="2675" y="4147"/>
                  </a:lnTo>
                  <a:lnTo>
                    <a:pt x="2681" y="4134"/>
                  </a:lnTo>
                  <a:lnTo>
                    <a:pt x="2690" y="4120"/>
                  </a:lnTo>
                  <a:lnTo>
                    <a:pt x="2693" y="4115"/>
                  </a:lnTo>
                  <a:lnTo>
                    <a:pt x="2694" y="4110"/>
                  </a:lnTo>
                  <a:lnTo>
                    <a:pt x="2692" y="4107"/>
                  </a:lnTo>
                  <a:lnTo>
                    <a:pt x="2689" y="4101"/>
                  </a:lnTo>
                  <a:lnTo>
                    <a:pt x="2677" y="4087"/>
                  </a:lnTo>
                  <a:lnTo>
                    <a:pt x="2662" y="4072"/>
                  </a:lnTo>
                  <a:lnTo>
                    <a:pt x="2656" y="4066"/>
                  </a:lnTo>
                  <a:lnTo>
                    <a:pt x="2649" y="4062"/>
                  </a:lnTo>
                  <a:lnTo>
                    <a:pt x="2645" y="4059"/>
                  </a:lnTo>
                  <a:lnTo>
                    <a:pt x="2642" y="4058"/>
                  </a:lnTo>
                  <a:lnTo>
                    <a:pt x="2638" y="4057"/>
                  </a:lnTo>
                  <a:lnTo>
                    <a:pt x="2634" y="4057"/>
                  </a:lnTo>
                  <a:lnTo>
                    <a:pt x="2631" y="4058"/>
                  </a:lnTo>
                  <a:lnTo>
                    <a:pt x="2629" y="4058"/>
                  </a:lnTo>
                  <a:lnTo>
                    <a:pt x="2626" y="4057"/>
                  </a:lnTo>
                  <a:lnTo>
                    <a:pt x="2625" y="4056"/>
                  </a:lnTo>
                  <a:lnTo>
                    <a:pt x="2623" y="4051"/>
                  </a:lnTo>
                  <a:lnTo>
                    <a:pt x="2620" y="4046"/>
                  </a:lnTo>
                  <a:lnTo>
                    <a:pt x="2610" y="4028"/>
                  </a:lnTo>
                  <a:lnTo>
                    <a:pt x="2600" y="4010"/>
                  </a:lnTo>
                  <a:lnTo>
                    <a:pt x="2595" y="3999"/>
                  </a:lnTo>
                  <a:lnTo>
                    <a:pt x="2593" y="3984"/>
                  </a:lnTo>
                  <a:lnTo>
                    <a:pt x="2589" y="3972"/>
                  </a:lnTo>
                  <a:lnTo>
                    <a:pt x="2587" y="3963"/>
                  </a:lnTo>
                  <a:lnTo>
                    <a:pt x="2581" y="3956"/>
                  </a:lnTo>
                  <a:lnTo>
                    <a:pt x="2573" y="3945"/>
                  </a:lnTo>
                  <a:lnTo>
                    <a:pt x="2564" y="3936"/>
                  </a:lnTo>
                  <a:lnTo>
                    <a:pt x="2557" y="3925"/>
                  </a:lnTo>
                  <a:lnTo>
                    <a:pt x="2556" y="3920"/>
                  </a:lnTo>
                  <a:lnTo>
                    <a:pt x="2555" y="3917"/>
                  </a:lnTo>
                  <a:lnTo>
                    <a:pt x="2555" y="3913"/>
                  </a:lnTo>
                  <a:lnTo>
                    <a:pt x="2556" y="3909"/>
                  </a:lnTo>
                  <a:lnTo>
                    <a:pt x="2558" y="3905"/>
                  </a:lnTo>
                  <a:lnTo>
                    <a:pt x="2563" y="3901"/>
                  </a:lnTo>
                  <a:lnTo>
                    <a:pt x="2566" y="3899"/>
                  </a:lnTo>
                  <a:lnTo>
                    <a:pt x="2568" y="3894"/>
                  </a:lnTo>
                  <a:lnTo>
                    <a:pt x="2569" y="3888"/>
                  </a:lnTo>
                  <a:lnTo>
                    <a:pt x="2568" y="3882"/>
                  </a:lnTo>
                  <a:lnTo>
                    <a:pt x="2569" y="3875"/>
                  </a:lnTo>
                  <a:lnTo>
                    <a:pt x="2573" y="3867"/>
                  </a:lnTo>
                  <a:lnTo>
                    <a:pt x="2575" y="3863"/>
                  </a:lnTo>
                  <a:lnTo>
                    <a:pt x="2577" y="3861"/>
                  </a:lnTo>
                  <a:lnTo>
                    <a:pt x="2581" y="3858"/>
                  </a:lnTo>
                  <a:lnTo>
                    <a:pt x="2585" y="3856"/>
                  </a:lnTo>
                  <a:lnTo>
                    <a:pt x="2592" y="3854"/>
                  </a:lnTo>
                  <a:lnTo>
                    <a:pt x="2598" y="3851"/>
                  </a:lnTo>
                  <a:lnTo>
                    <a:pt x="2604" y="3848"/>
                  </a:lnTo>
                  <a:lnTo>
                    <a:pt x="2610" y="3844"/>
                  </a:lnTo>
                  <a:lnTo>
                    <a:pt x="2612" y="3842"/>
                  </a:lnTo>
                  <a:lnTo>
                    <a:pt x="2615" y="3840"/>
                  </a:lnTo>
                  <a:lnTo>
                    <a:pt x="2620" y="3839"/>
                  </a:lnTo>
                  <a:lnTo>
                    <a:pt x="2624" y="3840"/>
                  </a:lnTo>
                  <a:lnTo>
                    <a:pt x="2629" y="3840"/>
                  </a:lnTo>
                  <a:lnTo>
                    <a:pt x="2633" y="3843"/>
                  </a:lnTo>
                  <a:lnTo>
                    <a:pt x="2637" y="3845"/>
                  </a:lnTo>
                  <a:lnTo>
                    <a:pt x="2642" y="3848"/>
                  </a:lnTo>
                  <a:lnTo>
                    <a:pt x="2648" y="3851"/>
                  </a:lnTo>
                  <a:lnTo>
                    <a:pt x="2653" y="3855"/>
                  </a:lnTo>
                  <a:lnTo>
                    <a:pt x="2661" y="3858"/>
                  </a:lnTo>
                  <a:lnTo>
                    <a:pt x="2668" y="3861"/>
                  </a:lnTo>
                  <a:lnTo>
                    <a:pt x="2684" y="3865"/>
                  </a:lnTo>
                  <a:lnTo>
                    <a:pt x="2701" y="3868"/>
                  </a:lnTo>
                  <a:lnTo>
                    <a:pt x="2708" y="3870"/>
                  </a:lnTo>
                  <a:lnTo>
                    <a:pt x="2713" y="3871"/>
                  </a:lnTo>
                  <a:lnTo>
                    <a:pt x="2718" y="3874"/>
                  </a:lnTo>
                  <a:lnTo>
                    <a:pt x="2721" y="3876"/>
                  </a:lnTo>
                  <a:lnTo>
                    <a:pt x="2727" y="3883"/>
                  </a:lnTo>
                  <a:lnTo>
                    <a:pt x="2736" y="3893"/>
                  </a:lnTo>
                  <a:lnTo>
                    <a:pt x="2740" y="3899"/>
                  </a:lnTo>
                  <a:lnTo>
                    <a:pt x="2745" y="3902"/>
                  </a:lnTo>
                  <a:lnTo>
                    <a:pt x="2750" y="3906"/>
                  </a:lnTo>
                  <a:lnTo>
                    <a:pt x="2755" y="3908"/>
                  </a:lnTo>
                  <a:lnTo>
                    <a:pt x="2763" y="3911"/>
                  </a:lnTo>
                  <a:lnTo>
                    <a:pt x="2771" y="3912"/>
                  </a:lnTo>
                  <a:lnTo>
                    <a:pt x="2778" y="3913"/>
                  </a:lnTo>
                  <a:lnTo>
                    <a:pt x="2785" y="3915"/>
                  </a:lnTo>
                  <a:lnTo>
                    <a:pt x="2793" y="3919"/>
                  </a:lnTo>
                  <a:lnTo>
                    <a:pt x="2800" y="3924"/>
                  </a:lnTo>
                  <a:lnTo>
                    <a:pt x="2807" y="3928"/>
                  </a:lnTo>
                  <a:lnTo>
                    <a:pt x="2813" y="3932"/>
                  </a:lnTo>
                  <a:lnTo>
                    <a:pt x="2820" y="3933"/>
                  </a:lnTo>
                  <a:lnTo>
                    <a:pt x="2828" y="3934"/>
                  </a:lnTo>
                  <a:lnTo>
                    <a:pt x="2833" y="3934"/>
                  </a:lnTo>
                  <a:lnTo>
                    <a:pt x="2837" y="3937"/>
                  </a:lnTo>
                  <a:lnTo>
                    <a:pt x="2841" y="3939"/>
                  </a:lnTo>
                  <a:lnTo>
                    <a:pt x="2846" y="3943"/>
                  </a:lnTo>
                  <a:lnTo>
                    <a:pt x="2850" y="3947"/>
                  </a:lnTo>
                  <a:lnTo>
                    <a:pt x="2852" y="3952"/>
                  </a:lnTo>
                  <a:lnTo>
                    <a:pt x="2854" y="3957"/>
                  </a:lnTo>
                  <a:lnTo>
                    <a:pt x="2857" y="3962"/>
                  </a:lnTo>
                  <a:lnTo>
                    <a:pt x="2858" y="3966"/>
                  </a:lnTo>
                  <a:lnTo>
                    <a:pt x="2860" y="3970"/>
                  </a:lnTo>
                  <a:lnTo>
                    <a:pt x="2864" y="3975"/>
                  </a:lnTo>
                  <a:lnTo>
                    <a:pt x="2867" y="3978"/>
                  </a:lnTo>
                  <a:lnTo>
                    <a:pt x="2876" y="3984"/>
                  </a:lnTo>
                  <a:lnTo>
                    <a:pt x="2884" y="3989"/>
                  </a:lnTo>
                  <a:lnTo>
                    <a:pt x="2891" y="3994"/>
                  </a:lnTo>
                  <a:lnTo>
                    <a:pt x="2898" y="4000"/>
                  </a:lnTo>
                  <a:lnTo>
                    <a:pt x="2903" y="4002"/>
                  </a:lnTo>
                  <a:lnTo>
                    <a:pt x="2906" y="4003"/>
                  </a:lnTo>
                  <a:lnTo>
                    <a:pt x="2908" y="4005"/>
                  </a:lnTo>
                  <a:lnTo>
                    <a:pt x="2910" y="4003"/>
                  </a:lnTo>
                  <a:lnTo>
                    <a:pt x="2914" y="4001"/>
                  </a:lnTo>
                  <a:lnTo>
                    <a:pt x="2917" y="3995"/>
                  </a:lnTo>
                  <a:lnTo>
                    <a:pt x="2926" y="3987"/>
                  </a:lnTo>
                  <a:lnTo>
                    <a:pt x="2932" y="3978"/>
                  </a:lnTo>
                  <a:lnTo>
                    <a:pt x="2938" y="3974"/>
                  </a:lnTo>
                  <a:lnTo>
                    <a:pt x="2942" y="3972"/>
                  </a:lnTo>
                  <a:lnTo>
                    <a:pt x="2947" y="3972"/>
                  </a:lnTo>
                  <a:lnTo>
                    <a:pt x="2953" y="3976"/>
                  </a:lnTo>
                  <a:lnTo>
                    <a:pt x="2960" y="3980"/>
                  </a:lnTo>
                  <a:lnTo>
                    <a:pt x="2966" y="3981"/>
                  </a:lnTo>
                  <a:lnTo>
                    <a:pt x="2971" y="3981"/>
                  </a:lnTo>
                  <a:lnTo>
                    <a:pt x="2974" y="3980"/>
                  </a:lnTo>
                  <a:lnTo>
                    <a:pt x="2978" y="3977"/>
                  </a:lnTo>
                  <a:lnTo>
                    <a:pt x="2983" y="3974"/>
                  </a:lnTo>
                  <a:lnTo>
                    <a:pt x="2990" y="3965"/>
                  </a:lnTo>
                  <a:lnTo>
                    <a:pt x="2998" y="3956"/>
                  </a:lnTo>
                  <a:lnTo>
                    <a:pt x="3004" y="3946"/>
                  </a:lnTo>
                  <a:lnTo>
                    <a:pt x="3007" y="3936"/>
                  </a:lnTo>
                  <a:lnTo>
                    <a:pt x="3009" y="3931"/>
                  </a:lnTo>
                  <a:lnTo>
                    <a:pt x="3010" y="3926"/>
                  </a:lnTo>
                  <a:lnTo>
                    <a:pt x="3013" y="3923"/>
                  </a:lnTo>
                  <a:lnTo>
                    <a:pt x="3016" y="3920"/>
                  </a:lnTo>
                  <a:lnTo>
                    <a:pt x="3020" y="3919"/>
                  </a:lnTo>
                  <a:lnTo>
                    <a:pt x="3023" y="3918"/>
                  </a:lnTo>
                  <a:lnTo>
                    <a:pt x="3028" y="3917"/>
                  </a:lnTo>
                  <a:lnTo>
                    <a:pt x="3033" y="3918"/>
                  </a:lnTo>
                  <a:lnTo>
                    <a:pt x="3037" y="3918"/>
                  </a:lnTo>
                  <a:lnTo>
                    <a:pt x="3041" y="3918"/>
                  </a:lnTo>
                  <a:lnTo>
                    <a:pt x="3045" y="3917"/>
                  </a:lnTo>
                  <a:lnTo>
                    <a:pt x="3047" y="3915"/>
                  </a:lnTo>
                  <a:lnTo>
                    <a:pt x="3049" y="3913"/>
                  </a:lnTo>
                  <a:lnTo>
                    <a:pt x="3051" y="3911"/>
                  </a:lnTo>
                  <a:lnTo>
                    <a:pt x="3051" y="3907"/>
                  </a:lnTo>
                  <a:lnTo>
                    <a:pt x="3052" y="3903"/>
                  </a:lnTo>
                  <a:lnTo>
                    <a:pt x="3052" y="3896"/>
                  </a:lnTo>
                  <a:lnTo>
                    <a:pt x="3055" y="3892"/>
                  </a:lnTo>
                  <a:lnTo>
                    <a:pt x="3056" y="3890"/>
                  </a:lnTo>
                  <a:lnTo>
                    <a:pt x="3059" y="3889"/>
                  </a:lnTo>
                  <a:lnTo>
                    <a:pt x="3061" y="3889"/>
                  </a:lnTo>
                  <a:lnTo>
                    <a:pt x="3065" y="3889"/>
                  </a:lnTo>
                  <a:lnTo>
                    <a:pt x="3071" y="3893"/>
                  </a:lnTo>
                  <a:lnTo>
                    <a:pt x="3076" y="3896"/>
                  </a:lnTo>
                  <a:lnTo>
                    <a:pt x="3078" y="3898"/>
                  </a:lnTo>
                  <a:lnTo>
                    <a:pt x="3080" y="3899"/>
                  </a:lnTo>
                  <a:lnTo>
                    <a:pt x="3081" y="3899"/>
                  </a:lnTo>
                  <a:lnTo>
                    <a:pt x="3084" y="3898"/>
                  </a:lnTo>
                  <a:lnTo>
                    <a:pt x="3085" y="3896"/>
                  </a:lnTo>
                  <a:lnTo>
                    <a:pt x="3086" y="3895"/>
                  </a:lnTo>
                  <a:lnTo>
                    <a:pt x="3086" y="3893"/>
                  </a:lnTo>
                  <a:lnTo>
                    <a:pt x="3086" y="3889"/>
                  </a:lnTo>
                  <a:lnTo>
                    <a:pt x="3084" y="3881"/>
                  </a:lnTo>
                  <a:lnTo>
                    <a:pt x="3080" y="3867"/>
                  </a:lnTo>
                  <a:lnTo>
                    <a:pt x="3077" y="3860"/>
                  </a:lnTo>
                  <a:lnTo>
                    <a:pt x="3074" y="3852"/>
                  </a:lnTo>
                  <a:lnTo>
                    <a:pt x="3070" y="3846"/>
                  </a:lnTo>
                  <a:lnTo>
                    <a:pt x="3065" y="3840"/>
                  </a:lnTo>
                  <a:lnTo>
                    <a:pt x="3060" y="3836"/>
                  </a:lnTo>
                  <a:lnTo>
                    <a:pt x="3054" y="3831"/>
                  </a:lnTo>
                  <a:lnTo>
                    <a:pt x="3048" y="3826"/>
                  </a:lnTo>
                  <a:lnTo>
                    <a:pt x="3042" y="3823"/>
                  </a:lnTo>
                  <a:lnTo>
                    <a:pt x="3026" y="3817"/>
                  </a:lnTo>
                  <a:lnTo>
                    <a:pt x="3009" y="3812"/>
                  </a:lnTo>
                  <a:lnTo>
                    <a:pt x="3001" y="3810"/>
                  </a:lnTo>
                  <a:lnTo>
                    <a:pt x="2996" y="3806"/>
                  </a:lnTo>
                  <a:lnTo>
                    <a:pt x="2993" y="3805"/>
                  </a:lnTo>
                  <a:lnTo>
                    <a:pt x="2992" y="3802"/>
                  </a:lnTo>
                  <a:lnTo>
                    <a:pt x="2992" y="3800"/>
                  </a:lnTo>
                  <a:lnTo>
                    <a:pt x="2993" y="3798"/>
                  </a:lnTo>
                  <a:lnTo>
                    <a:pt x="2996" y="3791"/>
                  </a:lnTo>
                  <a:lnTo>
                    <a:pt x="2996" y="3782"/>
                  </a:lnTo>
                  <a:lnTo>
                    <a:pt x="2996" y="3773"/>
                  </a:lnTo>
                  <a:lnTo>
                    <a:pt x="2995" y="3763"/>
                  </a:lnTo>
                  <a:lnTo>
                    <a:pt x="2990" y="3742"/>
                  </a:lnTo>
                  <a:lnTo>
                    <a:pt x="2985" y="3720"/>
                  </a:lnTo>
                  <a:lnTo>
                    <a:pt x="2983" y="3710"/>
                  </a:lnTo>
                  <a:lnTo>
                    <a:pt x="2982" y="3699"/>
                  </a:lnTo>
                  <a:lnTo>
                    <a:pt x="2980" y="3688"/>
                  </a:lnTo>
                  <a:lnTo>
                    <a:pt x="2980" y="3680"/>
                  </a:lnTo>
                  <a:lnTo>
                    <a:pt x="2982" y="3671"/>
                  </a:lnTo>
                  <a:lnTo>
                    <a:pt x="2985" y="3663"/>
                  </a:lnTo>
                  <a:lnTo>
                    <a:pt x="2990" y="3656"/>
                  </a:lnTo>
                  <a:lnTo>
                    <a:pt x="2996" y="3652"/>
                  </a:lnTo>
                  <a:lnTo>
                    <a:pt x="3001" y="3646"/>
                  </a:lnTo>
                  <a:lnTo>
                    <a:pt x="3004" y="3638"/>
                  </a:lnTo>
                  <a:lnTo>
                    <a:pt x="3007" y="3634"/>
                  </a:lnTo>
                  <a:lnTo>
                    <a:pt x="3010" y="3629"/>
                  </a:lnTo>
                  <a:lnTo>
                    <a:pt x="3015" y="3624"/>
                  </a:lnTo>
                  <a:lnTo>
                    <a:pt x="3021" y="3619"/>
                  </a:lnTo>
                  <a:lnTo>
                    <a:pt x="3040" y="3609"/>
                  </a:lnTo>
                  <a:lnTo>
                    <a:pt x="3065" y="3597"/>
                  </a:lnTo>
                  <a:lnTo>
                    <a:pt x="3089" y="3587"/>
                  </a:lnTo>
                  <a:lnTo>
                    <a:pt x="3108" y="3578"/>
                  </a:lnTo>
                  <a:lnTo>
                    <a:pt x="3116" y="3572"/>
                  </a:lnTo>
                  <a:lnTo>
                    <a:pt x="3123" y="3566"/>
                  </a:lnTo>
                  <a:lnTo>
                    <a:pt x="3131" y="3559"/>
                  </a:lnTo>
                  <a:lnTo>
                    <a:pt x="3139" y="3550"/>
                  </a:lnTo>
                  <a:lnTo>
                    <a:pt x="3144" y="3543"/>
                  </a:lnTo>
                  <a:lnTo>
                    <a:pt x="3149" y="3535"/>
                  </a:lnTo>
                  <a:lnTo>
                    <a:pt x="3154" y="3529"/>
                  </a:lnTo>
                  <a:lnTo>
                    <a:pt x="3155" y="3523"/>
                  </a:lnTo>
                  <a:lnTo>
                    <a:pt x="3158" y="3511"/>
                  </a:lnTo>
                  <a:lnTo>
                    <a:pt x="3160" y="3501"/>
                  </a:lnTo>
                  <a:lnTo>
                    <a:pt x="3159" y="3496"/>
                  </a:lnTo>
                  <a:lnTo>
                    <a:pt x="3158" y="3491"/>
                  </a:lnTo>
                  <a:lnTo>
                    <a:pt x="3156" y="3487"/>
                  </a:lnTo>
                  <a:lnTo>
                    <a:pt x="3153" y="3484"/>
                  </a:lnTo>
                  <a:lnTo>
                    <a:pt x="3149" y="3482"/>
                  </a:lnTo>
                  <a:lnTo>
                    <a:pt x="3147" y="3478"/>
                  </a:lnTo>
                  <a:lnTo>
                    <a:pt x="3146" y="3476"/>
                  </a:lnTo>
                  <a:lnTo>
                    <a:pt x="3146" y="3471"/>
                  </a:lnTo>
                  <a:lnTo>
                    <a:pt x="3146" y="3461"/>
                  </a:lnTo>
                  <a:lnTo>
                    <a:pt x="3144" y="3449"/>
                  </a:lnTo>
                  <a:lnTo>
                    <a:pt x="3144" y="3442"/>
                  </a:lnTo>
                  <a:lnTo>
                    <a:pt x="3144" y="3438"/>
                  </a:lnTo>
                  <a:lnTo>
                    <a:pt x="3146" y="3435"/>
                  </a:lnTo>
                  <a:lnTo>
                    <a:pt x="3148" y="3433"/>
                  </a:lnTo>
                  <a:lnTo>
                    <a:pt x="3153" y="3432"/>
                  </a:lnTo>
                  <a:lnTo>
                    <a:pt x="3160" y="3432"/>
                  </a:lnTo>
                  <a:lnTo>
                    <a:pt x="3166" y="3432"/>
                  </a:lnTo>
                  <a:lnTo>
                    <a:pt x="3172" y="3430"/>
                  </a:lnTo>
                  <a:lnTo>
                    <a:pt x="3178" y="3427"/>
                  </a:lnTo>
                  <a:lnTo>
                    <a:pt x="3187" y="3422"/>
                  </a:lnTo>
                  <a:lnTo>
                    <a:pt x="3191" y="3419"/>
                  </a:lnTo>
                  <a:lnTo>
                    <a:pt x="3194" y="3414"/>
                  </a:lnTo>
                  <a:lnTo>
                    <a:pt x="3198" y="3409"/>
                  </a:lnTo>
                  <a:lnTo>
                    <a:pt x="3200" y="3402"/>
                  </a:lnTo>
                  <a:lnTo>
                    <a:pt x="3204" y="3389"/>
                  </a:lnTo>
                  <a:lnTo>
                    <a:pt x="3209" y="3377"/>
                  </a:lnTo>
                  <a:lnTo>
                    <a:pt x="3211" y="3372"/>
                  </a:lnTo>
                  <a:lnTo>
                    <a:pt x="3215" y="3370"/>
                  </a:lnTo>
                  <a:lnTo>
                    <a:pt x="3219" y="3369"/>
                  </a:lnTo>
                  <a:lnTo>
                    <a:pt x="3224" y="3367"/>
                  </a:lnTo>
                  <a:lnTo>
                    <a:pt x="3229" y="3369"/>
                  </a:lnTo>
                  <a:lnTo>
                    <a:pt x="3234" y="3370"/>
                  </a:lnTo>
                  <a:lnTo>
                    <a:pt x="3238" y="3372"/>
                  </a:lnTo>
                  <a:lnTo>
                    <a:pt x="3243" y="3375"/>
                  </a:lnTo>
                  <a:lnTo>
                    <a:pt x="3251" y="3379"/>
                  </a:lnTo>
                  <a:lnTo>
                    <a:pt x="3259" y="3384"/>
                  </a:lnTo>
                  <a:lnTo>
                    <a:pt x="3262" y="3385"/>
                  </a:lnTo>
                  <a:lnTo>
                    <a:pt x="3266" y="3386"/>
                  </a:lnTo>
                  <a:lnTo>
                    <a:pt x="3270" y="3386"/>
                  </a:lnTo>
                  <a:lnTo>
                    <a:pt x="3274" y="3385"/>
                  </a:lnTo>
                  <a:lnTo>
                    <a:pt x="3278" y="3383"/>
                  </a:lnTo>
                  <a:lnTo>
                    <a:pt x="3281" y="3379"/>
                  </a:lnTo>
                  <a:lnTo>
                    <a:pt x="3285" y="3375"/>
                  </a:lnTo>
                  <a:lnTo>
                    <a:pt x="3288" y="3370"/>
                  </a:lnTo>
                  <a:lnTo>
                    <a:pt x="3292" y="3364"/>
                  </a:lnTo>
                  <a:lnTo>
                    <a:pt x="3294" y="3358"/>
                  </a:lnTo>
                  <a:lnTo>
                    <a:pt x="3297" y="3352"/>
                  </a:lnTo>
                  <a:lnTo>
                    <a:pt x="3298" y="3347"/>
                  </a:lnTo>
                  <a:lnTo>
                    <a:pt x="3298" y="3341"/>
                  </a:lnTo>
                  <a:lnTo>
                    <a:pt x="3297" y="3337"/>
                  </a:lnTo>
                  <a:lnTo>
                    <a:pt x="3294" y="3331"/>
                  </a:lnTo>
                  <a:lnTo>
                    <a:pt x="3292" y="3326"/>
                  </a:lnTo>
                  <a:lnTo>
                    <a:pt x="3287" y="3314"/>
                  </a:lnTo>
                  <a:lnTo>
                    <a:pt x="3282" y="3300"/>
                  </a:lnTo>
                  <a:lnTo>
                    <a:pt x="3281" y="3289"/>
                  </a:lnTo>
                  <a:lnTo>
                    <a:pt x="3281" y="3279"/>
                  </a:lnTo>
                  <a:lnTo>
                    <a:pt x="3281" y="3270"/>
                  </a:lnTo>
                  <a:lnTo>
                    <a:pt x="3282" y="3263"/>
                  </a:lnTo>
                  <a:lnTo>
                    <a:pt x="3284" y="3257"/>
                  </a:lnTo>
                  <a:lnTo>
                    <a:pt x="3285" y="3255"/>
                  </a:lnTo>
                  <a:lnTo>
                    <a:pt x="3287" y="3253"/>
                  </a:lnTo>
                  <a:lnTo>
                    <a:pt x="3292" y="3253"/>
                  </a:lnTo>
                  <a:lnTo>
                    <a:pt x="3298" y="3253"/>
                  </a:lnTo>
                  <a:lnTo>
                    <a:pt x="3303" y="3252"/>
                  </a:lnTo>
                  <a:lnTo>
                    <a:pt x="3310" y="3250"/>
                  </a:lnTo>
                  <a:lnTo>
                    <a:pt x="3317" y="3246"/>
                  </a:lnTo>
                  <a:lnTo>
                    <a:pt x="3324" y="3243"/>
                  </a:lnTo>
                  <a:lnTo>
                    <a:pt x="3329" y="3240"/>
                  </a:lnTo>
                  <a:lnTo>
                    <a:pt x="3333" y="3239"/>
                  </a:lnTo>
                  <a:lnTo>
                    <a:pt x="3339" y="3238"/>
                  </a:lnTo>
                  <a:lnTo>
                    <a:pt x="3344" y="3239"/>
                  </a:lnTo>
                  <a:lnTo>
                    <a:pt x="3348" y="3241"/>
                  </a:lnTo>
                  <a:lnTo>
                    <a:pt x="3351" y="3243"/>
                  </a:lnTo>
                  <a:lnTo>
                    <a:pt x="3354" y="3245"/>
                  </a:lnTo>
                  <a:lnTo>
                    <a:pt x="3358" y="3247"/>
                  </a:lnTo>
                  <a:lnTo>
                    <a:pt x="3362" y="3249"/>
                  </a:lnTo>
                  <a:lnTo>
                    <a:pt x="3366" y="3246"/>
                  </a:lnTo>
                  <a:lnTo>
                    <a:pt x="3368" y="3244"/>
                  </a:lnTo>
                  <a:lnTo>
                    <a:pt x="3372" y="3235"/>
                  </a:lnTo>
                  <a:lnTo>
                    <a:pt x="3374" y="3227"/>
                  </a:lnTo>
                  <a:lnTo>
                    <a:pt x="3376" y="3218"/>
                  </a:lnTo>
                  <a:lnTo>
                    <a:pt x="3379" y="3208"/>
                  </a:lnTo>
                  <a:lnTo>
                    <a:pt x="3379" y="3200"/>
                  </a:lnTo>
                  <a:lnTo>
                    <a:pt x="3379" y="3193"/>
                  </a:lnTo>
                  <a:lnTo>
                    <a:pt x="3379" y="3187"/>
                  </a:lnTo>
                  <a:lnTo>
                    <a:pt x="3376" y="3181"/>
                  </a:lnTo>
                  <a:lnTo>
                    <a:pt x="3374" y="3175"/>
                  </a:lnTo>
                  <a:lnTo>
                    <a:pt x="3372" y="3169"/>
                  </a:lnTo>
                  <a:lnTo>
                    <a:pt x="3366" y="3159"/>
                  </a:lnTo>
                  <a:lnTo>
                    <a:pt x="3362" y="3151"/>
                  </a:lnTo>
                  <a:lnTo>
                    <a:pt x="3361" y="3148"/>
                  </a:lnTo>
                  <a:lnTo>
                    <a:pt x="3362" y="3143"/>
                  </a:lnTo>
                  <a:lnTo>
                    <a:pt x="3364" y="3139"/>
                  </a:lnTo>
                  <a:lnTo>
                    <a:pt x="3367" y="3136"/>
                  </a:lnTo>
                  <a:lnTo>
                    <a:pt x="3375" y="3126"/>
                  </a:lnTo>
                  <a:lnTo>
                    <a:pt x="3383" y="3118"/>
                  </a:lnTo>
                  <a:lnTo>
                    <a:pt x="3391" y="3112"/>
                  </a:lnTo>
                  <a:lnTo>
                    <a:pt x="3398" y="3106"/>
                  </a:lnTo>
                  <a:lnTo>
                    <a:pt x="3407" y="3100"/>
                  </a:lnTo>
                  <a:lnTo>
                    <a:pt x="3415" y="3095"/>
                  </a:lnTo>
                  <a:lnTo>
                    <a:pt x="3420" y="3092"/>
                  </a:lnTo>
                  <a:lnTo>
                    <a:pt x="3423" y="3089"/>
                  </a:lnTo>
                  <a:lnTo>
                    <a:pt x="3421" y="3087"/>
                  </a:lnTo>
                  <a:lnTo>
                    <a:pt x="3415" y="3085"/>
                  </a:lnTo>
                  <a:lnTo>
                    <a:pt x="3410" y="3082"/>
                  </a:lnTo>
                  <a:lnTo>
                    <a:pt x="3402" y="3080"/>
                  </a:lnTo>
                  <a:lnTo>
                    <a:pt x="3396" y="3075"/>
                  </a:lnTo>
                  <a:lnTo>
                    <a:pt x="3392" y="3071"/>
                  </a:lnTo>
                  <a:lnTo>
                    <a:pt x="3383" y="3061"/>
                  </a:lnTo>
                  <a:lnTo>
                    <a:pt x="3379" y="3052"/>
                  </a:lnTo>
                  <a:lnTo>
                    <a:pt x="3373" y="3045"/>
                  </a:lnTo>
                  <a:lnTo>
                    <a:pt x="3366" y="3039"/>
                  </a:lnTo>
                  <a:lnTo>
                    <a:pt x="3360" y="3035"/>
                  </a:lnTo>
                  <a:lnTo>
                    <a:pt x="3352" y="3026"/>
                  </a:lnTo>
                  <a:lnTo>
                    <a:pt x="3348" y="3019"/>
                  </a:lnTo>
                  <a:lnTo>
                    <a:pt x="3344" y="3013"/>
                  </a:lnTo>
                  <a:lnTo>
                    <a:pt x="3342" y="3005"/>
                  </a:lnTo>
                  <a:lnTo>
                    <a:pt x="3341" y="2989"/>
                  </a:lnTo>
                  <a:lnTo>
                    <a:pt x="3339" y="2976"/>
                  </a:lnTo>
                  <a:lnTo>
                    <a:pt x="3337" y="2962"/>
                  </a:lnTo>
                  <a:lnTo>
                    <a:pt x="3333" y="2948"/>
                  </a:lnTo>
                  <a:lnTo>
                    <a:pt x="3329" y="2935"/>
                  </a:lnTo>
                  <a:lnTo>
                    <a:pt x="3324" y="2926"/>
                  </a:lnTo>
                  <a:lnTo>
                    <a:pt x="3319" y="2921"/>
                  </a:lnTo>
                  <a:lnTo>
                    <a:pt x="3314" y="2915"/>
                  </a:lnTo>
                  <a:lnTo>
                    <a:pt x="3308" y="2910"/>
                  </a:lnTo>
                  <a:lnTo>
                    <a:pt x="3298" y="2903"/>
                  </a:lnTo>
                  <a:lnTo>
                    <a:pt x="3288" y="2896"/>
                  </a:lnTo>
                  <a:lnTo>
                    <a:pt x="3284" y="2891"/>
                  </a:lnTo>
                  <a:lnTo>
                    <a:pt x="3281" y="2886"/>
                  </a:lnTo>
                  <a:lnTo>
                    <a:pt x="3279" y="2880"/>
                  </a:lnTo>
                  <a:lnTo>
                    <a:pt x="3278" y="2875"/>
                  </a:lnTo>
                  <a:lnTo>
                    <a:pt x="3278" y="2869"/>
                  </a:lnTo>
                  <a:lnTo>
                    <a:pt x="3279" y="2865"/>
                  </a:lnTo>
                  <a:lnTo>
                    <a:pt x="3282" y="2860"/>
                  </a:lnTo>
                  <a:lnTo>
                    <a:pt x="3286" y="2856"/>
                  </a:lnTo>
                  <a:lnTo>
                    <a:pt x="3299" y="2850"/>
                  </a:lnTo>
                  <a:lnTo>
                    <a:pt x="3313" y="2846"/>
                  </a:lnTo>
                  <a:lnTo>
                    <a:pt x="3319" y="2844"/>
                  </a:lnTo>
                  <a:lnTo>
                    <a:pt x="3323" y="2842"/>
                  </a:lnTo>
                  <a:lnTo>
                    <a:pt x="3324" y="2841"/>
                  </a:lnTo>
                  <a:lnTo>
                    <a:pt x="3325" y="2840"/>
                  </a:lnTo>
                  <a:lnTo>
                    <a:pt x="3325" y="2837"/>
                  </a:lnTo>
                  <a:lnTo>
                    <a:pt x="3325" y="2836"/>
                  </a:lnTo>
                  <a:lnTo>
                    <a:pt x="3319" y="2822"/>
                  </a:lnTo>
                  <a:lnTo>
                    <a:pt x="3314" y="2808"/>
                  </a:lnTo>
                  <a:lnTo>
                    <a:pt x="3311" y="2802"/>
                  </a:lnTo>
                  <a:lnTo>
                    <a:pt x="3305" y="2793"/>
                  </a:lnTo>
                  <a:lnTo>
                    <a:pt x="3299" y="2786"/>
                  </a:lnTo>
                  <a:lnTo>
                    <a:pt x="3293" y="2780"/>
                  </a:lnTo>
                  <a:lnTo>
                    <a:pt x="3280" y="2768"/>
                  </a:lnTo>
                  <a:lnTo>
                    <a:pt x="3263" y="2753"/>
                  </a:lnTo>
                  <a:lnTo>
                    <a:pt x="3260" y="2748"/>
                  </a:lnTo>
                  <a:lnTo>
                    <a:pt x="3257" y="2745"/>
                  </a:lnTo>
                  <a:lnTo>
                    <a:pt x="3255" y="2740"/>
                  </a:lnTo>
                  <a:lnTo>
                    <a:pt x="3255" y="2736"/>
                  </a:lnTo>
                  <a:lnTo>
                    <a:pt x="3255" y="2728"/>
                  </a:lnTo>
                  <a:lnTo>
                    <a:pt x="3255" y="2716"/>
                  </a:lnTo>
                  <a:lnTo>
                    <a:pt x="3255" y="2708"/>
                  </a:lnTo>
                  <a:lnTo>
                    <a:pt x="3255" y="2701"/>
                  </a:lnTo>
                  <a:lnTo>
                    <a:pt x="3256" y="2698"/>
                  </a:lnTo>
                  <a:lnTo>
                    <a:pt x="3257" y="2696"/>
                  </a:lnTo>
                  <a:lnTo>
                    <a:pt x="3259" y="2695"/>
                  </a:lnTo>
                  <a:lnTo>
                    <a:pt x="3261" y="2694"/>
                  </a:lnTo>
                  <a:lnTo>
                    <a:pt x="3267" y="2694"/>
                  </a:lnTo>
                  <a:lnTo>
                    <a:pt x="3273" y="2694"/>
                  </a:lnTo>
                  <a:lnTo>
                    <a:pt x="3278" y="2692"/>
                  </a:lnTo>
                  <a:lnTo>
                    <a:pt x="3282" y="2690"/>
                  </a:lnTo>
                  <a:lnTo>
                    <a:pt x="3286" y="2685"/>
                  </a:lnTo>
                  <a:lnTo>
                    <a:pt x="3287" y="2678"/>
                  </a:lnTo>
                  <a:lnTo>
                    <a:pt x="3287" y="2674"/>
                  </a:lnTo>
                  <a:lnTo>
                    <a:pt x="3286" y="2670"/>
                  </a:lnTo>
                  <a:lnTo>
                    <a:pt x="3285" y="2666"/>
                  </a:lnTo>
                  <a:lnTo>
                    <a:pt x="3282" y="2660"/>
                  </a:lnTo>
                  <a:lnTo>
                    <a:pt x="3268" y="2650"/>
                  </a:lnTo>
                  <a:lnTo>
                    <a:pt x="3256" y="2638"/>
                  </a:lnTo>
                  <a:lnTo>
                    <a:pt x="3253" y="2628"/>
                  </a:lnTo>
                  <a:lnTo>
                    <a:pt x="3248" y="2621"/>
                  </a:lnTo>
                  <a:lnTo>
                    <a:pt x="3244" y="2617"/>
                  </a:lnTo>
                  <a:lnTo>
                    <a:pt x="3242" y="2614"/>
                  </a:lnTo>
                  <a:lnTo>
                    <a:pt x="3237" y="2611"/>
                  </a:lnTo>
                  <a:lnTo>
                    <a:pt x="3232" y="2609"/>
                  </a:lnTo>
                  <a:lnTo>
                    <a:pt x="3224" y="2604"/>
                  </a:lnTo>
                  <a:lnTo>
                    <a:pt x="3217" y="2600"/>
                  </a:lnTo>
                  <a:lnTo>
                    <a:pt x="3212" y="2594"/>
                  </a:lnTo>
                  <a:lnTo>
                    <a:pt x="3206" y="2585"/>
                  </a:lnTo>
                  <a:lnTo>
                    <a:pt x="3198" y="2576"/>
                  </a:lnTo>
                  <a:lnTo>
                    <a:pt x="3186" y="2565"/>
                  </a:lnTo>
                  <a:lnTo>
                    <a:pt x="3173" y="2556"/>
                  </a:lnTo>
                  <a:lnTo>
                    <a:pt x="3161" y="2547"/>
                  </a:lnTo>
                  <a:lnTo>
                    <a:pt x="3149" y="2537"/>
                  </a:lnTo>
                  <a:lnTo>
                    <a:pt x="3142" y="2527"/>
                  </a:lnTo>
                  <a:lnTo>
                    <a:pt x="3140" y="2525"/>
                  </a:lnTo>
                  <a:lnTo>
                    <a:pt x="3139" y="2521"/>
                  </a:lnTo>
                  <a:lnTo>
                    <a:pt x="3139" y="2518"/>
                  </a:lnTo>
                  <a:lnTo>
                    <a:pt x="3140" y="2513"/>
                  </a:lnTo>
                  <a:lnTo>
                    <a:pt x="3141" y="2503"/>
                  </a:lnTo>
                  <a:lnTo>
                    <a:pt x="3143" y="2493"/>
                  </a:lnTo>
                  <a:lnTo>
                    <a:pt x="3144" y="2487"/>
                  </a:lnTo>
                  <a:lnTo>
                    <a:pt x="3142" y="2481"/>
                  </a:lnTo>
                  <a:lnTo>
                    <a:pt x="3140" y="2475"/>
                  </a:lnTo>
                  <a:lnTo>
                    <a:pt x="3137" y="2469"/>
                  </a:lnTo>
                  <a:lnTo>
                    <a:pt x="3130" y="2458"/>
                  </a:lnTo>
                  <a:lnTo>
                    <a:pt x="3124" y="2450"/>
                  </a:lnTo>
                  <a:lnTo>
                    <a:pt x="3121" y="2442"/>
                  </a:lnTo>
                  <a:lnTo>
                    <a:pt x="3116" y="2433"/>
                  </a:lnTo>
                  <a:lnTo>
                    <a:pt x="3112" y="2424"/>
                  </a:lnTo>
                  <a:lnTo>
                    <a:pt x="3111" y="2414"/>
                  </a:lnTo>
                  <a:lnTo>
                    <a:pt x="3111" y="2406"/>
                  </a:lnTo>
                  <a:lnTo>
                    <a:pt x="3109" y="2399"/>
                  </a:lnTo>
                  <a:lnTo>
                    <a:pt x="3108" y="2395"/>
                  </a:lnTo>
                  <a:lnTo>
                    <a:pt x="3106" y="2393"/>
                  </a:lnTo>
                  <a:lnTo>
                    <a:pt x="3104" y="2392"/>
                  </a:lnTo>
                  <a:lnTo>
                    <a:pt x="3102" y="2392"/>
                  </a:lnTo>
                  <a:lnTo>
                    <a:pt x="3099" y="2392"/>
                  </a:lnTo>
                  <a:lnTo>
                    <a:pt x="3097" y="2393"/>
                  </a:lnTo>
                  <a:lnTo>
                    <a:pt x="3095" y="2394"/>
                  </a:lnTo>
                  <a:lnTo>
                    <a:pt x="3092" y="2396"/>
                  </a:lnTo>
                  <a:lnTo>
                    <a:pt x="3086" y="2403"/>
                  </a:lnTo>
                  <a:lnTo>
                    <a:pt x="3077" y="2414"/>
                  </a:lnTo>
                  <a:lnTo>
                    <a:pt x="3070" y="2424"/>
                  </a:lnTo>
                  <a:lnTo>
                    <a:pt x="3066" y="2427"/>
                  </a:lnTo>
                  <a:lnTo>
                    <a:pt x="3062" y="2430"/>
                  </a:lnTo>
                  <a:lnTo>
                    <a:pt x="3056" y="2434"/>
                  </a:lnTo>
                  <a:lnTo>
                    <a:pt x="3049" y="2439"/>
                  </a:lnTo>
                  <a:lnTo>
                    <a:pt x="3046" y="2442"/>
                  </a:lnTo>
                  <a:lnTo>
                    <a:pt x="3043" y="2442"/>
                  </a:lnTo>
                  <a:lnTo>
                    <a:pt x="3039" y="2439"/>
                  </a:lnTo>
                  <a:lnTo>
                    <a:pt x="3032" y="2436"/>
                  </a:lnTo>
                  <a:lnTo>
                    <a:pt x="3024" y="2430"/>
                  </a:lnTo>
                  <a:lnTo>
                    <a:pt x="3016" y="2423"/>
                  </a:lnTo>
                  <a:lnTo>
                    <a:pt x="3007" y="2414"/>
                  </a:lnTo>
                  <a:lnTo>
                    <a:pt x="2996" y="2406"/>
                  </a:lnTo>
                  <a:lnTo>
                    <a:pt x="2986" y="2398"/>
                  </a:lnTo>
                  <a:lnTo>
                    <a:pt x="2990" y="2392"/>
                  </a:lnTo>
                  <a:lnTo>
                    <a:pt x="2996" y="2383"/>
                  </a:lnTo>
                  <a:lnTo>
                    <a:pt x="2993" y="2377"/>
                  </a:lnTo>
                  <a:lnTo>
                    <a:pt x="2988" y="2370"/>
                  </a:lnTo>
                  <a:lnTo>
                    <a:pt x="2982" y="2363"/>
                  </a:lnTo>
                  <a:lnTo>
                    <a:pt x="2976" y="2357"/>
                  </a:lnTo>
                  <a:lnTo>
                    <a:pt x="2969" y="2350"/>
                  </a:lnTo>
                  <a:lnTo>
                    <a:pt x="2957" y="2343"/>
                  </a:lnTo>
                  <a:lnTo>
                    <a:pt x="2946" y="2336"/>
                  </a:lnTo>
                  <a:lnTo>
                    <a:pt x="2938" y="2332"/>
                  </a:lnTo>
                  <a:lnTo>
                    <a:pt x="2934" y="2332"/>
                  </a:lnTo>
                  <a:lnTo>
                    <a:pt x="2928" y="2335"/>
                  </a:lnTo>
                  <a:lnTo>
                    <a:pt x="2922" y="2338"/>
                  </a:lnTo>
                  <a:lnTo>
                    <a:pt x="2915" y="2342"/>
                  </a:lnTo>
                  <a:lnTo>
                    <a:pt x="2908" y="2346"/>
                  </a:lnTo>
                  <a:lnTo>
                    <a:pt x="2902" y="2349"/>
                  </a:lnTo>
                  <a:lnTo>
                    <a:pt x="2896" y="2351"/>
                  </a:lnTo>
                  <a:lnTo>
                    <a:pt x="2892" y="2350"/>
                  </a:lnTo>
                  <a:lnTo>
                    <a:pt x="2877" y="2340"/>
                  </a:lnTo>
                  <a:lnTo>
                    <a:pt x="2864" y="2333"/>
                  </a:lnTo>
                  <a:lnTo>
                    <a:pt x="2856" y="2329"/>
                  </a:lnTo>
                  <a:lnTo>
                    <a:pt x="2850" y="2323"/>
                  </a:lnTo>
                  <a:lnTo>
                    <a:pt x="2844" y="2316"/>
                  </a:lnTo>
                  <a:lnTo>
                    <a:pt x="2837" y="2304"/>
                  </a:lnTo>
                  <a:lnTo>
                    <a:pt x="2828" y="2292"/>
                  </a:lnTo>
                  <a:lnTo>
                    <a:pt x="2820" y="2283"/>
                  </a:lnTo>
                  <a:lnTo>
                    <a:pt x="2812" y="2276"/>
                  </a:lnTo>
                  <a:lnTo>
                    <a:pt x="2800" y="2268"/>
                  </a:lnTo>
                  <a:lnTo>
                    <a:pt x="2789" y="2261"/>
                  </a:lnTo>
                  <a:lnTo>
                    <a:pt x="2778" y="2256"/>
                  </a:lnTo>
                  <a:lnTo>
                    <a:pt x="2770" y="2254"/>
                  </a:lnTo>
                  <a:lnTo>
                    <a:pt x="2764" y="2253"/>
                  </a:lnTo>
                  <a:lnTo>
                    <a:pt x="2757" y="2251"/>
                  </a:lnTo>
                  <a:lnTo>
                    <a:pt x="2749" y="2247"/>
                  </a:lnTo>
                  <a:lnTo>
                    <a:pt x="2738" y="2241"/>
                  </a:lnTo>
                  <a:lnTo>
                    <a:pt x="2727" y="2230"/>
                  </a:lnTo>
                  <a:lnTo>
                    <a:pt x="2721" y="2225"/>
                  </a:lnTo>
                  <a:lnTo>
                    <a:pt x="2715" y="2220"/>
                  </a:lnTo>
                  <a:lnTo>
                    <a:pt x="2708" y="2216"/>
                  </a:lnTo>
                  <a:lnTo>
                    <a:pt x="2702" y="2212"/>
                  </a:lnTo>
                  <a:lnTo>
                    <a:pt x="2689" y="2206"/>
                  </a:lnTo>
                  <a:lnTo>
                    <a:pt x="2680" y="2203"/>
                  </a:lnTo>
                  <a:lnTo>
                    <a:pt x="2676" y="2200"/>
                  </a:lnTo>
                  <a:lnTo>
                    <a:pt x="2673" y="2197"/>
                  </a:lnTo>
                  <a:lnTo>
                    <a:pt x="2671" y="2193"/>
                  </a:lnTo>
                  <a:lnTo>
                    <a:pt x="2670" y="2190"/>
                  </a:lnTo>
                  <a:lnTo>
                    <a:pt x="2669" y="2181"/>
                  </a:lnTo>
                  <a:lnTo>
                    <a:pt x="2669" y="2172"/>
                  </a:lnTo>
                  <a:lnTo>
                    <a:pt x="2669" y="2161"/>
                  </a:lnTo>
                  <a:lnTo>
                    <a:pt x="2667" y="2150"/>
                  </a:lnTo>
                  <a:lnTo>
                    <a:pt x="2664" y="2144"/>
                  </a:lnTo>
                  <a:lnTo>
                    <a:pt x="2662" y="2140"/>
                  </a:lnTo>
                  <a:lnTo>
                    <a:pt x="2657" y="2134"/>
                  </a:lnTo>
                  <a:lnTo>
                    <a:pt x="2652" y="2129"/>
                  </a:lnTo>
                  <a:lnTo>
                    <a:pt x="2645" y="2125"/>
                  </a:lnTo>
                  <a:lnTo>
                    <a:pt x="2639" y="2123"/>
                  </a:lnTo>
                  <a:lnTo>
                    <a:pt x="2632" y="2122"/>
                  </a:lnTo>
                  <a:lnTo>
                    <a:pt x="2626" y="2121"/>
                  </a:lnTo>
                  <a:lnTo>
                    <a:pt x="2613" y="2121"/>
                  </a:lnTo>
                  <a:lnTo>
                    <a:pt x="2602" y="2119"/>
                  </a:lnTo>
                  <a:lnTo>
                    <a:pt x="2598" y="2117"/>
                  </a:lnTo>
                  <a:lnTo>
                    <a:pt x="2593" y="2113"/>
                  </a:lnTo>
                  <a:lnTo>
                    <a:pt x="2588" y="2109"/>
                  </a:lnTo>
                  <a:lnTo>
                    <a:pt x="2583" y="2104"/>
                  </a:lnTo>
                  <a:lnTo>
                    <a:pt x="2580" y="2099"/>
                  </a:lnTo>
                  <a:lnTo>
                    <a:pt x="2577" y="2094"/>
                  </a:lnTo>
                  <a:lnTo>
                    <a:pt x="2575" y="2090"/>
                  </a:lnTo>
                  <a:lnTo>
                    <a:pt x="2574" y="2085"/>
                  </a:lnTo>
                  <a:lnTo>
                    <a:pt x="2573" y="2078"/>
                  </a:lnTo>
                  <a:lnTo>
                    <a:pt x="2570" y="2072"/>
                  </a:lnTo>
                  <a:lnTo>
                    <a:pt x="2569" y="2071"/>
                  </a:lnTo>
                  <a:lnTo>
                    <a:pt x="2567" y="2068"/>
                  </a:lnTo>
                  <a:lnTo>
                    <a:pt x="2564" y="2068"/>
                  </a:lnTo>
                  <a:lnTo>
                    <a:pt x="2561" y="2068"/>
                  </a:lnTo>
                  <a:lnTo>
                    <a:pt x="2557" y="2068"/>
                  </a:lnTo>
                  <a:lnTo>
                    <a:pt x="2554" y="2067"/>
                  </a:lnTo>
                  <a:lnTo>
                    <a:pt x="2552" y="2066"/>
                  </a:lnTo>
                  <a:lnTo>
                    <a:pt x="2551" y="2064"/>
                  </a:lnTo>
                  <a:lnTo>
                    <a:pt x="2550" y="2058"/>
                  </a:lnTo>
                  <a:lnTo>
                    <a:pt x="2550" y="2048"/>
                  </a:lnTo>
                  <a:lnTo>
                    <a:pt x="2549" y="2043"/>
                  </a:lnTo>
                  <a:lnTo>
                    <a:pt x="2548" y="2039"/>
                  </a:lnTo>
                  <a:lnTo>
                    <a:pt x="2547" y="2034"/>
                  </a:lnTo>
                  <a:lnTo>
                    <a:pt x="2544" y="2030"/>
                  </a:lnTo>
                  <a:lnTo>
                    <a:pt x="2538" y="2023"/>
                  </a:lnTo>
                  <a:lnTo>
                    <a:pt x="2530" y="2016"/>
                  </a:lnTo>
                  <a:lnTo>
                    <a:pt x="2522" y="2009"/>
                  </a:lnTo>
                  <a:lnTo>
                    <a:pt x="2512" y="2004"/>
                  </a:lnTo>
                  <a:lnTo>
                    <a:pt x="2506" y="2003"/>
                  </a:lnTo>
                  <a:lnTo>
                    <a:pt x="2501" y="2002"/>
                  </a:lnTo>
                  <a:lnTo>
                    <a:pt x="2497" y="2003"/>
                  </a:lnTo>
                  <a:lnTo>
                    <a:pt x="2493" y="2005"/>
                  </a:lnTo>
                  <a:lnTo>
                    <a:pt x="2489" y="2008"/>
                  </a:lnTo>
                  <a:lnTo>
                    <a:pt x="2488" y="2011"/>
                  </a:lnTo>
                  <a:lnTo>
                    <a:pt x="2488" y="2015"/>
                  </a:lnTo>
                  <a:lnTo>
                    <a:pt x="2487" y="2020"/>
                  </a:lnTo>
                  <a:lnTo>
                    <a:pt x="2487" y="2028"/>
                  </a:lnTo>
                  <a:lnTo>
                    <a:pt x="2492" y="2042"/>
                  </a:lnTo>
                  <a:lnTo>
                    <a:pt x="2498" y="2058"/>
                  </a:lnTo>
                  <a:lnTo>
                    <a:pt x="2503" y="2068"/>
                  </a:lnTo>
                  <a:lnTo>
                    <a:pt x="2511" y="2083"/>
                  </a:lnTo>
                  <a:lnTo>
                    <a:pt x="2518" y="2098"/>
                  </a:lnTo>
                  <a:lnTo>
                    <a:pt x="2520" y="2105"/>
                  </a:lnTo>
                  <a:lnTo>
                    <a:pt x="2522" y="2110"/>
                  </a:lnTo>
                  <a:lnTo>
                    <a:pt x="2522" y="2115"/>
                  </a:lnTo>
                  <a:lnTo>
                    <a:pt x="2520" y="2117"/>
                  </a:lnTo>
                  <a:lnTo>
                    <a:pt x="2519" y="2118"/>
                  </a:lnTo>
                  <a:lnTo>
                    <a:pt x="2516" y="2118"/>
                  </a:lnTo>
                  <a:lnTo>
                    <a:pt x="2512" y="2117"/>
                  </a:lnTo>
                  <a:lnTo>
                    <a:pt x="2506" y="2115"/>
                  </a:lnTo>
                  <a:lnTo>
                    <a:pt x="2494" y="2108"/>
                  </a:lnTo>
                  <a:lnTo>
                    <a:pt x="2482" y="2102"/>
                  </a:lnTo>
                  <a:lnTo>
                    <a:pt x="2470" y="2094"/>
                  </a:lnTo>
                  <a:lnTo>
                    <a:pt x="2460" y="2087"/>
                  </a:lnTo>
                  <a:lnTo>
                    <a:pt x="2445" y="2079"/>
                  </a:lnTo>
                  <a:lnTo>
                    <a:pt x="2429" y="2069"/>
                  </a:lnTo>
                  <a:lnTo>
                    <a:pt x="2413" y="2060"/>
                  </a:lnTo>
                  <a:lnTo>
                    <a:pt x="2400" y="2052"/>
                  </a:lnTo>
                  <a:lnTo>
                    <a:pt x="2387" y="2042"/>
                  </a:lnTo>
                  <a:lnTo>
                    <a:pt x="2372" y="2030"/>
                  </a:lnTo>
                  <a:lnTo>
                    <a:pt x="2356" y="2018"/>
                  </a:lnTo>
                  <a:lnTo>
                    <a:pt x="2346" y="2009"/>
                  </a:lnTo>
                  <a:lnTo>
                    <a:pt x="2338" y="1999"/>
                  </a:lnTo>
                  <a:lnTo>
                    <a:pt x="2331" y="1987"/>
                  </a:lnTo>
                  <a:lnTo>
                    <a:pt x="2325" y="1976"/>
                  </a:lnTo>
                  <a:lnTo>
                    <a:pt x="2322" y="1966"/>
                  </a:lnTo>
                  <a:lnTo>
                    <a:pt x="2321" y="1960"/>
                  </a:lnTo>
                  <a:lnTo>
                    <a:pt x="2319" y="1955"/>
                  </a:lnTo>
                  <a:lnTo>
                    <a:pt x="2316" y="1951"/>
                  </a:lnTo>
                  <a:lnTo>
                    <a:pt x="2309" y="1944"/>
                  </a:lnTo>
                  <a:lnTo>
                    <a:pt x="2300" y="1935"/>
                  </a:lnTo>
                  <a:lnTo>
                    <a:pt x="2293" y="1926"/>
                  </a:lnTo>
                  <a:lnTo>
                    <a:pt x="2287" y="1915"/>
                  </a:lnTo>
                  <a:lnTo>
                    <a:pt x="2280" y="1902"/>
                  </a:lnTo>
                  <a:lnTo>
                    <a:pt x="2277" y="1896"/>
                  </a:lnTo>
                  <a:lnTo>
                    <a:pt x="2272" y="1889"/>
                  </a:lnTo>
                  <a:lnTo>
                    <a:pt x="2266" y="1883"/>
                  </a:lnTo>
                  <a:lnTo>
                    <a:pt x="2259" y="1876"/>
                  </a:lnTo>
                  <a:lnTo>
                    <a:pt x="2245" y="1864"/>
                  </a:lnTo>
                  <a:lnTo>
                    <a:pt x="2231" y="1853"/>
                  </a:lnTo>
                  <a:lnTo>
                    <a:pt x="2218" y="1842"/>
                  </a:lnTo>
                  <a:lnTo>
                    <a:pt x="2203" y="1831"/>
                  </a:lnTo>
                  <a:lnTo>
                    <a:pt x="2190" y="1820"/>
                  </a:lnTo>
                  <a:lnTo>
                    <a:pt x="2180" y="1812"/>
                  </a:lnTo>
                  <a:lnTo>
                    <a:pt x="2177" y="1808"/>
                  </a:lnTo>
                  <a:lnTo>
                    <a:pt x="2176" y="1804"/>
                  </a:lnTo>
                  <a:lnTo>
                    <a:pt x="2176" y="1802"/>
                  </a:lnTo>
                  <a:lnTo>
                    <a:pt x="2176" y="1800"/>
                  </a:lnTo>
                  <a:lnTo>
                    <a:pt x="2177" y="1795"/>
                  </a:lnTo>
                  <a:lnTo>
                    <a:pt x="2180" y="1789"/>
                  </a:lnTo>
                  <a:lnTo>
                    <a:pt x="2182" y="1787"/>
                  </a:lnTo>
                  <a:lnTo>
                    <a:pt x="2180" y="1783"/>
                  </a:lnTo>
                  <a:lnTo>
                    <a:pt x="2179" y="1781"/>
                  </a:lnTo>
                  <a:lnTo>
                    <a:pt x="2178" y="1778"/>
                  </a:lnTo>
                  <a:lnTo>
                    <a:pt x="2172" y="1775"/>
                  </a:lnTo>
                  <a:lnTo>
                    <a:pt x="2164" y="1772"/>
                  </a:lnTo>
                  <a:lnTo>
                    <a:pt x="2153" y="1770"/>
                  </a:lnTo>
                  <a:lnTo>
                    <a:pt x="2142" y="1766"/>
                  </a:lnTo>
                  <a:lnTo>
                    <a:pt x="2136" y="1763"/>
                  </a:lnTo>
                  <a:lnTo>
                    <a:pt x="2132" y="1760"/>
                  </a:lnTo>
                  <a:lnTo>
                    <a:pt x="2126" y="1757"/>
                  </a:lnTo>
                  <a:lnTo>
                    <a:pt x="2121" y="1752"/>
                  </a:lnTo>
                  <a:lnTo>
                    <a:pt x="2117" y="1747"/>
                  </a:lnTo>
                  <a:lnTo>
                    <a:pt x="2115" y="1743"/>
                  </a:lnTo>
                  <a:lnTo>
                    <a:pt x="2113" y="1738"/>
                  </a:lnTo>
                  <a:lnTo>
                    <a:pt x="2111" y="1732"/>
                  </a:lnTo>
                  <a:lnTo>
                    <a:pt x="2108" y="1722"/>
                  </a:lnTo>
                  <a:lnTo>
                    <a:pt x="2103" y="1713"/>
                  </a:lnTo>
                  <a:lnTo>
                    <a:pt x="2100" y="1709"/>
                  </a:lnTo>
                  <a:lnTo>
                    <a:pt x="2096" y="1707"/>
                  </a:lnTo>
                  <a:lnTo>
                    <a:pt x="2091" y="1706"/>
                  </a:lnTo>
                  <a:lnTo>
                    <a:pt x="2088" y="1705"/>
                  </a:lnTo>
                  <a:lnTo>
                    <a:pt x="2083" y="1706"/>
                  </a:lnTo>
                  <a:lnTo>
                    <a:pt x="2078" y="1708"/>
                  </a:lnTo>
                  <a:lnTo>
                    <a:pt x="2073" y="1711"/>
                  </a:lnTo>
                  <a:lnTo>
                    <a:pt x="2069" y="1715"/>
                  </a:lnTo>
                  <a:lnTo>
                    <a:pt x="2059" y="1727"/>
                  </a:lnTo>
                  <a:lnTo>
                    <a:pt x="2048" y="1741"/>
                  </a:lnTo>
                  <a:lnTo>
                    <a:pt x="2038" y="1753"/>
                  </a:lnTo>
                  <a:lnTo>
                    <a:pt x="2028" y="1763"/>
                  </a:lnTo>
                  <a:lnTo>
                    <a:pt x="2023" y="1765"/>
                  </a:lnTo>
                  <a:lnTo>
                    <a:pt x="2019" y="1765"/>
                  </a:lnTo>
                  <a:lnTo>
                    <a:pt x="2013" y="1765"/>
                  </a:lnTo>
                  <a:lnTo>
                    <a:pt x="2006" y="1764"/>
                  </a:lnTo>
                  <a:lnTo>
                    <a:pt x="1994" y="1760"/>
                  </a:lnTo>
                  <a:lnTo>
                    <a:pt x="1983" y="1756"/>
                  </a:lnTo>
                  <a:lnTo>
                    <a:pt x="1979" y="1755"/>
                  </a:lnTo>
                  <a:lnTo>
                    <a:pt x="1977" y="1752"/>
                  </a:lnTo>
                  <a:lnTo>
                    <a:pt x="1975" y="1749"/>
                  </a:lnTo>
                  <a:lnTo>
                    <a:pt x="1974" y="1746"/>
                  </a:lnTo>
                  <a:lnTo>
                    <a:pt x="1972" y="1738"/>
                  </a:lnTo>
                  <a:lnTo>
                    <a:pt x="1972" y="1727"/>
                  </a:lnTo>
                  <a:lnTo>
                    <a:pt x="1971" y="1721"/>
                  </a:lnTo>
                  <a:lnTo>
                    <a:pt x="1968" y="1718"/>
                  </a:lnTo>
                  <a:lnTo>
                    <a:pt x="1963" y="1714"/>
                  </a:lnTo>
                  <a:lnTo>
                    <a:pt x="1957" y="1712"/>
                  </a:lnTo>
                  <a:lnTo>
                    <a:pt x="1950" y="1711"/>
                  </a:lnTo>
                  <a:lnTo>
                    <a:pt x="1944" y="1711"/>
                  </a:lnTo>
                  <a:lnTo>
                    <a:pt x="1937" y="1711"/>
                  </a:lnTo>
                  <a:lnTo>
                    <a:pt x="1932" y="1712"/>
                  </a:lnTo>
                  <a:lnTo>
                    <a:pt x="1927" y="1714"/>
                  </a:lnTo>
                  <a:lnTo>
                    <a:pt x="1925" y="1716"/>
                  </a:lnTo>
                  <a:lnTo>
                    <a:pt x="1922" y="1720"/>
                  </a:lnTo>
                  <a:lnTo>
                    <a:pt x="1922" y="1724"/>
                  </a:lnTo>
                  <a:lnTo>
                    <a:pt x="1922" y="1733"/>
                  </a:lnTo>
                  <a:lnTo>
                    <a:pt x="1922" y="1743"/>
                  </a:lnTo>
                  <a:lnTo>
                    <a:pt x="1921" y="1747"/>
                  </a:lnTo>
                  <a:lnTo>
                    <a:pt x="1920" y="1751"/>
                  </a:lnTo>
                  <a:lnTo>
                    <a:pt x="1916" y="1755"/>
                  </a:lnTo>
                  <a:lnTo>
                    <a:pt x="1912" y="1759"/>
                  </a:lnTo>
                  <a:lnTo>
                    <a:pt x="1899" y="1768"/>
                  </a:lnTo>
                  <a:lnTo>
                    <a:pt x="1883" y="1778"/>
                  </a:lnTo>
                  <a:lnTo>
                    <a:pt x="1876" y="1783"/>
                  </a:lnTo>
                  <a:lnTo>
                    <a:pt x="1870" y="1788"/>
                  </a:lnTo>
                  <a:lnTo>
                    <a:pt x="1867" y="1791"/>
                  </a:lnTo>
                  <a:lnTo>
                    <a:pt x="1864" y="1795"/>
                  </a:lnTo>
                  <a:lnTo>
                    <a:pt x="1863" y="1801"/>
                  </a:lnTo>
                  <a:lnTo>
                    <a:pt x="1861" y="1807"/>
                  </a:lnTo>
                  <a:lnTo>
                    <a:pt x="1858" y="1810"/>
                  </a:lnTo>
                  <a:lnTo>
                    <a:pt x="1856" y="1813"/>
                  </a:lnTo>
                  <a:lnTo>
                    <a:pt x="1853" y="1814"/>
                  </a:lnTo>
                  <a:lnTo>
                    <a:pt x="1852" y="1814"/>
                  </a:lnTo>
                  <a:lnTo>
                    <a:pt x="1850" y="1814"/>
                  </a:lnTo>
                  <a:lnTo>
                    <a:pt x="1848" y="1812"/>
                  </a:lnTo>
                  <a:lnTo>
                    <a:pt x="1845" y="1809"/>
                  </a:lnTo>
                  <a:lnTo>
                    <a:pt x="1843" y="1806"/>
                  </a:lnTo>
                  <a:lnTo>
                    <a:pt x="1839" y="1798"/>
                  </a:lnTo>
                  <a:lnTo>
                    <a:pt x="1834" y="1790"/>
                  </a:lnTo>
                  <a:lnTo>
                    <a:pt x="1830" y="1783"/>
                  </a:lnTo>
                  <a:lnTo>
                    <a:pt x="1821" y="1777"/>
                  </a:lnTo>
                  <a:lnTo>
                    <a:pt x="1812" y="1771"/>
                  </a:lnTo>
                  <a:lnTo>
                    <a:pt x="1802" y="1765"/>
                  </a:lnTo>
                  <a:lnTo>
                    <a:pt x="1793" y="1758"/>
                  </a:lnTo>
                  <a:lnTo>
                    <a:pt x="1783" y="1751"/>
                  </a:lnTo>
                  <a:lnTo>
                    <a:pt x="1774" y="1743"/>
                  </a:lnTo>
                  <a:lnTo>
                    <a:pt x="1763" y="1735"/>
                  </a:lnTo>
                  <a:lnTo>
                    <a:pt x="1757" y="1733"/>
                  </a:lnTo>
                  <a:lnTo>
                    <a:pt x="1751" y="1731"/>
                  </a:lnTo>
                  <a:lnTo>
                    <a:pt x="1746" y="1728"/>
                  </a:lnTo>
                  <a:lnTo>
                    <a:pt x="1742" y="1728"/>
                  </a:lnTo>
                  <a:lnTo>
                    <a:pt x="1737" y="1727"/>
                  </a:lnTo>
                  <a:lnTo>
                    <a:pt x="1735" y="1727"/>
                  </a:lnTo>
                  <a:lnTo>
                    <a:pt x="1732" y="1726"/>
                  </a:lnTo>
                  <a:lnTo>
                    <a:pt x="1730" y="1725"/>
                  </a:lnTo>
                  <a:lnTo>
                    <a:pt x="1729" y="1720"/>
                  </a:lnTo>
                  <a:lnTo>
                    <a:pt x="1729" y="1713"/>
                  </a:lnTo>
                  <a:lnTo>
                    <a:pt x="1727" y="1708"/>
                  </a:lnTo>
                  <a:lnTo>
                    <a:pt x="1725" y="1705"/>
                  </a:lnTo>
                  <a:lnTo>
                    <a:pt x="1723" y="1701"/>
                  </a:lnTo>
                  <a:lnTo>
                    <a:pt x="1719" y="1697"/>
                  </a:lnTo>
                  <a:lnTo>
                    <a:pt x="1710" y="1689"/>
                  </a:lnTo>
                  <a:lnTo>
                    <a:pt x="1700" y="1681"/>
                  </a:lnTo>
                  <a:lnTo>
                    <a:pt x="1692" y="1671"/>
                  </a:lnTo>
                  <a:lnTo>
                    <a:pt x="1681" y="1661"/>
                  </a:lnTo>
                  <a:lnTo>
                    <a:pt x="1672" y="1651"/>
                  </a:lnTo>
                  <a:lnTo>
                    <a:pt x="1663" y="1643"/>
                  </a:lnTo>
                  <a:lnTo>
                    <a:pt x="1657" y="1636"/>
                  </a:lnTo>
                  <a:lnTo>
                    <a:pt x="1651" y="1629"/>
                  </a:lnTo>
                  <a:lnTo>
                    <a:pt x="1647" y="1624"/>
                  </a:lnTo>
                  <a:lnTo>
                    <a:pt x="1641" y="1621"/>
                  </a:lnTo>
                  <a:lnTo>
                    <a:pt x="1636" y="1621"/>
                  </a:lnTo>
                  <a:lnTo>
                    <a:pt x="1632" y="1620"/>
                  </a:lnTo>
                  <a:lnTo>
                    <a:pt x="1628" y="1618"/>
                  </a:lnTo>
                  <a:lnTo>
                    <a:pt x="1623" y="1611"/>
                  </a:lnTo>
                  <a:lnTo>
                    <a:pt x="1619" y="1607"/>
                  </a:lnTo>
                  <a:lnTo>
                    <a:pt x="1613" y="1604"/>
                  </a:lnTo>
                  <a:lnTo>
                    <a:pt x="1606" y="1600"/>
                  </a:lnTo>
                  <a:lnTo>
                    <a:pt x="1599" y="1596"/>
                  </a:lnTo>
                  <a:lnTo>
                    <a:pt x="1582" y="1592"/>
                  </a:lnTo>
                  <a:lnTo>
                    <a:pt x="1568" y="1586"/>
                  </a:lnTo>
                  <a:lnTo>
                    <a:pt x="1561" y="1583"/>
                  </a:lnTo>
                  <a:lnTo>
                    <a:pt x="1554" y="1582"/>
                  </a:lnTo>
                  <a:lnTo>
                    <a:pt x="1547" y="1582"/>
                  </a:lnTo>
                  <a:lnTo>
                    <a:pt x="1538" y="1582"/>
                  </a:lnTo>
                  <a:lnTo>
                    <a:pt x="1530" y="1583"/>
                  </a:lnTo>
                  <a:lnTo>
                    <a:pt x="1523" y="1586"/>
                  </a:lnTo>
                  <a:lnTo>
                    <a:pt x="1516" y="1589"/>
                  </a:lnTo>
                  <a:lnTo>
                    <a:pt x="1510" y="1594"/>
                  </a:lnTo>
                  <a:lnTo>
                    <a:pt x="1505" y="1600"/>
                  </a:lnTo>
                  <a:lnTo>
                    <a:pt x="1500" y="1606"/>
                  </a:lnTo>
                  <a:lnTo>
                    <a:pt x="1497" y="1611"/>
                  </a:lnTo>
                  <a:lnTo>
                    <a:pt x="1494" y="1617"/>
                  </a:lnTo>
                  <a:lnTo>
                    <a:pt x="1493" y="1623"/>
                  </a:lnTo>
                  <a:lnTo>
                    <a:pt x="1493" y="1629"/>
                  </a:lnTo>
                  <a:lnTo>
                    <a:pt x="1494" y="1633"/>
                  </a:lnTo>
                  <a:lnTo>
                    <a:pt x="1496" y="1639"/>
                  </a:lnTo>
                  <a:lnTo>
                    <a:pt x="1498" y="1645"/>
                  </a:lnTo>
                  <a:lnTo>
                    <a:pt x="1500" y="1652"/>
                  </a:lnTo>
                  <a:lnTo>
                    <a:pt x="1502" y="1661"/>
                  </a:lnTo>
                  <a:lnTo>
                    <a:pt x="1502" y="1669"/>
                  </a:lnTo>
                  <a:lnTo>
                    <a:pt x="1502" y="1677"/>
                  </a:lnTo>
                  <a:lnTo>
                    <a:pt x="1500" y="1684"/>
                  </a:lnTo>
                  <a:lnTo>
                    <a:pt x="1499" y="1692"/>
                  </a:lnTo>
                  <a:lnTo>
                    <a:pt x="1497" y="1699"/>
                  </a:lnTo>
                  <a:lnTo>
                    <a:pt x="1494" y="1705"/>
                  </a:lnTo>
                  <a:lnTo>
                    <a:pt x="1492" y="1713"/>
                  </a:lnTo>
                  <a:lnTo>
                    <a:pt x="1491" y="1721"/>
                  </a:lnTo>
                  <a:lnTo>
                    <a:pt x="1491" y="1732"/>
                  </a:lnTo>
                  <a:lnTo>
                    <a:pt x="1491" y="1752"/>
                  </a:lnTo>
                  <a:lnTo>
                    <a:pt x="1492" y="1772"/>
                  </a:lnTo>
                  <a:lnTo>
                    <a:pt x="1492" y="1788"/>
                  </a:lnTo>
                  <a:lnTo>
                    <a:pt x="1494" y="1800"/>
                  </a:lnTo>
                  <a:lnTo>
                    <a:pt x="1498" y="1812"/>
                  </a:lnTo>
                  <a:lnTo>
                    <a:pt x="1502" y="1825"/>
                  </a:lnTo>
                  <a:lnTo>
                    <a:pt x="1503" y="1833"/>
                  </a:lnTo>
                  <a:lnTo>
                    <a:pt x="1503" y="1842"/>
                  </a:lnTo>
                  <a:lnTo>
                    <a:pt x="1500" y="1851"/>
                  </a:lnTo>
                  <a:lnTo>
                    <a:pt x="1497" y="1858"/>
                  </a:lnTo>
                  <a:lnTo>
                    <a:pt x="1493" y="1860"/>
                  </a:lnTo>
                  <a:lnTo>
                    <a:pt x="1491" y="1864"/>
                  </a:lnTo>
                  <a:lnTo>
                    <a:pt x="1487" y="1866"/>
                  </a:lnTo>
                  <a:lnTo>
                    <a:pt x="1484" y="1867"/>
                  </a:lnTo>
                  <a:lnTo>
                    <a:pt x="1480" y="1869"/>
                  </a:lnTo>
                  <a:lnTo>
                    <a:pt x="1475" y="1870"/>
                  </a:lnTo>
                  <a:lnTo>
                    <a:pt x="1471" y="1870"/>
                  </a:lnTo>
                  <a:lnTo>
                    <a:pt x="1466" y="1869"/>
                  </a:lnTo>
                  <a:lnTo>
                    <a:pt x="1450" y="1861"/>
                  </a:lnTo>
                  <a:lnTo>
                    <a:pt x="1434" y="1851"/>
                  </a:lnTo>
                  <a:lnTo>
                    <a:pt x="1426" y="1845"/>
                  </a:lnTo>
                  <a:lnTo>
                    <a:pt x="1417" y="1841"/>
                  </a:lnTo>
                  <a:lnTo>
                    <a:pt x="1414" y="1840"/>
                  </a:lnTo>
                  <a:lnTo>
                    <a:pt x="1410" y="1840"/>
                  </a:lnTo>
                  <a:lnTo>
                    <a:pt x="1408" y="1840"/>
                  </a:lnTo>
                  <a:lnTo>
                    <a:pt x="1405" y="1841"/>
                  </a:lnTo>
                  <a:lnTo>
                    <a:pt x="1401" y="1845"/>
                  </a:lnTo>
                  <a:lnTo>
                    <a:pt x="1398" y="1851"/>
                  </a:lnTo>
                  <a:lnTo>
                    <a:pt x="1397" y="1858"/>
                  </a:lnTo>
                  <a:lnTo>
                    <a:pt x="1395" y="1865"/>
                  </a:lnTo>
                  <a:lnTo>
                    <a:pt x="1393" y="1872"/>
                  </a:lnTo>
                  <a:lnTo>
                    <a:pt x="1392" y="1878"/>
                  </a:lnTo>
                  <a:lnTo>
                    <a:pt x="1391" y="1881"/>
                  </a:lnTo>
                  <a:lnTo>
                    <a:pt x="1389" y="1883"/>
                  </a:lnTo>
                  <a:lnTo>
                    <a:pt x="1387" y="1884"/>
                  </a:lnTo>
                  <a:lnTo>
                    <a:pt x="1385" y="1885"/>
                  </a:lnTo>
                  <a:lnTo>
                    <a:pt x="1377" y="1886"/>
                  </a:lnTo>
                  <a:lnTo>
                    <a:pt x="1371" y="1888"/>
                  </a:lnTo>
                  <a:lnTo>
                    <a:pt x="1368" y="1888"/>
                  </a:lnTo>
                  <a:lnTo>
                    <a:pt x="1367" y="1889"/>
                  </a:lnTo>
                  <a:lnTo>
                    <a:pt x="1366" y="1891"/>
                  </a:lnTo>
                  <a:lnTo>
                    <a:pt x="1365" y="1895"/>
                  </a:lnTo>
                  <a:lnTo>
                    <a:pt x="1366" y="1903"/>
                  </a:lnTo>
                  <a:lnTo>
                    <a:pt x="1367" y="1911"/>
                  </a:lnTo>
                  <a:lnTo>
                    <a:pt x="1368" y="1915"/>
                  </a:lnTo>
                  <a:lnTo>
                    <a:pt x="1367" y="1920"/>
                  </a:lnTo>
                  <a:lnTo>
                    <a:pt x="1366" y="1926"/>
                  </a:lnTo>
                  <a:lnTo>
                    <a:pt x="1363" y="1932"/>
                  </a:lnTo>
                  <a:lnTo>
                    <a:pt x="1358" y="1938"/>
                  </a:lnTo>
                  <a:lnTo>
                    <a:pt x="1355" y="1944"/>
                  </a:lnTo>
                  <a:lnTo>
                    <a:pt x="1353" y="1948"/>
                  </a:lnTo>
                  <a:lnTo>
                    <a:pt x="1353" y="1952"/>
                  </a:lnTo>
                  <a:lnTo>
                    <a:pt x="1352" y="1960"/>
                  </a:lnTo>
                  <a:lnTo>
                    <a:pt x="1353" y="1967"/>
                  </a:lnTo>
                  <a:lnTo>
                    <a:pt x="1353" y="1978"/>
                  </a:lnTo>
                  <a:lnTo>
                    <a:pt x="1352" y="1991"/>
                  </a:lnTo>
                  <a:lnTo>
                    <a:pt x="1349" y="1998"/>
                  </a:lnTo>
                  <a:lnTo>
                    <a:pt x="1347" y="2004"/>
                  </a:lnTo>
                  <a:lnTo>
                    <a:pt x="1346" y="2006"/>
                  </a:lnTo>
                  <a:lnTo>
                    <a:pt x="1343" y="2008"/>
                  </a:lnTo>
                  <a:lnTo>
                    <a:pt x="1342" y="2009"/>
                  </a:lnTo>
                  <a:lnTo>
                    <a:pt x="1340" y="2009"/>
                  </a:lnTo>
                  <a:lnTo>
                    <a:pt x="1330" y="2009"/>
                  </a:lnTo>
                  <a:lnTo>
                    <a:pt x="1324" y="2009"/>
                  </a:lnTo>
                  <a:lnTo>
                    <a:pt x="1320" y="2006"/>
                  </a:lnTo>
                  <a:lnTo>
                    <a:pt x="1313" y="2001"/>
                  </a:lnTo>
                  <a:lnTo>
                    <a:pt x="1303" y="1991"/>
                  </a:lnTo>
                  <a:lnTo>
                    <a:pt x="1290" y="1983"/>
                  </a:lnTo>
                  <a:lnTo>
                    <a:pt x="1283" y="1979"/>
                  </a:lnTo>
                  <a:lnTo>
                    <a:pt x="1277" y="1976"/>
                  </a:lnTo>
                  <a:lnTo>
                    <a:pt x="1271" y="1974"/>
                  </a:lnTo>
                  <a:lnTo>
                    <a:pt x="1265" y="1973"/>
                  </a:lnTo>
                  <a:lnTo>
                    <a:pt x="1260" y="1974"/>
                  </a:lnTo>
                  <a:lnTo>
                    <a:pt x="1258" y="1976"/>
                  </a:lnTo>
                  <a:lnTo>
                    <a:pt x="1254" y="1978"/>
                  </a:lnTo>
                  <a:lnTo>
                    <a:pt x="1252" y="1982"/>
                  </a:lnTo>
                  <a:lnTo>
                    <a:pt x="1247" y="1991"/>
                  </a:lnTo>
                  <a:lnTo>
                    <a:pt x="1238" y="2005"/>
                  </a:lnTo>
                  <a:lnTo>
                    <a:pt x="1232" y="2011"/>
                  </a:lnTo>
                  <a:lnTo>
                    <a:pt x="1226" y="2015"/>
                  </a:lnTo>
                  <a:lnTo>
                    <a:pt x="1221" y="2017"/>
                  </a:lnTo>
                  <a:lnTo>
                    <a:pt x="1216" y="2017"/>
                  </a:lnTo>
                  <a:lnTo>
                    <a:pt x="1207" y="2012"/>
                  </a:lnTo>
                  <a:lnTo>
                    <a:pt x="1198" y="2008"/>
                  </a:lnTo>
                  <a:lnTo>
                    <a:pt x="1189" y="2003"/>
                  </a:lnTo>
                  <a:lnTo>
                    <a:pt x="1179" y="1997"/>
                  </a:lnTo>
                  <a:lnTo>
                    <a:pt x="1170" y="1992"/>
                  </a:lnTo>
                  <a:lnTo>
                    <a:pt x="1162" y="1989"/>
                  </a:lnTo>
                  <a:lnTo>
                    <a:pt x="1153" y="1985"/>
                  </a:lnTo>
                  <a:lnTo>
                    <a:pt x="1144" y="1980"/>
                  </a:lnTo>
                  <a:lnTo>
                    <a:pt x="1133" y="1973"/>
                  </a:lnTo>
                  <a:lnTo>
                    <a:pt x="1122" y="1965"/>
                  </a:lnTo>
                  <a:lnTo>
                    <a:pt x="1116" y="1960"/>
                  </a:lnTo>
                  <a:lnTo>
                    <a:pt x="1114" y="1955"/>
                  </a:lnTo>
                  <a:lnTo>
                    <a:pt x="1112" y="1949"/>
                  </a:lnTo>
                  <a:lnTo>
                    <a:pt x="1111" y="1945"/>
                  </a:lnTo>
                  <a:lnTo>
                    <a:pt x="1109" y="1940"/>
                  </a:lnTo>
                  <a:lnTo>
                    <a:pt x="1108" y="1935"/>
                  </a:lnTo>
                  <a:lnTo>
                    <a:pt x="1106" y="1929"/>
                  </a:lnTo>
                  <a:lnTo>
                    <a:pt x="1102" y="1923"/>
                  </a:lnTo>
                  <a:lnTo>
                    <a:pt x="1094" y="1913"/>
                  </a:lnTo>
                  <a:lnTo>
                    <a:pt x="1083" y="1902"/>
                  </a:lnTo>
                  <a:lnTo>
                    <a:pt x="1077" y="1898"/>
                  </a:lnTo>
                  <a:lnTo>
                    <a:pt x="1071" y="1894"/>
                  </a:lnTo>
                  <a:lnTo>
                    <a:pt x="1064" y="1891"/>
                  </a:lnTo>
                  <a:lnTo>
                    <a:pt x="1056" y="1888"/>
                  </a:lnTo>
                  <a:lnTo>
                    <a:pt x="1051" y="1888"/>
                  </a:lnTo>
                  <a:lnTo>
                    <a:pt x="1047" y="1888"/>
                  </a:lnTo>
                  <a:lnTo>
                    <a:pt x="1043" y="1889"/>
                  </a:lnTo>
                  <a:lnTo>
                    <a:pt x="1038" y="1891"/>
                  </a:lnTo>
                  <a:lnTo>
                    <a:pt x="1028" y="1896"/>
                  </a:lnTo>
                  <a:lnTo>
                    <a:pt x="1019" y="1903"/>
                  </a:lnTo>
                  <a:lnTo>
                    <a:pt x="1009" y="1910"/>
                  </a:lnTo>
                  <a:lnTo>
                    <a:pt x="1000" y="1916"/>
                  </a:lnTo>
                  <a:lnTo>
                    <a:pt x="995" y="1919"/>
                  </a:lnTo>
                  <a:lnTo>
                    <a:pt x="990" y="1921"/>
                  </a:lnTo>
                  <a:lnTo>
                    <a:pt x="986" y="1922"/>
                  </a:lnTo>
                  <a:lnTo>
                    <a:pt x="981" y="1922"/>
                  </a:lnTo>
                  <a:lnTo>
                    <a:pt x="971" y="1921"/>
                  </a:lnTo>
                  <a:lnTo>
                    <a:pt x="962" y="1917"/>
                  </a:lnTo>
                  <a:lnTo>
                    <a:pt x="954" y="1914"/>
                  </a:lnTo>
                  <a:lnTo>
                    <a:pt x="945" y="1910"/>
                  </a:lnTo>
                  <a:lnTo>
                    <a:pt x="937" y="1907"/>
                  </a:lnTo>
                  <a:lnTo>
                    <a:pt x="929" y="1904"/>
                  </a:lnTo>
                  <a:lnTo>
                    <a:pt x="925" y="1904"/>
                  </a:lnTo>
                  <a:lnTo>
                    <a:pt x="920" y="1905"/>
                  </a:lnTo>
                  <a:lnTo>
                    <a:pt x="917" y="1907"/>
                  </a:lnTo>
                  <a:lnTo>
                    <a:pt x="912" y="1909"/>
                  </a:lnTo>
                  <a:lnTo>
                    <a:pt x="908" y="1911"/>
                  </a:lnTo>
                  <a:lnTo>
                    <a:pt x="905" y="1911"/>
                  </a:lnTo>
                  <a:lnTo>
                    <a:pt x="901" y="1911"/>
                  </a:lnTo>
                  <a:lnTo>
                    <a:pt x="899" y="1909"/>
                  </a:lnTo>
                  <a:lnTo>
                    <a:pt x="893" y="1902"/>
                  </a:lnTo>
                  <a:lnTo>
                    <a:pt x="887" y="1892"/>
                  </a:lnTo>
                  <a:lnTo>
                    <a:pt x="879" y="1872"/>
                  </a:lnTo>
                  <a:lnTo>
                    <a:pt x="872" y="1859"/>
                  </a:lnTo>
                  <a:lnTo>
                    <a:pt x="860" y="1852"/>
                  </a:lnTo>
                  <a:lnTo>
                    <a:pt x="839" y="1844"/>
                  </a:lnTo>
                  <a:lnTo>
                    <a:pt x="818" y="1837"/>
                  </a:lnTo>
                  <a:lnTo>
                    <a:pt x="803" y="1832"/>
                  </a:lnTo>
                  <a:lnTo>
                    <a:pt x="798" y="1832"/>
                  </a:lnTo>
                  <a:lnTo>
                    <a:pt x="794" y="1834"/>
                  </a:lnTo>
                  <a:lnTo>
                    <a:pt x="791" y="1837"/>
                  </a:lnTo>
                  <a:lnTo>
                    <a:pt x="786" y="1840"/>
                  </a:lnTo>
                  <a:lnTo>
                    <a:pt x="782" y="1845"/>
                  </a:lnTo>
                  <a:lnTo>
                    <a:pt x="776" y="1847"/>
                  </a:lnTo>
                  <a:lnTo>
                    <a:pt x="771" y="1850"/>
                  </a:lnTo>
                  <a:lnTo>
                    <a:pt x="762" y="1850"/>
                  </a:lnTo>
                  <a:lnTo>
                    <a:pt x="741" y="1847"/>
                  </a:lnTo>
                  <a:lnTo>
                    <a:pt x="713" y="1845"/>
                  </a:lnTo>
                  <a:lnTo>
                    <a:pt x="700" y="1844"/>
                  </a:lnTo>
                  <a:lnTo>
                    <a:pt x="688" y="1842"/>
                  </a:lnTo>
                  <a:lnTo>
                    <a:pt x="678" y="1840"/>
                  </a:lnTo>
                  <a:lnTo>
                    <a:pt x="669" y="1839"/>
                  </a:lnTo>
                  <a:lnTo>
                    <a:pt x="666" y="1837"/>
                  </a:lnTo>
                  <a:lnTo>
                    <a:pt x="664" y="1833"/>
                  </a:lnTo>
                  <a:lnTo>
                    <a:pt x="660" y="1828"/>
                  </a:lnTo>
                  <a:lnTo>
                    <a:pt x="658" y="1822"/>
                  </a:lnTo>
                  <a:lnTo>
                    <a:pt x="654" y="1808"/>
                  </a:lnTo>
                  <a:lnTo>
                    <a:pt x="652" y="1791"/>
                  </a:lnTo>
                  <a:lnTo>
                    <a:pt x="646" y="1760"/>
                  </a:lnTo>
                  <a:lnTo>
                    <a:pt x="641" y="1738"/>
                  </a:lnTo>
                  <a:lnTo>
                    <a:pt x="639" y="1731"/>
                  </a:lnTo>
                  <a:lnTo>
                    <a:pt x="639" y="1720"/>
                  </a:lnTo>
                  <a:lnTo>
                    <a:pt x="639" y="1708"/>
                  </a:lnTo>
                  <a:lnTo>
                    <a:pt x="639" y="1695"/>
                  </a:lnTo>
                  <a:lnTo>
                    <a:pt x="639" y="1683"/>
                  </a:lnTo>
                  <a:lnTo>
                    <a:pt x="639" y="1673"/>
                  </a:lnTo>
                  <a:lnTo>
                    <a:pt x="637" y="1668"/>
                  </a:lnTo>
                  <a:lnTo>
                    <a:pt x="637" y="1664"/>
                  </a:lnTo>
                  <a:lnTo>
                    <a:pt x="636" y="1662"/>
                  </a:lnTo>
                  <a:lnTo>
                    <a:pt x="634" y="1661"/>
                  </a:lnTo>
                  <a:lnTo>
                    <a:pt x="627" y="1658"/>
                  </a:lnTo>
                  <a:lnTo>
                    <a:pt x="615" y="1656"/>
                  </a:lnTo>
                  <a:lnTo>
                    <a:pt x="601" y="1655"/>
                  </a:lnTo>
                  <a:lnTo>
                    <a:pt x="584" y="1653"/>
                  </a:lnTo>
                  <a:lnTo>
                    <a:pt x="564" y="1653"/>
                  </a:lnTo>
                  <a:lnTo>
                    <a:pt x="539" y="1655"/>
                  </a:lnTo>
                  <a:lnTo>
                    <a:pt x="511" y="1656"/>
                  </a:lnTo>
                  <a:lnTo>
                    <a:pt x="480" y="1658"/>
                  </a:lnTo>
                  <a:lnTo>
                    <a:pt x="476" y="1658"/>
                  </a:lnTo>
                  <a:lnTo>
                    <a:pt x="470" y="1658"/>
                  </a:lnTo>
                  <a:lnTo>
                    <a:pt x="465" y="1656"/>
                  </a:lnTo>
                  <a:lnTo>
                    <a:pt x="460" y="1655"/>
                  </a:lnTo>
                  <a:lnTo>
                    <a:pt x="451" y="1649"/>
                  </a:lnTo>
                  <a:lnTo>
                    <a:pt x="444" y="1642"/>
                  </a:lnTo>
                  <a:lnTo>
                    <a:pt x="436" y="1633"/>
                  </a:lnTo>
                  <a:lnTo>
                    <a:pt x="432" y="1626"/>
                  </a:lnTo>
                  <a:lnTo>
                    <a:pt x="429" y="1619"/>
                  </a:lnTo>
                  <a:lnTo>
                    <a:pt x="428" y="1615"/>
                  </a:lnTo>
                  <a:lnTo>
                    <a:pt x="428" y="1611"/>
                  </a:lnTo>
                  <a:lnTo>
                    <a:pt x="432" y="1607"/>
                  </a:lnTo>
                  <a:lnTo>
                    <a:pt x="435" y="1604"/>
                  </a:lnTo>
                  <a:lnTo>
                    <a:pt x="440" y="1602"/>
                  </a:lnTo>
                  <a:lnTo>
                    <a:pt x="452" y="1601"/>
                  </a:lnTo>
                  <a:lnTo>
                    <a:pt x="464" y="1599"/>
                  </a:lnTo>
                  <a:lnTo>
                    <a:pt x="467" y="1598"/>
                  </a:lnTo>
                  <a:lnTo>
                    <a:pt x="471" y="1596"/>
                  </a:lnTo>
                  <a:lnTo>
                    <a:pt x="473" y="1594"/>
                  </a:lnTo>
                  <a:lnTo>
                    <a:pt x="475" y="1592"/>
                  </a:lnTo>
                  <a:lnTo>
                    <a:pt x="477" y="1587"/>
                  </a:lnTo>
                  <a:lnTo>
                    <a:pt x="477" y="1582"/>
                  </a:lnTo>
                  <a:lnTo>
                    <a:pt x="475" y="1577"/>
                  </a:lnTo>
                  <a:lnTo>
                    <a:pt x="471" y="1573"/>
                  </a:lnTo>
                  <a:lnTo>
                    <a:pt x="467" y="1569"/>
                  </a:lnTo>
                  <a:lnTo>
                    <a:pt x="463" y="1566"/>
                  </a:lnTo>
                  <a:lnTo>
                    <a:pt x="453" y="1561"/>
                  </a:lnTo>
                  <a:lnTo>
                    <a:pt x="444" y="1555"/>
                  </a:lnTo>
                  <a:lnTo>
                    <a:pt x="428" y="1550"/>
                  </a:lnTo>
                  <a:lnTo>
                    <a:pt x="407" y="1543"/>
                  </a:lnTo>
                  <a:lnTo>
                    <a:pt x="382" y="1537"/>
                  </a:lnTo>
                  <a:lnTo>
                    <a:pt x="363" y="1533"/>
                  </a:lnTo>
                  <a:lnTo>
                    <a:pt x="341" y="1532"/>
                  </a:lnTo>
                  <a:lnTo>
                    <a:pt x="314" y="1531"/>
                  </a:lnTo>
                  <a:lnTo>
                    <a:pt x="301" y="1530"/>
                  </a:lnTo>
                  <a:lnTo>
                    <a:pt x="288" y="1529"/>
                  </a:lnTo>
                  <a:lnTo>
                    <a:pt x="277" y="1526"/>
                  </a:lnTo>
                  <a:lnTo>
                    <a:pt x="269" y="1524"/>
                  </a:lnTo>
                  <a:lnTo>
                    <a:pt x="263" y="1520"/>
                  </a:lnTo>
                  <a:lnTo>
                    <a:pt x="259" y="1517"/>
                  </a:lnTo>
                  <a:lnTo>
                    <a:pt x="258" y="1512"/>
                  </a:lnTo>
                  <a:lnTo>
                    <a:pt x="258" y="1507"/>
                  </a:lnTo>
                  <a:lnTo>
                    <a:pt x="261" y="1494"/>
                  </a:lnTo>
                  <a:lnTo>
                    <a:pt x="263" y="1478"/>
                  </a:lnTo>
                  <a:lnTo>
                    <a:pt x="264" y="1459"/>
                  </a:lnTo>
                  <a:lnTo>
                    <a:pt x="265" y="1444"/>
                  </a:lnTo>
                  <a:lnTo>
                    <a:pt x="265" y="1437"/>
                  </a:lnTo>
                  <a:lnTo>
                    <a:pt x="264" y="1431"/>
                  </a:lnTo>
                  <a:lnTo>
                    <a:pt x="263" y="1426"/>
                  </a:lnTo>
                  <a:lnTo>
                    <a:pt x="261" y="1422"/>
                  </a:lnTo>
                  <a:lnTo>
                    <a:pt x="257" y="1417"/>
                  </a:lnTo>
                  <a:lnTo>
                    <a:pt x="253" y="1413"/>
                  </a:lnTo>
                  <a:lnTo>
                    <a:pt x="247" y="1411"/>
                  </a:lnTo>
                  <a:lnTo>
                    <a:pt x="242" y="1407"/>
                  </a:lnTo>
                  <a:lnTo>
                    <a:pt x="236" y="1406"/>
                  </a:lnTo>
                  <a:lnTo>
                    <a:pt x="228" y="1405"/>
                  </a:lnTo>
                  <a:lnTo>
                    <a:pt x="223" y="1405"/>
                  </a:lnTo>
                  <a:lnTo>
                    <a:pt x="217" y="1405"/>
                  </a:lnTo>
                  <a:lnTo>
                    <a:pt x="212" y="1405"/>
                  </a:lnTo>
                  <a:lnTo>
                    <a:pt x="207" y="1405"/>
                  </a:lnTo>
                  <a:lnTo>
                    <a:pt x="202" y="1403"/>
                  </a:lnTo>
                  <a:lnTo>
                    <a:pt x="198" y="1402"/>
                  </a:lnTo>
                  <a:lnTo>
                    <a:pt x="183" y="1400"/>
                  </a:lnTo>
                  <a:lnTo>
                    <a:pt x="152" y="1398"/>
                  </a:lnTo>
                  <a:lnTo>
                    <a:pt x="114" y="1397"/>
                  </a:lnTo>
                  <a:lnTo>
                    <a:pt x="80" y="1397"/>
                  </a:lnTo>
                  <a:lnTo>
                    <a:pt x="66" y="1397"/>
                  </a:lnTo>
                  <a:lnTo>
                    <a:pt x="51" y="1399"/>
                  </a:lnTo>
                  <a:lnTo>
                    <a:pt x="38" y="1402"/>
                  </a:lnTo>
                  <a:lnTo>
                    <a:pt x="28" y="1405"/>
                  </a:lnTo>
                  <a:lnTo>
                    <a:pt x="11" y="1410"/>
                  </a:lnTo>
                  <a:lnTo>
                    <a:pt x="4" y="1411"/>
                  </a:lnTo>
                  <a:lnTo>
                    <a:pt x="3" y="1402"/>
                  </a:lnTo>
                  <a:lnTo>
                    <a:pt x="1" y="1390"/>
                  </a:lnTo>
                  <a:lnTo>
                    <a:pt x="0" y="1377"/>
                  </a:lnTo>
                  <a:lnTo>
                    <a:pt x="0" y="1363"/>
                  </a:lnTo>
                  <a:lnTo>
                    <a:pt x="1" y="1350"/>
                  </a:lnTo>
                  <a:lnTo>
                    <a:pt x="3" y="1340"/>
                  </a:lnTo>
                  <a:lnTo>
                    <a:pt x="4" y="1335"/>
                  </a:lnTo>
                  <a:lnTo>
                    <a:pt x="5" y="1331"/>
                  </a:lnTo>
                  <a:lnTo>
                    <a:pt x="6" y="1329"/>
                  </a:lnTo>
                  <a:lnTo>
                    <a:pt x="9" y="1329"/>
                  </a:lnTo>
                  <a:lnTo>
                    <a:pt x="23" y="1323"/>
                  </a:lnTo>
                  <a:lnTo>
                    <a:pt x="41" y="1314"/>
                  </a:lnTo>
                  <a:lnTo>
                    <a:pt x="60" y="1302"/>
                  </a:lnTo>
                  <a:lnTo>
                    <a:pt x="75" y="1289"/>
                  </a:lnTo>
                  <a:lnTo>
                    <a:pt x="82" y="1280"/>
                  </a:lnTo>
                  <a:lnTo>
                    <a:pt x="91" y="1268"/>
                  </a:lnTo>
                  <a:lnTo>
                    <a:pt x="99" y="1255"/>
                  </a:lnTo>
                  <a:lnTo>
                    <a:pt x="107" y="1240"/>
                  </a:lnTo>
                  <a:lnTo>
                    <a:pt x="124" y="1209"/>
                  </a:lnTo>
                  <a:lnTo>
                    <a:pt x="140" y="1184"/>
                  </a:lnTo>
                  <a:lnTo>
                    <a:pt x="148" y="1173"/>
                  </a:lnTo>
                  <a:lnTo>
                    <a:pt x="152" y="1161"/>
                  </a:lnTo>
                  <a:lnTo>
                    <a:pt x="157" y="1150"/>
                  </a:lnTo>
                  <a:lnTo>
                    <a:pt x="161" y="1136"/>
                  </a:lnTo>
                  <a:lnTo>
                    <a:pt x="167" y="1113"/>
                  </a:lnTo>
                  <a:lnTo>
                    <a:pt x="171" y="1095"/>
                  </a:lnTo>
                  <a:lnTo>
                    <a:pt x="174" y="1087"/>
                  </a:lnTo>
                  <a:lnTo>
                    <a:pt x="175" y="1077"/>
                  </a:lnTo>
                  <a:lnTo>
                    <a:pt x="175" y="1066"/>
                  </a:lnTo>
                  <a:lnTo>
                    <a:pt x="176" y="1056"/>
                  </a:lnTo>
                  <a:lnTo>
                    <a:pt x="176" y="1044"/>
                  </a:lnTo>
                  <a:lnTo>
                    <a:pt x="177" y="1033"/>
                  </a:lnTo>
                  <a:lnTo>
                    <a:pt x="181" y="1024"/>
                  </a:lnTo>
                  <a:lnTo>
                    <a:pt x="184" y="1015"/>
                  </a:lnTo>
                  <a:lnTo>
                    <a:pt x="188" y="1008"/>
                  </a:lnTo>
                  <a:lnTo>
                    <a:pt x="192" y="1000"/>
                  </a:lnTo>
                  <a:lnTo>
                    <a:pt x="194" y="991"/>
                  </a:lnTo>
                  <a:lnTo>
                    <a:pt x="196" y="982"/>
                  </a:lnTo>
                  <a:lnTo>
                    <a:pt x="199" y="964"/>
                  </a:lnTo>
                  <a:lnTo>
                    <a:pt x="202" y="951"/>
                  </a:lnTo>
                  <a:lnTo>
                    <a:pt x="206" y="946"/>
                  </a:lnTo>
                  <a:lnTo>
                    <a:pt x="213" y="940"/>
                  </a:lnTo>
                  <a:lnTo>
                    <a:pt x="223" y="936"/>
                  </a:lnTo>
                  <a:lnTo>
                    <a:pt x="233" y="930"/>
                  </a:lnTo>
                  <a:lnTo>
                    <a:pt x="243" y="924"/>
                  </a:lnTo>
                  <a:lnTo>
                    <a:pt x="252" y="918"/>
                  </a:lnTo>
                  <a:lnTo>
                    <a:pt x="256" y="915"/>
                  </a:lnTo>
                  <a:lnTo>
                    <a:pt x="258" y="912"/>
                  </a:lnTo>
                  <a:lnTo>
                    <a:pt x="261" y="908"/>
                  </a:lnTo>
                  <a:lnTo>
                    <a:pt x="262" y="906"/>
                  </a:lnTo>
                  <a:lnTo>
                    <a:pt x="264" y="888"/>
                  </a:lnTo>
                  <a:lnTo>
                    <a:pt x="268" y="867"/>
                  </a:lnTo>
                  <a:lnTo>
                    <a:pt x="270" y="844"/>
                  </a:lnTo>
                  <a:lnTo>
                    <a:pt x="272" y="829"/>
                  </a:lnTo>
                  <a:lnTo>
                    <a:pt x="272" y="816"/>
                  </a:lnTo>
                  <a:lnTo>
                    <a:pt x="272" y="800"/>
                  </a:lnTo>
                  <a:lnTo>
                    <a:pt x="274" y="793"/>
                  </a:lnTo>
                  <a:lnTo>
                    <a:pt x="276" y="788"/>
                  </a:lnTo>
                  <a:lnTo>
                    <a:pt x="277" y="786"/>
                  </a:lnTo>
                  <a:lnTo>
                    <a:pt x="281" y="785"/>
                  </a:lnTo>
                  <a:lnTo>
                    <a:pt x="283" y="785"/>
                  </a:lnTo>
                  <a:lnTo>
                    <a:pt x="287" y="785"/>
                  </a:lnTo>
                  <a:lnTo>
                    <a:pt x="303" y="785"/>
                  </a:lnTo>
                  <a:lnTo>
                    <a:pt x="319" y="785"/>
                  </a:lnTo>
                  <a:lnTo>
                    <a:pt x="335" y="785"/>
                  </a:lnTo>
                  <a:lnTo>
                    <a:pt x="354" y="785"/>
                  </a:lnTo>
                  <a:lnTo>
                    <a:pt x="373" y="786"/>
                  </a:lnTo>
                  <a:lnTo>
                    <a:pt x="390" y="786"/>
                  </a:lnTo>
                  <a:lnTo>
                    <a:pt x="408" y="787"/>
                  </a:lnTo>
                  <a:lnTo>
                    <a:pt x="425" y="786"/>
                  </a:lnTo>
                  <a:lnTo>
                    <a:pt x="442" y="785"/>
                  </a:lnTo>
                  <a:lnTo>
                    <a:pt x="461" y="786"/>
                  </a:lnTo>
                  <a:lnTo>
                    <a:pt x="482" y="789"/>
                  </a:lnTo>
                  <a:lnTo>
                    <a:pt x="501" y="793"/>
                  </a:lnTo>
                  <a:lnTo>
                    <a:pt x="517" y="799"/>
                  </a:lnTo>
                  <a:lnTo>
                    <a:pt x="533" y="802"/>
                  </a:lnTo>
                  <a:lnTo>
                    <a:pt x="540" y="802"/>
                  </a:lnTo>
                  <a:lnTo>
                    <a:pt x="547" y="801"/>
                  </a:lnTo>
                  <a:lnTo>
                    <a:pt x="553" y="799"/>
                  </a:lnTo>
                  <a:lnTo>
                    <a:pt x="559" y="793"/>
                  </a:lnTo>
                  <a:lnTo>
                    <a:pt x="561" y="789"/>
                  </a:lnTo>
                  <a:lnTo>
                    <a:pt x="564" y="785"/>
                  </a:lnTo>
                  <a:lnTo>
                    <a:pt x="566" y="780"/>
                  </a:lnTo>
                  <a:lnTo>
                    <a:pt x="567" y="774"/>
                  </a:lnTo>
                  <a:lnTo>
                    <a:pt x="570" y="762"/>
                  </a:lnTo>
                  <a:lnTo>
                    <a:pt x="571" y="749"/>
                  </a:lnTo>
                  <a:lnTo>
                    <a:pt x="573" y="736"/>
                  </a:lnTo>
                  <a:lnTo>
                    <a:pt x="576" y="723"/>
                  </a:lnTo>
                  <a:lnTo>
                    <a:pt x="578" y="717"/>
                  </a:lnTo>
                  <a:lnTo>
                    <a:pt x="580" y="711"/>
                  </a:lnTo>
                  <a:lnTo>
                    <a:pt x="583" y="705"/>
                  </a:lnTo>
                  <a:lnTo>
                    <a:pt x="586" y="700"/>
                  </a:lnTo>
                  <a:lnTo>
                    <a:pt x="599" y="687"/>
                  </a:lnTo>
                  <a:lnTo>
                    <a:pt x="609" y="678"/>
                  </a:lnTo>
                  <a:lnTo>
                    <a:pt x="620" y="671"/>
                  </a:lnTo>
                  <a:lnTo>
                    <a:pt x="633" y="661"/>
                  </a:lnTo>
                  <a:lnTo>
                    <a:pt x="645" y="650"/>
                  </a:lnTo>
                  <a:lnTo>
                    <a:pt x="654" y="641"/>
                  </a:lnTo>
                  <a:lnTo>
                    <a:pt x="656" y="637"/>
                  </a:lnTo>
                  <a:lnTo>
                    <a:pt x="659" y="632"/>
                  </a:lnTo>
                  <a:lnTo>
                    <a:pt x="661" y="629"/>
                  </a:lnTo>
                  <a:lnTo>
                    <a:pt x="662" y="624"/>
                  </a:lnTo>
                  <a:lnTo>
                    <a:pt x="665" y="619"/>
                  </a:lnTo>
                  <a:lnTo>
                    <a:pt x="668" y="613"/>
                  </a:lnTo>
                  <a:lnTo>
                    <a:pt x="673" y="608"/>
                  </a:lnTo>
                  <a:lnTo>
                    <a:pt x="680" y="600"/>
                  </a:lnTo>
                  <a:lnTo>
                    <a:pt x="694" y="589"/>
                  </a:lnTo>
                  <a:lnTo>
                    <a:pt x="710" y="577"/>
                  </a:lnTo>
                  <a:lnTo>
                    <a:pt x="729" y="561"/>
                  </a:lnTo>
                  <a:lnTo>
                    <a:pt x="754" y="542"/>
                  </a:lnTo>
                  <a:lnTo>
                    <a:pt x="780" y="522"/>
                  </a:lnTo>
                  <a:lnTo>
                    <a:pt x="804" y="504"/>
                  </a:lnTo>
                  <a:lnTo>
                    <a:pt x="826" y="489"/>
                  </a:lnTo>
                  <a:lnTo>
                    <a:pt x="850" y="472"/>
                  </a:lnTo>
                  <a:lnTo>
                    <a:pt x="873" y="458"/>
                  </a:lnTo>
                  <a:lnTo>
                    <a:pt x="889" y="448"/>
                  </a:lnTo>
                  <a:lnTo>
                    <a:pt x="893" y="447"/>
                  </a:lnTo>
                  <a:lnTo>
                    <a:pt x="897" y="447"/>
                  </a:lnTo>
                  <a:lnTo>
                    <a:pt x="901" y="448"/>
                  </a:lnTo>
                  <a:lnTo>
                    <a:pt x="907" y="451"/>
                  </a:lnTo>
                  <a:lnTo>
                    <a:pt x="920" y="458"/>
                  </a:lnTo>
                  <a:lnTo>
                    <a:pt x="936" y="465"/>
                  </a:lnTo>
                  <a:lnTo>
                    <a:pt x="951" y="472"/>
                  </a:lnTo>
                  <a:lnTo>
                    <a:pt x="968" y="478"/>
                  </a:lnTo>
                  <a:lnTo>
                    <a:pt x="976" y="480"/>
                  </a:lnTo>
                  <a:lnTo>
                    <a:pt x="983" y="480"/>
                  </a:lnTo>
                  <a:lnTo>
                    <a:pt x="990" y="480"/>
                  </a:lnTo>
                  <a:lnTo>
                    <a:pt x="998" y="478"/>
                  </a:lnTo>
                  <a:lnTo>
                    <a:pt x="1005" y="476"/>
                  </a:lnTo>
                  <a:lnTo>
                    <a:pt x="1011" y="471"/>
                  </a:lnTo>
                  <a:lnTo>
                    <a:pt x="1018" y="464"/>
                  </a:lnTo>
                  <a:lnTo>
                    <a:pt x="1024" y="457"/>
                  </a:lnTo>
                  <a:lnTo>
                    <a:pt x="1036" y="441"/>
                  </a:lnTo>
                  <a:lnTo>
                    <a:pt x="1047" y="423"/>
                  </a:lnTo>
                  <a:lnTo>
                    <a:pt x="1059" y="405"/>
                  </a:lnTo>
                  <a:lnTo>
                    <a:pt x="1070" y="390"/>
                  </a:lnTo>
                  <a:lnTo>
                    <a:pt x="1075" y="384"/>
                  </a:lnTo>
                  <a:lnTo>
                    <a:pt x="1081" y="379"/>
                  </a:lnTo>
                  <a:lnTo>
                    <a:pt x="1086" y="376"/>
                  </a:lnTo>
                  <a:lnTo>
                    <a:pt x="1090" y="373"/>
                  </a:lnTo>
                  <a:lnTo>
                    <a:pt x="1109" y="370"/>
                  </a:lnTo>
                  <a:lnTo>
                    <a:pt x="1128" y="367"/>
                  </a:lnTo>
                  <a:lnTo>
                    <a:pt x="1149" y="365"/>
                  </a:lnTo>
                  <a:lnTo>
                    <a:pt x="1169" y="363"/>
                  </a:lnTo>
                  <a:lnTo>
                    <a:pt x="1184" y="360"/>
                  </a:lnTo>
                  <a:lnTo>
                    <a:pt x="1195" y="360"/>
                  </a:lnTo>
                  <a:lnTo>
                    <a:pt x="1206" y="360"/>
                  </a:lnTo>
                  <a:lnTo>
                    <a:pt x="1217" y="363"/>
                  </a:lnTo>
                  <a:lnTo>
                    <a:pt x="1235" y="370"/>
                  </a:lnTo>
                  <a:lnTo>
                    <a:pt x="1246" y="375"/>
                  </a:lnTo>
                  <a:lnTo>
                    <a:pt x="1258" y="376"/>
                  </a:lnTo>
                  <a:lnTo>
                    <a:pt x="1279" y="376"/>
                  </a:lnTo>
                  <a:lnTo>
                    <a:pt x="1302" y="373"/>
                  </a:lnTo>
                  <a:lnTo>
                    <a:pt x="1323" y="370"/>
                  </a:lnTo>
                  <a:lnTo>
                    <a:pt x="1333" y="367"/>
                  </a:lnTo>
                  <a:lnTo>
                    <a:pt x="1341" y="365"/>
                  </a:lnTo>
                  <a:lnTo>
                    <a:pt x="1351" y="361"/>
                  </a:lnTo>
                  <a:lnTo>
                    <a:pt x="1359" y="357"/>
                  </a:lnTo>
                  <a:lnTo>
                    <a:pt x="1366" y="352"/>
                  </a:lnTo>
                  <a:lnTo>
                    <a:pt x="1373" y="346"/>
                  </a:lnTo>
                  <a:lnTo>
                    <a:pt x="1378" y="340"/>
                  </a:lnTo>
                  <a:lnTo>
                    <a:pt x="1380" y="334"/>
                  </a:lnTo>
                  <a:lnTo>
                    <a:pt x="1384" y="310"/>
                  </a:lnTo>
                  <a:lnTo>
                    <a:pt x="1389" y="276"/>
                  </a:lnTo>
                  <a:lnTo>
                    <a:pt x="1393" y="239"/>
                  </a:lnTo>
                  <a:lnTo>
                    <a:pt x="1397" y="211"/>
                  </a:lnTo>
                  <a:lnTo>
                    <a:pt x="1399" y="183"/>
                  </a:lnTo>
                  <a:lnTo>
                    <a:pt x="1403" y="149"/>
                  </a:lnTo>
                  <a:lnTo>
                    <a:pt x="1406" y="118"/>
                  </a:lnTo>
                  <a:lnTo>
                    <a:pt x="1409" y="95"/>
                  </a:lnTo>
                  <a:lnTo>
                    <a:pt x="1409" y="87"/>
                  </a:lnTo>
                  <a:lnTo>
                    <a:pt x="1409" y="77"/>
                  </a:lnTo>
                  <a:lnTo>
                    <a:pt x="1410" y="68"/>
                  </a:lnTo>
                  <a:lnTo>
                    <a:pt x="1414" y="61"/>
                  </a:lnTo>
                  <a:lnTo>
                    <a:pt x="1417" y="56"/>
                  </a:lnTo>
                  <a:lnTo>
                    <a:pt x="1423" y="54"/>
                  </a:lnTo>
                  <a:lnTo>
                    <a:pt x="1430" y="51"/>
                  </a:lnTo>
                  <a:lnTo>
                    <a:pt x="1437" y="49"/>
                  </a:lnTo>
                  <a:lnTo>
                    <a:pt x="1453" y="42"/>
                  </a:lnTo>
                  <a:lnTo>
                    <a:pt x="1470" y="35"/>
                  </a:lnTo>
                  <a:lnTo>
                    <a:pt x="1486" y="30"/>
                  </a:lnTo>
                  <a:lnTo>
                    <a:pt x="1499" y="25"/>
                  </a:lnTo>
                  <a:lnTo>
                    <a:pt x="1522" y="20"/>
                  </a:lnTo>
                  <a:lnTo>
                    <a:pt x="1540" y="17"/>
                  </a:lnTo>
                  <a:lnTo>
                    <a:pt x="1557" y="16"/>
                  </a:lnTo>
                  <a:lnTo>
                    <a:pt x="1584" y="14"/>
                  </a:lnTo>
                  <a:lnTo>
                    <a:pt x="1603" y="14"/>
                  </a:lnTo>
                  <a:lnTo>
                    <a:pt x="1628" y="16"/>
                  </a:lnTo>
                  <a:lnTo>
                    <a:pt x="1655" y="17"/>
                  </a:lnTo>
                  <a:lnTo>
                    <a:pt x="1685" y="18"/>
                  </a:lnTo>
                  <a:lnTo>
                    <a:pt x="1702" y="18"/>
                  </a:lnTo>
                  <a:lnTo>
                    <a:pt x="1718" y="16"/>
                  </a:lnTo>
                  <a:lnTo>
                    <a:pt x="1726" y="14"/>
                  </a:lnTo>
                  <a:lnTo>
                    <a:pt x="1733" y="12"/>
                  </a:lnTo>
                  <a:lnTo>
                    <a:pt x="1741" y="10"/>
                  </a:lnTo>
                  <a:lnTo>
                    <a:pt x="1746" y="6"/>
                  </a:lnTo>
                  <a:lnTo>
                    <a:pt x="1751" y="4"/>
                  </a:lnTo>
                  <a:lnTo>
                    <a:pt x="1756" y="1"/>
                  </a:lnTo>
                  <a:lnTo>
                    <a:pt x="1760" y="0"/>
                  </a:lnTo>
                  <a:lnTo>
                    <a:pt x="1763" y="0"/>
                  </a:lnTo>
                  <a:lnTo>
                    <a:pt x="1766" y="1"/>
                  </a:lnTo>
                  <a:lnTo>
                    <a:pt x="1767" y="3"/>
                  </a:lnTo>
                  <a:lnTo>
                    <a:pt x="1769" y="5"/>
                  </a:lnTo>
                  <a:lnTo>
                    <a:pt x="1770" y="8"/>
                  </a:lnTo>
                  <a:lnTo>
                    <a:pt x="1774" y="25"/>
                  </a:lnTo>
                  <a:lnTo>
                    <a:pt x="1777" y="47"/>
                  </a:lnTo>
                  <a:lnTo>
                    <a:pt x="1783" y="70"/>
                  </a:lnTo>
                  <a:lnTo>
                    <a:pt x="1794" y="111"/>
                  </a:lnTo>
                  <a:lnTo>
                    <a:pt x="1805" y="153"/>
                  </a:lnTo>
                  <a:lnTo>
                    <a:pt x="1812" y="181"/>
                  </a:lnTo>
                  <a:lnTo>
                    <a:pt x="1821" y="212"/>
                  </a:lnTo>
                  <a:lnTo>
                    <a:pt x="1836" y="259"/>
                  </a:lnTo>
                  <a:lnTo>
                    <a:pt x="1850" y="306"/>
                  </a:lnTo>
                  <a:lnTo>
                    <a:pt x="1859" y="335"/>
                  </a:lnTo>
                  <a:lnTo>
                    <a:pt x="1868" y="359"/>
                  </a:lnTo>
                  <a:lnTo>
                    <a:pt x="1880" y="394"/>
                  </a:lnTo>
                  <a:lnTo>
                    <a:pt x="1890" y="428"/>
                  </a:lnTo>
                  <a:lnTo>
                    <a:pt x="1897" y="452"/>
                  </a:lnTo>
                  <a:lnTo>
                    <a:pt x="1905" y="471"/>
                  </a:lnTo>
                  <a:lnTo>
                    <a:pt x="1914" y="496"/>
                  </a:lnTo>
                  <a:lnTo>
                    <a:pt x="1918" y="509"/>
                  </a:lnTo>
                  <a:lnTo>
                    <a:pt x="1921" y="520"/>
                  </a:lnTo>
                  <a:lnTo>
                    <a:pt x="1924" y="530"/>
                  </a:lnTo>
                  <a:lnTo>
                    <a:pt x="1925" y="537"/>
                  </a:lnTo>
                  <a:lnTo>
                    <a:pt x="1924" y="543"/>
                  </a:lnTo>
                  <a:lnTo>
                    <a:pt x="1922" y="547"/>
                  </a:lnTo>
                  <a:lnTo>
                    <a:pt x="1920" y="550"/>
                  </a:lnTo>
                  <a:lnTo>
                    <a:pt x="1916" y="553"/>
                  </a:lnTo>
                  <a:lnTo>
                    <a:pt x="1909" y="558"/>
                  </a:lnTo>
                  <a:lnTo>
                    <a:pt x="1900" y="564"/>
                  </a:lnTo>
                  <a:lnTo>
                    <a:pt x="1889" y="572"/>
                  </a:lnTo>
                  <a:lnTo>
                    <a:pt x="1878" y="583"/>
                  </a:lnTo>
                  <a:lnTo>
                    <a:pt x="1865" y="593"/>
                  </a:lnTo>
                  <a:lnTo>
                    <a:pt x="1852" y="606"/>
                  </a:lnTo>
                  <a:lnTo>
                    <a:pt x="1842" y="617"/>
                  </a:lnTo>
                  <a:lnTo>
                    <a:pt x="1836" y="624"/>
                  </a:lnTo>
                  <a:lnTo>
                    <a:pt x="1834" y="627"/>
                  </a:lnTo>
                  <a:lnTo>
                    <a:pt x="1836" y="629"/>
                  </a:lnTo>
                  <a:lnTo>
                    <a:pt x="1837" y="632"/>
                  </a:lnTo>
                  <a:lnTo>
                    <a:pt x="1839" y="635"/>
                  </a:lnTo>
                  <a:lnTo>
                    <a:pt x="1846" y="643"/>
                  </a:lnTo>
                  <a:lnTo>
                    <a:pt x="1855" y="653"/>
                  </a:lnTo>
                  <a:lnTo>
                    <a:pt x="1864" y="666"/>
                  </a:lnTo>
                  <a:lnTo>
                    <a:pt x="1872" y="680"/>
                  </a:lnTo>
                  <a:lnTo>
                    <a:pt x="1883" y="699"/>
                  </a:lnTo>
                  <a:lnTo>
                    <a:pt x="1896" y="723"/>
                  </a:lnTo>
                  <a:lnTo>
                    <a:pt x="1909" y="748"/>
                  </a:lnTo>
                  <a:lnTo>
                    <a:pt x="1919" y="766"/>
                  </a:lnTo>
                  <a:lnTo>
                    <a:pt x="1925" y="779"/>
                  </a:lnTo>
                  <a:lnTo>
                    <a:pt x="1932" y="789"/>
                  </a:lnTo>
                  <a:lnTo>
                    <a:pt x="1934" y="794"/>
                  </a:lnTo>
                  <a:lnTo>
                    <a:pt x="1938" y="797"/>
                  </a:lnTo>
                  <a:lnTo>
                    <a:pt x="1941" y="799"/>
                  </a:lnTo>
                  <a:lnTo>
                    <a:pt x="1945" y="798"/>
                  </a:lnTo>
                  <a:lnTo>
                    <a:pt x="1947" y="798"/>
                  </a:lnTo>
                  <a:lnTo>
                    <a:pt x="1951" y="797"/>
                  </a:lnTo>
                  <a:lnTo>
                    <a:pt x="1953" y="797"/>
                  </a:lnTo>
                  <a:lnTo>
                    <a:pt x="1956" y="798"/>
                  </a:lnTo>
                  <a:lnTo>
                    <a:pt x="1960" y="801"/>
                  </a:lnTo>
                  <a:lnTo>
                    <a:pt x="1966" y="808"/>
                  </a:lnTo>
                  <a:lnTo>
                    <a:pt x="1975" y="818"/>
                  </a:lnTo>
                  <a:lnTo>
                    <a:pt x="1987" y="831"/>
                  </a:lnTo>
                  <a:lnTo>
                    <a:pt x="1998" y="844"/>
                  </a:lnTo>
                  <a:lnTo>
                    <a:pt x="2009" y="855"/>
                  </a:lnTo>
                  <a:lnTo>
                    <a:pt x="2021" y="864"/>
                  </a:lnTo>
                  <a:lnTo>
                    <a:pt x="2033" y="875"/>
                  </a:lnTo>
                  <a:lnTo>
                    <a:pt x="2038" y="881"/>
                  </a:lnTo>
                  <a:lnTo>
                    <a:pt x="2042" y="887"/>
                  </a:lnTo>
                  <a:lnTo>
                    <a:pt x="2047" y="894"/>
                  </a:lnTo>
                  <a:lnTo>
                    <a:pt x="2050" y="901"/>
                  </a:lnTo>
                  <a:lnTo>
                    <a:pt x="2051" y="909"/>
                  </a:lnTo>
                  <a:lnTo>
                    <a:pt x="2050" y="919"/>
                  </a:lnTo>
                  <a:lnTo>
                    <a:pt x="2048" y="930"/>
                  </a:lnTo>
                  <a:lnTo>
                    <a:pt x="2047" y="939"/>
                  </a:lnTo>
                  <a:lnTo>
                    <a:pt x="2042" y="959"/>
                  </a:lnTo>
                  <a:lnTo>
                    <a:pt x="2039" y="976"/>
                  </a:lnTo>
                  <a:lnTo>
                    <a:pt x="2039" y="989"/>
                  </a:lnTo>
                  <a:lnTo>
                    <a:pt x="2040" y="1003"/>
                  </a:lnTo>
                  <a:lnTo>
                    <a:pt x="2040" y="1010"/>
                  </a:lnTo>
                  <a:lnTo>
                    <a:pt x="2041" y="1016"/>
                  </a:lnTo>
                  <a:lnTo>
                    <a:pt x="2040" y="1021"/>
                  </a:lnTo>
                  <a:lnTo>
                    <a:pt x="2039" y="1026"/>
                  </a:lnTo>
                  <a:lnTo>
                    <a:pt x="2037" y="1034"/>
                  </a:lnTo>
                  <a:lnTo>
                    <a:pt x="2035" y="1041"/>
                  </a:lnTo>
                  <a:lnTo>
                    <a:pt x="2037" y="1044"/>
                  </a:lnTo>
                  <a:lnTo>
                    <a:pt x="2039" y="1045"/>
                  </a:lnTo>
                  <a:lnTo>
                    <a:pt x="2042" y="1045"/>
                  </a:lnTo>
                  <a:lnTo>
                    <a:pt x="2047" y="1044"/>
                  </a:lnTo>
                  <a:lnTo>
                    <a:pt x="2059" y="1040"/>
                  </a:lnTo>
                  <a:lnTo>
                    <a:pt x="2071" y="1037"/>
                  </a:lnTo>
                  <a:lnTo>
                    <a:pt x="2082" y="1033"/>
                  </a:lnTo>
                  <a:lnTo>
                    <a:pt x="2091" y="1027"/>
                  </a:lnTo>
                  <a:lnTo>
                    <a:pt x="2104" y="1021"/>
                  </a:lnTo>
                  <a:lnTo>
                    <a:pt x="2115" y="1015"/>
                  </a:lnTo>
                  <a:lnTo>
                    <a:pt x="2117" y="1014"/>
                  </a:lnTo>
                  <a:lnTo>
                    <a:pt x="2117" y="1013"/>
                  </a:lnTo>
                  <a:lnTo>
                    <a:pt x="2117" y="1010"/>
                  </a:lnTo>
                  <a:lnTo>
                    <a:pt x="2117" y="1007"/>
                  </a:lnTo>
                  <a:lnTo>
                    <a:pt x="2115" y="1001"/>
                  </a:lnTo>
                  <a:lnTo>
                    <a:pt x="2111" y="994"/>
                  </a:lnTo>
                  <a:lnTo>
                    <a:pt x="2108" y="987"/>
                  </a:lnTo>
                  <a:lnTo>
                    <a:pt x="2104" y="981"/>
                  </a:lnTo>
                  <a:lnTo>
                    <a:pt x="2102" y="975"/>
                  </a:lnTo>
                  <a:lnTo>
                    <a:pt x="2102" y="972"/>
                  </a:lnTo>
                  <a:lnTo>
                    <a:pt x="2105" y="969"/>
                  </a:lnTo>
                  <a:lnTo>
                    <a:pt x="2109" y="966"/>
                  </a:lnTo>
                  <a:lnTo>
                    <a:pt x="2114" y="964"/>
                  </a:lnTo>
                  <a:lnTo>
                    <a:pt x="2119" y="963"/>
                  </a:lnTo>
                  <a:lnTo>
                    <a:pt x="2128" y="962"/>
                  </a:lnTo>
                  <a:lnTo>
                    <a:pt x="2134" y="962"/>
                  </a:lnTo>
                  <a:lnTo>
                    <a:pt x="2138" y="965"/>
                  </a:lnTo>
                  <a:lnTo>
                    <a:pt x="2141" y="972"/>
                  </a:lnTo>
                  <a:lnTo>
                    <a:pt x="2146" y="982"/>
                  </a:lnTo>
                  <a:lnTo>
                    <a:pt x="2151" y="993"/>
                  </a:lnTo>
                  <a:lnTo>
                    <a:pt x="2155" y="1003"/>
                  </a:lnTo>
                  <a:lnTo>
                    <a:pt x="2159" y="1012"/>
                  </a:lnTo>
                  <a:lnTo>
                    <a:pt x="2161" y="1014"/>
                  </a:lnTo>
                  <a:lnTo>
                    <a:pt x="2164" y="1016"/>
                  </a:lnTo>
                  <a:lnTo>
                    <a:pt x="2165" y="1016"/>
                  </a:lnTo>
                  <a:lnTo>
                    <a:pt x="2167" y="1015"/>
                  </a:lnTo>
                  <a:lnTo>
                    <a:pt x="2174" y="1007"/>
                  </a:lnTo>
                  <a:lnTo>
                    <a:pt x="2182" y="1000"/>
                  </a:lnTo>
                  <a:lnTo>
                    <a:pt x="2189" y="994"/>
                  </a:lnTo>
                  <a:lnTo>
                    <a:pt x="2197" y="989"/>
                  </a:lnTo>
                  <a:lnTo>
                    <a:pt x="2211" y="981"/>
                  </a:lnTo>
                  <a:lnTo>
                    <a:pt x="2227" y="975"/>
                  </a:lnTo>
                  <a:lnTo>
                    <a:pt x="2243" y="969"/>
                  </a:lnTo>
                  <a:lnTo>
                    <a:pt x="2261" y="962"/>
                  </a:lnTo>
                  <a:lnTo>
                    <a:pt x="2279" y="956"/>
                  </a:lnTo>
                  <a:lnTo>
                    <a:pt x="2296" y="949"/>
                  </a:lnTo>
                  <a:lnTo>
                    <a:pt x="2304" y="946"/>
                  </a:lnTo>
                  <a:lnTo>
                    <a:pt x="2311" y="945"/>
                  </a:lnTo>
                  <a:lnTo>
                    <a:pt x="2317" y="945"/>
                  </a:lnTo>
                  <a:lnTo>
                    <a:pt x="2323" y="945"/>
                  </a:lnTo>
                  <a:lnTo>
                    <a:pt x="2334" y="949"/>
                  </a:lnTo>
                  <a:lnTo>
                    <a:pt x="2346" y="953"/>
                  </a:lnTo>
                  <a:lnTo>
                    <a:pt x="2362" y="958"/>
                  </a:lnTo>
                  <a:lnTo>
                    <a:pt x="2381" y="963"/>
                  </a:lnTo>
                  <a:lnTo>
                    <a:pt x="2391" y="964"/>
                  </a:lnTo>
                  <a:lnTo>
                    <a:pt x="2400" y="965"/>
                  </a:lnTo>
                  <a:lnTo>
                    <a:pt x="2410" y="965"/>
                  </a:lnTo>
                  <a:lnTo>
                    <a:pt x="2418" y="965"/>
                  </a:lnTo>
                  <a:lnTo>
                    <a:pt x="2425" y="963"/>
                  </a:lnTo>
                  <a:lnTo>
                    <a:pt x="2431" y="961"/>
                  </a:lnTo>
                  <a:lnTo>
                    <a:pt x="2436" y="958"/>
                  </a:lnTo>
                  <a:lnTo>
                    <a:pt x="2441" y="955"/>
                  </a:lnTo>
                  <a:lnTo>
                    <a:pt x="2447" y="946"/>
                  </a:lnTo>
                  <a:lnTo>
                    <a:pt x="2453" y="936"/>
                  </a:lnTo>
                  <a:lnTo>
                    <a:pt x="2455" y="931"/>
                  </a:lnTo>
                  <a:lnTo>
                    <a:pt x="2460" y="928"/>
                  </a:lnTo>
                  <a:lnTo>
                    <a:pt x="2463" y="927"/>
                  </a:lnTo>
                  <a:lnTo>
                    <a:pt x="2468" y="927"/>
                  </a:lnTo>
                  <a:lnTo>
                    <a:pt x="2479" y="931"/>
                  </a:lnTo>
                  <a:lnTo>
                    <a:pt x="2488" y="934"/>
                  </a:lnTo>
                  <a:lnTo>
                    <a:pt x="2503" y="938"/>
                  </a:lnTo>
                  <a:lnTo>
                    <a:pt x="2523" y="943"/>
                  </a:lnTo>
                  <a:lnTo>
                    <a:pt x="2545" y="949"/>
                  </a:lnTo>
                  <a:lnTo>
                    <a:pt x="2564" y="953"/>
                  </a:lnTo>
                  <a:lnTo>
                    <a:pt x="2582" y="958"/>
                  </a:lnTo>
                  <a:lnTo>
                    <a:pt x="2600" y="964"/>
                  </a:lnTo>
                  <a:lnTo>
                    <a:pt x="2607" y="968"/>
                  </a:lnTo>
                  <a:lnTo>
                    <a:pt x="2613" y="971"/>
                  </a:lnTo>
                  <a:lnTo>
                    <a:pt x="2619" y="976"/>
                  </a:lnTo>
                  <a:lnTo>
                    <a:pt x="2623" y="980"/>
                  </a:lnTo>
                  <a:lnTo>
                    <a:pt x="2630" y="995"/>
                  </a:lnTo>
                  <a:lnTo>
                    <a:pt x="2638" y="1019"/>
                  </a:lnTo>
                  <a:lnTo>
                    <a:pt x="2642" y="1032"/>
                  </a:lnTo>
                  <a:lnTo>
                    <a:pt x="2644" y="1044"/>
                  </a:lnTo>
                  <a:lnTo>
                    <a:pt x="2645" y="1056"/>
                  </a:lnTo>
                  <a:lnTo>
                    <a:pt x="2645" y="1065"/>
                  </a:lnTo>
                  <a:lnTo>
                    <a:pt x="2644" y="1073"/>
                  </a:lnTo>
                  <a:lnTo>
                    <a:pt x="2642" y="1082"/>
                  </a:lnTo>
                  <a:lnTo>
                    <a:pt x="2638" y="1091"/>
                  </a:lnTo>
                  <a:lnTo>
                    <a:pt x="2633" y="1101"/>
                  </a:lnTo>
                  <a:lnTo>
                    <a:pt x="2629" y="1110"/>
                  </a:lnTo>
                  <a:lnTo>
                    <a:pt x="2621" y="1119"/>
                  </a:lnTo>
                  <a:lnTo>
                    <a:pt x="2614" y="1127"/>
                  </a:lnTo>
                  <a:lnTo>
                    <a:pt x="2606" y="1134"/>
                  </a:lnTo>
                  <a:lnTo>
                    <a:pt x="2602" y="1138"/>
                  </a:lnTo>
                  <a:lnTo>
                    <a:pt x="2599" y="1142"/>
                  </a:lnTo>
                  <a:lnTo>
                    <a:pt x="2595" y="1146"/>
                  </a:lnTo>
                  <a:lnTo>
                    <a:pt x="2594" y="1151"/>
                  </a:lnTo>
                  <a:lnTo>
                    <a:pt x="2590" y="1159"/>
                  </a:lnTo>
                  <a:lnTo>
                    <a:pt x="2589" y="1167"/>
                  </a:lnTo>
                  <a:lnTo>
                    <a:pt x="2589" y="1176"/>
                  </a:lnTo>
                  <a:lnTo>
                    <a:pt x="2588" y="1184"/>
                  </a:lnTo>
                  <a:lnTo>
                    <a:pt x="2588" y="1192"/>
                  </a:lnTo>
                  <a:lnTo>
                    <a:pt x="2586" y="1199"/>
                  </a:lnTo>
                  <a:lnTo>
                    <a:pt x="2580" y="1211"/>
                  </a:lnTo>
                  <a:lnTo>
                    <a:pt x="2576" y="1224"/>
                  </a:lnTo>
                  <a:lnTo>
                    <a:pt x="2573" y="1237"/>
                  </a:lnTo>
                  <a:lnTo>
                    <a:pt x="2568" y="1248"/>
                  </a:lnTo>
                  <a:lnTo>
                    <a:pt x="2557" y="1264"/>
                  </a:lnTo>
                  <a:lnTo>
                    <a:pt x="2542" y="1285"/>
                  </a:lnTo>
                  <a:lnTo>
                    <a:pt x="2533" y="1297"/>
                  </a:lnTo>
                  <a:lnTo>
                    <a:pt x="2526" y="1306"/>
                  </a:lnTo>
                  <a:lnTo>
                    <a:pt x="2518" y="1314"/>
                  </a:lnTo>
                  <a:lnTo>
                    <a:pt x="2512" y="1319"/>
                  </a:lnTo>
                  <a:lnTo>
                    <a:pt x="2499" y="1327"/>
                  </a:lnTo>
                  <a:lnTo>
                    <a:pt x="2479" y="1336"/>
                  </a:lnTo>
                  <a:lnTo>
                    <a:pt x="2457" y="1344"/>
                  </a:lnTo>
                  <a:lnTo>
                    <a:pt x="2438" y="1354"/>
                  </a:lnTo>
                  <a:lnTo>
                    <a:pt x="2422" y="1361"/>
                  </a:lnTo>
                  <a:lnTo>
                    <a:pt x="2406" y="1365"/>
                  </a:lnTo>
                  <a:lnTo>
                    <a:pt x="2393" y="1369"/>
                  </a:lnTo>
                  <a:lnTo>
                    <a:pt x="2380" y="1374"/>
                  </a:lnTo>
                  <a:lnTo>
                    <a:pt x="2369" y="1379"/>
                  </a:lnTo>
                  <a:lnTo>
                    <a:pt x="2365" y="1382"/>
                  </a:lnTo>
                  <a:lnTo>
                    <a:pt x="2363" y="1384"/>
                  </a:lnTo>
                  <a:lnTo>
                    <a:pt x="2363" y="1385"/>
                  </a:lnTo>
                  <a:lnTo>
                    <a:pt x="2365" y="1386"/>
                  </a:lnTo>
                  <a:lnTo>
                    <a:pt x="2367" y="1387"/>
                  </a:lnTo>
                  <a:lnTo>
                    <a:pt x="2382" y="1386"/>
                  </a:lnTo>
                  <a:lnTo>
                    <a:pt x="2403" y="1384"/>
                  </a:lnTo>
                  <a:lnTo>
                    <a:pt x="2412" y="1381"/>
                  </a:lnTo>
                  <a:lnTo>
                    <a:pt x="2421" y="1380"/>
                  </a:lnTo>
                  <a:lnTo>
                    <a:pt x="2431" y="1379"/>
                  </a:lnTo>
                  <a:lnTo>
                    <a:pt x="2443" y="1380"/>
                  </a:lnTo>
                  <a:lnTo>
                    <a:pt x="2450" y="1382"/>
                  </a:lnTo>
                  <a:lnTo>
                    <a:pt x="2457" y="1388"/>
                  </a:lnTo>
                  <a:lnTo>
                    <a:pt x="2464" y="1397"/>
                  </a:lnTo>
                  <a:lnTo>
                    <a:pt x="2473" y="1406"/>
                  </a:lnTo>
                  <a:lnTo>
                    <a:pt x="2486" y="1426"/>
                  </a:lnTo>
                  <a:lnTo>
                    <a:pt x="2498" y="1441"/>
                  </a:lnTo>
                  <a:lnTo>
                    <a:pt x="2503" y="1445"/>
                  </a:lnTo>
                  <a:lnTo>
                    <a:pt x="2511" y="1450"/>
                  </a:lnTo>
                  <a:lnTo>
                    <a:pt x="2520" y="1456"/>
                  </a:lnTo>
                  <a:lnTo>
                    <a:pt x="2530" y="1462"/>
                  </a:lnTo>
                  <a:lnTo>
                    <a:pt x="2541" y="1467"/>
                  </a:lnTo>
                  <a:lnTo>
                    <a:pt x="2551" y="1472"/>
                  </a:lnTo>
                  <a:lnTo>
                    <a:pt x="2561" y="1475"/>
                  </a:lnTo>
                  <a:lnTo>
                    <a:pt x="2570" y="1478"/>
                  </a:lnTo>
                  <a:lnTo>
                    <a:pt x="2577" y="1479"/>
                  </a:lnTo>
                  <a:lnTo>
                    <a:pt x="2585" y="1481"/>
                  </a:lnTo>
                  <a:lnTo>
                    <a:pt x="2590" y="1484"/>
                  </a:lnTo>
                  <a:lnTo>
                    <a:pt x="2595" y="1486"/>
                  </a:lnTo>
                  <a:lnTo>
                    <a:pt x="2601" y="1491"/>
                  </a:lnTo>
                  <a:lnTo>
                    <a:pt x="2606" y="1495"/>
                  </a:lnTo>
                  <a:lnTo>
                    <a:pt x="2611" y="1501"/>
                  </a:lnTo>
                  <a:lnTo>
                    <a:pt x="2615" y="1510"/>
                  </a:lnTo>
                  <a:lnTo>
                    <a:pt x="2619" y="1519"/>
                  </a:lnTo>
                  <a:lnTo>
                    <a:pt x="2621" y="1527"/>
                  </a:lnTo>
                  <a:lnTo>
                    <a:pt x="2623" y="1535"/>
                  </a:lnTo>
                  <a:lnTo>
                    <a:pt x="2624" y="1542"/>
                  </a:lnTo>
                  <a:lnTo>
                    <a:pt x="2624" y="1556"/>
                  </a:lnTo>
                  <a:lnTo>
                    <a:pt x="2625" y="1569"/>
                  </a:lnTo>
                  <a:lnTo>
                    <a:pt x="2626" y="1575"/>
                  </a:lnTo>
                  <a:lnTo>
                    <a:pt x="2630" y="1580"/>
                  </a:lnTo>
                  <a:lnTo>
                    <a:pt x="2633" y="1582"/>
                  </a:lnTo>
                  <a:lnTo>
                    <a:pt x="2638" y="1585"/>
                  </a:lnTo>
                  <a:lnTo>
                    <a:pt x="2650" y="1586"/>
                  </a:lnTo>
                  <a:lnTo>
                    <a:pt x="2661" y="1586"/>
                  </a:lnTo>
                  <a:lnTo>
                    <a:pt x="2665" y="1587"/>
                  </a:lnTo>
                  <a:lnTo>
                    <a:pt x="2668" y="1588"/>
                  </a:lnTo>
                  <a:lnTo>
                    <a:pt x="2670" y="1590"/>
                  </a:lnTo>
                  <a:lnTo>
                    <a:pt x="2673" y="1594"/>
                  </a:lnTo>
                  <a:lnTo>
                    <a:pt x="2674" y="1602"/>
                  </a:lnTo>
                  <a:lnTo>
                    <a:pt x="2676" y="1613"/>
                  </a:lnTo>
                  <a:lnTo>
                    <a:pt x="2678" y="1618"/>
                  </a:lnTo>
                  <a:lnTo>
                    <a:pt x="2682" y="1623"/>
                  </a:lnTo>
                  <a:lnTo>
                    <a:pt x="2686" y="1625"/>
                  </a:lnTo>
                  <a:lnTo>
                    <a:pt x="2690" y="1627"/>
                  </a:lnTo>
                  <a:lnTo>
                    <a:pt x="2702" y="1629"/>
                  </a:lnTo>
                  <a:lnTo>
                    <a:pt x="2714" y="1630"/>
                  </a:lnTo>
                  <a:lnTo>
                    <a:pt x="2732" y="1631"/>
                  </a:lnTo>
                  <a:lnTo>
                    <a:pt x="2758" y="1632"/>
                  </a:lnTo>
                  <a:lnTo>
                    <a:pt x="2781" y="1633"/>
                  </a:lnTo>
                  <a:lnTo>
                    <a:pt x="2794" y="1634"/>
                  </a:lnTo>
                  <a:lnTo>
                    <a:pt x="2795" y="1636"/>
                  </a:lnTo>
                  <a:lnTo>
                    <a:pt x="2795" y="1639"/>
                  </a:lnTo>
                  <a:lnTo>
                    <a:pt x="2795" y="1645"/>
                  </a:lnTo>
                  <a:lnTo>
                    <a:pt x="2793" y="1652"/>
                  </a:lnTo>
                  <a:lnTo>
                    <a:pt x="2789" y="1670"/>
                  </a:lnTo>
                  <a:lnTo>
                    <a:pt x="2787" y="1687"/>
                  </a:lnTo>
                  <a:lnTo>
                    <a:pt x="2787" y="1706"/>
                  </a:lnTo>
                  <a:lnTo>
                    <a:pt x="2787" y="1732"/>
                  </a:lnTo>
                  <a:lnTo>
                    <a:pt x="2789" y="1757"/>
                  </a:lnTo>
                  <a:lnTo>
                    <a:pt x="2791" y="1777"/>
                  </a:lnTo>
                  <a:lnTo>
                    <a:pt x="2797" y="1795"/>
                  </a:lnTo>
                  <a:lnTo>
                    <a:pt x="2807" y="1815"/>
                  </a:lnTo>
                  <a:lnTo>
                    <a:pt x="2810" y="1825"/>
                  </a:lnTo>
                  <a:lnTo>
                    <a:pt x="2815" y="1833"/>
                  </a:lnTo>
                  <a:lnTo>
                    <a:pt x="2820" y="1840"/>
                  </a:lnTo>
                  <a:lnTo>
                    <a:pt x="2823" y="1844"/>
                  </a:lnTo>
                  <a:lnTo>
                    <a:pt x="2827" y="1845"/>
                  </a:lnTo>
                  <a:lnTo>
                    <a:pt x="2832" y="1845"/>
                  </a:lnTo>
                  <a:lnTo>
                    <a:pt x="2837" y="1845"/>
                  </a:lnTo>
                  <a:lnTo>
                    <a:pt x="2843" y="1844"/>
                  </a:lnTo>
                  <a:lnTo>
                    <a:pt x="2854" y="1840"/>
                  </a:lnTo>
                  <a:lnTo>
                    <a:pt x="2865" y="1837"/>
                  </a:lnTo>
                  <a:lnTo>
                    <a:pt x="2871" y="1835"/>
                  </a:lnTo>
                  <a:lnTo>
                    <a:pt x="2877" y="1835"/>
                  </a:lnTo>
                  <a:lnTo>
                    <a:pt x="2882" y="1837"/>
                  </a:lnTo>
                  <a:lnTo>
                    <a:pt x="2886" y="1839"/>
                  </a:lnTo>
                  <a:lnTo>
                    <a:pt x="2891" y="1841"/>
                  </a:lnTo>
                  <a:lnTo>
                    <a:pt x="2895" y="1845"/>
                  </a:lnTo>
                  <a:lnTo>
                    <a:pt x="2897" y="1848"/>
                  </a:lnTo>
                  <a:lnTo>
                    <a:pt x="2900" y="1852"/>
                  </a:lnTo>
                  <a:lnTo>
                    <a:pt x="2902" y="1861"/>
                  </a:lnTo>
                  <a:lnTo>
                    <a:pt x="2906" y="1872"/>
                  </a:lnTo>
                  <a:lnTo>
                    <a:pt x="2907" y="1877"/>
                  </a:lnTo>
                  <a:lnTo>
                    <a:pt x="2909" y="1882"/>
                  </a:lnTo>
                  <a:lnTo>
                    <a:pt x="2911" y="1885"/>
                  </a:lnTo>
                  <a:lnTo>
                    <a:pt x="2915" y="1886"/>
                  </a:lnTo>
                  <a:lnTo>
                    <a:pt x="2921" y="1889"/>
                  </a:lnTo>
                  <a:lnTo>
                    <a:pt x="2926" y="1894"/>
                  </a:lnTo>
                  <a:lnTo>
                    <a:pt x="2927" y="1896"/>
                  </a:lnTo>
                  <a:lnTo>
                    <a:pt x="2928" y="1900"/>
                  </a:lnTo>
                  <a:lnTo>
                    <a:pt x="2928" y="1904"/>
                  </a:lnTo>
                  <a:lnTo>
                    <a:pt x="2928" y="1910"/>
                  </a:lnTo>
                  <a:lnTo>
                    <a:pt x="2927" y="1915"/>
                  </a:lnTo>
                  <a:lnTo>
                    <a:pt x="2927" y="1920"/>
                  </a:lnTo>
                  <a:lnTo>
                    <a:pt x="2929" y="1923"/>
                  </a:lnTo>
                  <a:lnTo>
                    <a:pt x="2930" y="1926"/>
                  </a:lnTo>
                  <a:lnTo>
                    <a:pt x="2938" y="1930"/>
                  </a:lnTo>
                  <a:lnTo>
                    <a:pt x="2948" y="1935"/>
                  </a:lnTo>
                  <a:lnTo>
                    <a:pt x="2963" y="1941"/>
                  </a:lnTo>
                  <a:lnTo>
                    <a:pt x="2978" y="1949"/>
                  </a:lnTo>
                  <a:lnTo>
                    <a:pt x="2985" y="1954"/>
                  </a:lnTo>
                  <a:lnTo>
                    <a:pt x="2992" y="1959"/>
                  </a:lnTo>
                  <a:lnTo>
                    <a:pt x="2999" y="1964"/>
                  </a:lnTo>
                  <a:lnTo>
                    <a:pt x="3004" y="1968"/>
                  </a:lnTo>
                  <a:lnTo>
                    <a:pt x="3011" y="1977"/>
                  </a:lnTo>
                  <a:lnTo>
                    <a:pt x="3018" y="1983"/>
                  </a:lnTo>
                  <a:lnTo>
                    <a:pt x="3022" y="1984"/>
                  </a:lnTo>
                  <a:lnTo>
                    <a:pt x="3026" y="1985"/>
                  </a:lnTo>
                  <a:lnTo>
                    <a:pt x="3029" y="1985"/>
                  </a:lnTo>
                  <a:lnTo>
                    <a:pt x="3034" y="1985"/>
                  </a:lnTo>
                  <a:lnTo>
                    <a:pt x="3045" y="1984"/>
                  </a:lnTo>
                  <a:lnTo>
                    <a:pt x="3055" y="1983"/>
                  </a:lnTo>
                  <a:lnTo>
                    <a:pt x="3066" y="1984"/>
                  </a:lnTo>
                  <a:lnTo>
                    <a:pt x="3074" y="1985"/>
                  </a:lnTo>
                  <a:lnTo>
                    <a:pt x="3084" y="1986"/>
                  </a:lnTo>
                  <a:lnTo>
                    <a:pt x="3095" y="1986"/>
                  </a:lnTo>
                  <a:lnTo>
                    <a:pt x="3100" y="1984"/>
                  </a:lnTo>
                  <a:lnTo>
                    <a:pt x="3106" y="1982"/>
                  </a:lnTo>
                  <a:lnTo>
                    <a:pt x="3111" y="1977"/>
                  </a:lnTo>
                  <a:lnTo>
                    <a:pt x="3116" y="1971"/>
                  </a:lnTo>
                  <a:lnTo>
                    <a:pt x="3124" y="1959"/>
                  </a:lnTo>
                  <a:lnTo>
                    <a:pt x="3133" y="1947"/>
                  </a:lnTo>
                  <a:lnTo>
                    <a:pt x="3140" y="1938"/>
                  </a:lnTo>
                  <a:lnTo>
                    <a:pt x="3149" y="1929"/>
                  </a:lnTo>
                  <a:lnTo>
                    <a:pt x="3159" y="1921"/>
                  </a:lnTo>
                  <a:lnTo>
                    <a:pt x="3169" y="1913"/>
                  </a:lnTo>
                  <a:lnTo>
                    <a:pt x="3174" y="1909"/>
                  </a:lnTo>
                  <a:lnTo>
                    <a:pt x="3178" y="1904"/>
                  </a:lnTo>
                  <a:lnTo>
                    <a:pt x="3180" y="1901"/>
                  </a:lnTo>
                  <a:lnTo>
                    <a:pt x="3181" y="1897"/>
                  </a:lnTo>
                  <a:lnTo>
                    <a:pt x="3181" y="1894"/>
                  </a:lnTo>
                  <a:lnTo>
                    <a:pt x="3181" y="1891"/>
                  </a:lnTo>
                  <a:lnTo>
                    <a:pt x="3179" y="1888"/>
                  </a:lnTo>
                  <a:lnTo>
                    <a:pt x="3177" y="1884"/>
                  </a:lnTo>
                  <a:lnTo>
                    <a:pt x="3171" y="1877"/>
                  </a:lnTo>
                  <a:lnTo>
                    <a:pt x="3162" y="1869"/>
                  </a:lnTo>
                  <a:lnTo>
                    <a:pt x="3150" y="1856"/>
                  </a:lnTo>
                  <a:lnTo>
                    <a:pt x="3135" y="1839"/>
                  </a:lnTo>
                  <a:lnTo>
                    <a:pt x="3121" y="1821"/>
                  </a:lnTo>
                  <a:lnTo>
                    <a:pt x="3110" y="1806"/>
                  </a:lnTo>
                  <a:lnTo>
                    <a:pt x="3108" y="1801"/>
                  </a:lnTo>
                  <a:lnTo>
                    <a:pt x="3106" y="1797"/>
                  </a:lnTo>
                  <a:lnTo>
                    <a:pt x="3108" y="1794"/>
                  </a:lnTo>
                  <a:lnTo>
                    <a:pt x="3109" y="1791"/>
                  </a:lnTo>
                  <a:lnTo>
                    <a:pt x="3116" y="1789"/>
                  </a:lnTo>
                  <a:lnTo>
                    <a:pt x="3131" y="1785"/>
                  </a:lnTo>
                  <a:lnTo>
                    <a:pt x="3150" y="1782"/>
                  </a:lnTo>
                  <a:lnTo>
                    <a:pt x="3172" y="1778"/>
                  </a:lnTo>
                  <a:lnTo>
                    <a:pt x="3194" y="1775"/>
                  </a:lnTo>
                  <a:lnTo>
                    <a:pt x="3218" y="1770"/>
                  </a:lnTo>
                  <a:lnTo>
                    <a:pt x="3238" y="1766"/>
                  </a:lnTo>
                  <a:lnTo>
                    <a:pt x="3255" y="1763"/>
                  </a:lnTo>
                  <a:lnTo>
                    <a:pt x="3272" y="1759"/>
                  </a:lnTo>
                  <a:lnTo>
                    <a:pt x="3292" y="1755"/>
                  </a:lnTo>
                  <a:lnTo>
                    <a:pt x="3303" y="1752"/>
                  </a:lnTo>
                  <a:lnTo>
                    <a:pt x="3311" y="1751"/>
                  </a:lnTo>
                  <a:lnTo>
                    <a:pt x="3317" y="1751"/>
                  </a:lnTo>
                  <a:lnTo>
                    <a:pt x="3323" y="1752"/>
                  </a:lnTo>
                  <a:lnTo>
                    <a:pt x="3332" y="1758"/>
                  </a:lnTo>
                  <a:lnTo>
                    <a:pt x="3343" y="1765"/>
                  </a:lnTo>
                  <a:lnTo>
                    <a:pt x="3358" y="1776"/>
                  </a:lnTo>
                  <a:lnTo>
                    <a:pt x="3381" y="1789"/>
                  </a:lnTo>
                  <a:lnTo>
                    <a:pt x="3406" y="1801"/>
                  </a:lnTo>
                  <a:lnTo>
                    <a:pt x="3429" y="1810"/>
                  </a:lnTo>
                  <a:lnTo>
                    <a:pt x="3449" y="1818"/>
                  </a:lnTo>
                  <a:lnTo>
                    <a:pt x="3468" y="1821"/>
                  </a:lnTo>
                  <a:lnTo>
                    <a:pt x="3477" y="1822"/>
                  </a:lnTo>
                  <a:lnTo>
                    <a:pt x="3486" y="1822"/>
                  </a:lnTo>
                  <a:lnTo>
                    <a:pt x="3493" y="1822"/>
                  </a:lnTo>
                  <a:lnTo>
                    <a:pt x="3499" y="1820"/>
                  </a:lnTo>
                  <a:lnTo>
                    <a:pt x="3508" y="1814"/>
                  </a:lnTo>
                  <a:lnTo>
                    <a:pt x="3518" y="1807"/>
                  </a:lnTo>
                  <a:lnTo>
                    <a:pt x="3527" y="1800"/>
                  </a:lnTo>
                  <a:lnTo>
                    <a:pt x="3537" y="1793"/>
                  </a:lnTo>
                  <a:lnTo>
                    <a:pt x="3550" y="1785"/>
                  </a:lnTo>
                  <a:lnTo>
                    <a:pt x="3565" y="1779"/>
                  </a:lnTo>
                  <a:lnTo>
                    <a:pt x="3574" y="1776"/>
                  </a:lnTo>
                  <a:lnTo>
                    <a:pt x="3582" y="1771"/>
                  </a:lnTo>
                  <a:lnTo>
                    <a:pt x="3589" y="1765"/>
                  </a:lnTo>
                  <a:lnTo>
                    <a:pt x="3596" y="1759"/>
                  </a:lnTo>
                  <a:lnTo>
                    <a:pt x="3608" y="1746"/>
                  </a:lnTo>
                  <a:lnTo>
                    <a:pt x="3620" y="1735"/>
                  </a:lnTo>
                  <a:lnTo>
                    <a:pt x="3634" y="1726"/>
                  </a:lnTo>
                  <a:lnTo>
                    <a:pt x="3651" y="1718"/>
                  </a:lnTo>
                  <a:lnTo>
                    <a:pt x="3671" y="1709"/>
                  </a:lnTo>
                  <a:lnTo>
                    <a:pt x="3691" y="1705"/>
                  </a:lnTo>
                  <a:lnTo>
                    <a:pt x="3713" y="1700"/>
                  </a:lnTo>
                  <a:lnTo>
                    <a:pt x="3736" y="1697"/>
                  </a:lnTo>
                  <a:lnTo>
                    <a:pt x="3761" y="1696"/>
                  </a:lnTo>
                  <a:lnTo>
                    <a:pt x="3788" y="1696"/>
                  </a:lnTo>
                  <a:lnTo>
                    <a:pt x="3798" y="1696"/>
                  </a:lnTo>
                  <a:lnTo>
                    <a:pt x="3809" y="1697"/>
                  </a:lnTo>
                  <a:lnTo>
                    <a:pt x="3818" y="1700"/>
                  </a:lnTo>
                  <a:lnTo>
                    <a:pt x="3826" y="1702"/>
                  </a:lnTo>
                  <a:lnTo>
                    <a:pt x="3836" y="1708"/>
                  </a:lnTo>
                  <a:lnTo>
                    <a:pt x="3843" y="1713"/>
                  </a:lnTo>
                  <a:lnTo>
                    <a:pt x="3845" y="1716"/>
                  </a:lnTo>
                  <a:lnTo>
                    <a:pt x="3846" y="1720"/>
                  </a:lnTo>
                  <a:lnTo>
                    <a:pt x="3845" y="1725"/>
                  </a:lnTo>
                  <a:lnTo>
                    <a:pt x="3842" y="1730"/>
                  </a:lnTo>
                  <a:lnTo>
                    <a:pt x="3836" y="1743"/>
                  </a:lnTo>
                  <a:lnTo>
                    <a:pt x="3832" y="1757"/>
                  </a:lnTo>
                  <a:lnTo>
                    <a:pt x="3829" y="1764"/>
                  </a:lnTo>
                  <a:lnTo>
                    <a:pt x="3829" y="1770"/>
                  </a:lnTo>
                  <a:lnTo>
                    <a:pt x="3830" y="1776"/>
                  </a:lnTo>
                  <a:lnTo>
                    <a:pt x="3833" y="1781"/>
                  </a:lnTo>
                  <a:lnTo>
                    <a:pt x="3841" y="1793"/>
                  </a:lnTo>
                  <a:lnTo>
                    <a:pt x="3853" y="1806"/>
                  </a:lnTo>
                  <a:lnTo>
                    <a:pt x="3864" y="1821"/>
                  </a:lnTo>
                  <a:lnTo>
                    <a:pt x="3873" y="1835"/>
                  </a:lnTo>
                  <a:lnTo>
                    <a:pt x="3876" y="1842"/>
                  </a:lnTo>
                  <a:lnTo>
                    <a:pt x="3878" y="1851"/>
                  </a:lnTo>
                  <a:lnTo>
                    <a:pt x="3879" y="1860"/>
                  </a:lnTo>
                  <a:lnTo>
                    <a:pt x="3878" y="1871"/>
                  </a:lnTo>
                  <a:lnTo>
                    <a:pt x="3877" y="1882"/>
                  </a:lnTo>
                  <a:lnTo>
                    <a:pt x="3876" y="1892"/>
                  </a:lnTo>
                  <a:lnTo>
                    <a:pt x="3872" y="1902"/>
                  </a:lnTo>
                  <a:lnTo>
                    <a:pt x="3868" y="1911"/>
                  </a:lnTo>
                  <a:lnTo>
                    <a:pt x="3864" y="1920"/>
                  </a:lnTo>
                  <a:lnTo>
                    <a:pt x="3859" y="1926"/>
                  </a:lnTo>
                  <a:lnTo>
                    <a:pt x="3853" y="1929"/>
                  </a:lnTo>
                  <a:lnTo>
                    <a:pt x="3847" y="1933"/>
                  </a:lnTo>
                  <a:lnTo>
                    <a:pt x="3841" y="1935"/>
                  </a:lnTo>
                  <a:lnTo>
                    <a:pt x="3834" y="1939"/>
                  </a:lnTo>
                  <a:lnTo>
                    <a:pt x="3828" y="1942"/>
                  </a:lnTo>
                  <a:lnTo>
                    <a:pt x="3822" y="1947"/>
                  </a:lnTo>
                  <a:lnTo>
                    <a:pt x="3815" y="1954"/>
                  </a:lnTo>
                  <a:lnTo>
                    <a:pt x="3809" y="1965"/>
                  </a:lnTo>
                  <a:lnTo>
                    <a:pt x="3803" y="1977"/>
                  </a:lnTo>
                  <a:lnTo>
                    <a:pt x="3796" y="1990"/>
                  </a:lnTo>
                  <a:lnTo>
                    <a:pt x="3784" y="2016"/>
                  </a:lnTo>
                  <a:lnTo>
                    <a:pt x="3774" y="2040"/>
                  </a:lnTo>
                  <a:lnTo>
                    <a:pt x="3767" y="2048"/>
                  </a:lnTo>
                  <a:lnTo>
                    <a:pt x="3759" y="2058"/>
                  </a:lnTo>
                  <a:lnTo>
                    <a:pt x="3748" y="2066"/>
                  </a:lnTo>
                  <a:lnTo>
                    <a:pt x="3736" y="2074"/>
                  </a:lnTo>
                  <a:lnTo>
                    <a:pt x="3713" y="2089"/>
                  </a:lnTo>
                  <a:lnTo>
                    <a:pt x="3692" y="2099"/>
                  </a:lnTo>
                  <a:lnTo>
                    <a:pt x="3676" y="2109"/>
                  </a:lnTo>
                  <a:lnTo>
                    <a:pt x="3659" y="2119"/>
                  </a:lnTo>
                  <a:lnTo>
                    <a:pt x="3651" y="2125"/>
                  </a:lnTo>
                  <a:lnTo>
                    <a:pt x="3643" y="2129"/>
                  </a:lnTo>
                  <a:lnTo>
                    <a:pt x="3635" y="2132"/>
                  </a:lnTo>
                  <a:lnTo>
                    <a:pt x="3629" y="2135"/>
                  </a:lnTo>
                  <a:lnTo>
                    <a:pt x="3624" y="2136"/>
                  </a:lnTo>
                  <a:lnTo>
                    <a:pt x="3618" y="2138"/>
                  </a:lnTo>
                  <a:lnTo>
                    <a:pt x="3614" y="2142"/>
                  </a:lnTo>
                  <a:lnTo>
                    <a:pt x="3610" y="2146"/>
                  </a:lnTo>
                  <a:lnTo>
                    <a:pt x="3609" y="2149"/>
                  </a:lnTo>
                  <a:lnTo>
                    <a:pt x="3609" y="2153"/>
                  </a:lnTo>
                  <a:lnTo>
                    <a:pt x="3610" y="2156"/>
                  </a:lnTo>
                  <a:lnTo>
                    <a:pt x="3614" y="2160"/>
                  </a:lnTo>
                  <a:lnTo>
                    <a:pt x="3618" y="2163"/>
                  </a:lnTo>
                  <a:lnTo>
                    <a:pt x="3621" y="2167"/>
                  </a:lnTo>
                  <a:lnTo>
                    <a:pt x="3624" y="2171"/>
                  </a:lnTo>
                  <a:lnTo>
                    <a:pt x="3625" y="2174"/>
                  </a:lnTo>
                  <a:lnTo>
                    <a:pt x="3627" y="2184"/>
                  </a:lnTo>
                  <a:lnTo>
                    <a:pt x="3628" y="2194"/>
                  </a:lnTo>
                  <a:lnTo>
                    <a:pt x="3631" y="2206"/>
                  </a:lnTo>
                  <a:lnTo>
                    <a:pt x="3637" y="2218"/>
                  </a:lnTo>
                  <a:lnTo>
                    <a:pt x="3641" y="2230"/>
                  </a:lnTo>
                  <a:lnTo>
                    <a:pt x="3645" y="2242"/>
                  </a:lnTo>
                  <a:lnTo>
                    <a:pt x="3645" y="2248"/>
                  </a:lnTo>
                  <a:lnTo>
                    <a:pt x="3644" y="2253"/>
                  </a:lnTo>
                  <a:lnTo>
                    <a:pt x="3641" y="2255"/>
                  </a:lnTo>
                  <a:lnTo>
                    <a:pt x="3638" y="2257"/>
                  </a:lnTo>
                  <a:lnTo>
                    <a:pt x="3626" y="2262"/>
                  </a:lnTo>
                  <a:lnTo>
                    <a:pt x="3607" y="2267"/>
                  </a:lnTo>
                  <a:lnTo>
                    <a:pt x="3602" y="2269"/>
                  </a:lnTo>
                  <a:lnTo>
                    <a:pt x="3597" y="2272"/>
                  </a:lnTo>
                  <a:lnTo>
                    <a:pt x="3593" y="2274"/>
                  </a:lnTo>
                  <a:lnTo>
                    <a:pt x="3589" y="2277"/>
                  </a:lnTo>
                  <a:lnTo>
                    <a:pt x="3583" y="2286"/>
                  </a:lnTo>
                  <a:lnTo>
                    <a:pt x="3580" y="2295"/>
                  </a:lnTo>
                  <a:lnTo>
                    <a:pt x="3577" y="2307"/>
                  </a:lnTo>
                  <a:lnTo>
                    <a:pt x="3576" y="2319"/>
                  </a:lnTo>
                  <a:lnTo>
                    <a:pt x="3576" y="2332"/>
                  </a:lnTo>
                  <a:lnTo>
                    <a:pt x="3576" y="2345"/>
                  </a:lnTo>
                  <a:lnTo>
                    <a:pt x="3577" y="2358"/>
                  </a:lnTo>
                  <a:lnTo>
                    <a:pt x="3578" y="2369"/>
                  </a:lnTo>
                  <a:lnTo>
                    <a:pt x="3580" y="2379"/>
                  </a:lnTo>
                  <a:lnTo>
                    <a:pt x="3583" y="2386"/>
                  </a:lnTo>
                  <a:lnTo>
                    <a:pt x="3587" y="2392"/>
                  </a:lnTo>
                  <a:lnTo>
                    <a:pt x="3590" y="2396"/>
                  </a:lnTo>
                  <a:lnTo>
                    <a:pt x="3596" y="2400"/>
                  </a:lnTo>
                  <a:lnTo>
                    <a:pt x="3602" y="2401"/>
                  </a:lnTo>
                  <a:lnTo>
                    <a:pt x="3616" y="2405"/>
                  </a:lnTo>
                  <a:lnTo>
                    <a:pt x="3633" y="2409"/>
                  </a:lnTo>
                  <a:lnTo>
                    <a:pt x="3650" y="2415"/>
                  </a:lnTo>
                  <a:lnTo>
                    <a:pt x="3668" y="2423"/>
                  </a:lnTo>
                  <a:lnTo>
                    <a:pt x="3676" y="2426"/>
                  </a:lnTo>
                  <a:lnTo>
                    <a:pt x="3682" y="2430"/>
                  </a:lnTo>
                  <a:lnTo>
                    <a:pt x="3688" y="2433"/>
                  </a:lnTo>
                  <a:lnTo>
                    <a:pt x="3691" y="2438"/>
                  </a:lnTo>
                  <a:lnTo>
                    <a:pt x="3698" y="2449"/>
                  </a:lnTo>
                  <a:lnTo>
                    <a:pt x="3704" y="2459"/>
                  </a:lnTo>
                  <a:lnTo>
                    <a:pt x="3713" y="2474"/>
                  </a:lnTo>
                  <a:lnTo>
                    <a:pt x="3725" y="2491"/>
                  </a:lnTo>
                  <a:lnTo>
                    <a:pt x="3739" y="2509"/>
                  </a:lnTo>
                  <a:lnTo>
                    <a:pt x="3752" y="2525"/>
                  </a:lnTo>
                  <a:lnTo>
                    <a:pt x="3767" y="2539"/>
                  </a:lnTo>
                  <a:lnTo>
                    <a:pt x="3784" y="2556"/>
                  </a:lnTo>
                  <a:lnTo>
                    <a:pt x="3794" y="2563"/>
                  </a:lnTo>
                  <a:lnTo>
                    <a:pt x="3803" y="2570"/>
                  </a:lnTo>
                  <a:lnTo>
                    <a:pt x="3811" y="2576"/>
                  </a:lnTo>
                  <a:lnTo>
                    <a:pt x="3820" y="2579"/>
                  </a:lnTo>
                  <a:lnTo>
                    <a:pt x="3836" y="2584"/>
                  </a:lnTo>
                  <a:lnTo>
                    <a:pt x="3852" y="2588"/>
                  </a:lnTo>
                  <a:lnTo>
                    <a:pt x="3867" y="2589"/>
                  </a:lnTo>
                  <a:lnTo>
                    <a:pt x="3883" y="2590"/>
                  </a:lnTo>
                  <a:lnTo>
                    <a:pt x="3899" y="2591"/>
                  </a:lnTo>
                  <a:lnTo>
                    <a:pt x="3918" y="2591"/>
                  </a:lnTo>
                  <a:lnTo>
                    <a:pt x="3928" y="2591"/>
                  </a:lnTo>
                  <a:lnTo>
                    <a:pt x="3937" y="2591"/>
                  </a:lnTo>
                  <a:lnTo>
                    <a:pt x="3946" y="2592"/>
                  </a:lnTo>
                  <a:lnTo>
                    <a:pt x="3953" y="2595"/>
                  </a:lnTo>
                  <a:lnTo>
                    <a:pt x="3968" y="2598"/>
                  </a:lnTo>
                  <a:lnTo>
                    <a:pt x="3984" y="2600"/>
                  </a:lnTo>
                  <a:lnTo>
                    <a:pt x="3997" y="2600"/>
                  </a:lnTo>
                  <a:lnTo>
                    <a:pt x="4009" y="2600"/>
                  </a:lnTo>
                  <a:lnTo>
                    <a:pt x="4015" y="2598"/>
                  </a:lnTo>
                  <a:lnTo>
                    <a:pt x="4021" y="2598"/>
                  </a:lnTo>
                  <a:lnTo>
                    <a:pt x="4025" y="2600"/>
                  </a:lnTo>
                  <a:lnTo>
                    <a:pt x="4029" y="2601"/>
                  </a:lnTo>
                  <a:lnTo>
                    <a:pt x="4030" y="2606"/>
                  </a:lnTo>
                  <a:lnTo>
                    <a:pt x="4031" y="2610"/>
                  </a:lnTo>
                  <a:lnTo>
                    <a:pt x="4031" y="2614"/>
                  </a:lnTo>
                  <a:lnTo>
                    <a:pt x="4031" y="2616"/>
                  </a:lnTo>
                  <a:lnTo>
                    <a:pt x="4030" y="2620"/>
                  </a:lnTo>
                  <a:lnTo>
                    <a:pt x="4028" y="2621"/>
                  </a:lnTo>
                  <a:lnTo>
                    <a:pt x="4016" y="2631"/>
                  </a:lnTo>
                  <a:lnTo>
                    <a:pt x="4006" y="2639"/>
                  </a:lnTo>
                  <a:lnTo>
                    <a:pt x="3992" y="2648"/>
                  </a:lnTo>
                  <a:lnTo>
                    <a:pt x="3978" y="2657"/>
                  </a:lnTo>
                  <a:lnTo>
                    <a:pt x="3975" y="2659"/>
                  </a:lnTo>
                  <a:lnTo>
                    <a:pt x="3973" y="2660"/>
                  </a:lnTo>
                  <a:lnTo>
                    <a:pt x="3972" y="2663"/>
                  </a:lnTo>
                  <a:lnTo>
                    <a:pt x="3973" y="2665"/>
                  </a:lnTo>
                  <a:lnTo>
                    <a:pt x="3975" y="2669"/>
                  </a:lnTo>
                  <a:lnTo>
                    <a:pt x="3980" y="2673"/>
                  </a:lnTo>
                  <a:lnTo>
                    <a:pt x="3986" y="2683"/>
                  </a:lnTo>
                  <a:lnTo>
                    <a:pt x="3993" y="2692"/>
                  </a:lnTo>
                  <a:lnTo>
                    <a:pt x="3998" y="2696"/>
                  </a:lnTo>
                  <a:lnTo>
                    <a:pt x="4002" y="2697"/>
                  </a:lnTo>
                  <a:lnTo>
                    <a:pt x="4004" y="2698"/>
                  </a:lnTo>
                  <a:lnTo>
                    <a:pt x="4007" y="2697"/>
                  </a:lnTo>
                  <a:lnTo>
                    <a:pt x="4015" y="2694"/>
                  </a:lnTo>
                  <a:lnTo>
                    <a:pt x="4022" y="2688"/>
                  </a:lnTo>
                  <a:lnTo>
                    <a:pt x="4030" y="2683"/>
                  </a:lnTo>
                  <a:lnTo>
                    <a:pt x="4038" y="2679"/>
                  </a:lnTo>
                  <a:lnTo>
                    <a:pt x="4043" y="2679"/>
                  </a:lnTo>
                  <a:lnTo>
                    <a:pt x="4048" y="2680"/>
                  </a:lnTo>
                  <a:lnTo>
                    <a:pt x="4053" y="2683"/>
                  </a:lnTo>
                  <a:lnTo>
                    <a:pt x="4056" y="2688"/>
                  </a:lnTo>
                  <a:lnTo>
                    <a:pt x="4065" y="2701"/>
                  </a:lnTo>
                  <a:lnTo>
                    <a:pt x="4073" y="2717"/>
                  </a:lnTo>
                  <a:lnTo>
                    <a:pt x="4076" y="2726"/>
                  </a:lnTo>
                  <a:lnTo>
                    <a:pt x="4081" y="2734"/>
                  </a:lnTo>
                  <a:lnTo>
                    <a:pt x="4086" y="2741"/>
                  </a:lnTo>
                  <a:lnTo>
                    <a:pt x="4092" y="2748"/>
                  </a:lnTo>
                  <a:lnTo>
                    <a:pt x="4099" y="2755"/>
                  </a:lnTo>
                  <a:lnTo>
                    <a:pt x="4107" y="2761"/>
                  </a:lnTo>
                  <a:lnTo>
                    <a:pt x="4117" y="2767"/>
                  </a:lnTo>
                  <a:lnTo>
                    <a:pt x="4128" y="2773"/>
                  </a:lnTo>
                  <a:lnTo>
                    <a:pt x="4137" y="2779"/>
                  </a:lnTo>
                  <a:lnTo>
                    <a:pt x="4145" y="2785"/>
                  </a:lnTo>
                  <a:lnTo>
                    <a:pt x="4151" y="2790"/>
                  </a:lnTo>
                  <a:lnTo>
                    <a:pt x="4155" y="2795"/>
                  </a:lnTo>
                  <a:lnTo>
                    <a:pt x="4158" y="2803"/>
                  </a:lnTo>
                  <a:lnTo>
                    <a:pt x="4161" y="2812"/>
                  </a:lnTo>
                  <a:lnTo>
                    <a:pt x="4162" y="2817"/>
                  </a:lnTo>
                  <a:lnTo>
                    <a:pt x="4164" y="2823"/>
                  </a:lnTo>
                  <a:lnTo>
                    <a:pt x="4167" y="2829"/>
                  </a:lnTo>
                  <a:lnTo>
                    <a:pt x="4172" y="2835"/>
                  </a:lnTo>
                  <a:lnTo>
                    <a:pt x="4182" y="2843"/>
                  </a:lnTo>
                  <a:lnTo>
                    <a:pt x="4192" y="2850"/>
                  </a:lnTo>
                  <a:lnTo>
                    <a:pt x="4196" y="2854"/>
                  </a:lnTo>
                  <a:lnTo>
                    <a:pt x="4201" y="2858"/>
                  </a:lnTo>
                  <a:lnTo>
                    <a:pt x="4206" y="2862"/>
                  </a:lnTo>
                  <a:lnTo>
                    <a:pt x="4210" y="2868"/>
                  </a:lnTo>
                  <a:lnTo>
                    <a:pt x="4212" y="2875"/>
                  </a:lnTo>
                  <a:lnTo>
                    <a:pt x="4214" y="2881"/>
                  </a:lnTo>
                  <a:lnTo>
                    <a:pt x="4216" y="2887"/>
                  </a:lnTo>
                  <a:lnTo>
                    <a:pt x="4216" y="2892"/>
                  </a:lnTo>
                  <a:lnTo>
                    <a:pt x="4214" y="2896"/>
                  </a:lnTo>
                  <a:lnTo>
                    <a:pt x="4212" y="2900"/>
                  </a:lnTo>
                  <a:lnTo>
                    <a:pt x="4208" y="2904"/>
                  </a:lnTo>
                  <a:lnTo>
                    <a:pt x="4205" y="2907"/>
                  </a:lnTo>
                  <a:lnTo>
                    <a:pt x="4193" y="2913"/>
                  </a:lnTo>
                  <a:lnTo>
                    <a:pt x="4181" y="2918"/>
                  </a:lnTo>
                  <a:lnTo>
                    <a:pt x="4175" y="2921"/>
                  </a:lnTo>
                  <a:lnTo>
                    <a:pt x="4172" y="2924"/>
                  </a:lnTo>
                  <a:lnTo>
                    <a:pt x="4168" y="2929"/>
                  </a:lnTo>
                  <a:lnTo>
                    <a:pt x="4168" y="2936"/>
                  </a:lnTo>
                  <a:lnTo>
                    <a:pt x="4168" y="2943"/>
                  </a:lnTo>
                  <a:lnTo>
                    <a:pt x="4169" y="2949"/>
                  </a:lnTo>
                  <a:lnTo>
                    <a:pt x="4172" y="2955"/>
                  </a:lnTo>
                  <a:lnTo>
                    <a:pt x="4174" y="2960"/>
                  </a:lnTo>
                  <a:lnTo>
                    <a:pt x="4180" y="2970"/>
                  </a:lnTo>
                  <a:lnTo>
                    <a:pt x="4185" y="2982"/>
                  </a:lnTo>
                  <a:lnTo>
                    <a:pt x="4187" y="2988"/>
                  </a:lnTo>
                  <a:lnTo>
                    <a:pt x="4192" y="2994"/>
                  </a:lnTo>
                  <a:lnTo>
                    <a:pt x="4198" y="3000"/>
                  </a:lnTo>
                  <a:lnTo>
                    <a:pt x="4205" y="3005"/>
                  </a:lnTo>
                  <a:lnTo>
                    <a:pt x="4212" y="3011"/>
                  </a:lnTo>
                  <a:lnTo>
                    <a:pt x="4218" y="3016"/>
                  </a:lnTo>
                  <a:lnTo>
                    <a:pt x="4223" y="3020"/>
                  </a:lnTo>
                  <a:lnTo>
                    <a:pt x="4226" y="3026"/>
                  </a:lnTo>
                  <a:lnTo>
                    <a:pt x="4231" y="3039"/>
                  </a:lnTo>
                  <a:lnTo>
                    <a:pt x="4237" y="3056"/>
                  </a:lnTo>
                  <a:lnTo>
                    <a:pt x="4243" y="3074"/>
                  </a:lnTo>
                  <a:lnTo>
                    <a:pt x="4248" y="3087"/>
                  </a:lnTo>
                  <a:lnTo>
                    <a:pt x="4252" y="3095"/>
                  </a:lnTo>
                  <a:lnTo>
                    <a:pt x="4254" y="3102"/>
                  </a:lnTo>
                  <a:lnTo>
                    <a:pt x="4255" y="3110"/>
                  </a:lnTo>
                  <a:lnTo>
                    <a:pt x="4252" y="3119"/>
                  </a:lnTo>
                  <a:lnTo>
                    <a:pt x="4249" y="3130"/>
                  </a:lnTo>
                  <a:lnTo>
                    <a:pt x="4249" y="3137"/>
                  </a:lnTo>
                  <a:lnTo>
                    <a:pt x="4249" y="3140"/>
                  </a:lnTo>
                  <a:lnTo>
                    <a:pt x="4250" y="3144"/>
                  </a:lnTo>
                  <a:lnTo>
                    <a:pt x="4252" y="3146"/>
                  </a:lnTo>
                  <a:lnTo>
                    <a:pt x="4256" y="3149"/>
                  </a:lnTo>
                  <a:lnTo>
                    <a:pt x="4259" y="3152"/>
                  </a:lnTo>
                  <a:lnTo>
                    <a:pt x="4262" y="3156"/>
                  </a:lnTo>
                  <a:lnTo>
                    <a:pt x="4264" y="3161"/>
                  </a:lnTo>
                  <a:lnTo>
                    <a:pt x="4264" y="3167"/>
                  </a:lnTo>
                  <a:lnTo>
                    <a:pt x="4264" y="3173"/>
                  </a:lnTo>
                  <a:lnTo>
                    <a:pt x="4263" y="3178"/>
                  </a:lnTo>
                  <a:lnTo>
                    <a:pt x="4261" y="3183"/>
                  </a:lnTo>
                  <a:lnTo>
                    <a:pt x="4258" y="3187"/>
                  </a:lnTo>
                  <a:lnTo>
                    <a:pt x="4251" y="3194"/>
                  </a:lnTo>
                  <a:lnTo>
                    <a:pt x="4243" y="3202"/>
                  </a:lnTo>
                  <a:lnTo>
                    <a:pt x="4238" y="3206"/>
                  </a:lnTo>
                  <a:lnTo>
                    <a:pt x="4233" y="3208"/>
                  </a:lnTo>
                  <a:lnTo>
                    <a:pt x="4226" y="3212"/>
                  </a:lnTo>
                  <a:lnTo>
                    <a:pt x="4219" y="3214"/>
                  </a:lnTo>
                  <a:lnTo>
                    <a:pt x="4212" y="3216"/>
                  </a:lnTo>
                  <a:lnTo>
                    <a:pt x="4207" y="3219"/>
                  </a:lnTo>
                  <a:lnTo>
                    <a:pt x="4202" y="3221"/>
                  </a:lnTo>
                  <a:lnTo>
                    <a:pt x="4199" y="3225"/>
                  </a:lnTo>
                  <a:lnTo>
                    <a:pt x="4195" y="3228"/>
                  </a:lnTo>
                  <a:lnTo>
                    <a:pt x="4194" y="3233"/>
                  </a:lnTo>
                  <a:lnTo>
                    <a:pt x="4193" y="3239"/>
                  </a:lnTo>
                  <a:lnTo>
                    <a:pt x="4193" y="3246"/>
                  </a:lnTo>
                  <a:lnTo>
                    <a:pt x="4194" y="3262"/>
                  </a:lnTo>
                  <a:lnTo>
                    <a:pt x="4196" y="3278"/>
                  </a:lnTo>
                  <a:lnTo>
                    <a:pt x="4200" y="3295"/>
                  </a:lnTo>
                  <a:lnTo>
                    <a:pt x="4202" y="3309"/>
                  </a:lnTo>
                  <a:lnTo>
                    <a:pt x="4204" y="3315"/>
                  </a:lnTo>
                  <a:lnTo>
                    <a:pt x="4205" y="3321"/>
                  </a:lnTo>
                  <a:lnTo>
                    <a:pt x="4206" y="3325"/>
                  </a:lnTo>
                  <a:lnTo>
                    <a:pt x="4207" y="3327"/>
                  </a:lnTo>
                  <a:lnTo>
                    <a:pt x="4210" y="3328"/>
                  </a:lnTo>
                  <a:lnTo>
                    <a:pt x="4212" y="3329"/>
                  </a:lnTo>
                  <a:lnTo>
                    <a:pt x="4216" y="3329"/>
                  </a:lnTo>
                  <a:lnTo>
                    <a:pt x="4220" y="3328"/>
                  </a:lnTo>
                  <a:lnTo>
                    <a:pt x="4224" y="3327"/>
                  </a:lnTo>
                  <a:lnTo>
                    <a:pt x="4227" y="3326"/>
                  </a:lnTo>
                  <a:lnTo>
                    <a:pt x="4231" y="3327"/>
                  </a:lnTo>
                  <a:lnTo>
                    <a:pt x="4233" y="3327"/>
                  </a:lnTo>
                  <a:lnTo>
                    <a:pt x="4236" y="3329"/>
                  </a:lnTo>
                  <a:lnTo>
                    <a:pt x="4237" y="3332"/>
                  </a:lnTo>
                  <a:lnTo>
                    <a:pt x="4239" y="3337"/>
                  </a:lnTo>
                  <a:lnTo>
                    <a:pt x="4240" y="3342"/>
                  </a:lnTo>
                  <a:lnTo>
                    <a:pt x="4242" y="3348"/>
                  </a:lnTo>
                  <a:lnTo>
                    <a:pt x="4244" y="3353"/>
                  </a:lnTo>
                  <a:lnTo>
                    <a:pt x="4246" y="3358"/>
                  </a:lnTo>
                  <a:lnTo>
                    <a:pt x="4250" y="3361"/>
                  </a:lnTo>
                  <a:lnTo>
                    <a:pt x="4254" y="3365"/>
                  </a:lnTo>
                  <a:lnTo>
                    <a:pt x="4257" y="3367"/>
                  </a:lnTo>
                  <a:lnTo>
                    <a:pt x="4261" y="3370"/>
                  </a:lnTo>
                  <a:lnTo>
                    <a:pt x="4265" y="3371"/>
                  </a:lnTo>
                  <a:lnTo>
                    <a:pt x="4269" y="3371"/>
                  </a:lnTo>
                  <a:lnTo>
                    <a:pt x="4274" y="3371"/>
                  </a:lnTo>
                  <a:lnTo>
                    <a:pt x="4277" y="3370"/>
                  </a:lnTo>
                  <a:lnTo>
                    <a:pt x="4281" y="3367"/>
                  </a:lnTo>
                  <a:lnTo>
                    <a:pt x="4292" y="3364"/>
                  </a:lnTo>
                  <a:lnTo>
                    <a:pt x="4307" y="3360"/>
                  </a:lnTo>
                  <a:lnTo>
                    <a:pt x="4323" y="3359"/>
                  </a:lnTo>
                  <a:lnTo>
                    <a:pt x="4332" y="3359"/>
                  </a:lnTo>
                  <a:lnTo>
                    <a:pt x="4336" y="3360"/>
                  </a:lnTo>
                  <a:lnTo>
                    <a:pt x="4338" y="3361"/>
                  </a:lnTo>
                  <a:lnTo>
                    <a:pt x="4340" y="3364"/>
                  </a:lnTo>
                  <a:lnTo>
                    <a:pt x="4342" y="3366"/>
                  </a:lnTo>
                  <a:lnTo>
                    <a:pt x="4344" y="3371"/>
                  </a:lnTo>
                  <a:lnTo>
                    <a:pt x="4344" y="3373"/>
                  </a:lnTo>
                  <a:lnTo>
                    <a:pt x="4342" y="3376"/>
                  </a:lnTo>
                  <a:lnTo>
                    <a:pt x="4337" y="3376"/>
                  </a:lnTo>
                  <a:lnTo>
                    <a:pt x="4331" y="3377"/>
                  </a:lnTo>
                  <a:lnTo>
                    <a:pt x="4326" y="3379"/>
                  </a:lnTo>
                  <a:lnTo>
                    <a:pt x="4325" y="3382"/>
                  </a:lnTo>
                  <a:lnTo>
                    <a:pt x="4324" y="3384"/>
                  </a:lnTo>
                  <a:lnTo>
                    <a:pt x="4325" y="3386"/>
                  </a:lnTo>
                  <a:lnTo>
                    <a:pt x="4327" y="3390"/>
                  </a:lnTo>
                  <a:lnTo>
                    <a:pt x="4332" y="3398"/>
                  </a:lnTo>
                  <a:lnTo>
                    <a:pt x="4339" y="3407"/>
                  </a:lnTo>
                  <a:lnTo>
                    <a:pt x="4347" y="3417"/>
                  </a:lnTo>
                  <a:lnTo>
                    <a:pt x="4356" y="3429"/>
                  </a:lnTo>
                  <a:lnTo>
                    <a:pt x="4362" y="3440"/>
                  </a:lnTo>
                  <a:lnTo>
                    <a:pt x="4364" y="3446"/>
                  </a:lnTo>
                  <a:lnTo>
                    <a:pt x="4365" y="3451"/>
                  </a:lnTo>
                  <a:lnTo>
                    <a:pt x="4366" y="3455"/>
                  </a:lnTo>
                  <a:lnTo>
                    <a:pt x="4366" y="3459"/>
                  </a:lnTo>
                  <a:lnTo>
                    <a:pt x="4368" y="3461"/>
                  </a:lnTo>
                  <a:lnTo>
                    <a:pt x="4369" y="3463"/>
                  </a:lnTo>
                  <a:lnTo>
                    <a:pt x="4371" y="3463"/>
                  </a:lnTo>
                  <a:lnTo>
                    <a:pt x="4376" y="3461"/>
                  </a:lnTo>
                  <a:lnTo>
                    <a:pt x="4382" y="3457"/>
                  </a:lnTo>
                  <a:lnTo>
                    <a:pt x="4387" y="3452"/>
                  </a:lnTo>
                  <a:lnTo>
                    <a:pt x="4390" y="3448"/>
                  </a:lnTo>
                  <a:lnTo>
                    <a:pt x="4393" y="3447"/>
                  </a:lnTo>
                  <a:lnTo>
                    <a:pt x="4395" y="3448"/>
                  </a:lnTo>
                  <a:lnTo>
                    <a:pt x="4400" y="3449"/>
                  </a:lnTo>
                  <a:lnTo>
                    <a:pt x="4407" y="3452"/>
                  </a:lnTo>
                  <a:lnTo>
                    <a:pt x="4419" y="3457"/>
                  </a:lnTo>
                  <a:lnTo>
                    <a:pt x="4424" y="3461"/>
                  </a:lnTo>
                  <a:lnTo>
                    <a:pt x="4425" y="3463"/>
                  </a:lnTo>
                  <a:lnTo>
                    <a:pt x="4425" y="3465"/>
                  </a:lnTo>
                  <a:lnTo>
                    <a:pt x="4425" y="3467"/>
                  </a:lnTo>
                  <a:lnTo>
                    <a:pt x="4422" y="3470"/>
                  </a:lnTo>
                  <a:lnTo>
                    <a:pt x="4410" y="3480"/>
                  </a:lnTo>
                  <a:lnTo>
                    <a:pt x="4396" y="3493"/>
                  </a:lnTo>
                  <a:lnTo>
                    <a:pt x="4395" y="3496"/>
                  </a:lnTo>
                  <a:lnTo>
                    <a:pt x="4394" y="3499"/>
                  </a:lnTo>
                  <a:lnTo>
                    <a:pt x="4394" y="3502"/>
                  </a:lnTo>
                  <a:lnTo>
                    <a:pt x="4395" y="3503"/>
                  </a:lnTo>
                  <a:lnTo>
                    <a:pt x="4397" y="3504"/>
                  </a:lnTo>
                  <a:lnTo>
                    <a:pt x="4401" y="3504"/>
                  </a:lnTo>
                  <a:lnTo>
                    <a:pt x="4405" y="3504"/>
                  </a:lnTo>
                  <a:lnTo>
                    <a:pt x="4409" y="3503"/>
                  </a:lnTo>
                  <a:lnTo>
                    <a:pt x="4426" y="3495"/>
                  </a:lnTo>
                  <a:lnTo>
                    <a:pt x="4438" y="3486"/>
                  </a:lnTo>
                  <a:lnTo>
                    <a:pt x="4440" y="3485"/>
                  </a:lnTo>
                  <a:lnTo>
                    <a:pt x="4443" y="3485"/>
                  </a:lnTo>
                  <a:lnTo>
                    <a:pt x="4444" y="3486"/>
                  </a:lnTo>
                  <a:lnTo>
                    <a:pt x="4446" y="3487"/>
                  </a:lnTo>
                  <a:lnTo>
                    <a:pt x="4447" y="3492"/>
                  </a:lnTo>
                  <a:lnTo>
                    <a:pt x="4447" y="3501"/>
                  </a:lnTo>
                  <a:lnTo>
                    <a:pt x="4449" y="3504"/>
                  </a:lnTo>
                  <a:lnTo>
                    <a:pt x="4450" y="3509"/>
                  </a:lnTo>
                  <a:lnTo>
                    <a:pt x="4452" y="3512"/>
                  </a:lnTo>
                  <a:lnTo>
                    <a:pt x="4454" y="3516"/>
                  </a:lnTo>
                  <a:lnTo>
                    <a:pt x="4459" y="3523"/>
                  </a:lnTo>
                  <a:lnTo>
                    <a:pt x="4464" y="3527"/>
                  </a:lnTo>
                  <a:lnTo>
                    <a:pt x="4466" y="3528"/>
                  </a:lnTo>
                  <a:lnTo>
                    <a:pt x="4469" y="3528"/>
                  </a:lnTo>
                  <a:lnTo>
                    <a:pt x="4470" y="3527"/>
                  </a:lnTo>
                  <a:lnTo>
                    <a:pt x="4472" y="3526"/>
                  </a:lnTo>
                  <a:lnTo>
                    <a:pt x="4477" y="3520"/>
                  </a:lnTo>
                  <a:lnTo>
                    <a:pt x="4482" y="3512"/>
                  </a:lnTo>
                  <a:lnTo>
                    <a:pt x="4484" y="3509"/>
                  </a:lnTo>
                  <a:lnTo>
                    <a:pt x="4488" y="3506"/>
                  </a:lnTo>
                  <a:lnTo>
                    <a:pt x="4492" y="3504"/>
                  </a:lnTo>
                  <a:lnTo>
                    <a:pt x="4496" y="3504"/>
                  </a:lnTo>
                  <a:lnTo>
                    <a:pt x="4501" y="3505"/>
                  </a:lnTo>
                  <a:lnTo>
                    <a:pt x="4506" y="3508"/>
                  </a:lnTo>
                  <a:lnTo>
                    <a:pt x="4508" y="3510"/>
                  </a:lnTo>
                  <a:lnTo>
                    <a:pt x="4509" y="3516"/>
                  </a:lnTo>
                  <a:lnTo>
                    <a:pt x="4512" y="3526"/>
                  </a:lnTo>
                  <a:lnTo>
                    <a:pt x="4514" y="3536"/>
                  </a:lnTo>
                  <a:lnTo>
                    <a:pt x="4517" y="3546"/>
                  </a:lnTo>
                  <a:lnTo>
                    <a:pt x="4525" y="3558"/>
                  </a:lnTo>
                  <a:lnTo>
                    <a:pt x="4532" y="3569"/>
                  </a:lnTo>
                  <a:lnTo>
                    <a:pt x="4538" y="3579"/>
                  </a:lnTo>
                  <a:lnTo>
                    <a:pt x="4542" y="3586"/>
                  </a:lnTo>
                  <a:lnTo>
                    <a:pt x="4547" y="3590"/>
                  </a:lnTo>
                  <a:lnTo>
                    <a:pt x="4550" y="3591"/>
                  </a:lnTo>
                  <a:lnTo>
                    <a:pt x="4553" y="3590"/>
                  </a:lnTo>
                  <a:lnTo>
                    <a:pt x="4558" y="3589"/>
                  </a:lnTo>
                  <a:lnTo>
                    <a:pt x="4561" y="3586"/>
                  </a:lnTo>
                  <a:lnTo>
                    <a:pt x="4571" y="3579"/>
                  </a:lnTo>
                  <a:lnTo>
                    <a:pt x="4579" y="3572"/>
                  </a:lnTo>
                  <a:lnTo>
                    <a:pt x="4583" y="3568"/>
                  </a:lnTo>
                  <a:lnTo>
                    <a:pt x="4586" y="3562"/>
                  </a:lnTo>
                  <a:lnTo>
                    <a:pt x="4589" y="3556"/>
                  </a:lnTo>
                  <a:lnTo>
                    <a:pt x="4591" y="3549"/>
                  </a:lnTo>
                  <a:lnTo>
                    <a:pt x="4595" y="3533"/>
                  </a:lnTo>
                  <a:lnTo>
                    <a:pt x="4598" y="3516"/>
                  </a:lnTo>
                  <a:lnTo>
                    <a:pt x="4598" y="3506"/>
                  </a:lnTo>
                  <a:lnTo>
                    <a:pt x="4598" y="3499"/>
                  </a:lnTo>
                  <a:lnTo>
                    <a:pt x="4597" y="3492"/>
                  </a:lnTo>
                  <a:lnTo>
                    <a:pt x="4596" y="3485"/>
                  </a:lnTo>
                  <a:lnTo>
                    <a:pt x="4592" y="3473"/>
                  </a:lnTo>
                  <a:lnTo>
                    <a:pt x="4591" y="3461"/>
                  </a:lnTo>
                  <a:lnTo>
                    <a:pt x="4591" y="3448"/>
                  </a:lnTo>
                  <a:lnTo>
                    <a:pt x="4592" y="3435"/>
                  </a:lnTo>
                  <a:lnTo>
                    <a:pt x="4594" y="3423"/>
                  </a:lnTo>
                  <a:lnTo>
                    <a:pt x="4592" y="3414"/>
                  </a:lnTo>
                  <a:lnTo>
                    <a:pt x="4589" y="3405"/>
                  </a:lnTo>
                  <a:lnTo>
                    <a:pt x="4586" y="3396"/>
                  </a:lnTo>
                  <a:lnTo>
                    <a:pt x="4585" y="3391"/>
                  </a:lnTo>
                  <a:lnTo>
                    <a:pt x="4585" y="3386"/>
                  </a:lnTo>
                  <a:lnTo>
                    <a:pt x="4585" y="3382"/>
                  </a:lnTo>
                  <a:lnTo>
                    <a:pt x="4588" y="3376"/>
                  </a:lnTo>
                  <a:lnTo>
                    <a:pt x="4590" y="3371"/>
                  </a:lnTo>
                  <a:lnTo>
                    <a:pt x="4595" y="3367"/>
                  </a:lnTo>
                  <a:lnTo>
                    <a:pt x="4601" y="3365"/>
                  </a:lnTo>
                  <a:lnTo>
                    <a:pt x="4607" y="3363"/>
                  </a:lnTo>
                  <a:lnTo>
                    <a:pt x="4613" y="3363"/>
                  </a:lnTo>
                  <a:lnTo>
                    <a:pt x="4619" y="3364"/>
                  </a:lnTo>
                  <a:lnTo>
                    <a:pt x="4623" y="3366"/>
                  </a:lnTo>
                  <a:lnTo>
                    <a:pt x="4628" y="3370"/>
                  </a:lnTo>
                  <a:lnTo>
                    <a:pt x="4635" y="3378"/>
                  </a:lnTo>
                  <a:lnTo>
                    <a:pt x="4643" y="3385"/>
                  </a:lnTo>
                  <a:lnTo>
                    <a:pt x="4647" y="3388"/>
                  </a:lnTo>
                  <a:lnTo>
                    <a:pt x="4652" y="3390"/>
                  </a:lnTo>
                  <a:lnTo>
                    <a:pt x="4658" y="3391"/>
                  </a:lnTo>
                  <a:lnTo>
                    <a:pt x="4664" y="3392"/>
                  </a:lnTo>
                  <a:lnTo>
                    <a:pt x="4668" y="3392"/>
                  </a:lnTo>
                  <a:lnTo>
                    <a:pt x="4672" y="3392"/>
                  </a:lnTo>
                  <a:lnTo>
                    <a:pt x="4676" y="3391"/>
                  </a:lnTo>
                  <a:lnTo>
                    <a:pt x="4678" y="3389"/>
                  </a:lnTo>
                  <a:lnTo>
                    <a:pt x="4679" y="3384"/>
                  </a:lnTo>
                  <a:lnTo>
                    <a:pt x="4682" y="3378"/>
                  </a:lnTo>
                  <a:lnTo>
                    <a:pt x="4684" y="3375"/>
                  </a:lnTo>
                  <a:lnTo>
                    <a:pt x="4687" y="3371"/>
                  </a:lnTo>
                  <a:lnTo>
                    <a:pt x="4693" y="3370"/>
                  </a:lnTo>
                  <a:lnTo>
                    <a:pt x="4701" y="3370"/>
                  </a:lnTo>
                  <a:lnTo>
                    <a:pt x="4710" y="3371"/>
                  </a:lnTo>
                  <a:lnTo>
                    <a:pt x="4721" y="3370"/>
                  </a:lnTo>
                  <a:lnTo>
                    <a:pt x="4725" y="3369"/>
                  </a:lnTo>
                  <a:lnTo>
                    <a:pt x="4729" y="3366"/>
                  </a:lnTo>
                  <a:lnTo>
                    <a:pt x="4733" y="3363"/>
                  </a:lnTo>
                  <a:lnTo>
                    <a:pt x="4736" y="3357"/>
                  </a:lnTo>
                  <a:lnTo>
                    <a:pt x="4739" y="3352"/>
                  </a:lnTo>
                  <a:lnTo>
                    <a:pt x="4737" y="3346"/>
                  </a:lnTo>
                  <a:lnTo>
                    <a:pt x="4736" y="3341"/>
                  </a:lnTo>
                  <a:lnTo>
                    <a:pt x="4734" y="3337"/>
                  </a:lnTo>
                  <a:lnTo>
                    <a:pt x="4727" y="3328"/>
                  </a:lnTo>
                  <a:lnTo>
                    <a:pt x="4721" y="3320"/>
                  </a:lnTo>
                  <a:lnTo>
                    <a:pt x="4718" y="3318"/>
                  </a:lnTo>
                  <a:lnTo>
                    <a:pt x="4717" y="3314"/>
                  </a:lnTo>
                  <a:lnTo>
                    <a:pt x="4717" y="3312"/>
                  </a:lnTo>
                  <a:lnTo>
                    <a:pt x="4717" y="3308"/>
                  </a:lnTo>
                  <a:lnTo>
                    <a:pt x="4721" y="3302"/>
                  </a:lnTo>
                  <a:lnTo>
                    <a:pt x="4728" y="3296"/>
                  </a:lnTo>
                  <a:lnTo>
                    <a:pt x="4735" y="3290"/>
                  </a:lnTo>
                  <a:lnTo>
                    <a:pt x="4740" y="3283"/>
                  </a:lnTo>
                  <a:lnTo>
                    <a:pt x="4742" y="3275"/>
                  </a:lnTo>
                  <a:lnTo>
                    <a:pt x="4747" y="3260"/>
                  </a:lnTo>
                  <a:lnTo>
                    <a:pt x="4750" y="3245"/>
                  </a:lnTo>
                  <a:lnTo>
                    <a:pt x="4752" y="3228"/>
                  </a:lnTo>
                  <a:lnTo>
                    <a:pt x="4752" y="3221"/>
                  </a:lnTo>
                  <a:lnTo>
                    <a:pt x="4752" y="3214"/>
                  </a:lnTo>
                  <a:lnTo>
                    <a:pt x="4749" y="3207"/>
                  </a:lnTo>
                  <a:lnTo>
                    <a:pt x="4747" y="3201"/>
                  </a:lnTo>
                  <a:lnTo>
                    <a:pt x="4740" y="3188"/>
                  </a:lnTo>
                  <a:lnTo>
                    <a:pt x="4733" y="3177"/>
                  </a:lnTo>
                  <a:lnTo>
                    <a:pt x="4728" y="3173"/>
                  </a:lnTo>
                  <a:lnTo>
                    <a:pt x="4724" y="3168"/>
                  </a:lnTo>
                  <a:lnTo>
                    <a:pt x="4721" y="3165"/>
                  </a:lnTo>
                  <a:lnTo>
                    <a:pt x="4717" y="3163"/>
                  </a:lnTo>
                  <a:lnTo>
                    <a:pt x="4709" y="3161"/>
                  </a:lnTo>
                  <a:lnTo>
                    <a:pt x="4697" y="3157"/>
                  </a:lnTo>
                  <a:lnTo>
                    <a:pt x="4684" y="3153"/>
                  </a:lnTo>
                  <a:lnTo>
                    <a:pt x="4671" y="3149"/>
                  </a:lnTo>
                  <a:lnTo>
                    <a:pt x="4659" y="3142"/>
                  </a:lnTo>
                  <a:lnTo>
                    <a:pt x="4648" y="3134"/>
                  </a:lnTo>
                  <a:lnTo>
                    <a:pt x="4642" y="3131"/>
                  </a:lnTo>
                  <a:lnTo>
                    <a:pt x="4638" y="3129"/>
                  </a:lnTo>
                  <a:lnTo>
                    <a:pt x="4634" y="3127"/>
                  </a:lnTo>
                  <a:lnTo>
                    <a:pt x="4630" y="3126"/>
                  </a:lnTo>
                  <a:lnTo>
                    <a:pt x="4624" y="3126"/>
                  </a:lnTo>
                  <a:lnTo>
                    <a:pt x="4620" y="3127"/>
                  </a:lnTo>
                  <a:lnTo>
                    <a:pt x="4617" y="3129"/>
                  </a:lnTo>
                  <a:lnTo>
                    <a:pt x="4614" y="3131"/>
                  </a:lnTo>
                  <a:lnTo>
                    <a:pt x="4609" y="3133"/>
                  </a:lnTo>
                  <a:lnTo>
                    <a:pt x="4607" y="3133"/>
                  </a:lnTo>
                  <a:lnTo>
                    <a:pt x="4605" y="3131"/>
                  </a:lnTo>
                  <a:lnTo>
                    <a:pt x="4604" y="3129"/>
                  </a:lnTo>
                  <a:lnTo>
                    <a:pt x="4604" y="3124"/>
                  </a:lnTo>
                  <a:lnTo>
                    <a:pt x="4604" y="3118"/>
                  </a:lnTo>
                  <a:lnTo>
                    <a:pt x="4607" y="3102"/>
                  </a:lnTo>
                  <a:lnTo>
                    <a:pt x="4609" y="3088"/>
                  </a:lnTo>
                  <a:lnTo>
                    <a:pt x="4611" y="3074"/>
                  </a:lnTo>
                  <a:lnTo>
                    <a:pt x="4613" y="3061"/>
                  </a:lnTo>
                  <a:lnTo>
                    <a:pt x="4613" y="3055"/>
                  </a:lnTo>
                  <a:lnTo>
                    <a:pt x="4613" y="3050"/>
                  </a:lnTo>
                  <a:lnTo>
                    <a:pt x="4611" y="3045"/>
                  </a:lnTo>
                  <a:lnTo>
                    <a:pt x="4609" y="3041"/>
                  </a:lnTo>
                  <a:lnTo>
                    <a:pt x="4607" y="3037"/>
                  </a:lnTo>
                  <a:lnTo>
                    <a:pt x="4603" y="3033"/>
                  </a:lnTo>
                  <a:lnTo>
                    <a:pt x="4598" y="3030"/>
                  </a:lnTo>
                  <a:lnTo>
                    <a:pt x="4591" y="3025"/>
                  </a:lnTo>
                  <a:lnTo>
                    <a:pt x="4578" y="3018"/>
                  </a:lnTo>
                  <a:lnTo>
                    <a:pt x="4570" y="3011"/>
                  </a:lnTo>
                  <a:lnTo>
                    <a:pt x="4569" y="3008"/>
                  </a:lnTo>
                  <a:lnTo>
                    <a:pt x="4569" y="3006"/>
                  </a:lnTo>
                  <a:lnTo>
                    <a:pt x="4570" y="3005"/>
                  </a:lnTo>
                  <a:lnTo>
                    <a:pt x="4575" y="3004"/>
                  </a:lnTo>
                  <a:lnTo>
                    <a:pt x="4585" y="3004"/>
                  </a:lnTo>
                  <a:lnTo>
                    <a:pt x="4595" y="3003"/>
                  </a:lnTo>
                  <a:lnTo>
                    <a:pt x="4598" y="3001"/>
                  </a:lnTo>
                  <a:lnTo>
                    <a:pt x="4602" y="3000"/>
                  </a:lnTo>
                  <a:lnTo>
                    <a:pt x="4604" y="2997"/>
                  </a:lnTo>
                  <a:lnTo>
                    <a:pt x="4604" y="2993"/>
                  </a:lnTo>
                  <a:lnTo>
                    <a:pt x="4604" y="2980"/>
                  </a:lnTo>
                  <a:lnTo>
                    <a:pt x="4603" y="2964"/>
                  </a:lnTo>
                  <a:lnTo>
                    <a:pt x="4603" y="2957"/>
                  </a:lnTo>
                  <a:lnTo>
                    <a:pt x="4604" y="2949"/>
                  </a:lnTo>
                  <a:lnTo>
                    <a:pt x="4605" y="2943"/>
                  </a:lnTo>
                  <a:lnTo>
                    <a:pt x="4608" y="2937"/>
                  </a:lnTo>
                  <a:lnTo>
                    <a:pt x="4611" y="2932"/>
                  </a:lnTo>
                  <a:lnTo>
                    <a:pt x="4615" y="2930"/>
                  </a:lnTo>
                  <a:lnTo>
                    <a:pt x="4620" y="2928"/>
                  </a:lnTo>
                  <a:lnTo>
                    <a:pt x="4624" y="2928"/>
                  </a:lnTo>
                  <a:lnTo>
                    <a:pt x="4633" y="2926"/>
                  </a:lnTo>
                  <a:lnTo>
                    <a:pt x="4641" y="2926"/>
                  </a:lnTo>
                  <a:lnTo>
                    <a:pt x="4648" y="2925"/>
                  </a:lnTo>
                  <a:lnTo>
                    <a:pt x="4652" y="2924"/>
                  </a:lnTo>
                  <a:lnTo>
                    <a:pt x="4654" y="2919"/>
                  </a:lnTo>
                  <a:lnTo>
                    <a:pt x="4654" y="2912"/>
                  </a:lnTo>
                  <a:lnTo>
                    <a:pt x="4655" y="2904"/>
                  </a:lnTo>
                  <a:lnTo>
                    <a:pt x="4655" y="2896"/>
                  </a:lnTo>
                  <a:lnTo>
                    <a:pt x="4658" y="2888"/>
                  </a:lnTo>
                  <a:lnTo>
                    <a:pt x="4661" y="2882"/>
                  </a:lnTo>
                  <a:lnTo>
                    <a:pt x="4664" y="2880"/>
                  </a:lnTo>
                  <a:lnTo>
                    <a:pt x="4665" y="2875"/>
                  </a:lnTo>
                  <a:lnTo>
                    <a:pt x="4665" y="2872"/>
                  </a:lnTo>
                  <a:lnTo>
                    <a:pt x="4665" y="2867"/>
                  </a:lnTo>
                  <a:lnTo>
                    <a:pt x="4665" y="2862"/>
                  </a:lnTo>
                  <a:lnTo>
                    <a:pt x="4664" y="2859"/>
                  </a:lnTo>
                  <a:lnTo>
                    <a:pt x="4662" y="2855"/>
                  </a:lnTo>
                  <a:lnTo>
                    <a:pt x="4660" y="2853"/>
                  </a:lnTo>
                  <a:lnTo>
                    <a:pt x="4653" y="2850"/>
                  </a:lnTo>
                  <a:lnTo>
                    <a:pt x="4643" y="2848"/>
                  </a:lnTo>
                  <a:lnTo>
                    <a:pt x="4639" y="2847"/>
                  </a:lnTo>
                  <a:lnTo>
                    <a:pt x="4634" y="2844"/>
                  </a:lnTo>
                  <a:lnTo>
                    <a:pt x="4632" y="2842"/>
                  </a:lnTo>
                  <a:lnTo>
                    <a:pt x="4629" y="2839"/>
                  </a:lnTo>
                  <a:lnTo>
                    <a:pt x="4628" y="2834"/>
                  </a:lnTo>
                  <a:lnTo>
                    <a:pt x="4627" y="2830"/>
                  </a:lnTo>
                  <a:lnTo>
                    <a:pt x="4628" y="2825"/>
                  </a:lnTo>
                  <a:lnTo>
                    <a:pt x="4629" y="2821"/>
                  </a:lnTo>
                  <a:lnTo>
                    <a:pt x="4630" y="2817"/>
                  </a:lnTo>
                  <a:lnTo>
                    <a:pt x="4633" y="2816"/>
                  </a:lnTo>
                  <a:lnTo>
                    <a:pt x="4635" y="2816"/>
                  </a:lnTo>
                  <a:lnTo>
                    <a:pt x="4639" y="2818"/>
                  </a:lnTo>
                  <a:lnTo>
                    <a:pt x="4642" y="2821"/>
                  </a:lnTo>
                  <a:lnTo>
                    <a:pt x="4646" y="2822"/>
                  </a:lnTo>
                  <a:lnTo>
                    <a:pt x="4648" y="2823"/>
                  </a:lnTo>
                  <a:lnTo>
                    <a:pt x="4652" y="2822"/>
                  </a:lnTo>
                  <a:lnTo>
                    <a:pt x="4654" y="2821"/>
                  </a:lnTo>
                  <a:lnTo>
                    <a:pt x="4657" y="2818"/>
                  </a:lnTo>
                  <a:lnTo>
                    <a:pt x="4659" y="2814"/>
                  </a:lnTo>
                  <a:lnTo>
                    <a:pt x="4660" y="2809"/>
                  </a:lnTo>
                  <a:lnTo>
                    <a:pt x="4661" y="2804"/>
                  </a:lnTo>
                  <a:lnTo>
                    <a:pt x="4662" y="2798"/>
                  </a:lnTo>
                  <a:lnTo>
                    <a:pt x="4661" y="2792"/>
                  </a:lnTo>
                  <a:lnTo>
                    <a:pt x="4661" y="2787"/>
                  </a:lnTo>
                  <a:lnTo>
                    <a:pt x="4659" y="2777"/>
                  </a:lnTo>
                  <a:lnTo>
                    <a:pt x="4657" y="2767"/>
                  </a:lnTo>
                  <a:lnTo>
                    <a:pt x="4655" y="2762"/>
                  </a:lnTo>
                  <a:lnTo>
                    <a:pt x="4655" y="2760"/>
                  </a:lnTo>
                  <a:lnTo>
                    <a:pt x="4657" y="2758"/>
                  </a:lnTo>
                  <a:lnTo>
                    <a:pt x="4658" y="2755"/>
                  </a:lnTo>
                  <a:lnTo>
                    <a:pt x="4662" y="2754"/>
                  </a:lnTo>
                  <a:lnTo>
                    <a:pt x="4671" y="2755"/>
                  </a:lnTo>
                  <a:lnTo>
                    <a:pt x="4680" y="2756"/>
                  </a:lnTo>
                  <a:lnTo>
                    <a:pt x="4686" y="2756"/>
                  </a:lnTo>
                  <a:lnTo>
                    <a:pt x="4691" y="2756"/>
                  </a:lnTo>
                  <a:lnTo>
                    <a:pt x="4697" y="2753"/>
                  </a:lnTo>
                  <a:lnTo>
                    <a:pt x="4703" y="2747"/>
                  </a:lnTo>
                  <a:lnTo>
                    <a:pt x="4710" y="2743"/>
                  </a:lnTo>
                  <a:lnTo>
                    <a:pt x="4715" y="2742"/>
                  </a:lnTo>
                  <a:lnTo>
                    <a:pt x="4718" y="2742"/>
                  </a:lnTo>
                  <a:lnTo>
                    <a:pt x="4723" y="2743"/>
                  </a:lnTo>
                  <a:lnTo>
                    <a:pt x="4727" y="2747"/>
                  </a:lnTo>
                  <a:lnTo>
                    <a:pt x="4735" y="2753"/>
                  </a:lnTo>
                  <a:lnTo>
                    <a:pt x="4745" y="2758"/>
                  </a:lnTo>
                  <a:lnTo>
                    <a:pt x="4754" y="2761"/>
                  </a:lnTo>
                  <a:lnTo>
                    <a:pt x="4766" y="2762"/>
                  </a:lnTo>
                  <a:lnTo>
                    <a:pt x="4774" y="2762"/>
                  </a:lnTo>
                  <a:lnTo>
                    <a:pt x="4783" y="276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四川">
              <a:extLst>
                <a:ext uri="{FF2B5EF4-FFF2-40B4-BE49-F238E27FC236}">
                  <a16:creationId xmlns:a16="http://schemas.microsoft.com/office/drawing/2014/main" id="{2C00B550-2A87-30E2-58B5-6A91DCAA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32" y="4210270"/>
              <a:ext cx="1057288" cy="981126"/>
            </a:xfrm>
            <a:custGeom>
              <a:avLst/>
              <a:gdLst>
                <a:gd name="T0" fmla="*/ 3666 w 4006"/>
                <a:gd name="T1" fmla="*/ 1742 h 3723"/>
                <a:gd name="T2" fmla="*/ 3823 w 4006"/>
                <a:gd name="T3" fmla="*/ 1601 h 3723"/>
                <a:gd name="T4" fmla="*/ 3955 w 4006"/>
                <a:gd name="T5" fmla="*/ 1338 h 3723"/>
                <a:gd name="T6" fmla="*/ 3994 w 4006"/>
                <a:gd name="T7" fmla="*/ 1152 h 3723"/>
                <a:gd name="T8" fmla="*/ 3670 w 4006"/>
                <a:gd name="T9" fmla="*/ 1062 h 3723"/>
                <a:gd name="T10" fmla="*/ 3471 w 4006"/>
                <a:gd name="T11" fmla="*/ 1017 h 3723"/>
                <a:gd name="T12" fmla="*/ 3203 w 4006"/>
                <a:gd name="T13" fmla="*/ 929 h 3723"/>
                <a:gd name="T14" fmla="*/ 3003 w 4006"/>
                <a:gd name="T15" fmla="*/ 892 h 3723"/>
                <a:gd name="T16" fmla="*/ 2846 w 4006"/>
                <a:gd name="T17" fmla="*/ 922 h 3723"/>
                <a:gd name="T18" fmla="*/ 2611 w 4006"/>
                <a:gd name="T19" fmla="*/ 912 h 3723"/>
                <a:gd name="T20" fmla="*/ 2522 w 4006"/>
                <a:gd name="T21" fmla="*/ 721 h 3723"/>
                <a:gd name="T22" fmla="*/ 2442 w 4006"/>
                <a:gd name="T23" fmla="*/ 463 h 3723"/>
                <a:gd name="T24" fmla="*/ 2206 w 4006"/>
                <a:gd name="T25" fmla="*/ 399 h 3723"/>
                <a:gd name="T26" fmla="*/ 2064 w 4006"/>
                <a:gd name="T27" fmla="*/ 192 h 3723"/>
                <a:gd name="T28" fmla="*/ 1864 w 4006"/>
                <a:gd name="T29" fmla="*/ 238 h 3723"/>
                <a:gd name="T30" fmla="*/ 1815 w 4006"/>
                <a:gd name="T31" fmla="*/ 430 h 3723"/>
                <a:gd name="T32" fmla="*/ 1712 w 4006"/>
                <a:gd name="T33" fmla="*/ 569 h 3723"/>
                <a:gd name="T34" fmla="*/ 1667 w 4006"/>
                <a:gd name="T35" fmla="*/ 495 h 3723"/>
                <a:gd name="T36" fmla="*/ 1565 w 4006"/>
                <a:gd name="T37" fmla="*/ 556 h 3723"/>
                <a:gd name="T38" fmla="*/ 1396 w 4006"/>
                <a:gd name="T39" fmla="*/ 590 h 3723"/>
                <a:gd name="T40" fmla="*/ 1269 w 4006"/>
                <a:gd name="T41" fmla="*/ 824 h 3723"/>
                <a:gd name="T42" fmla="*/ 1097 w 4006"/>
                <a:gd name="T43" fmla="*/ 880 h 3723"/>
                <a:gd name="T44" fmla="*/ 995 w 4006"/>
                <a:gd name="T45" fmla="*/ 800 h 3723"/>
                <a:gd name="T46" fmla="*/ 904 w 4006"/>
                <a:gd name="T47" fmla="*/ 630 h 3723"/>
                <a:gd name="T48" fmla="*/ 677 w 4006"/>
                <a:gd name="T49" fmla="*/ 592 h 3723"/>
                <a:gd name="T50" fmla="*/ 508 w 4006"/>
                <a:gd name="T51" fmla="*/ 306 h 3723"/>
                <a:gd name="T52" fmla="*/ 310 w 4006"/>
                <a:gd name="T53" fmla="*/ 43 h 3723"/>
                <a:gd name="T54" fmla="*/ 145 w 4006"/>
                <a:gd name="T55" fmla="*/ 131 h 3723"/>
                <a:gd name="T56" fmla="*/ 120 w 4006"/>
                <a:gd name="T57" fmla="*/ 326 h 3723"/>
                <a:gd name="T58" fmla="*/ 79 w 4006"/>
                <a:gd name="T59" fmla="*/ 523 h 3723"/>
                <a:gd name="T60" fmla="*/ 213 w 4006"/>
                <a:gd name="T61" fmla="*/ 791 h 3723"/>
                <a:gd name="T62" fmla="*/ 373 w 4006"/>
                <a:gd name="T63" fmla="*/ 1130 h 3723"/>
                <a:gd name="T64" fmla="*/ 400 w 4006"/>
                <a:gd name="T65" fmla="*/ 1380 h 3723"/>
                <a:gd name="T66" fmla="*/ 471 w 4006"/>
                <a:gd name="T67" fmla="*/ 1697 h 3723"/>
                <a:gd name="T68" fmla="*/ 461 w 4006"/>
                <a:gd name="T69" fmla="*/ 2216 h 3723"/>
                <a:gd name="T70" fmla="*/ 490 w 4006"/>
                <a:gd name="T71" fmla="*/ 2674 h 3723"/>
                <a:gd name="T72" fmla="*/ 605 w 4006"/>
                <a:gd name="T73" fmla="*/ 2482 h 3723"/>
                <a:gd name="T74" fmla="*/ 759 w 4006"/>
                <a:gd name="T75" fmla="*/ 2583 h 3723"/>
                <a:gd name="T76" fmla="*/ 804 w 4006"/>
                <a:gd name="T77" fmla="*/ 2832 h 3723"/>
                <a:gd name="T78" fmla="*/ 914 w 4006"/>
                <a:gd name="T79" fmla="*/ 2880 h 3723"/>
                <a:gd name="T80" fmla="*/ 1075 w 4006"/>
                <a:gd name="T81" fmla="*/ 3085 h 3723"/>
                <a:gd name="T82" fmla="*/ 1182 w 4006"/>
                <a:gd name="T83" fmla="*/ 3336 h 3723"/>
                <a:gd name="T84" fmla="*/ 1221 w 4006"/>
                <a:gd name="T85" fmla="*/ 3479 h 3723"/>
                <a:gd name="T86" fmla="*/ 1314 w 4006"/>
                <a:gd name="T87" fmla="*/ 3648 h 3723"/>
                <a:gd name="T88" fmla="*/ 1579 w 4006"/>
                <a:gd name="T89" fmla="*/ 3648 h 3723"/>
                <a:gd name="T90" fmla="*/ 1814 w 4006"/>
                <a:gd name="T91" fmla="*/ 3629 h 3723"/>
                <a:gd name="T92" fmla="*/ 1804 w 4006"/>
                <a:gd name="T93" fmla="*/ 3357 h 3723"/>
                <a:gd name="T94" fmla="*/ 1953 w 4006"/>
                <a:gd name="T95" fmla="*/ 3099 h 3723"/>
                <a:gd name="T96" fmla="*/ 2164 w 4006"/>
                <a:gd name="T97" fmla="*/ 2835 h 3723"/>
                <a:gd name="T98" fmla="*/ 2340 w 4006"/>
                <a:gd name="T99" fmla="*/ 2664 h 3723"/>
                <a:gd name="T100" fmla="*/ 2399 w 4006"/>
                <a:gd name="T101" fmla="*/ 2794 h 3723"/>
                <a:gd name="T102" fmla="*/ 2444 w 4006"/>
                <a:gd name="T103" fmla="*/ 2992 h 3723"/>
                <a:gd name="T104" fmla="*/ 2714 w 4006"/>
                <a:gd name="T105" fmla="*/ 2961 h 3723"/>
                <a:gd name="T106" fmla="*/ 2820 w 4006"/>
                <a:gd name="T107" fmla="*/ 3062 h 3723"/>
                <a:gd name="T108" fmla="*/ 3140 w 4006"/>
                <a:gd name="T109" fmla="*/ 3063 h 3723"/>
                <a:gd name="T110" fmla="*/ 2965 w 4006"/>
                <a:gd name="T111" fmla="*/ 2892 h 3723"/>
                <a:gd name="T112" fmla="*/ 2959 w 4006"/>
                <a:gd name="T113" fmla="*/ 2708 h 3723"/>
                <a:gd name="T114" fmla="*/ 3169 w 4006"/>
                <a:gd name="T115" fmla="*/ 2771 h 3723"/>
                <a:gd name="T116" fmla="*/ 2979 w 4006"/>
                <a:gd name="T117" fmla="*/ 2527 h 3723"/>
                <a:gd name="T118" fmla="*/ 2841 w 4006"/>
                <a:gd name="T119" fmla="*/ 2302 h 3723"/>
                <a:gd name="T120" fmla="*/ 2898 w 4006"/>
                <a:gd name="T121" fmla="*/ 2039 h 3723"/>
                <a:gd name="T122" fmla="*/ 3080 w 4006"/>
                <a:gd name="T123" fmla="*/ 1935 h 3723"/>
                <a:gd name="T124" fmla="*/ 3371 w 4006"/>
                <a:gd name="T125" fmla="*/ 2085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6" h="3723">
                  <a:moveTo>
                    <a:pt x="3509" y="1987"/>
                  </a:moveTo>
                  <a:lnTo>
                    <a:pt x="3516" y="1975"/>
                  </a:lnTo>
                  <a:lnTo>
                    <a:pt x="3525" y="1965"/>
                  </a:lnTo>
                  <a:lnTo>
                    <a:pt x="3532" y="1954"/>
                  </a:lnTo>
                  <a:lnTo>
                    <a:pt x="3540" y="1943"/>
                  </a:lnTo>
                  <a:lnTo>
                    <a:pt x="3549" y="1928"/>
                  </a:lnTo>
                  <a:lnTo>
                    <a:pt x="3557" y="1914"/>
                  </a:lnTo>
                  <a:lnTo>
                    <a:pt x="3568" y="1900"/>
                  </a:lnTo>
                  <a:lnTo>
                    <a:pt x="3582" y="1882"/>
                  </a:lnTo>
                  <a:lnTo>
                    <a:pt x="3589" y="1872"/>
                  </a:lnTo>
                  <a:lnTo>
                    <a:pt x="3595" y="1863"/>
                  </a:lnTo>
                  <a:lnTo>
                    <a:pt x="3601" y="1853"/>
                  </a:lnTo>
                  <a:lnTo>
                    <a:pt x="3603" y="1845"/>
                  </a:lnTo>
                  <a:lnTo>
                    <a:pt x="3604" y="1838"/>
                  </a:lnTo>
                  <a:lnTo>
                    <a:pt x="3602" y="1832"/>
                  </a:lnTo>
                  <a:lnTo>
                    <a:pt x="3600" y="1826"/>
                  </a:lnTo>
                  <a:lnTo>
                    <a:pt x="3596" y="1820"/>
                  </a:lnTo>
                  <a:lnTo>
                    <a:pt x="3593" y="1815"/>
                  </a:lnTo>
                  <a:lnTo>
                    <a:pt x="3590" y="1809"/>
                  </a:lnTo>
                  <a:lnTo>
                    <a:pt x="3588" y="1805"/>
                  </a:lnTo>
                  <a:lnTo>
                    <a:pt x="3587" y="1799"/>
                  </a:lnTo>
                  <a:lnTo>
                    <a:pt x="3587" y="1796"/>
                  </a:lnTo>
                  <a:lnTo>
                    <a:pt x="3588" y="1794"/>
                  </a:lnTo>
                  <a:lnTo>
                    <a:pt x="3588" y="1790"/>
                  </a:lnTo>
                  <a:lnTo>
                    <a:pt x="3590" y="1788"/>
                  </a:lnTo>
                  <a:lnTo>
                    <a:pt x="3593" y="1787"/>
                  </a:lnTo>
                  <a:lnTo>
                    <a:pt x="3595" y="1786"/>
                  </a:lnTo>
                  <a:lnTo>
                    <a:pt x="3600" y="1782"/>
                  </a:lnTo>
                  <a:lnTo>
                    <a:pt x="3602" y="1777"/>
                  </a:lnTo>
                  <a:lnTo>
                    <a:pt x="3602" y="1762"/>
                  </a:lnTo>
                  <a:lnTo>
                    <a:pt x="3601" y="1745"/>
                  </a:lnTo>
                  <a:lnTo>
                    <a:pt x="3601" y="1743"/>
                  </a:lnTo>
                  <a:lnTo>
                    <a:pt x="3601" y="1741"/>
                  </a:lnTo>
                  <a:lnTo>
                    <a:pt x="3601" y="1738"/>
                  </a:lnTo>
                  <a:lnTo>
                    <a:pt x="3602" y="1735"/>
                  </a:lnTo>
                  <a:lnTo>
                    <a:pt x="3604" y="1731"/>
                  </a:lnTo>
                  <a:lnTo>
                    <a:pt x="3608" y="1730"/>
                  </a:lnTo>
                  <a:lnTo>
                    <a:pt x="3610" y="1729"/>
                  </a:lnTo>
                  <a:lnTo>
                    <a:pt x="3614" y="1729"/>
                  </a:lnTo>
                  <a:lnTo>
                    <a:pt x="3626" y="1736"/>
                  </a:lnTo>
                  <a:lnTo>
                    <a:pt x="3639" y="1745"/>
                  </a:lnTo>
                  <a:lnTo>
                    <a:pt x="3643" y="1748"/>
                  </a:lnTo>
                  <a:lnTo>
                    <a:pt x="3648" y="1751"/>
                  </a:lnTo>
                  <a:lnTo>
                    <a:pt x="3653" y="1751"/>
                  </a:lnTo>
                  <a:lnTo>
                    <a:pt x="3657" y="1750"/>
                  </a:lnTo>
                  <a:lnTo>
                    <a:pt x="3666" y="1742"/>
                  </a:lnTo>
                  <a:lnTo>
                    <a:pt x="3675" y="1732"/>
                  </a:lnTo>
                  <a:lnTo>
                    <a:pt x="3677" y="1731"/>
                  </a:lnTo>
                  <a:lnTo>
                    <a:pt x="3679" y="1731"/>
                  </a:lnTo>
                  <a:lnTo>
                    <a:pt x="3682" y="1732"/>
                  </a:lnTo>
                  <a:lnTo>
                    <a:pt x="3683" y="1735"/>
                  </a:lnTo>
                  <a:lnTo>
                    <a:pt x="3685" y="1739"/>
                  </a:lnTo>
                  <a:lnTo>
                    <a:pt x="3686" y="1746"/>
                  </a:lnTo>
                  <a:lnTo>
                    <a:pt x="3688" y="1751"/>
                  </a:lnTo>
                  <a:lnTo>
                    <a:pt x="3690" y="1756"/>
                  </a:lnTo>
                  <a:lnTo>
                    <a:pt x="3692" y="1760"/>
                  </a:lnTo>
                  <a:lnTo>
                    <a:pt x="3695" y="1763"/>
                  </a:lnTo>
                  <a:lnTo>
                    <a:pt x="3700" y="1765"/>
                  </a:lnTo>
                  <a:lnTo>
                    <a:pt x="3704" y="1769"/>
                  </a:lnTo>
                  <a:lnTo>
                    <a:pt x="3709" y="1770"/>
                  </a:lnTo>
                  <a:lnTo>
                    <a:pt x="3714" y="1771"/>
                  </a:lnTo>
                  <a:lnTo>
                    <a:pt x="3720" y="1771"/>
                  </a:lnTo>
                  <a:lnTo>
                    <a:pt x="3725" y="1771"/>
                  </a:lnTo>
                  <a:lnTo>
                    <a:pt x="3729" y="1770"/>
                  </a:lnTo>
                  <a:lnTo>
                    <a:pt x="3734" y="1768"/>
                  </a:lnTo>
                  <a:lnTo>
                    <a:pt x="3738" y="1765"/>
                  </a:lnTo>
                  <a:lnTo>
                    <a:pt x="3741" y="1761"/>
                  </a:lnTo>
                  <a:lnTo>
                    <a:pt x="3742" y="1755"/>
                  </a:lnTo>
                  <a:lnTo>
                    <a:pt x="3744" y="1749"/>
                  </a:lnTo>
                  <a:lnTo>
                    <a:pt x="3745" y="1743"/>
                  </a:lnTo>
                  <a:lnTo>
                    <a:pt x="3745" y="1737"/>
                  </a:lnTo>
                  <a:lnTo>
                    <a:pt x="3746" y="1729"/>
                  </a:lnTo>
                  <a:lnTo>
                    <a:pt x="3748" y="1720"/>
                  </a:lnTo>
                  <a:lnTo>
                    <a:pt x="3753" y="1713"/>
                  </a:lnTo>
                  <a:lnTo>
                    <a:pt x="3757" y="1707"/>
                  </a:lnTo>
                  <a:lnTo>
                    <a:pt x="3761" y="1701"/>
                  </a:lnTo>
                  <a:lnTo>
                    <a:pt x="3765" y="1699"/>
                  </a:lnTo>
                  <a:lnTo>
                    <a:pt x="3777" y="1692"/>
                  </a:lnTo>
                  <a:lnTo>
                    <a:pt x="3788" y="1683"/>
                  </a:lnTo>
                  <a:lnTo>
                    <a:pt x="3791" y="1679"/>
                  </a:lnTo>
                  <a:lnTo>
                    <a:pt x="3795" y="1675"/>
                  </a:lnTo>
                  <a:lnTo>
                    <a:pt x="3797" y="1670"/>
                  </a:lnTo>
                  <a:lnTo>
                    <a:pt x="3799" y="1666"/>
                  </a:lnTo>
                  <a:lnTo>
                    <a:pt x="3796" y="1651"/>
                  </a:lnTo>
                  <a:lnTo>
                    <a:pt x="3793" y="1637"/>
                  </a:lnTo>
                  <a:lnTo>
                    <a:pt x="3796" y="1632"/>
                  </a:lnTo>
                  <a:lnTo>
                    <a:pt x="3801" y="1628"/>
                  </a:lnTo>
                  <a:lnTo>
                    <a:pt x="3807" y="1624"/>
                  </a:lnTo>
                  <a:lnTo>
                    <a:pt x="3812" y="1619"/>
                  </a:lnTo>
                  <a:lnTo>
                    <a:pt x="3820" y="1612"/>
                  </a:lnTo>
                  <a:lnTo>
                    <a:pt x="3823" y="1606"/>
                  </a:lnTo>
                  <a:lnTo>
                    <a:pt x="3823" y="1601"/>
                  </a:lnTo>
                  <a:lnTo>
                    <a:pt x="3821" y="1598"/>
                  </a:lnTo>
                  <a:lnTo>
                    <a:pt x="3818" y="1593"/>
                  </a:lnTo>
                  <a:lnTo>
                    <a:pt x="3816" y="1590"/>
                  </a:lnTo>
                  <a:lnTo>
                    <a:pt x="3815" y="1586"/>
                  </a:lnTo>
                  <a:lnTo>
                    <a:pt x="3815" y="1581"/>
                  </a:lnTo>
                  <a:lnTo>
                    <a:pt x="3817" y="1578"/>
                  </a:lnTo>
                  <a:lnTo>
                    <a:pt x="3818" y="1575"/>
                  </a:lnTo>
                  <a:lnTo>
                    <a:pt x="3834" y="1560"/>
                  </a:lnTo>
                  <a:lnTo>
                    <a:pt x="3847" y="1544"/>
                  </a:lnTo>
                  <a:lnTo>
                    <a:pt x="3853" y="1535"/>
                  </a:lnTo>
                  <a:lnTo>
                    <a:pt x="3859" y="1525"/>
                  </a:lnTo>
                  <a:lnTo>
                    <a:pt x="3866" y="1511"/>
                  </a:lnTo>
                  <a:lnTo>
                    <a:pt x="3871" y="1494"/>
                  </a:lnTo>
                  <a:lnTo>
                    <a:pt x="3873" y="1490"/>
                  </a:lnTo>
                  <a:lnTo>
                    <a:pt x="3875" y="1485"/>
                  </a:lnTo>
                  <a:lnTo>
                    <a:pt x="3879" y="1480"/>
                  </a:lnTo>
                  <a:lnTo>
                    <a:pt x="3883" y="1475"/>
                  </a:lnTo>
                  <a:lnTo>
                    <a:pt x="3891" y="1468"/>
                  </a:lnTo>
                  <a:lnTo>
                    <a:pt x="3900" y="1459"/>
                  </a:lnTo>
                  <a:lnTo>
                    <a:pt x="3909" y="1443"/>
                  </a:lnTo>
                  <a:lnTo>
                    <a:pt x="3918" y="1428"/>
                  </a:lnTo>
                  <a:lnTo>
                    <a:pt x="3924" y="1423"/>
                  </a:lnTo>
                  <a:lnTo>
                    <a:pt x="3933" y="1420"/>
                  </a:lnTo>
                  <a:lnTo>
                    <a:pt x="3942" y="1416"/>
                  </a:lnTo>
                  <a:lnTo>
                    <a:pt x="3953" y="1412"/>
                  </a:lnTo>
                  <a:lnTo>
                    <a:pt x="3963" y="1409"/>
                  </a:lnTo>
                  <a:lnTo>
                    <a:pt x="3973" y="1405"/>
                  </a:lnTo>
                  <a:lnTo>
                    <a:pt x="3980" y="1401"/>
                  </a:lnTo>
                  <a:lnTo>
                    <a:pt x="3985" y="1395"/>
                  </a:lnTo>
                  <a:lnTo>
                    <a:pt x="3988" y="1390"/>
                  </a:lnTo>
                  <a:lnTo>
                    <a:pt x="3991" y="1382"/>
                  </a:lnTo>
                  <a:lnTo>
                    <a:pt x="3992" y="1373"/>
                  </a:lnTo>
                  <a:lnTo>
                    <a:pt x="3993" y="1365"/>
                  </a:lnTo>
                  <a:lnTo>
                    <a:pt x="3994" y="1357"/>
                  </a:lnTo>
                  <a:lnTo>
                    <a:pt x="3994" y="1351"/>
                  </a:lnTo>
                  <a:lnTo>
                    <a:pt x="3992" y="1349"/>
                  </a:lnTo>
                  <a:lnTo>
                    <a:pt x="3990" y="1348"/>
                  </a:lnTo>
                  <a:lnTo>
                    <a:pt x="3987" y="1348"/>
                  </a:lnTo>
                  <a:lnTo>
                    <a:pt x="3985" y="1348"/>
                  </a:lnTo>
                  <a:lnTo>
                    <a:pt x="3979" y="1349"/>
                  </a:lnTo>
                  <a:lnTo>
                    <a:pt x="3973" y="1351"/>
                  </a:lnTo>
                  <a:lnTo>
                    <a:pt x="3968" y="1351"/>
                  </a:lnTo>
                  <a:lnTo>
                    <a:pt x="3965" y="1351"/>
                  </a:lnTo>
                  <a:lnTo>
                    <a:pt x="3962" y="1349"/>
                  </a:lnTo>
                  <a:lnTo>
                    <a:pt x="3961" y="1348"/>
                  </a:lnTo>
                  <a:lnTo>
                    <a:pt x="3955" y="1338"/>
                  </a:lnTo>
                  <a:lnTo>
                    <a:pt x="3949" y="1329"/>
                  </a:lnTo>
                  <a:lnTo>
                    <a:pt x="3941" y="1321"/>
                  </a:lnTo>
                  <a:lnTo>
                    <a:pt x="3930" y="1313"/>
                  </a:lnTo>
                  <a:lnTo>
                    <a:pt x="3922" y="1304"/>
                  </a:lnTo>
                  <a:lnTo>
                    <a:pt x="3911" y="1297"/>
                  </a:lnTo>
                  <a:lnTo>
                    <a:pt x="3902" y="1290"/>
                  </a:lnTo>
                  <a:lnTo>
                    <a:pt x="3895" y="1282"/>
                  </a:lnTo>
                  <a:lnTo>
                    <a:pt x="3890" y="1275"/>
                  </a:lnTo>
                  <a:lnTo>
                    <a:pt x="3887" y="1266"/>
                  </a:lnTo>
                  <a:lnTo>
                    <a:pt x="3887" y="1260"/>
                  </a:lnTo>
                  <a:lnTo>
                    <a:pt x="3887" y="1254"/>
                  </a:lnTo>
                  <a:lnTo>
                    <a:pt x="3889" y="1251"/>
                  </a:lnTo>
                  <a:lnTo>
                    <a:pt x="3892" y="1243"/>
                  </a:lnTo>
                  <a:lnTo>
                    <a:pt x="3897" y="1237"/>
                  </a:lnTo>
                  <a:lnTo>
                    <a:pt x="3900" y="1232"/>
                  </a:lnTo>
                  <a:lnTo>
                    <a:pt x="3904" y="1228"/>
                  </a:lnTo>
                  <a:lnTo>
                    <a:pt x="3910" y="1223"/>
                  </a:lnTo>
                  <a:lnTo>
                    <a:pt x="3914" y="1223"/>
                  </a:lnTo>
                  <a:lnTo>
                    <a:pt x="3918" y="1222"/>
                  </a:lnTo>
                  <a:lnTo>
                    <a:pt x="3924" y="1222"/>
                  </a:lnTo>
                  <a:lnTo>
                    <a:pt x="3930" y="1222"/>
                  </a:lnTo>
                  <a:lnTo>
                    <a:pt x="3934" y="1221"/>
                  </a:lnTo>
                  <a:lnTo>
                    <a:pt x="3937" y="1221"/>
                  </a:lnTo>
                  <a:lnTo>
                    <a:pt x="3943" y="1219"/>
                  </a:lnTo>
                  <a:lnTo>
                    <a:pt x="3949" y="1215"/>
                  </a:lnTo>
                  <a:lnTo>
                    <a:pt x="3954" y="1210"/>
                  </a:lnTo>
                  <a:lnTo>
                    <a:pt x="3958" y="1207"/>
                  </a:lnTo>
                  <a:lnTo>
                    <a:pt x="3961" y="1203"/>
                  </a:lnTo>
                  <a:lnTo>
                    <a:pt x="3963" y="1200"/>
                  </a:lnTo>
                  <a:lnTo>
                    <a:pt x="3967" y="1195"/>
                  </a:lnTo>
                  <a:lnTo>
                    <a:pt x="3968" y="1190"/>
                  </a:lnTo>
                  <a:lnTo>
                    <a:pt x="3968" y="1182"/>
                  </a:lnTo>
                  <a:lnTo>
                    <a:pt x="3968" y="1175"/>
                  </a:lnTo>
                  <a:lnTo>
                    <a:pt x="3968" y="1174"/>
                  </a:lnTo>
                  <a:lnTo>
                    <a:pt x="3969" y="1171"/>
                  </a:lnTo>
                  <a:lnTo>
                    <a:pt x="3972" y="1170"/>
                  </a:lnTo>
                  <a:lnTo>
                    <a:pt x="3975" y="1170"/>
                  </a:lnTo>
                  <a:lnTo>
                    <a:pt x="3985" y="1171"/>
                  </a:lnTo>
                  <a:lnTo>
                    <a:pt x="3998" y="1175"/>
                  </a:lnTo>
                  <a:lnTo>
                    <a:pt x="4004" y="1176"/>
                  </a:lnTo>
                  <a:lnTo>
                    <a:pt x="4006" y="1177"/>
                  </a:lnTo>
                  <a:lnTo>
                    <a:pt x="4006" y="1175"/>
                  </a:lnTo>
                  <a:lnTo>
                    <a:pt x="4006" y="1172"/>
                  </a:lnTo>
                  <a:lnTo>
                    <a:pt x="4004" y="1166"/>
                  </a:lnTo>
                  <a:lnTo>
                    <a:pt x="4000" y="1160"/>
                  </a:lnTo>
                  <a:lnTo>
                    <a:pt x="3994" y="1152"/>
                  </a:lnTo>
                  <a:lnTo>
                    <a:pt x="3987" y="1145"/>
                  </a:lnTo>
                  <a:lnTo>
                    <a:pt x="3979" y="1138"/>
                  </a:lnTo>
                  <a:lnTo>
                    <a:pt x="3973" y="1134"/>
                  </a:lnTo>
                  <a:lnTo>
                    <a:pt x="3966" y="1132"/>
                  </a:lnTo>
                  <a:lnTo>
                    <a:pt x="3956" y="1132"/>
                  </a:lnTo>
                  <a:lnTo>
                    <a:pt x="3942" y="1136"/>
                  </a:lnTo>
                  <a:lnTo>
                    <a:pt x="3930" y="1137"/>
                  </a:lnTo>
                  <a:lnTo>
                    <a:pt x="3919" y="1131"/>
                  </a:lnTo>
                  <a:lnTo>
                    <a:pt x="3909" y="1127"/>
                  </a:lnTo>
                  <a:lnTo>
                    <a:pt x="3897" y="1131"/>
                  </a:lnTo>
                  <a:lnTo>
                    <a:pt x="3886" y="1137"/>
                  </a:lnTo>
                  <a:lnTo>
                    <a:pt x="3875" y="1143"/>
                  </a:lnTo>
                  <a:lnTo>
                    <a:pt x="3865" y="1146"/>
                  </a:lnTo>
                  <a:lnTo>
                    <a:pt x="3854" y="1146"/>
                  </a:lnTo>
                  <a:lnTo>
                    <a:pt x="3840" y="1145"/>
                  </a:lnTo>
                  <a:lnTo>
                    <a:pt x="3832" y="1145"/>
                  </a:lnTo>
                  <a:lnTo>
                    <a:pt x="3824" y="1145"/>
                  </a:lnTo>
                  <a:lnTo>
                    <a:pt x="3818" y="1146"/>
                  </a:lnTo>
                  <a:lnTo>
                    <a:pt x="3812" y="1150"/>
                  </a:lnTo>
                  <a:lnTo>
                    <a:pt x="3809" y="1153"/>
                  </a:lnTo>
                  <a:lnTo>
                    <a:pt x="3807" y="1159"/>
                  </a:lnTo>
                  <a:lnTo>
                    <a:pt x="3805" y="1164"/>
                  </a:lnTo>
                  <a:lnTo>
                    <a:pt x="3804" y="1170"/>
                  </a:lnTo>
                  <a:lnTo>
                    <a:pt x="3802" y="1176"/>
                  </a:lnTo>
                  <a:lnTo>
                    <a:pt x="3798" y="1181"/>
                  </a:lnTo>
                  <a:lnTo>
                    <a:pt x="3797" y="1182"/>
                  </a:lnTo>
                  <a:lnTo>
                    <a:pt x="3795" y="1181"/>
                  </a:lnTo>
                  <a:lnTo>
                    <a:pt x="3792" y="1180"/>
                  </a:lnTo>
                  <a:lnTo>
                    <a:pt x="3789" y="1178"/>
                  </a:lnTo>
                  <a:lnTo>
                    <a:pt x="3778" y="1171"/>
                  </a:lnTo>
                  <a:lnTo>
                    <a:pt x="3766" y="1163"/>
                  </a:lnTo>
                  <a:lnTo>
                    <a:pt x="3755" y="1153"/>
                  </a:lnTo>
                  <a:lnTo>
                    <a:pt x="3744" y="1143"/>
                  </a:lnTo>
                  <a:lnTo>
                    <a:pt x="3735" y="1133"/>
                  </a:lnTo>
                  <a:lnTo>
                    <a:pt x="3726" y="1121"/>
                  </a:lnTo>
                  <a:lnTo>
                    <a:pt x="3722" y="1117"/>
                  </a:lnTo>
                  <a:lnTo>
                    <a:pt x="3715" y="1108"/>
                  </a:lnTo>
                  <a:lnTo>
                    <a:pt x="3704" y="1098"/>
                  </a:lnTo>
                  <a:lnTo>
                    <a:pt x="3696" y="1087"/>
                  </a:lnTo>
                  <a:lnTo>
                    <a:pt x="3692" y="1080"/>
                  </a:lnTo>
                  <a:lnTo>
                    <a:pt x="3690" y="1073"/>
                  </a:lnTo>
                  <a:lnTo>
                    <a:pt x="3688" y="1070"/>
                  </a:lnTo>
                  <a:lnTo>
                    <a:pt x="3685" y="1067"/>
                  </a:lnTo>
                  <a:lnTo>
                    <a:pt x="3683" y="1064"/>
                  </a:lnTo>
                  <a:lnTo>
                    <a:pt x="3681" y="1063"/>
                  </a:lnTo>
                  <a:lnTo>
                    <a:pt x="3670" y="1062"/>
                  </a:lnTo>
                  <a:lnTo>
                    <a:pt x="3658" y="1063"/>
                  </a:lnTo>
                  <a:lnTo>
                    <a:pt x="3646" y="1065"/>
                  </a:lnTo>
                  <a:lnTo>
                    <a:pt x="3634" y="1068"/>
                  </a:lnTo>
                  <a:lnTo>
                    <a:pt x="3626" y="1068"/>
                  </a:lnTo>
                  <a:lnTo>
                    <a:pt x="3619" y="1068"/>
                  </a:lnTo>
                  <a:lnTo>
                    <a:pt x="3612" y="1065"/>
                  </a:lnTo>
                  <a:lnTo>
                    <a:pt x="3604" y="1063"/>
                  </a:lnTo>
                  <a:lnTo>
                    <a:pt x="3603" y="1062"/>
                  </a:lnTo>
                  <a:lnTo>
                    <a:pt x="3601" y="1059"/>
                  </a:lnTo>
                  <a:lnTo>
                    <a:pt x="3599" y="1056"/>
                  </a:lnTo>
                  <a:lnTo>
                    <a:pt x="3596" y="1051"/>
                  </a:lnTo>
                  <a:lnTo>
                    <a:pt x="3597" y="1042"/>
                  </a:lnTo>
                  <a:lnTo>
                    <a:pt x="3600" y="1030"/>
                  </a:lnTo>
                  <a:lnTo>
                    <a:pt x="3602" y="1019"/>
                  </a:lnTo>
                  <a:lnTo>
                    <a:pt x="3603" y="1010"/>
                  </a:lnTo>
                  <a:lnTo>
                    <a:pt x="3602" y="1008"/>
                  </a:lnTo>
                  <a:lnTo>
                    <a:pt x="3601" y="1007"/>
                  </a:lnTo>
                  <a:lnTo>
                    <a:pt x="3599" y="1006"/>
                  </a:lnTo>
                  <a:lnTo>
                    <a:pt x="3597" y="1006"/>
                  </a:lnTo>
                  <a:lnTo>
                    <a:pt x="3593" y="1006"/>
                  </a:lnTo>
                  <a:lnTo>
                    <a:pt x="3589" y="1006"/>
                  </a:lnTo>
                  <a:lnTo>
                    <a:pt x="3584" y="1007"/>
                  </a:lnTo>
                  <a:lnTo>
                    <a:pt x="3577" y="1010"/>
                  </a:lnTo>
                  <a:lnTo>
                    <a:pt x="3570" y="1014"/>
                  </a:lnTo>
                  <a:lnTo>
                    <a:pt x="3563" y="1020"/>
                  </a:lnTo>
                  <a:lnTo>
                    <a:pt x="3555" y="1031"/>
                  </a:lnTo>
                  <a:lnTo>
                    <a:pt x="3549" y="1043"/>
                  </a:lnTo>
                  <a:lnTo>
                    <a:pt x="3541" y="1049"/>
                  </a:lnTo>
                  <a:lnTo>
                    <a:pt x="3538" y="1052"/>
                  </a:lnTo>
                  <a:lnTo>
                    <a:pt x="3530" y="1055"/>
                  </a:lnTo>
                  <a:lnTo>
                    <a:pt x="3524" y="1055"/>
                  </a:lnTo>
                  <a:lnTo>
                    <a:pt x="3520" y="1055"/>
                  </a:lnTo>
                  <a:lnTo>
                    <a:pt x="3512" y="1055"/>
                  </a:lnTo>
                  <a:lnTo>
                    <a:pt x="3507" y="1054"/>
                  </a:lnTo>
                  <a:lnTo>
                    <a:pt x="3503" y="1050"/>
                  </a:lnTo>
                  <a:lnTo>
                    <a:pt x="3501" y="1045"/>
                  </a:lnTo>
                  <a:lnTo>
                    <a:pt x="3500" y="1039"/>
                  </a:lnTo>
                  <a:lnTo>
                    <a:pt x="3500" y="1036"/>
                  </a:lnTo>
                  <a:lnTo>
                    <a:pt x="3499" y="1033"/>
                  </a:lnTo>
                  <a:lnTo>
                    <a:pt x="3496" y="1031"/>
                  </a:lnTo>
                  <a:lnTo>
                    <a:pt x="3495" y="1030"/>
                  </a:lnTo>
                  <a:lnTo>
                    <a:pt x="3490" y="1027"/>
                  </a:lnTo>
                  <a:lnTo>
                    <a:pt x="3486" y="1026"/>
                  </a:lnTo>
                  <a:lnTo>
                    <a:pt x="3481" y="1024"/>
                  </a:lnTo>
                  <a:lnTo>
                    <a:pt x="3476" y="1021"/>
                  </a:lnTo>
                  <a:lnTo>
                    <a:pt x="3471" y="1017"/>
                  </a:lnTo>
                  <a:lnTo>
                    <a:pt x="3469" y="1012"/>
                  </a:lnTo>
                  <a:lnTo>
                    <a:pt x="3469" y="1011"/>
                  </a:lnTo>
                  <a:lnTo>
                    <a:pt x="3469" y="1010"/>
                  </a:lnTo>
                  <a:lnTo>
                    <a:pt x="3470" y="996"/>
                  </a:lnTo>
                  <a:lnTo>
                    <a:pt x="3473" y="976"/>
                  </a:lnTo>
                  <a:lnTo>
                    <a:pt x="3474" y="963"/>
                  </a:lnTo>
                  <a:lnTo>
                    <a:pt x="3473" y="951"/>
                  </a:lnTo>
                  <a:lnTo>
                    <a:pt x="3471" y="945"/>
                  </a:lnTo>
                  <a:lnTo>
                    <a:pt x="3469" y="941"/>
                  </a:lnTo>
                  <a:lnTo>
                    <a:pt x="3467" y="937"/>
                  </a:lnTo>
                  <a:lnTo>
                    <a:pt x="3463" y="933"/>
                  </a:lnTo>
                  <a:lnTo>
                    <a:pt x="3453" y="929"/>
                  </a:lnTo>
                  <a:lnTo>
                    <a:pt x="3439" y="925"/>
                  </a:lnTo>
                  <a:lnTo>
                    <a:pt x="3423" y="923"/>
                  </a:lnTo>
                  <a:lnTo>
                    <a:pt x="3405" y="923"/>
                  </a:lnTo>
                  <a:lnTo>
                    <a:pt x="3396" y="922"/>
                  </a:lnTo>
                  <a:lnTo>
                    <a:pt x="3389" y="923"/>
                  </a:lnTo>
                  <a:lnTo>
                    <a:pt x="3381" y="923"/>
                  </a:lnTo>
                  <a:lnTo>
                    <a:pt x="3375" y="922"/>
                  </a:lnTo>
                  <a:lnTo>
                    <a:pt x="3371" y="920"/>
                  </a:lnTo>
                  <a:lnTo>
                    <a:pt x="3368" y="919"/>
                  </a:lnTo>
                  <a:lnTo>
                    <a:pt x="3364" y="914"/>
                  </a:lnTo>
                  <a:lnTo>
                    <a:pt x="3357" y="912"/>
                  </a:lnTo>
                  <a:lnTo>
                    <a:pt x="3354" y="912"/>
                  </a:lnTo>
                  <a:lnTo>
                    <a:pt x="3349" y="912"/>
                  </a:lnTo>
                  <a:lnTo>
                    <a:pt x="3345" y="913"/>
                  </a:lnTo>
                  <a:lnTo>
                    <a:pt x="3342" y="914"/>
                  </a:lnTo>
                  <a:lnTo>
                    <a:pt x="3335" y="920"/>
                  </a:lnTo>
                  <a:lnTo>
                    <a:pt x="3326" y="928"/>
                  </a:lnTo>
                  <a:lnTo>
                    <a:pt x="3325" y="928"/>
                  </a:lnTo>
                  <a:lnTo>
                    <a:pt x="3324" y="929"/>
                  </a:lnTo>
                  <a:lnTo>
                    <a:pt x="3314" y="933"/>
                  </a:lnTo>
                  <a:lnTo>
                    <a:pt x="3305" y="936"/>
                  </a:lnTo>
                  <a:lnTo>
                    <a:pt x="3295" y="937"/>
                  </a:lnTo>
                  <a:lnTo>
                    <a:pt x="3287" y="937"/>
                  </a:lnTo>
                  <a:lnTo>
                    <a:pt x="3279" y="937"/>
                  </a:lnTo>
                  <a:lnTo>
                    <a:pt x="3273" y="939"/>
                  </a:lnTo>
                  <a:lnTo>
                    <a:pt x="3268" y="942"/>
                  </a:lnTo>
                  <a:lnTo>
                    <a:pt x="3264" y="947"/>
                  </a:lnTo>
                  <a:lnTo>
                    <a:pt x="3261" y="950"/>
                  </a:lnTo>
                  <a:lnTo>
                    <a:pt x="3257" y="952"/>
                  </a:lnTo>
                  <a:lnTo>
                    <a:pt x="3253" y="954"/>
                  </a:lnTo>
                  <a:lnTo>
                    <a:pt x="3249" y="954"/>
                  </a:lnTo>
                  <a:lnTo>
                    <a:pt x="3238" y="945"/>
                  </a:lnTo>
                  <a:lnTo>
                    <a:pt x="3217" y="933"/>
                  </a:lnTo>
                  <a:lnTo>
                    <a:pt x="3203" y="929"/>
                  </a:lnTo>
                  <a:lnTo>
                    <a:pt x="3188" y="924"/>
                  </a:lnTo>
                  <a:lnTo>
                    <a:pt x="3175" y="920"/>
                  </a:lnTo>
                  <a:lnTo>
                    <a:pt x="3161" y="917"/>
                  </a:lnTo>
                  <a:lnTo>
                    <a:pt x="3154" y="913"/>
                  </a:lnTo>
                  <a:lnTo>
                    <a:pt x="3148" y="909"/>
                  </a:lnTo>
                  <a:lnTo>
                    <a:pt x="3143" y="903"/>
                  </a:lnTo>
                  <a:lnTo>
                    <a:pt x="3138" y="897"/>
                  </a:lnTo>
                  <a:lnTo>
                    <a:pt x="3136" y="891"/>
                  </a:lnTo>
                  <a:lnTo>
                    <a:pt x="3134" y="885"/>
                  </a:lnTo>
                  <a:lnTo>
                    <a:pt x="3135" y="880"/>
                  </a:lnTo>
                  <a:lnTo>
                    <a:pt x="3136" y="876"/>
                  </a:lnTo>
                  <a:lnTo>
                    <a:pt x="3140" y="870"/>
                  </a:lnTo>
                  <a:lnTo>
                    <a:pt x="3141" y="866"/>
                  </a:lnTo>
                  <a:lnTo>
                    <a:pt x="3140" y="860"/>
                  </a:lnTo>
                  <a:lnTo>
                    <a:pt x="3138" y="854"/>
                  </a:lnTo>
                  <a:lnTo>
                    <a:pt x="3136" y="851"/>
                  </a:lnTo>
                  <a:lnTo>
                    <a:pt x="3134" y="849"/>
                  </a:lnTo>
                  <a:lnTo>
                    <a:pt x="3131" y="848"/>
                  </a:lnTo>
                  <a:lnTo>
                    <a:pt x="3128" y="848"/>
                  </a:lnTo>
                  <a:lnTo>
                    <a:pt x="3123" y="848"/>
                  </a:lnTo>
                  <a:lnTo>
                    <a:pt x="3118" y="849"/>
                  </a:lnTo>
                  <a:lnTo>
                    <a:pt x="3112" y="853"/>
                  </a:lnTo>
                  <a:lnTo>
                    <a:pt x="3105" y="856"/>
                  </a:lnTo>
                  <a:lnTo>
                    <a:pt x="3098" y="860"/>
                  </a:lnTo>
                  <a:lnTo>
                    <a:pt x="3092" y="863"/>
                  </a:lnTo>
                  <a:lnTo>
                    <a:pt x="3086" y="865"/>
                  </a:lnTo>
                  <a:lnTo>
                    <a:pt x="3080" y="865"/>
                  </a:lnTo>
                  <a:lnTo>
                    <a:pt x="3070" y="865"/>
                  </a:lnTo>
                  <a:lnTo>
                    <a:pt x="3059" y="863"/>
                  </a:lnTo>
                  <a:lnTo>
                    <a:pt x="3053" y="863"/>
                  </a:lnTo>
                  <a:lnTo>
                    <a:pt x="3048" y="865"/>
                  </a:lnTo>
                  <a:lnTo>
                    <a:pt x="3045" y="866"/>
                  </a:lnTo>
                  <a:lnTo>
                    <a:pt x="3041" y="868"/>
                  </a:lnTo>
                  <a:lnTo>
                    <a:pt x="3039" y="870"/>
                  </a:lnTo>
                  <a:lnTo>
                    <a:pt x="3036" y="874"/>
                  </a:lnTo>
                  <a:lnTo>
                    <a:pt x="3035" y="878"/>
                  </a:lnTo>
                  <a:lnTo>
                    <a:pt x="3034" y="882"/>
                  </a:lnTo>
                  <a:lnTo>
                    <a:pt x="3033" y="887"/>
                  </a:lnTo>
                  <a:lnTo>
                    <a:pt x="3030" y="891"/>
                  </a:lnTo>
                  <a:lnTo>
                    <a:pt x="3028" y="893"/>
                  </a:lnTo>
                  <a:lnTo>
                    <a:pt x="3026" y="894"/>
                  </a:lnTo>
                  <a:lnTo>
                    <a:pt x="3022" y="895"/>
                  </a:lnTo>
                  <a:lnTo>
                    <a:pt x="3018" y="895"/>
                  </a:lnTo>
                  <a:lnTo>
                    <a:pt x="3014" y="894"/>
                  </a:lnTo>
                  <a:lnTo>
                    <a:pt x="3008" y="893"/>
                  </a:lnTo>
                  <a:lnTo>
                    <a:pt x="3003" y="892"/>
                  </a:lnTo>
                  <a:lnTo>
                    <a:pt x="2997" y="892"/>
                  </a:lnTo>
                  <a:lnTo>
                    <a:pt x="2992" y="894"/>
                  </a:lnTo>
                  <a:lnTo>
                    <a:pt x="2989" y="895"/>
                  </a:lnTo>
                  <a:lnTo>
                    <a:pt x="2980" y="903"/>
                  </a:lnTo>
                  <a:lnTo>
                    <a:pt x="2972" y="910"/>
                  </a:lnTo>
                  <a:lnTo>
                    <a:pt x="2968" y="913"/>
                  </a:lnTo>
                  <a:lnTo>
                    <a:pt x="2963" y="914"/>
                  </a:lnTo>
                  <a:lnTo>
                    <a:pt x="2957" y="914"/>
                  </a:lnTo>
                  <a:lnTo>
                    <a:pt x="2951" y="912"/>
                  </a:lnTo>
                  <a:lnTo>
                    <a:pt x="2946" y="910"/>
                  </a:lnTo>
                  <a:lnTo>
                    <a:pt x="2941" y="906"/>
                  </a:lnTo>
                  <a:lnTo>
                    <a:pt x="2936" y="903"/>
                  </a:lnTo>
                  <a:lnTo>
                    <a:pt x="2935" y="898"/>
                  </a:lnTo>
                  <a:lnTo>
                    <a:pt x="2932" y="886"/>
                  </a:lnTo>
                  <a:lnTo>
                    <a:pt x="2929" y="874"/>
                  </a:lnTo>
                  <a:lnTo>
                    <a:pt x="2927" y="862"/>
                  </a:lnTo>
                  <a:lnTo>
                    <a:pt x="2923" y="851"/>
                  </a:lnTo>
                  <a:lnTo>
                    <a:pt x="2921" y="838"/>
                  </a:lnTo>
                  <a:lnTo>
                    <a:pt x="2921" y="825"/>
                  </a:lnTo>
                  <a:lnTo>
                    <a:pt x="2921" y="819"/>
                  </a:lnTo>
                  <a:lnTo>
                    <a:pt x="2919" y="816"/>
                  </a:lnTo>
                  <a:lnTo>
                    <a:pt x="2915" y="813"/>
                  </a:lnTo>
                  <a:lnTo>
                    <a:pt x="2908" y="813"/>
                  </a:lnTo>
                  <a:lnTo>
                    <a:pt x="2902" y="813"/>
                  </a:lnTo>
                  <a:lnTo>
                    <a:pt x="2897" y="816"/>
                  </a:lnTo>
                  <a:lnTo>
                    <a:pt x="2892" y="818"/>
                  </a:lnTo>
                  <a:lnTo>
                    <a:pt x="2888" y="823"/>
                  </a:lnTo>
                  <a:lnTo>
                    <a:pt x="2883" y="829"/>
                  </a:lnTo>
                  <a:lnTo>
                    <a:pt x="2879" y="835"/>
                  </a:lnTo>
                  <a:lnTo>
                    <a:pt x="2878" y="842"/>
                  </a:lnTo>
                  <a:lnTo>
                    <a:pt x="2877" y="849"/>
                  </a:lnTo>
                  <a:lnTo>
                    <a:pt x="2878" y="856"/>
                  </a:lnTo>
                  <a:lnTo>
                    <a:pt x="2879" y="863"/>
                  </a:lnTo>
                  <a:lnTo>
                    <a:pt x="2883" y="869"/>
                  </a:lnTo>
                  <a:lnTo>
                    <a:pt x="2885" y="875"/>
                  </a:lnTo>
                  <a:lnTo>
                    <a:pt x="2888" y="881"/>
                  </a:lnTo>
                  <a:lnTo>
                    <a:pt x="2890" y="886"/>
                  </a:lnTo>
                  <a:lnTo>
                    <a:pt x="2891" y="892"/>
                  </a:lnTo>
                  <a:lnTo>
                    <a:pt x="2890" y="897"/>
                  </a:lnTo>
                  <a:lnTo>
                    <a:pt x="2888" y="900"/>
                  </a:lnTo>
                  <a:lnTo>
                    <a:pt x="2884" y="903"/>
                  </a:lnTo>
                  <a:lnTo>
                    <a:pt x="2881" y="905"/>
                  </a:lnTo>
                  <a:lnTo>
                    <a:pt x="2876" y="907"/>
                  </a:lnTo>
                  <a:lnTo>
                    <a:pt x="2866" y="912"/>
                  </a:lnTo>
                  <a:lnTo>
                    <a:pt x="2858" y="916"/>
                  </a:lnTo>
                  <a:lnTo>
                    <a:pt x="2846" y="922"/>
                  </a:lnTo>
                  <a:lnTo>
                    <a:pt x="2835" y="929"/>
                  </a:lnTo>
                  <a:lnTo>
                    <a:pt x="2829" y="931"/>
                  </a:lnTo>
                  <a:lnTo>
                    <a:pt x="2826" y="932"/>
                  </a:lnTo>
                  <a:lnTo>
                    <a:pt x="2821" y="932"/>
                  </a:lnTo>
                  <a:lnTo>
                    <a:pt x="2818" y="930"/>
                  </a:lnTo>
                  <a:lnTo>
                    <a:pt x="2815" y="928"/>
                  </a:lnTo>
                  <a:lnTo>
                    <a:pt x="2813" y="925"/>
                  </a:lnTo>
                  <a:lnTo>
                    <a:pt x="2810" y="925"/>
                  </a:lnTo>
                  <a:lnTo>
                    <a:pt x="2808" y="925"/>
                  </a:lnTo>
                  <a:lnTo>
                    <a:pt x="2804" y="929"/>
                  </a:lnTo>
                  <a:lnTo>
                    <a:pt x="2798" y="936"/>
                  </a:lnTo>
                  <a:lnTo>
                    <a:pt x="2795" y="942"/>
                  </a:lnTo>
                  <a:lnTo>
                    <a:pt x="2790" y="947"/>
                  </a:lnTo>
                  <a:lnTo>
                    <a:pt x="2785" y="949"/>
                  </a:lnTo>
                  <a:lnTo>
                    <a:pt x="2777" y="952"/>
                  </a:lnTo>
                  <a:lnTo>
                    <a:pt x="2774" y="952"/>
                  </a:lnTo>
                  <a:lnTo>
                    <a:pt x="2770" y="952"/>
                  </a:lnTo>
                  <a:lnTo>
                    <a:pt x="2766" y="950"/>
                  </a:lnTo>
                  <a:lnTo>
                    <a:pt x="2764" y="948"/>
                  </a:lnTo>
                  <a:lnTo>
                    <a:pt x="2759" y="942"/>
                  </a:lnTo>
                  <a:lnTo>
                    <a:pt x="2755" y="933"/>
                  </a:lnTo>
                  <a:lnTo>
                    <a:pt x="2751" y="930"/>
                  </a:lnTo>
                  <a:lnTo>
                    <a:pt x="2747" y="928"/>
                  </a:lnTo>
                  <a:lnTo>
                    <a:pt x="2741" y="928"/>
                  </a:lnTo>
                  <a:lnTo>
                    <a:pt x="2735" y="928"/>
                  </a:lnTo>
                  <a:lnTo>
                    <a:pt x="2724" y="930"/>
                  </a:lnTo>
                  <a:lnTo>
                    <a:pt x="2713" y="935"/>
                  </a:lnTo>
                  <a:lnTo>
                    <a:pt x="2709" y="937"/>
                  </a:lnTo>
                  <a:lnTo>
                    <a:pt x="2706" y="938"/>
                  </a:lnTo>
                  <a:lnTo>
                    <a:pt x="2702" y="939"/>
                  </a:lnTo>
                  <a:lnTo>
                    <a:pt x="2700" y="938"/>
                  </a:lnTo>
                  <a:lnTo>
                    <a:pt x="2696" y="938"/>
                  </a:lnTo>
                  <a:lnTo>
                    <a:pt x="2694" y="936"/>
                  </a:lnTo>
                  <a:lnTo>
                    <a:pt x="2692" y="932"/>
                  </a:lnTo>
                  <a:lnTo>
                    <a:pt x="2688" y="929"/>
                  </a:lnTo>
                  <a:lnTo>
                    <a:pt x="2684" y="925"/>
                  </a:lnTo>
                  <a:lnTo>
                    <a:pt x="2682" y="923"/>
                  </a:lnTo>
                  <a:lnTo>
                    <a:pt x="2677" y="920"/>
                  </a:lnTo>
                  <a:lnTo>
                    <a:pt x="2674" y="920"/>
                  </a:lnTo>
                  <a:lnTo>
                    <a:pt x="2667" y="920"/>
                  </a:lnTo>
                  <a:lnTo>
                    <a:pt x="2658" y="922"/>
                  </a:lnTo>
                  <a:lnTo>
                    <a:pt x="2650" y="922"/>
                  </a:lnTo>
                  <a:lnTo>
                    <a:pt x="2640" y="922"/>
                  </a:lnTo>
                  <a:lnTo>
                    <a:pt x="2630" y="920"/>
                  </a:lnTo>
                  <a:lnTo>
                    <a:pt x="2620" y="917"/>
                  </a:lnTo>
                  <a:lnTo>
                    <a:pt x="2611" y="912"/>
                  </a:lnTo>
                  <a:lnTo>
                    <a:pt x="2602" y="906"/>
                  </a:lnTo>
                  <a:lnTo>
                    <a:pt x="2599" y="903"/>
                  </a:lnTo>
                  <a:lnTo>
                    <a:pt x="2595" y="898"/>
                  </a:lnTo>
                  <a:lnTo>
                    <a:pt x="2592" y="893"/>
                  </a:lnTo>
                  <a:lnTo>
                    <a:pt x="2589" y="887"/>
                  </a:lnTo>
                  <a:lnTo>
                    <a:pt x="2587" y="882"/>
                  </a:lnTo>
                  <a:lnTo>
                    <a:pt x="2583" y="879"/>
                  </a:lnTo>
                  <a:lnTo>
                    <a:pt x="2580" y="876"/>
                  </a:lnTo>
                  <a:lnTo>
                    <a:pt x="2576" y="874"/>
                  </a:lnTo>
                  <a:lnTo>
                    <a:pt x="2568" y="873"/>
                  </a:lnTo>
                  <a:lnTo>
                    <a:pt x="2558" y="872"/>
                  </a:lnTo>
                  <a:lnTo>
                    <a:pt x="2550" y="869"/>
                  </a:lnTo>
                  <a:lnTo>
                    <a:pt x="2542" y="866"/>
                  </a:lnTo>
                  <a:lnTo>
                    <a:pt x="2532" y="859"/>
                  </a:lnTo>
                  <a:lnTo>
                    <a:pt x="2522" y="849"/>
                  </a:lnTo>
                  <a:lnTo>
                    <a:pt x="2508" y="837"/>
                  </a:lnTo>
                  <a:lnTo>
                    <a:pt x="2498" y="828"/>
                  </a:lnTo>
                  <a:lnTo>
                    <a:pt x="2493" y="823"/>
                  </a:lnTo>
                  <a:lnTo>
                    <a:pt x="2491" y="817"/>
                  </a:lnTo>
                  <a:lnTo>
                    <a:pt x="2488" y="812"/>
                  </a:lnTo>
                  <a:lnTo>
                    <a:pt x="2487" y="806"/>
                  </a:lnTo>
                  <a:lnTo>
                    <a:pt x="2487" y="800"/>
                  </a:lnTo>
                  <a:lnTo>
                    <a:pt x="2487" y="796"/>
                  </a:lnTo>
                  <a:lnTo>
                    <a:pt x="2488" y="792"/>
                  </a:lnTo>
                  <a:lnTo>
                    <a:pt x="2489" y="790"/>
                  </a:lnTo>
                  <a:lnTo>
                    <a:pt x="2494" y="785"/>
                  </a:lnTo>
                  <a:lnTo>
                    <a:pt x="2501" y="781"/>
                  </a:lnTo>
                  <a:lnTo>
                    <a:pt x="2508" y="779"/>
                  </a:lnTo>
                  <a:lnTo>
                    <a:pt x="2516" y="775"/>
                  </a:lnTo>
                  <a:lnTo>
                    <a:pt x="2524" y="771"/>
                  </a:lnTo>
                  <a:lnTo>
                    <a:pt x="2531" y="764"/>
                  </a:lnTo>
                  <a:lnTo>
                    <a:pt x="2533" y="759"/>
                  </a:lnTo>
                  <a:lnTo>
                    <a:pt x="2536" y="756"/>
                  </a:lnTo>
                  <a:lnTo>
                    <a:pt x="2537" y="753"/>
                  </a:lnTo>
                  <a:lnTo>
                    <a:pt x="2537" y="750"/>
                  </a:lnTo>
                  <a:lnTo>
                    <a:pt x="2536" y="748"/>
                  </a:lnTo>
                  <a:lnTo>
                    <a:pt x="2535" y="746"/>
                  </a:lnTo>
                  <a:lnTo>
                    <a:pt x="2532" y="744"/>
                  </a:lnTo>
                  <a:lnTo>
                    <a:pt x="2529" y="743"/>
                  </a:lnTo>
                  <a:lnTo>
                    <a:pt x="2523" y="742"/>
                  </a:lnTo>
                  <a:lnTo>
                    <a:pt x="2519" y="739"/>
                  </a:lnTo>
                  <a:lnTo>
                    <a:pt x="2518" y="736"/>
                  </a:lnTo>
                  <a:lnTo>
                    <a:pt x="2517" y="734"/>
                  </a:lnTo>
                  <a:lnTo>
                    <a:pt x="2518" y="731"/>
                  </a:lnTo>
                  <a:lnTo>
                    <a:pt x="2519" y="727"/>
                  </a:lnTo>
                  <a:lnTo>
                    <a:pt x="2522" y="721"/>
                  </a:lnTo>
                  <a:lnTo>
                    <a:pt x="2523" y="716"/>
                  </a:lnTo>
                  <a:lnTo>
                    <a:pt x="2524" y="710"/>
                  </a:lnTo>
                  <a:lnTo>
                    <a:pt x="2523" y="701"/>
                  </a:lnTo>
                  <a:lnTo>
                    <a:pt x="2520" y="686"/>
                  </a:lnTo>
                  <a:lnTo>
                    <a:pt x="2516" y="671"/>
                  </a:lnTo>
                  <a:lnTo>
                    <a:pt x="2511" y="655"/>
                  </a:lnTo>
                  <a:lnTo>
                    <a:pt x="2507" y="641"/>
                  </a:lnTo>
                  <a:lnTo>
                    <a:pt x="2507" y="635"/>
                  </a:lnTo>
                  <a:lnTo>
                    <a:pt x="2507" y="632"/>
                  </a:lnTo>
                  <a:lnTo>
                    <a:pt x="2507" y="628"/>
                  </a:lnTo>
                  <a:lnTo>
                    <a:pt x="2508" y="627"/>
                  </a:lnTo>
                  <a:lnTo>
                    <a:pt x="2514" y="624"/>
                  </a:lnTo>
                  <a:lnTo>
                    <a:pt x="2522" y="626"/>
                  </a:lnTo>
                  <a:lnTo>
                    <a:pt x="2530" y="626"/>
                  </a:lnTo>
                  <a:lnTo>
                    <a:pt x="2537" y="626"/>
                  </a:lnTo>
                  <a:lnTo>
                    <a:pt x="2539" y="626"/>
                  </a:lnTo>
                  <a:lnTo>
                    <a:pt x="2542" y="624"/>
                  </a:lnTo>
                  <a:lnTo>
                    <a:pt x="2544" y="622"/>
                  </a:lnTo>
                  <a:lnTo>
                    <a:pt x="2544" y="620"/>
                  </a:lnTo>
                  <a:lnTo>
                    <a:pt x="2543" y="617"/>
                  </a:lnTo>
                  <a:lnTo>
                    <a:pt x="2543" y="615"/>
                  </a:lnTo>
                  <a:lnTo>
                    <a:pt x="2542" y="613"/>
                  </a:lnTo>
                  <a:lnTo>
                    <a:pt x="2539" y="611"/>
                  </a:lnTo>
                  <a:lnTo>
                    <a:pt x="2533" y="609"/>
                  </a:lnTo>
                  <a:lnTo>
                    <a:pt x="2525" y="608"/>
                  </a:lnTo>
                  <a:lnTo>
                    <a:pt x="2516" y="605"/>
                  </a:lnTo>
                  <a:lnTo>
                    <a:pt x="2508" y="603"/>
                  </a:lnTo>
                  <a:lnTo>
                    <a:pt x="2502" y="599"/>
                  </a:lnTo>
                  <a:lnTo>
                    <a:pt x="2497" y="592"/>
                  </a:lnTo>
                  <a:lnTo>
                    <a:pt x="2488" y="585"/>
                  </a:lnTo>
                  <a:lnTo>
                    <a:pt x="2480" y="576"/>
                  </a:lnTo>
                  <a:lnTo>
                    <a:pt x="2475" y="571"/>
                  </a:lnTo>
                  <a:lnTo>
                    <a:pt x="2472" y="564"/>
                  </a:lnTo>
                  <a:lnTo>
                    <a:pt x="2467" y="557"/>
                  </a:lnTo>
                  <a:lnTo>
                    <a:pt x="2463" y="547"/>
                  </a:lnTo>
                  <a:lnTo>
                    <a:pt x="2460" y="538"/>
                  </a:lnTo>
                  <a:lnTo>
                    <a:pt x="2459" y="531"/>
                  </a:lnTo>
                  <a:lnTo>
                    <a:pt x="2457" y="523"/>
                  </a:lnTo>
                  <a:lnTo>
                    <a:pt x="2457" y="517"/>
                  </a:lnTo>
                  <a:lnTo>
                    <a:pt x="2459" y="506"/>
                  </a:lnTo>
                  <a:lnTo>
                    <a:pt x="2460" y="495"/>
                  </a:lnTo>
                  <a:lnTo>
                    <a:pt x="2459" y="488"/>
                  </a:lnTo>
                  <a:lnTo>
                    <a:pt x="2456" y="482"/>
                  </a:lnTo>
                  <a:lnTo>
                    <a:pt x="2453" y="475"/>
                  </a:lnTo>
                  <a:lnTo>
                    <a:pt x="2448" y="469"/>
                  </a:lnTo>
                  <a:lnTo>
                    <a:pt x="2442" y="463"/>
                  </a:lnTo>
                  <a:lnTo>
                    <a:pt x="2435" y="457"/>
                  </a:lnTo>
                  <a:lnTo>
                    <a:pt x="2426" y="453"/>
                  </a:lnTo>
                  <a:lnTo>
                    <a:pt x="2418" y="450"/>
                  </a:lnTo>
                  <a:lnTo>
                    <a:pt x="2409" y="447"/>
                  </a:lnTo>
                  <a:lnTo>
                    <a:pt x="2400" y="446"/>
                  </a:lnTo>
                  <a:lnTo>
                    <a:pt x="2391" y="446"/>
                  </a:lnTo>
                  <a:lnTo>
                    <a:pt x="2381" y="446"/>
                  </a:lnTo>
                  <a:lnTo>
                    <a:pt x="2362" y="449"/>
                  </a:lnTo>
                  <a:lnTo>
                    <a:pt x="2347" y="450"/>
                  </a:lnTo>
                  <a:lnTo>
                    <a:pt x="2331" y="450"/>
                  </a:lnTo>
                  <a:lnTo>
                    <a:pt x="2315" y="450"/>
                  </a:lnTo>
                  <a:lnTo>
                    <a:pt x="2308" y="449"/>
                  </a:lnTo>
                  <a:lnTo>
                    <a:pt x="2300" y="446"/>
                  </a:lnTo>
                  <a:lnTo>
                    <a:pt x="2294" y="444"/>
                  </a:lnTo>
                  <a:lnTo>
                    <a:pt x="2291" y="440"/>
                  </a:lnTo>
                  <a:lnTo>
                    <a:pt x="2287" y="437"/>
                  </a:lnTo>
                  <a:lnTo>
                    <a:pt x="2283" y="434"/>
                  </a:lnTo>
                  <a:lnTo>
                    <a:pt x="2279" y="433"/>
                  </a:lnTo>
                  <a:lnTo>
                    <a:pt x="2275" y="432"/>
                  </a:lnTo>
                  <a:lnTo>
                    <a:pt x="2271" y="431"/>
                  </a:lnTo>
                  <a:lnTo>
                    <a:pt x="2267" y="432"/>
                  </a:lnTo>
                  <a:lnTo>
                    <a:pt x="2264" y="432"/>
                  </a:lnTo>
                  <a:lnTo>
                    <a:pt x="2260" y="434"/>
                  </a:lnTo>
                  <a:lnTo>
                    <a:pt x="2254" y="437"/>
                  </a:lnTo>
                  <a:lnTo>
                    <a:pt x="2246" y="439"/>
                  </a:lnTo>
                  <a:lnTo>
                    <a:pt x="2241" y="438"/>
                  </a:lnTo>
                  <a:lnTo>
                    <a:pt x="2237" y="438"/>
                  </a:lnTo>
                  <a:lnTo>
                    <a:pt x="2234" y="435"/>
                  </a:lnTo>
                  <a:lnTo>
                    <a:pt x="2231" y="433"/>
                  </a:lnTo>
                  <a:lnTo>
                    <a:pt x="2229" y="428"/>
                  </a:lnTo>
                  <a:lnTo>
                    <a:pt x="2228" y="425"/>
                  </a:lnTo>
                  <a:lnTo>
                    <a:pt x="2228" y="420"/>
                  </a:lnTo>
                  <a:lnTo>
                    <a:pt x="2229" y="415"/>
                  </a:lnTo>
                  <a:lnTo>
                    <a:pt x="2231" y="405"/>
                  </a:lnTo>
                  <a:lnTo>
                    <a:pt x="2235" y="394"/>
                  </a:lnTo>
                  <a:lnTo>
                    <a:pt x="2237" y="389"/>
                  </a:lnTo>
                  <a:lnTo>
                    <a:pt x="2237" y="386"/>
                  </a:lnTo>
                  <a:lnTo>
                    <a:pt x="2237" y="383"/>
                  </a:lnTo>
                  <a:lnTo>
                    <a:pt x="2236" y="382"/>
                  </a:lnTo>
                  <a:lnTo>
                    <a:pt x="2234" y="381"/>
                  </a:lnTo>
                  <a:lnTo>
                    <a:pt x="2231" y="382"/>
                  </a:lnTo>
                  <a:lnTo>
                    <a:pt x="2228" y="383"/>
                  </a:lnTo>
                  <a:lnTo>
                    <a:pt x="2224" y="386"/>
                  </a:lnTo>
                  <a:lnTo>
                    <a:pt x="2217" y="393"/>
                  </a:lnTo>
                  <a:lnTo>
                    <a:pt x="2210" y="397"/>
                  </a:lnTo>
                  <a:lnTo>
                    <a:pt x="2206" y="399"/>
                  </a:lnTo>
                  <a:lnTo>
                    <a:pt x="2203" y="400"/>
                  </a:lnTo>
                  <a:lnTo>
                    <a:pt x="2197" y="401"/>
                  </a:lnTo>
                  <a:lnTo>
                    <a:pt x="2191" y="402"/>
                  </a:lnTo>
                  <a:lnTo>
                    <a:pt x="2183" y="402"/>
                  </a:lnTo>
                  <a:lnTo>
                    <a:pt x="2173" y="401"/>
                  </a:lnTo>
                  <a:lnTo>
                    <a:pt x="2164" y="399"/>
                  </a:lnTo>
                  <a:lnTo>
                    <a:pt x="2153" y="395"/>
                  </a:lnTo>
                  <a:lnTo>
                    <a:pt x="2142" y="391"/>
                  </a:lnTo>
                  <a:lnTo>
                    <a:pt x="2133" y="388"/>
                  </a:lnTo>
                  <a:lnTo>
                    <a:pt x="2124" y="384"/>
                  </a:lnTo>
                  <a:lnTo>
                    <a:pt x="2120" y="381"/>
                  </a:lnTo>
                  <a:lnTo>
                    <a:pt x="2116" y="376"/>
                  </a:lnTo>
                  <a:lnTo>
                    <a:pt x="2114" y="372"/>
                  </a:lnTo>
                  <a:lnTo>
                    <a:pt x="2113" y="368"/>
                  </a:lnTo>
                  <a:lnTo>
                    <a:pt x="2113" y="363"/>
                  </a:lnTo>
                  <a:lnTo>
                    <a:pt x="2114" y="352"/>
                  </a:lnTo>
                  <a:lnTo>
                    <a:pt x="2116" y="343"/>
                  </a:lnTo>
                  <a:lnTo>
                    <a:pt x="2117" y="339"/>
                  </a:lnTo>
                  <a:lnTo>
                    <a:pt x="2117" y="336"/>
                  </a:lnTo>
                  <a:lnTo>
                    <a:pt x="2117" y="332"/>
                  </a:lnTo>
                  <a:lnTo>
                    <a:pt x="2116" y="328"/>
                  </a:lnTo>
                  <a:lnTo>
                    <a:pt x="2110" y="320"/>
                  </a:lnTo>
                  <a:lnTo>
                    <a:pt x="2104" y="311"/>
                  </a:lnTo>
                  <a:lnTo>
                    <a:pt x="2101" y="306"/>
                  </a:lnTo>
                  <a:lnTo>
                    <a:pt x="2100" y="301"/>
                  </a:lnTo>
                  <a:lnTo>
                    <a:pt x="2098" y="296"/>
                  </a:lnTo>
                  <a:lnTo>
                    <a:pt x="2100" y="292"/>
                  </a:lnTo>
                  <a:lnTo>
                    <a:pt x="2101" y="287"/>
                  </a:lnTo>
                  <a:lnTo>
                    <a:pt x="2102" y="283"/>
                  </a:lnTo>
                  <a:lnTo>
                    <a:pt x="2105" y="279"/>
                  </a:lnTo>
                  <a:lnTo>
                    <a:pt x="2109" y="275"/>
                  </a:lnTo>
                  <a:lnTo>
                    <a:pt x="2111" y="271"/>
                  </a:lnTo>
                  <a:lnTo>
                    <a:pt x="2114" y="268"/>
                  </a:lnTo>
                  <a:lnTo>
                    <a:pt x="2115" y="264"/>
                  </a:lnTo>
                  <a:lnTo>
                    <a:pt x="2116" y="261"/>
                  </a:lnTo>
                  <a:lnTo>
                    <a:pt x="2115" y="251"/>
                  </a:lnTo>
                  <a:lnTo>
                    <a:pt x="2114" y="238"/>
                  </a:lnTo>
                  <a:lnTo>
                    <a:pt x="2113" y="230"/>
                  </a:lnTo>
                  <a:lnTo>
                    <a:pt x="2110" y="224"/>
                  </a:lnTo>
                  <a:lnTo>
                    <a:pt x="2105" y="220"/>
                  </a:lnTo>
                  <a:lnTo>
                    <a:pt x="2102" y="217"/>
                  </a:lnTo>
                  <a:lnTo>
                    <a:pt x="2090" y="211"/>
                  </a:lnTo>
                  <a:lnTo>
                    <a:pt x="2078" y="204"/>
                  </a:lnTo>
                  <a:lnTo>
                    <a:pt x="2072" y="200"/>
                  </a:lnTo>
                  <a:lnTo>
                    <a:pt x="2067" y="195"/>
                  </a:lnTo>
                  <a:lnTo>
                    <a:pt x="2064" y="192"/>
                  </a:lnTo>
                  <a:lnTo>
                    <a:pt x="2061" y="188"/>
                  </a:lnTo>
                  <a:lnTo>
                    <a:pt x="2058" y="179"/>
                  </a:lnTo>
                  <a:lnTo>
                    <a:pt x="2054" y="167"/>
                  </a:lnTo>
                  <a:lnTo>
                    <a:pt x="2052" y="161"/>
                  </a:lnTo>
                  <a:lnTo>
                    <a:pt x="2048" y="155"/>
                  </a:lnTo>
                  <a:lnTo>
                    <a:pt x="2042" y="149"/>
                  </a:lnTo>
                  <a:lnTo>
                    <a:pt x="2038" y="144"/>
                  </a:lnTo>
                  <a:lnTo>
                    <a:pt x="2032" y="141"/>
                  </a:lnTo>
                  <a:lnTo>
                    <a:pt x="2027" y="138"/>
                  </a:lnTo>
                  <a:lnTo>
                    <a:pt x="2023" y="138"/>
                  </a:lnTo>
                  <a:lnTo>
                    <a:pt x="2022" y="138"/>
                  </a:lnTo>
                  <a:lnTo>
                    <a:pt x="2020" y="140"/>
                  </a:lnTo>
                  <a:lnTo>
                    <a:pt x="2017" y="141"/>
                  </a:lnTo>
                  <a:lnTo>
                    <a:pt x="2013" y="147"/>
                  </a:lnTo>
                  <a:lnTo>
                    <a:pt x="2010" y="153"/>
                  </a:lnTo>
                  <a:lnTo>
                    <a:pt x="2008" y="155"/>
                  </a:lnTo>
                  <a:lnTo>
                    <a:pt x="2006" y="156"/>
                  </a:lnTo>
                  <a:lnTo>
                    <a:pt x="2002" y="156"/>
                  </a:lnTo>
                  <a:lnTo>
                    <a:pt x="1998" y="155"/>
                  </a:lnTo>
                  <a:lnTo>
                    <a:pt x="1993" y="155"/>
                  </a:lnTo>
                  <a:lnTo>
                    <a:pt x="1989" y="155"/>
                  </a:lnTo>
                  <a:lnTo>
                    <a:pt x="1985" y="156"/>
                  </a:lnTo>
                  <a:lnTo>
                    <a:pt x="1982" y="159"/>
                  </a:lnTo>
                  <a:lnTo>
                    <a:pt x="1975" y="168"/>
                  </a:lnTo>
                  <a:lnTo>
                    <a:pt x="1966" y="183"/>
                  </a:lnTo>
                  <a:lnTo>
                    <a:pt x="1960" y="191"/>
                  </a:lnTo>
                  <a:lnTo>
                    <a:pt x="1954" y="195"/>
                  </a:lnTo>
                  <a:lnTo>
                    <a:pt x="1949" y="198"/>
                  </a:lnTo>
                  <a:lnTo>
                    <a:pt x="1944" y="200"/>
                  </a:lnTo>
                  <a:lnTo>
                    <a:pt x="1939" y="201"/>
                  </a:lnTo>
                  <a:lnTo>
                    <a:pt x="1935" y="204"/>
                  </a:lnTo>
                  <a:lnTo>
                    <a:pt x="1933" y="206"/>
                  </a:lnTo>
                  <a:lnTo>
                    <a:pt x="1932" y="211"/>
                  </a:lnTo>
                  <a:lnTo>
                    <a:pt x="1931" y="217"/>
                  </a:lnTo>
                  <a:lnTo>
                    <a:pt x="1928" y="222"/>
                  </a:lnTo>
                  <a:lnTo>
                    <a:pt x="1925" y="226"/>
                  </a:lnTo>
                  <a:lnTo>
                    <a:pt x="1921" y="230"/>
                  </a:lnTo>
                  <a:lnTo>
                    <a:pt x="1915" y="232"/>
                  </a:lnTo>
                  <a:lnTo>
                    <a:pt x="1909" y="233"/>
                  </a:lnTo>
                  <a:lnTo>
                    <a:pt x="1902" y="233"/>
                  </a:lnTo>
                  <a:lnTo>
                    <a:pt x="1894" y="232"/>
                  </a:lnTo>
                  <a:lnTo>
                    <a:pt x="1887" y="231"/>
                  </a:lnTo>
                  <a:lnTo>
                    <a:pt x="1880" y="231"/>
                  </a:lnTo>
                  <a:lnTo>
                    <a:pt x="1874" y="232"/>
                  </a:lnTo>
                  <a:lnTo>
                    <a:pt x="1869" y="235"/>
                  </a:lnTo>
                  <a:lnTo>
                    <a:pt x="1864" y="238"/>
                  </a:lnTo>
                  <a:lnTo>
                    <a:pt x="1861" y="243"/>
                  </a:lnTo>
                  <a:lnTo>
                    <a:pt x="1857" y="249"/>
                  </a:lnTo>
                  <a:lnTo>
                    <a:pt x="1855" y="255"/>
                  </a:lnTo>
                  <a:lnTo>
                    <a:pt x="1852" y="261"/>
                  </a:lnTo>
                  <a:lnTo>
                    <a:pt x="1850" y="265"/>
                  </a:lnTo>
                  <a:lnTo>
                    <a:pt x="1846" y="268"/>
                  </a:lnTo>
                  <a:lnTo>
                    <a:pt x="1842" y="270"/>
                  </a:lnTo>
                  <a:lnTo>
                    <a:pt x="1837" y="270"/>
                  </a:lnTo>
                  <a:lnTo>
                    <a:pt x="1830" y="270"/>
                  </a:lnTo>
                  <a:lnTo>
                    <a:pt x="1821" y="268"/>
                  </a:lnTo>
                  <a:lnTo>
                    <a:pt x="1812" y="264"/>
                  </a:lnTo>
                  <a:lnTo>
                    <a:pt x="1798" y="261"/>
                  </a:lnTo>
                  <a:lnTo>
                    <a:pt x="1782" y="258"/>
                  </a:lnTo>
                  <a:lnTo>
                    <a:pt x="1768" y="258"/>
                  </a:lnTo>
                  <a:lnTo>
                    <a:pt x="1755" y="260"/>
                  </a:lnTo>
                  <a:lnTo>
                    <a:pt x="1746" y="261"/>
                  </a:lnTo>
                  <a:lnTo>
                    <a:pt x="1743" y="262"/>
                  </a:lnTo>
                  <a:lnTo>
                    <a:pt x="1741" y="264"/>
                  </a:lnTo>
                  <a:lnTo>
                    <a:pt x="1741" y="267"/>
                  </a:lnTo>
                  <a:lnTo>
                    <a:pt x="1742" y="270"/>
                  </a:lnTo>
                  <a:lnTo>
                    <a:pt x="1745" y="273"/>
                  </a:lnTo>
                  <a:lnTo>
                    <a:pt x="1749" y="274"/>
                  </a:lnTo>
                  <a:lnTo>
                    <a:pt x="1752" y="276"/>
                  </a:lnTo>
                  <a:lnTo>
                    <a:pt x="1761" y="282"/>
                  </a:lnTo>
                  <a:lnTo>
                    <a:pt x="1770" y="293"/>
                  </a:lnTo>
                  <a:lnTo>
                    <a:pt x="1777" y="304"/>
                  </a:lnTo>
                  <a:lnTo>
                    <a:pt x="1783" y="317"/>
                  </a:lnTo>
                  <a:lnTo>
                    <a:pt x="1788" y="327"/>
                  </a:lnTo>
                  <a:lnTo>
                    <a:pt x="1790" y="337"/>
                  </a:lnTo>
                  <a:lnTo>
                    <a:pt x="1790" y="344"/>
                  </a:lnTo>
                  <a:lnTo>
                    <a:pt x="1793" y="350"/>
                  </a:lnTo>
                  <a:lnTo>
                    <a:pt x="1795" y="353"/>
                  </a:lnTo>
                  <a:lnTo>
                    <a:pt x="1798" y="357"/>
                  </a:lnTo>
                  <a:lnTo>
                    <a:pt x="1800" y="359"/>
                  </a:lnTo>
                  <a:lnTo>
                    <a:pt x="1805" y="361"/>
                  </a:lnTo>
                  <a:lnTo>
                    <a:pt x="1806" y="363"/>
                  </a:lnTo>
                  <a:lnTo>
                    <a:pt x="1808" y="364"/>
                  </a:lnTo>
                  <a:lnTo>
                    <a:pt x="1809" y="367"/>
                  </a:lnTo>
                  <a:lnTo>
                    <a:pt x="1811" y="370"/>
                  </a:lnTo>
                  <a:lnTo>
                    <a:pt x="1812" y="378"/>
                  </a:lnTo>
                  <a:lnTo>
                    <a:pt x="1812" y="387"/>
                  </a:lnTo>
                  <a:lnTo>
                    <a:pt x="1812" y="405"/>
                  </a:lnTo>
                  <a:lnTo>
                    <a:pt x="1811" y="418"/>
                  </a:lnTo>
                  <a:lnTo>
                    <a:pt x="1811" y="422"/>
                  </a:lnTo>
                  <a:lnTo>
                    <a:pt x="1813" y="426"/>
                  </a:lnTo>
                  <a:lnTo>
                    <a:pt x="1815" y="430"/>
                  </a:lnTo>
                  <a:lnTo>
                    <a:pt x="1820" y="433"/>
                  </a:lnTo>
                  <a:lnTo>
                    <a:pt x="1830" y="438"/>
                  </a:lnTo>
                  <a:lnTo>
                    <a:pt x="1843" y="444"/>
                  </a:lnTo>
                  <a:lnTo>
                    <a:pt x="1847" y="447"/>
                  </a:lnTo>
                  <a:lnTo>
                    <a:pt x="1851" y="451"/>
                  </a:lnTo>
                  <a:lnTo>
                    <a:pt x="1855" y="454"/>
                  </a:lnTo>
                  <a:lnTo>
                    <a:pt x="1856" y="459"/>
                  </a:lnTo>
                  <a:lnTo>
                    <a:pt x="1856" y="468"/>
                  </a:lnTo>
                  <a:lnTo>
                    <a:pt x="1853" y="476"/>
                  </a:lnTo>
                  <a:lnTo>
                    <a:pt x="1851" y="487"/>
                  </a:lnTo>
                  <a:lnTo>
                    <a:pt x="1846" y="497"/>
                  </a:lnTo>
                  <a:lnTo>
                    <a:pt x="1842" y="508"/>
                  </a:lnTo>
                  <a:lnTo>
                    <a:pt x="1838" y="516"/>
                  </a:lnTo>
                  <a:lnTo>
                    <a:pt x="1836" y="520"/>
                  </a:lnTo>
                  <a:lnTo>
                    <a:pt x="1831" y="521"/>
                  </a:lnTo>
                  <a:lnTo>
                    <a:pt x="1826" y="522"/>
                  </a:lnTo>
                  <a:lnTo>
                    <a:pt x="1820" y="523"/>
                  </a:lnTo>
                  <a:lnTo>
                    <a:pt x="1806" y="523"/>
                  </a:lnTo>
                  <a:lnTo>
                    <a:pt x="1790" y="522"/>
                  </a:lnTo>
                  <a:lnTo>
                    <a:pt x="1784" y="522"/>
                  </a:lnTo>
                  <a:lnTo>
                    <a:pt x="1780" y="523"/>
                  </a:lnTo>
                  <a:lnTo>
                    <a:pt x="1776" y="525"/>
                  </a:lnTo>
                  <a:lnTo>
                    <a:pt x="1774" y="526"/>
                  </a:lnTo>
                  <a:lnTo>
                    <a:pt x="1769" y="529"/>
                  </a:lnTo>
                  <a:lnTo>
                    <a:pt x="1764" y="533"/>
                  </a:lnTo>
                  <a:lnTo>
                    <a:pt x="1762" y="535"/>
                  </a:lnTo>
                  <a:lnTo>
                    <a:pt x="1761" y="539"/>
                  </a:lnTo>
                  <a:lnTo>
                    <a:pt x="1760" y="541"/>
                  </a:lnTo>
                  <a:lnTo>
                    <a:pt x="1760" y="545"/>
                  </a:lnTo>
                  <a:lnTo>
                    <a:pt x="1760" y="551"/>
                  </a:lnTo>
                  <a:lnTo>
                    <a:pt x="1760" y="557"/>
                  </a:lnTo>
                  <a:lnTo>
                    <a:pt x="1760" y="578"/>
                  </a:lnTo>
                  <a:lnTo>
                    <a:pt x="1757" y="591"/>
                  </a:lnTo>
                  <a:lnTo>
                    <a:pt x="1755" y="594"/>
                  </a:lnTo>
                  <a:lnTo>
                    <a:pt x="1751" y="594"/>
                  </a:lnTo>
                  <a:lnTo>
                    <a:pt x="1746" y="591"/>
                  </a:lnTo>
                  <a:lnTo>
                    <a:pt x="1743" y="588"/>
                  </a:lnTo>
                  <a:lnTo>
                    <a:pt x="1735" y="578"/>
                  </a:lnTo>
                  <a:lnTo>
                    <a:pt x="1727" y="569"/>
                  </a:lnTo>
                  <a:lnTo>
                    <a:pt x="1724" y="564"/>
                  </a:lnTo>
                  <a:lnTo>
                    <a:pt x="1721" y="561"/>
                  </a:lnTo>
                  <a:lnTo>
                    <a:pt x="1719" y="560"/>
                  </a:lnTo>
                  <a:lnTo>
                    <a:pt x="1717" y="561"/>
                  </a:lnTo>
                  <a:lnTo>
                    <a:pt x="1714" y="563"/>
                  </a:lnTo>
                  <a:lnTo>
                    <a:pt x="1713" y="566"/>
                  </a:lnTo>
                  <a:lnTo>
                    <a:pt x="1712" y="569"/>
                  </a:lnTo>
                  <a:lnTo>
                    <a:pt x="1712" y="573"/>
                  </a:lnTo>
                  <a:lnTo>
                    <a:pt x="1712" y="582"/>
                  </a:lnTo>
                  <a:lnTo>
                    <a:pt x="1711" y="591"/>
                  </a:lnTo>
                  <a:lnTo>
                    <a:pt x="1708" y="599"/>
                  </a:lnTo>
                  <a:lnTo>
                    <a:pt x="1706" y="607"/>
                  </a:lnTo>
                  <a:lnTo>
                    <a:pt x="1704" y="608"/>
                  </a:lnTo>
                  <a:lnTo>
                    <a:pt x="1701" y="609"/>
                  </a:lnTo>
                  <a:lnTo>
                    <a:pt x="1699" y="609"/>
                  </a:lnTo>
                  <a:lnTo>
                    <a:pt x="1697" y="610"/>
                  </a:lnTo>
                  <a:lnTo>
                    <a:pt x="1687" y="610"/>
                  </a:lnTo>
                  <a:lnTo>
                    <a:pt x="1672" y="614"/>
                  </a:lnTo>
                  <a:lnTo>
                    <a:pt x="1664" y="616"/>
                  </a:lnTo>
                  <a:lnTo>
                    <a:pt x="1657" y="621"/>
                  </a:lnTo>
                  <a:lnTo>
                    <a:pt x="1651" y="624"/>
                  </a:lnTo>
                  <a:lnTo>
                    <a:pt x="1648" y="629"/>
                  </a:lnTo>
                  <a:lnTo>
                    <a:pt x="1644" y="634"/>
                  </a:lnTo>
                  <a:lnTo>
                    <a:pt x="1641" y="638"/>
                  </a:lnTo>
                  <a:lnTo>
                    <a:pt x="1637" y="640"/>
                  </a:lnTo>
                  <a:lnTo>
                    <a:pt x="1634" y="640"/>
                  </a:lnTo>
                  <a:lnTo>
                    <a:pt x="1631" y="640"/>
                  </a:lnTo>
                  <a:lnTo>
                    <a:pt x="1629" y="639"/>
                  </a:lnTo>
                  <a:lnTo>
                    <a:pt x="1628" y="638"/>
                  </a:lnTo>
                  <a:lnTo>
                    <a:pt x="1626" y="635"/>
                  </a:lnTo>
                  <a:lnTo>
                    <a:pt x="1626" y="629"/>
                  </a:lnTo>
                  <a:lnTo>
                    <a:pt x="1628" y="619"/>
                  </a:lnTo>
                  <a:lnTo>
                    <a:pt x="1628" y="613"/>
                  </a:lnTo>
                  <a:lnTo>
                    <a:pt x="1628" y="608"/>
                  </a:lnTo>
                  <a:lnTo>
                    <a:pt x="1625" y="603"/>
                  </a:lnTo>
                  <a:lnTo>
                    <a:pt x="1623" y="599"/>
                  </a:lnTo>
                  <a:lnTo>
                    <a:pt x="1617" y="592"/>
                  </a:lnTo>
                  <a:lnTo>
                    <a:pt x="1611" y="586"/>
                  </a:lnTo>
                  <a:lnTo>
                    <a:pt x="1607" y="584"/>
                  </a:lnTo>
                  <a:lnTo>
                    <a:pt x="1607" y="580"/>
                  </a:lnTo>
                  <a:lnTo>
                    <a:pt x="1607" y="578"/>
                  </a:lnTo>
                  <a:lnTo>
                    <a:pt x="1610" y="575"/>
                  </a:lnTo>
                  <a:lnTo>
                    <a:pt x="1617" y="569"/>
                  </a:lnTo>
                  <a:lnTo>
                    <a:pt x="1626" y="561"/>
                  </a:lnTo>
                  <a:lnTo>
                    <a:pt x="1635" y="553"/>
                  </a:lnTo>
                  <a:lnTo>
                    <a:pt x="1641" y="545"/>
                  </a:lnTo>
                  <a:lnTo>
                    <a:pt x="1644" y="535"/>
                  </a:lnTo>
                  <a:lnTo>
                    <a:pt x="1648" y="523"/>
                  </a:lnTo>
                  <a:lnTo>
                    <a:pt x="1650" y="516"/>
                  </a:lnTo>
                  <a:lnTo>
                    <a:pt x="1655" y="510"/>
                  </a:lnTo>
                  <a:lnTo>
                    <a:pt x="1658" y="504"/>
                  </a:lnTo>
                  <a:lnTo>
                    <a:pt x="1663" y="498"/>
                  </a:lnTo>
                  <a:lnTo>
                    <a:pt x="1667" y="495"/>
                  </a:lnTo>
                  <a:lnTo>
                    <a:pt x="1668" y="493"/>
                  </a:lnTo>
                  <a:lnTo>
                    <a:pt x="1667" y="490"/>
                  </a:lnTo>
                  <a:lnTo>
                    <a:pt x="1664" y="484"/>
                  </a:lnTo>
                  <a:lnTo>
                    <a:pt x="1661" y="470"/>
                  </a:lnTo>
                  <a:lnTo>
                    <a:pt x="1660" y="456"/>
                  </a:lnTo>
                  <a:lnTo>
                    <a:pt x="1658" y="450"/>
                  </a:lnTo>
                  <a:lnTo>
                    <a:pt x="1657" y="445"/>
                  </a:lnTo>
                  <a:lnTo>
                    <a:pt x="1655" y="440"/>
                  </a:lnTo>
                  <a:lnTo>
                    <a:pt x="1653" y="437"/>
                  </a:lnTo>
                  <a:lnTo>
                    <a:pt x="1648" y="428"/>
                  </a:lnTo>
                  <a:lnTo>
                    <a:pt x="1642" y="421"/>
                  </a:lnTo>
                  <a:lnTo>
                    <a:pt x="1639" y="416"/>
                  </a:lnTo>
                  <a:lnTo>
                    <a:pt x="1637" y="412"/>
                  </a:lnTo>
                  <a:lnTo>
                    <a:pt x="1636" y="411"/>
                  </a:lnTo>
                  <a:lnTo>
                    <a:pt x="1635" y="411"/>
                  </a:lnTo>
                  <a:lnTo>
                    <a:pt x="1634" y="412"/>
                  </a:lnTo>
                  <a:lnTo>
                    <a:pt x="1632" y="414"/>
                  </a:lnTo>
                  <a:lnTo>
                    <a:pt x="1628" y="422"/>
                  </a:lnTo>
                  <a:lnTo>
                    <a:pt x="1623" y="428"/>
                  </a:lnTo>
                  <a:lnTo>
                    <a:pt x="1620" y="431"/>
                  </a:lnTo>
                  <a:lnTo>
                    <a:pt x="1618" y="434"/>
                  </a:lnTo>
                  <a:lnTo>
                    <a:pt x="1617" y="439"/>
                  </a:lnTo>
                  <a:lnTo>
                    <a:pt x="1617" y="446"/>
                  </a:lnTo>
                  <a:lnTo>
                    <a:pt x="1617" y="464"/>
                  </a:lnTo>
                  <a:lnTo>
                    <a:pt x="1617" y="479"/>
                  </a:lnTo>
                  <a:lnTo>
                    <a:pt x="1616" y="483"/>
                  </a:lnTo>
                  <a:lnTo>
                    <a:pt x="1616" y="488"/>
                  </a:lnTo>
                  <a:lnTo>
                    <a:pt x="1613" y="490"/>
                  </a:lnTo>
                  <a:lnTo>
                    <a:pt x="1611" y="494"/>
                  </a:lnTo>
                  <a:lnTo>
                    <a:pt x="1609" y="496"/>
                  </a:lnTo>
                  <a:lnTo>
                    <a:pt x="1604" y="498"/>
                  </a:lnTo>
                  <a:lnTo>
                    <a:pt x="1599" y="501"/>
                  </a:lnTo>
                  <a:lnTo>
                    <a:pt x="1593" y="502"/>
                  </a:lnTo>
                  <a:lnTo>
                    <a:pt x="1587" y="503"/>
                  </a:lnTo>
                  <a:lnTo>
                    <a:pt x="1581" y="506"/>
                  </a:lnTo>
                  <a:lnTo>
                    <a:pt x="1576" y="509"/>
                  </a:lnTo>
                  <a:lnTo>
                    <a:pt x="1572" y="513"/>
                  </a:lnTo>
                  <a:lnTo>
                    <a:pt x="1567" y="517"/>
                  </a:lnTo>
                  <a:lnTo>
                    <a:pt x="1563" y="522"/>
                  </a:lnTo>
                  <a:lnTo>
                    <a:pt x="1560" y="528"/>
                  </a:lnTo>
                  <a:lnTo>
                    <a:pt x="1556" y="534"/>
                  </a:lnTo>
                  <a:lnTo>
                    <a:pt x="1555" y="539"/>
                  </a:lnTo>
                  <a:lnTo>
                    <a:pt x="1555" y="544"/>
                  </a:lnTo>
                  <a:lnTo>
                    <a:pt x="1555" y="548"/>
                  </a:lnTo>
                  <a:lnTo>
                    <a:pt x="1557" y="551"/>
                  </a:lnTo>
                  <a:lnTo>
                    <a:pt x="1565" y="556"/>
                  </a:lnTo>
                  <a:lnTo>
                    <a:pt x="1572" y="560"/>
                  </a:lnTo>
                  <a:lnTo>
                    <a:pt x="1575" y="563"/>
                  </a:lnTo>
                  <a:lnTo>
                    <a:pt x="1578" y="567"/>
                  </a:lnTo>
                  <a:lnTo>
                    <a:pt x="1579" y="572"/>
                  </a:lnTo>
                  <a:lnTo>
                    <a:pt x="1579" y="578"/>
                  </a:lnTo>
                  <a:lnTo>
                    <a:pt x="1578" y="584"/>
                  </a:lnTo>
                  <a:lnTo>
                    <a:pt x="1576" y="590"/>
                  </a:lnTo>
                  <a:lnTo>
                    <a:pt x="1574" y="596"/>
                  </a:lnTo>
                  <a:lnTo>
                    <a:pt x="1571" y="601"/>
                  </a:lnTo>
                  <a:lnTo>
                    <a:pt x="1563" y="609"/>
                  </a:lnTo>
                  <a:lnTo>
                    <a:pt x="1557" y="619"/>
                  </a:lnTo>
                  <a:lnTo>
                    <a:pt x="1555" y="622"/>
                  </a:lnTo>
                  <a:lnTo>
                    <a:pt x="1553" y="626"/>
                  </a:lnTo>
                  <a:lnTo>
                    <a:pt x="1549" y="627"/>
                  </a:lnTo>
                  <a:lnTo>
                    <a:pt x="1547" y="628"/>
                  </a:lnTo>
                  <a:lnTo>
                    <a:pt x="1544" y="627"/>
                  </a:lnTo>
                  <a:lnTo>
                    <a:pt x="1541" y="626"/>
                  </a:lnTo>
                  <a:lnTo>
                    <a:pt x="1537" y="622"/>
                  </a:lnTo>
                  <a:lnTo>
                    <a:pt x="1534" y="619"/>
                  </a:lnTo>
                  <a:lnTo>
                    <a:pt x="1525" y="610"/>
                  </a:lnTo>
                  <a:lnTo>
                    <a:pt x="1517" y="599"/>
                  </a:lnTo>
                  <a:lnTo>
                    <a:pt x="1509" y="589"/>
                  </a:lnTo>
                  <a:lnTo>
                    <a:pt x="1499" y="582"/>
                  </a:lnTo>
                  <a:lnTo>
                    <a:pt x="1494" y="578"/>
                  </a:lnTo>
                  <a:lnTo>
                    <a:pt x="1490" y="577"/>
                  </a:lnTo>
                  <a:lnTo>
                    <a:pt x="1485" y="576"/>
                  </a:lnTo>
                  <a:lnTo>
                    <a:pt x="1480" y="575"/>
                  </a:lnTo>
                  <a:lnTo>
                    <a:pt x="1477" y="575"/>
                  </a:lnTo>
                  <a:lnTo>
                    <a:pt x="1473" y="576"/>
                  </a:lnTo>
                  <a:lnTo>
                    <a:pt x="1469" y="578"/>
                  </a:lnTo>
                  <a:lnTo>
                    <a:pt x="1467" y="580"/>
                  </a:lnTo>
                  <a:lnTo>
                    <a:pt x="1465" y="588"/>
                  </a:lnTo>
                  <a:lnTo>
                    <a:pt x="1462" y="596"/>
                  </a:lnTo>
                  <a:lnTo>
                    <a:pt x="1462" y="599"/>
                  </a:lnTo>
                  <a:lnTo>
                    <a:pt x="1461" y="601"/>
                  </a:lnTo>
                  <a:lnTo>
                    <a:pt x="1460" y="602"/>
                  </a:lnTo>
                  <a:lnTo>
                    <a:pt x="1458" y="602"/>
                  </a:lnTo>
                  <a:lnTo>
                    <a:pt x="1454" y="598"/>
                  </a:lnTo>
                  <a:lnTo>
                    <a:pt x="1449" y="592"/>
                  </a:lnTo>
                  <a:lnTo>
                    <a:pt x="1447" y="589"/>
                  </a:lnTo>
                  <a:lnTo>
                    <a:pt x="1443" y="586"/>
                  </a:lnTo>
                  <a:lnTo>
                    <a:pt x="1439" y="585"/>
                  </a:lnTo>
                  <a:lnTo>
                    <a:pt x="1434" y="585"/>
                  </a:lnTo>
                  <a:lnTo>
                    <a:pt x="1421" y="585"/>
                  </a:lnTo>
                  <a:lnTo>
                    <a:pt x="1404" y="588"/>
                  </a:lnTo>
                  <a:lnTo>
                    <a:pt x="1396" y="590"/>
                  </a:lnTo>
                  <a:lnTo>
                    <a:pt x="1390" y="591"/>
                  </a:lnTo>
                  <a:lnTo>
                    <a:pt x="1385" y="594"/>
                  </a:lnTo>
                  <a:lnTo>
                    <a:pt x="1380" y="597"/>
                  </a:lnTo>
                  <a:lnTo>
                    <a:pt x="1377" y="601"/>
                  </a:lnTo>
                  <a:lnTo>
                    <a:pt x="1373" y="605"/>
                  </a:lnTo>
                  <a:lnTo>
                    <a:pt x="1371" y="610"/>
                  </a:lnTo>
                  <a:lnTo>
                    <a:pt x="1368" y="617"/>
                  </a:lnTo>
                  <a:lnTo>
                    <a:pt x="1362" y="635"/>
                  </a:lnTo>
                  <a:lnTo>
                    <a:pt x="1358" y="657"/>
                  </a:lnTo>
                  <a:lnTo>
                    <a:pt x="1355" y="667"/>
                  </a:lnTo>
                  <a:lnTo>
                    <a:pt x="1354" y="677"/>
                  </a:lnTo>
                  <a:lnTo>
                    <a:pt x="1354" y="685"/>
                  </a:lnTo>
                  <a:lnTo>
                    <a:pt x="1355" y="693"/>
                  </a:lnTo>
                  <a:lnTo>
                    <a:pt x="1358" y="699"/>
                  </a:lnTo>
                  <a:lnTo>
                    <a:pt x="1360" y="705"/>
                  </a:lnTo>
                  <a:lnTo>
                    <a:pt x="1365" y="710"/>
                  </a:lnTo>
                  <a:lnTo>
                    <a:pt x="1370" y="716"/>
                  </a:lnTo>
                  <a:lnTo>
                    <a:pt x="1379" y="725"/>
                  </a:lnTo>
                  <a:lnTo>
                    <a:pt x="1387" y="734"/>
                  </a:lnTo>
                  <a:lnTo>
                    <a:pt x="1391" y="739"/>
                  </a:lnTo>
                  <a:lnTo>
                    <a:pt x="1392" y="744"/>
                  </a:lnTo>
                  <a:lnTo>
                    <a:pt x="1392" y="750"/>
                  </a:lnTo>
                  <a:lnTo>
                    <a:pt x="1392" y="758"/>
                  </a:lnTo>
                  <a:lnTo>
                    <a:pt x="1391" y="764"/>
                  </a:lnTo>
                  <a:lnTo>
                    <a:pt x="1389" y="769"/>
                  </a:lnTo>
                  <a:lnTo>
                    <a:pt x="1386" y="775"/>
                  </a:lnTo>
                  <a:lnTo>
                    <a:pt x="1384" y="780"/>
                  </a:lnTo>
                  <a:lnTo>
                    <a:pt x="1376" y="790"/>
                  </a:lnTo>
                  <a:lnTo>
                    <a:pt x="1367" y="799"/>
                  </a:lnTo>
                  <a:lnTo>
                    <a:pt x="1360" y="807"/>
                  </a:lnTo>
                  <a:lnTo>
                    <a:pt x="1355" y="811"/>
                  </a:lnTo>
                  <a:lnTo>
                    <a:pt x="1353" y="812"/>
                  </a:lnTo>
                  <a:lnTo>
                    <a:pt x="1351" y="812"/>
                  </a:lnTo>
                  <a:lnTo>
                    <a:pt x="1348" y="810"/>
                  </a:lnTo>
                  <a:lnTo>
                    <a:pt x="1343" y="807"/>
                  </a:lnTo>
                  <a:lnTo>
                    <a:pt x="1340" y="806"/>
                  </a:lnTo>
                  <a:lnTo>
                    <a:pt x="1336" y="806"/>
                  </a:lnTo>
                  <a:lnTo>
                    <a:pt x="1332" y="806"/>
                  </a:lnTo>
                  <a:lnTo>
                    <a:pt x="1326" y="807"/>
                  </a:lnTo>
                  <a:lnTo>
                    <a:pt x="1314" y="810"/>
                  </a:lnTo>
                  <a:lnTo>
                    <a:pt x="1302" y="815"/>
                  </a:lnTo>
                  <a:lnTo>
                    <a:pt x="1296" y="818"/>
                  </a:lnTo>
                  <a:lnTo>
                    <a:pt x="1286" y="823"/>
                  </a:lnTo>
                  <a:lnTo>
                    <a:pt x="1279" y="825"/>
                  </a:lnTo>
                  <a:lnTo>
                    <a:pt x="1273" y="827"/>
                  </a:lnTo>
                  <a:lnTo>
                    <a:pt x="1269" y="824"/>
                  </a:lnTo>
                  <a:lnTo>
                    <a:pt x="1264" y="819"/>
                  </a:lnTo>
                  <a:lnTo>
                    <a:pt x="1258" y="815"/>
                  </a:lnTo>
                  <a:lnTo>
                    <a:pt x="1251" y="811"/>
                  </a:lnTo>
                  <a:lnTo>
                    <a:pt x="1242" y="809"/>
                  </a:lnTo>
                  <a:lnTo>
                    <a:pt x="1235" y="809"/>
                  </a:lnTo>
                  <a:lnTo>
                    <a:pt x="1228" y="806"/>
                  </a:lnTo>
                  <a:lnTo>
                    <a:pt x="1220" y="802"/>
                  </a:lnTo>
                  <a:lnTo>
                    <a:pt x="1210" y="796"/>
                  </a:lnTo>
                  <a:lnTo>
                    <a:pt x="1200" y="791"/>
                  </a:lnTo>
                  <a:lnTo>
                    <a:pt x="1195" y="790"/>
                  </a:lnTo>
                  <a:lnTo>
                    <a:pt x="1190" y="788"/>
                  </a:lnTo>
                  <a:lnTo>
                    <a:pt x="1188" y="788"/>
                  </a:lnTo>
                  <a:lnTo>
                    <a:pt x="1185" y="788"/>
                  </a:lnTo>
                  <a:lnTo>
                    <a:pt x="1185" y="791"/>
                  </a:lnTo>
                  <a:lnTo>
                    <a:pt x="1185" y="793"/>
                  </a:lnTo>
                  <a:lnTo>
                    <a:pt x="1187" y="796"/>
                  </a:lnTo>
                  <a:lnTo>
                    <a:pt x="1188" y="800"/>
                  </a:lnTo>
                  <a:lnTo>
                    <a:pt x="1190" y="804"/>
                  </a:lnTo>
                  <a:lnTo>
                    <a:pt x="1191" y="807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0" y="816"/>
                  </a:lnTo>
                  <a:lnTo>
                    <a:pt x="1189" y="818"/>
                  </a:lnTo>
                  <a:lnTo>
                    <a:pt x="1187" y="821"/>
                  </a:lnTo>
                  <a:lnTo>
                    <a:pt x="1184" y="822"/>
                  </a:lnTo>
                  <a:lnTo>
                    <a:pt x="1181" y="824"/>
                  </a:lnTo>
                  <a:lnTo>
                    <a:pt x="1179" y="828"/>
                  </a:lnTo>
                  <a:lnTo>
                    <a:pt x="1178" y="831"/>
                  </a:lnTo>
                  <a:lnTo>
                    <a:pt x="1177" y="836"/>
                  </a:lnTo>
                  <a:lnTo>
                    <a:pt x="1175" y="847"/>
                  </a:lnTo>
                  <a:lnTo>
                    <a:pt x="1170" y="859"/>
                  </a:lnTo>
                  <a:lnTo>
                    <a:pt x="1162" y="872"/>
                  </a:lnTo>
                  <a:lnTo>
                    <a:pt x="1153" y="884"/>
                  </a:lnTo>
                  <a:lnTo>
                    <a:pt x="1147" y="890"/>
                  </a:lnTo>
                  <a:lnTo>
                    <a:pt x="1143" y="894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7" y="903"/>
                  </a:lnTo>
                  <a:lnTo>
                    <a:pt x="1121" y="903"/>
                  </a:lnTo>
                  <a:lnTo>
                    <a:pt x="1116" y="901"/>
                  </a:lnTo>
                  <a:lnTo>
                    <a:pt x="1112" y="899"/>
                  </a:lnTo>
                  <a:lnTo>
                    <a:pt x="1107" y="897"/>
                  </a:lnTo>
                  <a:lnTo>
                    <a:pt x="1103" y="893"/>
                  </a:lnTo>
                  <a:lnTo>
                    <a:pt x="1100" y="890"/>
                  </a:lnTo>
                  <a:lnTo>
                    <a:pt x="1099" y="885"/>
                  </a:lnTo>
                  <a:lnTo>
                    <a:pt x="1097" y="880"/>
                  </a:lnTo>
                  <a:lnTo>
                    <a:pt x="1097" y="875"/>
                  </a:lnTo>
                  <a:lnTo>
                    <a:pt x="1099" y="872"/>
                  </a:lnTo>
                  <a:lnTo>
                    <a:pt x="1100" y="868"/>
                  </a:lnTo>
                  <a:lnTo>
                    <a:pt x="1103" y="861"/>
                  </a:lnTo>
                  <a:lnTo>
                    <a:pt x="1109" y="856"/>
                  </a:lnTo>
                  <a:lnTo>
                    <a:pt x="1121" y="848"/>
                  </a:lnTo>
                  <a:lnTo>
                    <a:pt x="1135" y="837"/>
                  </a:lnTo>
                  <a:lnTo>
                    <a:pt x="1139" y="835"/>
                  </a:lnTo>
                  <a:lnTo>
                    <a:pt x="1141" y="834"/>
                  </a:lnTo>
                  <a:lnTo>
                    <a:pt x="1141" y="831"/>
                  </a:lnTo>
                  <a:lnTo>
                    <a:pt x="1141" y="829"/>
                  </a:lnTo>
                  <a:lnTo>
                    <a:pt x="1137" y="819"/>
                  </a:lnTo>
                  <a:lnTo>
                    <a:pt x="1128" y="806"/>
                  </a:lnTo>
                  <a:lnTo>
                    <a:pt x="1121" y="793"/>
                  </a:lnTo>
                  <a:lnTo>
                    <a:pt x="1115" y="777"/>
                  </a:lnTo>
                  <a:lnTo>
                    <a:pt x="1112" y="771"/>
                  </a:lnTo>
                  <a:lnTo>
                    <a:pt x="1106" y="765"/>
                  </a:lnTo>
                  <a:lnTo>
                    <a:pt x="1100" y="759"/>
                  </a:lnTo>
                  <a:lnTo>
                    <a:pt x="1094" y="755"/>
                  </a:lnTo>
                  <a:lnTo>
                    <a:pt x="1090" y="753"/>
                  </a:lnTo>
                  <a:lnTo>
                    <a:pt x="1087" y="753"/>
                  </a:lnTo>
                  <a:lnTo>
                    <a:pt x="1082" y="755"/>
                  </a:lnTo>
                  <a:lnTo>
                    <a:pt x="1076" y="758"/>
                  </a:lnTo>
                  <a:lnTo>
                    <a:pt x="1068" y="760"/>
                  </a:lnTo>
                  <a:lnTo>
                    <a:pt x="1059" y="760"/>
                  </a:lnTo>
                  <a:lnTo>
                    <a:pt x="1053" y="759"/>
                  </a:lnTo>
                  <a:lnTo>
                    <a:pt x="1047" y="755"/>
                  </a:lnTo>
                  <a:lnTo>
                    <a:pt x="1044" y="754"/>
                  </a:lnTo>
                  <a:lnTo>
                    <a:pt x="1040" y="753"/>
                  </a:lnTo>
                  <a:lnTo>
                    <a:pt x="1038" y="753"/>
                  </a:lnTo>
                  <a:lnTo>
                    <a:pt x="1037" y="753"/>
                  </a:lnTo>
                  <a:lnTo>
                    <a:pt x="1034" y="754"/>
                  </a:lnTo>
                  <a:lnTo>
                    <a:pt x="1033" y="758"/>
                  </a:lnTo>
                  <a:lnTo>
                    <a:pt x="1033" y="760"/>
                  </a:lnTo>
                  <a:lnTo>
                    <a:pt x="1032" y="765"/>
                  </a:lnTo>
                  <a:lnTo>
                    <a:pt x="1032" y="775"/>
                  </a:lnTo>
                  <a:lnTo>
                    <a:pt x="1031" y="785"/>
                  </a:lnTo>
                  <a:lnTo>
                    <a:pt x="1031" y="790"/>
                  </a:lnTo>
                  <a:lnTo>
                    <a:pt x="1028" y="793"/>
                  </a:lnTo>
                  <a:lnTo>
                    <a:pt x="1026" y="797"/>
                  </a:lnTo>
                  <a:lnTo>
                    <a:pt x="1022" y="800"/>
                  </a:lnTo>
                  <a:lnTo>
                    <a:pt x="1018" y="802"/>
                  </a:lnTo>
                  <a:lnTo>
                    <a:pt x="1013" y="803"/>
                  </a:lnTo>
                  <a:lnTo>
                    <a:pt x="1007" y="803"/>
                  </a:lnTo>
                  <a:lnTo>
                    <a:pt x="1001" y="803"/>
                  </a:lnTo>
                  <a:lnTo>
                    <a:pt x="995" y="800"/>
                  </a:lnTo>
                  <a:lnTo>
                    <a:pt x="990" y="798"/>
                  </a:lnTo>
                  <a:lnTo>
                    <a:pt x="986" y="794"/>
                  </a:lnTo>
                  <a:lnTo>
                    <a:pt x="982" y="791"/>
                  </a:lnTo>
                  <a:lnTo>
                    <a:pt x="980" y="786"/>
                  </a:lnTo>
                  <a:lnTo>
                    <a:pt x="979" y="781"/>
                  </a:lnTo>
                  <a:lnTo>
                    <a:pt x="979" y="777"/>
                  </a:lnTo>
                  <a:lnTo>
                    <a:pt x="980" y="772"/>
                  </a:lnTo>
                  <a:lnTo>
                    <a:pt x="983" y="762"/>
                  </a:lnTo>
                  <a:lnTo>
                    <a:pt x="988" y="755"/>
                  </a:lnTo>
                  <a:lnTo>
                    <a:pt x="992" y="748"/>
                  </a:lnTo>
                  <a:lnTo>
                    <a:pt x="994" y="739"/>
                  </a:lnTo>
                  <a:lnTo>
                    <a:pt x="995" y="728"/>
                  </a:lnTo>
                  <a:lnTo>
                    <a:pt x="994" y="715"/>
                  </a:lnTo>
                  <a:lnTo>
                    <a:pt x="994" y="703"/>
                  </a:lnTo>
                  <a:lnTo>
                    <a:pt x="994" y="692"/>
                  </a:lnTo>
                  <a:lnTo>
                    <a:pt x="994" y="684"/>
                  </a:lnTo>
                  <a:lnTo>
                    <a:pt x="992" y="674"/>
                  </a:lnTo>
                  <a:lnTo>
                    <a:pt x="988" y="662"/>
                  </a:lnTo>
                  <a:lnTo>
                    <a:pt x="984" y="651"/>
                  </a:lnTo>
                  <a:lnTo>
                    <a:pt x="981" y="643"/>
                  </a:lnTo>
                  <a:lnTo>
                    <a:pt x="977" y="638"/>
                  </a:lnTo>
                  <a:lnTo>
                    <a:pt x="971" y="633"/>
                  </a:lnTo>
                  <a:lnTo>
                    <a:pt x="965" y="628"/>
                  </a:lnTo>
                  <a:lnTo>
                    <a:pt x="954" y="622"/>
                  </a:lnTo>
                  <a:lnTo>
                    <a:pt x="946" y="617"/>
                  </a:lnTo>
                  <a:lnTo>
                    <a:pt x="944" y="615"/>
                  </a:lnTo>
                  <a:lnTo>
                    <a:pt x="942" y="611"/>
                  </a:lnTo>
                  <a:lnTo>
                    <a:pt x="940" y="608"/>
                  </a:lnTo>
                  <a:lnTo>
                    <a:pt x="940" y="603"/>
                  </a:lnTo>
                  <a:lnTo>
                    <a:pt x="939" y="596"/>
                  </a:lnTo>
                  <a:lnTo>
                    <a:pt x="937" y="591"/>
                  </a:lnTo>
                  <a:lnTo>
                    <a:pt x="936" y="590"/>
                  </a:lnTo>
                  <a:lnTo>
                    <a:pt x="933" y="589"/>
                  </a:lnTo>
                  <a:lnTo>
                    <a:pt x="931" y="589"/>
                  </a:lnTo>
                  <a:lnTo>
                    <a:pt x="930" y="590"/>
                  </a:lnTo>
                  <a:lnTo>
                    <a:pt x="925" y="592"/>
                  </a:lnTo>
                  <a:lnTo>
                    <a:pt x="920" y="596"/>
                  </a:lnTo>
                  <a:lnTo>
                    <a:pt x="918" y="598"/>
                  </a:lnTo>
                  <a:lnTo>
                    <a:pt x="917" y="602"/>
                  </a:lnTo>
                  <a:lnTo>
                    <a:pt x="916" y="607"/>
                  </a:lnTo>
                  <a:lnTo>
                    <a:pt x="916" y="614"/>
                  </a:lnTo>
                  <a:lnTo>
                    <a:pt x="916" y="620"/>
                  </a:lnTo>
                  <a:lnTo>
                    <a:pt x="914" y="623"/>
                  </a:lnTo>
                  <a:lnTo>
                    <a:pt x="913" y="626"/>
                  </a:lnTo>
                  <a:lnTo>
                    <a:pt x="911" y="628"/>
                  </a:lnTo>
                  <a:lnTo>
                    <a:pt x="904" y="630"/>
                  </a:lnTo>
                  <a:lnTo>
                    <a:pt x="894" y="634"/>
                  </a:lnTo>
                  <a:lnTo>
                    <a:pt x="886" y="639"/>
                  </a:lnTo>
                  <a:lnTo>
                    <a:pt x="880" y="642"/>
                  </a:lnTo>
                  <a:lnTo>
                    <a:pt x="879" y="643"/>
                  </a:lnTo>
                  <a:lnTo>
                    <a:pt x="877" y="646"/>
                  </a:lnTo>
                  <a:lnTo>
                    <a:pt x="877" y="649"/>
                  </a:lnTo>
                  <a:lnTo>
                    <a:pt x="877" y="653"/>
                  </a:lnTo>
                  <a:lnTo>
                    <a:pt x="877" y="670"/>
                  </a:lnTo>
                  <a:lnTo>
                    <a:pt x="877" y="684"/>
                  </a:lnTo>
                  <a:lnTo>
                    <a:pt x="876" y="696"/>
                  </a:lnTo>
                  <a:lnTo>
                    <a:pt x="875" y="706"/>
                  </a:lnTo>
                  <a:lnTo>
                    <a:pt x="874" y="714"/>
                  </a:lnTo>
                  <a:lnTo>
                    <a:pt x="872" y="721"/>
                  </a:lnTo>
                  <a:lnTo>
                    <a:pt x="869" y="725"/>
                  </a:lnTo>
                  <a:lnTo>
                    <a:pt x="866" y="728"/>
                  </a:lnTo>
                  <a:lnTo>
                    <a:pt x="863" y="730"/>
                  </a:lnTo>
                  <a:lnTo>
                    <a:pt x="860" y="731"/>
                  </a:lnTo>
                  <a:lnTo>
                    <a:pt x="857" y="731"/>
                  </a:lnTo>
                  <a:lnTo>
                    <a:pt x="854" y="731"/>
                  </a:lnTo>
                  <a:lnTo>
                    <a:pt x="849" y="730"/>
                  </a:lnTo>
                  <a:lnTo>
                    <a:pt x="844" y="728"/>
                  </a:lnTo>
                  <a:lnTo>
                    <a:pt x="835" y="723"/>
                  </a:lnTo>
                  <a:lnTo>
                    <a:pt x="824" y="716"/>
                  </a:lnTo>
                  <a:lnTo>
                    <a:pt x="813" y="706"/>
                  </a:lnTo>
                  <a:lnTo>
                    <a:pt x="804" y="697"/>
                  </a:lnTo>
                  <a:lnTo>
                    <a:pt x="786" y="679"/>
                  </a:lnTo>
                  <a:lnTo>
                    <a:pt x="775" y="671"/>
                  </a:lnTo>
                  <a:lnTo>
                    <a:pt x="769" y="670"/>
                  </a:lnTo>
                  <a:lnTo>
                    <a:pt x="761" y="668"/>
                  </a:lnTo>
                  <a:lnTo>
                    <a:pt x="751" y="666"/>
                  </a:lnTo>
                  <a:lnTo>
                    <a:pt x="744" y="661"/>
                  </a:lnTo>
                  <a:lnTo>
                    <a:pt x="738" y="657"/>
                  </a:lnTo>
                  <a:lnTo>
                    <a:pt x="735" y="655"/>
                  </a:lnTo>
                  <a:lnTo>
                    <a:pt x="730" y="654"/>
                  </a:lnTo>
                  <a:lnTo>
                    <a:pt x="722" y="654"/>
                  </a:lnTo>
                  <a:lnTo>
                    <a:pt x="717" y="654"/>
                  </a:lnTo>
                  <a:lnTo>
                    <a:pt x="712" y="653"/>
                  </a:lnTo>
                  <a:lnTo>
                    <a:pt x="706" y="651"/>
                  </a:lnTo>
                  <a:lnTo>
                    <a:pt x="703" y="647"/>
                  </a:lnTo>
                  <a:lnTo>
                    <a:pt x="698" y="643"/>
                  </a:lnTo>
                  <a:lnTo>
                    <a:pt x="696" y="639"/>
                  </a:lnTo>
                  <a:lnTo>
                    <a:pt x="692" y="634"/>
                  </a:lnTo>
                  <a:lnTo>
                    <a:pt x="691" y="628"/>
                  </a:lnTo>
                  <a:lnTo>
                    <a:pt x="688" y="616"/>
                  </a:lnTo>
                  <a:lnTo>
                    <a:pt x="684" y="604"/>
                  </a:lnTo>
                  <a:lnTo>
                    <a:pt x="677" y="592"/>
                  </a:lnTo>
                  <a:lnTo>
                    <a:pt x="667" y="579"/>
                  </a:lnTo>
                  <a:lnTo>
                    <a:pt x="660" y="573"/>
                  </a:lnTo>
                  <a:lnTo>
                    <a:pt x="654" y="569"/>
                  </a:lnTo>
                  <a:lnTo>
                    <a:pt x="647" y="565"/>
                  </a:lnTo>
                  <a:lnTo>
                    <a:pt x="640" y="563"/>
                  </a:lnTo>
                  <a:lnTo>
                    <a:pt x="627" y="561"/>
                  </a:lnTo>
                  <a:lnTo>
                    <a:pt x="617" y="561"/>
                  </a:lnTo>
                  <a:lnTo>
                    <a:pt x="614" y="560"/>
                  </a:lnTo>
                  <a:lnTo>
                    <a:pt x="610" y="560"/>
                  </a:lnTo>
                  <a:lnTo>
                    <a:pt x="606" y="558"/>
                  </a:lnTo>
                  <a:lnTo>
                    <a:pt x="604" y="557"/>
                  </a:lnTo>
                  <a:lnTo>
                    <a:pt x="599" y="551"/>
                  </a:lnTo>
                  <a:lnTo>
                    <a:pt x="596" y="542"/>
                  </a:lnTo>
                  <a:lnTo>
                    <a:pt x="593" y="539"/>
                  </a:lnTo>
                  <a:lnTo>
                    <a:pt x="590" y="535"/>
                  </a:lnTo>
                  <a:lnTo>
                    <a:pt x="585" y="532"/>
                  </a:lnTo>
                  <a:lnTo>
                    <a:pt x="580" y="528"/>
                  </a:lnTo>
                  <a:lnTo>
                    <a:pt x="568" y="523"/>
                  </a:lnTo>
                  <a:lnTo>
                    <a:pt x="558" y="516"/>
                  </a:lnTo>
                  <a:lnTo>
                    <a:pt x="554" y="512"/>
                  </a:lnTo>
                  <a:lnTo>
                    <a:pt x="551" y="507"/>
                  </a:lnTo>
                  <a:lnTo>
                    <a:pt x="549" y="501"/>
                  </a:lnTo>
                  <a:lnTo>
                    <a:pt x="547" y="494"/>
                  </a:lnTo>
                  <a:lnTo>
                    <a:pt x="547" y="485"/>
                  </a:lnTo>
                  <a:lnTo>
                    <a:pt x="547" y="478"/>
                  </a:lnTo>
                  <a:lnTo>
                    <a:pt x="547" y="470"/>
                  </a:lnTo>
                  <a:lnTo>
                    <a:pt x="548" y="462"/>
                  </a:lnTo>
                  <a:lnTo>
                    <a:pt x="548" y="453"/>
                  </a:lnTo>
                  <a:lnTo>
                    <a:pt x="548" y="446"/>
                  </a:lnTo>
                  <a:lnTo>
                    <a:pt x="546" y="439"/>
                  </a:lnTo>
                  <a:lnTo>
                    <a:pt x="545" y="433"/>
                  </a:lnTo>
                  <a:lnTo>
                    <a:pt x="539" y="421"/>
                  </a:lnTo>
                  <a:lnTo>
                    <a:pt x="535" y="409"/>
                  </a:lnTo>
                  <a:lnTo>
                    <a:pt x="534" y="397"/>
                  </a:lnTo>
                  <a:lnTo>
                    <a:pt x="534" y="386"/>
                  </a:lnTo>
                  <a:lnTo>
                    <a:pt x="533" y="376"/>
                  </a:lnTo>
                  <a:lnTo>
                    <a:pt x="530" y="367"/>
                  </a:lnTo>
                  <a:lnTo>
                    <a:pt x="524" y="358"/>
                  </a:lnTo>
                  <a:lnTo>
                    <a:pt x="517" y="349"/>
                  </a:lnTo>
                  <a:lnTo>
                    <a:pt x="513" y="343"/>
                  </a:lnTo>
                  <a:lnTo>
                    <a:pt x="509" y="337"/>
                  </a:lnTo>
                  <a:lnTo>
                    <a:pt x="507" y="330"/>
                  </a:lnTo>
                  <a:lnTo>
                    <a:pt x="504" y="323"/>
                  </a:lnTo>
                  <a:lnTo>
                    <a:pt x="504" y="315"/>
                  </a:lnTo>
                  <a:lnTo>
                    <a:pt x="505" y="311"/>
                  </a:lnTo>
                  <a:lnTo>
                    <a:pt x="508" y="306"/>
                  </a:lnTo>
                  <a:lnTo>
                    <a:pt x="511" y="304"/>
                  </a:lnTo>
                  <a:lnTo>
                    <a:pt x="515" y="300"/>
                  </a:lnTo>
                  <a:lnTo>
                    <a:pt x="518" y="298"/>
                  </a:lnTo>
                  <a:lnTo>
                    <a:pt x="521" y="294"/>
                  </a:lnTo>
                  <a:lnTo>
                    <a:pt x="522" y="289"/>
                  </a:lnTo>
                  <a:lnTo>
                    <a:pt x="520" y="285"/>
                  </a:lnTo>
                  <a:lnTo>
                    <a:pt x="516" y="277"/>
                  </a:lnTo>
                  <a:lnTo>
                    <a:pt x="509" y="269"/>
                  </a:lnTo>
                  <a:lnTo>
                    <a:pt x="502" y="261"/>
                  </a:lnTo>
                  <a:lnTo>
                    <a:pt x="486" y="244"/>
                  </a:lnTo>
                  <a:lnTo>
                    <a:pt x="478" y="232"/>
                  </a:lnTo>
                  <a:lnTo>
                    <a:pt x="474" y="225"/>
                  </a:lnTo>
                  <a:lnTo>
                    <a:pt x="473" y="219"/>
                  </a:lnTo>
                  <a:lnTo>
                    <a:pt x="470" y="214"/>
                  </a:lnTo>
                  <a:lnTo>
                    <a:pt x="464" y="207"/>
                  </a:lnTo>
                  <a:lnTo>
                    <a:pt x="463" y="204"/>
                  </a:lnTo>
                  <a:lnTo>
                    <a:pt x="461" y="198"/>
                  </a:lnTo>
                  <a:lnTo>
                    <a:pt x="461" y="191"/>
                  </a:lnTo>
                  <a:lnTo>
                    <a:pt x="461" y="182"/>
                  </a:lnTo>
                  <a:lnTo>
                    <a:pt x="463" y="161"/>
                  </a:lnTo>
                  <a:lnTo>
                    <a:pt x="464" y="137"/>
                  </a:lnTo>
                  <a:lnTo>
                    <a:pt x="464" y="125"/>
                  </a:lnTo>
                  <a:lnTo>
                    <a:pt x="464" y="115"/>
                  </a:lnTo>
                  <a:lnTo>
                    <a:pt x="461" y="105"/>
                  </a:lnTo>
                  <a:lnTo>
                    <a:pt x="460" y="96"/>
                  </a:lnTo>
                  <a:lnTo>
                    <a:pt x="457" y="88"/>
                  </a:lnTo>
                  <a:lnTo>
                    <a:pt x="452" y="84"/>
                  </a:lnTo>
                  <a:lnTo>
                    <a:pt x="450" y="82"/>
                  </a:lnTo>
                  <a:lnTo>
                    <a:pt x="446" y="81"/>
                  </a:lnTo>
                  <a:lnTo>
                    <a:pt x="442" y="81"/>
                  </a:lnTo>
                  <a:lnTo>
                    <a:pt x="439" y="81"/>
                  </a:lnTo>
                  <a:lnTo>
                    <a:pt x="423" y="82"/>
                  </a:lnTo>
                  <a:lnTo>
                    <a:pt x="410" y="84"/>
                  </a:lnTo>
                  <a:lnTo>
                    <a:pt x="400" y="82"/>
                  </a:lnTo>
                  <a:lnTo>
                    <a:pt x="390" y="81"/>
                  </a:lnTo>
                  <a:lnTo>
                    <a:pt x="383" y="79"/>
                  </a:lnTo>
                  <a:lnTo>
                    <a:pt x="378" y="77"/>
                  </a:lnTo>
                  <a:lnTo>
                    <a:pt x="373" y="74"/>
                  </a:lnTo>
                  <a:lnTo>
                    <a:pt x="370" y="71"/>
                  </a:lnTo>
                  <a:lnTo>
                    <a:pt x="360" y="67"/>
                  </a:lnTo>
                  <a:lnTo>
                    <a:pt x="347" y="62"/>
                  </a:lnTo>
                  <a:lnTo>
                    <a:pt x="333" y="60"/>
                  </a:lnTo>
                  <a:lnTo>
                    <a:pt x="321" y="55"/>
                  </a:lnTo>
                  <a:lnTo>
                    <a:pt x="316" y="53"/>
                  </a:lnTo>
                  <a:lnTo>
                    <a:pt x="313" y="48"/>
                  </a:lnTo>
                  <a:lnTo>
                    <a:pt x="310" y="43"/>
                  </a:lnTo>
                  <a:lnTo>
                    <a:pt x="307" y="37"/>
                  </a:lnTo>
                  <a:lnTo>
                    <a:pt x="302" y="24"/>
                  </a:lnTo>
                  <a:lnTo>
                    <a:pt x="294" y="11"/>
                  </a:lnTo>
                  <a:lnTo>
                    <a:pt x="289" y="6"/>
                  </a:lnTo>
                  <a:lnTo>
                    <a:pt x="285" y="3"/>
                  </a:lnTo>
                  <a:lnTo>
                    <a:pt x="278" y="0"/>
                  </a:lnTo>
                  <a:lnTo>
                    <a:pt x="265" y="2"/>
                  </a:lnTo>
                  <a:lnTo>
                    <a:pt x="257" y="2"/>
                  </a:lnTo>
                  <a:lnTo>
                    <a:pt x="252" y="4"/>
                  </a:lnTo>
                  <a:lnTo>
                    <a:pt x="249" y="6"/>
                  </a:lnTo>
                  <a:lnTo>
                    <a:pt x="245" y="9"/>
                  </a:lnTo>
                  <a:lnTo>
                    <a:pt x="243" y="11"/>
                  </a:lnTo>
                  <a:lnTo>
                    <a:pt x="240" y="12"/>
                  </a:lnTo>
                  <a:lnTo>
                    <a:pt x="237" y="14"/>
                  </a:lnTo>
                  <a:lnTo>
                    <a:pt x="232" y="14"/>
                  </a:lnTo>
                  <a:lnTo>
                    <a:pt x="227" y="14"/>
                  </a:lnTo>
                  <a:lnTo>
                    <a:pt x="222" y="15"/>
                  </a:lnTo>
                  <a:lnTo>
                    <a:pt x="217" y="17"/>
                  </a:lnTo>
                  <a:lnTo>
                    <a:pt x="212" y="19"/>
                  </a:lnTo>
                  <a:lnTo>
                    <a:pt x="208" y="24"/>
                  </a:lnTo>
                  <a:lnTo>
                    <a:pt x="203" y="28"/>
                  </a:lnTo>
                  <a:lnTo>
                    <a:pt x="200" y="33"/>
                  </a:lnTo>
                  <a:lnTo>
                    <a:pt x="198" y="37"/>
                  </a:lnTo>
                  <a:lnTo>
                    <a:pt x="196" y="43"/>
                  </a:lnTo>
                  <a:lnTo>
                    <a:pt x="196" y="53"/>
                  </a:lnTo>
                  <a:lnTo>
                    <a:pt x="198" y="62"/>
                  </a:lnTo>
                  <a:lnTo>
                    <a:pt x="198" y="73"/>
                  </a:lnTo>
                  <a:lnTo>
                    <a:pt x="199" y="82"/>
                  </a:lnTo>
                  <a:lnTo>
                    <a:pt x="199" y="91"/>
                  </a:lnTo>
                  <a:lnTo>
                    <a:pt x="198" y="93"/>
                  </a:lnTo>
                  <a:lnTo>
                    <a:pt x="198" y="96"/>
                  </a:lnTo>
                  <a:lnTo>
                    <a:pt x="195" y="97"/>
                  </a:lnTo>
                  <a:lnTo>
                    <a:pt x="194" y="97"/>
                  </a:lnTo>
                  <a:lnTo>
                    <a:pt x="190" y="96"/>
                  </a:lnTo>
                  <a:lnTo>
                    <a:pt x="187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6" y="98"/>
                  </a:lnTo>
                  <a:lnTo>
                    <a:pt x="174" y="101"/>
                  </a:lnTo>
                  <a:lnTo>
                    <a:pt x="170" y="106"/>
                  </a:lnTo>
                  <a:lnTo>
                    <a:pt x="168" y="112"/>
                  </a:lnTo>
                  <a:lnTo>
                    <a:pt x="164" y="118"/>
                  </a:lnTo>
                  <a:lnTo>
                    <a:pt x="162" y="123"/>
                  </a:lnTo>
                  <a:lnTo>
                    <a:pt x="158" y="126"/>
                  </a:lnTo>
                  <a:lnTo>
                    <a:pt x="155" y="129"/>
                  </a:lnTo>
                  <a:lnTo>
                    <a:pt x="145" y="131"/>
                  </a:lnTo>
                  <a:lnTo>
                    <a:pt x="134" y="134"/>
                  </a:lnTo>
                  <a:lnTo>
                    <a:pt x="120" y="136"/>
                  </a:lnTo>
                  <a:lnTo>
                    <a:pt x="107" y="138"/>
                  </a:lnTo>
                  <a:lnTo>
                    <a:pt x="94" y="141"/>
                  </a:lnTo>
                  <a:lnTo>
                    <a:pt x="82" y="143"/>
                  </a:lnTo>
                  <a:lnTo>
                    <a:pt x="77" y="144"/>
                  </a:lnTo>
                  <a:lnTo>
                    <a:pt x="73" y="147"/>
                  </a:lnTo>
                  <a:lnTo>
                    <a:pt x="68" y="150"/>
                  </a:lnTo>
                  <a:lnTo>
                    <a:pt x="66" y="153"/>
                  </a:lnTo>
                  <a:lnTo>
                    <a:pt x="63" y="157"/>
                  </a:lnTo>
                  <a:lnTo>
                    <a:pt x="62" y="161"/>
                  </a:lnTo>
                  <a:lnTo>
                    <a:pt x="61" y="164"/>
                  </a:lnTo>
                  <a:lnTo>
                    <a:pt x="62" y="169"/>
                  </a:lnTo>
                  <a:lnTo>
                    <a:pt x="66" y="178"/>
                  </a:lnTo>
                  <a:lnTo>
                    <a:pt x="69" y="185"/>
                  </a:lnTo>
                  <a:lnTo>
                    <a:pt x="74" y="194"/>
                  </a:lnTo>
                  <a:lnTo>
                    <a:pt x="77" y="208"/>
                  </a:lnTo>
                  <a:lnTo>
                    <a:pt x="79" y="217"/>
                  </a:lnTo>
                  <a:lnTo>
                    <a:pt x="79" y="224"/>
                  </a:lnTo>
                  <a:lnTo>
                    <a:pt x="79" y="230"/>
                  </a:lnTo>
                  <a:lnTo>
                    <a:pt x="77" y="236"/>
                  </a:lnTo>
                  <a:lnTo>
                    <a:pt x="74" y="245"/>
                  </a:lnTo>
                  <a:lnTo>
                    <a:pt x="69" y="255"/>
                  </a:lnTo>
                  <a:lnTo>
                    <a:pt x="69" y="260"/>
                  </a:lnTo>
                  <a:lnTo>
                    <a:pt x="69" y="264"/>
                  </a:lnTo>
                  <a:lnTo>
                    <a:pt x="70" y="268"/>
                  </a:lnTo>
                  <a:lnTo>
                    <a:pt x="74" y="271"/>
                  </a:lnTo>
                  <a:lnTo>
                    <a:pt x="76" y="275"/>
                  </a:lnTo>
                  <a:lnTo>
                    <a:pt x="81" y="276"/>
                  </a:lnTo>
                  <a:lnTo>
                    <a:pt x="85" y="279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2" y="285"/>
                  </a:lnTo>
                  <a:lnTo>
                    <a:pt x="102" y="287"/>
                  </a:lnTo>
                  <a:lnTo>
                    <a:pt x="101" y="290"/>
                  </a:lnTo>
                  <a:lnTo>
                    <a:pt x="100" y="294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9" y="306"/>
                  </a:lnTo>
                  <a:lnTo>
                    <a:pt x="101" y="309"/>
                  </a:lnTo>
                  <a:lnTo>
                    <a:pt x="104" y="313"/>
                  </a:lnTo>
                  <a:lnTo>
                    <a:pt x="106" y="317"/>
                  </a:lnTo>
                  <a:lnTo>
                    <a:pt x="111" y="320"/>
                  </a:lnTo>
                  <a:lnTo>
                    <a:pt x="120" y="326"/>
                  </a:lnTo>
                  <a:lnTo>
                    <a:pt x="132" y="333"/>
                  </a:lnTo>
                  <a:lnTo>
                    <a:pt x="138" y="337"/>
                  </a:lnTo>
                  <a:lnTo>
                    <a:pt x="144" y="340"/>
                  </a:lnTo>
                  <a:lnTo>
                    <a:pt x="151" y="343"/>
                  </a:lnTo>
                  <a:lnTo>
                    <a:pt x="158" y="345"/>
                  </a:lnTo>
                  <a:lnTo>
                    <a:pt x="165" y="348"/>
                  </a:lnTo>
                  <a:lnTo>
                    <a:pt x="171" y="350"/>
                  </a:lnTo>
                  <a:lnTo>
                    <a:pt x="176" y="352"/>
                  </a:lnTo>
                  <a:lnTo>
                    <a:pt x="181" y="355"/>
                  </a:lnTo>
                  <a:lnTo>
                    <a:pt x="183" y="358"/>
                  </a:lnTo>
                  <a:lnTo>
                    <a:pt x="184" y="361"/>
                  </a:lnTo>
                  <a:lnTo>
                    <a:pt x="184" y="363"/>
                  </a:lnTo>
                  <a:lnTo>
                    <a:pt x="182" y="364"/>
                  </a:lnTo>
                  <a:lnTo>
                    <a:pt x="174" y="367"/>
                  </a:lnTo>
                  <a:lnTo>
                    <a:pt x="164" y="370"/>
                  </a:lnTo>
                  <a:lnTo>
                    <a:pt x="152" y="372"/>
                  </a:lnTo>
                  <a:lnTo>
                    <a:pt x="140" y="374"/>
                  </a:lnTo>
                  <a:lnTo>
                    <a:pt x="136" y="375"/>
                  </a:lnTo>
                  <a:lnTo>
                    <a:pt x="131" y="377"/>
                  </a:lnTo>
                  <a:lnTo>
                    <a:pt x="127" y="380"/>
                  </a:lnTo>
                  <a:lnTo>
                    <a:pt x="124" y="384"/>
                  </a:lnTo>
                  <a:lnTo>
                    <a:pt x="121" y="389"/>
                  </a:lnTo>
                  <a:lnTo>
                    <a:pt x="119" y="395"/>
                  </a:lnTo>
                  <a:lnTo>
                    <a:pt x="118" y="401"/>
                  </a:lnTo>
                  <a:lnTo>
                    <a:pt x="117" y="408"/>
                  </a:lnTo>
                  <a:lnTo>
                    <a:pt x="115" y="414"/>
                  </a:lnTo>
                  <a:lnTo>
                    <a:pt x="113" y="420"/>
                  </a:lnTo>
                  <a:lnTo>
                    <a:pt x="111" y="425"/>
                  </a:lnTo>
                  <a:lnTo>
                    <a:pt x="107" y="430"/>
                  </a:lnTo>
                  <a:lnTo>
                    <a:pt x="98" y="438"/>
                  </a:lnTo>
                  <a:lnTo>
                    <a:pt x="86" y="445"/>
                  </a:lnTo>
                  <a:lnTo>
                    <a:pt x="81" y="447"/>
                  </a:lnTo>
                  <a:lnTo>
                    <a:pt x="76" y="451"/>
                  </a:lnTo>
                  <a:lnTo>
                    <a:pt x="73" y="454"/>
                  </a:lnTo>
                  <a:lnTo>
                    <a:pt x="70" y="458"/>
                  </a:lnTo>
                  <a:lnTo>
                    <a:pt x="69" y="462"/>
                  </a:lnTo>
                  <a:lnTo>
                    <a:pt x="68" y="465"/>
                  </a:lnTo>
                  <a:lnTo>
                    <a:pt x="68" y="468"/>
                  </a:lnTo>
                  <a:lnTo>
                    <a:pt x="69" y="471"/>
                  </a:lnTo>
                  <a:lnTo>
                    <a:pt x="74" y="481"/>
                  </a:lnTo>
                  <a:lnTo>
                    <a:pt x="80" y="491"/>
                  </a:lnTo>
                  <a:lnTo>
                    <a:pt x="82" y="498"/>
                  </a:lnTo>
                  <a:lnTo>
                    <a:pt x="83" y="504"/>
                  </a:lnTo>
                  <a:lnTo>
                    <a:pt x="83" y="512"/>
                  </a:lnTo>
                  <a:lnTo>
                    <a:pt x="82" y="517"/>
                  </a:lnTo>
                  <a:lnTo>
                    <a:pt x="79" y="523"/>
                  </a:lnTo>
                  <a:lnTo>
                    <a:pt x="75" y="527"/>
                  </a:lnTo>
                  <a:lnTo>
                    <a:pt x="71" y="529"/>
                  </a:lnTo>
                  <a:lnTo>
                    <a:pt x="66" y="532"/>
                  </a:lnTo>
                  <a:lnTo>
                    <a:pt x="54" y="533"/>
                  </a:lnTo>
                  <a:lnTo>
                    <a:pt x="37" y="533"/>
                  </a:lnTo>
                  <a:lnTo>
                    <a:pt x="28" y="533"/>
                  </a:lnTo>
                  <a:lnTo>
                    <a:pt x="22" y="535"/>
                  </a:lnTo>
                  <a:lnTo>
                    <a:pt x="16" y="538"/>
                  </a:lnTo>
                  <a:lnTo>
                    <a:pt x="10" y="541"/>
                  </a:lnTo>
                  <a:lnTo>
                    <a:pt x="3" y="548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1" y="557"/>
                  </a:lnTo>
                  <a:lnTo>
                    <a:pt x="3" y="560"/>
                  </a:lnTo>
                  <a:lnTo>
                    <a:pt x="6" y="564"/>
                  </a:lnTo>
                  <a:lnTo>
                    <a:pt x="7" y="566"/>
                  </a:lnTo>
                  <a:lnTo>
                    <a:pt x="10" y="570"/>
                  </a:lnTo>
                  <a:lnTo>
                    <a:pt x="11" y="572"/>
                  </a:lnTo>
                  <a:lnTo>
                    <a:pt x="11" y="577"/>
                  </a:lnTo>
                  <a:lnTo>
                    <a:pt x="11" y="588"/>
                  </a:lnTo>
                  <a:lnTo>
                    <a:pt x="12" y="601"/>
                  </a:lnTo>
                  <a:lnTo>
                    <a:pt x="13" y="613"/>
                  </a:lnTo>
                  <a:lnTo>
                    <a:pt x="14" y="622"/>
                  </a:lnTo>
                  <a:lnTo>
                    <a:pt x="18" y="630"/>
                  </a:lnTo>
                  <a:lnTo>
                    <a:pt x="24" y="638"/>
                  </a:lnTo>
                  <a:lnTo>
                    <a:pt x="31" y="643"/>
                  </a:lnTo>
                  <a:lnTo>
                    <a:pt x="37" y="648"/>
                  </a:lnTo>
                  <a:lnTo>
                    <a:pt x="44" y="651"/>
                  </a:lnTo>
                  <a:lnTo>
                    <a:pt x="51" y="655"/>
                  </a:lnTo>
                  <a:lnTo>
                    <a:pt x="58" y="660"/>
                  </a:lnTo>
                  <a:lnTo>
                    <a:pt x="66" y="667"/>
                  </a:lnTo>
                  <a:lnTo>
                    <a:pt x="73" y="677"/>
                  </a:lnTo>
                  <a:lnTo>
                    <a:pt x="82" y="689"/>
                  </a:lnTo>
                  <a:lnTo>
                    <a:pt x="94" y="701"/>
                  </a:lnTo>
                  <a:lnTo>
                    <a:pt x="105" y="714"/>
                  </a:lnTo>
                  <a:lnTo>
                    <a:pt x="113" y="722"/>
                  </a:lnTo>
                  <a:lnTo>
                    <a:pt x="120" y="730"/>
                  </a:lnTo>
                  <a:lnTo>
                    <a:pt x="127" y="736"/>
                  </a:lnTo>
                  <a:lnTo>
                    <a:pt x="134" y="743"/>
                  </a:lnTo>
                  <a:lnTo>
                    <a:pt x="145" y="752"/>
                  </a:lnTo>
                  <a:lnTo>
                    <a:pt x="154" y="759"/>
                  </a:lnTo>
                  <a:lnTo>
                    <a:pt x="165" y="766"/>
                  </a:lnTo>
                  <a:lnTo>
                    <a:pt x="180" y="774"/>
                  </a:lnTo>
                  <a:lnTo>
                    <a:pt x="193" y="783"/>
                  </a:lnTo>
                  <a:lnTo>
                    <a:pt x="203" y="787"/>
                  </a:lnTo>
                  <a:lnTo>
                    <a:pt x="213" y="791"/>
                  </a:lnTo>
                  <a:lnTo>
                    <a:pt x="226" y="796"/>
                  </a:lnTo>
                  <a:lnTo>
                    <a:pt x="238" y="800"/>
                  </a:lnTo>
                  <a:lnTo>
                    <a:pt x="247" y="805"/>
                  </a:lnTo>
                  <a:lnTo>
                    <a:pt x="255" y="812"/>
                  </a:lnTo>
                  <a:lnTo>
                    <a:pt x="263" y="821"/>
                  </a:lnTo>
                  <a:lnTo>
                    <a:pt x="270" y="829"/>
                  </a:lnTo>
                  <a:lnTo>
                    <a:pt x="274" y="837"/>
                  </a:lnTo>
                  <a:lnTo>
                    <a:pt x="277" y="844"/>
                  </a:lnTo>
                  <a:lnTo>
                    <a:pt x="278" y="853"/>
                  </a:lnTo>
                  <a:lnTo>
                    <a:pt x="281" y="861"/>
                  </a:lnTo>
                  <a:lnTo>
                    <a:pt x="281" y="870"/>
                  </a:lnTo>
                  <a:lnTo>
                    <a:pt x="281" y="881"/>
                  </a:lnTo>
                  <a:lnTo>
                    <a:pt x="282" y="890"/>
                  </a:lnTo>
                  <a:lnTo>
                    <a:pt x="284" y="898"/>
                  </a:lnTo>
                  <a:lnTo>
                    <a:pt x="287" y="904"/>
                  </a:lnTo>
                  <a:lnTo>
                    <a:pt x="294" y="916"/>
                  </a:lnTo>
                  <a:lnTo>
                    <a:pt x="300" y="928"/>
                  </a:lnTo>
                  <a:lnTo>
                    <a:pt x="303" y="937"/>
                  </a:lnTo>
                  <a:lnTo>
                    <a:pt x="310" y="947"/>
                  </a:lnTo>
                  <a:lnTo>
                    <a:pt x="318" y="957"/>
                  </a:lnTo>
                  <a:lnTo>
                    <a:pt x="324" y="966"/>
                  </a:lnTo>
                  <a:lnTo>
                    <a:pt x="328" y="973"/>
                  </a:lnTo>
                  <a:lnTo>
                    <a:pt x="333" y="980"/>
                  </a:lnTo>
                  <a:lnTo>
                    <a:pt x="337" y="988"/>
                  </a:lnTo>
                  <a:lnTo>
                    <a:pt x="339" y="998"/>
                  </a:lnTo>
                  <a:lnTo>
                    <a:pt x="339" y="1008"/>
                  </a:lnTo>
                  <a:lnTo>
                    <a:pt x="338" y="1017"/>
                  </a:lnTo>
                  <a:lnTo>
                    <a:pt x="337" y="1025"/>
                  </a:lnTo>
                  <a:lnTo>
                    <a:pt x="334" y="1031"/>
                  </a:lnTo>
                  <a:lnTo>
                    <a:pt x="328" y="1038"/>
                  </a:lnTo>
                  <a:lnTo>
                    <a:pt x="325" y="1045"/>
                  </a:lnTo>
                  <a:lnTo>
                    <a:pt x="325" y="1049"/>
                  </a:lnTo>
                  <a:lnTo>
                    <a:pt x="326" y="1052"/>
                  </a:lnTo>
                  <a:lnTo>
                    <a:pt x="329" y="1057"/>
                  </a:lnTo>
                  <a:lnTo>
                    <a:pt x="333" y="1059"/>
                  </a:lnTo>
                  <a:lnTo>
                    <a:pt x="335" y="1063"/>
                  </a:lnTo>
                  <a:lnTo>
                    <a:pt x="338" y="1067"/>
                  </a:lnTo>
                  <a:lnTo>
                    <a:pt x="340" y="1071"/>
                  </a:lnTo>
                  <a:lnTo>
                    <a:pt x="341" y="1077"/>
                  </a:lnTo>
                  <a:lnTo>
                    <a:pt x="343" y="1086"/>
                  </a:lnTo>
                  <a:lnTo>
                    <a:pt x="346" y="1094"/>
                  </a:lnTo>
                  <a:lnTo>
                    <a:pt x="352" y="1102"/>
                  </a:lnTo>
                  <a:lnTo>
                    <a:pt x="357" y="1109"/>
                  </a:lnTo>
                  <a:lnTo>
                    <a:pt x="363" y="1117"/>
                  </a:lnTo>
                  <a:lnTo>
                    <a:pt x="369" y="1124"/>
                  </a:lnTo>
                  <a:lnTo>
                    <a:pt x="373" y="1130"/>
                  </a:lnTo>
                  <a:lnTo>
                    <a:pt x="376" y="1137"/>
                  </a:lnTo>
                  <a:lnTo>
                    <a:pt x="377" y="1146"/>
                  </a:lnTo>
                  <a:lnTo>
                    <a:pt x="381" y="1156"/>
                  </a:lnTo>
                  <a:lnTo>
                    <a:pt x="384" y="1165"/>
                  </a:lnTo>
                  <a:lnTo>
                    <a:pt x="390" y="1174"/>
                  </a:lnTo>
                  <a:lnTo>
                    <a:pt x="397" y="1183"/>
                  </a:lnTo>
                  <a:lnTo>
                    <a:pt x="409" y="1195"/>
                  </a:lnTo>
                  <a:lnTo>
                    <a:pt x="421" y="1208"/>
                  </a:lnTo>
                  <a:lnTo>
                    <a:pt x="430" y="1219"/>
                  </a:lnTo>
                  <a:lnTo>
                    <a:pt x="440" y="1229"/>
                  </a:lnTo>
                  <a:lnTo>
                    <a:pt x="452" y="1245"/>
                  </a:lnTo>
                  <a:lnTo>
                    <a:pt x="464" y="1258"/>
                  </a:lnTo>
                  <a:lnTo>
                    <a:pt x="471" y="1267"/>
                  </a:lnTo>
                  <a:lnTo>
                    <a:pt x="476" y="1273"/>
                  </a:lnTo>
                  <a:lnTo>
                    <a:pt x="479" y="1282"/>
                  </a:lnTo>
                  <a:lnTo>
                    <a:pt x="480" y="1285"/>
                  </a:lnTo>
                  <a:lnTo>
                    <a:pt x="480" y="1289"/>
                  </a:lnTo>
                  <a:lnTo>
                    <a:pt x="480" y="1292"/>
                  </a:lnTo>
                  <a:lnTo>
                    <a:pt x="479" y="1296"/>
                  </a:lnTo>
                  <a:lnTo>
                    <a:pt x="473" y="1302"/>
                  </a:lnTo>
                  <a:lnTo>
                    <a:pt x="463" y="1310"/>
                  </a:lnTo>
                  <a:lnTo>
                    <a:pt x="452" y="1317"/>
                  </a:lnTo>
                  <a:lnTo>
                    <a:pt x="445" y="1323"/>
                  </a:lnTo>
                  <a:lnTo>
                    <a:pt x="441" y="1325"/>
                  </a:lnTo>
                  <a:lnTo>
                    <a:pt x="438" y="1326"/>
                  </a:lnTo>
                  <a:lnTo>
                    <a:pt x="435" y="1326"/>
                  </a:lnTo>
                  <a:lnTo>
                    <a:pt x="432" y="1325"/>
                  </a:lnTo>
                  <a:lnTo>
                    <a:pt x="426" y="1321"/>
                  </a:lnTo>
                  <a:lnTo>
                    <a:pt x="421" y="1316"/>
                  </a:lnTo>
                  <a:lnTo>
                    <a:pt x="416" y="1309"/>
                  </a:lnTo>
                  <a:lnTo>
                    <a:pt x="411" y="1303"/>
                  </a:lnTo>
                  <a:lnTo>
                    <a:pt x="408" y="1298"/>
                  </a:lnTo>
                  <a:lnTo>
                    <a:pt x="403" y="1296"/>
                  </a:lnTo>
                  <a:lnTo>
                    <a:pt x="397" y="1297"/>
                  </a:lnTo>
                  <a:lnTo>
                    <a:pt x="391" y="1300"/>
                  </a:lnTo>
                  <a:lnTo>
                    <a:pt x="389" y="1302"/>
                  </a:lnTo>
                  <a:lnTo>
                    <a:pt x="387" y="1306"/>
                  </a:lnTo>
                  <a:lnTo>
                    <a:pt x="384" y="1309"/>
                  </a:lnTo>
                  <a:lnTo>
                    <a:pt x="382" y="1313"/>
                  </a:lnTo>
                  <a:lnTo>
                    <a:pt x="381" y="1325"/>
                  </a:lnTo>
                  <a:lnTo>
                    <a:pt x="381" y="1340"/>
                  </a:lnTo>
                  <a:lnTo>
                    <a:pt x="382" y="1347"/>
                  </a:lnTo>
                  <a:lnTo>
                    <a:pt x="383" y="1354"/>
                  </a:lnTo>
                  <a:lnTo>
                    <a:pt x="384" y="1361"/>
                  </a:lnTo>
                  <a:lnTo>
                    <a:pt x="388" y="1366"/>
                  </a:lnTo>
                  <a:lnTo>
                    <a:pt x="400" y="1380"/>
                  </a:lnTo>
                  <a:lnTo>
                    <a:pt x="410" y="1393"/>
                  </a:lnTo>
                  <a:lnTo>
                    <a:pt x="414" y="1398"/>
                  </a:lnTo>
                  <a:lnTo>
                    <a:pt x="415" y="1403"/>
                  </a:lnTo>
                  <a:lnTo>
                    <a:pt x="416" y="1408"/>
                  </a:lnTo>
                  <a:lnTo>
                    <a:pt x="416" y="1415"/>
                  </a:lnTo>
                  <a:lnTo>
                    <a:pt x="417" y="1422"/>
                  </a:lnTo>
                  <a:lnTo>
                    <a:pt x="419" y="1428"/>
                  </a:lnTo>
                  <a:lnTo>
                    <a:pt x="421" y="1434"/>
                  </a:lnTo>
                  <a:lnTo>
                    <a:pt x="426" y="1439"/>
                  </a:lnTo>
                  <a:lnTo>
                    <a:pt x="430" y="1443"/>
                  </a:lnTo>
                  <a:lnTo>
                    <a:pt x="434" y="1448"/>
                  </a:lnTo>
                  <a:lnTo>
                    <a:pt x="436" y="1454"/>
                  </a:lnTo>
                  <a:lnTo>
                    <a:pt x="438" y="1461"/>
                  </a:lnTo>
                  <a:lnTo>
                    <a:pt x="436" y="1472"/>
                  </a:lnTo>
                  <a:lnTo>
                    <a:pt x="435" y="1484"/>
                  </a:lnTo>
                  <a:lnTo>
                    <a:pt x="435" y="1490"/>
                  </a:lnTo>
                  <a:lnTo>
                    <a:pt x="435" y="1496"/>
                  </a:lnTo>
                  <a:lnTo>
                    <a:pt x="436" y="1500"/>
                  </a:lnTo>
                  <a:lnTo>
                    <a:pt x="439" y="1504"/>
                  </a:lnTo>
                  <a:lnTo>
                    <a:pt x="452" y="1519"/>
                  </a:lnTo>
                  <a:lnTo>
                    <a:pt x="470" y="1537"/>
                  </a:lnTo>
                  <a:lnTo>
                    <a:pt x="476" y="1547"/>
                  </a:lnTo>
                  <a:lnTo>
                    <a:pt x="479" y="1554"/>
                  </a:lnTo>
                  <a:lnTo>
                    <a:pt x="480" y="1560"/>
                  </a:lnTo>
                  <a:lnTo>
                    <a:pt x="480" y="1566"/>
                  </a:lnTo>
                  <a:lnTo>
                    <a:pt x="480" y="1572"/>
                  </a:lnTo>
                  <a:lnTo>
                    <a:pt x="478" y="1578"/>
                  </a:lnTo>
                  <a:lnTo>
                    <a:pt x="473" y="1582"/>
                  </a:lnTo>
                  <a:lnTo>
                    <a:pt x="470" y="1587"/>
                  </a:lnTo>
                  <a:lnTo>
                    <a:pt x="467" y="1591"/>
                  </a:lnTo>
                  <a:lnTo>
                    <a:pt x="467" y="1593"/>
                  </a:lnTo>
                  <a:lnTo>
                    <a:pt x="467" y="1597"/>
                  </a:lnTo>
                  <a:lnTo>
                    <a:pt x="470" y="1600"/>
                  </a:lnTo>
                  <a:lnTo>
                    <a:pt x="473" y="1607"/>
                  </a:lnTo>
                  <a:lnTo>
                    <a:pt x="477" y="1615"/>
                  </a:lnTo>
                  <a:lnTo>
                    <a:pt x="477" y="1618"/>
                  </a:lnTo>
                  <a:lnTo>
                    <a:pt x="476" y="1623"/>
                  </a:lnTo>
                  <a:lnTo>
                    <a:pt x="474" y="1626"/>
                  </a:lnTo>
                  <a:lnTo>
                    <a:pt x="473" y="1631"/>
                  </a:lnTo>
                  <a:lnTo>
                    <a:pt x="471" y="1636"/>
                  </a:lnTo>
                  <a:lnTo>
                    <a:pt x="469" y="1642"/>
                  </a:lnTo>
                  <a:lnTo>
                    <a:pt x="467" y="1648"/>
                  </a:lnTo>
                  <a:lnTo>
                    <a:pt x="467" y="1654"/>
                  </a:lnTo>
                  <a:lnTo>
                    <a:pt x="469" y="1669"/>
                  </a:lnTo>
                  <a:lnTo>
                    <a:pt x="470" y="1683"/>
                  </a:lnTo>
                  <a:lnTo>
                    <a:pt x="471" y="1697"/>
                  </a:lnTo>
                  <a:lnTo>
                    <a:pt x="472" y="1707"/>
                  </a:lnTo>
                  <a:lnTo>
                    <a:pt x="471" y="1718"/>
                  </a:lnTo>
                  <a:lnTo>
                    <a:pt x="470" y="1727"/>
                  </a:lnTo>
                  <a:lnTo>
                    <a:pt x="470" y="1738"/>
                  </a:lnTo>
                  <a:lnTo>
                    <a:pt x="469" y="1748"/>
                  </a:lnTo>
                  <a:lnTo>
                    <a:pt x="467" y="1760"/>
                  </a:lnTo>
                  <a:lnTo>
                    <a:pt x="466" y="1775"/>
                  </a:lnTo>
                  <a:lnTo>
                    <a:pt x="465" y="1790"/>
                  </a:lnTo>
                  <a:lnTo>
                    <a:pt x="464" y="1802"/>
                  </a:lnTo>
                  <a:lnTo>
                    <a:pt x="464" y="1812"/>
                  </a:lnTo>
                  <a:lnTo>
                    <a:pt x="465" y="1823"/>
                  </a:lnTo>
                  <a:lnTo>
                    <a:pt x="466" y="1833"/>
                  </a:lnTo>
                  <a:lnTo>
                    <a:pt x="469" y="1840"/>
                  </a:lnTo>
                  <a:lnTo>
                    <a:pt x="471" y="1848"/>
                  </a:lnTo>
                  <a:lnTo>
                    <a:pt x="473" y="1857"/>
                  </a:lnTo>
                  <a:lnTo>
                    <a:pt x="476" y="1869"/>
                  </a:lnTo>
                  <a:lnTo>
                    <a:pt x="478" y="1881"/>
                  </a:lnTo>
                  <a:lnTo>
                    <a:pt x="480" y="1893"/>
                  </a:lnTo>
                  <a:lnTo>
                    <a:pt x="482" y="1905"/>
                  </a:lnTo>
                  <a:lnTo>
                    <a:pt x="482" y="1918"/>
                  </a:lnTo>
                  <a:lnTo>
                    <a:pt x="482" y="1932"/>
                  </a:lnTo>
                  <a:lnTo>
                    <a:pt x="479" y="1946"/>
                  </a:lnTo>
                  <a:lnTo>
                    <a:pt x="477" y="1957"/>
                  </a:lnTo>
                  <a:lnTo>
                    <a:pt x="473" y="1966"/>
                  </a:lnTo>
                  <a:lnTo>
                    <a:pt x="469" y="1975"/>
                  </a:lnTo>
                  <a:lnTo>
                    <a:pt x="463" y="1982"/>
                  </a:lnTo>
                  <a:lnTo>
                    <a:pt x="459" y="1989"/>
                  </a:lnTo>
                  <a:lnTo>
                    <a:pt x="454" y="1996"/>
                  </a:lnTo>
                  <a:lnTo>
                    <a:pt x="452" y="2004"/>
                  </a:lnTo>
                  <a:lnTo>
                    <a:pt x="448" y="2015"/>
                  </a:lnTo>
                  <a:lnTo>
                    <a:pt x="446" y="2027"/>
                  </a:lnTo>
                  <a:lnTo>
                    <a:pt x="444" y="2040"/>
                  </a:lnTo>
                  <a:lnTo>
                    <a:pt x="445" y="2053"/>
                  </a:lnTo>
                  <a:lnTo>
                    <a:pt x="447" y="2066"/>
                  </a:lnTo>
                  <a:lnTo>
                    <a:pt x="452" y="2079"/>
                  </a:lnTo>
                  <a:lnTo>
                    <a:pt x="455" y="2091"/>
                  </a:lnTo>
                  <a:lnTo>
                    <a:pt x="457" y="2099"/>
                  </a:lnTo>
                  <a:lnTo>
                    <a:pt x="458" y="2110"/>
                  </a:lnTo>
                  <a:lnTo>
                    <a:pt x="457" y="2122"/>
                  </a:lnTo>
                  <a:lnTo>
                    <a:pt x="455" y="2136"/>
                  </a:lnTo>
                  <a:lnTo>
                    <a:pt x="454" y="2148"/>
                  </a:lnTo>
                  <a:lnTo>
                    <a:pt x="454" y="2161"/>
                  </a:lnTo>
                  <a:lnTo>
                    <a:pt x="454" y="2178"/>
                  </a:lnTo>
                  <a:lnTo>
                    <a:pt x="455" y="2196"/>
                  </a:lnTo>
                  <a:lnTo>
                    <a:pt x="458" y="2208"/>
                  </a:lnTo>
                  <a:lnTo>
                    <a:pt x="461" y="2216"/>
                  </a:lnTo>
                  <a:lnTo>
                    <a:pt x="464" y="2224"/>
                  </a:lnTo>
                  <a:lnTo>
                    <a:pt x="466" y="2233"/>
                  </a:lnTo>
                  <a:lnTo>
                    <a:pt x="467" y="2241"/>
                  </a:lnTo>
                  <a:lnTo>
                    <a:pt x="467" y="2248"/>
                  </a:lnTo>
                  <a:lnTo>
                    <a:pt x="467" y="2256"/>
                  </a:lnTo>
                  <a:lnTo>
                    <a:pt x="467" y="2277"/>
                  </a:lnTo>
                  <a:lnTo>
                    <a:pt x="466" y="2293"/>
                  </a:lnTo>
                  <a:lnTo>
                    <a:pt x="466" y="2306"/>
                  </a:lnTo>
                  <a:lnTo>
                    <a:pt x="466" y="2317"/>
                  </a:lnTo>
                  <a:lnTo>
                    <a:pt x="464" y="2327"/>
                  </a:lnTo>
                  <a:lnTo>
                    <a:pt x="460" y="2338"/>
                  </a:lnTo>
                  <a:lnTo>
                    <a:pt x="457" y="2350"/>
                  </a:lnTo>
                  <a:lnTo>
                    <a:pt x="454" y="2361"/>
                  </a:lnTo>
                  <a:lnTo>
                    <a:pt x="454" y="2380"/>
                  </a:lnTo>
                  <a:lnTo>
                    <a:pt x="452" y="2395"/>
                  </a:lnTo>
                  <a:lnTo>
                    <a:pt x="450" y="2403"/>
                  </a:lnTo>
                  <a:lnTo>
                    <a:pt x="447" y="2412"/>
                  </a:lnTo>
                  <a:lnTo>
                    <a:pt x="445" y="2424"/>
                  </a:lnTo>
                  <a:lnTo>
                    <a:pt x="444" y="2436"/>
                  </a:lnTo>
                  <a:lnTo>
                    <a:pt x="444" y="2449"/>
                  </a:lnTo>
                  <a:lnTo>
                    <a:pt x="446" y="2463"/>
                  </a:lnTo>
                  <a:lnTo>
                    <a:pt x="448" y="2476"/>
                  </a:lnTo>
                  <a:lnTo>
                    <a:pt x="451" y="2487"/>
                  </a:lnTo>
                  <a:lnTo>
                    <a:pt x="454" y="2498"/>
                  </a:lnTo>
                  <a:lnTo>
                    <a:pt x="458" y="2508"/>
                  </a:lnTo>
                  <a:lnTo>
                    <a:pt x="460" y="2519"/>
                  </a:lnTo>
                  <a:lnTo>
                    <a:pt x="463" y="2530"/>
                  </a:lnTo>
                  <a:lnTo>
                    <a:pt x="464" y="2539"/>
                  </a:lnTo>
                  <a:lnTo>
                    <a:pt x="464" y="2550"/>
                  </a:lnTo>
                  <a:lnTo>
                    <a:pt x="464" y="2559"/>
                  </a:lnTo>
                  <a:lnTo>
                    <a:pt x="461" y="2568"/>
                  </a:lnTo>
                  <a:lnTo>
                    <a:pt x="459" y="2573"/>
                  </a:lnTo>
                  <a:lnTo>
                    <a:pt x="455" y="2578"/>
                  </a:lnTo>
                  <a:lnTo>
                    <a:pt x="453" y="2586"/>
                  </a:lnTo>
                  <a:lnTo>
                    <a:pt x="452" y="2593"/>
                  </a:lnTo>
                  <a:lnTo>
                    <a:pt x="452" y="2602"/>
                  </a:lnTo>
                  <a:lnTo>
                    <a:pt x="455" y="2612"/>
                  </a:lnTo>
                  <a:lnTo>
                    <a:pt x="459" y="2620"/>
                  </a:lnTo>
                  <a:lnTo>
                    <a:pt x="464" y="2627"/>
                  </a:lnTo>
                  <a:lnTo>
                    <a:pt x="470" y="2634"/>
                  </a:lnTo>
                  <a:lnTo>
                    <a:pt x="477" y="2643"/>
                  </a:lnTo>
                  <a:lnTo>
                    <a:pt x="480" y="2647"/>
                  </a:lnTo>
                  <a:lnTo>
                    <a:pt x="484" y="2652"/>
                  </a:lnTo>
                  <a:lnTo>
                    <a:pt x="486" y="2658"/>
                  </a:lnTo>
                  <a:lnTo>
                    <a:pt x="488" y="2663"/>
                  </a:lnTo>
                  <a:lnTo>
                    <a:pt x="490" y="2674"/>
                  </a:lnTo>
                  <a:lnTo>
                    <a:pt x="494" y="2682"/>
                  </a:lnTo>
                  <a:lnTo>
                    <a:pt x="497" y="2690"/>
                  </a:lnTo>
                  <a:lnTo>
                    <a:pt x="502" y="2697"/>
                  </a:lnTo>
                  <a:lnTo>
                    <a:pt x="505" y="2702"/>
                  </a:lnTo>
                  <a:lnTo>
                    <a:pt x="508" y="2703"/>
                  </a:lnTo>
                  <a:lnTo>
                    <a:pt x="510" y="2704"/>
                  </a:lnTo>
                  <a:lnTo>
                    <a:pt x="511" y="2703"/>
                  </a:lnTo>
                  <a:lnTo>
                    <a:pt x="513" y="2699"/>
                  </a:lnTo>
                  <a:lnTo>
                    <a:pt x="514" y="2691"/>
                  </a:lnTo>
                  <a:lnTo>
                    <a:pt x="515" y="2684"/>
                  </a:lnTo>
                  <a:lnTo>
                    <a:pt x="517" y="2678"/>
                  </a:lnTo>
                  <a:lnTo>
                    <a:pt x="521" y="2674"/>
                  </a:lnTo>
                  <a:lnTo>
                    <a:pt x="523" y="2669"/>
                  </a:lnTo>
                  <a:lnTo>
                    <a:pt x="526" y="2665"/>
                  </a:lnTo>
                  <a:lnTo>
                    <a:pt x="528" y="2660"/>
                  </a:lnTo>
                  <a:lnTo>
                    <a:pt x="530" y="2653"/>
                  </a:lnTo>
                  <a:lnTo>
                    <a:pt x="533" y="2647"/>
                  </a:lnTo>
                  <a:lnTo>
                    <a:pt x="535" y="2632"/>
                  </a:lnTo>
                  <a:lnTo>
                    <a:pt x="535" y="2615"/>
                  </a:lnTo>
                  <a:lnTo>
                    <a:pt x="535" y="2600"/>
                  </a:lnTo>
                  <a:lnTo>
                    <a:pt x="533" y="2587"/>
                  </a:lnTo>
                  <a:lnTo>
                    <a:pt x="529" y="2576"/>
                  </a:lnTo>
                  <a:lnTo>
                    <a:pt x="526" y="2568"/>
                  </a:lnTo>
                  <a:lnTo>
                    <a:pt x="524" y="2564"/>
                  </a:lnTo>
                  <a:lnTo>
                    <a:pt x="524" y="2561"/>
                  </a:lnTo>
                  <a:lnTo>
                    <a:pt x="526" y="2556"/>
                  </a:lnTo>
                  <a:lnTo>
                    <a:pt x="528" y="2552"/>
                  </a:lnTo>
                  <a:lnTo>
                    <a:pt x="532" y="2549"/>
                  </a:lnTo>
                  <a:lnTo>
                    <a:pt x="535" y="2546"/>
                  </a:lnTo>
                  <a:lnTo>
                    <a:pt x="540" y="2544"/>
                  </a:lnTo>
                  <a:lnTo>
                    <a:pt x="546" y="2544"/>
                  </a:lnTo>
                  <a:lnTo>
                    <a:pt x="558" y="2544"/>
                  </a:lnTo>
                  <a:lnTo>
                    <a:pt x="570" y="2543"/>
                  </a:lnTo>
                  <a:lnTo>
                    <a:pt x="574" y="2542"/>
                  </a:lnTo>
                  <a:lnTo>
                    <a:pt x="579" y="2539"/>
                  </a:lnTo>
                  <a:lnTo>
                    <a:pt x="585" y="2537"/>
                  </a:lnTo>
                  <a:lnTo>
                    <a:pt x="590" y="2533"/>
                  </a:lnTo>
                  <a:lnTo>
                    <a:pt x="593" y="2529"/>
                  </a:lnTo>
                  <a:lnTo>
                    <a:pt x="597" y="2524"/>
                  </a:lnTo>
                  <a:lnTo>
                    <a:pt x="598" y="2520"/>
                  </a:lnTo>
                  <a:lnTo>
                    <a:pt x="599" y="2515"/>
                  </a:lnTo>
                  <a:lnTo>
                    <a:pt x="599" y="2506"/>
                  </a:lnTo>
                  <a:lnTo>
                    <a:pt x="599" y="2499"/>
                  </a:lnTo>
                  <a:lnTo>
                    <a:pt x="600" y="2491"/>
                  </a:lnTo>
                  <a:lnTo>
                    <a:pt x="603" y="2485"/>
                  </a:lnTo>
                  <a:lnTo>
                    <a:pt x="605" y="2482"/>
                  </a:lnTo>
                  <a:lnTo>
                    <a:pt x="609" y="2480"/>
                  </a:lnTo>
                  <a:lnTo>
                    <a:pt x="612" y="2477"/>
                  </a:lnTo>
                  <a:lnTo>
                    <a:pt x="617" y="2476"/>
                  </a:lnTo>
                  <a:lnTo>
                    <a:pt x="622" y="2475"/>
                  </a:lnTo>
                  <a:lnTo>
                    <a:pt x="625" y="2474"/>
                  </a:lnTo>
                  <a:lnTo>
                    <a:pt x="629" y="2472"/>
                  </a:lnTo>
                  <a:lnTo>
                    <a:pt x="631" y="2469"/>
                  </a:lnTo>
                  <a:lnTo>
                    <a:pt x="634" y="2463"/>
                  </a:lnTo>
                  <a:lnTo>
                    <a:pt x="635" y="2454"/>
                  </a:lnTo>
                  <a:lnTo>
                    <a:pt x="636" y="2449"/>
                  </a:lnTo>
                  <a:lnTo>
                    <a:pt x="639" y="2445"/>
                  </a:lnTo>
                  <a:lnTo>
                    <a:pt x="642" y="2441"/>
                  </a:lnTo>
                  <a:lnTo>
                    <a:pt x="646" y="2437"/>
                  </a:lnTo>
                  <a:lnTo>
                    <a:pt x="655" y="2432"/>
                  </a:lnTo>
                  <a:lnTo>
                    <a:pt x="666" y="2429"/>
                  </a:lnTo>
                  <a:lnTo>
                    <a:pt x="669" y="2428"/>
                  </a:lnTo>
                  <a:lnTo>
                    <a:pt x="673" y="2429"/>
                  </a:lnTo>
                  <a:lnTo>
                    <a:pt x="677" y="2430"/>
                  </a:lnTo>
                  <a:lnTo>
                    <a:pt x="678" y="2432"/>
                  </a:lnTo>
                  <a:lnTo>
                    <a:pt x="679" y="2436"/>
                  </a:lnTo>
                  <a:lnTo>
                    <a:pt x="679" y="2439"/>
                  </a:lnTo>
                  <a:lnTo>
                    <a:pt x="679" y="2444"/>
                  </a:lnTo>
                  <a:lnTo>
                    <a:pt x="677" y="2449"/>
                  </a:lnTo>
                  <a:lnTo>
                    <a:pt x="673" y="2458"/>
                  </a:lnTo>
                  <a:lnTo>
                    <a:pt x="672" y="2467"/>
                  </a:lnTo>
                  <a:lnTo>
                    <a:pt x="672" y="2470"/>
                  </a:lnTo>
                  <a:lnTo>
                    <a:pt x="673" y="2475"/>
                  </a:lnTo>
                  <a:lnTo>
                    <a:pt x="675" y="2479"/>
                  </a:lnTo>
                  <a:lnTo>
                    <a:pt x="679" y="2481"/>
                  </a:lnTo>
                  <a:lnTo>
                    <a:pt x="690" y="2488"/>
                  </a:lnTo>
                  <a:lnTo>
                    <a:pt x="705" y="2496"/>
                  </a:lnTo>
                  <a:lnTo>
                    <a:pt x="712" y="2501"/>
                  </a:lnTo>
                  <a:lnTo>
                    <a:pt x="719" y="2506"/>
                  </a:lnTo>
                  <a:lnTo>
                    <a:pt x="722" y="2508"/>
                  </a:lnTo>
                  <a:lnTo>
                    <a:pt x="723" y="2511"/>
                  </a:lnTo>
                  <a:lnTo>
                    <a:pt x="724" y="2513"/>
                  </a:lnTo>
                  <a:lnTo>
                    <a:pt x="725" y="2517"/>
                  </a:lnTo>
                  <a:lnTo>
                    <a:pt x="716" y="2536"/>
                  </a:lnTo>
                  <a:lnTo>
                    <a:pt x="711" y="2550"/>
                  </a:lnTo>
                  <a:lnTo>
                    <a:pt x="724" y="2549"/>
                  </a:lnTo>
                  <a:lnTo>
                    <a:pt x="742" y="2548"/>
                  </a:lnTo>
                  <a:lnTo>
                    <a:pt x="744" y="2551"/>
                  </a:lnTo>
                  <a:lnTo>
                    <a:pt x="748" y="2556"/>
                  </a:lnTo>
                  <a:lnTo>
                    <a:pt x="750" y="2562"/>
                  </a:lnTo>
                  <a:lnTo>
                    <a:pt x="753" y="2568"/>
                  </a:lnTo>
                  <a:lnTo>
                    <a:pt x="759" y="2583"/>
                  </a:lnTo>
                  <a:lnTo>
                    <a:pt x="765" y="2596"/>
                  </a:lnTo>
                  <a:lnTo>
                    <a:pt x="770" y="2607"/>
                  </a:lnTo>
                  <a:lnTo>
                    <a:pt x="776" y="2617"/>
                  </a:lnTo>
                  <a:lnTo>
                    <a:pt x="780" y="2625"/>
                  </a:lnTo>
                  <a:lnTo>
                    <a:pt x="782" y="2634"/>
                  </a:lnTo>
                  <a:lnTo>
                    <a:pt x="782" y="2643"/>
                  </a:lnTo>
                  <a:lnTo>
                    <a:pt x="784" y="2651"/>
                  </a:lnTo>
                  <a:lnTo>
                    <a:pt x="785" y="2655"/>
                  </a:lnTo>
                  <a:lnTo>
                    <a:pt x="787" y="2657"/>
                  </a:lnTo>
                  <a:lnTo>
                    <a:pt x="790" y="2660"/>
                  </a:lnTo>
                  <a:lnTo>
                    <a:pt x="793" y="2663"/>
                  </a:lnTo>
                  <a:lnTo>
                    <a:pt x="800" y="2666"/>
                  </a:lnTo>
                  <a:lnTo>
                    <a:pt x="809" y="2670"/>
                  </a:lnTo>
                  <a:lnTo>
                    <a:pt x="812" y="2672"/>
                  </a:lnTo>
                  <a:lnTo>
                    <a:pt x="813" y="2675"/>
                  </a:lnTo>
                  <a:lnTo>
                    <a:pt x="814" y="2678"/>
                  </a:lnTo>
                  <a:lnTo>
                    <a:pt x="814" y="2682"/>
                  </a:lnTo>
                  <a:lnTo>
                    <a:pt x="811" y="2689"/>
                  </a:lnTo>
                  <a:lnTo>
                    <a:pt x="807" y="2694"/>
                  </a:lnTo>
                  <a:lnTo>
                    <a:pt x="806" y="2695"/>
                  </a:lnTo>
                  <a:lnTo>
                    <a:pt x="806" y="2697"/>
                  </a:lnTo>
                  <a:lnTo>
                    <a:pt x="807" y="2700"/>
                  </a:lnTo>
                  <a:lnTo>
                    <a:pt x="809" y="2702"/>
                  </a:lnTo>
                  <a:lnTo>
                    <a:pt x="812" y="2708"/>
                  </a:lnTo>
                  <a:lnTo>
                    <a:pt x="813" y="2714"/>
                  </a:lnTo>
                  <a:lnTo>
                    <a:pt x="813" y="2720"/>
                  </a:lnTo>
                  <a:lnTo>
                    <a:pt x="811" y="2726"/>
                  </a:lnTo>
                  <a:lnTo>
                    <a:pt x="809" y="2728"/>
                  </a:lnTo>
                  <a:lnTo>
                    <a:pt x="806" y="2729"/>
                  </a:lnTo>
                  <a:lnTo>
                    <a:pt x="803" y="2731"/>
                  </a:lnTo>
                  <a:lnTo>
                    <a:pt x="798" y="2732"/>
                  </a:lnTo>
                  <a:lnTo>
                    <a:pt x="788" y="2733"/>
                  </a:lnTo>
                  <a:lnTo>
                    <a:pt x="779" y="2733"/>
                  </a:lnTo>
                  <a:lnTo>
                    <a:pt x="774" y="2733"/>
                  </a:lnTo>
                  <a:lnTo>
                    <a:pt x="769" y="2734"/>
                  </a:lnTo>
                  <a:lnTo>
                    <a:pt x="766" y="2737"/>
                  </a:lnTo>
                  <a:lnTo>
                    <a:pt x="762" y="2739"/>
                  </a:lnTo>
                  <a:lnTo>
                    <a:pt x="760" y="2743"/>
                  </a:lnTo>
                  <a:lnTo>
                    <a:pt x="759" y="2746"/>
                  </a:lnTo>
                  <a:lnTo>
                    <a:pt x="760" y="2751"/>
                  </a:lnTo>
                  <a:lnTo>
                    <a:pt x="761" y="2757"/>
                  </a:lnTo>
                  <a:lnTo>
                    <a:pt x="768" y="2771"/>
                  </a:lnTo>
                  <a:lnTo>
                    <a:pt x="778" y="2789"/>
                  </a:lnTo>
                  <a:lnTo>
                    <a:pt x="788" y="2807"/>
                  </a:lnTo>
                  <a:lnTo>
                    <a:pt x="797" y="2821"/>
                  </a:lnTo>
                  <a:lnTo>
                    <a:pt x="804" y="2832"/>
                  </a:lnTo>
                  <a:lnTo>
                    <a:pt x="810" y="2839"/>
                  </a:lnTo>
                  <a:lnTo>
                    <a:pt x="812" y="2841"/>
                  </a:lnTo>
                  <a:lnTo>
                    <a:pt x="812" y="2844"/>
                  </a:lnTo>
                  <a:lnTo>
                    <a:pt x="812" y="2846"/>
                  </a:lnTo>
                  <a:lnTo>
                    <a:pt x="810" y="2849"/>
                  </a:lnTo>
                  <a:lnTo>
                    <a:pt x="803" y="2855"/>
                  </a:lnTo>
                  <a:lnTo>
                    <a:pt x="799" y="2860"/>
                  </a:lnTo>
                  <a:lnTo>
                    <a:pt x="798" y="2864"/>
                  </a:lnTo>
                  <a:lnTo>
                    <a:pt x="799" y="2866"/>
                  </a:lnTo>
                  <a:lnTo>
                    <a:pt x="801" y="2869"/>
                  </a:lnTo>
                  <a:lnTo>
                    <a:pt x="806" y="2872"/>
                  </a:lnTo>
                  <a:lnTo>
                    <a:pt x="819" y="2877"/>
                  </a:lnTo>
                  <a:lnTo>
                    <a:pt x="831" y="2879"/>
                  </a:lnTo>
                  <a:lnTo>
                    <a:pt x="837" y="2882"/>
                  </a:lnTo>
                  <a:lnTo>
                    <a:pt x="842" y="2883"/>
                  </a:lnTo>
                  <a:lnTo>
                    <a:pt x="844" y="2886"/>
                  </a:lnTo>
                  <a:lnTo>
                    <a:pt x="847" y="2890"/>
                  </a:lnTo>
                  <a:lnTo>
                    <a:pt x="847" y="2893"/>
                  </a:lnTo>
                  <a:lnTo>
                    <a:pt x="847" y="2897"/>
                  </a:lnTo>
                  <a:lnTo>
                    <a:pt x="845" y="2901"/>
                  </a:lnTo>
                  <a:lnTo>
                    <a:pt x="844" y="2905"/>
                  </a:lnTo>
                  <a:lnTo>
                    <a:pt x="841" y="2915"/>
                  </a:lnTo>
                  <a:lnTo>
                    <a:pt x="839" y="2927"/>
                  </a:lnTo>
                  <a:lnTo>
                    <a:pt x="841" y="2934"/>
                  </a:lnTo>
                  <a:lnTo>
                    <a:pt x="842" y="2939"/>
                  </a:lnTo>
                  <a:lnTo>
                    <a:pt x="844" y="2940"/>
                  </a:lnTo>
                  <a:lnTo>
                    <a:pt x="847" y="2941"/>
                  </a:lnTo>
                  <a:lnTo>
                    <a:pt x="850" y="2941"/>
                  </a:lnTo>
                  <a:lnTo>
                    <a:pt x="854" y="2940"/>
                  </a:lnTo>
                  <a:lnTo>
                    <a:pt x="861" y="2939"/>
                  </a:lnTo>
                  <a:lnTo>
                    <a:pt x="867" y="2935"/>
                  </a:lnTo>
                  <a:lnTo>
                    <a:pt x="873" y="2933"/>
                  </a:lnTo>
                  <a:lnTo>
                    <a:pt x="879" y="2931"/>
                  </a:lnTo>
                  <a:lnTo>
                    <a:pt x="881" y="2931"/>
                  </a:lnTo>
                  <a:lnTo>
                    <a:pt x="882" y="2931"/>
                  </a:lnTo>
                  <a:lnTo>
                    <a:pt x="883" y="2930"/>
                  </a:lnTo>
                  <a:lnTo>
                    <a:pt x="885" y="2928"/>
                  </a:lnTo>
                  <a:lnTo>
                    <a:pt x="887" y="2918"/>
                  </a:lnTo>
                  <a:lnTo>
                    <a:pt x="891" y="2910"/>
                  </a:lnTo>
                  <a:lnTo>
                    <a:pt x="898" y="2897"/>
                  </a:lnTo>
                  <a:lnTo>
                    <a:pt x="906" y="2885"/>
                  </a:lnTo>
                  <a:lnTo>
                    <a:pt x="908" y="2882"/>
                  </a:lnTo>
                  <a:lnTo>
                    <a:pt x="911" y="2879"/>
                  </a:lnTo>
                  <a:lnTo>
                    <a:pt x="912" y="2878"/>
                  </a:lnTo>
                  <a:lnTo>
                    <a:pt x="913" y="2879"/>
                  </a:lnTo>
                  <a:lnTo>
                    <a:pt x="914" y="2880"/>
                  </a:lnTo>
                  <a:lnTo>
                    <a:pt x="916" y="2882"/>
                  </a:lnTo>
                  <a:lnTo>
                    <a:pt x="920" y="2895"/>
                  </a:lnTo>
                  <a:lnTo>
                    <a:pt x="926" y="2907"/>
                  </a:lnTo>
                  <a:lnTo>
                    <a:pt x="930" y="2909"/>
                  </a:lnTo>
                  <a:lnTo>
                    <a:pt x="935" y="2911"/>
                  </a:lnTo>
                  <a:lnTo>
                    <a:pt x="938" y="2911"/>
                  </a:lnTo>
                  <a:lnTo>
                    <a:pt x="943" y="2910"/>
                  </a:lnTo>
                  <a:lnTo>
                    <a:pt x="946" y="2908"/>
                  </a:lnTo>
                  <a:lnTo>
                    <a:pt x="951" y="2904"/>
                  </a:lnTo>
                  <a:lnTo>
                    <a:pt x="955" y="2899"/>
                  </a:lnTo>
                  <a:lnTo>
                    <a:pt x="957" y="2893"/>
                  </a:lnTo>
                  <a:lnTo>
                    <a:pt x="959" y="2888"/>
                  </a:lnTo>
                  <a:lnTo>
                    <a:pt x="963" y="2883"/>
                  </a:lnTo>
                  <a:lnTo>
                    <a:pt x="968" y="2878"/>
                  </a:lnTo>
                  <a:lnTo>
                    <a:pt x="973" y="2876"/>
                  </a:lnTo>
                  <a:lnTo>
                    <a:pt x="976" y="2874"/>
                  </a:lnTo>
                  <a:lnTo>
                    <a:pt x="981" y="2874"/>
                  </a:lnTo>
                  <a:lnTo>
                    <a:pt x="986" y="2876"/>
                  </a:lnTo>
                  <a:lnTo>
                    <a:pt x="989" y="2878"/>
                  </a:lnTo>
                  <a:lnTo>
                    <a:pt x="994" y="2885"/>
                  </a:lnTo>
                  <a:lnTo>
                    <a:pt x="998" y="2897"/>
                  </a:lnTo>
                  <a:lnTo>
                    <a:pt x="1002" y="2911"/>
                  </a:lnTo>
                  <a:lnTo>
                    <a:pt x="1006" y="2926"/>
                  </a:lnTo>
                  <a:lnTo>
                    <a:pt x="1007" y="2935"/>
                  </a:lnTo>
                  <a:lnTo>
                    <a:pt x="1008" y="2943"/>
                  </a:lnTo>
                  <a:lnTo>
                    <a:pt x="1012" y="2952"/>
                  </a:lnTo>
                  <a:lnTo>
                    <a:pt x="1017" y="2960"/>
                  </a:lnTo>
                  <a:lnTo>
                    <a:pt x="1028" y="2973"/>
                  </a:lnTo>
                  <a:lnTo>
                    <a:pt x="1040" y="2985"/>
                  </a:lnTo>
                  <a:lnTo>
                    <a:pt x="1044" y="2990"/>
                  </a:lnTo>
                  <a:lnTo>
                    <a:pt x="1046" y="2993"/>
                  </a:lnTo>
                  <a:lnTo>
                    <a:pt x="1049" y="2998"/>
                  </a:lnTo>
                  <a:lnTo>
                    <a:pt x="1050" y="3002"/>
                  </a:lnTo>
                  <a:lnTo>
                    <a:pt x="1051" y="3010"/>
                  </a:lnTo>
                  <a:lnTo>
                    <a:pt x="1051" y="3019"/>
                  </a:lnTo>
                  <a:lnTo>
                    <a:pt x="1051" y="3029"/>
                  </a:lnTo>
                  <a:lnTo>
                    <a:pt x="1051" y="3040"/>
                  </a:lnTo>
                  <a:lnTo>
                    <a:pt x="1051" y="3048"/>
                  </a:lnTo>
                  <a:lnTo>
                    <a:pt x="1051" y="3056"/>
                  </a:lnTo>
                  <a:lnTo>
                    <a:pt x="1051" y="3065"/>
                  </a:lnTo>
                  <a:lnTo>
                    <a:pt x="1052" y="3071"/>
                  </a:lnTo>
                  <a:lnTo>
                    <a:pt x="1056" y="3074"/>
                  </a:lnTo>
                  <a:lnTo>
                    <a:pt x="1061" y="3077"/>
                  </a:lnTo>
                  <a:lnTo>
                    <a:pt x="1066" y="3079"/>
                  </a:lnTo>
                  <a:lnTo>
                    <a:pt x="1072" y="3082"/>
                  </a:lnTo>
                  <a:lnTo>
                    <a:pt x="1075" y="3085"/>
                  </a:lnTo>
                  <a:lnTo>
                    <a:pt x="1077" y="3088"/>
                  </a:lnTo>
                  <a:lnTo>
                    <a:pt x="1078" y="3093"/>
                  </a:lnTo>
                  <a:lnTo>
                    <a:pt x="1080" y="3098"/>
                  </a:lnTo>
                  <a:lnTo>
                    <a:pt x="1080" y="3104"/>
                  </a:lnTo>
                  <a:lnTo>
                    <a:pt x="1082" y="3109"/>
                  </a:lnTo>
                  <a:lnTo>
                    <a:pt x="1084" y="3115"/>
                  </a:lnTo>
                  <a:lnTo>
                    <a:pt x="1088" y="3120"/>
                  </a:lnTo>
                  <a:lnTo>
                    <a:pt x="1095" y="3132"/>
                  </a:lnTo>
                  <a:lnTo>
                    <a:pt x="1102" y="3144"/>
                  </a:lnTo>
                  <a:lnTo>
                    <a:pt x="1106" y="3155"/>
                  </a:lnTo>
                  <a:lnTo>
                    <a:pt x="1108" y="3164"/>
                  </a:lnTo>
                  <a:lnTo>
                    <a:pt x="1109" y="3174"/>
                  </a:lnTo>
                  <a:lnTo>
                    <a:pt x="1108" y="3183"/>
                  </a:lnTo>
                  <a:lnTo>
                    <a:pt x="1108" y="3193"/>
                  </a:lnTo>
                  <a:lnTo>
                    <a:pt x="1109" y="3199"/>
                  </a:lnTo>
                  <a:lnTo>
                    <a:pt x="1112" y="3201"/>
                  </a:lnTo>
                  <a:lnTo>
                    <a:pt x="1114" y="3202"/>
                  </a:lnTo>
                  <a:lnTo>
                    <a:pt x="1119" y="3202"/>
                  </a:lnTo>
                  <a:lnTo>
                    <a:pt x="1125" y="3204"/>
                  </a:lnTo>
                  <a:lnTo>
                    <a:pt x="1131" y="3204"/>
                  </a:lnTo>
                  <a:lnTo>
                    <a:pt x="1137" y="3204"/>
                  </a:lnTo>
                  <a:lnTo>
                    <a:pt x="1141" y="3206"/>
                  </a:lnTo>
                  <a:lnTo>
                    <a:pt x="1146" y="3207"/>
                  </a:lnTo>
                  <a:lnTo>
                    <a:pt x="1149" y="3211"/>
                  </a:lnTo>
                  <a:lnTo>
                    <a:pt x="1151" y="3214"/>
                  </a:lnTo>
                  <a:lnTo>
                    <a:pt x="1151" y="3220"/>
                  </a:lnTo>
                  <a:lnTo>
                    <a:pt x="1151" y="3227"/>
                  </a:lnTo>
                  <a:lnTo>
                    <a:pt x="1146" y="3242"/>
                  </a:lnTo>
                  <a:lnTo>
                    <a:pt x="1143" y="3254"/>
                  </a:lnTo>
                  <a:lnTo>
                    <a:pt x="1141" y="3258"/>
                  </a:lnTo>
                  <a:lnTo>
                    <a:pt x="1140" y="3264"/>
                  </a:lnTo>
                  <a:lnTo>
                    <a:pt x="1140" y="3270"/>
                  </a:lnTo>
                  <a:lnTo>
                    <a:pt x="1143" y="3276"/>
                  </a:lnTo>
                  <a:lnTo>
                    <a:pt x="1145" y="3282"/>
                  </a:lnTo>
                  <a:lnTo>
                    <a:pt x="1149" y="3287"/>
                  </a:lnTo>
                  <a:lnTo>
                    <a:pt x="1152" y="3290"/>
                  </a:lnTo>
                  <a:lnTo>
                    <a:pt x="1156" y="3294"/>
                  </a:lnTo>
                  <a:lnTo>
                    <a:pt x="1164" y="3299"/>
                  </a:lnTo>
                  <a:lnTo>
                    <a:pt x="1170" y="3304"/>
                  </a:lnTo>
                  <a:lnTo>
                    <a:pt x="1175" y="3308"/>
                  </a:lnTo>
                  <a:lnTo>
                    <a:pt x="1178" y="3312"/>
                  </a:lnTo>
                  <a:lnTo>
                    <a:pt x="1179" y="3317"/>
                  </a:lnTo>
                  <a:lnTo>
                    <a:pt x="1181" y="3325"/>
                  </a:lnTo>
                  <a:lnTo>
                    <a:pt x="1181" y="3328"/>
                  </a:lnTo>
                  <a:lnTo>
                    <a:pt x="1181" y="3332"/>
                  </a:lnTo>
                  <a:lnTo>
                    <a:pt x="1182" y="3336"/>
                  </a:lnTo>
                  <a:lnTo>
                    <a:pt x="1184" y="3338"/>
                  </a:lnTo>
                  <a:lnTo>
                    <a:pt x="1188" y="3340"/>
                  </a:lnTo>
                  <a:lnTo>
                    <a:pt x="1194" y="3342"/>
                  </a:lnTo>
                  <a:lnTo>
                    <a:pt x="1202" y="3343"/>
                  </a:lnTo>
                  <a:lnTo>
                    <a:pt x="1210" y="3346"/>
                  </a:lnTo>
                  <a:lnTo>
                    <a:pt x="1215" y="3349"/>
                  </a:lnTo>
                  <a:lnTo>
                    <a:pt x="1219" y="3351"/>
                  </a:lnTo>
                  <a:lnTo>
                    <a:pt x="1221" y="3356"/>
                  </a:lnTo>
                  <a:lnTo>
                    <a:pt x="1223" y="3361"/>
                  </a:lnTo>
                  <a:lnTo>
                    <a:pt x="1223" y="3365"/>
                  </a:lnTo>
                  <a:lnTo>
                    <a:pt x="1223" y="3370"/>
                  </a:lnTo>
                  <a:lnTo>
                    <a:pt x="1222" y="3376"/>
                  </a:lnTo>
                  <a:lnTo>
                    <a:pt x="1221" y="3382"/>
                  </a:lnTo>
                  <a:lnTo>
                    <a:pt x="1219" y="3393"/>
                  </a:lnTo>
                  <a:lnTo>
                    <a:pt x="1216" y="3403"/>
                  </a:lnTo>
                  <a:lnTo>
                    <a:pt x="1217" y="3408"/>
                  </a:lnTo>
                  <a:lnTo>
                    <a:pt x="1219" y="3410"/>
                  </a:lnTo>
                  <a:lnTo>
                    <a:pt x="1221" y="3413"/>
                  </a:lnTo>
                  <a:lnTo>
                    <a:pt x="1223" y="3415"/>
                  </a:lnTo>
                  <a:lnTo>
                    <a:pt x="1227" y="3416"/>
                  </a:lnTo>
                  <a:lnTo>
                    <a:pt x="1231" y="3416"/>
                  </a:lnTo>
                  <a:lnTo>
                    <a:pt x="1234" y="3415"/>
                  </a:lnTo>
                  <a:lnTo>
                    <a:pt x="1238" y="3414"/>
                  </a:lnTo>
                  <a:lnTo>
                    <a:pt x="1245" y="3401"/>
                  </a:lnTo>
                  <a:lnTo>
                    <a:pt x="1252" y="3390"/>
                  </a:lnTo>
                  <a:lnTo>
                    <a:pt x="1257" y="3390"/>
                  </a:lnTo>
                  <a:lnTo>
                    <a:pt x="1260" y="3391"/>
                  </a:lnTo>
                  <a:lnTo>
                    <a:pt x="1264" y="3393"/>
                  </a:lnTo>
                  <a:lnTo>
                    <a:pt x="1267" y="3395"/>
                  </a:lnTo>
                  <a:lnTo>
                    <a:pt x="1270" y="3397"/>
                  </a:lnTo>
                  <a:lnTo>
                    <a:pt x="1271" y="3400"/>
                  </a:lnTo>
                  <a:lnTo>
                    <a:pt x="1272" y="3402"/>
                  </a:lnTo>
                  <a:lnTo>
                    <a:pt x="1272" y="3406"/>
                  </a:lnTo>
                  <a:lnTo>
                    <a:pt x="1269" y="3409"/>
                  </a:lnTo>
                  <a:lnTo>
                    <a:pt x="1264" y="3413"/>
                  </a:lnTo>
                  <a:lnTo>
                    <a:pt x="1260" y="3415"/>
                  </a:lnTo>
                  <a:lnTo>
                    <a:pt x="1258" y="3419"/>
                  </a:lnTo>
                  <a:lnTo>
                    <a:pt x="1255" y="3424"/>
                  </a:lnTo>
                  <a:lnTo>
                    <a:pt x="1252" y="3428"/>
                  </a:lnTo>
                  <a:lnTo>
                    <a:pt x="1247" y="3441"/>
                  </a:lnTo>
                  <a:lnTo>
                    <a:pt x="1242" y="3453"/>
                  </a:lnTo>
                  <a:lnTo>
                    <a:pt x="1239" y="3459"/>
                  </a:lnTo>
                  <a:lnTo>
                    <a:pt x="1235" y="3465"/>
                  </a:lnTo>
                  <a:lnTo>
                    <a:pt x="1231" y="3470"/>
                  </a:lnTo>
                  <a:lnTo>
                    <a:pt x="1226" y="3475"/>
                  </a:lnTo>
                  <a:lnTo>
                    <a:pt x="1221" y="3479"/>
                  </a:lnTo>
                  <a:lnTo>
                    <a:pt x="1219" y="3483"/>
                  </a:lnTo>
                  <a:lnTo>
                    <a:pt x="1216" y="3487"/>
                  </a:lnTo>
                  <a:lnTo>
                    <a:pt x="1216" y="3490"/>
                  </a:lnTo>
                  <a:lnTo>
                    <a:pt x="1217" y="3493"/>
                  </a:lnTo>
                  <a:lnTo>
                    <a:pt x="1220" y="3495"/>
                  </a:lnTo>
                  <a:lnTo>
                    <a:pt x="1223" y="3497"/>
                  </a:lnTo>
                  <a:lnTo>
                    <a:pt x="1228" y="3498"/>
                  </a:lnTo>
                  <a:lnTo>
                    <a:pt x="1234" y="3501"/>
                  </a:lnTo>
                  <a:lnTo>
                    <a:pt x="1239" y="3503"/>
                  </a:lnTo>
                  <a:lnTo>
                    <a:pt x="1241" y="3506"/>
                  </a:lnTo>
                  <a:lnTo>
                    <a:pt x="1242" y="3508"/>
                  </a:lnTo>
                  <a:lnTo>
                    <a:pt x="1242" y="3510"/>
                  </a:lnTo>
                  <a:lnTo>
                    <a:pt x="1244" y="3515"/>
                  </a:lnTo>
                  <a:lnTo>
                    <a:pt x="1244" y="3521"/>
                  </a:lnTo>
                  <a:lnTo>
                    <a:pt x="1246" y="3526"/>
                  </a:lnTo>
                  <a:lnTo>
                    <a:pt x="1248" y="3532"/>
                  </a:lnTo>
                  <a:lnTo>
                    <a:pt x="1253" y="3538"/>
                  </a:lnTo>
                  <a:lnTo>
                    <a:pt x="1263" y="3548"/>
                  </a:lnTo>
                  <a:lnTo>
                    <a:pt x="1271" y="3556"/>
                  </a:lnTo>
                  <a:lnTo>
                    <a:pt x="1283" y="3564"/>
                  </a:lnTo>
                  <a:lnTo>
                    <a:pt x="1294" y="3571"/>
                  </a:lnTo>
                  <a:lnTo>
                    <a:pt x="1297" y="3575"/>
                  </a:lnTo>
                  <a:lnTo>
                    <a:pt x="1301" y="3579"/>
                  </a:lnTo>
                  <a:lnTo>
                    <a:pt x="1303" y="3584"/>
                  </a:lnTo>
                  <a:lnTo>
                    <a:pt x="1305" y="3590"/>
                  </a:lnTo>
                  <a:lnTo>
                    <a:pt x="1305" y="3592"/>
                  </a:lnTo>
                  <a:lnTo>
                    <a:pt x="1305" y="3595"/>
                  </a:lnTo>
                  <a:lnTo>
                    <a:pt x="1304" y="3596"/>
                  </a:lnTo>
                  <a:lnTo>
                    <a:pt x="1303" y="3597"/>
                  </a:lnTo>
                  <a:lnTo>
                    <a:pt x="1301" y="3597"/>
                  </a:lnTo>
                  <a:lnTo>
                    <a:pt x="1296" y="3597"/>
                  </a:lnTo>
                  <a:lnTo>
                    <a:pt x="1285" y="3594"/>
                  </a:lnTo>
                  <a:lnTo>
                    <a:pt x="1276" y="3594"/>
                  </a:lnTo>
                  <a:lnTo>
                    <a:pt x="1272" y="3595"/>
                  </a:lnTo>
                  <a:lnTo>
                    <a:pt x="1270" y="3597"/>
                  </a:lnTo>
                  <a:lnTo>
                    <a:pt x="1267" y="3599"/>
                  </a:lnTo>
                  <a:lnTo>
                    <a:pt x="1267" y="3603"/>
                  </a:lnTo>
                  <a:lnTo>
                    <a:pt x="1269" y="3611"/>
                  </a:lnTo>
                  <a:lnTo>
                    <a:pt x="1272" y="3622"/>
                  </a:lnTo>
                  <a:lnTo>
                    <a:pt x="1276" y="3633"/>
                  </a:lnTo>
                  <a:lnTo>
                    <a:pt x="1280" y="3642"/>
                  </a:lnTo>
                  <a:lnTo>
                    <a:pt x="1284" y="3646"/>
                  </a:lnTo>
                  <a:lnTo>
                    <a:pt x="1289" y="3648"/>
                  </a:lnTo>
                  <a:lnTo>
                    <a:pt x="1294" y="3649"/>
                  </a:lnTo>
                  <a:lnTo>
                    <a:pt x="1301" y="3649"/>
                  </a:lnTo>
                  <a:lnTo>
                    <a:pt x="1314" y="3648"/>
                  </a:lnTo>
                  <a:lnTo>
                    <a:pt x="1324" y="3647"/>
                  </a:lnTo>
                  <a:lnTo>
                    <a:pt x="1328" y="3648"/>
                  </a:lnTo>
                  <a:lnTo>
                    <a:pt x="1332" y="3649"/>
                  </a:lnTo>
                  <a:lnTo>
                    <a:pt x="1334" y="3653"/>
                  </a:lnTo>
                  <a:lnTo>
                    <a:pt x="1338" y="3657"/>
                  </a:lnTo>
                  <a:lnTo>
                    <a:pt x="1342" y="3670"/>
                  </a:lnTo>
                  <a:lnTo>
                    <a:pt x="1348" y="3687"/>
                  </a:lnTo>
                  <a:lnTo>
                    <a:pt x="1352" y="3696"/>
                  </a:lnTo>
                  <a:lnTo>
                    <a:pt x="1355" y="3704"/>
                  </a:lnTo>
                  <a:lnTo>
                    <a:pt x="1359" y="3711"/>
                  </a:lnTo>
                  <a:lnTo>
                    <a:pt x="1362" y="3716"/>
                  </a:lnTo>
                  <a:lnTo>
                    <a:pt x="1367" y="3720"/>
                  </a:lnTo>
                  <a:lnTo>
                    <a:pt x="1371" y="3722"/>
                  </a:lnTo>
                  <a:lnTo>
                    <a:pt x="1374" y="3723"/>
                  </a:lnTo>
                  <a:lnTo>
                    <a:pt x="1379" y="3723"/>
                  </a:lnTo>
                  <a:lnTo>
                    <a:pt x="1383" y="3722"/>
                  </a:lnTo>
                  <a:lnTo>
                    <a:pt x="1386" y="3720"/>
                  </a:lnTo>
                  <a:lnTo>
                    <a:pt x="1390" y="3716"/>
                  </a:lnTo>
                  <a:lnTo>
                    <a:pt x="1393" y="3712"/>
                  </a:lnTo>
                  <a:lnTo>
                    <a:pt x="1396" y="3708"/>
                  </a:lnTo>
                  <a:lnTo>
                    <a:pt x="1401" y="3704"/>
                  </a:lnTo>
                  <a:lnTo>
                    <a:pt x="1404" y="3702"/>
                  </a:lnTo>
                  <a:lnTo>
                    <a:pt x="1409" y="3701"/>
                  </a:lnTo>
                  <a:lnTo>
                    <a:pt x="1414" y="3701"/>
                  </a:lnTo>
                  <a:lnTo>
                    <a:pt x="1420" y="3701"/>
                  </a:lnTo>
                  <a:lnTo>
                    <a:pt x="1424" y="3703"/>
                  </a:lnTo>
                  <a:lnTo>
                    <a:pt x="1430" y="3706"/>
                  </a:lnTo>
                  <a:lnTo>
                    <a:pt x="1439" y="3711"/>
                  </a:lnTo>
                  <a:lnTo>
                    <a:pt x="1446" y="3715"/>
                  </a:lnTo>
                  <a:lnTo>
                    <a:pt x="1455" y="3717"/>
                  </a:lnTo>
                  <a:lnTo>
                    <a:pt x="1464" y="3718"/>
                  </a:lnTo>
                  <a:lnTo>
                    <a:pt x="1469" y="3718"/>
                  </a:lnTo>
                  <a:lnTo>
                    <a:pt x="1474" y="3718"/>
                  </a:lnTo>
                  <a:lnTo>
                    <a:pt x="1478" y="3716"/>
                  </a:lnTo>
                  <a:lnTo>
                    <a:pt x="1480" y="3715"/>
                  </a:lnTo>
                  <a:lnTo>
                    <a:pt x="1484" y="3709"/>
                  </a:lnTo>
                  <a:lnTo>
                    <a:pt x="1490" y="3701"/>
                  </a:lnTo>
                  <a:lnTo>
                    <a:pt x="1500" y="3689"/>
                  </a:lnTo>
                  <a:lnTo>
                    <a:pt x="1515" y="3674"/>
                  </a:lnTo>
                  <a:lnTo>
                    <a:pt x="1523" y="3668"/>
                  </a:lnTo>
                  <a:lnTo>
                    <a:pt x="1530" y="3662"/>
                  </a:lnTo>
                  <a:lnTo>
                    <a:pt x="1538" y="3659"/>
                  </a:lnTo>
                  <a:lnTo>
                    <a:pt x="1546" y="3657"/>
                  </a:lnTo>
                  <a:lnTo>
                    <a:pt x="1557" y="3655"/>
                  </a:lnTo>
                  <a:lnTo>
                    <a:pt x="1568" y="3653"/>
                  </a:lnTo>
                  <a:lnTo>
                    <a:pt x="1579" y="3648"/>
                  </a:lnTo>
                  <a:lnTo>
                    <a:pt x="1591" y="3642"/>
                  </a:lnTo>
                  <a:lnTo>
                    <a:pt x="1606" y="3634"/>
                  </a:lnTo>
                  <a:lnTo>
                    <a:pt x="1623" y="3624"/>
                  </a:lnTo>
                  <a:lnTo>
                    <a:pt x="1637" y="3617"/>
                  </a:lnTo>
                  <a:lnTo>
                    <a:pt x="1649" y="3611"/>
                  </a:lnTo>
                  <a:lnTo>
                    <a:pt x="1657" y="3610"/>
                  </a:lnTo>
                  <a:lnTo>
                    <a:pt x="1666" y="3610"/>
                  </a:lnTo>
                  <a:lnTo>
                    <a:pt x="1669" y="3610"/>
                  </a:lnTo>
                  <a:lnTo>
                    <a:pt x="1673" y="3611"/>
                  </a:lnTo>
                  <a:lnTo>
                    <a:pt x="1675" y="3614"/>
                  </a:lnTo>
                  <a:lnTo>
                    <a:pt x="1676" y="3617"/>
                  </a:lnTo>
                  <a:lnTo>
                    <a:pt x="1677" y="3623"/>
                  </a:lnTo>
                  <a:lnTo>
                    <a:pt x="1677" y="3632"/>
                  </a:lnTo>
                  <a:lnTo>
                    <a:pt x="1676" y="3639"/>
                  </a:lnTo>
                  <a:lnTo>
                    <a:pt x="1675" y="3645"/>
                  </a:lnTo>
                  <a:lnTo>
                    <a:pt x="1674" y="3649"/>
                  </a:lnTo>
                  <a:lnTo>
                    <a:pt x="1675" y="3655"/>
                  </a:lnTo>
                  <a:lnTo>
                    <a:pt x="1676" y="3660"/>
                  </a:lnTo>
                  <a:lnTo>
                    <a:pt x="1681" y="3666"/>
                  </a:lnTo>
                  <a:lnTo>
                    <a:pt x="1688" y="3672"/>
                  </a:lnTo>
                  <a:lnTo>
                    <a:pt x="1695" y="3674"/>
                  </a:lnTo>
                  <a:lnTo>
                    <a:pt x="1699" y="3676"/>
                  </a:lnTo>
                  <a:lnTo>
                    <a:pt x="1702" y="3674"/>
                  </a:lnTo>
                  <a:lnTo>
                    <a:pt x="1706" y="3674"/>
                  </a:lnTo>
                  <a:lnTo>
                    <a:pt x="1710" y="3672"/>
                  </a:lnTo>
                  <a:lnTo>
                    <a:pt x="1716" y="3666"/>
                  </a:lnTo>
                  <a:lnTo>
                    <a:pt x="1723" y="3657"/>
                  </a:lnTo>
                  <a:lnTo>
                    <a:pt x="1727" y="3653"/>
                  </a:lnTo>
                  <a:lnTo>
                    <a:pt x="1731" y="3649"/>
                  </a:lnTo>
                  <a:lnTo>
                    <a:pt x="1736" y="3647"/>
                  </a:lnTo>
                  <a:lnTo>
                    <a:pt x="1739" y="3646"/>
                  </a:lnTo>
                  <a:lnTo>
                    <a:pt x="1746" y="3646"/>
                  </a:lnTo>
                  <a:lnTo>
                    <a:pt x="1754" y="3645"/>
                  </a:lnTo>
                  <a:lnTo>
                    <a:pt x="1757" y="3645"/>
                  </a:lnTo>
                  <a:lnTo>
                    <a:pt x="1761" y="3643"/>
                  </a:lnTo>
                  <a:lnTo>
                    <a:pt x="1763" y="3641"/>
                  </a:lnTo>
                  <a:lnTo>
                    <a:pt x="1767" y="3638"/>
                  </a:lnTo>
                  <a:lnTo>
                    <a:pt x="1774" y="3632"/>
                  </a:lnTo>
                  <a:lnTo>
                    <a:pt x="1781" y="3628"/>
                  </a:lnTo>
                  <a:lnTo>
                    <a:pt x="1784" y="3627"/>
                  </a:lnTo>
                  <a:lnTo>
                    <a:pt x="1788" y="3626"/>
                  </a:lnTo>
                  <a:lnTo>
                    <a:pt x="1792" y="3626"/>
                  </a:lnTo>
                  <a:lnTo>
                    <a:pt x="1795" y="3627"/>
                  </a:lnTo>
                  <a:lnTo>
                    <a:pt x="1804" y="3629"/>
                  </a:lnTo>
                  <a:lnTo>
                    <a:pt x="1811" y="3629"/>
                  </a:lnTo>
                  <a:lnTo>
                    <a:pt x="1814" y="3629"/>
                  </a:lnTo>
                  <a:lnTo>
                    <a:pt x="1818" y="3628"/>
                  </a:lnTo>
                  <a:lnTo>
                    <a:pt x="1820" y="3626"/>
                  </a:lnTo>
                  <a:lnTo>
                    <a:pt x="1823" y="3623"/>
                  </a:lnTo>
                  <a:lnTo>
                    <a:pt x="1826" y="3614"/>
                  </a:lnTo>
                  <a:lnTo>
                    <a:pt x="1828" y="3602"/>
                  </a:lnTo>
                  <a:lnTo>
                    <a:pt x="1828" y="3590"/>
                  </a:lnTo>
                  <a:lnTo>
                    <a:pt x="1830" y="3579"/>
                  </a:lnTo>
                  <a:lnTo>
                    <a:pt x="1830" y="3571"/>
                  </a:lnTo>
                  <a:lnTo>
                    <a:pt x="1831" y="3565"/>
                  </a:lnTo>
                  <a:lnTo>
                    <a:pt x="1832" y="3561"/>
                  </a:lnTo>
                  <a:lnTo>
                    <a:pt x="1834" y="3559"/>
                  </a:lnTo>
                  <a:lnTo>
                    <a:pt x="1837" y="3558"/>
                  </a:lnTo>
                  <a:lnTo>
                    <a:pt x="1839" y="3557"/>
                  </a:lnTo>
                  <a:lnTo>
                    <a:pt x="1845" y="3554"/>
                  </a:lnTo>
                  <a:lnTo>
                    <a:pt x="1850" y="3552"/>
                  </a:lnTo>
                  <a:lnTo>
                    <a:pt x="1851" y="3551"/>
                  </a:lnTo>
                  <a:lnTo>
                    <a:pt x="1852" y="3548"/>
                  </a:lnTo>
                  <a:lnTo>
                    <a:pt x="1853" y="3545"/>
                  </a:lnTo>
                  <a:lnTo>
                    <a:pt x="1855" y="3541"/>
                  </a:lnTo>
                  <a:lnTo>
                    <a:pt x="1853" y="3533"/>
                  </a:lnTo>
                  <a:lnTo>
                    <a:pt x="1851" y="3527"/>
                  </a:lnTo>
                  <a:lnTo>
                    <a:pt x="1847" y="3521"/>
                  </a:lnTo>
                  <a:lnTo>
                    <a:pt x="1843" y="3517"/>
                  </a:lnTo>
                  <a:lnTo>
                    <a:pt x="1840" y="3515"/>
                  </a:lnTo>
                  <a:lnTo>
                    <a:pt x="1838" y="3513"/>
                  </a:lnTo>
                  <a:lnTo>
                    <a:pt x="1836" y="3509"/>
                  </a:lnTo>
                  <a:lnTo>
                    <a:pt x="1834" y="3506"/>
                  </a:lnTo>
                  <a:lnTo>
                    <a:pt x="1833" y="3501"/>
                  </a:lnTo>
                  <a:lnTo>
                    <a:pt x="1833" y="3496"/>
                  </a:lnTo>
                  <a:lnTo>
                    <a:pt x="1833" y="3491"/>
                  </a:lnTo>
                  <a:lnTo>
                    <a:pt x="1833" y="3487"/>
                  </a:lnTo>
                  <a:lnTo>
                    <a:pt x="1836" y="3476"/>
                  </a:lnTo>
                  <a:lnTo>
                    <a:pt x="1837" y="3465"/>
                  </a:lnTo>
                  <a:lnTo>
                    <a:pt x="1839" y="3456"/>
                  </a:lnTo>
                  <a:lnTo>
                    <a:pt x="1839" y="3446"/>
                  </a:lnTo>
                  <a:lnTo>
                    <a:pt x="1838" y="3437"/>
                  </a:lnTo>
                  <a:lnTo>
                    <a:pt x="1836" y="3426"/>
                  </a:lnTo>
                  <a:lnTo>
                    <a:pt x="1831" y="3414"/>
                  </a:lnTo>
                  <a:lnTo>
                    <a:pt x="1824" y="3403"/>
                  </a:lnTo>
                  <a:lnTo>
                    <a:pt x="1817" y="3395"/>
                  </a:lnTo>
                  <a:lnTo>
                    <a:pt x="1811" y="3387"/>
                  </a:lnTo>
                  <a:lnTo>
                    <a:pt x="1808" y="3383"/>
                  </a:lnTo>
                  <a:lnTo>
                    <a:pt x="1807" y="3378"/>
                  </a:lnTo>
                  <a:lnTo>
                    <a:pt x="1805" y="3375"/>
                  </a:lnTo>
                  <a:lnTo>
                    <a:pt x="1805" y="3370"/>
                  </a:lnTo>
                  <a:lnTo>
                    <a:pt x="1804" y="3357"/>
                  </a:lnTo>
                  <a:lnTo>
                    <a:pt x="1804" y="3339"/>
                  </a:lnTo>
                  <a:lnTo>
                    <a:pt x="1805" y="3321"/>
                  </a:lnTo>
                  <a:lnTo>
                    <a:pt x="1807" y="3308"/>
                  </a:lnTo>
                  <a:lnTo>
                    <a:pt x="1811" y="3299"/>
                  </a:lnTo>
                  <a:lnTo>
                    <a:pt x="1814" y="3289"/>
                  </a:lnTo>
                  <a:lnTo>
                    <a:pt x="1818" y="3277"/>
                  </a:lnTo>
                  <a:lnTo>
                    <a:pt x="1819" y="3264"/>
                  </a:lnTo>
                  <a:lnTo>
                    <a:pt x="1819" y="3249"/>
                  </a:lnTo>
                  <a:lnTo>
                    <a:pt x="1819" y="3232"/>
                  </a:lnTo>
                  <a:lnTo>
                    <a:pt x="1819" y="3225"/>
                  </a:lnTo>
                  <a:lnTo>
                    <a:pt x="1820" y="3217"/>
                  </a:lnTo>
                  <a:lnTo>
                    <a:pt x="1821" y="3211"/>
                  </a:lnTo>
                  <a:lnTo>
                    <a:pt x="1823" y="3207"/>
                  </a:lnTo>
                  <a:lnTo>
                    <a:pt x="1827" y="3201"/>
                  </a:lnTo>
                  <a:lnTo>
                    <a:pt x="1830" y="3197"/>
                  </a:lnTo>
                  <a:lnTo>
                    <a:pt x="1832" y="3192"/>
                  </a:lnTo>
                  <a:lnTo>
                    <a:pt x="1834" y="3185"/>
                  </a:lnTo>
                  <a:lnTo>
                    <a:pt x="1836" y="3176"/>
                  </a:lnTo>
                  <a:lnTo>
                    <a:pt x="1837" y="3170"/>
                  </a:lnTo>
                  <a:lnTo>
                    <a:pt x="1839" y="3166"/>
                  </a:lnTo>
                  <a:lnTo>
                    <a:pt x="1843" y="3164"/>
                  </a:lnTo>
                  <a:lnTo>
                    <a:pt x="1846" y="3164"/>
                  </a:lnTo>
                  <a:lnTo>
                    <a:pt x="1850" y="3166"/>
                  </a:lnTo>
                  <a:lnTo>
                    <a:pt x="1853" y="3169"/>
                  </a:lnTo>
                  <a:lnTo>
                    <a:pt x="1857" y="3174"/>
                  </a:lnTo>
                  <a:lnTo>
                    <a:pt x="1861" y="3179"/>
                  </a:lnTo>
                  <a:lnTo>
                    <a:pt x="1865" y="3182"/>
                  </a:lnTo>
                  <a:lnTo>
                    <a:pt x="1868" y="3182"/>
                  </a:lnTo>
                  <a:lnTo>
                    <a:pt x="1869" y="3182"/>
                  </a:lnTo>
                  <a:lnTo>
                    <a:pt x="1871" y="3181"/>
                  </a:lnTo>
                  <a:lnTo>
                    <a:pt x="1875" y="3179"/>
                  </a:lnTo>
                  <a:lnTo>
                    <a:pt x="1880" y="3174"/>
                  </a:lnTo>
                  <a:lnTo>
                    <a:pt x="1884" y="3170"/>
                  </a:lnTo>
                  <a:lnTo>
                    <a:pt x="1890" y="3166"/>
                  </a:lnTo>
                  <a:lnTo>
                    <a:pt x="1896" y="3163"/>
                  </a:lnTo>
                  <a:lnTo>
                    <a:pt x="1905" y="3160"/>
                  </a:lnTo>
                  <a:lnTo>
                    <a:pt x="1910" y="3156"/>
                  </a:lnTo>
                  <a:lnTo>
                    <a:pt x="1916" y="3151"/>
                  </a:lnTo>
                  <a:lnTo>
                    <a:pt x="1922" y="3143"/>
                  </a:lnTo>
                  <a:lnTo>
                    <a:pt x="1926" y="3132"/>
                  </a:lnTo>
                  <a:lnTo>
                    <a:pt x="1931" y="3123"/>
                  </a:lnTo>
                  <a:lnTo>
                    <a:pt x="1932" y="3117"/>
                  </a:lnTo>
                  <a:lnTo>
                    <a:pt x="1935" y="3112"/>
                  </a:lnTo>
                  <a:lnTo>
                    <a:pt x="1939" y="3109"/>
                  </a:lnTo>
                  <a:lnTo>
                    <a:pt x="1943" y="3105"/>
                  </a:lnTo>
                  <a:lnTo>
                    <a:pt x="1953" y="3099"/>
                  </a:lnTo>
                  <a:lnTo>
                    <a:pt x="1964" y="3092"/>
                  </a:lnTo>
                  <a:lnTo>
                    <a:pt x="1975" y="3085"/>
                  </a:lnTo>
                  <a:lnTo>
                    <a:pt x="1985" y="3074"/>
                  </a:lnTo>
                  <a:lnTo>
                    <a:pt x="1996" y="3061"/>
                  </a:lnTo>
                  <a:lnTo>
                    <a:pt x="2004" y="3050"/>
                  </a:lnTo>
                  <a:lnTo>
                    <a:pt x="2014" y="3041"/>
                  </a:lnTo>
                  <a:lnTo>
                    <a:pt x="2026" y="3030"/>
                  </a:lnTo>
                  <a:lnTo>
                    <a:pt x="2039" y="3021"/>
                  </a:lnTo>
                  <a:lnTo>
                    <a:pt x="2051" y="3010"/>
                  </a:lnTo>
                  <a:lnTo>
                    <a:pt x="2056" y="3005"/>
                  </a:lnTo>
                  <a:lnTo>
                    <a:pt x="2059" y="3000"/>
                  </a:lnTo>
                  <a:lnTo>
                    <a:pt x="2061" y="2994"/>
                  </a:lnTo>
                  <a:lnTo>
                    <a:pt x="2064" y="2990"/>
                  </a:lnTo>
                  <a:lnTo>
                    <a:pt x="2067" y="2978"/>
                  </a:lnTo>
                  <a:lnTo>
                    <a:pt x="2070" y="2962"/>
                  </a:lnTo>
                  <a:lnTo>
                    <a:pt x="2073" y="2948"/>
                  </a:lnTo>
                  <a:lnTo>
                    <a:pt x="2076" y="2937"/>
                  </a:lnTo>
                  <a:lnTo>
                    <a:pt x="2077" y="2929"/>
                  </a:lnTo>
                  <a:lnTo>
                    <a:pt x="2077" y="2922"/>
                  </a:lnTo>
                  <a:lnTo>
                    <a:pt x="2077" y="2918"/>
                  </a:lnTo>
                  <a:lnTo>
                    <a:pt x="2075" y="2914"/>
                  </a:lnTo>
                  <a:lnTo>
                    <a:pt x="2072" y="2910"/>
                  </a:lnTo>
                  <a:lnTo>
                    <a:pt x="2069" y="2907"/>
                  </a:lnTo>
                  <a:lnTo>
                    <a:pt x="2061" y="2899"/>
                  </a:lnTo>
                  <a:lnTo>
                    <a:pt x="2056" y="2891"/>
                  </a:lnTo>
                  <a:lnTo>
                    <a:pt x="2052" y="2884"/>
                  </a:lnTo>
                  <a:lnTo>
                    <a:pt x="2050" y="2877"/>
                  </a:lnTo>
                  <a:lnTo>
                    <a:pt x="2050" y="2871"/>
                  </a:lnTo>
                  <a:lnTo>
                    <a:pt x="2052" y="2864"/>
                  </a:lnTo>
                  <a:lnTo>
                    <a:pt x="2057" y="2858"/>
                  </a:lnTo>
                  <a:lnTo>
                    <a:pt x="2063" y="2853"/>
                  </a:lnTo>
                  <a:lnTo>
                    <a:pt x="2079" y="2841"/>
                  </a:lnTo>
                  <a:lnTo>
                    <a:pt x="2098" y="2826"/>
                  </a:lnTo>
                  <a:lnTo>
                    <a:pt x="2105" y="2819"/>
                  </a:lnTo>
                  <a:lnTo>
                    <a:pt x="2111" y="2813"/>
                  </a:lnTo>
                  <a:lnTo>
                    <a:pt x="2115" y="2809"/>
                  </a:lnTo>
                  <a:lnTo>
                    <a:pt x="2121" y="2808"/>
                  </a:lnTo>
                  <a:lnTo>
                    <a:pt x="2126" y="2809"/>
                  </a:lnTo>
                  <a:lnTo>
                    <a:pt x="2130" y="2811"/>
                  </a:lnTo>
                  <a:lnTo>
                    <a:pt x="2135" y="2815"/>
                  </a:lnTo>
                  <a:lnTo>
                    <a:pt x="2140" y="2821"/>
                  </a:lnTo>
                  <a:lnTo>
                    <a:pt x="2145" y="2827"/>
                  </a:lnTo>
                  <a:lnTo>
                    <a:pt x="2149" y="2832"/>
                  </a:lnTo>
                  <a:lnTo>
                    <a:pt x="2154" y="2834"/>
                  </a:lnTo>
                  <a:lnTo>
                    <a:pt x="2159" y="2835"/>
                  </a:lnTo>
                  <a:lnTo>
                    <a:pt x="2164" y="2835"/>
                  </a:lnTo>
                  <a:lnTo>
                    <a:pt x="2170" y="2833"/>
                  </a:lnTo>
                  <a:lnTo>
                    <a:pt x="2174" y="2829"/>
                  </a:lnTo>
                  <a:lnTo>
                    <a:pt x="2180" y="2823"/>
                  </a:lnTo>
                  <a:lnTo>
                    <a:pt x="2191" y="2814"/>
                  </a:lnTo>
                  <a:lnTo>
                    <a:pt x="2202" y="2806"/>
                  </a:lnTo>
                  <a:lnTo>
                    <a:pt x="2209" y="2801"/>
                  </a:lnTo>
                  <a:lnTo>
                    <a:pt x="2214" y="2795"/>
                  </a:lnTo>
                  <a:lnTo>
                    <a:pt x="2217" y="2789"/>
                  </a:lnTo>
                  <a:lnTo>
                    <a:pt x="2220" y="2781"/>
                  </a:lnTo>
                  <a:lnTo>
                    <a:pt x="2220" y="2772"/>
                  </a:lnTo>
                  <a:lnTo>
                    <a:pt x="2218" y="2764"/>
                  </a:lnTo>
                  <a:lnTo>
                    <a:pt x="2216" y="2754"/>
                  </a:lnTo>
                  <a:lnTo>
                    <a:pt x="2211" y="2745"/>
                  </a:lnTo>
                  <a:lnTo>
                    <a:pt x="2208" y="2735"/>
                  </a:lnTo>
                  <a:lnTo>
                    <a:pt x="2203" y="2726"/>
                  </a:lnTo>
                  <a:lnTo>
                    <a:pt x="2199" y="2716"/>
                  </a:lnTo>
                  <a:lnTo>
                    <a:pt x="2196" y="2709"/>
                  </a:lnTo>
                  <a:lnTo>
                    <a:pt x="2195" y="2702"/>
                  </a:lnTo>
                  <a:lnTo>
                    <a:pt x="2195" y="2694"/>
                  </a:lnTo>
                  <a:lnTo>
                    <a:pt x="2196" y="2687"/>
                  </a:lnTo>
                  <a:lnTo>
                    <a:pt x="2199" y="2681"/>
                  </a:lnTo>
                  <a:lnTo>
                    <a:pt x="2204" y="2675"/>
                  </a:lnTo>
                  <a:lnTo>
                    <a:pt x="2206" y="2669"/>
                  </a:lnTo>
                  <a:lnTo>
                    <a:pt x="2210" y="2663"/>
                  </a:lnTo>
                  <a:lnTo>
                    <a:pt x="2211" y="2656"/>
                  </a:lnTo>
                  <a:lnTo>
                    <a:pt x="2212" y="2650"/>
                  </a:lnTo>
                  <a:lnTo>
                    <a:pt x="2215" y="2646"/>
                  </a:lnTo>
                  <a:lnTo>
                    <a:pt x="2218" y="2645"/>
                  </a:lnTo>
                  <a:lnTo>
                    <a:pt x="2222" y="2644"/>
                  </a:lnTo>
                  <a:lnTo>
                    <a:pt x="2226" y="2645"/>
                  </a:lnTo>
                  <a:lnTo>
                    <a:pt x="2229" y="2647"/>
                  </a:lnTo>
                  <a:lnTo>
                    <a:pt x="2233" y="2651"/>
                  </a:lnTo>
                  <a:lnTo>
                    <a:pt x="2235" y="2655"/>
                  </a:lnTo>
                  <a:lnTo>
                    <a:pt x="2239" y="2659"/>
                  </a:lnTo>
                  <a:lnTo>
                    <a:pt x="2243" y="2662"/>
                  </a:lnTo>
                  <a:lnTo>
                    <a:pt x="2250" y="2664"/>
                  </a:lnTo>
                  <a:lnTo>
                    <a:pt x="2258" y="2664"/>
                  </a:lnTo>
                  <a:lnTo>
                    <a:pt x="2267" y="2663"/>
                  </a:lnTo>
                  <a:lnTo>
                    <a:pt x="2275" y="2662"/>
                  </a:lnTo>
                  <a:lnTo>
                    <a:pt x="2284" y="2663"/>
                  </a:lnTo>
                  <a:lnTo>
                    <a:pt x="2291" y="2665"/>
                  </a:lnTo>
                  <a:lnTo>
                    <a:pt x="2298" y="2668"/>
                  </a:lnTo>
                  <a:lnTo>
                    <a:pt x="2308" y="2669"/>
                  </a:lnTo>
                  <a:lnTo>
                    <a:pt x="2318" y="2669"/>
                  </a:lnTo>
                  <a:lnTo>
                    <a:pt x="2329" y="2666"/>
                  </a:lnTo>
                  <a:lnTo>
                    <a:pt x="2340" y="2664"/>
                  </a:lnTo>
                  <a:lnTo>
                    <a:pt x="2349" y="2659"/>
                  </a:lnTo>
                  <a:lnTo>
                    <a:pt x="2359" y="2656"/>
                  </a:lnTo>
                  <a:lnTo>
                    <a:pt x="2367" y="2653"/>
                  </a:lnTo>
                  <a:lnTo>
                    <a:pt x="2374" y="2653"/>
                  </a:lnTo>
                  <a:lnTo>
                    <a:pt x="2380" y="2653"/>
                  </a:lnTo>
                  <a:lnTo>
                    <a:pt x="2386" y="2656"/>
                  </a:lnTo>
                  <a:lnTo>
                    <a:pt x="2391" y="2658"/>
                  </a:lnTo>
                  <a:lnTo>
                    <a:pt x="2394" y="2659"/>
                  </a:lnTo>
                  <a:lnTo>
                    <a:pt x="2400" y="2660"/>
                  </a:lnTo>
                  <a:lnTo>
                    <a:pt x="2406" y="2660"/>
                  </a:lnTo>
                  <a:lnTo>
                    <a:pt x="2412" y="2660"/>
                  </a:lnTo>
                  <a:lnTo>
                    <a:pt x="2420" y="2660"/>
                  </a:lnTo>
                  <a:lnTo>
                    <a:pt x="2429" y="2660"/>
                  </a:lnTo>
                  <a:lnTo>
                    <a:pt x="2432" y="2662"/>
                  </a:lnTo>
                  <a:lnTo>
                    <a:pt x="2436" y="2663"/>
                  </a:lnTo>
                  <a:lnTo>
                    <a:pt x="2438" y="2664"/>
                  </a:lnTo>
                  <a:lnTo>
                    <a:pt x="2439" y="2665"/>
                  </a:lnTo>
                  <a:lnTo>
                    <a:pt x="2438" y="2666"/>
                  </a:lnTo>
                  <a:lnTo>
                    <a:pt x="2435" y="2670"/>
                  </a:lnTo>
                  <a:lnTo>
                    <a:pt x="2426" y="2677"/>
                  </a:lnTo>
                  <a:lnTo>
                    <a:pt x="2417" y="2683"/>
                  </a:lnTo>
                  <a:lnTo>
                    <a:pt x="2406" y="2689"/>
                  </a:lnTo>
                  <a:lnTo>
                    <a:pt x="2396" y="2695"/>
                  </a:lnTo>
                  <a:lnTo>
                    <a:pt x="2390" y="2699"/>
                  </a:lnTo>
                  <a:lnTo>
                    <a:pt x="2384" y="2704"/>
                  </a:lnTo>
                  <a:lnTo>
                    <a:pt x="2379" y="2710"/>
                  </a:lnTo>
                  <a:lnTo>
                    <a:pt x="2375" y="2716"/>
                  </a:lnTo>
                  <a:lnTo>
                    <a:pt x="2372" y="2725"/>
                  </a:lnTo>
                  <a:lnTo>
                    <a:pt x="2369" y="2732"/>
                  </a:lnTo>
                  <a:lnTo>
                    <a:pt x="2368" y="2740"/>
                  </a:lnTo>
                  <a:lnTo>
                    <a:pt x="2368" y="2747"/>
                  </a:lnTo>
                  <a:lnTo>
                    <a:pt x="2367" y="2763"/>
                  </a:lnTo>
                  <a:lnTo>
                    <a:pt x="2366" y="2775"/>
                  </a:lnTo>
                  <a:lnTo>
                    <a:pt x="2363" y="2785"/>
                  </a:lnTo>
                  <a:lnTo>
                    <a:pt x="2362" y="2794"/>
                  </a:lnTo>
                  <a:lnTo>
                    <a:pt x="2362" y="2797"/>
                  </a:lnTo>
                  <a:lnTo>
                    <a:pt x="2363" y="2800"/>
                  </a:lnTo>
                  <a:lnTo>
                    <a:pt x="2366" y="2802"/>
                  </a:lnTo>
                  <a:lnTo>
                    <a:pt x="2369" y="2803"/>
                  </a:lnTo>
                  <a:lnTo>
                    <a:pt x="2373" y="2804"/>
                  </a:lnTo>
                  <a:lnTo>
                    <a:pt x="2378" y="2804"/>
                  </a:lnTo>
                  <a:lnTo>
                    <a:pt x="2382" y="2802"/>
                  </a:lnTo>
                  <a:lnTo>
                    <a:pt x="2387" y="2800"/>
                  </a:lnTo>
                  <a:lnTo>
                    <a:pt x="2391" y="2797"/>
                  </a:lnTo>
                  <a:lnTo>
                    <a:pt x="2394" y="2795"/>
                  </a:lnTo>
                  <a:lnTo>
                    <a:pt x="2399" y="2794"/>
                  </a:lnTo>
                  <a:lnTo>
                    <a:pt x="2403" y="2794"/>
                  </a:lnTo>
                  <a:lnTo>
                    <a:pt x="2405" y="2795"/>
                  </a:lnTo>
                  <a:lnTo>
                    <a:pt x="2407" y="2796"/>
                  </a:lnTo>
                  <a:lnTo>
                    <a:pt x="2409" y="2798"/>
                  </a:lnTo>
                  <a:lnTo>
                    <a:pt x="2410" y="2802"/>
                  </a:lnTo>
                  <a:lnTo>
                    <a:pt x="2411" y="2810"/>
                  </a:lnTo>
                  <a:lnTo>
                    <a:pt x="2415" y="2815"/>
                  </a:lnTo>
                  <a:lnTo>
                    <a:pt x="2418" y="2820"/>
                  </a:lnTo>
                  <a:lnTo>
                    <a:pt x="2424" y="2825"/>
                  </a:lnTo>
                  <a:lnTo>
                    <a:pt x="2429" y="2830"/>
                  </a:lnTo>
                  <a:lnTo>
                    <a:pt x="2432" y="2835"/>
                  </a:lnTo>
                  <a:lnTo>
                    <a:pt x="2432" y="2839"/>
                  </a:lnTo>
                  <a:lnTo>
                    <a:pt x="2431" y="2841"/>
                  </a:lnTo>
                  <a:lnTo>
                    <a:pt x="2429" y="2845"/>
                  </a:lnTo>
                  <a:lnTo>
                    <a:pt x="2425" y="2847"/>
                  </a:lnTo>
                  <a:lnTo>
                    <a:pt x="2418" y="2853"/>
                  </a:lnTo>
                  <a:lnTo>
                    <a:pt x="2413" y="2858"/>
                  </a:lnTo>
                  <a:lnTo>
                    <a:pt x="2413" y="2860"/>
                  </a:lnTo>
                  <a:lnTo>
                    <a:pt x="2413" y="2863"/>
                  </a:lnTo>
                  <a:lnTo>
                    <a:pt x="2416" y="2865"/>
                  </a:lnTo>
                  <a:lnTo>
                    <a:pt x="2419" y="2867"/>
                  </a:lnTo>
                  <a:lnTo>
                    <a:pt x="2422" y="2871"/>
                  </a:lnTo>
                  <a:lnTo>
                    <a:pt x="2424" y="2873"/>
                  </a:lnTo>
                  <a:lnTo>
                    <a:pt x="2425" y="2876"/>
                  </a:lnTo>
                  <a:lnTo>
                    <a:pt x="2425" y="2879"/>
                  </a:lnTo>
                  <a:lnTo>
                    <a:pt x="2423" y="2885"/>
                  </a:lnTo>
                  <a:lnTo>
                    <a:pt x="2419" y="2892"/>
                  </a:lnTo>
                  <a:lnTo>
                    <a:pt x="2415" y="2899"/>
                  </a:lnTo>
                  <a:lnTo>
                    <a:pt x="2409" y="2905"/>
                  </a:lnTo>
                  <a:lnTo>
                    <a:pt x="2405" y="2908"/>
                  </a:lnTo>
                  <a:lnTo>
                    <a:pt x="2400" y="2910"/>
                  </a:lnTo>
                  <a:lnTo>
                    <a:pt x="2396" y="2912"/>
                  </a:lnTo>
                  <a:lnTo>
                    <a:pt x="2391" y="2914"/>
                  </a:lnTo>
                  <a:lnTo>
                    <a:pt x="2380" y="2917"/>
                  </a:lnTo>
                  <a:lnTo>
                    <a:pt x="2373" y="2920"/>
                  </a:lnTo>
                  <a:lnTo>
                    <a:pt x="2371" y="2922"/>
                  </a:lnTo>
                  <a:lnTo>
                    <a:pt x="2369" y="2924"/>
                  </a:lnTo>
                  <a:lnTo>
                    <a:pt x="2369" y="2927"/>
                  </a:lnTo>
                  <a:lnTo>
                    <a:pt x="2371" y="2930"/>
                  </a:lnTo>
                  <a:lnTo>
                    <a:pt x="2373" y="2935"/>
                  </a:lnTo>
                  <a:lnTo>
                    <a:pt x="2379" y="2940"/>
                  </a:lnTo>
                  <a:lnTo>
                    <a:pt x="2385" y="2946"/>
                  </a:lnTo>
                  <a:lnTo>
                    <a:pt x="2393" y="2952"/>
                  </a:lnTo>
                  <a:lnTo>
                    <a:pt x="2412" y="2965"/>
                  </a:lnTo>
                  <a:lnTo>
                    <a:pt x="2430" y="2979"/>
                  </a:lnTo>
                  <a:lnTo>
                    <a:pt x="2444" y="2992"/>
                  </a:lnTo>
                  <a:lnTo>
                    <a:pt x="2456" y="3003"/>
                  </a:lnTo>
                  <a:lnTo>
                    <a:pt x="2462" y="3008"/>
                  </a:lnTo>
                  <a:lnTo>
                    <a:pt x="2467" y="3010"/>
                  </a:lnTo>
                  <a:lnTo>
                    <a:pt x="2473" y="3014"/>
                  </a:lnTo>
                  <a:lnTo>
                    <a:pt x="2479" y="3015"/>
                  </a:lnTo>
                  <a:lnTo>
                    <a:pt x="2486" y="3015"/>
                  </a:lnTo>
                  <a:lnTo>
                    <a:pt x="2492" y="3014"/>
                  </a:lnTo>
                  <a:lnTo>
                    <a:pt x="2498" y="3011"/>
                  </a:lnTo>
                  <a:lnTo>
                    <a:pt x="2504" y="3008"/>
                  </a:lnTo>
                  <a:lnTo>
                    <a:pt x="2511" y="3003"/>
                  </a:lnTo>
                  <a:lnTo>
                    <a:pt x="2517" y="3000"/>
                  </a:lnTo>
                  <a:lnTo>
                    <a:pt x="2523" y="2998"/>
                  </a:lnTo>
                  <a:lnTo>
                    <a:pt x="2530" y="2998"/>
                  </a:lnTo>
                  <a:lnTo>
                    <a:pt x="2545" y="3000"/>
                  </a:lnTo>
                  <a:lnTo>
                    <a:pt x="2563" y="3003"/>
                  </a:lnTo>
                  <a:lnTo>
                    <a:pt x="2571" y="3003"/>
                  </a:lnTo>
                  <a:lnTo>
                    <a:pt x="2580" y="3002"/>
                  </a:lnTo>
                  <a:lnTo>
                    <a:pt x="2582" y="3002"/>
                  </a:lnTo>
                  <a:lnTo>
                    <a:pt x="2585" y="2999"/>
                  </a:lnTo>
                  <a:lnTo>
                    <a:pt x="2587" y="2998"/>
                  </a:lnTo>
                  <a:lnTo>
                    <a:pt x="2588" y="2996"/>
                  </a:lnTo>
                  <a:lnTo>
                    <a:pt x="2593" y="2981"/>
                  </a:lnTo>
                  <a:lnTo>
                    <a:pt x="2601" y="2964"/>
                  </a:lnTo>
                  <a:lnTo>
                    <a:pt x="2607" y="2954"/>
                  </a:lnTo>
                  <a:lnTo>
                    <a:pt x="2614" y="2945"/>
                  </a:lnTo>
                  <a:lnTo>
                    <a:pt x="2623" y="2936"/>
                  </a:lnTo>
                  <a:lnTo>
                    <a:pt x="2632" y="2928"/>
                  </a:lnTo>
                  <a:lnTo>
                    <a:pt x="2643" y="2922"/>
                  </a:lnTo>
                  <a:lnTo>
                    <a:pt x="2652" y="2918"/>
                  </a:lnTo>
                  <a:lnTo>
                    <a:pt x="2661" y="2917"/>
                  </a:lnTo>
                  <a:lnTo>
                    <a:pt x="2669" y="2917"/>
                  </a:lnTo>
                  <a:lnTo>
                    <a:pt x="2676" y="2918"/>
                  </a:lnTo>
                  <a:lnTo>
                    <a:pt x="2683" y="2921"/>
                  </a:lnTo>
                  <a:lnTo>
                    <a:pt x="2688" y="2924"/>
                  </a:lnTo>
                  <a:lnTo>
                    <a:pt x="2692" y="2928"/>
                  </a:lnTo>
                  <a:lnTo>
                    <a:pt x="2694" y="2930"/>
                  </a:lnTo>
                  <a:lnTo>
                    <a:pt x="2696" y="2934"/>
                  </a:lnTo>
                  <a:lnTo>
                    <a:pt x="2697" y="2937"/>
                  </a:lnTo>
                  <a:lnTo>
                    <a:pt x="2699" y="2942"/>
                  </a:lnTo>
                  <a:lnTo>
                    <a:pt x="2699" y="2949"/>
                  </a:lnTo>
                  <a:lnTo>
                    <a:pt x="2700" y="2956"/>
                  </a:lnTo>
                  <a:lnTo>
                    <a:pt x="2701" y="2959"/>
                  </a:lnTo>
                  <a:lnTo>
                    <a:pt x="2703" y="2960"/>
                  </a:lnTo>
                  <a:lnTo>
                    <a:pt x="2705" y="2961"/>
                  </a:lnTo>
                  <a:lnTo>
                    <a:pt x="2708" y="2961"/>
                  </a:lnTo>
                  <a:lnTo>
                    <a:pt x="2714" y="2961"/>
                  </a:lnTo>
                  <a:lnTo>
                    <a:pt x="2722" y="2961"/>
                  </a:lnTo>
                  <a:lnTo>
                    <a:pt x="2727" y="2961"/>
                  </a:lnTo>
                  <a:lnTo>
                    <a:pt x="2731" y="2962"/>
                  </a:lnTo>
                  <a:lnTo>
                    <a:pt x="2733" y="2964"/>
                  </a:lnTo>
                  <a:lnTo>
                    <a:pt x="2735" y="2966"/>
                  </a:lnTo>
                  <a:lnTo>
                    <a:pt x="2737" y="2970"/>
                  </a:lnTo>
                  <a:lnTo>
                    <a:pt x="2738" y="2973"/>
                  </a:lnTo>
                  <a:lnTo>
                    <a:pt x="2738" y="2979"/>
                  </a:lnTo>
                  <a:lnTo>
                    <a:pt x="2738" y="2985"/>
                  </a:lnTo>
                  <a:lnTo>
                    <a:pt x="2734" y="2997"/>
                  </a:lnTo>
                  <a:lnTo>
                    <a:pt x="2730" y="3005"/>
                  </a:lnTo>
                  <a:lnTo>
                    <a:pt x="2726" y="3014"/>
                  </a:lnTo>
                  <a:lnTo>
                    <a:pt x="2724" y="3023"/>
                  </a:lnTo>
                  <a:lnTo>
                    <a:pt x="2724" y="3028"/>
                  </a:lnTo>
                  <a:lnTo>
                    <a:pt x="2724" y="3031"/>
                  </a:lnTo>
                  <a:lnTo>
                    <a:pt x="2725" y="3035"/>
                  </a:lnTo>
                  <a:lnTo>
                    <a:pt x="2726" y="3037"/>
                  </a:lnTo>
                  <a:lnTo>
                    <a:pt x="2728" y="3040"/>
                  </a:lnTo>
                  <a:lnTo>
                    <a:pt x="2732" y="3041"/>
                  </a:lnTo>
                  <a:lnTo>
                    <a:pt x="2735" y="3041"/>
                  </a:lnTo>
                  <a:lnTo>
                    <a:pt x="2739" y="3041"/>
                  </a:lnTo>
                  <a:lnTo>
                    <a:pt x="2743" y="3041"/>
                  </a:lnTo>
                  <a:lnTo>
                    <a:pt x="2746" y="3042"/>
                  </a:lnTo>
                  <a:lnTo>
                    <a:pt x="2749" y="3043"/>
                  </a:lnTo>
                  <a:lnTo>
                    <a:pt x="2750" y="3044"/>
                  </a:lnTo>
                  <a:lnTo>
                    <a:pt x="2750" y="3046"/>
                  </a:lnTo>
                  <a:lnTo>
                    <a:pt x="2749" y="3048"/>
                  </a:lnTo>
                  <a:lnTo>
                    <a:pt x="2747" y="3050"/>
                  </a:lnTo>
                  <a:lnTo>
                    <a:pt x="2745" y="3053"/>
                  </a:lnTo>
                  <a:lnTo>
                    <a:pt x="2741" y="3057"/>
                  </a:lnTo>
                  <a:lnTo>
                    <a:pt x="2739" y="3063"/>
                  </a:lnTo>
                  <a:lnTo>
                    <a:pt x="2737" y="3071"/>
                  </a:lnTo>
                  <a:lnTo>
                    <a:pt x="2737" y="3078"/>
                  </a:lnTo>
                  <a:lnTo>
                    <a:pt x="2738" y="3080"/>
                  </a:lnTo>
                  <a:lnTo>
                    <a:pt x="2739" y="3082"/>
                  </a:lnTo>
                  <a:lnTo>
                    <a:pt x="2740" y="3082"/>
                  </a:lnTo>
                  <a:lnTo>
                    <a:pt x="2743" y="3082"/>
                  </a:lnTo>
                  <a:lnTo>
                    <a:pt x="2749" y="3084"/>
                  </a:lnTo>
                  <a:lnTo>
                    <a:pt x="2756" y="3081"/>
                  </a:lnTo>
                  <a:lnTo>
                    <a:pt x="2768" y="3077"/>
                  </a:lnTo>
                  <a:lnTo>
                    <a:pt x="2782" y="3071"/>
                  </a:lnTo>
                  <a:lnTo>
                    <a:pt x="2795" y="3066"/>
                  </a:lnTo>
                  <a:lnTo>
                    <a:pt x="2807" y="3062"/>
                  </a:lnTo>
                  <a:lnTo>
                    <a:pt x="2812" y="3062"/>
                  </a:lnTo>
                  <a:lnTo>
                    <a:pt x="2815" y="3062"/>
                  </a:lnTo>
                  <a:lnTo>
                    <a:pt x="2820" y="3062"/>
                  </a:lnTo>
                  <a:lnTo>
                    <a:pt x="2823" y="3065"/>
                  </a:lnTo>
                  <a:lnTo>
                    <a:pt x="2831" y="3068"/>
                  </a:lnTo>
                  <a:lnTo>
                    <a:pt x="2839" y="3075"/>
                  </a:lnTo>
                  <a:lnTo>
                    <a:pt x="2856" y="3090"/>
                  </a:lnTo>
                  <a:lnTo>
                    <a:pt x="2869" y="3103"/>
                  </a:lnTo>
                  <a:lnTo>
                    <a:pt x="2872" y="3105"/>
                  </a:lnTo>
                  <a:lnTo>
                    <a:pt x="2876" y="3107"/>
                  </a:lnTo>
                  <a:lnTo>
                    <a:pt x="2878" y="3109"/>
                  </a:lnTo>
                  <a:lnTo>
                    <a:pt x="2882" y="3109"/>
                  </a:lnTo>
                  <a:lnTo>
                    <a:pt x="2885" y="3109"/>
                  </a:lnTo>
                  <a:lnTo>
                    <a:pt x="2889" y="3109"/>
                  </a:lnTo>
                  <a:lnTo>
                    <a:pt x="2892" y="3107"/>
                  </a:lnTo>
                  <a:lnTo>
                    <a:pt x="2897" y="3105"/>
                  </a:lnTo>
                  <a:lnTo>
                    <a:pt x="2905" y="3100"/>
                  </a:lnTo>
                  <a:lnTo>
                    <a:pt x="2913" y="3098"/>
                  </a:lnTo>
                  <a:lnTo>
                    <a:pt x="2922" y="3096"/>
                  </a:lnTo>
                  <a:lnTo>
                    <a:pt x="2933" y="3094"/>
                  </a:lnTo>
                  <a:lnTo>
                    <a:pt x="2945" y="3094"/>
                  </a:lnTo>
                  <a:lnTo>
                    <a:pt x="2954" y="3092"/>
                  </a:lnTo>
                  <a:lnTo>
                    <a:pt x="2964" y="3090"/>
                  </a:lnTo>
                  <a:lnTo>
                    <a:pt x="2972" y="3087"/>
                  </a:lnTo>
                  <a:lnTo>
                    <a:pt x="2979" y="3086"/>
                  </a:lnTo>
                  <a:lnTo>
                    <a:pt x="2986" y="3085"/>
                  </a:lnTo>
                  <a:lnTo>
                    <a:pt x="2993" y="3084"/>
                  </a:lnTo>
                  <a:lnTo>
                    <a:pt x="3003" y="3084"/>
                  </a:lnTo>
                  <a:lnTo>
                    <a:pt x="3014" y="3084"/>
                  </a:lnTo>
                  <a:lnTo>
                    <a:pt x="3024" y="3082"/>
                  </a:lnTo>
                  <a:lnTo>
                    <a:pt x="3035" y="3080"/>
                  </a:lnTo>
                  <a:lnTo>
                    <a:pt x="3046" y="3075"/>
                  </a:lnTo>
                  <a:lnTo>
                    <a:pt x="3055" y="3069"/>
                  </a:lnTo>
                  <a:lnTo>
                    <a:pt x="3062" y="3067"/>
                  </a:lnTo>
                  <a:lnTo>
                    <a:pt x="3066" y="3066"/>
                  </a:lnTo>
                  <a:lnTo>
                    <a:pt x="3068" y="3067"/>
                  </a:lnTo>
                  <a:lnTo>
                    <a:pt x="3073" y="3068"/>
                  </a:lnTo>
                  <a:lnTo>
                    <a:pt x="3077" y="3071"/>
                  </a:lnTo>
                  <a:lnTo>
                    <a:pt x="3085" y="3075"/>
                  </a:lnTo>
                  <a:lnTo>
                    <a:pt x="3093" y="3079"/>
                  </a:lnTo>
                  <a:lnTo>
                    <a:pt x="3098" y="3080"/>
                  </a:lnTo>
                  <a:lnTo>
                    <a:pt x="3103" y="3080"/>
                  </a:lnTo>
                  <a:lnTo>
                    <a:pt x="3108" y="3080"/>
                  </a:lnTo>
                  <a:lnTo>
                    <a:pt x="3114" y="3079"/>
                  </a:lnTo>
                  <a:lnTo>
                    <a:pt x="3122" y="3075"/>
                  </a:lnTo>
                  <a:lnTo>
                    <a:pt x="3131" y="3071"/>
                  </a:lnTo>
                  <a:lnTo>
                    <a:pt x="3135" y="3068"/>
                  </a:lnTo>
                  <a:lnTo>
                    <a:pt x="3137" y="3066"/>
                  </a:lnTo>
                  <a:lnTo>
                    <a:pt x="3140" y="3063"/>
                  </a:lnTo>
                  <a:lnTo>
                    <a:pt x="3141" y="3061"/>
                  </a:lnTo>
                  <a:lnTo>
                    <a:pt x="3141" y="3056"/>
                  </a:lnTo>
                  <a:lnTo>
                    <a:pt x="3141" y="3049"/>
                  </a:lnTo>
                  <a:lnTo>
                    <a:pt x="3141" y="3033"/>
                  </a:lnTo>
                  <a:lnTo>
                    <a:pt x="3142" y="3015"/>
                  </a:lnTo>
                  <a:lnTo>
                    <a:pt x="3141" y="3000"/>
                  </a:lnTo>
                  <a:lnTo>
                    <a:pt x="3138" y="2991"/>
                  </a:lnTo>
                  <a:lnTo>
                    <a:pt x="3136" y="2986"/>
                  </a:lnTo>
                  <a:lnTo>
                    <a:pt x="3134" y="2984"/>
                  </a:lnTo>
                  <a:lnTo>
                    <a:pt x="3131" y="2981"/>
                  </a:lnTo>
                  <a:lnTo>
                    <a:pt x="3128" y="2980"/>
                  </a:lnTo>
                  <a:lnTo>
                    <a:pt x="3124" y="2979"/>
                  </a:lnTo>
                  <a:lnTo>
                    <a:pt x="3121" y="2977"/>
                  </a:lnTo>
                  <a:lnTo>
                    <a:pt x="3118" y="2975"/>
                  </a:lnTo>
                  <a:lnTo>
                    <a:pt x="3117" y="2972"/>
                  </a:lnTo>
                  <a:lnTo>
                    <a:pt x="3116" y="2968"/>
                  </a:lnTo>
                  <a:lnTo>
                    <a:pt x="3115" y="2964"/>
                  </a:lnTo>
                  <a:lnTo>
                    <a:pt x="3116" y="2959"/>
                  </a:lnTo>
                  <a:lnTo>
                    <a:pt x="3117" y="2952"/>
                  </a:lnTo>
                  <a:lnTo>
                    <a:pt x="3118" y="2946"/>
                  </a:lnTo>
                  <a:lnTo>
                    <a:pt x="3118" y="2942"/>
                  </a:lnTo>
                  <a:lnTo>
                    <a:pt x="3117" y="2940"/>
                  </a:lnTo>
                  <a:lnTo>
                    <a:pt x="3114" y="2936"/>
                  </a:lnTo>
                  <a:lnTo>
                    <a:pt x="3106" y="2929"/>
                  </a:lnTo>
                  <a:lnTo>
                    <a:pt x="3102" y="2922"/>
                  </a:lnTo>
                  <a:lnTo>
                    <a:pt x="3098" y="2917"/>
                  </a:lnTo>
                  <a:lnTo>
                    <a:pt x="3092" y="2912"/>
                  </a:lnTo>
                  <a:lnTo>
                    <a:pt x="3089" y="2910"/>
                  </a:lnTo>
                  <a:lnTo>
                    <a:pt x="3084" y="2909"/>
                  </a:lnTo>
                  <a:lnTo>
                    <a:pt x="3079" y="2909"/>
                  </a:lnTo>
                  <a:lnTo>
                    <a:pt x="3073" y="2909"/>
                  </a:lnTo>
                  <a:lnTo>
                    <a:pt x="3059" y="2912"/>
                  </a:lnTo>
                  <a:lnTo>
                    <a:pt x="3046" y="2916"/>
                  </a:lnTo>
                  <a:lnTo>
                    <a:pt x="3033" y="2920"/>
                  </a:lnTo>
                  <a:lnTo>
                    <a:pt x="3021" y="2922"/>
                  </a:lnTo>
                  <a:lnTo>
                    <a:pt x="3012" y="2923"/>
                  </a:lnTo>
                  <a:lnTo>
                    <a:pt x="3004" y="2922"/>
                  </a:lnTo>
                  <a:lnTo>
                    <a:pt x="2996" y="2921"/>
                  </a:lnTo>
                  <a:lnTo>
                    <a:pt x="2987" y="2920"/>
                  </a:lnTo>
                  <a:lnTo>
                    <a:pt x="2980" y="2917"/>
                  </a:lnTo>
                  <a:lnTo>
                    <a:pt x="2973" y="2915"/>
                  </a:lnTo>
                  <a:lnTo>
                    <a:pt x="2968" y="2911"/>
                  </a:lnTo>
                  <a:lnTo>
                    <a:pt x="2965" y="2908"/>
                  </a:lnTo>
                  <a:lnTo>
                    <a:pt x="2964" y="2903"/>
                  </a:lnTo>
                  <a:lnTo>
                    <a:pt x="2965" y="2898"/>
                  </a:lnTo>
                  <a:lnTo>
                    <a:pt x="2965" y="2892"/>
                  </a:lnTo>
                  <a:lnTo>
                    <a:pt x="2966" y="2886"/>
                  </a:lnTo>
                  <a:lnTo>
                    <a:pt x="2967" y="2880"/>
                  </a:lnTo>
                  <a:lnTo>
                    <a:pt x="2967" y="2874"/>
                  </a:lnTo>
                  <a:lnTo>
                    <a:pt x="2967" y="2869"/>
                  </a:lnTo>
                  <a:lnTo>
                    <a:pt x="2965" y="2861"/>
                  </a:lnTo>
                  <a:lnTo>
                    <a:pt x="2957" y="2849"/>
                  </a:lnTo>
                  <a:lnTo>
                    <a:pt x="2947" y="2838"/>
                  </a:lnTo>
                  <a:lnTo>
                    <a:pt x="2939" y="2829"/>
                  </a:lnTo>
                  <a:lnTo>
                    <a:pt x="2933" y="2826"/>
                  </a:lnTo>
                  <a:lnTo>
                    <a:pt x="2928" y="2825"/>
                  </a:lnTo>
                  <a:lnTo>
                    <a:pt x="2924" y="2826"/>
                  </a:lnTo>
                  <a:lnTo>
                    <a:pt x="2921" y="2829"/>
                  </a:lnTo>
                  <a:lnTo>
                    <a:pt x="2917" y="2835"/>
                  </a:lnTo>
                  <a:lnTo>
                    <a:pt x="2916" y="2839"/>
                  </a:lnTo>
                  <a:lnTo>
                    <a:pt x="2914" y="2841"/>
                  </a:lnTo>
                  <a:lnTo>
                    <a:pt x="2910" y="2842"/>
                  </a:lnTo>
                  <a:lnTo>
                    <a:pt x="2907" y="2844"/>
                  </a:lnTo>
                  <a:lnTo>
                    <a:pt x="2902" y="2844"/>
                  </a:lnTo>
                  <a:lnTo>
                    <a:pt x="2898" y="2842"/>
                  </a:lnTo>
                  <a:lnTo>
                    <a:pt x="2894" y="2840"/>
                  </a:lnTo>
                  <a:lnTo>
                    <a:pt x="2890" y="2836"/>
                  </a:lnTo>
                  <a:lnTo>
                    <a:pt x="2886" y="2832"/>
                  </a:lnTo>
                  <a:lnTo>
                    <a:pt x="2884" y="2826"/>
                  </a:lnTo>
                  <a:lnTo>
                    <a:pt x="2882" y="2819"/>
                  </a:lnTo>
                  <a:lnTo>
                    <a:pt x="2879" y="2811"/>
                  </a:lnTo>
                  <a:lnTo>
                    <a:pt x="2877" y="2795"/>
                  </a:lnTo>
                  <a:lnTo>
                    <a:pt x="2876" y="2777"/>
                  </a:lnTo>
                  <a:lnTo>
                    <a:pt x="2875" y="2769"/>
                  </a:lnTo>
                  <a:lnTo>
                    <a:pt x="2876" y="2763"/>
                  </a:lnTo>
                  <a:lnTo>
                    <a:pt x="2876" y="2756"/>
                  </a:lnTo>
                  <a:lnTo>
                    <a:pt x="2877" y="2751"/>
                  </a:lnTo>
                  <a:lnTo>
                    <a:pt x="2879" y="2746"/>
                  </a:lnTo>
                  <a:lnTo>
                    <a:pt x="2882" y="2743"/>
                  </a:lnTo>
                  <a:lnTo>
                    <a:pt x="2885" y="2739"/>
                  </a:lnTo>
                  <a:lnTo>
                    <a:pt x="2889" y="2737"/>
                  </a:lnTo>
                  <a:lnTo>
                    <a:pt x="2900" y="2721"/>
                  </a:lnTo>
                  <a:lnTo>
                    <a:pt x="2911" y="2702"/>
                  </a:lnTo>
                  <a:lnTo>
                    <a:pt x="2915" y="2699"/>
                  </a:lnTo>
                  <a:lnTo>
                    <a:pt x="2920" y="2696"/>
                  </a:lnTo>
                  <a:lnTo>
                    <a:pt x="2924" y="2696"/>
                  </a:lnTo>
                  <a:lnTo>
                    <a:pt x="2928" y="2696"/>
                  </a:lnTo>
                  <a:lnTo>
                    <a:pt x="2936" y="2700"/>
                  </a:lnTo>
                  <a:lnTo>
                    <a:pt x="2944" y="2704"/>
                  </a:lnTo>
                  <a:lnTo>
                    <a:pt x="2947" y="2706"/>
                  </a:lnTo>
                  <a:lnTo>
                    <a:pt x="2953" y="2707"/>
                  </a:lnTo>
                  <a:lnTo>
                    <a:pt x="2959" y="2708"/>
                  </a:lnTo>
                  <a:lnTo>
                    <a:pt x="2966" y="2708"/>
                  </a:lnTo>
                  <a:lnTo>
                    <a:pt x="2972" y="2706"/>
                  </a:lnTo>
                  <a:lnTo>
                    <a:pt x="2978" y="2702"/>
                  </a:lnTo>
                  <a:lnTo>
                    <a:pt x="2980" y="2700"/>
                  </a:lnTo>
                  <a:lnTo>
                    <a:pt x="2983" y="2697"/>
                  </a:lnTo>
                  <a:lnTo>
                    <a:pt x="2984" y="2694"/>
                  </a:lnTo>
                  <a:lnTo>
                    <a:pt x="2985" y="2690"/>
                  </a:lnTo>
                  <a:lnTo>
                    <a:pt x="2987" y="2682"/>
                  </a:lnTo>
                  <a:lnTo>
                    <a:pt x="2990" y="2674"/>
                  </a:lnTo>
                  <a:lnTo>
                    <a:pt x="2993" y="2666"/>
                  </a:lnTo>
                  <a:lnTo>
                    <a:pt x="2996" y="2659"/>
                  </a:lnTo>
                  <a:lnTo>
                    <a:pt x="3001" y="2653"/>
                  </a:lnTo>
                  <a:lnTo>
                    <a:pt x="3004" y="2647"/>
                  </a:lnTo>
                  <a:lnTo>
                    <a:pt x="3008" y="2643"/>
                  </a:lnTo>
                  <a:lnTo>
                    <a:pt x="3012" y="2640"/>
                  </a:lnTo>
                  <a:lnTo>
                    <a:pt x="3016" y="2638"/>
                  </a:lnTo>
                  <a:lnTo>
                    <a:pt x="3021" y="2638"/>
                  </a:lnTo>
                  <a:lnTo>
                    <a:pt x="3026" y="2638"/>
                  </a:lnTo>
                  <a:lnTo>
                    <a:pt x="3029" y="2640"/>
                  </a:lnTo>
                  <a:lnTo>
                    <a:pt x="3034" y="2644"/>
                  </a:lnTo>
                  <a:lnTo>
                    <a:pt x="3039" y="2647"/>
                  </a:lnTo>
                  <a:lnTo>
                    <a:pt x="3042" y="2652"/>
                  </a:lnTo>
                  <a:lnTo>
                    <a:pt x="3045" y="2658"/>
                  </a:lnTo>
                  <a:lnTo>
                    <a:pt x="3052" y="2670"/>
                  </a:lnTo>
                  <a:lnTo>
                    <a:pt x="3059" y="2681"/>
                  </a:lnTo>
                  <a:lnTo>
                    <a:pt x="3062" y="2685"/>
                  </a:lnTo>
                  <a:lnTo>
                    <a:pt x="3066" y="2689"/>
                  </a:lnTo>
                  <a:lnTo>
                    <a:pt x="3071" y="2693"/>
                  </a:lnTo>
                  <a:lnTo>
                    <a:pt x="3075" y="2695"/>
                  </a:lnTo>
                  <a:lnTo>
                    <a:pt x="3084" y="2700"/>
                  </a:lnTo>
                  <a:lnTo>
                    <a:pt x="3090" y="2706"/>
                  </a:lnTo>
                  <a:lnTo>
                    <a:pt x="3096" y="2713"/>
                  </a:lnTo>
                  <a:lnTo>
                    <a:pt x="3100" y="2720"/>
                  </a:lnTo>
                  <a:lnTo>
                    <a:pt x="3106" y="2727"/>
                  </a:lnTo>
                  <a:lnTo>
                    <a:pt x="3114" y="2732"/>
                  </a:lnTo>
                  <a:lnTo>
                    <a:pt x="3122" y="2738"/>
                  </a:lnTo>
                  <a:lnTo>
                    <a:pt x="3131" y="2743"/>
                  </a:lnTo>
                  <a:lnTo>
                    <a:pt x="3141" y="2748"/>
                  </a:lnTo>
                  <a:lnTo>
                    <a:pt x="3146" y="2754"/>
                  </a:lnTo>
                  <a:lnTo>
                    <a:pt x="3150" y="2762"/>
                  </a:lnTo>
                  <a:lnTo>
                    <a:pt x="3154" y="2767"/>
                  </a:lnTo>
                  <a:lnTo>
                    <a:pt x="3156" y="2770"/>
                  </a:lnTo>
                  <a:lnTo>
                    <a:pt x="3160" y="2772"/>
                  </a:lnTo>
                  <a:lnTo>
                    <a:pt x="3163" y="2772"/>
                  </a:lnTo>
                  <a:lnTo>
                    <a:pt x="3167" y="2772"/>
                  </a:lnTo>
                  <a:lnTo>
                    <a:pt x="3169" y="2771"/>
                  </a:lnTo>
                  <a:lnTo>
                    <a:pt x="3172" y="2769"/>
                  </a:lnTo>
                  <a:lnTo>
                    <a:pt x="3173" y="2765"/>
                  </a:lnTo>
                  <a:lnTo>
                    <a:pt x="3174" y="2760"/>
                  </a:lnTo>
                  <a:lnTo>
                    <a:pt x="3173" y="2750"/>
                  </a:lnTo>
                  <a:lnTo>
                    <a:pt x="3171" y="2739"/>
                  </a:lnTo>
                  <a:lnTo>
                    <a:pt x="3169" y="2732"/>
                  </a:lnTo>
                  <a:lnTo>
                    <a:pt x="3168" y="2725"/>
                  </a:lnTo>
                  <a:lnTo>
                    <a:pt x="3165" y="2719"/>
                  </a:lnTo>
                  <a:lnTo>
                    <a:pt x="3159" y="2710"/>
                  </a:lnTo>
                  <a:lnTo>
                    <a:pt x="3146" y="2696"/>
                  </a:lnTo>
                  <a:lnTo>
                    <a:pt x="3135" y="2682"/>
                  </a:lnTo>
                  <a:lnTo>
                    <a:pt x="3131" y="2677"/>
                  </a:lnTo>
                  <a:lnTo>
                    <a:pt x="3128" y="2674"/>
                  </a:lnTo>
                  <a:lnTo>
                    <a:pt x="3127" y="2669"/>
                  </a:lnTo>
                  <a:lnTo>
                    <a:pt x="3125" y="2665"/>
                  </a:lnTo>
                  <a:lnTo>
                    <a:pt x="3125" y="2658"/>
                  </a:lnTo>
                  <a:lnTo>
                    <a:pt x="3128" y="2650"/>
                  </a:lnTo>
                  <a:lnTo>
                    <a:pt x="3129" y="2645"/>
                  </a:lnTo>
                  <a:lnTo>
                    <a:pt x="3129" y="2639"/>
                  </a:lnTo>
                  <a:lnTo>
                    <a:pt x="3128" y="2634"/>
                  </a:lnTo>
                  <a:lnTo>
                    <a:pt x="3127" y="2628"/>
                  </a:lnTo>
                  <a:lnTo>
                    <a:pt x="3121" y="2617"/>
                  </a:lnTo>
                  <a:lnTo>
                    <a:pt x="3114" y="2606"/>
                  </a:lnTo>
                  <a:lnTo>
                    <a:pt x="3105" y="2594"/>
                  </a:lnTo>
                  <a:lnTo>
                    <a:pt x="3096" y="2584"/>
                  </a:lnTo>
                  <a:lnTo>
                    <a:pt x="3091" y="2580"/>
                  </a:lnTo>
                  <a:lnTo>
                    <a:pt x="3085" y="2577"/>
                  </a:lnTo>
                  <a:lnTo>
                    <a:pt x="3078" y="2575"/>
                  </a:lnTo>
                  <a:lnTo>
                    <a:pt x="3070" y="2574"/>
                  </a:lnTo>
                  <a:lnTo>
                    <a:pt x="3054" y="2574"/>
                  </a:lnTo>
                  <a:lnTo>
                    <a:pt x="3041" y="2574"/>
                  </a:lnTo>
                  <a:lnTo>
                    <a:pt x="3035" y="2573"/>
                  </a:lnTo>
                  <a:lnTo>
                    <a:pt x="3030" y="2571"/>
                  </a:lnTo>
                  <a:lnTo>
                    <a:pt x="3027" y="2569"/>
                  </a:lnTo>
                  <a:lnTo>
                    <a:pt x="3024" y="2565"/>
                  </a:lnTo>
                  <a:lnTo>
                    <a:pt x="3021" y="2556"/>
                  </a:lnTo>
                  <a:lnTo>
                    <a:pt x="3016" y="2549"/>
                  </a:lnTo>
                  <a:lnTo>
                    <a:pt x="3014" y="2546"/>
                  </a:lnTo>
                  <a:lnTo>
                    <a:pt x="3010" y="2544"/>
                  </a:lnTo>
                  <a:lnTo>
                    <a:pt x="3007" y="2543"/>
                  </a:lnTo>
                  <a:lnTo>
                    <a:pt x="3001" y="2543"/>
                  </a:lnTo>
                  <a:lnTo>
                    <a:pt x="2996" y="2542"/>
                  </a:lnTo>
                  <a:lnTo>
                    <a:pt x="2991" y="2539"/>
                  </a:lnTo>
                  <a:lnTo>
                    <a:pt x="2987" y="2536"/>
                  </a:lnTo>
                  <a:lnTo>
                    <a:pt x="2983" y="2532"/>
                  </a:lnTo>
                  <a:lnTo>
                    <a:pt x="2979" y="2527"/>
                  </a:lnTo>
                  <a:lnTo>
                    <a:pt x="2974" y="2523"/>
                  </a:lnTo>
                  <a:lnTo>
                    <a:pt x="2970" y="2519"/>
                  </a:lnTo>
                  <a:lnTo>
                    <a:pt x="2964" y="2515"/>
                  </a:lnTo>
                  <a:lnTo>
                    <a:pt x="2952" y="2512"/>
                  </a:lnTo>
                  <a:lnTo>
                    <a:pt x="2941" y="2511"/>
                  </a:lnTo>
                  <a:lnTo>
                    <a:pt x="2936" y="2510"/>
                  </a:lnTo>
                  <a:lnTo>
                    <a:pt x="2933" y="2506"/>
                  </a:lnTo>
                  <a:lnTo>
                    <a:pt x="2930" y="2501"/>
                  </a:lnTo>
                  <a:lnTo>
                    <a:pt x="2929" y="2494"/>
                  </a:lnTo>
                  <a:lnTo>
                    <a:pt x="2929" y="2477"/>
                  </a:lnTo>
                  <a:lnTo>
                    <a:pt x="2930" y="2464"/>
                  </a:lnTo>
                  <a:lnTo>
                    <a:pt x="2932" y="2451"/>
                  </a:lnTo>
                  <a:lnTo>
                    <a:pt x="2933" y="2437"/>
                  </a:lnTo>
                  <a:lnTo>
                    <a:pt x="2932" y="2428"/>
                  </a:lnTo>
                  <a:lnTo>
                    <a:pt x="2930" y="2420"/>
                  </a:lnTo>
                  <a:lnTo>
                    <a:pt x="2929" y="2416"/>
                  </a:lnTo>
                  <a:lnTo>
                    <a:pt x="2929" y="2411"/>
                  </a:lnTo>
                  <a:lnTo>
                    <a:pt x="2930" y="2405"/>
                  </a:lnTo>
                  <a:lnTo>
                    <a:pt x="2933" y="2397"/>
                  </a:lnTo>
                  <a:lnTo>
                    <a:pt x="2933" y="2393"/>
                  </a:lnTo>
                  <a:lnTo>
                    <a:pt x="2933" y="2391"/>
                  </a:lnTo>
                  <a:lnTo>
                    <a:pt x="2933" y="2387"/>
                  </a:lnTo>
                  <a:lnTo>
                    <a:pt x="2932" y="2386"/>
                  </a:lnTo>
                  <a:lnTo>
                    <a:pt x="2928" y="2384"/>
                  </a:lnTo>
                  <a:lnTo>
                    <a:pt x="2923" y="2384"/>
                  </a:lnTo>
                  <a:lnTo>
                    <a:pt x="2909" y="2387"/>
                  </a:lnTo>
                  <a:lnTo>
                    <a:pt x="2892" y="2391"/>
                  </a:lnTo>
                  <a:lnTo>
                    <a:pt x="2878" y="2394"/>
                  </a:lnTo>
                  <a:lnTo>
                    <a:pt x="2866" y="2397"/>
                  </a:lnTo>
                  <a:lnTo>
                    <a:pt x="2861" y="2399"/>
                  </a:lnTo>
                  <a:lnTo>
                    <a:pt x="2857" y="2399"/>
                  </a:lnTo>
                  <a:lnTo>
                    <a:pt x="2852" y="2399"/>
                  </a:lnTo>
                  <a:lnTo>
                    <a:pt x="2848" y="2398"/>
                  </a:lnTo>
                  <a:lnTo>
                    <a:pt x="2847" y="2395"/>
                  </a:lnTo>
                  <a:lnTo>
                    <a:pt x="2847" y="2392"/>
                  </a:lnTo>
                  <a:lnTo>
                    <a:pt x="2847" y="2387"/>
                  </a:lnTo>
                  <a:lnTo>
                    <a:pt x="2848" y="2380"/>
                  </a:lnTo>
                  <a:lnTo>
                    <a:pt x="2851" y="2366"/>
                  </a:lnTo>
                  <a:lnTo>
                    <a:pt x="2851" y="2350"/>
                  </a:lnTo>
                  <a:lnTo>
                    <a:pt x="2851" y="2341"/>
                  </a:lnTo>
                  <a:lnTo>
                    <a:pt x="2851" y="2331"/>
                  </a:lnTo>
                  <a:lnTo>
                    <a:pt x="2850" y="2321"/>
                  </a:lnTo>
                  <a:lnTo>
                    <a:pt x="2848" y="2315"/>
                  </a:lnTo>
                  <a:lnTo>
                    <a:pt x="2847" y="2310"/>
                  </a:lnTo>
                  <a:lnTo>
                    <a:pt x="2845" y="2306"/>
                  </a:lnTo>
                  <a:lnTo>
                    <a:pt x="2841" y="2302"/>
                  </a:lnTo>
                  <a:lnTo>
                    <a:pt x="2837" y="2298"/>
                  </a:lnTo>
                  <a:lnTo>
                    <a:pt x="2829" y="2294"/>
                  </a:lnTo>
                  <a:lnTo>
                    <a:pt x="2825" y="2290"/>
                  </a:lnTo>
                  <a:lnTo>
                    <a:pt x="2821" y="2284"/>
                  </a:lnTo>
                  <a:lnTo>
                    <a:pt x="2819" y="2279"/>
                  </a:lnTo>
                  <a:lnTo>
                    <a:pt x="2816" y="2273"/>
                  </a:lnTo>
                  <a:lnTo>
                    <a:pt x="2816" y="2267"/>
                  </a:lnTo>
                  <a:lnTo>
                    <a:pt x="2816" y="2261"/>
                  </a:lnTo>
                  <a:lnTo>
                    <a:pt x="2819" y="2255"/>
                  </a:lnTo>
                  <a:lnTo>
                    <a:pt x="2821" y="2249"/>
                  </a:lnTo>
                  <a:lnTo>
                    <a:pt x="2823" y="2244"/>
                  </a:lnTo>
                  <a:lnTo>
                    <a:pt x="2827" y="2240"/>
                  </a:lnTo>
                  <a:lnTo>
                    <a:pt x="2832" y="2235"/>
                  </a:lnTo>
                  <a:lnTo>
                    <a:pt x="2841" y="2227"/>
                  </a:lnTo>
                  <a:lnTo>
                    <a:pt x="2851" y="2218"/>
                  </a:lnTo>
                  <a:lnTo>
                    <a:pt x="2858" y="2214"/>
                  </a:lnTo>
                  <a:lnTo>
                    <a:pt x="2864" y="2209"/>
                  </a:lnTo>
                  <a:lnTo>
                    <a:pt x="2872" y="2198"/>
                  </a:lnTo>
                  <a:lnTo>
                    <a:pt x="2882" y="2183"/>
                  </a:lnTo>
                  <a:lnTo>
                    <a:pt x="2888" y="2176"/>
                  </a:lnTo>
                  <a:lnTo>
                    <a:pt x="2894" y="2168"/>
                  </a:lnTo>
                  <a:lnTo>
                    <a:pt x="2900" y="2162"/>
                  </a:lnTo>
                  <a:lnTo>
                    <a:pt x="2907" y="2158"/>
                  </a:lnTo>
                  <a:lnTo>
                    <a:pt x="2921" y="2154"/>
                  </a:lnTo>
                  <a:lnTo>
                    <a:pt x="2933" y="2152"/>
                  </a:lnTo>
                  <a:lnTo>
                    <a:pt x="2939" y="2151"/>
                  </a:lnTo>
                  <a:lnTo>
                    <a:pt x="2944" y="2148"/>
                  </a:lnTo>
                  <a:lnTo>
                    <a:pt x="2948" y="2145"/>
                  </a:lnTo>
                  <a:lnTo>
                    <a:pt x="2952" y="2140"/>
                  </a:lnTo>
                  <a:lnTo>
                    <a:pt x="2964" y="2124"/>
                  </a:lnTo>
                  <a:lnTo>
                    <a:pt x="2976" y="2110"/>
                  </a:lnTo>
                  <a:lnTo>
                    <a:pt x="2979" y="2105"/>
                  </a:lnTo>
                  <a:lnTo>
                    <a:pt x="2980" y="2099"/>
                  </a:lnTo>
                  <a:lnTo>
                    <a:pt x="2979" y="2096"/>
                  </a:lnTo>
                  <a:lnTo>
                    <a:pt x="2978" y="2091"/>
                  </a:lnTo>
                  <a:lnTo>
                    <a:pt x="2976" y="2088"/>
                  </a:lnTo>
                  <a:lnTo>
                    <a:pt x="2972" y="2085"/>
                  </a:lnTo>
                  <a:lnTo>
                    <a:pt x="2967" y="2083"/>
                  </a:lnTo>
                  <a:lnTo>
                    <a:pt x="2963" y="2080"/>
                  </a:lnTo>
                  <a:lnTo>
                    <a:pt x="2952" y="2077"/>
                  </a:lnTo>
                  <a:lnTo>
                    <a:pt x="2938" y="2070"/>
                  </a:lnTo>
                  <a:lnTo>
                    <a:pt x="2924" y="2061"/>
                  </a:lnTo>
                  <a:lnTo>
                    <a:pt x="2915" y="2054"/>
                  </a:lnTo>
                  <a:lnTo>
                    <a:pt x="2908" y="2048"/>
                  </a:lnTo>
                  <a:lnTo>
                    <a:pt x="2901" y="2042"/>
                  </a:lnTo>
                  <a:lnTo>
                    <a:pt x="2898" y="2039"/>
                  </a:lnTo>
                  <a:lnTo>
                    <a:pt x="2898" y="2034"/>
                  </a:lnTo>
                  <a:lnTo>
                    <a:pt x="2900" y="2031"/>
                  </a:lnTo>
                  <a:lnTo>
                    <a:pt x="2902" y="2027"/>
                  </a:lnTo>
                  <a:lnTo>
                    <a:pt x="2907" y="2023"/>
                  </a:lnTo>
                  <a:lnTo>
                    <a:pt x="2910" y="2021"/>
                  </a:lnTo>
                  <a:lnTo>
                    <a:pt x="2914" y="2020"/>
                  </a:lnTo>
                  <a:lnTo>
                    <a:pt x="2917" y="2019"/>
                  </a:lnTo>
                  <a:lnTo>
                    <a:pt x="2920" y="2019"/>
                  </a:lnTo>
                  <a:lnTo>
                    <a:pt x="2922" y="2017"/>
                  </a:lnTo>
                  <a:lnTo>
                    <a:pt x="2923" y="2015"/>
                  </a:lnTo>
                  <a:lnTo>
                    <a:pt x="2926" y="2012"/>
                  </a:lnTo>
                  <a:lnTo>
                    <a:pt x="2927" y="2004"/>
                  </a:lnTo>
                  <a:lnTo>
                    <a:pt x="2928" y="1996"/>
                  </a:lnTo>
                  <a:lnTo>
                    <a:pt x="2929" y="1993"/>
                  </a:lnTo>
                  <a:lnTo>
                    <a:pt x="2932" y="1988"/>
                  </a:lnTo>
                  <a:lnTo>
                    <a:pt x="2935" y="1984"/>
                  </a:lnTo>
                  <a:lnTo>
                    <a:pt x="2941" y="1981"/>
                  </a:lnTo>
                  <a:lnTo>
                    <a:pt x="2952" y="1973"/>
                  </a:lnTo>
                  <a:lnTo>
                    <a:pt x="2963" y="1964"/>
                  </a:lnTo>
                  <a:lnTo>
                    <a:pt x="2966" y="1959"/>
                  </a:lnTo>
                  <a:lnTo>
                    <a:pt x="2968" y="1954"/>
                  </a:lnTo>
                  <a:lnTo>
                    <a:pt x="2971" y="1950"/>
                  </a:lnTo>
                  <a:lnTo>
                    <a:pt x="2971" y="1946"/>
                  </a:lnTo>
                  <a:lnTo>
                    <a:pt x="2968" y="1937"/>
                  </a:lnTo>
                  <a:lnTo>
                    <a:pt x="2968" y="1927"/>
                  </a:lnTo>
                  <a:lnTo>
                    <a:pt x="2968" y="1924"/>
                  </a:lnTo>
                  <a:lnTo>
                    <a:pt x="2971" y="1919"/>
                  </a:lnTo>
                  <a:lnTo>
                    <a:pt x="2973" y="1916"/>
                  </a:lnTo>
                  <a:lnTo>
                    <a:pt x="2977" y="1914"/>
                  </a:lnTo>
                  <a:lnTo>
                    <a:pt x="2982" y="1912"/>
                  </a:lnTo>
                  <a:lnTo>
                    <a:pt x="2986" y="1910"/>
                  </a:lnTo>
                  <a:lnTo>
                    <a:pt x="2990" y="1910"/>
                  </a:lnTo>
                  <a:lnTo>
                    <a:pt x="2995" y="1910"/>
                  </a:lnTo>
                  <a:lnTo>
                    <a:pt x="2998" y="1913"/>
                  </a:lnTo>
                  <a:lnTo>
                    <a:pt x="3002" y="1914"/>
                  </a:lnTo>
                  <a:lnTo>
                    <a:pt x="3005" y="1918"/>
                  </a:lnTo>
                  <a:lnTo>
                    <a:pt x="3009" y="1921"/>
                  </a:lnTo>
                  <a:lnTo>
                    <a:pt x="3012" y="1925"/>
                  </a:lnTo>
                  <a:lnTo>
                    <a:pt x="3018" y="1927"/>
                  </a:lnTo>
                  <a:lnTo>
                    <a:pt x="3026" y="1930"/>
                  </a:lnTo>
                  <a:lnTo>
                    <a:pt x="3033" y="1931"/>
                  </a:lnTo>
                  <a:lnTo>
                    <a:pt x="3048" y="1932"/>
                  </a:lnTo>
                  <a:lnTo>
                    <a:pt x="3062" y="1932"/>
                  </a:lnTo>
                  <a:lnTo>
                    <a:pt x="3068" y="1932"/>
                  </a:lnTo>
                  <a:lnTo>
                    <a:pt x="3074" y="1933"/>
                  </a:lnTo>
                  <a:lnTo>
                    <a:pt x="3080" y="1935"/>
                  </a:lnTo>
                  <a:lnTo>
                    <a:pt x="3086" y="1938"/>
                  </a:lnTo>
                  <a:lnTo>
                    <a:pt x="3104" y="1951"/>
                  </a:lnTo>
                  <a:lnTo>
                    <a:pt x="3121" y="1964"/>
                  </a:lnTo>
                  <a:lnTo>
                    <a:pt x="3123" y="1969"/>
                  </a:lnTo>
                  <a:lnTo>
                    <a:pt x="3125" y="1976"/>
                  </a:lnTo>
                  <a:lnTo>
                    <a:pt x="3127" y="1984"/>
                  </a:lnTo>
                  <a:lnTo>
                    <a:pt x="3127" y="1991"/>
                  </a:lnTo>
                  <a:lnTo>
                    <a:pt x="3128" y="2001"/>
                  </a:lnTo>
                  <a:lnTo>
                    <a:pt x="3130" y="2007"/>
                  </a:lnTo>
                  <a:lnTo>
                    <a:pt x="3131" y="2009"/>
                  </a:lnTo>
                  <a:lnTo>
                    <a:pt x="3134" y="2012"/>
                  </a:lnTo>
                  <a:lnTo>
                    <a:pt x="3136" y="2012"/>
                  </a:lnTo>
                  <a:lnTo>
                    <a:pt x="3138" y="2012"/>
                  </a:lnTo>
                  <a:lnTo>
                    <a:pt x="3144" y="2009"/>
                  </a:lnTo>
                  <a:lnTo>
                    <a:pt x="3149" y="2008"/>
                  </a:lnTo>
                  <a:lnTo>
                    <a:pt x="3161" y="2004"/>
                  </a:lnTo>
                  <a:lnTo>
                    <a:pt x="3174" y="2001"/>
                  </a:lnTo>
                  <a:lnTo>
                    <a:pt x="3188" y="1997"/>
                  </a:lnTo>
                  <a:lnTo>
                    <a:pt x="3201" y="1994"/>
                  </a:lnTo>
                  <a:lnTo>
                    <a:pt x="3219" y="1991"/>
                  </a:lnTo>
                  <a:lnTo>
                    <a:pt x="3231" y="1990"/>
                  </a:lnTo>
                  <a:lnTo>
                    <a:pt x="3236" y="1990"/>
                  </a:lnTo>
                  <a:lnTo>
                    <a:pt x="3241" y="1989"/>
                  </a:lnTo>
                  <a:lnTo>
                    <a:pt x="3243" y="1988"/>
                  </a:lnTo>
                  <a:lnTo>
                    <a:pt x="3245" y="1987"/>
                  </a:lnTo>
                  <a:lnTo>
                    <a:pt x="3251" y="1981"/>
                  </a:lnTo>
                  <a:lnTo>
                    <a:pt x="3260" y="1976"/>
                  </a:lnTo>
                  <a:lnTo>
                    <a:pt x="3264" y="1975"/>
                  </a:lnTo>
                  <a:lnTo>
                    <a:pt x="3268" y="1975"/>
                  </a:lnTo>
                  <a:lnTo>
                    <a:pt x="3273" y="1976"/>
                  </a:lnTo>
                  <a:lnTo>
                    <a:pt x="3278" y="1979"/>
                  </a:lnTo>
                  <a:lnTo>
                    <a:pt x="3282" y="1984"/>
                  </a:lnTo>
                  <a:lnTo>
                    <a:pt x="3287" y="1991"/>
                  </a:lnTo>
                  <a:lnTo>
                    <a:pt x="3291" y="2000"/>
                  </a:lnTo>
                  <a:lnTo>
                    <a:pt x="3294" y="2008"/>
                  </a:lnTo>
                  <a:lnTo>
                    <a:pt x="3301" y="2027"/>
                  </a:lnTo>
                  <a:lnTo>
                    <a:pt x="3306" y="2044"/>
                  </a:lnTo>
                  <a:lnTo>
                    <a:pt x="3310" y="2057"/>
                  </a:lnTo>
                  <a:lnTo>
                    <a:pt x="3312" y="2064"/>
                  </a:lnTo>
                  <a:lnTo>
                    <a:pt x="3314" y="2067"/>
                  </a:lnTo>
                  <a:lnTo>
                    <a:pt x="3317" y="2070"/>
                  </a:lnTo>
                  <a:lnTo>
                    <a:pt x="3322" y="2072"/>
                  </a:lnTo>
                  <a:lnTo>
                    <a:pt x="3326" y="2075"/>
                  </a:lnTo>
                  <a:lnTo>
                    <a:pt x="3343" y="2079"/>
                  </a:lnTo>
                  <a:lnTo>
                    <a:pt x="3362" y="2083"/>
                  </a:lnTo>
                  <a:lnTo>
                    <a:pt x="3371" y="2085"/>
                  </a:lnTo>
                  <a:lnTo>
                    <a:pt x="3381" y="2085"/>
                  </a:lnTo>
                  <a:lnTo>
                    <a:pt x="3389" y="2085"/>
                  </a:lnTo>
                  <a:lnTo>
                    <a:pt x="3396" y="2084"/>
                  </a:lnTo>
                  <a:lnTo>
                    <a:pt x="3400" y="2083"/>
                  </a:lnTo>
                  <a:lnTo>
                    <a:pt x="3405" y="2083"/>
                  </a:lnTo>
                  <a:lnTo>
                    <a:pt x="3411" y="2082"/>
                  </a:lnTo>
                  <a:lnTo>
                    <a:pt x="3417" y="2078"/>
                  </a:lnTo>
                  <a:lnTo>
                    <a:pt x="3423" y="2072"/>
                  </a:lnTo>
                  <a:lnTo>
                    <a:pt x="3429" y="2067"/>
                  </a:lnTo>
                  <a:lnTo>
                    <a:pt x="3438" y="2066"/>
                  </a:lnTo>
                  <a:lnTo>
                    <a:pt x="3446" y="2065"/>
                  </a:lnTo>
                  <a:lnTo>
                    <a:pt x="3449" y="2064"/>
                  </a:lnTo>
                  <a:lnTo>
                    <a:pt x="3451" y="2061"/>
                  </a:lnTo>
                  <a:lnTo>
                    <a:pt x="3453" y="2059"/>
                  </a:lnTo>
                  <a:lnTo>
                    <a:pt x="3456" y="2056"/>
                  </a:lnTo>
                  <a:lnTo>
                    <a:pt x="3457" y="2047"/>
                  </a:lnTo>
                  <a:lnTo>
                    <a:pt x="3462" y="2040"/>
                  </a:lnTo>
                  <a:lnTo>
                    <a:pt x="3469" y="2038"/>
                  </a:lnTo>
                  <a:lnTo>
                    <a:pt x="3478" y="2036"/>
                  </a:lnTo>
                  <a:lnTo>
                    <a:pt x="3488" y="2032"/>
                  </a:lnTo>
                  <a:lnTo>
                    <a:pt x="3496" y="2027"/>
                  </a:lnTo>
                  <a:lnTo>
                    <a:pt x="3500" y="2022"/>
                  </a:lnTo>
                  <a:lnTo>
                    <a:pt x="3502" y="2016"/>
                  </a:lnTo>
                  <a:lnTo>
                    <a:pt x="3505" y="2009"/>
                  </a:lnTo>
                  <a:lnTo>
                    <a:pt x="3505" y="2002"/>
                  </a:lnTo>
                  <a:lnTo>
                    <a:pt x="3507" y="1994"/>
                  </a:lnTo>
                  <a:lnTo>
                    <a:pt x="3509" y="19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贵州">
              <a:extLst>
                <a:ext uri="{FF2B5EF4-FFF2-40B4-BE49-F238E27FC236}">
                  <a16:creationId xmlns:a16="http://schemas.microsoft.com/office/drawing/2014/main" id="{9F02E60E-B100-4B41-1298-0AFCE155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64" y="4867529"/>
              <a:ext cx="600083" cy="514377"/>
            </a:xfrm>
            <a:custGeom>
              <a:avLst/>
              <a:gdLst>
                <a:gd name="T0" fmla="*/ 1464 w 2274"/>
                <a:gd name="T1" fmla="*/ 41 h 1956"/>
                <a:gd name="T2" fmla="*/ 1595 w 2274"/>
                <a:gd name="T3" fmla="*/ 13 h 1956"/>
                <a:gd name="T4" fmla="*/ 1725 w 2274"/>
                <a:gd name="T5" fmla="*/ 60 h 1956"/>
                <a:gd name="T6" fmla="*/ 1814 w 2274"/>
                <a:gd name="T7" fmla="*/ 79 h 1956"/>
                <a:gd name="T8" fmla="*/ 1920 w 2274"/>
                <a:gd name="T9" fmla="*/ 245 h 1956"/>
                <a:gd name="T10" fmla="*/ 1946 w 2274"/>
                <a:gd name="T11" fmla="*/ 383 h 1956"/>
                <a:gd name="T12" fmla="*/ 1974 w 2274"/>
                <a:gd name="T13" fmla="*/ 412 h 1956"/>
                <a:gd name="T14" fmla="*/ 2045 w 2274"/>
                <a:gd name="T15" fmla="*/ 445 h 1956"/>
                <a:gd name="T16" fmla="*/ 2142 w 2274"/>
                <a:gd name="T17" fmla="*/ 330 h 1956"/>
                <a:gd name="T18" fmla="*/ 2205 w 2274"/>
                <a:gd name="T19" fmla="*/ 453 h 1956"/>
                <a:gd name="T20" fmla="*/ 2182 w 2274"/>
                <a:gd name="T21" fmla="*/ 611 h 1956"/>
                <a:gd name="T22" fmla="*/ 2187 w 2274"/>
                <a:gd name="T23" fmla="*/ 763 h 1956"/>
                <a:gd name="T24" fmla="*/ 2072 w 2274"/>
                <a:gd name="T25" fmla="*/ 868 h 1956"/>
                <a:gd name="T26" fmla="*/ 2031 w 2274"/>
                <a:gd name="T27" fmla="*/ 964 h 1956"/>
                <a:gd name="T28" fmla="*/ 2187 w 2274"/>
                <a:gd name="T29" fmla="*/ 899 h 1956"/>
                <a:gd name="T30" fmla="*/ 2274 w 2274"/>
                <a:gd name="T31" fmla="*/ 980 h 1956"/>
                <a:gd name="T32" fmla="*/ 2269 w 2274"/>
                <a:gd name="T33" fmla="*/ 1028 h 1956"/>
                <a:gd name="T34" fmla="*/ 2219 w 2274"/>
                <a:gd name="T35" fmla="*/ 1157 h 1956"/>
                <a:gd name="T36" fmla="*/ 2215 w 2274"/>
                <a:gd name="T37" fmla="*/ 1283 h 1956"/>
                <a:gd name="T38" fmla="*/ 2234 w 2274"/>
                <a:gd name="T39" fmla="*/ 1310 h 1956"/>
                <a:gd name="T40" fmla="*/ 2217 w 2274"/>
                <a:gd name="T41" fmla="*/ 1453 h 1956"/>
                <a:gd name="T42" fmla="*/ 2078 w 2274"/>
                <a:gd name="T43" fmla="*/ 1485 h 1956"/>
                <a:gd name="T44" fmla="*/ 2081 w 2274"/>
                <a:gd name="T45" fmla="*/ 1554 h 1956"/>
                <a:gd name="T46" fmla="*/ 1977 w 2274"/>
                <a:gd name="T47" fmla="*/ 1585 h 1956"/>
                <a:gd name="T48" fmla="*/ 1917 w 2274"/>
                <a:gd name="T49" fmla="*/ 1623 h 1956"/>
                <a:gd name="T50" fmla="*/ 1831 w 2274"/>
                <a:gd name="T51" fmla="*/ 1636 h 1956"/>
                <a:gd name="T52" fmla="*/ 1735 w 2274"/>
                <a:gd name="T53" fmla="*/ 1647 h 1956"/>
                <a:gd name="T54" fmla="*/ 1580 w 2274"/>
                <a:gd name="T55" fmla="*/ 1770 h 1956"/>
                <a:gd name="T56" fmla="*/ 1535 w 2274"/>
                <a:gd name="T57" fmla="*/ 1690 h 1956"/>
                <a:gd name="T58" fmla="*/ 1430 w 2274"/>
                <a:gd name="T59" fmla="*/ 1656 h 1956"/>
                <a:gd name="T60" fmla="*/ 1334 w 2274"/>
                <a:gd name="T61" fmla="*/ 1576 h 1956"/>
                <a:gd name="T62" fmla="*/ 1266 w 2274"/>
                <a:gd name="T63" fmla="*/ 1733 h 1956"/>
                <a:gd name="T64" fmla="*/ 1134 w 2274"/>
                <a:gd name="T65" fmla="*/ 1745 h 1956"/>
                <a:gd name="T66" fmla="*/ 960 w 2274"/>
                <a:gd name="T67" fmla="*/ 1870 h 1956"/>
                <a:gd name="T68" fmla="*/ 814 w 2274"/>
                <a:gd name="T69" fmla="*/ 1931 h 1956"/>
                <a:gd name="T70" fmla="*/ 664 w 2274"/>
                <a:gd name="T71" fmla="*/ 1847 h 1956"/>
                <a:gd name="T72" fmla="*/ 510 w 2274"/>
                <a:gd name="T73" fmla="*/ 1828 h 1956"/>
                <a:gd name="T74" fmla="*/ 368 w 2274"/>
                <a:gd name="T75" fmla="*/ 1946 h 1956"/>
                <a:gd name="T76" fmla="*/ 359 w 2274"/>
                <a:gd name="T77" fmla="*/ 1776 h 1956"/>
                <a:gd name="T78" fmla="*/ 403 w 2274"/>
                <a:gd name="T79" fmla="*/ 1700 h 1956"/>
                <a:gd name="T80" fmla="*/ 334 w 2274"/>
                <a:gd name="T81" fmla="*/ 1616 h 1956"/>
                <a:gd name="T82" fmla="*/ 270 w 2274"/>
                <a:gd name="T83" fmla="*/ 1530 h 1956"/>
                <a:gd name="T84" fmla="*/ 301 w 2274"/>
                <a:gd name="T85" fmla="*/ 1320 h 1956"/>
                <a:gd name="T86" fmla="*/ 376 w 2274"/>
                <a:gd name="T87" fmla="*/ 1121 h 1956"/>
                <a:gd name="T88" fmla="*/ 185 w 2274"/>
                <a:gd name="T89" fmla="*/ 1063 h 1956"/>
                <a:gd name="T90" fmla="*/ 38 w 2274"/>
                <a:gd name="T91" fmla="*/ 990 h 1956"/>
                <a:gd name="T92" fmla="*/ 0 w 2274"/>
                <a:gd name="T93" fmla="*/ 867 h 1956"/>
                <a:gd name="T94" fmla="*/ 132 w 2274"/>
                <a:gd name="T95" fmla="*/ 699 h 1956"/>
                <a:gd name="T96" fmla="*/ 296 w 2274"/>
                <a:gd name="T97" fmla="*/ 713 h 1956"/>
                <a:gd name="T98" fmla="*/ 474 w 2274"/>
                <a:gd name="T99" fmla="*/ 775 h 1956"/>
                <a:gd name="T100" fmla="*/ 625 w 2274"/>
                <a:gd name="T101" fmla="*/ 747 h 1956"/>
                <a:gd name="T102" fmla="*/ 729 w 2274"/>
                <a:gd name="T103" fmla="*/ 592 h 1956"/>
                <a:gd name="T104" fmla="*/ 941 w 2274"/>
                <a:gd name="T105" fmla="*/ 612 h 1956"/>
                <a:gd name="T106" fmla="*/ 1048 w 2274"/>
                <a:gd name="T107" fmla="*/ 511 h 1956"/>
                <a:gd name="T108" fmla="*/ 904 w 2274"/>
                <a:gd name="T109" fmla="*/ 450 h 1956"/>
                <a:gd name="T110" fmla="*/ 803 w 2274"/>
                <a:gd name="T111" fmla="*/ 362 h 1956"/>
                <a:gd name="T112" fmla="*/ 900 w 2274"/>
                <a:gd name="T113" fmla="*/ 227 h 1956"/>
                <a:gd name="T114" fmla="*/ 1023 w 2274"/>
                <a:gd name="T115" fmla="*/ 257 h 1956"/>
                <a:gd name="T116" fmla="*/ 1128 w 2274"/>
                <a:gd name="T117" fmla="*/ 274 h 1956"/>
                <a:gd name="T118" fmla="*/ 1141 w 2274"/>
                <a:gd name="T119" fmla="*/ 149 h 1956"/>
                <a:gd name="T120" fmla="*/ 1196 w 2274"/>
                <a:gd name="T121" fmla="*/ 294 h 1956"/>
                <a:gd name="T122" fmla="*/ 1290 w 2274"/>
                <a:gd name="T123" fmla="*/ 163 h 1956"/>
                <a:gd name="T124" fmla="*/ 1411 w 2274"/>
                <a:gd name="T125" fmla="*/ 176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956">
                  <a:moveTo>
                    <a:pt x="1428" y="176"/>
                  </a:moveTo>
                  <a:lnTo>
                    <a:pt x="1429" y="176"/>
                  </a:lnTo>
                  <a:lnTo>
                    <a:pt x="1430" y="175"/>
                  </a:lnTo>
                  <a:lnTo>
                    <a:pt x="1435" y="171"/>
                  </a:lnTo>
                  <a:lnTo>
                    <a:pt x="1438" y="169"/>
                  </a:lnTo>
                  <a:lnTo>
                    <a:pt x="1441" y="167"/>
                  </a:lnTo>
                  <a:lnTo>
                    <a:pt x="1443" y="164"/>
                  </a:lnTo>
                  <a:lnTo>
                    <a:pt x="1454" y="157"/>
                  </a:lnTo>
                  <a:lnTo>
                    <a:pt x="1467" y="149"/>
                  </a:lnTo>
                  <a:lnTo>
                    <a:pt x="1477" y="143"/>
                  </a:lnTo>
                  <a:lnTo>
                    <a:pt x="1489" y="137"/>
                  </a:lnTo>
                  <a:lnTo>
                    <a:pt x="1493" y="133"/>
                  </a:lnTo>
                  <a:lnTo>
                    <a:pt x="1496" y="130"/>
                  </a:lnTo>
                  <a:lnTo>
                    <a:pt x="1498" y="126"/>
                  </a:lnTo>
                  <a:lnTo>
                    <a:pt x="1499" y="122"/>
                  </a:lnTo>
                  <a:lnTo>
                    <a:pt x="1496" y="117"/>
                  </a:lnTo>
                  <a:lnTo>
                    <a:pt x="1491" y="111"/>
                  </a:lnTo>
                  <a:lnTo>
                    <a:pt x="1483" y="104"/>
                  </a:lnTo>
                  <a:lnTo>
                    <a:pt x="1475" y="95"/>
                  </a:lnTo>
                  <a:lnTo>
                    <a:pt x="1474" y="93"/>
                  </a:lnTo>
                  <a:lnTo>
                    <a:pt x="1472" y="89"/>
                  </a:lnTo>
                  <a:lnTo>
                    <a:pt x="1469" y="79"/>
                  </a:lnTo>
                  <a:lnTo>
                    <a:pt x="1468" y="68"/>
                  </a:lnTo>
                  <a:lnTo>
                    <a:pt x="1468" y="61"/>
                  </a:lnTo>
                  <a:lnTo>
                    <a:pt x="1466" y="53"/>
                  </a:lnTo>
                  <a:lnTo>
                    <a:pt x="1464" y="50"/>
                  </a:lnTo>
                  <a:lnTo>
                    <a:pt x="1463" y="47"/>
                  </a:lnTo>
                  <a:lnTo>
                    <a:pt x="1463" y="43"/>
                  </a:lnTo>
                  <a:lnTo>
                    <a:pt x="1464" y="41"/>
                  </a:lnTo>
                  <a:lnTo>
                    <a:pt x="1468" y="37"/>
                  </a:lnTo>
                  <a:lnTo>
                    <a:pt x="1472" y="32"/>
                  </a:lnTo>
                  <a:lnTo>
                    <a:pt x="1476" y="30"/>
                  </a:lnTo>
                  <a:lnTo>
                    <a:pt x="1482" y="26"/>
                  </a:lnTo>
                  <a:lnTo>
                    <a:pt x="1491" y="21"/>
                  </a:lnTo>
                  <a:lnTo>
                    <a:pt x="1498" y="16"/>
                  </a:lnTo>
                  <a:lnTo>
                    <a:pt x="1501" y="15"/>
                  </a:lnTo>
                  <a:lnTo>
                    <a:pt x="1505" y="12"/>
                  </a:lnTo>
                  <a:lnTo>
                    <a:pt x="1507" y="11"/>
                  </a:lnTo>
                  <a:lnTo>
                    <a:pt x="1508" y="10"/>
                  </a:lnTo>
                  <a:lnTo>
                    <a:pt x="1513" y="7"/>
                  </a:lnTo>
                  <a:lnTo>
                    <a:pt x="1519" y="4"/>
                  </a:lnTo>
                  <a:lnTo>
                    <a:pt x="1523" y="3"/>
                  </a:lnTo>
                  <a:lnTo>
                    <a:pt x="1526" y="2"/>
                  </a:lnTo>
                  <a:lnTo>
                    <a:pt x="1530" y="0"/>
                  </a:lnTo>
                  <a:lnTo>
                    <a:pt x="1532" y="2"/>
                  </a:lnTo>
                  <a:lnTo>
                    <a:pt x="1538" y="6"/>
                  </a:lnTo>
                  <a:lnTo>
                    <a:pt x="1543" y="13"/>
                  </a:lnTo>
                  <a:lnTo>
                    <a:pt x="1549" y="18"/>
                  </a:lnTo>
                  <a:lnTo>
                    <a:pt x="1554" y="21"/>
                  </a:lnTo>
                  <a:lnTo>
                    <a:pt x="1557" y="22"/>
                  </a:lnTo>
                  <a:lnTo>
                    <a:pt x="1562" y="22"/>
                  </a:lnTo>
                  <a:lnTo>
                    <a:pt x="1564" y="22"/>
                  </a:lnTo>
                  <a:lnTo>
                    <a:pt x="1567" y="22"/>
                  </a:lnTo>
                  <a:lnTo>
                    <a:pt x="1571" y="22"/>
                  </a:lnTo>
                  <a:lnTo>
                    <a:pt x="1580" y="21"/>
                  </a:lnTo>
                  <a:lnTo>
                    <a:pt x="1584" y="19"/>
                  </a:lnTo>
                  <a:lnTo>
                    <a:pt x="1590" y="17"/>
                  </a:lnTo>
                  <a:lnTo>
                    <a:pt x="1595" y="13"/>
                  </a:lnTo>
                  <a:lnTo>
                    <a:pt x="1600" y="10"/>
                  </a:lnTo>
                  <a:lnTo>
                    <a:pt x="1602" y="9"/>
                  </a:lnTo>
                  <a:lnTo>
                    <a:pt x="1606" y="7"/>
                  </a:lnTo>
                  <a:lnTo>
                    <a:pt x="1608" y="7"/>
                  </a:lnTo>
                  <a:lnTo>
                    <a:pt x="1611" y="7"/>
                  </a:lnTo>
                  <a:lnTo>
                    <a:pt x="1614" y="10"/>
                  </a:lnTo>
                  <a:lnTo>
                    <a:pt x="1617" y="13"/>
                  </a:lnTo>
                  <a:lnTo>
                    <a:pt x="1618" y="21"/>
                  </a:lnTo>
                  <a:lnTo>
                    <a:pt x="1619" y="32"/>
                  </a:lnTo>
                  <a:lnTo>
                    <a:pt x="1620" y="49"/>
                  </a:lnTo>
                  <a:lnTo>
                    <a:pt x="1623" y="66"/>
                  </a:lnTo>
                  <a:lnTo>
                    <a:pt x="1625" y="74"/>
                  </a:lnTo>
                  <a:lnTo>
                    <a:pt x="1627" y="80"/>
                  </a:lnTo>
                  <a:lnTo>
                    <a:pt x="1631" y="84"/>
                  </a:lnTo>
                  <a:lnTo>
                    <a:pt x="1633" y="86"/>
                  </a:lnTo>
                  <a:lnTo>
                    <a:pt x="1637" y="87"/>
                  </a:lnTo>
                  <a:lnTo>
                    <a:pt x="1639" y="88"/>
                  </a:lnTo>
                  <a:lnTo>
                    <a:pt x="1644" y="89"/>
                  </a:lnTo>
                  <a:lnTo>
                    <a:pt x="1646" y="89"/>
                  </a:lnTo>
                  <a:lnTo>
                    <a:pt x="1651" y="91"/>
                  </a:lnTo>
                  <a:lnTo>
                    <a:pt x="1656" y="89"/>
                  </a:lnTo>
                  <a:lnTo>
                    <a:pt x="1662" y="88"/>
                  </a:lnTo>
                  <a:lnTo>
                    <a:pt x="1668" y="87"/>
                  </a:lnTo>
                  <a:lnTo>
                    <a:pt x="1677" y="82"/>
                  </a:lnTo>
                  <a:lnTo>
                    <a:pt x="1687" y="76"/>
                  </a:lnTo>
                  <a:lnTo>
                    <a:pt x="1700" y="69"/>
                  </a:lnTo>
                  <a:lnTo>
                    <a:pt x="1715" y="63"/>
                  </a:lnTo>
                  <a:lnTo>
                    <a:pt x="1720" y="62"/>
                  </a:lnTo>
                  <a:lnTo>
                    <a:pt x="1725" y="60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46" y="60"/>
                  </a:lnTo>
                  <a:lnTo>
                    <a:pt x="1751" y="61"/>
                  </a:lnTo>
                  <a:lnTo>
                    <a:pt x="1754" y="62"/>
                  </a:lnTo>
                  <a:lnTo>
                    <a:pt x="1758" y="63"/>
                  </a:lnTo>
                  <a:lnTo>
                    <a:pt x="1763" y="66"/>
                  </a:lnTo>
                  <a:lnTo>
                    <a:pt x="1768" y="68"/>
                  </a:lnTo>
                  <a:lnTo>
                    <a:pt x="1769" y="70"/>
                  </a:lnTo>
                  <a:lnTo>
                    <a:pt x="1771" y="72"/>
                  </a:lnTo>
                  <a:lnTo>
                    <a:pt x="1772" y="73"/>
                  </a:lnTo>
                  <a:lnTo>
                    <a:pt x="1775" y="74"/>
                  </a:lnTo>
                  <a:lnTo>
                    <a:pt x="1778" y="78"/>
                  </a:lnTo>
                  <a:lnTo>
                    <a:pt x="1782" y="81"/>
                  </a:lnTo>
                  <a:lnTo>
                    <a:pt x="1783" y="82"/>
                  </a:lnTo>
                  <a:lnTo>
                    <a:pt x="1784" y="82"/>
                  </a:lnTo>
                  <a:lnTo>
                    <a:pt x="1788" y="81"/>
                  </a:lnTo>
                  <a:lnTo>
                    <a:pt x="1792" y="78"/>
                  </a:lnTo>
                  <a:lnTo>
                    <a:pt x="1796" y="76"/>
                  </a:lnTo>
                  <a:lnTo>
                    <a:pt x="1798" y="74"/>
                  </a:lnTo>
                  <a:lnTo>
                    <a:pt x="1802" y="72"/>
                  </a:lnTo>
                  <a:lnTo>
                    <a:pt x="1806" y="69"/>
                  </a:lnTo>
                  <a:lnTo>
                    <a:pt x="1807" y="69"/>
                  </a:lnTo>
                  <a:lnTo>
                    <a:pt x="1808" y="69"/>
                  </a:lnTo>
                  <a:lnTo>
                    <a:pt x="1809" y="69"/>
                  </a:lnTo>
                  <a:lnTo>
                    <a:pt x="1810" y="70"/>
                  </a:lnTo>
                  <a:lnTo>
                    <a:pt x="1812" y="73"/>
                  </a:lnTo>
                  <a:lnTo>
                    <a:pt x="1813" y="74"/>
                  </a:lnTo>
                  <a:lnTo>
                    <a:pt x="1814" y="79"/>
                  </a:lnTo>
                  <a:lnTo>
                    <a:pt x="1815" y="84"/>
                  </a:lnTo>
                  <a:lnTo>
                    <a:pt x="1819" y="93"/>
                  </a:lnTo>
                  <a:lnTo>
                    <a:pt x="1822" y="105"/>
                  </a:lnTo>
                  <a:lnTo>
                    <a:pt x="1825" y="113"/>
                  </a:lnTo>
                  <a:lnTo>
                    <a:pt x="1826" y="122"/>
                  </a:lnTo>
                  <a:lnTo>
                    <a:pt x="1828" y="135"/>
                  </a:lnTo>
                  <a:lnTo>
                    <a:pt x="1831" y="148"/>
                  </a:lnTo>
                  <a:lnTo>
                    <a:pt x="1833" y="161"/>
                  </a:lnTo>
                  <a:lnTo>
                    <a:pt x="1835" y="175"/>
                  </a:lnTo>
                  <a:lnTo>
                    <a:pt x="1834" y="188"/>
                  </a:lnTo>
                  <a:lnTo>
                    <a:pt x="1833" y="201"/>
                  </a:lnTo>
                  <a:lnTo>
                    <a:pt x="1835" y="214"/>
                  </a:lnTo>
                  <a:lnTo>
                    <a:pt x="1838" y="224"/>
                  </a:lnTo>
                  <a:lnTo>
                    <a:pt x="1840" y="232"/>
                  </a:lnTo>
                  <a:lnTo>
                    <a:pt x="1842" y="238"/>
                  </a:lnTo>
                  <a:lnTo>
                    <a:pt x="1848" y="244"/>
                  </a:lnTo>
                  <a:lnTo>
                    <a:pt x="1854" y="246"/>
                  </a:lnTo>
                  <a:lnTo>
                    <a:pt x="1861" y="249"/>
                  </a:lnTo>
                  <a:lnTo>
                    <a:pt x="1869" y="252"/>
                  </a:lnTo>
                  <a:lnTo>
                    <a:pt x="1872" y="252"/>
                  </a:lnTo>
                  <a:lnTo>
                    <a:pt x="1877" y="251"/>
                  </a:lnTo>
                  <a:lnTo>
                    <a:pt x="1883" y="249"/>
                  </a:lnTo>
                  <a:lnTo>
                    <a:pt x="1889" y="246"/>
                  </a:lnTo>
                  <a:lnTo>
                    <a:pt x="1898" y="243"/>
                  </a:lnTo>
                  <a:lnTo>
                    <a:pt x="1907" y="242"/>
                  </a:lnTo>
                  <a:lnTo>
                    <a:pt x="1911" y="242"/>
                  </a:lnTo>
                  <a:lnTo>
                    <a:pt x="1915" y="242"/>
                  </a:lnTo>
                  <a:lnTo>
                    <a:pt x="1917" y="243"/>
                  </a:lnTo>
                  <a:lnTo>
                    <a:pt x="1920" y="245"/>
                  </a:lnTo>
                  <a:lnTo>
                    <a:pt x="1922" y="250"/>
                  </a:lnTo>
                  <a:lnTo>
                    <a:pt x="1922" y="255"/>
                  </a:lnTo>
                  <a:lnTo>
                    <a:pt x="1922" y="261"/>
                  </a:lnTo>
                  <a:lnTo>
                    <a:pt x="1920" y="268"/>
                  </a:lnTo>
                  <a:lnTo>
                    <a:pt x="1916" y="275"/>
                  </a:lnTo>
                  <a:lnTo>
                    <a:pt x="1914" y="282"/>
                  </a:lnTo>
                  <a:lnTo>
                    <a:pt x="1909" y="292"/>
                  </a:lnTo>
                  <a:lnTo>
                    <a:pt x="1908" y="301"/>
                  </a:lnTo>
                  <a:lnTo>
                    <a:pt x="1908" y="308"/>
                  </a:lnTo>
                  <a:lnTo>
                    <a:pt x="1909" y="313"/>
                  </a:lnTo>
                  <a:lnTo>
                    <a:pt x="1911" y="320"/>
                  </a:lnTo>
                  <a:lnTo>
                    <a:pt x="1914" y="327"/>
                  </a:lnTo>
                  <a:lnTo>
                    <a:pt x="1915" y="334"/>
                  </a:lnTo>
                  <a:lnTo>
                    <a:pt x="1916" y="343"/>
                  </a:lnTo>
                  <a:lnTo>
                    <a:pt x="1915" y="353"/>
                  </a:lnTo>
                  <a:lnTo>
                    <a:pt x="1911" y="362"/>
                  </a:lnTo>
                  <a:lnTo>
                    <a:pt x="1910" y="366"/>
                  </a:lnTo>
                  <a:lnTo>
                    <a:pt x="1909" y="371"/>
                  </a:lnTo>
                  <a:lnTo>
                    <a:pt x="1909" y="375"/>
                  </a:lnTo>
                  <a:lnTo>
                    <a:pt x="1909" y="379"/>
                  </a:lnTo>
                  <a:lnTo>
                    <a:pt x="1911" y="384"/>
                  </a:lnTo>
                  <a:lnTo>
                    <a:pt x="1915" y="388"/>
                  </a:lnTo>
                  <a:lnTo>
                    <a:pt x="1919" y="389"/>
                  </a:lnTo>
                  <a:lnTo>
                    <a:pt x="1922" y="390"/>
                  </a:lnTo>
                  <a:lnTo>
                    <a:pt x="1926" y="391"/>
                  </a:lnTo>
                  <a:lnTo>
                    <a:pt x="1929" y="390"/>
                  </a:lnTo>
                  <a:lnTo>
                    <a:pt x="1934" y="389"/>
                  </a:lnTo>
                  <a:lnTo>
                    <a:pt x="1940" y="387"/>
                  </a:lnTo>
                  <a:lnTo>
                    <a:pt x="1946" y="383"/>
                  </a:lnTo>
                  <a:lnTo>
                    <a:pt x="1951" y="377"/>
                  </a:lnTo>
                  <a:lnTo>
                    <a:pt x="1953" y="375"/>
                  </a:lnTo>
                  <a:lnTo>
                    <a:pt x="1954" y="369"/>
                  </a:lnTo>
                  <a:lnTo>
                    <a:pt x="1953" y="364"/>
                  </a:lnTo>
                  <a:lnTo>
                    <a:pt x="1952" y="357"/>
                  </a:lnTo>
                  <a:lnTo>
                    <a:pt x="1949" y="351"/>
                  </a:lnTo>
                  <a:lnTo>
                    <a:pt x="1948" y="343"/>
                  </a:lnTo>
                  <a:lnTo>
                    <a:pt x="1947" y="336"/>
                  </a:lnTo>
                  <a:lnTo>
                    <a:pt x="1948" y="328"/>
                  </a:lnTo>
                  <a:lnTo>
                    <a:pt x="1949" y="325"/>
                  </a:lnTo>
                  <a:lnTo>
                    <a:pt x="1951" y="322"/>
                  </a:lnTo>
                  <a:lnTo>
                    <a:pt x="1953" y="320"/>
                  </a:lnTo>
                  <a:lnTo>
                    <a:pt x="1954" y="318"/>
                  </a:lnTo>
                  <a:lnTo>
                    <a:pt x="1959" y="316"/>
                  </a:lnTo>
                  <a:lnTo>
                    <a:pt x="1964" y="316"/>
                  </a:lnTo>
                  <a:lnTo>
                    <a:pt x="1968" y="318"/>
                  </a:lnTo>
                  <a:lnTo>
                    <a:pt x="1974" y="324"/>
                  </a:lnTo>
                  <a:lnTo>
                    <a:pt x="1977" y="328"/>
                  </a:lnTo>
                  <a:lnTo>
                    <a:pt x="1980" y="336"/>
                  </a:lnTo>
                  <a:lnTo>
                    <a:pt x="1982" y="338"/>
                  </a:lnTo>
                  <a:lnTo>
                    <a:pt x="1982" y="341"/>
                  </a:lnTo>
                  <a:lnTo>
                    <a:pt x="1982" y="344"/>
                  </a:lnTo>
                  <a:lnTo>
                    <a:pt x="1983" y="346"/>
                  </a:lnTo>
                  <a:lnTo>
                    <a:pt x="1983" y="355"/>
                  </a:lnTo>
                  <a:lnTo>
                    <a:pt x="1983" y="362"/>
                  </a:lnTo>
                  <a:lnTo>
                    <a:pt x="1982" y="375"/>
                  </a:lnTo>
                  <a:lnTo>
                    <a:pt x="1979" y="388"/>
                  </a:lnTo>
                  <a:lnTo>
                    <a:pt x="1977" y="400"/>
                  </a:lnTo>
                  <a:lnTo>
                    <a:pt x="1974" y="412"/>
                  </a:lnTo>
                  <a:lnTo>
                    <a:pt x="1974" y="418"/>
                  </a:lnTo>
                  <a:lnTo>
                    <a:pt x="1973" y="423"/>
                  </a:lnTo>
                  <a:lnTo>
                    <a:pt x="1973" y="427"/>
                  </a:lnTo>
                  <a:lnTo>
                    <a:pt x="1973" y="431"/>
                  </a:lnTo>
                  <a:lnTo>
                    <a:pt x="1974" y="435"/>
                  </a:lnTo>
                  <a:lnTo>
                    <a:pt x="1977" y="438"/>
                  </a:lnTo>
                  <a:lnTo>
                    <a:pt x="1978" y="438"/>
                  </a:lnTo>
                  <a:lnTo>
                    <a:pt x="1979" y="439"/>
                  </a:lnTo>
                  <a:lnTo>
                    <a:pt x="1980" y="439"/>
                  </a:lnTo>
                  <a:lnTo>
                    <a:pt x="1982" y="439"/>
                  </a:lnTo>
                  <a:lnTo>
                    <a:pt x="1985" y="438"/>
                  </a:lnTo>
                  <a:lnTo>
                    <a:pt x="1987" y="437"/>
                  </a:lnTo>
                  <a:lnTo>
                    <a:pt x="1989" y="437"/>
                  </a:lnTo>
                  <a:lnTo>
                    <a:pt x="1990" y="435"/>
                  </a:lnTo>
                  <a:lnTo>
                    <a:pt x="1992" y="434"/>
                  </a:lnTo>
                  <a:lnTo>
                    <a:pt x="1995" y="434"/>
                  </a:lnTo>
                  <a:lnTo>
                    <a:pt x="1998" y="432"/>
                  </a:lnTo>
                  <a:lnTo>
                    <a:pt x="2003" y="429"/>
                  </a:lnTo>
                  <a:lnTo>
                    <a:pt x="2009" y="428"/>
                  </a:lnTo>
                  <a:lnTo>
                    <a:pt x="2015" y="428"/>
                  </a:lnTo>
                  <a:lnTo>
                    <a:pt x="2021" y="428"/>
                  </a:lnTo>
                  <a:lnTo>
                    <a:pt x="2027" y="429"/>
                  </a:lnTo>
                  <a:lnTo>
                    <a:pt x="2030" y="431"/>
                  </a:lnTo>
                  <a:lnTo>
                    <a:pt x="2034" y="432"/>
                  </a:lnTo>
                  <a:lnTo>
                    <a:pt x="2037" y="434"/>
                  </a:lnTo>
                  <a:lnTo>
                    <a:pt x="2040" y="437"/>
                  </a:lnTo>
                  <a:lnTo>
                    <a:pt x="2041" y="439"/>
                  </a:lnTo>
                  <a:lnTo>
                    <a:pt x="2042" y="442"/>
                  </a:lnTo>
                  <a:lnTo>
                    <a:pt x="2045" y="445"/>
                  </a:lnTo>
                  <a:lnTo>
                    <a:pt x="2046" y="448"/>
                  </a:lnTo>
                  <a:lnTo>
                    <a:pt x="2047" y="450"/>
                  </a:lnTo>
                  <a:lnTo>
                    <a:pt x="2049" y="452"/>
                  </a:lnTo>
                  <a:lnTo>
                    <a:pt x="2050" y="452"/>
                  </a:lnTo>
                  <a:lnTo>
                    <a:pt x="2052" y="452"/>
                  </a:lnTo>
                  <a:lnTo>
                    <a:pt x="2055" y="453"/>
                  </a:lnTo>
                  <a:lnTo>
                    <a:pt x="2058" y="453"/>
                  </a:lnTo>
                  <a:lnTo>
                    <a:pt x="2067" y="452"/>
                  </a:lnTo>
                  <a:lnTo>
                    <a:pt x="2078" y="451"/>
                  </a:lnTo>
                  <a:lnTo>
                    <a:pt x="2084" y="451"/>
                  </a:lnTo>
                  <a:lnTo>
                    <a:pt x="2090" y="450"/>
                  </a:lnTo>
                  <a:lnTo>
                    <a:pt x="2096" y="450"/>
                  </a:lnTo>
                  <a:lnTo>
                    <a:pt x="2100" y="450"/>
                  </a:lnTo>
                  <a:lnTo>
                    <a:pt x="2105" y="447"/>
                  </a:lnTo>
                  <a:lnTo>
                    <a:pt x="2108" y="445"/>
                  </a:lnTo>
                  <a:lnTo>
                    <a:pt x="2110" y="442"/>
                  </a:lnTo>
                  <a:lnTo>
                    <a:pt x="2110" y="438"/>
                  </a:lnTo>
                  <a:lnTo>
                    <a:pt x="2110" y="432"/>
                  </a:lnTo>
                  <a:lnTo>
                    <a:pt x="2110" y="423"/>
                  </a:lnTo>
                  <a:lnTo>
                    <a:pt x="2110" y="415"/>
                  </a:lnTo>
                  <a:lnTo>
                    <a:pt x="2112" y="404"/>
                  </a:lnTo>
                  <a:lnTo>
                    <a:pt x="2117" y="393"/>
                  </a:lnTo>
                  <a:lnTo>
                    <a:pt x="2123" y="382"/>
                  </a:lnTo>
                  <a:lnTo>
                    <a:pt x="2128" y="368"/>
                  </a:lnTo>
                  <a:lnTo>
                    <a:pt x="2131" y="350"/>
                  </a:lnTo>
                  <a:lnTo>
                    <a:pt x="2135" y="339"/>
                  </a:lnTo>
                  <a:lnTo>
                    <a:pt x="2137" y="333"/>
                  </a:lnTo>
                  <a:lnTo>
                    <a:pt x="2140" y="332"/>
                  </a:lnTo>
                  <a:lnTo>
                    <a:pt x="2142" y="330"/>
                  </a:lnTo>
                  <a:lnTo>
                    <a:pt x="2149" y="325"/>
                  </a:lnTo>
                  <a:lnTo>
                    <a:pt x="2156" y="321"/>
                  </a:lnTo>
                  <a:lnTo>
                    <a:pt x="2163" y="319"/>
                  </a:lnTo>
                  <a:lnTo>
                    <a:pt x="2168" y="318"/>
                  </a:lnTo>
                  <a:lnTo>
                    <a:pt x="2168" y="320"/>
                  </a:lnTo>
                  <a:lnTo>
                    <a:pt x="2168" y="322"/>
                  </a:lnTo>
                  <a:lnTo>
                    <a:pt x="2169" y="326"/>
                  </a:lnTo>
                  <a:lnTo>
                    <a:pt x="2169" y="328"/>
                  </a:lnTo>
                  <a:lnTo>
                    <a:pt x="2172" y="343"/>
                  </a:lnTo>
                  <a:lnTo>
                    <a:pt x="2174" y="358"/>
                  </a:lnTo>
                  <a:lnTo>
                    <a:pt x="2175" y="370"/>
                  </a:lnTo>
                  <a:lnTo>
                    <a:pt x="2175" y="383"/>
                  </a:lnTo>
                  <a:lnTo>
                    <a:pt x="2173" y="391"/>
                  </a:lnTo>
                  <a:lnTo>
                    <a:pt x="2172" y="399"/>
                  </a:lnTo>
                  <a:lnTo>
                    <a:pt x="2173" y="403"/>
                  </a:lnTo>
                  <a:lnTo>
                    <a:pt x="2174" y="404"/>
                  </a:lnTo>
                  <a:lnTo>
                    <a:pt x="2178" y="407"/>
                  </a:lnTo>
                  <a:lnTo>
                    <a:pt x="2180" y="409"/>
                  </a:lnTo>
                  <a:lnTo>
                    <a:pt x="2185" y="413"/>
                  </a:lnTo>
                  <a:lnTo>
                    <a:pt x="2190" y="415"/>
                  </a:lnTo>
                  <a:lnTo>
                    <a:pt x="2200" y="415"/>
                  </a:lnTo>
                  <a:lnTo>
                    <a:pt x="2211" y="416"/>
                  </a:lnTo>
                  <a:lnTo>
                    <a:pt x="2212" y="419"/>
                  </a:lnTo>
                  <a:lnTo>
                    <a:pt x="2215" y="422"/>
                  </a:lnTo>
                  <a:lnTo>
                    <a:pt x="2215" y="426"/>
                  </a:lnTo>
                  <a:lnTo>
                    <a:pt x="2215" y="429"/>
                  </a:lnTo>
                  <a:lnTo>
                    <a:pt x="2215" y="437"/>
                  </a:lnTo>
                  <a:lnTo>
                    <a:pt x="2213" y="444"/>
                  </a:lnTo>
                  <a:lnTo>
                    <a:pt x="2205" y="453"/>
                  </a:lnTo>
                  <a:lnTo>
                    <a:pt x="2198" y="464"/>
                  </a:lnTo>
                  <a:lnTo>
                    <a:pt x="2191" y="475"/>
                  </a:lnTo>
                  <a:lnTo>
                    <a:pt x="2186" y="485"/>
                  </a:lnTo>
                  <a:lnTo>
                    <a:pt x="2184" y="490"/>
                  </a:lnTo>
                  <a:lnTo>
                    <a:pt x="2182" y="496"/>
                  </a:lnTo>
                  <a:lnTo>
                    <a:pt x="2182" y="501"/>
                  </a:lnTo>
                  <a:lnTo>
                    <a:pt x="2182" y="505"/>
                  </a:lnTo>
                  <a:lnTo>
                    <a:pt x="2184" y="510"/>
                  </a:lnTo>
                  <a:lnTo>
                    <a:pt x="2185" y="513"/>
                  </a:lnTo>
                  <a:lnTo>
                    <a:pt x="2187" y="515"/>
                  </a:lnTo>
                  <a:lnTo>
                    <a:pt x="2192" y="517"/>
                  </a:lnTo>
                  <a:lnTo>
                    <a:pt x="2199" y="519"/>
                  </a:lnTo>
                  <a:lnTo>
                    <a:pt x="2204" y="519"/>
                  </a:lnTo>
                  <a:lnTo>
                    <a:pt x="2205" y="520"/>
                  </a:lnTo>
                  <a:lnTo>
                    <a:pt x="2206" y="521"/>
                  </a:lnTo>
                  <a:lnTo>
                    <a:pt x="2206" y="522"/>
                  </a:lnTo>
                  <a:lnTo>
                    <a:pt x="2206" y="522"/>
                  </a:lnTo>
                  <a:lnTo>
                    <a:pt x="2205" y="528"/>
                  </a:lnTo>
                  <a:lnTo>
                    <a:pt x="2201" y="535"/>
                  </a:lnTo>
                  <a:lnTo>
                    <a:pt x="2197" y="541"/>
                  </a:lnTo>
                  <a:lnTo>
                    <a:pt x="2192" y="548"/>
                  </a:lnTo>
                  <a:lnTo>
                    <a:pt x="2188" y="554"/>
                  </a:lnTo>
                  <a:lnTo>
                    <a:pt x="2187" y="559"/>
                  </a:lnTo>
                  <a:lnTo>
                    <a:pt x="2185" y="565"/>
                  </a:lnTo>
                  <a:lnTo>
                    <a:pt x="2185" y="571"/>
                  </a:lnTo>
                  <a:lnTo>
                    <a:pt x="2184" y="578"/>
                  </a:lnTo>
                  <a:lnTo>
                    <a:pt x="2184" y="585"/>
                  </a:lnTo>
                  <a:lnTo>
                    <a:pt x="2182" y="598"/>
                  </a:lnTo>
                  <a:lnTo>
                    <a:pt x="2182" y="611"/>
                  </a:lnTo>
                  <a:lnTo>
                    <a:pt x="2182" y="616"/>
                  </a:lnTo>
                  <a:lnTo>
                    <a:pt x="2184" y="621"/>
                  </a:lnTo>
                  <a:lnTo>
                    <a:pt x="2185" y="626"/>
                  </a:lnTo>
                  <a:lnTo>
                    <a:pt x="2188" y="631"/>
                  </a:lnTo>
                  <a:lnTo>
                    <a:pt x="2193" y="636"/>
                  </a:lnTo>
                  <a:lnTo>
                    <a:pt x="2200" y="640"/>
                  </a:lnTo>
                  <a:lnTo>
                    <a:pt x="2209" y="643"/>
                  </a:lnTo>
                  <a:lnTo>
                    <a:pt x="2213" y="646"/>
                  </a:lnTo>
                  <a:lnTo>
                    <a:pt x="2220" y="648"/>
                  </a:lnTo>
                  <a:lnTo>
                    <a:pt x="2226" y="650"/>
                  </a:lnTo>
                  <a:lnTo>
                    <a:pt x="2231" y="653"/>
                  </a:lnTo>
                  <a:lnTo>
                    <a:pt x="2236" y="658"/>
                  </a:lnTo>
                  <a:lnTo>
                    <a:pt x="2241" y="662"/>
                  </a:lnTo>
                  <a:lnTo>
                    <a:pt x="2244" y="667"/>
                  </a:lnTo>
                  <a:lnTo>
                    <a:pt x="2248" y="677"/>
                  </a:lnTo>
                  <a:lnTo>
                    <a:pt x="2249" y="687"/>
                  </a:lnTo>
                  <a:lnTo>
                    <a:pt x="2249" y="697"/>
                  </a:lnTo>
                  <a:lnTo>
                    <a:pt x="2247" y="705"/>
                  </a:lnTo>
                  <a:lnTo>
                    <a:pt x="2245" y="709"/>
                  </a:lnTo>
                  <a:lnTo>
                    <a:pt x="2244" y="712"/>
                  </a:lnTo>
                  <a:lnTo>
                    <a:pt x="2242" y="716"/>
                  </a:lnTo>
                  <a:lnTo>
                    <a:pt x="2238" y="719"/>
                  </a:lnTo>
                  <a:lnTo>
                    <a:pt x="2224" y="729"/>
                  </a:lnTo>
                  <a:lnTo>
                    <a:pt x="2210" y="737"/>
                  </a:lnTo>
                  <a:lnTo>
                    <a:pt x="2201" y="743"/>
                  </a:lnTo>
                  <a:lnTo>
                    <a:pt x="2195" y="749"/>
                  </a:lnTo>
                  <a:lnTo>
                    <a:pt x="2191" y="755"/>
                  </a:lnTo>
                  <a:lnTo>
                    <a:pt x="2188" y="760"/>
                  </a:lnTo>
                  <a:lnTo>
                    <a:pt x="2187" y="763"/>
                  </a:lnTo>
                  <a:lnTo>
                    <a:pt x="2187" y="768"/>
                  </a:lnTo>
                  <a:lnTo>
                    <a:pt x="2187" y="773"/>
                  </a:lnTo>
                  <a:lnTo>
                    <a:pt x="2186" y="776"/>
                  </a:lnTo>
                  <a:lnTo>
                    <a:pt x="2186" y="779"/>
                  </a:lnTo>
                  <a:lnTo>
                    <a:pt x="2185" y="781"/>
                  </a:lnTo>
                  <a:lnTo>
                    <a:pt x="2182" y="782"/>
                  </a:lnTo>
                  <a:lnTo>
                    <a:pt x="2180" y="782"/>
                  </a:lnTo>
                  <a:lnTo>
                    <a:pt x="2178" y="784"/>
                  </a:lnTo>
                  <a:lnTo>
                    <a:pt x="2175" y="784"/>
                  </a:lnTo>
                  <a:lnTo>
                    <a:pt x="2167" y="782"/>
                  </a:lnTo>
                  <a:lnTo>
                    <a:pt x="2161" y="781"/>
                  </a:lnTo>
                  <a:lnTo>
                    <a:pt x="2148" y="779"/>
                  </a:lnTo>
                  <a:lnTo>
                    <a:pt x="2127" y="775"/>
                  </a:lnTo>
                  <a:lnTo>
                    <a:pt x="2122" y="775"/>
                  </a:lnTo>
                  <a:lnTo>
                    <a:pt x="2118" y="776"/>
                  </a:lnTo>
                  <a:lnTo>
                    <a:pt x="2116" y="778"/>
                  </a:lnTo>
                  <a:lnTo>
                    <a:pt x="2115" y="779"/>
                  </a:lnTo>
                  <a:lnTo>
                    <a:pt x="2112" y="782"/>
                  </a:lnTo>
                  <a:lnTo>
                    <a:pt x="2111" y="786"/>
                  </a:lnTo>
                  <a:lnTo>
                    <a:pt x="2110" y="790"/>
                  </a:lnTo>
                  <a:lnTo>
                    <a:pt x="2109" y="793"/>
                  </a:lnTo>
                  <a:lnTo>
                    <a:pt x="2106" y="798"/>
                  </a:lnTo>
                  <a:lnTo>
                    <a:pt x="2103" y="804"/>
                  </a:lnTo>
                  <a:lnTo>
                    <a:pt x="2099" y="813"/>
                  </a:lnTo>
                  <a:lnTo>
                    <a:pt x="2096" y="823"/>
                  </a:lnTo>
                  <a:lnTo>
                    <a:pt x="2091" y="834"/>
                  </a:lnTo>
                  <a:lnTo>
                    <a:pt x="2086" y="843"/>
                  </a:lnTo>
                  <a:lnTo>
                    <a:pt x="2080" y="856"/>
                  </a:lnTo>
                  <a:lnTo>
                    <a:pt x="2072" y="868"/>
                  </a:lnTo>
                  <a:lnTo>
                    <a:pt x="2068" y="873"/>
                  </a:lnTo>
                  <a:lnTo>
                    <a:pt x="2064" y="878"/>
                  </a:lnTo>
                  <a:lnTo>
                    <a:pt x="2059" y="881"/>
                  </a:lnTo>
                  <a:lnTo>
                    <a:pt x="2053" y="886"/>
                  </a:lnTo>
                  <a:lnTo>
                    <a:pt x="2048" y="889"/>
                  </a:lnTo>
                  <a:lnTo>
                    <a:pt x="2042" y="894"/>
                  </a:lnTo>
                  <a:lnTo>
                    <a:pt x="2040" y="895"/>
                  </a:lnTo>
                  <a:lnTo>
                    <a:pt x="2035" y="900"/>
                  </a:lnTo>
                  <a:lnTo>
                    <a:pt x="2029" y="907"/>
                  </a:lnTo>
                  <a:lnTo>
                    <a:pt x="2024" y="913"/>
                  </a:lnTo>
                  <a:lnTo>
                    <a:pt x="2020" y="919"/>
                  </a:lnTo>
                  <a:lnTo>
                    <a:pt x="2014" y="923"/>
                  </a:lnTo>
                  <a:lnTo>
                    <a:pt x="2009" y="924"/>
                  </a:lnTo>
                  <a:lnTo>
                    <a:pt x="2004" y="925"/>
                  </a:lnTo>
                  <a:lnTo>
                    <a:pt x="2002" y="926"/>
                  </a:lnTo>
                  <a:lnTo>
                    <a:pt x="1999" y="926"/>
                  </a:lnTo>
                  <a:lnTo>
                    <a:pt x="1996" y="927"/>
                  </a:lnTo>
                  <a:lnTo>
                    <a:pt x="1993" y="929"/>
                  </a:lnTo>
                  <a:lnTo>
                    <a:pt x="1992" y="931"/>
                  </a:lnTo>
                  <a:lnTo>
                    <a:pt x="1992" y="933"/>
                  </a:lnTo>
                  <a:lnTo>
                    <a:pt x="1993" y="937"/>
                  </a:lnTo>
                  <a:lnTo>
                    <a:pt x="1997" y="940"/>
                  </a:lnTo>
                  <a:lnTo>
                    <a:pt x="2003" y="945"/>
                  </a:lnTo>
                  <a:lnTo>
                    <a:pt x="2010" y="950"/>
                  </a:lnTo>
                  <a:lnTo>
                    <a:pt x="2017" y="956"/>
                  </a:lnTo>
                  <a:lnTo>
                    <a:pt x="2025" y="963"/>
                  </a:lnTo>
                  <a:lnTo>
                    <a:pt x="2027" y="964"/>
                  </a:lnTo>
                  <a:lnTo>
                    <a:pt x="2029" y="965"/>
                  </a:lnTo>
                  <a:lnTo>
                    <a:pt x="2031" y="964"/>
                  </a:lnTo>
                  <a:lnTo>
                    <a:pt x="2034" y="963"/>
                  </a:lnTo>
                  <a:lnTo>
                    <a:pt x="2040" y="960"/>
                  </a:lnTo>
                  <a:lnTo>
                    <a:pt x="2047" y="955"/>
                  </a:lnTo>
                  <a:lnTo>
                    <a:pt x="2062" y="940"/>
                  </a:lnTo>
                  <a:lnTo>
                    <a:pt x="2079" y="925"/>
                  </a:lnTo>
                  <a:lnTo>
                    <a:pt x="2086" y="918"/>
                  </a:lnTo>
                  <a:lnTo>
                    <a:pt x="2097" y="910"/>
                  </a:lnTo>
                  <a:lnTo>
                    <a:pt x="2103" y="908"/>
                  </a:lnTo>
                  <a:lnTo>
                    <a:pt x="2106" y="908"/>
                  </a:lnTo>
                  <a:lnTo>
                    <a:pt x="2109" y="908"/>
                  </a:lnTo>
                  <a:lnTo>
                    <a:pt x="2110" y="910"/>
                  </a:lnTo>
                  <a:lnTo>
                    <a:pt x="2112" y="912"/>
                  </a:lnTo>
                  <a:lnTo>
                    <a:pt x="2112" y="914"/>
                  </a:lnTo>
                  <a:lnTo>
                    <a:pt x="2113" y="920"/>
                  </a:lnTo>
                  <a:lnTo>
                    <a:pt x="2112" y="925"/>
                  </a:lnTo>
                  <a:lnTo>
                    <a:pt x="2112" y="930"/>
                  </a:lnTo>
                  <a:lnTo>
                    <a:pt x="2113" y="935"/>
                  </a:lnTo>
                  <a:lnTo>
                    <a:pt x="2115" y="937"/>
                  </a:lnTo>
                  <a:lnTo>
                    <a:pt x="2118" y="938"/>
                  </a:lnTo>
                  <a:lnTo>
                    <a:pt x="2123" y="939"/>
                  </a:lnTo>
                  <a:lnTo>
                    <a:pt x="2128" y="939"/>
                  </a:lnTo>
                  <a:lnTo>
                    <a:pt x="2134" y="937"/>
                  </a:lnTo>
                  <a:lnTo>
                    <a:pt x="2140" y="935"/>
                  </a:lnTo>
                  <a:lnTo>
                    <a:pt x="2150" y="925"/>
                  </a:lnTo>
                  <a:lnTo>
                    <a:pt x="2162" y="912"/>
                  </a:lnTo>
                  <a:lnTo>
                    <a:pt x="2168" y="907"/>
                  </a:lnTo>
                  <a:lnTo>
                    <a:pt x="2176" y="902"/>
                  </a:lnTo>
                  <a:lnTo>
                    <a:pt x="2181" y="900"/>
                  </a:lnTo>
                  <a:lnTo>
                    <a:pt x="2187" y="899"/>
                  </a:lnTo>
                  <a:lnTo>
                    <a:pt x="2192" y="898"/>
                  </a:lnTo>
                  <a:lnTo>
                    <a:pt x="2197" y="897"/>
                  </a:lnTo>
                  <a:lnTo>
                    <a:pt x="2204" y="895"/>
                  </a:lnTo>
                  <a:lnTo>
                    <a:pt x="2212" y="895"/>
                  </a:lnTo>
                  <a:lnTo>
                    <a:pt x="2220" y="897"/>
                  </a:lnTo>
                  <a:lnTo>
                    <a:pt x="2229" y="898"/>
                  </a:lnTo>
                  <a:lnTo>
                    <a:pt x="2236" y="901"/>
                  </a:lnTo>
                  <a:lnTo>
                    <a:pt x="2241" y="906"/>
                  </a:lnTo>
                  <a:lnTo>
                    <a:pt x="2243" y="912"/>
                  </a:lnTo>
                  <a:lnTo>
                    <a:pt x="2244" y="918"/>
                  </a:lnTo>
                  <a:lnTo>
                    <a:pt x="2244" y="927"/>
                  </a:lnTo>
                  <a:lnTo>
                    <a:pt x="2244" y="936"/>
                  </a:lnTo>
                  <a:lnTo>
                    <a:pt x="2244" y="940"/>
                  </a:lnTo>
                  <a:lnTo>
                    <a:pt x="2247" y="945"/>
                  </a:lnTo>
                  <a:lnTo>
                    <a:pt x="2247" y="946"/>
                  </a:lnTo>
                  <a:lnTo>
                    <a:pt x="2248" y="946"/>
                  </a:lnTo>
                  <a:lnTo>
                    <a:pt x="2250" y="948"/>
                  </a:lnTo>
                  <a:lnTo>
                    <a:pt x="2255" y="949"/>
                  </a:lnTo>
                  <a:lnTo>
                    <a:pt x="2257" y="950"/>
                  </a:lnTo>
                  <a:lnTo>
                    <a:pt x="2261" y="950"/>
                  </a:lnTo>
                  <a:lnTo>
                    <a:pt x="2263" y="951"/>
                  </a:lnTo>
                  <a:lnTo>
                    <a:pt x="2266" y="951"/>
                  </a:lnTo>
                  <a:lnTo>
                    <a:pt x="2268" y="954"/>
                  </a:lnTo>
                  <a:lnTo>
                    <a:pt x="2270" y="955"/>
                  </a:lnTo>
                  <a:lnTo>
                    <a:pt x="2272" y="957"/>
                  </a:lnTo>
                  <a:lnTo>
                    <a:pt x="2272" y="958"/>
                  </a:lnTo>
                  <a:lnTo>
                    <a:pt x="2273" y="962"/>
                  </a:lnTo>
                  <a:lnTo>
                    <a:pt x="2274" y="964"/>
                  </a:lnTo>
                  <a:lnTo>
                    <a:pt x="2274" y="980"/>
                  </a:lnTo>
                  <a:lnTo>
                    <a:pt x="2273" y="993"/>
                  </a:lnTo>
                  <a:lnTo>
                    <a:pt x="2272" y="998"/>
                  </a:lnTo>
                  <a:lnTo>
                    <a:pt x="2269" y="1001"/>
                  </a:lnTo>
                  <a:lnTo>
                    <a:pt x="2266" y="1005"/>
                  </a:lnTo>
                  <a:lnTo>
                    <a:pt x="2262" y="1007"/>
                  </a:lnTo>
                  <a:lnTo>
                    <a:pt x="2257" y="1009"/>
                  </a:lnTo>
                  <a:lnTo>
                    <a:pt x="2253" y="1012"/>
                  </a:lnTo>
                  <a:lnTo>
                    <a:pt x="2248" y="1013"/>
                  </a:lnTo>
                  <a:lnTo>
                    <a:pt x="2243" y="1015"/>
                  </a:lnTo>
                  <a:lnTo>
                    <a:pt x="2238" y="1020"/>
                  </a:lnTo>
                  <a:lnTo>
                    <a:pt x="2236" y="1025"/>
                  </a:lnTo>
                  <a:lnTo>
                    <a:pt x="2236" y="1026"/>
                  </a:lnTo>
                  <a:lnTo>
                    <a:pt x="2237" y="1030"/>
                  </a:lnTo>
                  <a:lnTo>
                    <a:pt x="2238" y="1030"/>
                  </a:lnTo>
                  <a:lnTo>
                    <a:pt x="2239" y="1031"/>
                  </a:lnTo>
                  <a:lnTo>
                    <a:pt x="2242" y="1031"/>
                  </a:lnTo>
                  <a:lnTo>
                    <a:pt x="2244" y="1030"/>
                  </a:lnTo>
                  <a:lnTo>
                    <a:pt x="2248" y="1030"/>
                  </a:lnTo>
                  <a:lnTo>
                    <a:pt x="2250" y="1028"/>
                  </a:lnTo>
                  <a:lnTo>
                    <a:pt x="2253" y="1027"/>
                  </a:lnTo>
                  <a:lnTo>
                    <a:pt x="2254" y="1026"/>
                  </a:lnTo>
                  <a:lnTo>
                    <a:pt x="2256" y="1025"/>
                  </a:lnTo>
                  <a:lnTo>
                    <a:pt x="2258" y="1024"/>
                  </a:lnTo>
                  <a:lnTo>
                    <a:pt x="2261" y="1024"/>
                  </a:lnTo>
                  <a:lnTo>
                    <a:pt x="2262" y="1023"/>
                  </a:lnTo>
                  <a:lnTo>
                    <a:pt x="2264" y="1024"/>
                  </a:lnTo>
                  <a:lnTo>
                    <a:pt x="2267" y="1025"/>
                  </a:lnTo>
                  <a:lnTo>
                    <a:pt x="2268" y="1026"/>
                  </a:lnTo>
                  <a:lnTo>
                    <a:pt x="2269" y="1028"/>
                  </a:lnTo>
                  <a:lnTo>
                    <a:pt x="2270" y="1034"/>
                  </a:lnTo>
                  <a:lnTo>
                    <a:pt x="2270" y="1042"/>
                  </a:lnTo>
                  <a:lnTo>
                    <a:pt x="2270" y="1045"/>
                  </a:lnTo>
                  <a:lnTo>
                    <a:pt x="2269" y="1049"/>
                  </a:lnTo>
                  <a:lnTo>
                    <a:pt x="2269" y="1052"/>
                  </a:lnTo>
                  <a:lnTo>
                    <a:pt x="2268" y="1056"/>
                  </a:lnTo>
                  <a:lnTo>
                    <a:pt x="2268" y="1061"/>
                  </a:lnTo>
                  <a:lnTo>
                    <a:pt x="2266" y="1066"/>
                  </a:lnTo>
                  <a:lnTo>
                    <a:pt x="2264" y="1069"/>
                  </a:lnTo>
                  <a:lnTo>
                    <a:pt x="2263" y="1071"/>
                  </a:lnTo>
                  <a:lnTo>
                    <a:pt x="2262" y="1072"/>
                  </a:lnTo>
                  <a:lnTo>
                    <a:pt x="2260" y="1074"/>
                  </a:lnTo>
                  <a:lnTo>
                    <a:pt x="2256" y="1075"/>
                  </a:lnTo>
                  <a:lnTo>
                    <a:pt x="2254" y="1075"/>
                  </a:lnTo>
                  <a:lnTo>
                    <a:pt x="2250" y="1075"/>
                  </a:lnTo>
                  <a:lnTo>
                    <a:pt x="2247" y="1074"/>
                  </a:lnTo>
                  <a:lnTo>
                    <a:pt x="2239" y="1075"/>
                  </a:lnTo>
                  <a:lnTo>
                    <a:pt x="2235" y="1076"/>
                  </a:lnTo>
                  <a:lnTo>
                    <a:pt x="2230" y="1078"/>
                  </a:lnTo>
                  <a:lnTo>
                    <a:pt x="2225" y="1083"/>
                  </a:lnTo>
                  <a:lnTo>
                    <a:pt x="2222" y="1088"/>
                  </a:lnTo>
                  <a:lnTo>
                    <a:pt x="2219" y="1094"/>
                  </a:lnTo>
                  <a:lnTo>
                    <a:pt x="2218" y="1099"/>
                  </a:lnTo>
                  <a:lnTo>
                    <a:pt x="2216" y="1105"/>
                  </a:lnTo>
                  <a:lnTo>
                    <a:pt x="2215" y="1115"/>
                  </a:lnTo>
                  <a:lnTo>
                    <a:pt x="2215" y="1125"/>
                  </a:lnTo>
                  <a:lnTo>
                    <a:pt x="2218" y="1138"/>
                  </a:lnTo>
                  <a:lnTo>
                    <a:pt x="2219" y="1151"/>
                  </a:lnTo>
                  <a:lnTo>
                    <a:pt x="2219" y="1157"/>
                  </a:lnTo>
                  <a:lnTo>
                    <a:pt x="2219" y="1164"/>
                  </a:lnTo>
                  <a:lnTo>
                    <a:pt x="2218" y="1170"/>
                  </a:lnTo>
                  <a:lnTo>
                    <a:pt x="2217" y="1176"/>
                  </a:lnTo>
                  <a:lnTo>
                    <a:pt x="2213" y="1185"/>
                  </a:lnTo>
                  <a:lnTo>
                    <a:pt x="2207" y="1195"/>
                  </a:lnTo>
                  <a:lnTo>
                    <a:pt x="2201" y="1204"/>
                  </a:lnTo>
                  <a:lnTo>
                    <a:pt x="2195" y="1214"/>
                  </a:lnTo>
                  <a:lnTo>
                    <a:pt x="2190" y="1223"/>
                  </a:lnTo>
                  <a:lnTo>
                    <a:pt x="2185" y="1233"/>
                  </a:lnTo>
                  <a:lnTo>
                    <a:pt x="2180" y="1244"/>
                  </a:lnTo>
                  <a:lnTo>
                    <a:pt x="2175" y="1254"/>
                  </a:lnTo>
                  <a:lnTo>
                    <a:pt x="2174" y="1259"/>
                  </a:lnTo>
                  <a:lnTo>
                    <a:pt x="2174" y="1265"/>
                  </a:lnTo>
                  <a:lnTo>
                    <a:pt x="2174" y="1272"/>
                  </a:lnTo>
                  <a:lnTo>
                    <a:pt x="2176" y="1280"/>
                  </a:lnTo>
                  <a:lnTo>
                    <a:pt x="2178" y="1283"/>
                  </a:lnTo>
                  <a:lnTo>
                    <a:pt x="2179" y="1285"/>
                  </a:lnTo>
                  <a:lnTo>
                    <a:pt x="2179" y="1286"/>
                  </a:lnTo>
                  <a:lnTo>
                    <a:pt x="2180" y="1289"/>
                  </a:lnTo>
                  <a:lnTo>
                    <a:pt x="2181" y="1290"/>
                  </a:lnTo>
                  <a:lnTo>
                    <a:pt x="2185" y="1294"/>
                  </a:lnTo>
                  <a:lnTo>
                    <a:pt x="2188" y="1295"/>
                  </a:lnTo>
                  <a:lnTo>
                    <a:pt x="2193" y="1296"/>
                  </a:lnTo>
                  <a:lnTo>
                    <a:pt x="2198" y="1296"/>
                  </a:lnTo>
                  <a:lnTo>
                    <a:pt x="2201" y="1296"/>
                  </a:lnTo>
                  <a:lnTo>
                    <a:pt x="2206" y="1294"/>
                  </a:lnTo>
                  <a:lnTo>
                    <a:pt x="2209" y="1290"/>
                  </a:lnTo>
                  <a:lnTo>
                    <a:pt x="2211" y="1289"/>
                  </a:lnTo>
                  <a:lnTo>
                    <a:pt x="2215" y="1283"/>
                  </a:lnTo>
                  <a:lnTo>
                    <a:pt x="2216" y="1280"/>
                  </a:lnTo>
                  <a:lnTo>
                    <a:pt x="2217" y="1278"/>
                  </a:lnTo>
                  <a:lnTo>
                    <a:pt x="2217" y="1274"/>
                  </a:lnTo>
                  <a:lnTo>
                    <a:pt x="2218" y="1273"/>
                  </a:lnTo>
                  <a:lnTo>
                    <a:pt x="2219" y="1267"/>
                  </a:lnTo>
                  <a:lnTo>
                    <a:pt x="2219" y="1263"/>
                  </a:lnTo>
                  <a:lnTo>
                    <a:pt x="2220" y="1259"/>
                  </a:lnTo>
                  <a:lnTo>
                    <a:pt x="2223" y="1255"/>
                  </a:lnTo>
                  <a:lnTo>
                    <a:pt x="2224" y="1255"/>
                  </a:lnTo>
                  <a:lnTo>
                    <a:pt x="2226" y="1255"/>
                  </a:lnTo>
                  <a:lnTo>
                    <a:pt x="2229" y="1255"/>
                  </a:lnTo>
                  <a:lnTo>
                    <a:pt x="2230" y="1257"/>
                  </a:lnTo>
                  <a:lnTo>
                    <a:pt x="2231" y="1257"/>
                  </a:lnTo>
                  <a:lnTo>
                    <a:pt x="2232" y="1258"/>
                  </a:lnTo>
                  <a:lnTo>
                    <a:pt x="2234" y="1259"/>
                  </a:lnTo>
                  <a:lnTo>
                    <a:pt x="2235" y="1260"/>
                  </a:lnTo>
                  <a:lnTo>
                    <a:pt x="2236" y="1261"/>
                  </a:lnTo>
                  <a:lnTo>
                    <a:pt x="2237" y="1263"/>
                  </a:lnTo>
                  <a:lnTo>
                    <a:pt x="2238" y="1264"/>
                  </a:lnTo>
                  <a:lnTo>
                    <a:pt x="2238" y="1266"/>
                  </a:lnTo>
                  <a:lnTo>
                    <a:pt x="2241" y="1273"/>
                  </a:lnTo>
                  <a:lnTo>
                    <a:pt x="2241" y="1284"/>
                  </a:lnTo>
                  <a:lnTo>
                    <a:pt x="2239" y="1289"/>
                  </a:lnTo>
                  <a:lnTo>
                    <a:pt x="2238" y="1295"/>
                  </a:lnTo>
                  <a:lnTo>
                    <a:pt x="2237" y="1298"/>
                  </a:lnTo>
                  <a:lnTo>
                    <a:pt x="2236" y="1301"/>
                  </a:lnTo>
                  <a:lnTo>
                    <a:pt x="2235" y="1304"/>
                  </a:lnTo>
                  <a:lnTo>
                    <a:pt x="2234" y="1307"/>
                  </a:lnTo>
                  <a:lnTo>
                    <a:pt x="2234" y="1310"/>
                  </a:lnTo>
                  <a:lnTo>
                    <a:pt x="2234" y="1313"/>
                  </a:lnTo>
                  <a:lnTo>
                    <a:pt x="2234" y="1315"/>
                  </a:lnTo>
                  <a:lnTo>
                    <a:pt x="2235" y="1316"/>
                  </a:lnTo>
                  <a:lnTo>
                    <a:pt x="2239" y="1321"/>
                  </a:lnTo>
                  <a:lnTo>
                    <a:pt x="2244" y="1326"/>
                  </a:lnTo>
                  <a:lnTo>
                    <a:pt x="2248" y="1329"/>
                  </a:lnTo>
                  <a:lnTo>
                    <a:pt x="2250" y="1333"/>
                  </a:lnTo>
                  <a:lnTo>
                    <a:pt x="2251" y="1336"/>
                  </a:lnTo>
                  <a:lnTo>
                    <a:pt x="2251" y="1341"/>
                  </a:lnTo>
                  <a:lnTo>
                    <a:pt x="2249" y="1346"/>
                  </a:lnTo>
                  <a:lnTo>
                    <a:pt x="2244" y="1351"/>
                  </a:lnTo>
                  <a:lnTo>
                    <a:pt x="2239" y="1355"/>
                  </a:lnTo>
                  <a:lnTo>
                    <a:pt x="2236" y="1361"/>
                  </a:lnTo>
                  <a:lnTo>
                    <a:pt x="2232" y="1366"/>
                  </a:lnTo>
                  <a:lnTo>
                    <a:pt x="2231" y="1372"/>
                  </a:lnTo>
                  <a:lnTo>
                    <a:pt x="2232" y="1376"/>
                  </a:lnTo>
                  <a:lnTo>
                    <a:pt x="2234" y="1379"/>
                  </a:lnTo>
                  <a:lnTo>
                    <a:pt x="2239" y="1387"/>
                  </a:lnTo>
                  <a:lnTo>
                    <a:pt x="2245" y="1395"/>
                  </a:lnTo>
                  <a:lnTo>
                    <a:pt x="2243" y="1398"/>
                  </a:lnTo>
                  <a:lnTo>
                    <a:pt x="2241" y="1400"/>
                  </a:lnTo>
                  <a:lnTo>
                    <a:pt x="2236" y="1405"/>
                  </a:lnTo>
                  <a:lnTo>
                    <a:pt x="2232" y="1410"/>
                  </a:lnTo>
                  <a:lnTo>
                    <a:pt x="2229" y="1417"/>
                  </a:lnTo>
                  <a:lnTo>
                    <a:pt x="2228" y="1422"/>
                  </a:lnTo>
                  <a:lnTo>
                    <a:pt x="2228" y="1429"/>
                  </a:lnTo>
                  <a:lnTo>
                    <a:pt x="2226" y="1437"/>
                  </a:lnTo>
                  <a:lnTo>
                    <a:pt x="2223" y="1446"/>
                  </a:lnTo>
                  <a:lnTo>
                    <a:pt x="2217" y="1453"/>
                  </a:lnTo>
                  <a:lnTo>
                    <a:pt x="2205" y="1462"/>
                  </a:lnTo>
                  <a:lnTo>
                    <a:pt x="2195" y="1472"/>
                  </a:lnTo>
                  <a:lnTo>
                    <a:pt x="2193" y="1475"/>
                  </a:lnTo>
                  <a:lnTo>
                    <a:pt x="2191" y="1480"/>
                  </a:lnTo>
                  <a:lnTo>
                    <a:pt x="2190" y="1485"/>
                  </a:lnTo>
                  <a:lnTo>
                    <a:pt x="2190" y="1490"/>
                  </a:lnTo>
                  <a:lnTo>
                    <a:pt x="2191" y="1496"/>
                  </a:lnTo>
                  <a:lnTo>
                    <a:pt x="2193" y="1500"/>
                  </a:lnTo>
                  <a:lnTo>
                    <a:pt x="2194" y="1504"/>
                  </a:lnTo>
                  <a:lnTo>
                    <a:pt x="2194" y="1506"/>
                  </a:lnTo>
                  <a:lnTo>
                    <a:pt x="2194" y="1510"/>
                  </a:lnTo>
                  <a:lnTo>
                    <a:pt x="2193" y="1512"/>
                  </a:lnTo>
                  <a:lnTo>
                    <a:pt x="2190" y="1515"/>
                  </a:lnTo>
                  <a:lnTo>
                    <a:pt x="2187" y="1516"/>
                  </a:lnTo>
                  <a:lnTo>
                    <a:pt x="2184" y="1517"/>
                  </a:lnTo>
                  <a:lnTo>
                    <a:pt x="2179" y="1518"/>
                  </a:lnTo>
                  <a:lnTo>
                    <a:pt x="2169" y="1518"/>
                  </a:lnTo>
                  <a:lnTo>
                    <a:pt x="2159" y="1517"/>
                  </a:lnTo>
                  <a:lnTo>
                    <a:pt x="2150" y="1515"/>
                  </a:lnTo>
                  <a:lnTo>
                    <a:pt x="2144" y="1512"/>
                  </a:lnTo>
                  <a:lnTo>
                    <a:pt x="2134" y="1504"/>
                  </a:lnTo>
                  <a:lnTo>
                    <a:pt x="2123" y="1496"/>
                  </a:lnTo>
                  <a:lnTo>
                    <a:pt x="2118" y="1492"/>
                  </a:lnTo>
                  <a:lnTo>
                    <a:pt x="2113" y="1488"/>
                  </a:lnTo>
                  <a:lnTo>
                    <a:pt x="2108" y="1485"/>
                  </a:lnTo>
                  <a:lnTo>
                    <a:pt x="2102" y="1484"/>
                  </a:lnTo>
                  <a:lnTo>
                    <a:pt x="2096" y="1482"/>
                  </a:lnTo>
                  <a:lnTo>
                    <a:pt x="2085" y="1482"/>
                  </a:lnTo>
                  <a:lnTo>
                    <a:pt x="2078" y="1485"/>
                  </a:lnTo>
                  <a:lnTo>
                    <a:pt x="2069" y="1488"/>
                  </a:lnTo>
                  <a:lnTo>
                    <a:pt x="2061" y="1494"/>
                  </a:lnTo>
                  <a:lnTo>
                    <a:pt x="2052" y="1500"/>
                  </a:lnTo>
                  <a:lnTo>
                    <a:pt x="2035" y="1513"/>
                  </a:lnTo>
                  <a:lnTo>
                    <a:pt x="2024" y="1524"/>
                  </a:lnTo>
                  <a:lnTo>
                    <a:pt x="2022" y="1526"/>
                  </a:lnTo>
                  <a:lnTo>
                    <a:pt x="2020" y="1531"/>
                  </a:lnTo>
                  <a:lnTo>
                    <a:pt x="2020" y="1534"/>
                  </a:lnTo>
                  <a:lnTo>
                    <a:pt x="2020" y="1536"/>
                  </a:lnTo>
                  <a:lnTo>
                    <a:pt x="2021" y="1540"/>
                  </a:lnTo>
                  <a:lnTo>
                    <a:pt x="2023" y="1542"/>
                  </a:lnTo>
                  <a:lnTo>
                    <a:pt x="2028" y="1544"/>
                  </a:lnTo>
                  <a:lnTo>
                    <a:pt x="2034" y="1545"/>
                  </a:lnTo>
                  <a:lnTo>
                    <a:pt x="2037" y="1545"/>
                  </a:lnTo>
                  <a:lnTo>
                    <a:pt x="2041" y="1545"/>
                  </a:lnTo>
                  <a:lnTo>
                    <a:pt x="2045" y="1543"/>
                  </a:lnTo>
                  <a:lnTo>
                    <a:pt x="2049" y="1541"/>
                  </a:lnTo>
                  <a:lnTo>
                    <a:pt x="2056" y="1536"/>
                  </a:lnTo>
                  <a:lnTo>
                    <a:pt x="2066" y="1530"/>
                  </a:lnTo>
                  <a:lnTo>
                    <a:pt x="2073" y="1524"/>
                  </a:lnTo>
                  <a:lnTo>
                    <a:pt x="2080" y="1521"/>
                  </a:lnTo>
                  <a:lnTo>
                    <a:pt x="2083" y="1521"/>
                  </a:lnTo>
                  <a:lnTo>
                    <a:pt x="2085" y="1519"/>
                  </a:lnTo>
                  <a:lnTo>
                    <a:pt x="2087" y="1521"/>
                  </a:lnTo>
                  <a:lnTo>
                    <a:pt x="2088" y="1522"/>
                  </a:lnTo>
                  <a:lnTo>
                    <a:pt x="2090" y="1528"/>
                  </a:lnTo>
                  <a:lnTo>
                    <a:pt x="2087" y="1535"/>
                  </a:lnTo>
                  <a:lnTo>
                    <a:pt x="2085" y="1544"/>
                  </a:lnTo>
                  <a:lnTo>
                    <a:pt x="2081" y="1554"/>
                  </a:lnTo>
                  <a:lnTo>
                    <a:pt x="2079" y="1559"/>
                  </a:lnTo>
                  <a:lnTo>
                    <a:pt x="2077" y="1563"/>
                  </a:lnTo>
                  <a:lnTo>
                    <a:pt x="2075" y="1570"/>
                  </a:lnTo>
                  <a:lnTo>
                    <a:pt x="2074" y="1574"/>
                  </a:lnTo>
                  <a:lnTo>
                    <a:pt x="2075" y="1579"/>
                  </a:lnTo>
                  <a:lnTo>
                    <a:pt x="2079" y="1586"/>
                  </a:lnTo>
                  <a:lnTo>
                    <a:pt x="2084" y="1593"/>
                  </a:lnTo>
                  <a:lnTo>
                    <a:pt x="2087" y="1598"/>
                  </a:lnTo>
                  <a:lnTo>
                    <a:pt x="2090" y="1603"/>
                  </a:lnTo>
                  <a:lnTo>
                    <a:pt x="2088" y="1606"/>
                  </a:lnTo>
                  <a:lnTo>
                    <a:pt x="2085" y="1610"/>
                  </a:lnTo>
                  <a:lnTo>
                    <a:pt x="2080" y="1611"/>
                  </a:lnTo>
                  <a:lnTo>
                    <a:pt x="2074" y="1611"/>
                  </a:lnTo>
                  <a:lnTo>
                    <a:pt x="2067" y="1611"/>
                  </a:lnTo>
                  <a:lnTo>
                    <a:pt x="2060" y="1608"/>
                  </a:lnTo>
                  <a:lnTo>
                    <a:pt x="2052" y="1605"/>
                  </a:lnTo>
                  <a:lnTo>
                    <a:pt x="2034" y="1601"/>
                  </a:lnTo>
                  <a:lnTo>
                    <a:pt x="2021" y="1599"/>
                  </a:lnTo>
                  <a:lnTo>
                    <a:pt x="2020" y="1599"/>
                  </a:lnTo>
                  <a:lnTo>
                    <a:pt x="2018" y="1599"/>
                  </a:lnTo>
                  <a:lnTo>
                    <a:pt x="2011" y="1599"/>
                  </a:lnTo>
                  <a:lnTo>
                    <a:pt x="2003" y="1599"/>
                  </a:lnTo>
                  <a:lnTo>
                    <a:pt x="1996" y="1599"/>
                  </a:lnTo>
                  <a:lnTo>
                    <a:pt x="1990" y="1598"/>
                  </a:lnTo>
                  <a:lnTo>
                    <a:pt x="1987" y="1597"/>
                  </a:lnTo>
                  <a:lnTo>
                    <a:pt x="1985" y="1595"/>
                  </a:lnTo>
                  <a:lnTo>
                    <a:pt x="1982" y="1593"/>
                  </a:lnTo>
                  <a:lnTo>
                    <a:pt x="1978" y="1589"/>
                  </a:lnTo>
                  <a:lnTo>
                    <a:pt x="1977" y="1585"/>
                  </a:lnTo>
                  <a:lnTo>
                    <a:pt x="1976" y="1580"/>
                  </a:lnTo>
                  <a:lnTo>
                    <a:pt x="1974" y="1578"/>
                  </a:lnTo>
                  <a:lnTo>
                    <a:pt x="1974" y="1575"/>
                  </a:lnTo>
                  <a:lnTo>
                    <a:pt x="1973" y="1572"/>
                  </a:lnTo>
                  <a:lnTo>
                    <a:pt x="1972" y="1568"/>
                  </a:lnTo>
                  <a:lnTo>
                    <a:pt x="1970" y="1565"/>
                  </a:lnTo>
                  <a:lnTo>
                    <a:pt x="1967" y="1561"/>
                  </a:lnTo>
                  <a:lnTo>
                    <a:pt x="1962" y="1560"/>
                  </a:lnTo>
                  <a:lnTo>
                    <a:pt x="1959" y="1561"/>
                  </a:lnTo>
                  <a:lnTo>
                    <a:pt x="1951" y="1562"/>
                  </a:lnTo>
                  <a:lnTo>
                    <a:pt x="1946" y="1565"/>
                  </a:lnTo>
                  <a:lnTo>
                    <a:pt x="1943" y="1567"/>
                  </a:lnTo>
                  <a:lnTo>
                    <a:pt x="1939" y="1572"/>
                  </a:lnTo>
                  <a:lnTo>
                    <a:pt x="1936" y="1576"/>
                  </a:lnTo>
                  <a:lnTo>
                    <a:pt x="1933" y="1581"/>
                  </a:lnTo>
                  <a:lnTo>
                    <a:pt x="1932" y="1585"/>
                  </a:lnTo>
                  <a:lnTo>
                    <a:pt x="1932" y="1588"/>
                  </a:lnTo>
                  <a:lnTo>
                    <a:pt x="1930" y="1592"/>
                  </a:lnTo>
                  <a:lnTo>
                    <a:pt x="1932" y="1597"/>
                  </a:lnTo>
                  <a:lnTo>
                    <a:pt x="1932" y="1600"/>
                  </a:lnTo>
                  <a:lnTo>
                    <a:pt x="1933" y="1603"/>
                  </a:lnTo>
                  <a:lnTo>
                    <a:pt x="1933" y="1605"/>
                  </a:lnTo>
                  <a:lnTo>
                    <a:pt x="1932" y="1607"/>
                  </a:lnTo>
                  <a:lnTo>
                    <a:pt x="1929" y="1608"/>
                  </a:lnTo>
                  <a:lnTo>
                    <a:pt x="1927" y="1610"/>
                  </a:lnTo>
                  <a:lnTo>
                    <a:pt x="1923" y="1610"/>
                  </a:lnTo>
                  <a:lnTo>
                    <a:pt x="1921" y="1611"/>
                  </a:lnTo>
                  <a:lnTo>
                    <a:pt x="1919" y="1613"/>
                  </a:lnTo>
                  <a:lnTo>
                    <a:pt x="1917" y="1623"/>
                  </a:lnTo>
                  <a:lnTo>
                    <a:pt x="1917" y="1638"/>
                  </a:lnTo>
                  <a:lnTo>
                    <a:pt x="1919" y="1648"/>
                  </a:lnTo>
                  <a:lnTo>
                    <a:pt x="1920" y="1658"/>
                  </a:lnTo>
                  <a:lnTo>
                    <a:pt x="1919" y="1674"/>
                  </a:lnTo>
                  <a:lnTo>
                    <a:pt x="1917" y="1681"/>
                  </a:lnTo>
                  <a:lnTo>
                    <a:pt x="1914" y="1687"/>
                  </a:lnTo>
                  <a:lnTo>
                    <a:pt x="1911" y="1689"/>
                  </a:lnTo>
                  <a:lnTo>
                    <a:pt x="1909" y="1692"/>
                  </a:lnTo>
                  <a:lnTo>
                    <a:pt x="1907" y="1693"/>
                  </a:lnTo>
                  <a:lnTo>
                    <a:pt x="1904" y="1693"/>
                  </a:lnTo>
                  <a:lnTo>
                    <a:pt x="1902" y="1693"/>
                  </a:lnTo>
                  <a:lnTo>
                    <a:pt x="1898" y="1692"/>
                  </a:lnTo>
                  <a:lnTo>
                    <a:pt x="1896" y="1689"/>
                  </a:lnTo>
                  <a:lnTo>
                    <a:pt x="1894" y="1685"/>
                  </a:lnTo>
                  <a:lnTo>
                    <a:pt x="1891" y="1675"/>
                  </a:lnTo>
                  <a:lnTo>
                    <a:pt x="1889" y="1663"/>
                  </a:lnTo>
                  <a:lnTo>
                    <a:pt x="1888" y="1660"/>
                  </a:lnTo>
                  <a:lnTo>
                    <a:pt x="1888" y="1656"/>
                  </a:lnTo>
                  <a:lnTo>
                    <a:pt x="1883" y="1650"/>
                  </a:lnTo>
                  <a:lnTo>
                    <a:pt x="1877" y="1645"/>
                  </a:lnTo>
                  <a:lnTo>
                    <a:pt x="1875" y="1645"/>
                  </a:lnTo>
                  <a:lnTo>
                    <a:pt x="1872" y="1644"/>
                  </a:lnTo>
                  <a:lnTo>
                    <a:pt x="1865" y="1643"/>
                  </a:lnTo>
                  <a:lnTo>
                    <a:pt x="1855" y="1643"/>
                  </a:lnTo>
                  <a:lnTo>
                    <a:pt x="1850" y="1642"/>
                  </a:lnTo>
                  <a:lnTo>
                    <a:pt x="1844" y="1642"/>
                  </a:lnTo>
                  <a:lnTo>
                    <a:pt x="1840" y="1641"/>
                  </a:lnTo>
                  <a:lnTo>
                    <a:pt x="1835" y="1639"/>
                  </a:lnTo>
                  <a:lnTo>
                    <a:pt x="1831" y="1636"/>
                  </a:lnTo>
                  <a:lnTo>
                    <a:pt x="1827" y="1632"/>
                  </a:lnTo>
                  <a:lnTo>
                    <a:pt x="1821" y="1623"/>
                  </a:lnTo>
                  <a:lnTo>
                    <a:pt x="1815" y="1612"/>
                  </a:lnTo>
                  <a:lnTo>
                    <a:pt x="1809" y="1605"/>
                  </a:lnTo>
                  <a:lnTo>
                    <a:pt x="1803" y="1600"/>
                  </a:lnTo>
                  <a:lnTo>
                    <a:pt x="1801" y="1599"/>
                  </a:lnTo>
                  <a:lnTo>
                    <a:pt x="1798" y="1598"/>
                  </a:lnTo>
                  <a:lnTo>
                    <a:pt x="1796" y="1598"/>
                  </a:lnTo>
                  <a:lnTo>
                    <a:pt x="1795" y="1599"/>
                  </a:lnTo>
                  <a:lnTo>
                    <a:pt x="1791" y="1601"/>
                  </a:lnTo>
                  <a:lnTo>
                    <a:pt x="1789" y="1605"/>
                  </a:lnTo>
                  <a:lnTo>
                    <a:pt x="1788" y="1610"/>
                  </a:lnTo>
                  <a:lnTo>
                    <a:pt x="1785" y="1617"/>
                  </a:lnTo>
                  <a:lnTo>
                    <a:pt x="1784" y="1622"/>
                  </a:lnTo>
                  <a:lnTo>
                    <a:pt x="1783" y="1626"/>
                  </a:lnTo>
                  <a:lnTo>
                    <a:pt x="1781" y="1631"/>
                  </a:lnTo>
                  <a:lnTo>
                    <a:pt x="1777" y="1633"/>
                  </a:lnTo>
                  <a:lnTo>
                    <a:pt x="1773" y="1636"/>
                  </a:lnTo>
                  <a:lnTo>
                    <a:pt x="1770" y="1638"/>
                  </a:lnTo>
                  <a:lnTo>
                    <a:pt x="1765" y="1638"/>
                  </a:lnTo>
                  <a:lnTo>
                    <a:pt x="1760" y="1638"/>
                  </a:lnTo>
                  <a:lnTo>
                    <a:pt x="1753" y="1636"/>
                  </a:lnTo>
                  <a:lnTo>
                    <a:pt x="1746" y="1633"/>
                  </a:lnTo>
                  <a:lnTo>
                    <a:pt x="1743" y="1632"/>
                  </a:lnTo>
                  <a:lnTo>
                    <a:pt x="1739" y="1632"/>
                  </a:lnTo>
                  <a:lnTo>
                    <a:pt x="1737" y="1633"/>
                  </a:lnTo>
                  <a:lnTo>
                    <a:pt x="1735" y="1636"/>
                  </a:lnTo>
                  <a:lnTo>
                    <a:pt x="1734" y="1641"/>
                  </a:lnTo>
                  <a:lnTo>
                    <a:pt x="1735" y="1647"/>
                  </a:lnTo>
                  <a:lnTo>
                    <a:pt x="1737" y="1651"/>
                  </a:lnTo>
                  <a:lnTo>
                    <a:pt x="1737" y="1656"/>
                  </a:lnTo>
                  <a:lnTo>
                    <a:pt x="1733" y="1661"/>
                  </a:lnTo>
                  <a:lnTo>
                    <a:pt x="1729" y="1663"/>
                  </a:lnTo>
                  <a:lnTo>
                    <a:pt x="1726" y="1669"/>
                  </a:lnTo>
                  <a:lnTo>
                    <a:pt x="1725" y="1671"/>
                  </a:lnTo>
                  <a:lnTo>
                    <a:pt x="1724" y="1680"/>
                  </a:lnTo>
                  <a:lnTo>
                    <a:pt x="1724" y="1688"/>
                  </a:lnTo>
                  <a:lnTo>
                    <a:pt x="1725" y="1695"/>
                  </a:lnTo>
                  <a:lnTo>
                    <a:pt x="1726" y="1702"/>
                  </a:lnTo>
                  <a:lnTo>
                    <a:pt x="1726" y="1710"/>
                  </a:lnTo>
                  <a:lnTo>
                    <a:pt x="1725" y="1717"/>
                  </a:lnTo>
                  <a:lnTo>
                    <a:pt x="1722" y="1724"/>
                  </a:lnTo>
                  <a:lnTo>
                    <a:pt x="1718" y="1730"/>
                  </a:lnTo>
                  <a:lnTo>
                    <a:pt x="1712" y="1736"/>
                  </a:lnTo>
                  <a:lnTo>
                    <a:pt x="1703" y="1739"/>
                  </a:lnTo>
                  <a:lnTo>
                    <a:pt x="1695" y="1743"/>
                  </a:lnTo>
                  <a:lnTo>
                    <a:pt x="1684" y="1745"/>
                  </a:lnTo>
                  <a:lnTo>
                    <a:pt x="1664" y="1750"/>
                  </a:lnTo>
                  <a:lnTo>
                    <a:pt x="1647" y="1753"/>
                  </a:lnTo>
                  <a:lnTo>
                    <a:pt x="1638" y="1756"/>
                  </a:lnTo>
                  <a:lnTo>
                    <a:pt x="1626" y="1761"/>
                  </a:lnTo>
                  <a:lnTo>
                    <a:pt x="1615" y="1765"/>
                  </a:lnTo>
                  <a:lnTo>
                    <a:pt x="1605" y="1770"/>
                  </a:lnTo>
                  <a:lnTo>
                    <a:pt x="1599" y="1773"/>
                  </a:lnTo>
                  <a:lnTo>
                    <a:pt x="1593" y="1774"/>
                  </a:lnTo>
                  <a:lnTo>
                    <a:pt x="1588" y="1775"/>
                  </a:lnTo>
                  <a:lnTo>
                    <a:pt x="1583" y="1774"/>
                  </a:lnTo>
                  <a:lnTo>
                    <a:pt x="1580" y="1770"/>
                  </a:lnTo>
                  <a:lnTo>
                    <a:pt x="1579" y="1764"/>
                  </a:lnTo>
                  <a:lnTo>
                    <a:pt x="1577" y="1756"/>
                  </a:lnTo>
                  <a:lnTo>
                    <a:pt x="1577" y="1749"/>
                  </a:lnTo>
                  <a:lnTo>
                    <a:pt x="1576" y="1740"/>
                  </a:lnTo>
                  <a:lnTo>
                    <a:pt x="1576" y="1734"/>
                  </a:lnTo>
                  <a:lnTo>
                    <a:pt x="1575" y="1731"/>
                  </a:lnTo>
                  <a:lnTo>
                    <a:pt x="1574" y="1730"/>
                  </a:lnTo>
                  <a:lnTo>
                    <a:pt x="1573" y="1729"/>
                  </a:lnTo>
                  <a:lnTo>
                    <a:pt x="1571" y="1727"/>
                  </a:lnTo>
                  <a:lnTo>
                    <a:pt x="1569" y="1729"/>
                  </a:lnTo>
                  <a:lnTo>
                    <a:pt x="1567" y="1729"/>
                  </a:lnTo>
                  <a:lnTo>
                    <a:pt x="1561" y="1733"/>
                  </a:lnTo>
                  <a:lnTo>
                    <a:pt x="1556" y="1738"/>
                  </a:lnTo>
                  <a:lnTo>
                    <a:pt x="1554" y="1740"/>
                  </a:lnTo>
                  <a:lnTo>
                    <a:pt x="1550" y="1742"/>
                  </a:lnTo>
                  <a:lnTo>
                    <a:pt x="1549" y="1742"/>
                  </a:lnTo>
                  <a:lnTo>
                    <a:pt x="1546" y="1740"/>
                  </a:lnTo>
                  <a:lnTo>
                    <a:pt x="1544" y="1738"/>
                  </a:lnTo>
                  <a:lnTo>
                    <a:pt x="1540" y="1733"/>
                  </a:lnTo>
                  <a:lnTo>
                    <a:pt x="1539" y="1729"/>
                  </a:lnTo>
                  <a:lnTo>
                    <a:pt x="1538" y="1723"/>
                  </a:lnTo>
                  <a:lnTo>
                    <a:pt x="1538" y="1717"/>
                  </a:lnTo>
                  <a:lnTo>
                    <a:pt x="1538" y="1713"/>
                  </a:lnTo>
                  <a:lnTo>
                    <a:pt x="1538" y="1707"/>
                  </a:lnTo>
                  <a:lnTo>
                    <a:pt x="1538" y="1701"/>
                  </a:lnTo>
                  <a:lnTo>
                    <a:pt x="1538" y="1698"/>
                  </a:lnTo>
                  <a:lnTo>
                    <a:pt x="1538" y="1694"/>
                  </a:lnTo>
                  <a:lnTo>
                    <a:pt x="1536" y="1692"/>
                  </a:lnTo>
                  <a:lnTo>
                    <a:pt x="1535" y="1690"/>
                  </a:lnTo>
                  <a:lnTo>
                    <a:pt x="1532" y="1690"/>
                  </a:lnTo>
                  <a:lnTo>
                    <a:pt x="1530" y="1692"/>
                  </a:lnTo>
                  <a:lnTo>
                    <a:pt x="1526" y="1694"/>
                  </a:lnTo>
                  <a:lnTo>
                    <a:pt x="1520" y="1698"/>
                  </a:lnTo>
                  <a:lnTo>
                    <a:pt x="1511" y="1708"/>
                  </a:lnTo>
                  <a:lnTo>
                    <a:pt x="1500" y="1719"/>
                  </a:lnTo>
                  <a:lnTo>
                    <a:pt x="1493" y="1724"/>
                  </a:lnTo>
                  <a:lnTo>
                    <a:pt x="1487" y="1727"/>
                  </a:lnTo>
                  <a:lnTo>
                    <a:pt x="1482" y="1729"/>
                  </a:lnTo>
                  <a:lnTo>
                    <a:pt x="1474" y="1729"/>
                  </a:lnTo>
                  <a:lnTo>
                    <a:pt x="1468" y="1729"/>
                  </a:lnTo>
                  <a:lnTo>
                    <a:pt x="1463" y="1725"/>
                  </a:lnTo>
                  <a:lnTo>
                    <a:pt x="1458" y="1721"/>
                  </a:lnTo>
                  <a:lnTo>
                    <a:pt x="1454" y="1717"/>
                  </a:lnTo>
                  <a:lnTo>
                    <a:pt x="1450" y="1711"/>
                  </a:lnTo>
                  <a:lnTo>
                    <a:pt x="1447" y="1705"/>
                  </a:lnTo>
                  <a:lnTo>
                    <a:pt x="1445" y="1700"/>
                  </a:lnTo>
                  <a:lnTo>
                    <a:pt x="1444" y="1694"/>
                  </a:lnTo>
                  <a:lnTo>
                    <a:pt x="1444" y="1690"/>
                  </a:lnTo>
                  <a:lnTo>
                    <a:pt x="1443" y="1685"/>
                  </a:lnTo>
                  <a:lnTo>
                    <a:pt x="1443" y="1681"/>
                  </a:lnTo>
                  <a:lnTo>
                    <a:pt x="1443" y="1676"/>
                  </a:lnTo>
                  <a:lnTo>
                    <a:pt x="1443" y="1668"/>
                  </a:lnTo>
                  <a:lnTo>
                    <a:pt x="1441" y="1662"/>
                  </a:lnTo>
                  <a:lnTo>
                    <a:pt x="1441" y="1661"/>
                  </a:lnTo>
                  <a:lnTo>
                    <a:pt x="1439" y="1661"/>
                  </a:lnTo>
                  <a:lnTo>
                    <a:pt x="1435" y="1657"/>
                  </a:lnTo>
                  <a:lnTo>
                    <a:pt x="1432" y="1656"/>
                  </a:lnTo>
                  <a:lnTo>
                    <a:pt x="1430" y="1656"/>
                  </a:lnTo>
                  <a:lnTo>
                    <a:pt x="1425" y="1655"/>
                  </a:lnTo>
                  <a:lnTo>
                    <a:pt x="1423" y="1655"/>
                  </a:lnTo>
                  <a:lnTo>
                    <a:pt x="1419" y="1654"/>
                  </a:lnTo>
                  <a:lnTo>
                    <a:pt x="1414" y="1652"/>
                  </a:lnTo>
                  <a:lnTo>
                    <a:pt x="1410" y="1650"/>
                  </a:lnTo>
                  <a:lnTo>
                    <a:pt x="1407" y="1647"/>
                  </a:lnTo>
                  <a:lnTo>
                    <a:pt x="1405" y="1643"/>
                  </a:lnTo>
                  <a:lnTo>
                    <a:pt x="1403" y="1635"/>
                  </a:lnTo>
                  <a:lnTo>
                    <a:pt x="1401" y="1624"/>
                  </a:lnTo>
                  <a:lnTo>
                    <a:pt x="1400" y="1614"/>
                  </a:lnTo>
                  <a:lnTo>
                    <a:pt x="1399" y="1607"/>
                  </a:lnTo>
                  <a:lnTo>
                    <a:pt x="1397" y="1605"/>
                  </a:lnTo>
                  <a:lnTo>
                    <a:pt x="1395" y="1601"/>
                  </a:lnTo>
                  <a:lnTo>
                    <a:pt x="1393" y="1599"/>
                  </a:lnTo>
                  <a:lnTo>
                    <a:pt x="1390" y="1597"/>
                  </a:lnTo>
                  <a:lnTo>
                    <a:pt x="1384" y="1593"/>
                  </a:lnTo>
                  <a:lnTo>
                    <a:pt x="1378" y="1588"/>
                  </a:lnTo>
                  <a:lnTo>
                    <a:pt x="1373" y="1582"/>
                  </a:lnTo>
                  <a:lnTo>
                    <a:pt x="1369" y="1574"/>
                  </a:lnTo>
                  <a:lnTo>
                    <a:pt x="1368" y="1569"/>
                  </a:lnTo>
                  <a:lnTo>
                    <a:pt x="1366" y="1566"/>
                  </a:lnTo>
                  <a:lnTo>
                    <a:pt x="1363" y="1563"/>
                  </a:lnTo>
                  <a:lnTo>
                    <a:pt x="1361" y="1562"/>
                  </a:lnTo>
                  <a:lnTo>
                    <a:pt x="1359" y="1562"/>
                  </a:lnTo>
                  <a:lnTo>
                    <a:pt x="1355" y="1563"/>
                  </a:lnTo>
                  <a:lnTo>
                    <a:pt x="1350" y="1566"/>
                  </a:lnTo>
                  <a:lnTo>
                    <a:pt x="1346" y="1569"/>
                  </a:lnTo>
                  <a:lnTo>
                    <a:pt x="1340" y="1574"/>
                  </a:lnTo>
                  <a:lnTo>
                    <a:pt x="1334" y="1576"/>
                  </a:lnTo>
                  <a:lnTo>
                    <a:pt x="1328" y="1579"/>
                  </a:lnTo>
                  <a:lnTo>
                    <a:pt x="1323" y="1580"/>
                  </a:lnTo>
                  <a:lnTo>
                    <a:pt x="1321" y="1580"/>
                  </a:lnTo>
                  <a:lnTo>
                    <a:pt x="1319" y="1580"/>
                  </a:lnTo>
                  <a:lnTo>
                    <a:pt x="1313" y="1580"/>
                  </a:lnTo>
                  <a:lnTo>
                    <a:pt x="1310" y="1581"/>
                  </a:lnTo>
                  <a:lnTo>
                    <a:pt x="1306" y="1582"/>
                  </a:lnTo>
                  <a:lnTo>
                    <a:pt x="1305" y="1585"/>
                  </a:lnTo>
                  <a:lnTo>
                    <a:pt x="1302" y="1589"/>
                  </a:lnTo>
                  <a:lnTo>
                    <a:pt x="1299" y="1594"/>
                  </a:lnTo>
                  <a:lnTo>
                    <a:pt x="1292" y="1603"/>
                  </a:lnTo>
                  <a:lnTo>
                    <a:pt x="1281" y="1613"/>
                  </a:lnTo>
                  <a:lnTo>
                    <a:pt x="1275" y="1619"/>
                  </a:lnTo>
                  <a:lnTo>
                    <a:pt x="1271" y="1625"/>
                  </a:lnTo>
                  <a:lnTo>
                    <a:pt x="1268" y="1631"/>
                  </a:lnTo>
                  <a:lnTo>
                    <a:pt x="1267" y="1637"/>
                  </a:lnTo>
                  <a:lnTo>
                    <a:pt x="1267" y="1642"/>
                  </a:lnTo>
                  <a:lnTo>
                    <a:pt x="1268" y="1648"/>
                  </a:lnTo>
                  <a:lnTo>
                    <a:pt x="1269" y="1654"/>
                  </a:lnTo>
                  <a:lnTo>
                    <a:pt x="1272" y="1658"/>
                  </a:lnTo>
                  <a:lnTo>
                    <a:pt x="1277" y="1669"/>
                  </a:lnTo>
                  <a:lnTo>
                    <a:pt x="1279" y="1680"/>
                  </a:lnTo>
                  <a:lnTo>
                    <a:pt x="1280" y="1686"/>
                  </a:lnTo>
                  <a:lnTo>
                    <a:pt x="1280" y="1692"/>
                  </a:lnTo>
                  <a:lnTo>
                    <a:pt x="1279" y="1696"/>
                  </a:lnTo>
                  <a:lnTo>
                    <a:pt x="1277" y="1701"/>
                  </a:lnTo>
                  <a:lnTo>
                    <a:pt x="1272" y="1715"/>
                  </a:lnTo>
                  <a:lnTo>
                    <a:pt x="1267" y="1730"/>
                  </a:lnTo>
                  <a:lnTo>
                    <a:pt x="1266" y="1733"/>
                  </a:lnTo>
                  <a:lnTo>
                    <a:pt x="1265" y="1734"/>
                  </a:lnTo>
                  <a:lnTo>
                    <a:pt x="1262" y="1731"/>
                  </a:lnTo>
                  <a:lnTo>
                    <a:pt x="1261" y="1724"/>
                  </a:lnTo>
                  <a:lnTo>
                    <a:pt x="1260" y="1715"/>
                  </a:lnTo>
                  <a:lnTo>
                    <a:pt x="1256" y="1710"/>
                  </a:lnTo>
                  <a:lnTo>
                    <a:pt x="1255" y="1707"/>
                  </a:lnTo>
                  <a:lnTo>
                    <a:pt x="1253" y="1706"/>
                  </a:lnTo>
                  <a:lnTo>
                    <a:pt x="1250" y="1706"/>
                  </a:lnTo>
                  <a:lnTo>
                    <a:pt x="1248" y="1705"/>
                  </a:lnTo>
                  <a:lnTo>
                    <a:pt x="1246" y="1706"/>
                  </a:lnTo>
                  <a:lnTo>
                    <a:pt x="1243" y="1707"/>
                  </a:lnTo>
                  <a:lnTo>
                    <a:pt x="1242" y="1710"/>
                  </a:lnTo>
                  <a:lnTo>
                    <a:pt x="1241" y="1712"/>
                  </a:lnTo>
                  <a:lnTo>
                    <a:pt x="1239" y="1720"/>
                  </a:lnTo>
                  <a:lnTo>
                    <a:pt x="1236" y="1730"/>
                  </a:lnTo>
                  <a:lnTo>
                    <a:pt x="1234" y="1734"/>
                  </a:lnTo>
                  <a:lnTo>
                    <a:pt x="1230" y="1738"/>
                  </a:lnTo>
                  <a:lnTo>
                    <a:pt x="1228" y="1740"/>
                  </a:lnTo>
                  <a:lnTo>
                    <a:pt x="1224" y="1743"/>
                  </a:lnTo>
                  <a:lnTo>
                    <a:pt x="1216" y="1745"/>
                  </a:lnTo>
                  <a:lnTo>
                    <a:pt x="1209" y="1745"/>
                  </a:lnTo>
                  <a:lnTo>
                    <a:pt x="1199" y="1744"/>
                  </a:lnTo>
                  <a:lnTo>
                    <a:pt x="1190" y="1740"/>
                  </a:lnTo>
                  <a:lnTo>
                    <a:pt x="1177" y="1738"/>
                  </a:lnTo>
                  <a:lnTo>
                    <a:pt x="1164" y="1737"/>
                  </a:lnTo>
                  <a:lnTo>
                    <a:pt x="1157" y="1737"/>
                  </a:lnTo>
                  <a:lnTo>
                    <a:pt x="1148" y="1738"/>
                  </a:lnTo>
                  <a:lnTo>
                    <a:pt x="1141" y="1742"/>
                  </a:lnTo>
                  <a:lnTo>
                    <a:pt x="1134" y="1745"/>
                  </a:lnTo>
                  <a:lnTo>
                    <a:pt x="1128" y="1750"/>
                  </a:lnTo>
                  <a:lnTo>
                    <a:pt x="1121" y="1756"/>
                  </a:lnTo>
                  <a:lnTo>
                    <a:pt x="1115" y="1761"/>
                  </a:lnTo>
                  <a:lnTo>
                    <a:pt x="1109" y="1768"/>
                  </a:lnTo>
                  <a:lnTo>
                    <a:pt x="1103" y="1774"/>
                  </a:lnTo>
                  <a:lnTo>
                    <a:pt x="1094" y="1781"/>
                  </a:lnTo>
                  <a:lnTo>
                    <a:pt x="1083" y="1789"/>
                  </a:lnTo>
                  <a:lnTo>
                    <a:pt x="1072" y="1796"/>
                  </a:lnTo>
                  <a:lnTo>
                    <a:pt x="1048" y="1809"/>
                  </a:lnTo>
                  <a:lnTo>
                    <a:pt x="1029" y="1819"/>
                  </a:lnTo>
                  <a:lnTo>
                    <a:pt x="1021" y="1821"/>
                  </a:lnTo>
                  <a:lnTo>
                    <a:pt x="1014" y="1824"/>
                  </a:lnTo>
                  <a:lnTo>
                    <a:pt x="1006" y="1825"/>
                  </a:lnTo>
                  <a:lnTo>
                    <a:pt x="998" y="1825"/>
                  </a:lnTo>
                  <a:lnTo>
                    <a:pt x="985" y="1824"/>
                  </a:lnTo>
                  <a:lnTo>
                    <a:pt x="977" y="1822"/>
                  </a:lnTo>
                  <a:lnTo>
                    <a:pt x="970" y="1820"/>
                  </a:lnTo>
                  <a:lnTo>
                    <a:pt x="963" y="1820"/>
                  </a:lnTo>
                  <a:lnTo>
                    <a:pt x="957" y="1820"/>
                  </a:lnTo>
                  <a:lnTo>
                    <a:pt x="951" y="1822"/>
                  </a:lnTo>
                  <a:lnTo>
                    <a:pt x="950" y="1825"/>
                  </a:lnTo>
                  <a:lnTo>
                    <a:pt x="947" y="1827"/>
                  </a:lnTo>
                  <a:lnTo>
                    <a:pt x="947" y="1831"/>
                  </a:lnTo>
                  <a:lnTo>
                    <a:pt x="947" y="1834"/>
                  </a:lnTo>
                  <a:lnTo>
                    <a:pt x="950" y="1841"/>
                  </a:lnTo>
                  <a:lnTo>
                    <a:pt x="954" y="1852"/>
                  </a:lnTo>
                  <a:lnTo>
                    <a:pt x="958" y="1858"/>
                  </a:lnTo>
                  <a:lnTo>
                    <a:pt x="960" y="1864"/>
                  </a:lnTo>
                  <a:lnTo>
                    <a:pt x="960" y="1870"/>
                  </a:lnTo>
                  <a:lnTo>
                    <a:pt x="960" y="1876"/>
                  </a:lnTo>
                  <a:lnTo>
                    <a:pt x="960" y="1883"/>
                  </a:lnTo>
                  <a:lnTo>
                    <a:pt x="958" y="1889"/>
                  </a:lnTo>
                  <a:lnTo>
                    <a:pt x="956" y="1895"/>
                  </a:lnTo>
                  <a:lnTo>
                    <a:pt x="953" y="1901"/>
                  </a:lnTo>
                  <a:lnTo>
                    <a:pt x="950" y="1906"/>
                  </a:lnTo>
                  <a:lnTo>
                    <a:pt x="946" y="1909"/>
                  </a:lnTo>
                  <a:lnTo>
                    <a:pt x="941" y="1913"/>
                  </a:lnTo>
                  <a:lnTo>
                    <a:pt x="938" y="1915"/>
                  </a:lnTo>
                  <a:lnTo>
                    <a:pt x="928" y="1920"/>
                  </a:lnTo>
                  <a:lnTo>
                    <a:pt x="918" y="1926"/>
                  </a:lnTo>
                  <a:lnTo>
                    <a:pt x="908" y="1934"/>
                  </a:lnTo>
                  <a:lnTo>
                    <a:pt x="900" y="1942"/>
                  </a:lnTo>
                  <a:lnTo>
                    <a:pt x="895" y="1947"/>
                  </a:lnTo>
                  <a:lnTo>
                    <a:pt x="891" y="1951"/>
                  </a:lnTo>
                  <a:lnTo>
                    <a:pt x="888" y="1953"/>
                  </a:lnTo>
                  <a:lnTo>
                    <a:pt x="883" y="1954"/>
                  </a:lnTo>
                  <a:lnTo>
                    <a:pt x="880" y="1956"/>
                  </a:lnTo>
                  <a:lnTo>
                    <a:pt x="876" y="1954"/>
                  </a:lnTo>
                  <a:lnTo>
                    <a:pt x="874" y="1953"/>
                  </a:lnTo>
                  <a:lnTo>
                    <a:pt x="870" y="1951"/>
                  </a:lnTo>
                  <a:lnTo>
                    <a:pt x="864" y="1945"/>
                  </a:lnTo>
                  <a:lnTo>
                    <a:pt x="857" y="1935"/>
                  </a:lnTo>
                  <a:lnTo>
                    <a:pt x="853" y="1932"/>
                  </a:lnTo>
                  <a:lnTo>
                    <a:pt x="849" y="1929"/>
                  </a:lnTo>
                  <a:lnTo>
                    <a:pt x="843" y="1927"/>
                  </a:lnTo>
                  <a:lnTo>
                    <a:pt x="838" y="1927"/>
                  </a:lnTo>
                  <a:lnTo>
                    <a:pt x="826" y="1928"/>
                  </a:lnTo>
                  <a:lnTo>
                    <a:pt x="814" y="1931"/>
                  </a:lnTo>
                  <a:lnTo>
                    <a:pt x="808" y="1932"/>
                  </a:lnTo>
                  <a:lnTo>
                    <a:pt x="802" y="1932"/>
                  </a:lnTo>
                  <a:lnTo>
                    <a:pt x="798" y="1931"/>
                  </a:lnTo>
                  <a:lnTo>
                    <a:pt x="793" y="1929"/>
                  </a:lnTo>
                  <a:lnTo>
                    <a:pt x="789" y="1926"/>
                  </a:lnTo>
                  <a:lnTo>
                    <a:pt x="786" y="1922"/>
                  </a:lnTo>
                  <a:lnTo>
                    <a:pt x="783" y="1918"/>
                  </a:lnTo>
                  <a:lnTo>
                    <a:pt x="782" y="1913"/>
                  </a:lnTo>
                  <a:lnTo>
                    <a:pt x="780" y="1908"/>
                  </a:lnTo>
                  <a:lnTo>
                    <a:pt x="778" y="1904"/>
                  </a:lnTo>
                  <a:lnTo>
                    <a:pt x="775" y="1903"/>
                  </a:lnTo>
                  <a:lnTo>
                    <a:pt x="773" y="1902"/>
                  </a:lnTo>
                  <a:lnTo>
                    <a:pt x="764" y="1901"/>
                  </a:lnTo>
                  <a:lnTo>
                    <a:pt x="756" y="1900"/>
                  </a:lnTo>
                  <a:lnTo>
                    <a:pt x="746" y="1899"/>
                  </a:lnTo>
                  <a:lnTo>
                    <a:pt x="737" y="1895"/>
                  </a:lnTo>
                  <a:lnTo>
                    <a:pt x="729" y="1891"/>
                  </a:lnTo>
                  <a:lnTo>
                    <a:pt x="721" y="1888"/>
                  </a:lnTo>
                  <a:lnTo>
                    <a:pt x="714" y="1884"/>
                  </a:lnTo>
                  <a:lnTo>
                    <a:pt x="707" y="1882"/>
                  </a:lnTo>
                  <a:lnTo>
                    <a:pt x="699" y="1881"/>
                  </a:lnTo>
                  <a:lnTo>
                    <a:pt x="691" y="1879"/>
                  </a:lnTo>
                  <a:lnTo>
                    <a:pt x="687" y="1879"/>
                  </a:lnTo>
                  <a:lnTo>
                    <a:pt x="683" y="1878"/>
                  </a:lnTo>
                  <a:lnTo>
                    <a:pt x="681" y="1876"/>
                  </a:lnTo>
                  <a:lnTo>
                    <a:pt x="677" y="1872"/>
                  </a:lnTo>
                  <a:lnTo>
                    <a:pt x="673" y="1866"/>
                  </a:lnTo>
                  <a:lnTo>
                    <a:pt x="668" y="1858"/>
                  </a:lnTo>
                  <a:lnTo>
                    <a:pt x="664" y="1847"/>
                  </a:lnTo>
                  <a:lnTo>
                    <a:pt x="661" y="1838"/>
                  </a:lnTo>
                  <a:lnTo>
                    <a:pt x="658" y="1833"/>
                  </a:lnTo>
                  <a:lnTo>
                    <a:pt x="656" y="1828"/>
                  </a:lnTo>
                  <a:lnTo>
                    <a:pt x="654" y="1826"/>
                  </a:lnTo>
                  <a:lnTo>
                    <a:pt x="651" y="1824"/>
                  </a:lnTo>
                  <a:lnTo>
                    <a:pt x="642" y="1821"/>
                  </a:lnTo>
                  <a:lnTo>
                    <a:pt x="629" y="1821"/>
                  </a:lnTo>
                  <a:lnTo>
                    <a:pt x="613" y="1821"/>
                  </a:lnTo>
                  <a:lnTo>
                    <a:pt x="599" y="1821"/>
                  </a:lnTo>
                  <a:lnTo>
                    <a:pt x="594" y="1820"/>
                  </a:lnTo>
                  <a:lnTo>
                    <a:pt x="589" y="1819"/>
                  </a:lnTo>
                  <a:lnTo>
                    <a:pt x="586" y="1815"/>
                  </a:lnTo>
                  <a:lnTo>
                    <a:pt x="584" y="1812"/>
                  </a:lnTo>
                  <a:lnTo>
                    <a:pt x="579" y="1805"/>
                  </a:lnTo>
                  <a:lnTo>
                    <a:pt x="574" y="1795"/>
                  </a:lnTo>
                  <a:lnTo>
                    <a:pt x="572" y="1792"/>
                  </a:lnTo>
                  <a:lnTo>
                    <a:pt x="568" y="1789"/>
                  </a:lnTo>
                  <a:lnTo>
                    <a:pt x="565" y="1789"/>
                  </a:lnTo>
                  <a:lnTo>
                    <a:pt x="562" y="1789"/>
                  </a:lnTo>
                  <a:lnTo>
                    <a:pt x="559" y="1790"/>
                  </a:lnTo>
                  <a:lnTo>
                    <a:pt x="555" y="1792"/>
                  </a:lnTo>
                  <a:lnTo>
                    <a:pt x="550" y="1795"/>
                  </a:lnTo>
                  <a:lnTo>
                    <a:pt x="548" y="1800"/>
                  </a:lnTo>
                  <a:lnTo>
                    <a:pt x="540" y="1808"/>
                  </a:lnTo>
                  <a:lnTo>
                    <a:pt x="532" y="1815"/>
                  </a:lnTo>
                  <a:lnTo>
                    <a:pt x="524" y="1820"/>
                  </a:lnTo>
                  <a:lnTo>
                    <a:pt x="517" y="1822"/>
                  </a:lnTo>
                  <a:lnTo>
                    <a:pt x="513" y="1825"/>
                  </a:lnTo>
                  <a:lnTo>
                    <a:pt x="510" y="1828"/>
                  </a:lnTo>
                  <a:lnTo>
                    <a:pt x="507" y="1833"/>
                  </a:lnTo>
                  <a:lnTo>
                    <a:pt x="505" y="1839"/>
                  </a:lnTo>
                  <a:lnTo>
                    <a:pt x="500" y="1852"/>
                  </a:lnTo>
                  <a:lnTo>
                    <a:pt x="494" y="1865"/>
                  </a:lnTo>
                  <a:lnTo>
                    <a:pt x="490" y="1871"/>
                  </a:lnTo>
                  <a:lnTo>
                    <a:pt x="486" y="1876"/>
                  </a:lnTo>
                  <a:lnTo>
                    <a:pt x="481" y="1879"/>
                  </a:lnTo>
                  <a:lnTo>
                    <a:pt x="477" y="1882"/>
                  </a:lnTo>
                  <a:lnTo>
                    <a:pt x="467" y="1884"/>
                  </a:lnTo>
                  <a:lnTo>
                    <a:pt x="456" y="1885"/>
                  </a:lnTo>
                  <a:lnTo>
                    <a:pt x="452" y="1887"/>
                  </a:lnTo>
                  <a:lnTo>
                    <a:pt x="447" y="1889"/>
                  </a:lnTo>
                  <a:lnTo>
                    <a:pt x="443" y="1891"/>
                  </a:lnTo>
                  <a:lnTo>
                    <a:pt x="439" y="1895"/>
                  </a:lnTo>
                  <a:lnTo>
                    <a:pt x="431" y="1904"/>
                  </a:lnTo>
                  <a:lnTo>
                    <a:pt x="425" y="1913"/>
                  </a:lnTo>
                  <a:lnTo>
                    <a:pt x="419" y="1920"/>
                  </a:lnTo>
                  <a:lnTo>
                    <a:pt x="414" y="1923"/>
                  </a:lnTo>
                  <a:lnTo>
                    <a:pt x="408" y="1926"/>
                  </a:lnTo>
                  <a:lnTo>
                    <a:pt x="402" y="1927"/>
                  </a:lnTo>
                  <a:lnTo>
                    <a:pt x="396" y="1929"/>
                  </a:lnTo>
                  <a:lnTo>
                    <a:pt x="392" y="1932"/>
                  </a:lnTo>
                  <a:lnTo>
                    <a:pt x="389" y="1937"/>
                  </a:lnTo>
                  <a:lnTo>
                    <a:pt x="385" y="1944"/>
                  </a:lnTo>
                  <a:lnTo>
                    <a:pt x="383" y="1946"/>
                  </a:lnTo>
                  <a:lnTo>
                    <a:pt x="379" y="1948"/>
                  </a:lnTo>
                  <a:lnTo>
                    <a:pt x="377" y="1950"/>
                  </a:lnTo>
                  <a:lnTo>
                    <a:pt x="374" y="1948"/>
                  </a:lnTo>
                  <a:lnTo>
                    <a:pt x="368" y="1946"/>
                  </a:lnTo>
                  <a:lnTo>
                    <a:pt x="365" y="1941"/>
                  </a:lnTo>
                  <a:lnTo>
                    <a:pt x="361" y="1935"/>
                  </a:lnTo>
                  <a:lnTo>
                    <a:pt x="356" y="1929"/>
                  </a:lnTo>
                  <a:lnTo>
                    <a:pt x="352" y="1926"/>
                  </a:lnTo>
                  <a:lnTo>
                    <a:pt x="347" y="1922"/>
                  </a:lnTo>
                  <a:lnTo>
                    <a:pt x="342" y="1920"/>
                  </a:lnTo>
                  <a:lnTo>
                    <a:pt x="337" y="1918"/>
                  </a:lnTo>
                  <a:lnTo>
                    <a:pt x="333" y="1913"/>
                  </a:lnTo>
                  <a:lnTo>
                    <a:pt x="327" y="1907"/>
                  </a:lnTo>
                  <a:lnTo>
                    <a:pt x="323" y="1902"/>
                  </a:lnTo>
                  <a:lnTo>
                    <a:pt x="320" y="1900"/>
                  </a:lnTo>
                  <a:lnTo>
                    <a:pt x="315" y="1897"/>
                  </a:lnTo>
                  <a:lnTo>
                    <a:pt x="310" y="1896"/>
                  </a:lnTo>
                  <a:lnTo>
                    <a:pt x="307" y="1895"/>
                  </a:lnTo>
                  <a:lnTo>
                    <a:pt x="304" y="1894"/>
                  </a:lnTo>
                  <a:lnTo>
                    <a:pt x="302" y="1893"/>
                  </a:lnTo>
                  <a:lnTo>
                    <a:pt x="301" y="1888"/>
                  </a:lnTo>
                  <a:lnTo>
                    <a:pt x="299" y="1882"/>
                  </a:lnTo>
                  <a:lnTo>
                    <a:pt x="298" y="1876"/>
                  </a:lnTo>
                  <a:lnTo>
                    <a:pt x="299" y="1870"/>
                  </a:lnTo>
                  <a:lnTo>
                    <a:pt x="299" y="1865"/>
                  </a:lnTo>
                  <a:lnTo>
                    <a:pt x="303" y="1856"/>
                  </a:lnTo>
                  <a:lnTo>
                    <a:pt x="307" y="1846"/>
                  </a:lnTo>
                  <a:lnTo>
                    <a:pt x="310" y="1837"/>
                  </a:lnTo>
                  <a:lnTo>
                    <a:pt x="316" y="1828"/>
                  </a:lnTo>
                  <a:lnTo>
                    <a:pt x="326" y="1815"/>
                  </a:lnTo>
                  <a:lnTo>
                    <a:pt x="337" y="1801"/>
                  </a:lnTo>
                  <a:lnTo>
                    <a:pt x="349" y="1788"/>
                  </a:lnTo>
                  <a:lnTo>
                    <a:pt x="359" y="1776"/>
                  </a:lnTo>
                  <a:lnTo>
                    <a:pt x="360" y="1773"/>
                  </a:lnTo>
                  <a:lnTo>
                    <a:pt x="362" y="1767"/>
                  </a:lnTo>
                  <a:lnTo>
                    <a:pt x="362" y="1762"/>
                  </a:lnTo>
                  <a:lnTo>
                    <a:pt x="362" y="1761"/>
                  </a:lnTo>
                  <a:lnTo>
                    <a:pt x="361" y="1759"/>
                  </a:lnTo>
                  <a:lnTo>
                    <a:pt x="360" y="1759"/>
                  </a:lnTo>
                  <a:lnTo>
                    <a:pt x="351" y="1757"/>
                  </a:lnTo>
                  <a:lnTo>
                    <a:pt x="341" y="1751"/>
                  </a:lnTo>
                  <a:lnTo>
                    <a:pt x="339" y="1748"/>
                  </a:lnTo>
                  <a:lnTo>
                    <a:pt x="336" y="1743"/>
                  </a:lnTo>
                  <a:lnTo>
                    <a:pt x="337" y="1738"/>
                  </a:lnTo>
                  <a:lnTo>
                    <a:pt x="340" y="1732"/>
                  </a:lnTo>
                  <a:lnTo>
                    <a:pt x="341" y="1730"/>
                  </a:lnTo>
                  <a:lnTo>
                    <a:pt x="343" y="1729"/>
                  </a:lnTo>
                  <a:lnTo>
                    <a:pt x="347" y="1729"/>
                  </a:lnTo>
                  <a:lnTo>
                    <a:pt x="351" y="1729"/>
                  </a:lnTo>
                  <a:lnTo>
                    <a:pt x="361" y="1729"/>
                  </a:lnTo>
                  <a:lnTo>
                    <a:pt x="373" y="1727"/>
                  </a:lnTo>
                  <a:lnTo>
                    <a:pt x="376" y="1725"/>
                  </a:lnTo>
                  <a:lnTo>
                    <a:pt x="378" y="1721"/>
                  </a:lnTo>
                  <a:lnTo>
                    <a:pt x="379" y="1717"/>
                  </a:lnTo>
                  <a:lnTo>
                    <a:pt x="380" y="1712"/>
                  </a:lnTo>
                  <a:lnTo>
                    <a:pt x="381" y="1701"/>
                  </a:lnTo>
                  <a:lnTo>
                    <a:pt x="383" y="1696"/>
                  </a:lnTo>
                  <a:lnTo>
                    <a:pt x="385" y="1694"/>
                  </a:lnTo>
                  <a:lnTo>
                    <a:pt x="389" y="1694"/>
                  </a:lnTo>
                  <a:lnTo>
                    <a:pt x="392" y="1694"/>
                  </a:lnTo>
                  <a:lnTo>
                    <a:pt x="396" y="1696"/>
                  </a:lnTo>
                  <a:lnTo>
                    <a:pt x="403" y="1700"/>
                  </a:lnTo>
                  <a:lnTo>
                    <a:pt x="408" y="1704"/>
                  </a:lnTo>
                  <a:lnTo>
                    <a:pt x="410" y="1705"/>
                  </a:lnTo>
                  <a:lnTo>
                    <a:pt x="412" y="1705"/>
                  </a:lnTo>
                  <a:lnTo>
                    <a:pt x="414" y="1704"/>
                  </a:lnTo>
                  <a:lnTo>
                    <a:pt x="415" y="1702"/>
                  </a:lnTo>
                  <a:lnTo>
                    <a:pt x="417" y="1696"/>
                  </a:lnTo>
                  <a:lnTo>
                    <a:pt x="417" y="1689"/>
                  </a:lnTo>
                  <a:lnTo>
                    <a:pt x="418" y="1681"/>
                  </a:lnTo>
                  <a:lnTo>
                    <a:pt x="419" y="1674"/>
                  </a:lnTo>
                  <a:lnTo>
                    <a:pt x="419" y="1670"/>
                  </a:lnTo>
                  <a:lnTo>
                    <a:pt x="419" y="1667"/>
                  </a:lnTo>
                  <a:lnTo>
                    <a:pt x="418" y="1663"/>
                  </a:lnTo>
                  <a:lnTo>
                    <a:pt x="417" y="1661"/>
                  </a:lnTo>
                  <a:lnTo>
                    <a:pt x="414" y="1658"/>
                  </a:lnTo>
                  <a:lnTo>
                    <a:pt x="408" y="1657"/>
                  </a:lnTo>
                  <a:lnTo>
                    <a:pt x="402" y="1656"/>
                  </a:lnTo>
                  <a:lnTo>
                    <a:pt x="395" y="1655"/>
                  </a:lnTo>
                  <a:lnTo>
                    <a:pt x="380" y="1656"/>
                  </a:lnTo>
                  <a:lnTo>
                    <a:pt x="366" y="1657"/>
                  </a:lnTo>
                  <a:lnTo>
                    <a:pt x="360" y="1658"/>
                  </a:lnTo>
                  <a:lnTo>
                    <a:pt x="356" y="1658"/>
                  </a:lnTo>
                  <a:lnTo>
                    <a:pt x="353" y="1658"/>
                  </a:lnTo>
                  <a:lnTo>
                    <a:pt x="352" y="1657"/>
                  </a:lnTo>
                  <a:lnTo>
                    <a:pt x="349" y="1651"/>
                  </a:lnTo>
                  <a:lnTo>
                    <a:pt x="348" y="1642"/>
                  </a:lnTo>
                  <a:lnTo>
                    <a:pt x="347" y="1632"/>
                  </a:lnTo>
                  <a:lnTo>
                    <a:pt x="345" y="1626"/>
                  </a:lnTo>
                  <a:lnTo>
                    <a:pt x="340" y="1620"/>
                  </a:lnTo>
                  <a:lnTo>
                    <a:pt x="334" y="1616"/>
                  </a:lnTo>
                  <a:lnTo>
                    <a:pt x="329" y="1611"/>
                  </a:lnTo>
                  <a:lnTo>
                    <a:pt x="326" y="1604"/>
                  </a:lnTo>
                  <a:lnTo>
                    <a:pt x="323" y="1595"/>
                  </a:lnTo>
                  <a:lnTo>
                    <a:pt x="322" y="1585"/>
                  </a:lnTo>
                  <a:lnTo>
                    <a:pt x="322" y="1576"/>
                  </a:lnTo>
                  <a:lnTo>
                    <a:pt x="323" y="1567"/>
                  </a:lnTo>
                  <a:lnTo>
                    <a:pt x="323" y="1565"/>
                  </a:lnTo>
                  <a:lnTo>
                    <a:pt x="324" y="1561"/>
                  </a:lnTo>
                  <a:lnTo>
                    <a:pt x="326" y="1557"/>
                  </a:lnTo>
                  <a:lnTo>
                    <a:pt x="324" y="1553"/>
                  </a:lnTo>
                  <a:lnTo>
                    <a:pt x="322" y="1548"/>
                  </a:lnTo>
                  <a:lnTo>
                    <a:pt x="317" y="1544"/>
                  </a:lnTo>
                  <a:lnTo>
                    <a:pt x="314" y="1543"/>
                  </a:lnTo>
                  <a:lnTo>
                    <a:pt x="310" y="1542"/>
                  </a:lnTo>
                  <a:lnTo>
                    <a:pt x="307" y="1544"/>
                  </a:lnTo>
                  <a:lnTo>
                    <a:pt x="301" y="1551"/>
                  </a:lnTo>
                  <a:lnTo>
                    <a:pt x="295" y="1556"/>
                  </a:lnTo>
                  <a:lnTo>
                    <a:pt x="285" y="1561"/>
                  </a:lnTo>
                  <a:lnTo>
                    <a:pt x="279" y="1565"/>
                  </a:lnTo>
                  <a:lnTo>
                    <a:pt x="276" y="1565"/>
                  </a:lnTo>
                  <a:lnTo>
                    <a:pt x="273" y="1563"/>
                  </a:lnTo>
                  <a:lnTo>
                    <a:pt x="272" y="1562"/>
                  </a:lnTo>
                  <a:lnTo>
                    <a:pt x="272" y="1560"/>
                  </a:lnTo>
                  <a:lnTo>
                    <a:pt x="272" y="1556"/>
                  </a:lnTo>
                  <a:lnTo>
                    <a:pt x="272" y="1549"/>
                  </a:lnTo>
                  <a:lnTo>
                    <a:pt x="273" y="1540"/>
                  </a:lnTo>
                  <a:lnTo>
                    <a:pt x="272" y="1536"/>
                  </a:lnTo>
                  <a:lnTo>
                    <a:pt x="272" y="1534"/>
                  </a:lnTo>
                  <a:lnTo>
                    <a:pt x="270" y="1530"/>
                  </a:lnTo>
                  <a:lnTo>
                    <a:pt x="269" y="1528"/>
                  </a:lnTo>
                  <a:lnTo>
                    <a:pt x="263" y="1523"/>
                  </a:lnTo>
                  <a:lnTo>
                    <a:pt x="257" y="1518"/>
                  </a:lnTo>
                  <a:lnTo>
                    <a:pt x="244" y="1511"/>
                  </a:lnTo>
                  <a:lnTo>
                    <a:pt x="236" y="1504"/>
                  </a:lnTo>
                  <a:lnTo>
                    <a:pt x="234" y="1500"/>
                  </a:lnTo>
                  <a:lnTo>
                    <a:pt x="233" y="1496"/>
                  </a:lnTo>
                  <a:lnTo>
                    <a:pt x="233" y="1491"/>
                  </a:lnTo>
                  <a:lnTo>
                    <a:pt x="233" y="1485"/>
                  </a:lnTo>
                  <a:lnTo>
                    <a:pt x="234" y="1480"/>
                  </a:lnTo>
                  <a:lnTo>
                    <a:pt x="235" y="1475"/>
                  </a:lnTo>
                  <a:lnTo>
                    <a:pt x="238" y="1471"/>
                  </a:lnTo>
                  <a:lnTo>
                    <a:pt x="240" y="1467"/>
                  </a:lnTo>
                  <a:lnTo>
                    <a:pt x="248" y="1459"/>
                  </a:lnTo>
                  <a:lnTo>
                    <a:pt x="260" y="1447"/>
                  </a:lnTo>
                  <a:lnTo>
                    <a:pt x="265" y="1440"/>
                  </a:lnTo>
                  <a:lnTo>
                    <a:pt x="270" y="1433"/>
                  </a:lnTo>
                  <a:lnTo>
                    <a:pt x="273" y="1427"/>
                  </a:lnTo>
                  <a:lnTo>
                    <a:pt x="276" y="1421"/>
                  </a:lnTo>
                  <a:lnTo>
                    <a:pt x="276" y="1410"/>
                  </a:lnTo>
                  <a:lnTo>
                    <a:pt x="277" y="1397"/>
                  </a:lnTo>
                  <a:lnTo>
                    <a:pt x="279" y="1385"/>
                  </a:lnTo>
                  <a:lnTo>
                    <a:pt x="283" y="1376"/>
                  </a:lnTo>
                  <a:lnTo>
                    <a:pt x="288" y="1365"/>
                  </a:lnTo>
                  <a:lnTo>
                    <a:pt x="292" y="1354"/>
                  </a:lnTo>
                  <a:lnTo>
                    <a:pt x="296" y="1341"/>
                  </a:lnTo>
                  <a:lnTo>
                    <a:pt x="298" y="1329"/>
                  </a:lnTo>
                  <a:lnTo>
                    <a:pt x="298" y="1323"/>
                  </a:lnTo>
                  <a:lnTo>
                    <a:pt x="301" y="1320"/>
                  </a:lnTo>
                  <a:lnTo>
                    <a:pt x="302" y="1317"/>
                  </a:lnTo>
                  <a:lnTo>
                    <a:pt x="305" y="1316"/>
                  </a:lnTo>
                  <a:lnTo>
                    <a:pt x="311" y="1314"/>
                  </a:lnTo>
                  <a:lnTo>
                    <a:pt x="316" y="1311"/>
                  </a:lnTo>
                  <a:lnTo>
                    <a:pt x="318" y="1309"/>
                  </a:lnTo>
                  <a:lnTo>
                    <a:pt x="321" y="1305"/>
                  </a:lnTo>
                  <a:lnTo>
                    <a:pt x="322" y="1301"/>
                  </a:lnTo>
                  <a:lnTo>
                    <a:pt x="324" y="1295"/>
                  </a:lnTo>
                  <a:lnTo>
                    <a:pt x="327" y="1284"/>
                  </a:lnTo>
                  <a:lnTo>
                    <a:pt x="329" y="1273"/>
                  </a:lnTo>
                  <a:lnTo>
                    <a:pt x="332" y="1259"/>
                  </a:lnTo>
                  <a:lnTo>
                    <a:pt x="335" y="1242"/>
                  </a:lnTo>
                  <a:lnTo>
                    <a:pt x="337" y="1235"/>
                  </a:lnTo>
                  <a:lnTo>
                    <a:pt x="342" y="1229"/>
                  </a:lnTo>
                  <a:lnTo>
                    <a:pt x="348" y="1225"/>
                  </a:lnTo>
                  <a:lnTo>
                    <a:pt x="354" y="1219"/>
                  </a:lnTo>
                  <a:lnTo>
                    <a:pt x="361" y="1211"/>
                  </a:lnTo>
                  <a:lnTo>
                    <a:pt x="371" y="1206"/>
                  </a:lnTo>
                  <a:lnTo>
                    <a:pt x="378" y="1200"/>
                  </a:lnTo>
                  <a:lnTo>
                    <a:pt x="385" y="1196"/>
                  </a:lnTo>
                  <a:lnTo>
                    <a:pt x="393" y="1192"/>
                  </a:lnTo>
                  <a:lnTo>
                    <a:pt x="397" y="1189"/>
                  </a:lnTo>
                  <a:lnTo>
                    <a:pt x="397" y="1184"/>
                  </a:lnTo>
                  <a:lnTo>
                    <a:pt x="397" y="1177"/>
                  </a:lnTo>
                  <a:lnTo>
                    <a:pt x="395" y="1166"/>
                  </a:lnTo>
                  <a:lnTo>
                    <a:pt x="392" y="1157"/>
                  </a:lnTo>
                  <a:lnTo>
                    <a:pt x="387" y="1146"/>
                  </a:lnTo>
                  <a:lnTo>
                    <a:pt x="381" y="1134"/>
                  </a:lnTo>
                  <a:lnTo>
                    <a:pt x="376" y="1121"/>
                  </a:lnTo>
                  <a:lnTo>
                    <a:pt x="368" y="1109"/>
                  </a:lnTo>
                  <a:lnTo>
                    <a:pt x="361" y="1099"/>
                  </a:lnTo>
                  <a:lnTo>
                    <a:pt x="353" y="1090"/>
                  </a:lnTo>
                  <a:lnTo>
                    <a:pt x="343" y="1083"/>
                  </a:lnTo>
                  <a:lnTo>
                    <a:pt x="334" y="1076"/>
                  </a:lnTo>
                  <a:lnTo>
                    <a:pt x="326" y="1069"/>
                  </a:lnTo>
                  <a:lnTo>
                    <a:pt x="321" y="1063"/>
                  </a:lnTo>
                  <a:lnTo>
                    <a:pt x="317" y="1055"/>
                  </a:lnTo>
                  <a:lnTo>
                    <a:pt x="313" y="1046"/>
                  </a:lnTo>
                  <a:lnTo>
                    <a:pt x="310" y="1040"/>
                  </a:lnTo>
                  <a:lnTo>
                    <a:pt x="307" y="1037"/>
                  </a:lnTo>
                  <a:lnTo>
                    <a:pt x="302" y="1034"/>
                  </a:lnTo>
                  <a:lnTo>
                    <a:pt x="298" y="1032"/>
                  </a:lnTo>
                  <a:lnTo>
                    <a:pt x="295" y="1031"/>
                  </a:lnTo>
                  <a:lnTo>
                    <a:pt x="291" y="1031"/>
                  </a:lnTo>
                  <a:lnTo>
                    <a:pt x="289" y="1031"/>
                  </a:lnTo>
                  <a:lnTo>
                    <a:pt x="286" y="1032"/>
                  </a:lnTo>
                  <a:lnTo>
                    <a:pt x="272" y="1047"/>
                  </a:lnTo>
                  <a:lnTo>
                    <a:pt x="257" y="1063"/>
                  </a:lnTo>
                  <a:lnTo>
                    <a:pt x="253" y="1065"/>
                  </a:lnTo>
                  <a:lnTo>
                    <a:pt x="248" y="1066"/>
                  </a:lnTo>
                  <a:lnTo>
                    <a:pt x="244" y="1068"/>
                  </a:lnTo>
                  <a:lnTo>
                    <a:pt x="238" y="1068"/>
                  </a:lnTo>
                  <a:lnTo>
                    <a:pt x="228" y="1066"/>
                  </a:lnTo>
                  <a:lnTo>
                    <a:pt x="219" y="1064"/>
                  </a:lnTo>
                  <a:lnTo>
                    <a:pt x="210" y="1061"/>
                  </a:lnTo>
                  <a:lnTo>
                    <a:pt x="202" y="1059"/>
                  </a:lnTo>
                  <a:lnTo>
                    <a:pt x="194" y="1061"/>
                  </a:lnTo>
                  <a:lnTo>
                    <a:pt x="185" y="1063"/>
                  </a:lnTo>
                  <a:lnTo>
                    <a:pt x="181" y="1065"/>
                  </a:lnTo>
                  <a:lnTo>
                    <a:pt x="177" y="1070"/>
                  </a:lnTo>
                  <a:lnTo>
                    <a:pt x="173" y="1075"/>
                  </a:lnTo>
                  <a:lnTo>
                    <a:pt x="170" y="1080"/>
                  </a:lnTo>
                  <a:lnTo>
                    <a:pt x="166" y="1087"/>
                  </a:lnTo>
                  <a:lnTo>
                    <a:pt x="164" y="1090"/>
                  </a:lnTo>
                  <a:lnTo>
                    <a:pt x="160" y="1094"/>
                  </a:lnTo>
                  <a:lnTo>
                    <a:pt x="158" y="1096"/>
                  </a:lnTo>
                  <a:lnTo>
                    <a:pt x="150" y="1099"/>
                  </a:lnTo>
                  <a:lnTo>
                    <a:pt x="137" y="1100"/>
                  </a:lnTo>
                  <a:lnTo>
                    <a:pt x="122" y="1101"/>
                  </a:lnTo>
                  <a:lnTo>
                    <a:pt x="108" y="1101"/>
                  </a:lnTo>
                  <a:lnTo>
                    <a:pt x="95" y="1099"/>
                  </a:lnTo>
                  <a:lnTo>
                    <a:pt x="85" y="1096"/>
                  </a:lnTo>
                  <a:lnTo>
                    <a:pt x="77" y="1091"/>
                  </a:lnTo>
                  <a:lnTo>
                    <a:pt x="66" y="1084"/>
                  </a:lnTo>
                  <a:lnTo>
                    <a:pt x="55" y="1077"/>
                  </a:lnTo>
                  <a:lnTo>
                    <a:pt x="44" y="1069"/>
                  </a:lnTo>
                  <a:lnTo>
                    <a:pt x="43" y="1065"/>
                  </a:lnTo>
                  <a:lnTo>
                    <a:pt x="43" y="1062"/>
                  </a:lnTo>
                  <a:lnTo>
                    <a:pt x="43" y="1058"/>
                  </a:lnTo>
                  <a:lnTo>
                    <a:pt x="44" y="1056"/>
                  </a:lnTo>
                  <a:lnTo>
                    <a:pt x="47" y="1045"/>
                  </a:lnTo>
                  <a:lnTo>
                    <a:pt x="49" y="1032"/>
                  </a:lnTo>
                  <a:lnTo>
                    <a:pt x="49" y="1026"/>
                  </a:lnTo>
                  <a:lnTo>
                    <a:pt x="47" y="1019"/>
                  </a:lnTo>
                  <a:lnTo>
                    <a:pt x="45" y="1012"/>
                  </a:lnTo>
                  <a:lnTo>
                    <a:pt x="43" y="1005"/>
                  </a:lnTo>
                  <a:lnTo>
                    <a:pt x="38" y="990"/>
                  </a:lnTo>
                  <a:lnTo>
                    <a:pt x="34" y="980"/>
                  </a:lnTo>
                  <a:lnTo>
                    <a:pt x="33" y="974"/>
                  </a:lnTo>
                  <a:lnTo>
                    <a:pt x="33" y="969"/>
                  </a:lnTo>
                  <a:lnTo>
                    <a:pt x="34" y="963"/>
                  </a:lnTo>
                  <a:lnTo>
                    <a:pt x="36" y="958"/>
                  </a:lnTo>
                  <a:lnTo>
                    <a:pt x="39" y="950"/>
                  </a:lnTo>
                  <a:lnTo>
                    <a:pt x="45" y="943"/>
                  </a:lnTo>
                  <a:lnTo>
                    <a:pt x="50" y="938"/>
                  </a:lnTo>
                  <a:lnTo>
                    <a:pt x="55" y="933"/>
                  </a:lnTo>
                  <a:lnTo>
                    <a:pt x="56" y="930"/>
                  </a:lnTo>
                  <a:lnTo>
                    <a:pt x="57" y="926"/>
                  </a:lnTo>
                  <a:lnTo>
                    <a:pt x="57" y="921"/>
                  </a:lnTo>
                  <a:lnTo>
                    <a:pt x="56" y="916"/>
                  </a:lnTo>
                  <a:lnTo>
                    <a:pt x="53" y="904"/>
                  </a:lnTo>
                  <a:lnTo>
                    <a:pt x="50" y="892"/>
                  </a:lnTo>
                  <a:lnTo>
                    <a:pt x="45" y="882"/>
                  </a:lnTo>
                  <a:lnTo>
                    <a:pt x="39" y="875"/>
                  </a:lnTo>
                  <a:lnTo>
                    <a:pt x="34" y="870"/>
                  </a:lnTo>
                  <a:lnTo>
                    <a:pt x="30" y="867"/>
                  </a:lnTo>
                  <a:lnTo>
                    <a:pt x="26" y="866"/>
                  </a:lnTo>
                  <a:lnTo>
                    <a:pt x="21" y="867"/>
                  </a:lnTo>
                  <a:lnTo>
                    <a:pt x="17" y="868"/>
                  </a:lnTo>
                  <a:lnTo>
                    <a:pt x="12" y="873"/>
                  </a:lnTo>
                  <a:lnTo>
                    <a:pt x="8" y="878"/>
                  </a:lnTo>
                  <a:lnTo>
                    <a:pt x="6" y="879"/>
                  </a:lnTo>
                  <a:lnTo>
                    <a:pt x="3" y="878"/>
                  </a:lnTo>
                  <a:lnTo>
                    <a:pt x="1" y="873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4"/>
                  </a:lnTo>
                  <a:lnTo>
                    <a:pt x="2" y="864"/>
                  </a:lnTo>
                  <a:lnTo>
                    <a:pt x="9" y="863"/>
                  </a:lnTo>
                  <a:lnTo>
                    <a:pt x="15" y="861"/>
                  </a:lnTo>
                  <a:lnTo>
                    <a:pt x="17" y="860"/>
                  </a:lnTo>
                  <a:lnTo>
                    <a:pt x="18" y="857"/>
                  </a:lnTo>
                  <a:lnTo>
                    <a:pt x="17" y="854"/>
                  </a:lnTo>
                  <a:lnTo>
                    <a:pt x="13" y="849"/>
                  </a:lnTo>
                  <a:lnTo>
                    <a:pt x="11" y="847"/>
                  </a:lnTo>
                  <a:lnTo>
                    <a:pt x="9" y="844"/>
                  </a:lnTo>
                  <a:lnTo>
                    <a:pt x="9" y="843"/>
                  </a:lnTo>
                  <a:lnTo>
                    <a:pt x="9" y="841"/>
                  </a:lnTo>
                  <a:lnTo>
                    <a:pt x="12" y="837"/>
                  </a:lnTo>
                  <a:lnTo>
                    <a:pt x="17" y="835"/>
                  </a:lnTo>
                  <a:lnTo>
                    <a:pt x="28" y="828"/>
                  </a:lnTo>
                  <a:lnTo>
                    <a:pt x="40" y="819"/>
                  </a:lnTo>
                  <a:lnTo>
                    <a:pt x="53" y="805"/>
                  </a:lnTo>
                  <a:lnTo>
                    <a:pt x="68" y="791"/>
                  </a:lnTo>
                  <a:lnTo>
                    <a:pt x="83" y="774"/>
                  </a:lnTo>
                  <a:lnTo>
                    <a:pt x="96" y="760"/>
                  </a:lnTo>
                  <a:lnTo>
                    <a:pt x="107" y="747"/>
                  </a:lnTo>
                  <a:lnTo>
                    <a:pt x="114" y="735"/>
                  </a:lnTo>
                  <a:lnTo>
                    <a:pt x="119" y="724"/>
                  </a:lnTo>
                  <a:lnTo>
                    <a:pt x="121" y="713"/>
                  </a:lnTo>
                  <a:lnTo>
                    <a:pt x="122" y="709"/>
                  </a:lnTo>
                  <a:lnTo>
                    <a:pt x="125" y="704"/>
                  </a:lnTo>
                  <a:lnTo>
                    <a:pt x="127" y="702"/>
                  </a:lnTo>
                  <a:lnTo>
                    <a:pt x="129" y="699"/>
                  </a:lnTo>
                  <a:lnTo>
                    <a:pt x="132" y="699"/>
                  </a:lnTo>
                  <a:lnTo>
                    <a:pt x="134" y="699"/>
                  </a:lnTo>
                  <a:lnTo>
                    <a:pt x="138" y="699"/>
                  </a:lnTo>
                  <a:lnTo>
                    <a:pt x="141" y="700"/>
                  </a:lnTo>
                  <a:lnTo>
                    <a:pt x="150" y="705"/>
                  </a:lnTo>
                  <a:lnTo>
                    <a:pt x="159" y="710"/>
                  </a:lnTo>
                  <a:lnTo>
                    <a:pt x="164" y="712"/>
                  </a:lnTo>
                  <a:lnTo>
                    <a:pt x="167" y="716"/>
                  </a:lnTo>
                  <a:lnTo>
                    <a:pt x="171" y="718"/>
                  </a:lnTo>
                  <a:lnTo>
                    <a:pt x="172" y="721"/>
                  </a:lnTo>
                  <a:lnTo>
                    <a:pt x="173" y="728"/>
                  </a:lnTo>
                  <a:lnTo>
                    <a:pt x="177" y="734"/>
                  </a:lnTo>
                  <a:lnTo>
                    <a:pt x="181" y="740"/>
                  </a:lnTo>
                  <a:lnTo>
                    <a:pt x="184" y="743"/>
                  </a:lnTo>
                  <a:lnTo>
                    <a:pt x="196" y="752"/>
                  </a:lnTo>
                  <a:lnTo>
                    <a:pt x="207" y="762"/>
                  </a:lnTo>
                  <a:lnTo>
                    <a:pt x="213" y="772"/>
                  </a:lnTo>
                  <a:lnTo>
                    <a:pt x="219" y="781"/>
                  </a:lnTo>
                  <a:lnTo>
                    <a:pt x="222" y="785"/>
                  </a:lnTo>
                  <a:lnTo>
                    <a:pt x="227" y="787"/>
                  </a:lnTo>
                  <a:lnTo>
                    <a:pt x="230" y="787"/>
                  </a:lnTo>
                  <a:lnTo>
                    <a:pt x="234" y="786"/>
                  </a:lnTo>
                  <a:lnTo>
                    <a:pt x="240" y="780"/>
                  </a:lnTo>
                  <a:lnTo>
                    <a:pt x="246" y="774"/>
                  </a:lnTo>
                  <a:lnTo>
                    <a:pt x="258" y="760"/>
                  </a:lnTo>
                  <a:lnTo>
                    <a:pt x="270" y="746"/>
                  </a:lnTo>
                  <a:lnTo>
                    <a:pt x="279" y="732"/>
                  </a:lnTo>
                  <a:lnTo>
                    <a:pt x="288" y="722"/>
                  </a:lnTo>
                  <a:lnTo>
                    <a:pt x="291" y="717"/>
                  </a:lnTo>
                  <a:lnTo>
                    <a:pt x="296" y="713"/>
                  </a:lnTo>
                  <a:lnTo>
                    <a:pt x="299" y="711"/>
                  </a:lnTo>
                  <a:lnTo>
                    <a:pt x="304" y="709"/>
                  </a:lnTo>
                  <a:lnTo>
                    <a:pt x="308" y="708"/>
                  </a:lnTo>
                  <a:lnTo>
                    <a:pt x="313" y="708"/>
                  </a:lnTo>
                  <a:lnTo>
                    <a:pt x="317" y="710"/>
                  </a:lnTo>
                  <a:lnTo>
                    <a:pt x="322" y="712"/>
                  </a:lnTo>
                  <a:lnTo>
                    <a:pt x="333" y="719"/>
                  </a:lnTo>
                  <a:lnTo>
                    <a:pt x="343" y="730"/>
                  </a:lnTo>
                  <a:lnTo>
                    <a:pt x="348" y="737"/>
                  </a:lnTo>
                  <a:lnTo>
                    <a:pt x="352" y="743"/>
                  </a:lnTo>
                  <a:lnTo>
                    <a:pt x="355" y="750"/>
                  </a:lnTo>
                  <a:lnTo>
                    <a:pt x="356" y="757"/>
                  </a:lnTo>
                  <a:lnTo>
                    <a:pt x="359" y="769"/>
                  </a:lnTo>
                  <a:lnTo>
                    <a:pt x="361" y="776"/>
                  </a:lnTo>
                  <a:lnTo>
                    <a:pt x="364" y="779"/>
                  </a:lnTo>
                  <a:lnTo>
                    <a:pt x="366" y="780"/>
                  </a:lnTo>
                  <a:lnTo>
                    <a:pt x="368" y="781"/>
                  </a:lnTo>
                  <a:lnTo>
                    <a:pt x="372" y="781"/>
                  </a:lnTo>
                  <a:lnTo>
                    <a:pt x="381" y="782"/>
                  </a:lnTo>
                  <a:lnTo>
                    <a:pt x="397" y="782"/>
                  </a:lnTo>
                  <a:lnTo>
                    <a:pt x="416" y="781"/>
                  </a:lnTo>
                  <a:lnTo>
                    <a:pt x="435" y="780"/>
                  </a:lnTo>
                  <a:lnTo>
                    <a:pt x="449" y="779"/>
                  </a:lnTo>
                  <a:lnTo>
                    <a:pt x="455" y="778"/>
                  </a:lnTo>
                  <a:lnTo>
                    <a:pt x="460" y="775"/>
                  </a:lnTo>
                  <a:lnTo>
                    <a:pt x="468" y="774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4" y="775"/>
                  </a:lnTo>
                  <a:lnTo>
                    <a:pt x="477" y="776"/>
                  </a:lnTo>
                  <a:lnTo>
                    <a:pt x="478" y="780"/>
                  </a:lnTo>
                  <a:lnTo>
                    <a:pt x="479" y="785"/>
                  </a:lnTo>
                  <a:lnTo>
                    <a:pt x="480" y="790"/>
                  </a:lnTo>
                  <a:lnTo>
                    <a:pt x="481" y="793"/>
                  </a:lnTo>
                  <a:lnTo>
                    <a:pt x="482" y="794"/>
                  </a:lnTo>
                  <a:lnTo>
                    <a:pt x="484" y="795"/>
                  </a:lnTo>
                  <a:lnTo>
                    <a:pt x="486" y="795"/>
                  </a:lnTo>
                  <a:lnTo>
                    <a:pt x="488" y="795"/>
                  </a:lnTo>
                  <a:lnTo>
                    <a:pt x="496" y="794"/>
                  </a:lnTo>
                  <a:lnTo>
                    <a:pt x="502" y="791"/>
                  </a:lnTo>
                  <a:lnTo>
                    <a:pt x="509" y="785"/>
                  </a:lnTo>
                  <a:lnTo>
                    <a:pt x="518" y="775"/>
                  </a:lnTo>
                  <a:lnTo>
                    <a:pt x="530" y="766"/>
                  </a:lnTo>
                  <a:lnTo>
                    <a:pt x="542" y="756"/>
                  </a:lnTo>
                  <a:lnTo>
                    <a:pt x="555" y="749"/>
                  </a:lnTo>
                  <a:lnTo>
                    <a:pt x="567" y="744"/>
                  </a:lnTo>
                  <a:lnTo>
                    <a:pt x="573" y="743"/>
                  </a:lnTo>
                  <a:lnTo>
                    <a:pt x="579" y="744"/>
                  </a:lnTo>
                  <a:lnTo>
                    <a:pt x="585" y="746"/>
                  </a:lnTo>
                  <a:lnTo>
                    <a:pt x="589" y="748"/>
                  </a:lnTo>
                  <a:lnTo>
                    <a:pt x="600" y="755"/>
                  </a:lnTo>
                  <a:lnTo>
                    <a:pt x="609" y="762"/>
                  </a:lnTo>
                  <a:lnTo>
                    <a:pt x="612" y="765"/>
                  </a:lnTo>
                  <a:lnTo>
                    <a:pt x="614" y="766"/>
                  </a:lnTo>
                  <a:lnTo>
                    <a:pt x="617" y="767"/>
                  </a:lnTo>
                  <a:lnTo>
                    <a:pt x="619" y="766"/>
                  </a:lnTo>
                  <a:lnTo>
                    <a:pt x="622" y="760"/>
                  </a:lnTo>
                  <a:lnTo>
                    <a:pt x="625" y="747"/>
                  </a:lnTo>
                  <a:lnTo>
                    <a:pt x="629" y="732"/>
                  </a:lnTo>
                  <a:lnTo>
                    <a:pt x="632" y="718"/>
                  </a:lnTo>
                  <a:lnTo>
                    <a:pt x="635" y="704"/>
                  </a:lnTo>
                  <a:lnTo>
                    <a:pt x="637" y="689"/>
                  </a:lnTo>
                  <a:lnTo>
                    <a:pt x="638" y="681"/>
                  </a:lnTo>
                  <a:lnTo>
                    <a:pt x="641" y="675"/>
                  </a:lnTo>
                  <a:lnTo>
                    <a:pt x="644" y="671"/>
                  </a:lnTo>
                  <a:lnTo>
                    <a:pt x="649" y="666"/>
                  </a:lnTo>
                  <a:lnTo>
                    <a:pt x="657" y="658"/>
                  </a:lnTo>
                  <a:lnTo>
                    <a:pt x="663" y="649"/>
                  </a:lnTo>
                  <a:lnTo>
                    <a:pt x="666" y="645"/>
                  </a:lnTo>
                  <a:lnTo>
                    <a:pt x="666" y="640"/>
                  </a:lnTo>
                  <a:lnTo>
                    <a:pt x="667" y="635"/>
                  </a:lnTo>
                  <a:lnTo>
                    <a:pt x="666" y="631"/>
                  </a:lnTo>
                  <a:lnTo>
                    <a:pt x="664" y="627"/>
                  </a:lnTo>
                  <a:lnTo>
                    <a:pt x="663" y="623"/>
                  </a:lnTo>
                  <a:lnTo>
                    <a:pt x="661" y="620"/>
                  </a:lnTo>
                  <a:lnTo>
                    <a:pt x="658" y="617"/>
                  </a:lnTo>
                  <a:lnTo>
                    <a:pt x="656" y="615"/>
                  </a:lnTo>
                  <a:lnTo>
                    <a:pt x="656" y="614"/>
                  </a:lnTo>
                  <a:lnTo>
                    <a:pt x="657" y="612"/>
                  </a:lnTo>
                  <a:lnTo>
                    <a:pt x="660" y="612"/>
                  </a:lnTo>
                  <a:lnTo>
                    <a:pt x="666" y="614"/>
                  </a:lnTo>
                  <a:lnTo>
                    <a:pt x="673" y="611"/>
                  </a:lnTo>
                  <a:lnTo>
                    <a:pt x="685" y="607"/>
                  </a:lnTo>
                  <a:lnTo>
                    <a:pt x="699" y="601"/>
                  </a:lnTo>
                  <a:lnTo>
                    <a:pt x="712" y="596"/>
                  </a:lnTo>
                  <a:lnTo>
                    <a:pt x="724" y="592"/>
                  </a:lnTo>
                  <a:lnTo>
                    <a:pt x="729" y="592"/>
                  </a:lnTo>
                  <a:lnTo>
                    <a:pt x="732" y="592"/>
                  </a:lnTo>
                  <a:lnTo>
                    <a:pt x="737" y="592"/>
                  </a:lnTo>
                  <a:lnTo>
                    <a:pt x="740" y="595"/>
                  </a:lnTo>
                  <a:lnTo>
                    <a:pt x="748" y="598"/>
                  </a:lnTo>
                  <a:lnTo>
                    <a:pt x="756" y="605"/>
                  </a:lnTo>
                  <a:lnTo>
                    <a:pt x="773" y="620"/>
                  </a:lnTo>
                  <a:lnTo>
                    <a:pt x="786" y="633"/>
                  </a:lnTo>
                  <a:lnTo>
                    <a:pt x="789" y="635"/>
                  </a:lnTo>
                  <a:lnTo>
                    <a:pt x="793" y="637"/>
                  </a:lnTo>
                  <a:lnTo>
                    <a:pt x="795" y="639"/>
                  </a:lnTo>
                  <a:lnTo>
                    <a:pt x="799" y="639"/>
                  </a:lnTo>
                  <a:lnTo>
                    <a:pt x="802" y="639"/>
                  </a:lnTo>
                  <a:lnTo>
                    <a:pt x="806" y="639"/>
                  </a:lnTo>
                  <a:lnTo>
                    <a:pt x="809" y="637"/>
                  </a:lnTo>
                  <a:lnTo>
                    <a:pt x="814" y="635"/>
                  </a:lnTo>
                  <a:lnTo>
                    <a:pt x="822" y="630"/>
                  </a:lnTo>
                  <a:lnTo>
                    <a:pt x="830" y="628"/>
                  </a:lnTo>
                  <a:lnTo>
                    <a:pt x="839" y="626"/>
                  </a:lnTo>
                  <a:lnTo>
                    <a:pt x="850" y="624"/>
                  </a:lnTo>
                  <a:lnTo>
                    <a:pt x="862" y="624"/>
                  </a:lnTo>
                  <a:lnTo>
                    <a:pt x="871" y="622"/>
                  </a:lnTo>
                  <a:lnTo>
                    <a:pt x="881" y="620"/>
                  </a:lnTo>
                  <a:lnTo>
                    <a:pt x="889" y="617"/>
                  </a:lnTo>
                  <a:lnTo>
                    <a:pt x="896" y="616"/>
                  </a:lnTo>
                  <a:lnTo>
                    <a:pt x="903" y="615"/>
                  </a:lnTo>
                  <a:lnTo>
                    <a:pt x="910" y="614"/>
                  </a:lnTo>
                  <a:lnTo>
                    <a:pt x="920" y="614"/>
                  </a:lnTo>
                  <a:lnTo>
                    <a:pt x="931" y="614"/>
                  </a:lnTo>
                  <a:lnTo>
                    <a:pt x="941" y="612"/>
                  </a:lnTo>
                  <a:lnTo>
                    <a:pt x="952" y="610"/>
                  </a:lnTo>
                  <a:lnTo>
                    <a:pt x="963" y="605"/>
                  </a:lnTo>
                  <a:lnTo>
                    <a:pt x="972" y="599"/>
                  </a:lnTo>
                  <a:lnTo>
                    <a:pt x="979" y="597"/>
                  </a:lnTo>
                  <a:lnTo>
                    <a:pt x="983" y="596"/>
                  </a:lnTo>
                  <a:lnTo>
                    <a:pt x="985" y="597"/>
                  </a:lnTo>
                  <a:lnTo>
                    <a:pt x="990" y="598"/>
                  </a:lnTo>
                  <a:lnTo>
                    <a:pt x="994" y="601"/>
                  </a:lnTo>
                  <a:lnTo>
                    <a:pt x="1002" y="605"/>
                  </a:lnTo>
                  <a:lnTo>
                    <a:pt x="1010" y="609"/>
                  </a:lnTo>
                  <a:lnTo>
                    <a:pt x="1015" y="610"/>
                  </a:lnTo>
                  <a:lnTo>
                    <a:pt x="1020" y="610"/>
                  </a:lnTo>
                  <a:lnTo>
                    <a:pt x="1025" y="610"/>
                  </a:lnTo>
                  <a:lnTo>
                    <a:pt x="1031" y="609"/>
                  </a:lnTo>
                  <a:lnTo>
                    <a:pt x="1039" y="605"/>
                  </a:lnTo>
                  <a:lnTo>
                    <a:pt x="1048" y="601"/>
                  </a:lnTo>
                  <a:lnTo>
                    <a:pt x="1052" y="598"/>
                  </a:lnTo>
                  <a:lnTo>
                    <a:pt x="1054" y="596"/>
                  </a:lnTo>
                  <a:lnTo>
                    <a:pt x="1057" y="593"/>
                  </a:lnTo>
                  <a:lnTo>
                    <a:pt x="1058" y="591"/>
                  </a:lnTo>
                  <a:lnTo>
                    <a:pt x="1058" y="586"/>
                  </a:lnTo>
                  <a:lnTo>
                    <a:pt x="1058" y="579"/>
                  </a:lnTo>
                  <a:lnTo>
                    <a:pt x="1058" y="563"/>
                  </a:lnTo>
                  <a:lnTo>
                    <a:pt x="1059" y="545"/>
                  </a:lnTo>
                  <a:lnTo>
                    <a:pt x="1058" y="530"/>
                  </a:lnTo>
                  <a:lnTo>
                    <a:pt x="1055" y="521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8" y="511"/>
                  </a:lnTo>
                  <a:lnTo>
                    <a:pt x="1045" y="510"/>
                  </a:lnTo>
                  <a:lnTo>
                    <a:pt x="1041" y="509"/>
                  </a:lnTo>
                  <a:lnTo>
                    <a:pt x="1038" y="507"/>
                  </a:lnTo>
                  <a:lnTo>
                    <a:pt x="1035" y="505"/>
                  </a:lnTo>
                  <a:lnTo>
                    <a:pt x="1034" y="502"/>
                  </a:lnTo>
                  <a:lnTo>
                    <a:pt x="1033" y="498"/>
                  </a:lnTo>
                  <a:lnTo>
                    <a:pt x="1032" y="494"/>
                  </a:lnTo>
                  <a:lnTo>
                    <a:pt x="1033" y="489"/>
                  </a:lnTo>
                  <a:lnTo>
                    <a:pt x="1034" y="482"/>
                  </a:lnTo>
                  <a:lnTo>
                    <a:pt x="1035" y="476"/>
                  </a:lnTo>
                  <a:lnTo>
                    <a:pt x="1035" y="472"/>
                  </a:lnTo>
                  <a:lnTo>
                    <a:pt x="1034" y="470"/>
                  </a:lnTo>
                  <a:lnTo>
                    <a:pt x="1031" y="466"/>
                  </a:lnTo>
                  <a:lnTo>
                    <a:pt x="1023" y="459"/>
                  </a:lnTo>
                  <a:lnTo>
                    <a:pt x="1019" y="452"/>
                  </a:lnTo>
                  <a:lnTo>
                    <a:pt x="1015" y="447"/>
                  </a:lnTo>
                  <a:lnTo>
                    <a:pt x="1009" y="442"/>
                  </a:lnTo>
                  <a:lnTo>
                    <a:pt x="1006" y="440"/>
                  </a:lnTo>
                  <a:lnTo>
                    <a:pt x="1001" y="439"/>
                  </a:lnTo>
                  <a:lnTo>
                    <a:pt x="996" y="439"/>
                  </a:lnTo>
                  <a:lnTo>
                    <a:pt x="990" y="439"/>
                  </a:lnTo>
                  <a:lnTo>
                    <a:pt x="976" y="442"/>
                  </a:lnTo>
                  <a:lnTo>
                    <a:pt x="963" y="446"/>
                  </a:lnTo>
                  <a:lnTo>
                    <a:pt x="950" y="450"/>
                  </a:lnTo>
                  <a:lnTo>
                    <a:pt x="938" y="452"/>
                  </a:lnTo>
                  <a:lnTo>
                    <a:pt x="929" y="453"/>
                  </a:lnTo>
                  <a:lnTo>
                    <a:pt x="921" y="452"/>
                  </a:lnTo>
                  <a:lnTo>
                    <a:pt x="913" y="451"/>
                  </a:lnTo>
                  <a:lnTo>
                    <a:pt x="904" y="450"/>
                  </a:lnTo>
                  <a:lnTo>
                    <a:pt x="897" y="447"/>
                  </a:lnTo>
                  <a:lnTo>
                    <a:pt x="890" y="445"/>
                  </a:lnTo>
                  <a:lnTo>
                    <a:pt x="885" y="441"/>
                  </a:lnTo>
                  <a:lnTo>
                    <a:pt x="882" y="438"/>
                  </a:lnTo>
                  <a:lnTo>
                    <a:pt x="881" y="433"/>
                  </a:lnTo>
                  <a:lnTo>
                    <a:pt x="882" y="428"/>
                  </a:lnTo>
                  <a:lnTo>
                    <a:pt x="882" y="422"/>
                  </a:lnTo>
                  <a:lnTo>
                    <a:pt x="883" y="416"/>
                  </a:lnTo>
                  <a:lnTo>
                    <a:pt x="884" y="410"/>
                  </a:lnTo>
                  <a:lnTo>
                    <a:pt x="884" y="404"/>
                  </a:lnTo>
                  <a:lnTo>
                    <a:pt x="884" y="399"/>
                  </a:lnTo>
                  <a:lnTo>
                    <a:pt x="882" y="391"/>
                  </a:lnTo>
                  <a:lnTo>
                    <a:pt x="874" y="379"/>
                  </a:lnTo>
                  <a:lnTo>
                    <a:pt x="864" y="368"/>
                  </a:lnTo>
                  <a:lnTo>
                    <a:pt x="856" y="359"/>
                  </a:lnTo>
                  <a:lnTo>
                    <a:pt x="850" y="356"/>
                  </a:lnTo>
                  <a:lnTo>
                    <a:pt x="845" y="355"/>
                  </a:lnTo>
                  <a:lnTo>
                    <a:pt x="841" y="356"/>
                  </a:lnTo>
                  <a:lnTo>
                    <a:pt x="838" y="359"/>
                  </a:lnTo>
                  <a:lnTo>
                    <a:pt x="834" y="365"/>
                  </a:lnTo>
                  <a:lnTo>
                    <a:pt x="833" y="369"/>
                  </a:lnTo>
                  <a:lnTo>
                    <a:pt x="831" y="371"/>
                  </a:lnTo>
                  <a:lnTo>
                    <a:pt x="827" y="372"/>
                  </a:lnTo>
                  <a:lnTo>
                    <a:pt x="824" y="374"/>
                  </a:lnTo>
                  <a:lnTo>
                    <a:pt x="819" y="374"/>
                  </a:lnTo>
                  <a:lnTo>
                    <a:pt x="815" y="372"/>
                  </a:lnTo>
                  <a:lnTo>
                    <a:pt x="811" y="370"/>
                  </a:lnTo>
                  <a:lnTo>
                    <a:pt x="807" y="366"/>
                  </a:lnTo>
                  <a:lnTo>
                    <a:pt x="803" y="362"/>
                  </a:lnTo>
                  <a:lnTo>
                    <a:pt x="801" y="356"/>
                  </a:lnTo>
                  <a:lnTo>
                    <a:pt x="799" y="349"/>
                  </a:lnTo>
                  <a:lnTo>
                    <a:pt x="796" y="341"/>
                  </a:lnTo>
                  <a:lnTo>
                    <a:pt x="794" y="325"/>
                  </a:lnTo>
                  <a:lnTo>
                    <a:pt x="793" y="307"/>
                  </a:lnTo>
                  <a:lnTo>
                    <a:pt x="792" y="299"/>
                  </a:lnTo>
                  <a:lnTo>
                    <a:pt x="793" y="293"/>
                  </a:lnTo>
                  <a:lnTo>
                    <a:pt x="793" y="286"/>
                  </a:lnTo>
                  <a:lnTo>
                    <a:pt x="794" y="281"/>
                  </a:lnTo>
                  <a:lnTo>
                    <a:pt x="796" y="276"/>
                  </a:lnTo>
                  <a:lnTo>
                    <a:pt x="799" y="273"/>
                  </a:lnTo>
                  <a:lnTo>
                    <a:pt x="802" y="269"/>
                  </a:lnTo>
                  <a:lnTo>
                    <a:pt x="806" y="267"/>
                  </a:lnTo>
                  <a:lnTo>
                    <a:pt x="817" y="251"/>
                  </a:lnTo>
                  <a:lnTo>
                    <a:pt x="828" y="232"/>
                  </a:lnTo>
                  <a:lnTo>
                    <a:pt x="832" y="229"/>
                  </a:lnTo>
                  <a:lnTo>
                    <a:pt x="837" y="226"/>
                  </a:lnTo>
                  <a:lnTo>
                    <a:pt x="841" y="226"/>
                  </a:lnTo>
                  <a:lnTo>
                    <a:pt x="845" y="226"/>
                  </a:lnTo>
                  <a:lnTo>
                    <a:pt x="853" y="230"/>
                  </a:lnTo>
                  <a:lnTo>
                    <a:pt x="861" y="234"/>
                  </a:lnTo>
                  <a:lnTo>
                    <a:pt x="864" y="236"/>
                  </a:lnTo>
                  <a:lnTo>
                    <a:pt x="870" y="237"/>
                  </a:lnTo>
                  <a:lnTo>
                    <a:pt x="876" y="238"/>
                  </a:lnTo>
                  <a:lnTo>
                    <a:pt x="883" y="238"/>
                  </a:lnTo>
                  <a:lnTo>
                    <a:pt x="889" y="236"/>
                  </a:lnTo>
                  <a:lnTo>
                    <a:pt x="895" y="232"/>
                  </a:lnTo>
                  <a:lnTo>
                    <a:pt x="897" y="230"/>
                  </a:lnTo>
                  <a:lnTo>
                    <a:pt x="900" y="227"/>
                  </a:lnTo>
                  <a:lnTo>
                    <a:pt x="901" y="224"/>
                  </a:lnTo>
                  <a:lnTo>
                    <a:pt x="902" y="220"/>
                  </a:lnTo>
                  <a:lnTo>
                    <a:pt x="904" y="212"/>
                  </a:lnTo>
                  <a:lnTo>
                    <a:pt x="907" y="204"/>
                  </a:lnTo>
                  <a:lnTo>
                    <a:pt x="910" y="196"/>
                  </a:lnTo>
                  <a:lnTo>
                    <a:pt x="913" y="189"/>
                  </a:lnTo>
                  <a:lnTo>
                    <a:pt x="918" y="183"/>
                  </a:lnTo>
                  <a:lnTo>
                    <a:pt x="921" y="177"/>
                  </a:lnTo>
                  <a:lnTo>
                    <a:pt x="925" y="173"/>
                  </a:lnTo>
                  <a:lnTo>
                    <a:pt x="929" y="170"/>
                  </a:lnTo>
                  <a:lnTo>
                    <a:pt x="933" y="168"/>
                  </a:lnTo>
                  <a:lnTo>
                    <a:pt x="938" y="168"/>
                  </a:lnTo>
                  <a:lnTo>
                    <a:pt x="943" y="168"/>
                  </a:lnTo>
                  <a:lnTo>
                    <a:pt x="946" y="170"/>
                  </a:lnTo>
                  <a:lnTo>
                    <a:pt x="951" y="174"/>
                  </a:lnTo>
                  <a:lnTo>
                    <a:pt x="956" y="177"/>
                  </a:lnTo>
                  <a:lnTo>
                    <a:pt x="959" y="182"/>
                  </a:lnTo>
                  <a:lnTo>
                    <a:pt x="962" y="188"/>
                  </a:lnTo>
                  <a:lnTo>
                    <a:pt x="969" y="200"/>
                  </a:lnTo>
                  <a:lnTo>
                    <a:pt x="976" y="211"/>
                  </a:lnTo>
                  <a:lnTo>
                    <a:pt x="979" y="215"/>
                  </a:lnTo>
                  <a:lnTo>
                    <a:pt x="983" y="219"/>
                  </a:lnTo>
                  <a:lnTo>
                    <a:pt x="988" y="223"/>
                  </a:lnTo>
                  <a:lnTo>
                    <a:pt x="992" y="225"/>
                  </a:lnTo>
                  <a:lnTo>
                    <a:pt x="1001" y="230"/>
                  </a:lnTo>
                  <a:lnTo>
                    <a:pt x="1007" y="236"/>
                  </a:lnTo>
                  <a:lnTo>
                    <a:pt x="1013" y="243"/>
                  </a:lnTo>
                  <a:lnTo>
                    <a:pt x="1017" y="250"/>
                  </a:lnTo>
                  <a:lnTo>
                    <a:pt x="1023" y="257"/>
                  </a:lnTo>
                  <a:lnTo>
                    <a:pt x="1031" y="262"/>
                  </a:lnTo>
                  <a:lnTo>
                    <a:pt x="1039" y="268"/>
                  </a:lnTo>
                  <a:lnTo>
                    <a:pt x="1048" y="273"/>
                  </a:lnTo>
                  <a:lnTo>
                    <a:pt x="1058" y="278"/>
                  </a:lnTo>
                  <a:lnTo>
                    <a:pt x="1063" y="284"/>
                  </a:lnTo>
                  <a:lnTo>
                    <a:pt x="1067" y="292"/>
                  </a:lnTo>
                  <a:lnTo>
                    <a:pt x="1071" y="297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0" y="302"/>
                  </a:lnTo>
                  <a:lnTo>
                    <a:pt x="1084" y="302"/>
                  </a:lnTo>
                  <a:lnTo>
                    <a:pt x="1086" y="301"/>
                  </a:lnTo>
                  <a:lnTo>
                    <a:pt x="1089" y="299"/>
                  </a:lnTo>
                  <a:lnTo>
                    <a:pt x="1090" y="295"/>
                  </a:lnTo>
                  <a:lnTo>
                    <a:pt x="1091" y="290"/>
                  </a:lnTo>
                  <a:lnTo>
                    <a:pt x="1090" y="280"/>
                  </a:lnTo>
                  <a:lnTo>
                    <a:pt x="1088" y="269"/>
                  </a:lnTo>
                  <a:lnTo>
                    <a:pt x="1086" y="262"/>
                  </a:lnTo>
                  <a:lnTo>
                    <a:pt x="1085" y="256"/>
                  </a:lnTo>
                  <a:lnTo>
                    <a:pt x="1084" y="252"/>
                  </a:lnTo>
                  <a:lnTo>
                    <a:pt x="1084" y="251"/>
                  </a:lnTo>
                  <a:lnTo>
                    <a:pt x="1085" y="252"/>
                  </a:lnTo>
                  <a:lnTo>
                    <a:pt x="1091" y="253"/>
                  </a:lnTo>
                  <a:lnTo>
                    <a:pt x="1096" y="256"/>
                  </a:lnTo>
                  <a:lnTo>
                    <a:pt x="1102" y="259"/>
                  </a:lnTo>
                  <a:lnTo>
                    <a:pt x="1114" y="267"/>
                  </a:lnTo>
                  <a:lnTo>
                    <a:pt x="1124" y="274"/>
                  </a:lnTo>
                  <a:lnTo>
                    <a:pt x="1126" y="274"/>
                  </a:lnTo>
                  <a:lnTo>
                    <a:pt x="1128" y="274"/>
                  </a:lnTo>
                  <a:lnTo>
                    <a:pt x="1129" y="273"/>
                  </a:lnTo>
                  <a:lnTo>
                    <a:pt x="1130" y="270"/>
                  </a:lnTo>
                  <a:lnTo>
                    <a:pt x="1132" y="264"/>
                  </a:lnTo>
                  <a:lnTo>
                    <a:pt x="1132" y="255"/>
                  </a:lnTo>
                  <a:lnTo>
                    <a:pt x="1132" y="245"/>
                  </a:lnTo>
                  <a:lnTo>
                    <a:pt x="1133" y="237"/>
                  </a:lnTo>
                  <a:lnTo>
                    <a:pt x="1135" y="230"/>
                  </a:lnTo>
                  <a:lnTo>
                    <a:pt x="1139" y="224"/>
                  </a:lnTo>
                  <a:lnTo>
                    <a:pt x="1141" y="220"/>
                  </a:lnTo>
                  <a:lnTo>
                    <a:pt x="1142" y="217"/>
                  </a:lnTo>
                  <a:lnTo>
                    <a:pt x="1143" y="212"/>
                  </a:lnTo>
                  <a:lnTo>
                    <a:pt x="1143" y="207"/>
                  </a:lnTo>
                  <a:lnTo>
                    <a:pt x="1142" y="202"/>
                  </a:lnTo>
                  <a:lnTo>
                    <a:pt x="1141" y="196"/>
                  </a:lnTo>
                  <a:lnTo>
                    <a:pt x="1139" y="192"/>
                  </a:lnTo>
                  <a:lnTo>
                    <a:pt x="1136" y="186"/>
                  </a:lnTo>
                  <a:lnTo>
                    <a:pt x="1129" y="174"/>
                  </a:lnTo>
                  <a:lnTo>
                    <a:pt x="1122" y="163"/>
                  </a:lnTo>
                  <a:lnTo>
                    <a:pt x="1116" y="154"/>
                  </a:lnTo>
                  <a:lnTo>
                    <a:pt x="1113" y="144"/>
                  </a:lnTo>
                  <a:lnTo>
                    <a:pt x="1113" y="141"/>
                  </a:lnTo>
                  <a:lnTo>
                    <a:pt x="1114" y="138"/>
                  </a:lnTo>
                  <a:lnTo>
                    <a:pt x="1115" y="136"/>
                  </a:lnTo>
                  <a:lnTo>
                    <a:pt x="1117" y="133"/>
                  </a:lnTo>
                  <a:lnTo>
                    <a:pt x="1120" y="133"/>
                  </a:lnTo>
                  <a:lnTo>
                    <a:pt x="1123" y="135"/>
                  </a:lnTo>
                  <a:lnTo>
                    <a:pt x="1128" y="137"/>
                  </a:lnTo>
                  <a:lnTo>
                    <a:pt x="1133" y="141"/>
                  </a:lnTo>
                  <a:lnTo>
                    <a:pt x="1141" y="149"/>
                  </a:lnTo>
                  <a:lnTo>
                    <a:pt x="1147" y="157"/>
                  </a:lnTo>
                  <a:lnTo>
                    <a:pt x="1149" y="162"/>
                  </a:lnTo>
                  <a:lnTo>
                    <a:pt x="1151" y="167"/>
                  </a:lnTo>
                  <a:lnTo>
                    <a:pt x="1152" y="171"/>
                  </a:lnTo>
                  <a:lnTo>
                    <a:pt x="1153" y="176"/>
                  </a:lnTo>
                  <a:lnTo>
                    <a:pt x="1153" y="186"/>
                  </a:lnTo>
                  <a:lnTo>
                    <a:pt x="1154" y="192"/>
                  </a:lnTo>
                  <a:lnTo>
                    <a:pt x="1155" y="194"/>
                  </a:lnTo>
                  <a:lnTo>
                    <a:pt x="1158" y="196"/>
                  </a:lnTo>
                  <a:lnTo>
                    <a:pt x="1160" y="198"/>
                  </a:lnTo>
                  <a:lnTo>
                    <a:pt x="1164" y="199"/>
                  </a:lnTo>
                  <a:lnTo>
                    <a:pt x="1173" y="202"/>
                  </a:lnTo>
                  <a:lnTo>
                    <a:pt x="1183" y="207"/>
                  </a:lnTo>
                  <a:lnTo>
                    <a:pt x="1186" y="211"/>
                  </a:lnTo>
                  <a:lnTo>
                    <a:pt x="1189" y="215"/>
                  </a:lnTo>
                  <a:lnTo>
                    <a:pt x="1190" y="223"/>
                  </a:lnTo>
                  <a:lnTo>
                    <a:pt x="1187" y="230"/>
                  </a:lnTo>
                  <a:lnTo>
                    <a:pt x="1181" y="246"/>
                  </a:lnTo>
                  <a:lnTo>
                    <a:pt x="1176" y="261"/>
                  </a:lnTo>
                  <a:lnTo>
                    <a:pt x="1171" y="271"/>
                  </a:lnTo>
                  <a:lnTo>
                    <a:pt x="1170" y="280"/>
                  </a:lnTo>
                  <a:lnTo>
                    <a:pt x="1170" y="283"/>
                  </a:lnTo>
                  <a:lnTo>
                    <a:pt x="1170" y="286"/>
                  </a:lnTo>
                  <a:lnTo>
                    <a:pt x="1171" y="288"/>
                  </a:lnTo>
                  <a:lnTo>
                    <a:pt x="1172" y="289"/>
                  </a:lnTo>
                  <a:lnTo>
                    <a:pt x="1177" y="290"/>
                  </a:lnTo>
                  <a:lnTo>
                    <a:pt x="1183" y="292"/>
                  </a:lnTo>
                  <a:lnTo>
                    <a:pt x="1190" y="293"/>
                  </a:lnTo>
                  <a:lnTo>
                    <a:pt x="1196" y="294"/>
                  </a:lnTo>
                  <a:lnTo>
                    <a:pt x="1202" y="296"/>
                  </a:lnTo>
                  <a:lnTo>
                    <a:pt x="1208" y="301"/>
                  </a:lnTo>
                  <a:lnTo>
                    <a:pt x="1210" y="303"/>
                  </a:lnTo>
                  <a:lnTo>
                    <a:pt x="1211" y="305"/>
                  </a:lnTo>
                  <a:lnTo>
                    <a:pt x="1214" y="305"/>
                  </a:lnTo>
                  <a:lnTo>
                    <a:pt x="1216" y="303"/>
                  </a:lnTo>
                  <a:lnTo>
                    <a:pt x="1222" y="299"/>
                  </a:lnTo>
                  <a:lnTo>
                    <a:pt x="1228" y="293"/>
                  </a:lnTo>
                  <a:lnTo>
                    <a:pt x="1234" y="284"/>
                  </a:lnTo>
                  <a:lnTo>
                    <a:pt x="1237" y="276"/>
                  </a:lnTo>
                  <a:lnTo>
                    <a:pt x="1239" y="271"/>
                  </a:lnTo>
                  <a:lnTo>
                    <a:pt x="1239" y="267"/>
                  </a:lnTo>
                  <a:lnTo>
                    <a:pt x="1239" y="263"/>
                  </a:lnTo>
                  <a:lnTo>
                    <a:pt x="1237" y="258"/>
                  </a:lnTo>
                  <a:lnTo>
                    <a:pt x="1235" y="253"/>
                  </a:lnTo>
                  <a:lnTo>
                    <a:pt x="1234" y="248"/>
                  </a:lnTo>
                  <a:lnTo>
                    <a:pt x="1233" y="242"/>
                  </a:lnTo>
                  <a:lnTo>
                    <a:pt x="1233" y="236"/>
                  </a:lnTo>
                  <a:lnTo>
                    <a:pt x="1234" y="230"/>
                  </a:lnTo>
                  <a:lnTo>
                    <a:pt x="1236" y="223"/>
                  </a:lnTo>
                  <a:lnTo>
                    <a:pt x="1239" y="217"/>
                  </a:lnTo>
                  <a:lnTo>
                    <a:pt x="1242" y="210"/>
                  </a:lnTo>
                  <a:lnTo>
                    <a:pt x="1253" y="195"/>
                  </a:lnTo>
                  <a:lnTo>
                    <a:pt x="1262" y="182"/>
                  </a:lnTo>
                  <a:lnTo>
                    <a:pt x="1271" y="171"/>
                  </a:lnTo>
                  <a:lnTo>
                    <a:pt x="1278" y="167"/>
                  </a:lnTo>
                  <a:lnTo>
                    <a:pt x="1283" y="164"/>
                  </a:lnTo>
                  <a:lnTo>
                    <a:pt x="1287" y="163"/>
                  </a:lnTo>
                  <a:lnTo>
                    <a:pt x="1290" y="163"/>
                  </a:lnTo>
                  <a:lnTo>
                    <a:pt x="1292" y="166"/>
                  </a:lnTo>
                  <a:lnTo>
                    <a:pt x="1296" y="167"/>
                  </a:lnTo>
                  <a:lnTo>
                    <a:pt x="1298" y="170"/>
                  </a:lnTo>
                  <a:lnTo>
                    <a:pt x="1302" y="174"/>
                  </a:lnTo>
                  <a:lnTo>
                    <a:pt x="1304" y="176"/>
                  </a:lnTo>
                  <a:lnTo>
                    <a:pt x="1307" y="179"/>
                  </a:lnTo>
                  <a:lnTo>
                    <a:pt x="1310" y="179"/>
                  </a:lnTo>
                  <a:lnTo>
                    <a:pt x="1312" y="177"/>
                  </a:lnTo>
                  <a:lnTo>
                    <a:pt x="1315" y="175"/>
                  </a:lnTo>
                  <a:lnTo>
                    <a:pt x="1315" y="170"/>
                  </a:lnTo>
                  <a:lnTo>
                    <a:pt x="1315" y="163"/>
                  </a:lnTo>
                  <a:lnTo>
                    <a:pt x="1313" y="151"/>
                  </a:lnTo>
                  <a:lnTo>
                    <a:pt x="1315" y="143"/>
                  </a:lnTo>
                  <a:lnTo>
                    <a:pt x="1316" y="141"/>
                  </a:lnTo>
                  <a:lnTo>
                    <a:pt x="1318" y="137"/>
                  </a:lnTo>
                  <a:lnTo>
                    <a:pt x="1322" y="136"/>
                  </a:lnTo>
                  <a:lnTo>
                    <a:pt x="1325" y="135"/>
                  </a:lnTo>
                  <a:lnTo>
                    <a:pt x="1331" y="133"/>
                  </a:lnTo>
                  <a:lnTo>
                    <a:pt x="1338" y="135"/>
                  </a:lnTo>
                  <a:lnTo>
                    <a:pt x="1354" y="136"/>
                  </a:lnTo>
                  <a:lnTo>
                    <a:pt x="1369" y="139"/>
                  </a:lnTo>
                  <a:lnTo>
                    <a:pt x="1382" y="143"/>
                  </a:lnTo>
                  <a:lnTo>
                    <a:pt x="1392" y="148"/>
                  </a:lnTo>
                  <a:lnTo>
                    <a:pt x="1399" y="152"/>
                  </a:lnTo>
                  <a:lnTo>
                    <a:pt x="1403" y="158"/>
                  </a:lnTo>
                  <a:lnTo>
                    <a:pt x="1405" y="163"/>
                  </a:lnTo>
                  <a:lnTo>
                    <a:pt x="1407" y="170"/>
                  </a:lnTo>
                  <a:lnTo>
                    <a:pt x="1409" y="173"/>
                  </a:lnTo>
                  <a:lnTo>
                    <a:pt x="1411" y="176"/>
                  </a:lnTo>
                  <a:lnTo>
                    <a:pt x="1413" y="177"/>
                  </a:lnTo>
                  <a:lnTo>
                    <a:pt x="1416" y="179"/>
                  </a:lnTo>
                  <a:lnTo>
                    <a:pt x="1417" y="180"/>
                  </a:lnTo>
                  <a:lnTo>
                    <a:pt x="1418" y="180"/>
                  </a:lnTo>
                  <a:lnTo>
                    <a:pt x="1419" y="179"/>
                  </a:lnTo>
                  <a:lnTo>
                    <a:pt x="1422" y="179"/>
                  </a:lnTo>
                  <a:lnTo>
                    <a:pt x="1423" y="179"/>
                  </a:lnTo>
                  <a:lnTo>
                    <a:pt x="1425" y="177"/>
                  </a:lnTo>
                  <a:lnTo>
                    <a:pt x="1426" y="177"/>
                  </a:lnTo>
                  <a:lnTo>
                    <a:pt x="1428" y="1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3D875434-4D8C-478B-F571-2FD2AEF6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77" y="5639095"/>
              <a:ext cx="19050" cy="19051"/>
            </a:xfrm>
            <a:custGeom>
              <a:avLst/>
              <a:gdLst>
                <a:gd name="T0" fmla="*/ 2 w 78"/>
                <a:gd name="T1" fmla="*/ 44 h 64"/>
                <a:gd name="T2" fmla="*/ 5 w 78"/>
                <a:gd name="T3" fmla="*/ 38 h 64"/>
                <a:gd name="T4" fmla="*/ 10 w 78"/>
                <a:gd name="T5" fmla="*/ 34 h 64"/>
                <a:gd name="T6" fmla="*/ 17 w 78"/>
                <a:gd name="T7" fmla="*/ 29 h 64"/>
                <a:gd name="T8" fmla="*/ 26 w 78"/>
                <a:gd name="T9" fmla="*/ 27 h 64"/>
                <a:gd name="T10" fmla="*/ 34 w 78"/>
                <a:gd name="T11" fmla="*/ 26 h 64"/>
                <a:gd name="T12" fmla="*/ 41 w 78"/>
                <a:gd name="T13" fmla="*/ 22 h 64"/>
                <a:gd name="T14" fmla="*/ 48 w 78"/>
                <a:gd name="T15" fmla="*/ 19 h 64"/>
                <a:gd name="T16" fmla="*/ 53 w 78"/>
                <a:gd name="T17" fmla="*/ 14 h 64"/>
                <a:gd name="T18" fmla="*/ 60 w 78"/>
                <a:gd name="T19" fmla="*/ 7 h 64"/>
                <a:gd name="T20" fmla="*/ 70 w 78"/>
                <a:gd name="T21" fmla="*/ 1 h 64"/>
                <a:gd name="T22" fmla="*/ 73 w 78"/>
                <a:gd name="T23" fmla="*/ 0 h 64"/>
                <a:gd name="T24" fmla="*/ 77 w 78"/>
                <a:gd name="T25" fmla="*/ 1 h 64"/>
                <a:gd name="T26" fmla="*/ 78 w 78"/>
                <a:gd name="T27" fmla="*/ 4 h 64"/>
                <a:gd name="T28" fmla="*/ 78 w 78"/>
                <a:gd name="T29" fmla="*/ 13 h 64"/>
                <a:gd name="T30" fmla="*/ 76 w 78"/>
                <a:gd name="T31" fmla="*/ 21 h 64"/>
                <a:gd name="T32" fmla="*/ 73 w 78"/>
                <a:gd name="T33" fmla="*/ 31 h 64"/>
                <a:gd name="T34" fmla="*/ 70 w 78"/>
                <a:gd name="T35" fmla="*/ 40 h 64"/>
                <a:gd name="T36" fmla="*/ 67 w 78"/>
                <a:gd name="T37" fmla="*/ 48 h 64"/>
                <a:gd name="T38" fmla="*/ 64 w 78"/>
                <a:gd name="T39" fmla="*/ 54 h 64"/>
                <a:gd name="T40" fmla="*/ 60 w 78"/>
                <a:gd name="T41" fmla="*/ 57 h 64"/>
                <a:gd name="T42" fmla="*/ 58 w 78"/>
                <a:gd name="T43" fmla="*/ 58 h 64"/>
                <a:gd name="T44" fmla="*/ 54 w 78"/>
                <a:gd name="T45" fmla="*/ 57 h 64"/>
                <a:gd name="T46" fmla="*/ 51 w 78"/>
                <a:gd name="T47" fmla="*/ 54 h 64"/>
                <a:gd name="T48" fmla="*/ 46 w 78"/>
                <a:gd name="T49" fmla="*/ 53 h 64"/>
                <a:gd name="T50" fmla="*/ 41 w 78"/>
                <a:gd name="T51" fmla="*/ 52 h 64"/>
                <a:gd name="T52" fmla="*/ 35 w 78"/>
                <a:gd name="T53" fmla="*/ 53 h 64"/>
                <a:gd name="T54" fmla="*/ 21 w 78"/>
                <a:gd name="T55" fmla="*/ 59 h 64"/>
                <a:gd name="T56" fmla="*/ 7 w 78"/>
                <a:gd name="T57" fmla="*/ 64 h 64"/>
                <a:gd name="T58" fmla="*/ 4 w 78"/>
                <a:gd name="T59" fmla="*/ 64 h 64"/>
                <a:gd name="T60" fmla="*/ 2 w 78"/>
                <a:gd name="T61" fmla="*/ 64 h 64"/>
                <a:gd name="T62" fmla="*/ 1 w 78"/>
                <a:gd name="T63" fmla="*/ 63 h 64"/>
                <a:gd name="T64" fmla="*/ 0 w 78"/>
                <a:gd name="T65" fmla="*/ 60 h 64"/>
                <a:gd name="T66" fmla="*/ 0 w 78"/>
                <a:gd name="T67" fmla="*/ 58 h 64"/>
                <a:gd name="T68" fmla="*/ 0 w 78"/>
                <a:gd name="T69" fmla="*/ 54 h 64"/>
                <a:gd name="T70" fmla="*/ 1 w 78"/>
                <a:gd name="T71" fmla="*/ 50 h 64"/>
                <a:gd name="T72" fmla="*/ 2 w 78"/>
                <a:gd name="T7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64">
                  <a:moveTo>
                    <a:pt x="2" y="44"/>
                  </a:moveTo>
                  <a:lnTo>
                    <a:pt x="5" y="38"/>
                  </a:lnTo>
                  <a:lnTo>
                    <a:pt x="10" y="34"/>
                  </a:lnTo>
                  <a:lnTo>
                    <a:pt x="17" y="29"/>
                  </a:lnTo>
                  <a:lnTo>
                    <a:pt x="26" y="27"/>
                  </a:lnTo>
                  <a:lnTo>
                    <a:pt x="34" y="26"/>
                  </a:lnTo>
                  <a:lnTo>
                    <a:pt x="41" y="22"/>
                  </a:lnTo>
                  <a:lnTo>
                    <a:pt x="48" y="19"/>
                  </a:lnTo>
                  <a:lnTo>
                    <a:pt x="53" y="14"/>
                  </a:lnTo>
                  <a:lnTo>
                    <a:pt x="60" y="7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7" y="1"/>
                  </a:lnTo>
                  <a:lnTo>
                    <a:pt x="78" y="4"/>
                  </a:lnTo>
                  <a:lnTo>
                    <a:pt x="78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7" y="48"/>
                  </a:lnTo>
                  <a:lnTo>
                    <a:pt x="64" y="54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4" y="57"/>
                  </a:lnTo>
                  <a:lnTo>
                    <a:pt x="51" y="54"/>
                  </a:lnTo>
                  <a:lnTo>
                    <a:pt x="46" y="53"/>
                  </a:lnTo>
                  <a:lnTo>
                    <a:pt x="41" y="52"/>
                  </a:lnTo>
                  <a:lnTo>
                    <a:pt x="35" y="53"/>
                  </a:lnTo>
                  <a:lnTo>
                    <a:pt x="21" y="59"/>
                  </a:lnTo>
                  <a:lnTo>
                    <a:pt x="7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台湾">
              <a:extLst>
                <a:ext uri="{FF2B5EF4-FFF2-40B4-BE49-F238E27FC236}">
                  <a16:creationId xmlns:a16="http://schemas.microsoft.com/office/drawing/2014/main" id="{E94B2197-5021-D64C-520B-A59192B0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85" y="5248550"/>
              <a:ext cx="171452" cy="390545"/>
            </a:xfrm>
            <a:custGeom>
              <a:avLst/>
              <a:gdLst>
                <a:gd name="T0" fmla="*/ 213 w 666"/>
                <a:gd name="T1" fmla="*/ 320 h 1493"/>
                <a:gd name="T2" fmla="*/ 261 w 666"/>
                <a:gd name="T3" fmla="*/ 259 h 1493"/>
                <a:gd name="T4" fmla="*/ 280 w 666"/>
                <a:gd name="T5" fmla="*/ 186 h 1493"/>
                <a:gd name="T6" fmla="*/ 306 w 666"/>
                <a:gd name="T7" fmla="*/ 132 h 1493"/>
                <a:gd name="T8" fmla="*/ 345 w 666"/>
                <a:gd name="T9" fmla="*/ 106 h 1493"/>
                <a:gd name="T10" fmla="*/ 430 w 666"/>
                <a:gd name="T11" fmla="*/ 66 h 1493"/>
                <a:gd name="T12" fmla="*/ 446 w 666"/>
                <a:gd name="T13" fmla="*/ 33 h 1493"/>
                <a:gd name="T14" fmla="*/ 469 w 666"/>
                <a:gd name="T15" fmla="*/ 7 h 1493"/>
                <a:gd name="T16" fmla="*/ 495 w 666"/>
                <a:gd name="T17" fmla="*/ 0 h 1493"/>
                <a:gd name="T18" fmla="*/ 522 w 666"/>
                <a:gd name="T19" fmla="*/ 18 h 1493"/>
                <a:gd name="T20" fmla="*/ 564 w 666"/>
                <a:gd name="T21" fmla="*/ 43 h 1493"/>
                <a:gd name="T22" fmla="*/ 615 w 666"/>
                <a:gd name="T23" fmla="*/ 45 h 1493"/>
                <a:gd name="T24" fmla="*/ 652 w 666"/>
                <a:gd name="T25" fmla="*/ 80 h 1493"/>
                <a:gd name="T26" fmla="*/ 665 w 666"/>
                <a:gd name="T27" fmla="*/ 131 h 1493"/>
                <a:gd name="T28" fmla="*/ 634 w 666"/>
                <a:gd name="T29" fmla="*/ 168 h 1493"/>
                <a:gd name="T30" fmla="*/ 625 w 666"/>
                <a:gd name="T31" fmla="*/ 225 h 1493"/>
                <a:gd name="T32" fmla="*/ 644 w 666"/>
                <a:gd name="T33" fmla="*/ 283 h 1493"/>
                <a:gd name="T34" fmla="*/ 644 w 666"/>
                <a:gd name="T35" fmla="*/ 366 h 1493"/>
                <a:gd name="T36" fmla="*/ 606 w 666"/>
                <a:gd name="T37" fmla="*/ 451 h 1493"/>
                <a:gd name="T38" fmla="*/ 573 w 666"/>
                <a:gd name="T39" fmla="*/ 540 h 1493"/>
                <a:gd name="T40" fmla="*/ 570 w 666"/>
                <a:gd name="T41" fmla="*/ 674 h 1493"/>
                <a:gd name="T42" fmla="*/ 553 w 666"/>
                <a:gd name="T43" fmla="*/ 830 h 1493"/>
                <a:gd name="T44" fmla="*/ 537 w 666"/>
                <a:gd name="T45" fmla="*/ 925 h 1493"/>
                <a:gd name="T46" fmla="*/ 519 w 666"/>
                <a:gd name="T47" fmla="*/ 995 h 1493"/>
                <a:gd name="T48" fmla="*/ 433 w 666"/>
                <a:gd name="T49" fmla="*/ 1135 h 1493"/>
                <a:gd name="T50" fmla="*/ 388 w 666"/>
                <a:gd name="T51" fmla="*/ 1214 h 1493"/>
                <a:gd name="T52" fmla="*/ 370 w 666"/>
                <a:gd name="T53" fmla="*/ 1310 h 1493"/>
                <a:gd name="T54" fmla="*/ 384 w 666"/>
                <a:gd name="T55" fmla="*/ 1374 h 1493"/>
                <a:gd name="T56" fmla="*/ 386 w 666"/>
                <a:gd name="T57" fmla="*/ 1426 h 1493"/>
                <a:gd name="T58" fmla="*/ 373 w 666"/>
                <a:gd name="T59" fmla="*/ 1455 h 1493"/>
                <a:gd name="T60" fmla="*/ 387 w 666"/>
                <a:gd name="T61" fmla="*/ 1486 h 1493"/>
                <a:gd name="T62" fmla="*/ 374 w 666"/>
                <a:gd name="T63" fmla="*/ 1492 h 1493"/>
                <a:gd name="T64" fmla="*/ 343 w 666"/>
                <a:gd name="T65" fmla="*/ 1463 h 1493"/>
                <a:gd name="T66" fmla="*/ 310 w 666"/>
                <a:gd name="T67" fmla="*/ 1455 h 1493"/>
                <a:gd name="T68" fmla="*/ 299 w 666"/>
                <a:gd name="T69" fmla="*/ 1413 h 1493"/>
                <a:gd name="T70" fmla="*/ 270 w 666"/>
                <a:gd name="T71" fmla="*/ 1331 h 1493"/>
                <a:gd name="T72" fmla="*/ 228 w 666"/>
                <a:gd name="T73" fmla="*/ 1287 h 1493"/>
                <a:gd name="T74" fmla="*/ 132 w 666"/>
                <a:gd name="T75" fmla="*/ 1240 h 1493"/>
                <a:gd name="T76" fmla="*/ 119 w 666"/>
                <a:gd name="T77" fmla="*/ 1215 h 1493"/>
                <a:gd name="T78" fmla="*/ 88 w 666"/>
                <a:gd name="T79" fmla="*/ 1158 h 1493"/>
                <a:gd name="T80" fmla="*/ 41 w 666"/>
                <a:gd name="T81" fmla="*/ 1058 h 1493"/>
                <a:gd name="T82" fmla="*/ 14 w 666"/>
                <a:gd name="T83" fmla="*/ 1044 h 1493"/>
                <a:gd name="T84" fmla="*/ 2 w 666"/>
                <a:gd name="T85" fmla="*/ 1009 h 1493"/>
                <a:gd name="T86" fmla="*/ 12 w 666"/>
                <a:gd name="T87" fmla="*/ 918 h 1493"/>
                <a:gd name="T88" fmla="*/ 25 w 666"/>
                <a:gd name="T89" fmla="*/ 874 h 1493"/>
                <a:gd name="T90" fmla="*/ 19 w 666"/>
                <a:gd name="T91" fmla="*/ 813 h 1493"/>
                <a:gd name="T92" fmla="*/ 9 w 666"/>
                <a:gd name="T93" fmla="*/ 770 h 1493"/>
                <a:gd name="T94" fmla="*/ 29 w 666"/>
                <a:gd name="T95" fmla="*/ 720 h 1493"/>
                <a:gd name="T96" fmla="*/ 60 w 666"/>
                <a:gd name="T97" fmla="*/ 691 h 1493"/>
                <a:gd name="T98" fmla="*/ 52 w 666"/>
                <a:gd name="T99" fmla="*/ 672 h 1493"/>
                <a:gd name="T100" fmla="*/ 59 w 666"/>
                <a:gd name="T101" fmla="*/ 647 h 1493"/>
                <a:gd name="T102" fmla="*/ 132 w 666"/>
                <a:gd name="T103" fmla="*/ 501 h 1493"/>
                <a:gd name="T104" fmla="*/ 151 w 666"/>
                <a:gd name="T105" fmla="*/ 443 h 1493"/>
                <a:gd name="T106" fmla="*/ 181 w 666"/>
                <a:gd name="T107" fmla="*/ 383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6" h="1493">
                  <a:moveTo>
                    <a:pt x="187" y="371"/>
                  </a:moveTo>
                  <a:lnTo>
                    <a:pt x="195" y="353"/>
                  </a:lnTo>
                  <a:lnTo>
                    <a:pt x="204" y="335"/>
                  </a:lnTo>
                  <a:lnTo>
                    <a:pt x="207" y="327"/>
                  </a:lnTo>
                  <a:lnTo>
                    <a:pt x="213" y="320"/>
                  </a:lnTo>
                  <a:lnTo>
                    <a:pt x="219" y="312"/>
                  </a:lnTo>
                  <a:lnTo>
                    <a:pt x="228" y="303"/>
                  </a:lnTo>
                  <a:lnTo>
                    <a:pt x="241" y="288"/>
                  </a:lnTo>
                  <a:lnTo>
                    <a:pt x="254" y="270"/>
                  </a:lnTo>
                  <a:lnTo>
                    <a:pt x="261" y="259"/>
                  </a:lnTo>
                  <a:lnTo>
                    <a:pt x="266" y="249"/>
                  </a:lnTo>
                  <a:lnTo>
                    <a:pt x="269" y="237"/>
                  </a:lnTo>
                  <a:lnTo>
                    <a:pt x="273" y="224"/>
                  </a:lnTo>
                  <a:lnTo>
                    <a:pt x="276" y="203"/>
                  </a:lnTo>
                  <a:lnTo>
                    <a:pt x="280" y="186"/>
                  </a:lnTo>
                  <a:lnTo>
                    <a:pt x="285" y="168"/>
                  </a:lnTo>
                  <a:lnTo>
                    <a:pt x="292" y="152"/>
                  </a:lnTo>
                  <a:lnTo>
                    <a:pt x="295" y="145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12" y="126"/>
                  </a:lnTo>
                  <a:lnTo>
                    <a:pt x="319" y="120"/>
                  </a:lnTo>
                  <a:lnTo>
                    <a:pt x="326" y="114"/>
                  </a:lnTo>
                  <a:lnTo>
                    <a:pt x="336" y="109"/>
                  </a:lnTo>
                  <a:lnTo>
                    <a:pt x="345" y="106"/>
                  </a:lnTo>
                  <a:lnTo>
                    <a:pt x="381" y="93"/>
                  </a:lnTo>
                  <a:lnTo>
                    <a:pt x="407" y="82"/>
                  </a:lnTo>
                  <a:lnTo>
                    <a:pt x="418" y="77"/>
                  </a:lnTo>
                  <a:lnTo>
                    <a:pt x="426" y="70"/>
                  </a:lnTo>
                  <a:lnTo>
                    <a:pt x="430" y="66"/>
                  </a:lnTo>
                  <a:lnTo>
                    <a:pt x="433" y="60"/>
                  </a:lnTo>
                  <a:lnTo>
                    <a:pt x="437" y="54"/>
                  </a:lnTo>
                  <a:lnTo>
                    <a:pt x="439" y="46"/>
                  </a:lnTo>
                  <a:lnTo>
                    <a:pt x="443" y="39"/>
                  </a:lnTo>
                  <a:lnTo>
                    <a:pt x="446" y="33"/>
                  </a:lnTo>
                  <a:lnTo>
                    <a:pt x="450" y="26"/>
                  </a:lnTo>
                  <a:lnTo>
                    <a:pt x="455" y="22"/>
                  </a:lnTo>
                  <a:lnTo>
                    <a:pt x="458" y="16"/>
                  </a:lnTo>
                  <a:lnTo>
                    <a:pt x="464" y="12"/>
                  </a:lnTo>
                  <a:lnTo>
                    <a:pt x="469" y="7"/>
                  </a:lnTo>
                  <a:lnTo>
                    <a:pt x="474" y="5"/>
                  </a:lnTo>
                  <a:lnTo>
                    <a:pt x="480" y="3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5" y="3"/>
                  </a:lnTo>
                  <a:lnTo>
                    <a:pt x="509" y="6"/>
                  </a:lnTo>
                  <a:lnTo>
                    <a:pt x="514" y="10"/>
                  </a:lnTo>
                  <a:lnTo>
                    <a:pt x="522" y="18"/>
                  </a:lnTo>
                  <a:lnTo>
                    <a:pt x="529" y="25"/>
                  </a:lnTo>
                  <a:lnTo>
                    <a:pt x="538" y="31"/>
                  </a:lnTo>
                  <a:lnTo>
                    <a:pt x="546" y="37"/>
                  </a:lnTo>
                  <a:lnTo>
                    <a:pt x="554" y="41"/>
                  </a:lnTo>
                  <a:lnTo>
                    <a:pt x="564" y="43"/>
                  </a:lnTo>
                  <a:lnTo>
                    <a:pt x="573" y="45"/>
                  </a:lnTo>
                  <a:lnTo>
                    <a:pt x="584" y="44"/>
                  </a:lnTo>
                  <a:lnTo>
                    <a:pt x="596" y="44"/>
                  </a:lnTo>
                  <a:lnTo>
                    <a:pt x="606" y="44"/>
                  </a:lnTo>
                  <a:lnTo>
                    <a:pt x="615" y="45"/>
                  </a:lnTo>
                  <a:lnTo>
                    <a:pt x="623" y="49"/>
                  </a:lnTo>
                  <a:lnTo>
                    <a:pt x="631" y="54"/>
                  </a:lnTo>
                  <a:lnTo>
                    <a:pt x="638" y="61"/>
                  </a:lnTo>
                  <a:lnTo>
                    <a:pt x="645" y="69"/>
                  </a:lnTo>
                  <a:lnTo>
                    <a:pt x="652" y="80"/>
                  </a:lnTo>
                  <a:lnTo>
                    <a:pt x="658" y="90"/>
                  </a:lnTo>
                  <a:lnTo>
                    <a:pt x="663" y="101"/>
                  </a:lnTo>
                  <a:lnTo>
                    <a:pt x="665" y="112"/>
                  </a:lnTo>
                  <a:lnTo>
                    <a:pt x="666" y="121"/>
                  </a:lnTo>
                  <a:lnTo>
                    <a:pt x="665" y="131"/>
                  </a:lnTo>
                  <a:lnTo>
                    <a:pt x="661" y="139"/>
                  </a:lnTo>
                  <a:lnTo>
                    <a:pt x="655" y="146"/>
                  </a:lnTo>
                  <a:lnTo>
                    <a:pt x="648" y="152"/>
                  </a:lnTo>
                  <a:lnTo>
                    <a:pt x="641" y="159"/>
                  </a:lnTo>
                  <a:lnTo>
                    <a:pt x="634" y="168"/>
                  </a:lnTo>
                  <a:lnTo>
                    <a:pt x="628" y="178"/>
                  </a:lnTo>
                  <a:lnTo>
                    <a:pt x="625" y="190"/>
                  </a:lnTo>
                  <a:lnTo>
                    <a:pt x="623" y="203"/>
                  </a:lnTo>
                  <a:lnTo>
                    <a:pt x="623" y="216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9" y="240"/>
                  </a:lnTo>
                  <a:lnTo>
                    <a:pt x="633" y="249"/>
                  </a:lnTo>
                  <a:lnTo>
                    <a:pt x="639" y="265"/>
                  </a:lnTo>
                  <a:lnTo>
                    <a:pt x="644" y="283"/>
                  </a:lnTo>
                  <a:lnTo>
                    <a:pt x="647" y="300"/>
                  </a:lnTo>
                  <a:lnTo>
                    <a:pt x="648" y="316"/>
                  </a:lnTo>
                  <a:lnTo>
                    <a:pt x="648" y="333"/>
                  </a:lnTo>
                  <a:lnTo>
                    <a:pt x="647" y="350"/>
                  </a:lnTo>
                  <a:lnTo>
                    <a:pt x="644" y="366"/>
                  </a:lnTo>
                  <a:lnTo>
                    <a:pt x="639" y="383"/>
                  </a:lnTo>
                  <a:lnTo>
                    <a:pt x="632" y="400"/>
                  </a:lnTo>
                  <a:lnTo>
                    <a:pt x="623" y="416"/>
                  </a:lnTo>
                  <a:lnTo>
                    <a:pt x="615" y="433"/>
                  </a:lnTo>
                  <a:lnTo>
                    <a:pt x="606" y="451"/>
                  </a:lnTo>
                  <a:lnTo>
                    <a:pt x="596" y="468"/>
                  </a:lnTo>
                  <a:lnTo>
                    <a:pt x="588" y="485"/>
                  </a:lnTo>
                  <a:lnTo>
                    <a:pt x="582" y="503"/>
                  </a:lnTo>
                  <a:lnTo>
                    <a:pt x="577" y="520"/>
                  </a:lnTo>
                  <a:lnTo>
                    <a:pt x="573" y="540"/>
                  </a:lnTo>
                  <a:lnTo>
                    <a:pt x="572" y="564"/>
                  </a:lnTo>
                  <a:lnTo>
                    <a:pt x="571" y="590"/>
                  </a:lnTo>
                  <a:lnTo>
                    <a:pt x="571" y="618"/>
                  </a:lnTo>
                  <a:lnTo>
                    <a:pt x="570" y="647"/>
                  </a:lnTo>
                  <a:lnTo>
                    <a:pt x="570" y="674"/>
                  </a:lnTo>
                  <a:lnTo>
                    <a:pt x="570" y="698"/>
                  </a:lnTo>
                  <a:lnTo>
                    <a:pt x="568" y="718"/>
                  </a:lnTo>
                  <a:lnTo>
                    <a:pt x="563" y="760"/>
                  </a:lnTo>
                  <a:lnTo>
                    <a:pt x="557" y="807"/>
                  </a:lnTo>
                  <a:lnTo>
                    <a:pt x="553" y="830"/>
                  </a:lnTo>
                  <a:lnTo>
                    <a:pt x="551" y="850"/>
                  </a:lnTo>
                  <a:lnTo>
                    <a:pt x="547" y="867"/>
                  </a:lnTo>
                  <a:lnTo>
                    <a:pt x="544" y="880"/>
                  </a:lnTo>
                  <a:lnTo>
                    <a:pt x="539" y="901"/>
                  </a:lnTo>
                  <a:lnTo>
                    <a:pt x="537" y="925"/>
                  </a:lnTo>
                  <a:lnTo>
                    <a:pt x="534" y="939"/>
                  </a:lnTo>
                  <a:lnTo>
                    <a:pt x="532" y="952"/>
                  </a:lnTo>
                  <a:lnTo>
                    <a:pt x="529" y="965"/>
                  </a:lnTo>
                  <a:lnTo>
                    <a:pt x="525" y="980"/>
                  </a:lnTo>
                  <a:lnTo>
                    <a:pt x="519" y="995"/>
                  </a:lnTo>
                  <a:lnTo>
                    <a:pt x="509" y="1013"/>
                  </a:lnTo>
                  <a:lnTo>
                    <a:pt x="499" y="1034"/>
                  </a:lnTo>
                  <a:lnTo>
                    <a:pt x="485" y="1056"/>
                  </a:lnTo>
                  <a:lnTo>
                    <a:pt x="459" y="1097"/>
                  </a:lnTo>
                  <a:lnTo>
                    <a:pt x="433" y="1135"/>
                  </a:lnTo>
                  <a:lnTo>
                    <a:pt x="414" y="1159"/>
                  </a:lnTo>
                  <a:lnTo>
                    <a:pt x="402" y="1176"/>
                  </a:lnTo>
                  <a:lnTo>
                    <a:pt x="398" y="1185"/>
                  </a:lnTo>
                  <a:lnTo>
                    <a:pt x="393" y="1197"/>
                  </a:lnTo>
                  <a:lnTo>
                    <a:pt x="388" y="1214"/>
                  </a:lnTo>
                  <a:lnTo>
                    <a:pt x="382" y="1237"/>
                  </a:lnTo>
                  <a:lnTo>
                    <a:pt x="376" y="1261"/>
                  </a:lnTo>
                  <a:lnTo>
                    <a:pt x="373" y="1281"/>
                  </a:lnTo>
                  <a:lnTo>
                    <a:pt x="370" y="1297"/>
                  </a:lnTo>
                  <a:lnTo>
                    <a:pt x="370" y="1310"/>
                  </a:lnTo>
                  <a:lnTo>
                    <a:pt x="371" y="1321"/>
                  </a:lnTo>
                  <a:lnTo>
                    <a:pt x="373" y="1330"/>
                  </a:lnTo>
                  <a:lnTo>
                    <a:pt x="375" y="1341"/>
                  </a:lnTo>
                  <a:lnTo>
                    <a:pt x="378" y="1350"/>
                  </a:lnTo>
                  <a:lnTo>
                    <a:pt x="384" y="1374"/>
                  </a:lnTo>
                  <a:lnTo>
                    <a:pt x="388" y="1397"/>
                  </a:lnTo>
                  <a:lnTo>
                    <a:pt x="389" y="1407"/>
                  </a:lnTo>
                  <a:lnTo>
                    <a:pt x="389" y="1416"/>
                  </a:lnTo>
                  <a:lnTo>
                    <a:pt x="388" y="1423"/>
                  </a:lnTo>
                  <a:lnTo>
                    <a:pt x="386" y="1426"/>
                  </a:lnTo>
                  <a:lnTo>
                    <a:pt x="380" y="1434"/>
                  </a:lnTo>
                  <a:lnTo>
                    <a:pt x="374" y="1441"/>
                  </a:lnTo>
                  <a:lnTo>
                    <a:pt x="373" y="1445"/>
                  </a:lnTo>
                  <a:lnTo>
                    <a:pt x="373" y="1450"/>
                  </a:lnTo>
                  <a:lnTo>
                    <a:pt x="373" y="1455"/>
                  </a:lnTo>
                  <a:lnTo>
                    <a:pt x="375" y="1461"/>
                  </a:lnTo>
                  <a:lnTo>
                    <a:pt x="381" y="1472"/>
                  </a:lnTo>
                  <a:lnTo>
                    <a:pt x="386" y="1479"/>
                  </a:lnTo>
                  <a:lnTo>
                    <a:pt x="387" y="1482"/>
                  </a:lnTo>
                  <a:lnTo>
                    <a:pt x="387" y="1486"/>
                  </a:lnTo>
                  <a:lnTo>
                    <a:pt x="386" y="1488"/>
                  </a:lnTo>
                  <a:lnTo>
                    <a:pt x="383" y="1491"/>
                  </a:lnTo>
                  <a:lnTo>
                    <a:pt x="380" y="1493"/>
                  </a:lnTo>
                  <a:lnTo>
                    <a:pt x="376" y="1493"/>
                  </a:lnTo>
                  <a:lnTo>
                    <a:pt x="374" y="1492"/>
                  </a:lnTo>
                  <a:lnTo>
                    <a:pt x="370" y="1489"/>
                  </a:lnTo>
                  <a:lnTo>
                    <a:pt x="363" y="1483"/>
                  </a:lnTo>
                  <a:lnTo>
                    <a:pt x="356" y="1475"/>
                  </a:lnTo>
                  <a:lnTo>
                    <a:pt x="349" y="1468"/>
                  </a:lnTo>
                  <a:lnTo>
                    <a:pt x="343" y="1463"/>
                  </a:lnTo>
                  <a:lnTo>
                    <a:pt x="336" y="1461"/>
                  </a:lnTo>
                  <a:lnTo>
                    <a:pt x="326" y="1460"/>
                  </a:lnTo>
                  <a:lnTo>
                    <a:pt x="320" y="1460"/>
                  </a:lnTo>
                  <a:lnTo>
                    <a:pt x="314" y="1457"/>
                  </a:lnTo>
                  <a:lnTo>
                    <a:pt x="310" y="1455"/>
                  </a:lnTo>
                  <a:lnTo>
                    <a:pt x="306" y="1450"/>
                  </a:lnTo>
                  <a:lnTo>
                    <a:pt x="304" y="1444"/>
                  </a:lnTo>
                  <a:lnTo>
                    <a:pt x="301" y="1436"/>
                  </a:lnTo>
                  <a:lnTo>
                    <a:pt x="300" y="1426"/>
                  </a:lnTo>
                  <a:lnTo>
                    <a:pt x="299" y="1413"/>
                  </a:lnTo>
                  <a:lnTo>
                    <a:pt x="298" y="1399"/>
                  </a:lnTo>
                  <a:lnTo>
                    <a:pt x="294" y="1384"/>
                  </a:lnTo>
                  <a:lnTo>
                    <a:pt x="289" y="1366"/>
                  </a:lnTo>
                  <a:lnTo>
                    <a:pt x="281" y="1348"/>
                  </a:lnTo>
                  <a:lnTo>
                    <a:pt x="270" y="1331"/>
                  </a:lnTo>
                  <a:lnTo>
                    <a:pt x="258" y="1315"/>
                  </a:lnTo>
                  <a:lnTo>
                    <a:pt x="251" y="1308"/>
                  </a:lnTo>
                  <a:lnTo>
                    <a:pt x="244" y="1300"/>
                  </a:lnTo>
                  <a:lnTo>
                    <a:pt x="236" y="1293"/>
                  </a:lnTo>
                  <a:lnTo>
                    <a:pt x="228" y="1287"/>
                  </a:lnTo>
                  <a:lnTo>
                    <a:pt x="192" y="1270"/>
                  </a:lnTo>
                  <a:lnTo>
                    <a:pt x="160" y="1255"/>
                  </a:lnTo>
                  <a:lnTo>
                    <a:pt x="147" y="1249"/>
                  </a:lnTo>
                  <a:lnTo>
                    <a:pt x="136" y="1243"/>
                  </a:lnTo>
                  <a:lnTo>
                    <a:pt x="132" y="1240"/>
                  </a:lnTo>
                  <a:lnTo>
                    <a:pt x="129" y="1236"/>
                  </a:lnTo>
                  <a:lnTo>
                    <a:pt x="126" y="1234"/>
                  </a:lnTo>
                  <a:lnTo>
                    <a:pt x="125" y="1230"/>
                  </a:lnTo>
                  <a:lnTo>
                    <a:pt x="123" y="1223"/>
                  </a:lnTo>
                  <a:lnTo>
                    <a:pt x="119" y="1215"/>
                  </a:lnTo>
                  <a:lnTo>
                    <a:pt x="115" y="1205"/>
                  </a:lnTo>
                  <a:lnTo>
                    <a:pt x="109" y="1196"/>
                  </a:lnTo>
                  <a:lnTo>
                    <a:pt x="103" y="1184"/>
                  </a:lnTo>
                  <a:lnTo>
                    <a:pt x="96" y="1172"/>
                  </a:lnTo>
                  <a:lnTo>
                    <a:pt x="88" y="1158"/>
                  </a:lnTo>
                  <a:lnTo>
                    <a:pt x="82" y="1142"/>
                  </a:lnTo>
                  <a:lnTo>
                    <a:pt x="69" y="1109"/>
                  </a:lnTo>
                  <a:lnTo>
                    <a:pt x="56" y="1079"/>
                  </a:lnTo>
                  <a:lnTo>
                    <a:pt x="48" y="1067"/>
                  </a:lnTo>
                  <a:lnTo>
                    <a:pt x="41" y="1058"/>
                  </a:lnTo>
                  <a:lnTo>
                    <a:pt x="36" y="1053"/>
                  </a:lnTo>
                  <a:lnTo>
                    <a:pt x="33" y="1051"/>
                  </a:lnTo>
                  <a:lnTo>
                    <a:pt x="28" y="1047"/>
                  </a:lnTo>
                  <a:lnTo>
                    <a:pt x="23" y="1046"/>
                  </a:lnTo>
                  <a:lnTo>
                    <a:pt x="14" y="1044"/>
                  </a:lnTo>
                  <a:lnTo>
                    <a:pt x="8" y="1039"/>
                  </a:lnTo>
                  <a:lnTo>
                    <a:pt x="4" y="1033"/>
                  </a:lnTo>
                  <a:lnTo>
                    <a:pt x="2" y="1027"/>
                  </a:lnTo>
                  <a:lnTo>
                    <a:pt x="0" y="1019"/>
                  </a:lnTo>
                  <a:lnTo>
                    <a:pt x="2" y="1009"/>
                  </a:lnTo>
                  <a:lnTo>
                    <a:pt x="2" y="1000"/>
                  </a:lnTo>
                  <a:lnTo>
                    <a:pt x="3" y="988"/>
                  </a:lnTo>
                  <a:lnTo>
                    <a:pt x="6" y="962"/>
                  </a:lnTo>
                  <a:lnTo>
                    <a:pt x="10" y="932"/>
                  </a:lnTo>
                  <a:lnTo>
                    <a:pt x="12" y="918"/>
                  </a:lnTo>
                  <a:lnTo>
                    <a:pt x="15" y="906"/>
                  </a:lnTo>
                  <a:lnTo>
                    <a:pt x="18" y="896"/>
                  </a:lnTo>
                  <a:lnTo>
                    <a:pt x="21" y="890"/>
                  </a:lnTo>
                  <a:lnTo>
                    <a:pt x="24" y="883"/>
                  </a:lnTo>
                  <a:lnTo>
                    <a:pt x="25" y="874"/>
                  </a:lnTo>
                  <a:lnTo>
                    <a:pt x="27" y="862"/>
                  </a:lnTo>
                  <a:lnTo>
                    <a:pt x="25" y="849"/>
                  </a:lnTo>
                  <a:lnTo>
                    <a:pt x="24" y="837"/>
                  </a:lnTo>
                  <a:lnTo>
                    <a:pt x="22" y="824"/>
                  </a:lnTo>
                  <a:lnTo>
                    <a:pt x="19" y="813"/>
                  </a:lnTo>
                  <a:lnTo>
                    <a:pt x="16" y="805"/>
                  </a:lnTo>
                  <a:lnTo>
                    <a:pt x="12" y="798"/>
                  </a:lnTo>
                  <a:lnTo>
                    <a:pt x="10" y="789"/>
                  </a:lnTo>
                  <a:lnTo>
                    <a:pt x="9" y="780"/>
                  </a:lnTo>
                  <a:lnTo>
                    <a:pt x="9" y="770"/>
                  </a:lnTo>
                  <a:lnTo>
                    <a:pt x="10" y="760"/>
                  </a:lnTo>
                  <a:lnTo>
                    <a:pt x="12" y="750"/>
                  </a:lnTo>
                  <a:lnTo>
                    <a:pt x="16" y="739"/>
                  </a:lnTo>
                  <a:lnTo>
                    <a:pt x="23" y="729"/>
                  </a:lnTo>
                  <a:lnTo>
                    <a:pt x="29" y="720"/>
                  </a:lnTo>
                  <a:lnTo>
                    <a:pt x="36" y="713"/>
                  </a:lnTo>
                  <a:lnTo>
                    <a:pt x="41" y="709"/>
                  </a:lnTo>
                  <a:lnTo>
                    <a:pt x="47" y="704"/>
                  </a:lnTo>
                  <a:lnTo>
                    <a:pt x="54" y="698"/>
                  </a:lnTo>
                  <a:lnTo>
                    <a:pt x="60" y="691"/>
                  </a:lnTo>
                  <a:lnTo>
                    <a:pt x="61" y="687"/>
                  </a:lnTo>
                  <a:lnTo>
                    <a:pt x="60" y="685"/>
                  </a:lnTo>
                  <a:lnTo>
                    <a:pt x="58" y="681"/>
                  </a:lnTo>
                  <a:lnTo>
                    <a:pt x="54" y="678"/>
                  </a:lnTo>
                  <a:lnTo>
                    <a:pt x="52" y="672"/>
                  </a:lnTo>
                  <a:lnTo>
                    <a:pt x="52" y="666"/>
                  </a:lnTo>
                  <a:lnTo>
                    <a:pt x="52" y="661"/>
                  </a:lnTo>
                  <a:lnTo>
                    <a:pt x="54" y="657"/>
                  </a:lnTo>
                  <a:lnTo>
                    <a:pt x="56" y="651"/>
                  </a:lnTo>
                  <a:lnTo>
                    <a:pt x="59" y="647"/>
                  </a:lnTo>
                  <a:lnTo>
                    <a:pt x="79" y="615"/>
                  </a:lnTo>
                  <a:lnTo>
                    <a:pt x="97" y="583"/>
                  </a:lnTo>
                  <a:lnTo>
                    <a:pt x="113" y="550"/>
                  </a:lnTo>
                  <a:lnTo>
                    <a:pt x="128" y="517"/>
                  </a:lnTo>
                  <a:lnTo>
                    <a:pt x="132" y="501"/>
                  </a:lnTo>
                  <a:lnTo>
                    <a:pt x="136" y="484"/>
                  </a:lnTo>
                  <a:lnTo>
                    <a:pt x="138" y="478"/>
                  </a:lnTo>
                  <a:lnTo>
                    <a:pt x="141" y="472"/>
                  </a:lnTo>
                  <a:lnTo>
                    <a:pt x="145" y="458"/>
                  </a:lnTo>
                  <a:lnTo>
                    <a:pt x="151" y="443"/>
                  </a:lnTo>
                  <a:lnTo>
                    <a:pt x="156" y="430"/>
                  </a:lnTo>
                  <a:lnTo>
                    <a:pt x="162" y="416"/>
                  </a:lnTo>
                  <a:lnTo>
                    <a:pt x="168" y="404"/>
                  </a:lnTo>
                  <a:lnTo>
                    <a:pt x="174" y="394"/>
                  </a:lnTo>
                  <a:lnTo>
                    <a:pt x="181" y="383"/>
                  </a:lnTo>
                  <a:lnTo>
                    <a:pt x="187" y="3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海南">
              <a:extLst>
                <a:ext uri="{FF2B5EF4-FFF2-40B4-BE49-F238E27FC236}">
                  <a16:creationId xmlns:a16="http://schemas.microsoft.com/office/drawing/2014/main" id="{10A6CA02-9C10-55F0-C4BD-E1AC03FEC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69" y="5905808"/>
              <a:ext cx="266703" cy="219086"/>
            </a:xfrm>
            <a:custGeom>
              <a:avLst/>
              <a:gdLst>
                <a:gd name="T0" fmla="*/ 10 w 1013"/>
                <a:gd name="T1" fmla="*/ 523 h 846"/>
                <a:gd name="T2" fmla="*/ 0 w 1013"/>
                <a:gd name="T3" fmla="*/ 448 h 846"/>
                <a:gd name="T4" fmla="*/ 18 w 1013"/>
                <a:gd name="T5" fmla="*/ 400 h 846"/>
                <a:gd name="T6" fmla="*/ 8 w 1013"/>
                <a:gd name="T7" fmla="*/ 342 h 846"/>
                <a:gd name="T8" fmla="*/ 66 w 1013"/>
                <a:gd name="T9" fmla="*/ 318 h 846"/>
                <a:gd name="T10" fmla="*/ 196 w 1013"/>
                <a:gd name="T11" fmla="*/ 227 h 846"/>
                <a:gd name="T12" fmla="*/ 284 w 1013"/>
                <a:gd name="T13" fmla="*/ 170 h 846"/>
                <a:gd name="T14" fmla="*/ 260 w 1013"/>
                <a:gd name="T15" fmla="*/ 167 h 846"/>
                <a:gd name="T16" fmla="*/ 229 w 1013"/>
                <a:gd name="T17" fmla="*/ 165 h 846"/>
                <a:gd name="T18" fmla="*/ 260 w 1013"/>
                <a:gd name="T19" fmla="*/ 120 h 846"/>
                <a:gd name="T20" fmla="*/ 333 w 1013"/>
                <a:gd name="T21" fmla="*/ 114 h 846"/>
                <a:gd name="T22" fmla="*/ 383 w 1013"/>
                <a:gd name="T23" fmla="*/ 132 h 846"/>
                <a:gd name="T24" fmla="*/ 383 w 1013"/>
                <a:gd name="T25" fmla="*/ 104 h 846"/>
                <a:gd name="T26" fmla="*/ 418 w 1013"/>
                <a:gd name="T27" fmla="*/ 64 h 846"/>
                <a:gd name="T28" fmla="*/ 495 w 1013"/>
                <a:gd name="T29" fmla="*/ 88 h 846"/>
                <a:gd name="T30" fmla="*/ 535 w 1013"/>
                <a:gd name="T31" fmla="*/ 75 h 846"/>
                <a:gd name="T32" fmla="*/ 561 w 1013"/>
                <a:gd name="T33" fmla="*/ 102 h 846"/>
                <a:gd name="T34" fmla="*/ 592 w 1013"/>
                <a:gd name="T35" fmla="*/ 77 h 846"/>
                <a:gd name="T36" fmla="*/ 636 w 1013"/>
                <a:gd name="T37" fmla="*/ 77 h 846"/>
                <a:gd name="T38" fmla="*/ 654 w 1013"/>
                <a:gd name="T39" fmla="*/ 46 h 846"/>
                <a:gd name="T40" fmla="*/ 711 w 1013"/>
                <a:gd name="T41" fmla="*/ 37 h 846"/>
                <a:gd name="T42" fmla="*/ 765 w 1013"/>
                <a:gd name="T43" fmla="*/ 43 h 846"/>
                <a:gd name="T44" fmla="*/ 815 w 1013"/>
                <a:gd name="T45" fmla="*/ 69 h 846"/>
                <a:gd name="T46" fmla="*/ 827 w 1013"/>
                <a:gd name="T47" fmla="*/ 12 h 846"/>
                <a:gd name="T48" fmla="*/ 868 w 1013"/>
                <a:gd name="T49" fmla="*/ 14 h 846"/>
                <a:gd name="T50" fmla="*/ 942 w 1013"/>
                <a:gd name="T51" fmla="*/ 60 h 846"/>
                <a:gd name="T52" fmla="*/ 1009 w 1013"/>
                <a:gd name="T53" fmla="*/ 185 h 846"/>
                <a:gd name="T54" fmla="*/ 977 w 1013"/>
                <a:gd name="T55" fmla="*/ 243 h 846"/>
                <a:gd name="T56" fmla="*/ 946 w 1013"/>
                <a:gd name="T57" fmla="*/ 234 h 846"/>
                <a:gd name="T58" fmla="*/ 912 w 1013"/>
                <a:gd name="T59" fmla="*/ 223 h 846"/>
                <a:gd name="T60" fmla="*/ 928 w 1013"/>
                <a:gd name="T61" fmla="*/ 252 h 846"/>
                <a:gd name="T62" fmla="*/ 913 w 1013"/>
                <a:gd name="T63" fmla="*/ 289 h 846"/>
                <a:gd name="T64" fmla="*/ 819 w 1013"/>
                <a:gd name="T65" fmla="*/ 441 h 846"/>
                <a:gd name="T66" fmla="*/ 776 w 1013"/>
                <a:gd name="T67" fmla="*/ 533 h 846"/>
                <a:gd name="T68" fmla="*/ 775 w 1013"/>
                <a:gd name="T69" fmla="*/ 562 h 846"/>
                <a:gd name="T70" fmla="*/ 806 w 1013"/>
                <a:gd name="T71" fmla="*/ 545 h 846"/>
                <a:gd name="T72" fmla="*/ 810 w 1013"/>
                <a:gd name="T73" fmla="*/ 582 h 846"/>
                <a:gd name="T74" fmla="*/ 732 w 1013"/>
                <a:gd name="T75" fmla="*/ 628 h 846"/>
                <a:gd name="T76" fmla="*/ 651 w 1013"/>
                <a:gd name="T77" fmla="*/ 664 h 846"/>
                <a:gd name="T78" fmla="*/ 625 w 1013"/>
                <a:gd name="T79" fmla="*/ 730 h 846"/>
                <a:gd name="T80" fmla="*/ 579 w 1013"/>
                <a:gd name="T81" fmla="*/ 750 h 846"/>
                <a:gd name="T82" fmla="*/ 575 w 1013"/>
                <a:gd name="T83" fmla="*/ 731 h 846"/>
                <a:gd name="T84" fmla="*/ 574 w 1013"/>
                <a:gd name="T85" fmla="*/ 706 h 846"/>
                <a:gd name="T86" fmla="*/ 532 w 1013"/>
                <a:gd name="T87" fmla="*/ 745 h 846"/>
                <a:gd name="T88" fmla="*/ 490 w 1013"/>
                <a:gd name="T89" fmla="*/ 744 h 846"/>
                <a:gd name="T90" fmla="*/ 461 w 1013"/>
                <a:gd name="T91" fmla="*/ 777 h 846"/>
                <a:gd name="T92" fmla="*/ 476 w 1013"/>
                <a:gd name="T93" fmla="*/ 809 h 846"/>
                <a:gd name="T94" fmla="*/ 457 w 1013"/>
                <a:gd name="T95" fmla="*/ 825 h 846"/>
                <a:gd name="T96" fmla="*/ 417 w 1013"/>
                <a:gd name="T97" fmla="*/ 814 h 846"/>
                <a:gd name="T98" fmla="*/ 406 w 1013"/>
                <a:gd name="T99" fmla="*/ 846 h 846"/>
                <a:gd name="T100" fmla="*/ 367 w 1013"/>
                <a:gd name="T101" fmla="*/ 826 h 846"/>
                <a:gd name="T102" fmla="*/ 349 w 1013"/>
                <a:gd name="T103" fmla="*/ 808 h 846"/>
                <a:gd name="T104" fmla="*/ 292 w 1013"/>
                <a:gd name="T105" fmla="*/ 783 h 846"/>
                <a:gd name="T106" fmla="*/ 213 w 1013"/>
                <a:gd name="T107" fmla="*/ 766 h 846"/>
                <a:gd name="T108" fmla="*/ 153 w 1013"/>
                <a:gd name="T109" fmla="*/ 756 h 846"/>
                <a:gd name="T110" fmla="*/ 115 w 1013"/>
                <a:gd name="T111" fmla="*/ 730 h 846"/>
                <a:gd name="T112" fmla="*/ 85 w 1013"/>
                <a:gd name="T113" fmla="*/ 706 h 846"/>
                <a:gd name="T114" fmla="*/ 63 w 1013"/>
                <a:gd name="T115" fmla="*/ 699 h 846"/>
                <a:gd name="T116" fmla="*/ 25 w 1013"/>
                <a:gd name="T117" fmla="*/ 689 h 846"/>
                <a:gd name="T118" fmla="*/ 35 w 1013"/>
                <a:gd name="T119" fmla="*/ 62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3" h="846">
                  <a:moveTo>
                    <a:pt x="18" y="587"/>
                  </a:moveTo>
                  <a:lnTo>
                    <a:pt x="14" y="582"/>
                  </a:lnTo>
                  <a:lnTo>
                    <a:pt x="10" y="575"/>
                  </a:lnTo>
                  <a:lnTo>
                    <a:pt x="9" y="569"/>
                  </a:lnTo>
                  <a:lnTo>
                    <a:pt x="8" y="563"/>
                  </a:lnTo>
                  <a:lnTo>
                    <a:pt x="8" y="556"/>
                  </a:lnTo>
                  <a:lnTo>
                    <a:pt x="8" y="549"/>
                  </a:lnTo>
                  <a:lnTo>
                    <a:pt x="10" y="523"/>
                  </a:lnTo>
                  <a:lnTo>
                    <a:pt x="12" y="501"/>
                  </a:lnTo>
                  <a:lnTo>
                    <a:pt x="10" y="492"/>
                  </a:lnTo>
                  <a:lnTo>
                    <a:pt x="9" y="483"/>
                  </a:lnTo>
                  <a:lnTo>
                    <a:pt x="7" y="475"/>
                  </a:lnTo>
                  <a:lnTo>
                    <a:pt x="5" y="467"/>
                  </a:lnTo>
                  <a:lnTo>
                    <a:pt x="2" y="460"/>
                  </a:lnTo>
                  <a:lnTo>
                    <a:pt x="1" y="454"/>
                  </a:lnTo>
                  <a:lnTo>
                    <a:pt x="0" y="448"/>
                  </a:lnTo>
                  <a:lnTo>
                    <a:pt x="0" y="442"/>
                  </a:lnTo>
                  <a:lnTo>
                    <a:pt x="0" y="437"/>
                  </a:lnTo>
                  <a:lnTo>
                    <a:pt x="2" y="432"/>
                  </a:lnTo>
                  <a:lnTo>
                    <a:pt x="3" y="428"/>
                  </a:lnTo>
                  <a:lnTo>
                    <a:pt x="6" y="424"/>
                  </a:lnTo>
                  <a:lnTo>
                    <a:pt x="12" y="416"/>
                  </a:lnTo>
                  <a:lnTo>
                    <a:pt x="16" y="406"/>
                  </a:lnTo>
                  <a:lnTo>
                    <a:pt x="18" y="400"/>
                  </a:lnTo>
                  <a:lnTo>
                    <a:pt x="18" y="394"/>
                  </a:lnTo>
                  <a:lnTo>
                    <a:pt x="18" y="388"/>
                  </a:lnTo>
                  <a:lnTo>
                    <a:pt x="15" y="381"/>
                  </a:lnTo>
                  <a:lnTo>
                    <a:pt x="12" y="374"/>
                  </a:lnTo>
                  <a:lnTo>
                    <a:pt x="9" y="366"/>
                  </a:lnTo>
                  <a:lnTo>
                    <a:pt x="7" y="357"/>
                  </a:lnTo>
                  <a:lnTo>
                    <a:pt x="7" y="349"/>
                  </a:lnTo>
                  <a:lnTo>
                    <a:pt x="8" y="342"/>
                  </a:lnTo>
                  <a:lnTo>
                    <a:pt x="10" y="335"/>
                  </a:lnTo>
                  <a:lnTo>
                    <a:pt x="13" y="333"/>
                  </a:lnTo>
                  <a:lnTo>
                    <a:pt x="16" y="330"/>
                  </a:lnTo>
                  <a:lnTo>
                    <a:pt x="20" y="329"/>
                  </a:lnTo>
                  <a:lnTo>
                    <a:pt x="24" y="328"/>
                  </a:lnTo>
                  <a:lnTo>
                    <a:pt x="43" y="325"/>
                  </a:lnTo>
                  <a:lnTo>
                    <a:pt x="58" y="322"/>
                  </a:lnTo>
                  <a:lnTo>
                    <a:pt x="66" y="318"/>
                  </a:lnTo>
                  <a:lnTo>
                    <a:pt x="76" y="314"/>
                  </a:lnTo>
                  <a:lnTo>
                    <a:pt x="85" y="306"/>
                  </a:lnTo>
                  <a:lnTo>
                    <a:pt x="97" y="297"/>
                  </a:lnTo>
                  <a:lnTo>
                    <a:pt x="122" y="275"/>
                  </a:lnTo>
                  <a:lnTo>
                    <a:pt x="151" y="254"/>
                  </a:lnTo>
                  <a:lnTo>
                    <a:pt x="165" y="245"/>
                  </a:lnTo>
                  <a:lnTo>
                    <a:pt x="180" y="235"/>
                  </a:lnTo>
                  <a:lnTo>
                    <a:pt x="196" y="227"/>
                  </a:lnTo>
                  <a:lnTo>
                    <a:pt x="211" y="218"/>
                  </a:lnTo>
                  <a:lnTo>
                    <a:pt x="240" y="205"/>
                  </a:lnTo>
                  <a:lnTo>
                    <a:pt x="261" y="195"/>
                  </a:lnTo>
                  <a:lnTo>
                    <a:pt x="270" y="190"/>
                  </a:lnTo>
                  <a:lnTo>
                    <a:pt x="277" y="184"/>
                  </a:lnTo>
                  <a:lnTo>
                    <a:pt x="280" y="179"/>
                  </a:lnTo>
                  <a:lnTo>
                    <a:pt x="283" y="174"/>
                  </a:lnTo>
                  <a:lnTo>
                    <a:pt x="284" y="170"/>
                  </a:lnTo>
                  <a:lnTo>
                    <a:pt x="284" y="165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0" y="159"/>
                  </a:lnTo>
                  <a:lnTo>
                    <a:pt x="278" y="158"/>
                  </a:lnTo>
                  <a:lnTo>
                    <a:pt x="274" y="159"/>
                  </a:lnTo>
                  <a:lnTo>
                    <a:pt x="271" y="161"/>
                  </a:lnTo>
                  <a:lnTo>
                    <a:pt x="260" y="167"/>
                  </a:lnTo>
                  <a:lnTo>
                    <a:pt x="248" y="173"/>
                  </a:lnTo>
                  <a:lnTo>
                    <a:pt x="243" y="176"/>
                  </a:lnTo>
                  <a:lnTo>
                    <a:pt x="239" y="176"/>
                  </a:lnTo>
                  <a:lnTo>
                    <a:pt x="236" y="176"/>
                  </a:lnTo>
                  <a:lnTo>
                    <a:pt x="234" y="174"/>
                  </a:lnTo>
                  <a:lnTo>
                    <a:pt x="233" y="172"/>
                  </a:lnTo>
                  <a:lnTo>
                    <a:pt x="232" y="170"/>
                  </a:lnTo>
                  <a:lnTo>
                    <a:pt x="229" y="165"/>
                  </a:lnTo>
                  <a:lnTo>
                    <a:pt x="229" y="160"/>
                  </a:lnTo>
                  <a:lnTo>
                    <a:pt x="229" y="155"/>
                  </a:lnTo>
                  <a:lnTo>
                    <a:pt x="230" y="149"/>
                  </a:lnTo>
                  <a:lnTo>
                    <a:pt x="233" y="145"/>
                  </a:lnTo>
                  <a:lnTo>
                    <a:pt x="238" y="139"/>
                  </a:lnTo>
                  <a:lnTo>
                    <a:pt x="243" y="133"/>
                  </a:lnTo>
                  <a:lnTo>
                    <a:pt x="252" y="126"/>
                  </a:lnTo>
                  <a:lnTo>
                    <a:pt x="260" y="120"/>
                  </a:lnTo>
                  <a:lnTo>
                    <a:pt x="268" y="115"/>
                  </a:lnTo>
                  <a:lnTo>
                    <a:pt x="276" y="110"/>
                  </a:lnTo>
                  <a:lnTo>
                    <a:pt x="283" y="108"/>
                  </a:lnTo>
                  <a:lnTo>
                    <a:pt x="290" y="106"/>
                  </a:lnTo>
                  <a:lnTo>
                    <a:pt x="297" y="106"/>
                  </a:lnTo>
                  <a:lnTo>
                    <a:pt x="305" y="107"/>
                  </a:lnTo>
                  <a:lnTo>
                    <a:pt x="315" y="109"/>
                  </a:lnTo>
                  <a:lnTo>
                    <a:pt x="333" y="114"/>
                  </a:lnTo>
                  <a:lnTo>
                    <a:pt x="343" y="119"/>
                  </a:lnTo>
                  <a:lnTo>
                    <a:pt x="350" y="123"/>
                  </a:lnTo>
                  <a:lnTo>
                    <a:pt x="355" y="128"/>
                  </a:lnTo>
                  <a:lnTo>
                    <a:pt x="359" y="130"/>
                  </a:lnTo>
                  <a:lnTo>
                    <a:pt x="365" y="133"/>
                  </a:lnTo>
                  <a:lnTo>
                    <a:pt x="371" y="133"/>
                  </a:lnTo>
                  <a:lnTo>
                    <a:pt x="378" y="133"/>
                  </a:lnTo>
                  <a:lnTo>
                    <a:pt x="383" y="132"/>
                  </a:lnTo>
                  <a:lnTo>
                    <a:pt x="387" y="128"/>
                  </a:lnTo>
                  <a:lnTo>
                    <a:pt x="388" y="126"/>
                  </a:lnTo>
                  <a:lnTo>
                    <a:pt x="388" y="123"/>
                  </a:lnTo>
                  <a:lnTo>
                    <a:pt x="387" y="121"/>
                  </a:lnTo>
                  <a:lnTo>
                    <a:pt x="386" y="116"/>
                  </a:lnTo>
                  <a:lnTo>
                    <a:pt x="384" y="113"/>
                  </a:lnTo>
                  <a:lnTo>
                    <a:pt x="384" y="109"/>
                  </a:lnTo>
                  <a:lnTo>
                    <a:pt x="383" y="104"/>
                  </a:lnTo>
                  <a:lnTo>
                    <a:pt x="384" y="100"/>
                  </a:lnTo>
                  <a:lnTo>
                    <a:pt x="386" y="91"/>
                  </a:lnTo>
                  <a:lnTo>
                    <a:pt x="391" y="83"/>
                  </a:lnTo>
                  <a:lnTo>
                    <a:pt x="397" y="76"/>
                  </a:lnTo>
                  <a:lnTo>
                    <a:pt x="405" y="70"/>
                  </a:lnTo>
                  <a:lnTo>
                    <a:pt x="410" y="67"/>
                  </a:lnTo>
                  <a:lnTo>
                    <a:pt x="413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41" y="64"/>
                  </a:lnTo>
                  <a:lnTo>
                    <a:pt x="455" y="65"/>
                  </a:lnTo>
                  <a:lnTo>
                    <a:pt x="462" y="66"/>
                  </a:lnTo>
                  <a:lnTo>
                    <a:pt x="468" y="70"/>
                  </a:lnTo>
                  <a:lnTo>
                    <a:pt x="475" y="73"/>
                  </a:lnTo>
                  <a:lnTo>
                    <a:pt x="482" y="78"/>
                  </a:lnTo>
                  <a:lnTo>
                    <a:pt x="495" y="88"/>
                  </a:lnTo>
                  <a:lnTo>
                    <a:pt x="504" y="94"/>
                  </a:lnTo>
                  <a:lnTo>
                    <a:pt x="507" y="95"/>
                  </a:lnTo>
                  <a:lnTo>
                    <a:pt x="511" y="94"/>
                  </a:lnTo>
                  <a:lnTo>
                    <a:pt x="514" y="91"/>
                  </a:lnTo>
                  <a:lnTo>
                    <a:pt x="519" y="86"/>
                  </a:lnTo>
                  <a:lnTo>
                    <a:pt x="524" y="82"/>
                  </a:lnTo>
                  <a:lnTo>
                    <a:pt x="529" y="77"/>
                  </a:lnTo>
                  <a:lnTo>
                    <a:pt x="535" y="75"/>
                  </a:lnTo>
                  <a:lnTo>
                    <a:pt x="539" y="73"/>
                  </a:lnTo>
                  <a:lnTo>
                    <a:pt x="543" y="73"/>
                  </a:lnTo>
                  <a:lnTo>
                    <a:pt x="548" y="76"/>
                  </a:lnTo>
                  <a:lnTo>
                    <a:pt x="550" y="81"/>
                  </a:lnTo>
                  <a:lnTo>
                    <a:pt x="553" y="86"/>
                  </a:lnTo>
                  <a:lnTo>
                    <a:pt x="554" y="94"/>
                  </a:lnTo>
                  <a:lnTo>
                    <a:pt x="557" y="98"/>
                  </a:lnTo>
                  <a:lnTo>
                    <a:pt x="561" y="102"/>
                  </a:lnTo>
                  <a:lnTo>
                    <a:pt x="566" y="103"/>
                  </a:lnTo>
                  <a:lnTo>
                    <a:pt x="569" y="103"/>
                  </a:lnTo>
                  <a:lnTo>
                    <a:pt x="574" y="101"/>
                  </a:lnTo>
                  <a:lnTo>
                    <a:pt x="577" y="96"/>
                  </a:lnTo>
                  <a:lnTo>
                    <a:pt x="581" y="90"/>
                  </a:lnTo>
                  <a:lnTo>
                    <a:pt x="583" y="84"/>
                  </a:lnTo>
                  <a:lnTo>
                    <a:pt x="587" y="79"/>
                  </a:lnTo>
                  <a:lnTo>
                    <a:pt x="592" y="77"/>
                  </a:lnTo>
                  <a:lnTo>
                    <a:pt x="595" y="76"/>
                  </a:lnTo>
                  <a:lnTo>
                    <a:pt x="606" y="77"/>
                  </a:lnTo>
                  <a:lnTo>
                    <a:pt x="616" y="79"/>
                  </a:lnTo>
                  <a:lnTo>
                    <a:pt x="620" y="82"/>
                  </a:lnTo>
                  <a:lnTo>
                    <a:pt x="625" y="82"/>
                  </a:lnTo>
                  <a:lnTo>
                    <a:pt x="630" y="81"/>
                  </a:lnTo>
                  <a:lnTo>
                    <a:pt x="633" y="79"/>
                  </a:lnTo>
                  <a:lnTo>
                    <a:pt x="636" y="77"/>
                  </a:lnTo>
                  <a:lnTo>
                    <a:pt x="638" y="73"/>
                  </a:lnTo>
                  <a:lnTo>
                    <a:pt x="641" y="70"/>
                  </a:lnTo>
                  <a:lnTo>
                    <a:pt x="641" y="66"/>
                  </a:lnTo>
                  <a:lnTo>
                    <a:pt x="642" y="62"/>
                  </a:lnTo>
                  <a:lnTo>
                    <a:pt x="643" y="58"/>
                  </a:lnTo>
                  <a:lnTo>
                    <a:pt x="645" y="53"/>
                  </a:lnTo>
                  <a:lnTo>
                    <a:pt x="649" y="48"/>
                  </a:lnTo>
                  <a:lnTo>
                    <a:pt x="654" y="46"/>
                  </a:lnTo>
                  <a:lnTo>
                    <a:pt x="658" y="43"/>
                  </a:lnTo>
                  <a:lnTo>
                    <a:pt x="665" y="43"/>
                  </a:lnTo>
                  <a:lnTo>
                    <a:pt x="674" y="43"/>
                  </a:lnTo>
                  <a:lnTo>
                    <a:pt x="681" y="44"/>
                  </a:lnTo>
                  <a:lnTo>
                    <a:pt x="689" y="44"/>
                  </a:lnTo>
                  <a:lnTo>
                    <a:pt x="695" y="44"/>
                  </a:lnTo>
                  <a:lnTo>
                    <a:pt x="701" y="41"/>
                  </a:lnTo>
                  <a:lnTo>
                    <a:pt x="711" y="37"/>
                  </a:lnTo>
                  <a:lnTo>
                    <a:pt x="721" y="29"/>
                  </a:lnTo>
                  <a:lnTo>
                    <a:pt x="726" y="27"/>
                  </a:lnTo>
                  <a:lnTo>
                    <a:pt x="731" y="25"/>
                  </a:lnTo>
                  <a:lnTo>
                    <a:pt x="737" y="26"/>
                  </a:lnTo>
                  <a:lnTo>
                    <a:pt x="743" y="27"/>
                  </a:lnTo>
                  <a:lnTo>
                    <a:pt x="750" y="31"/>
                  </a:lnTo>
                  <a:lnTo>
                    <a:pt x="757" y="37"/>
                  </a:lnTo>
                  <a:lnTo>
                    <a:pt x="765" y="43"/>
                  </a:lnTo>
                  <a:lnTo>
                    <a:pt x="775" y="51"/>
                  </a:lnTo>
                  <a:lnTo>
                    <a:pt x="784" y="58"/>
                  </a:lnTo>
                  <a:lnTo>
                    <a:pt x="794" y="64"/>
                  </a:lnTo>
                  <a:lnTo>
                    <a:pt x="801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3" y="70"/>
                  </a:lnTo>
                  <a:lnTo>
                    <a:pt x="815" y="69"/>
                  </a:lnTo>
                  <a:lnTo>
                    <a:pt x="818" y="67"/>
                  </a:lnTo>
                  <a:lnTo>
                    <a:pt x="820" y="60"/>
                  </a:lnTo>
                  <a:lnTo>
                    <a:pt x="820" y="51"/>
                  </a:lnTo>
                  <a:lnTo>
                    <a:pt x="819" y="33"/>
                  </a:lnTo>
                  <a:lnTo>
                    <a:pt x="818" y="22"/>
                  </a:lnTo>
                  <a:lnTo>
                    <a:pt x="819" y="19"/>
                  </a:lnTo>
                  <a:lnTo>
                    <a:pt x="821" y="15"/>
                  </a:lnTo>
                  <a:lnTo>
                    <a:pt x="827" y="12"/>
                  </a:lnTo>
                  <a:lnTo>
                    <a:pt x="834" y="7"/>
                  </a:lnTo>
                  <a:lnTo>
                    <a:pt x="843" y="3"/>
                  </a:lnTo>
                  <a:lnTo>
                    <a:pt x="849" y="1"/>
                  </a:lnTo>
                  <a:lnTo>
                    <a:pt x="854" y="0"/>
                  </a:lnTo>
                  <a:lnTo>
                    <a:pt x="858" y="1"/>
                  </a:lnTo>
                  <a:lnTo>
                    <a:pt x="862" y="3"/>
                  </a:lnTo>
                  <a:lnTo>
                    <a:pt x="865" y="8"/>
                  </a:lnTo>
                  <a:lnTo>
                    <a:pt x="868" y="14"/>
                  </a:lnTo>
                  <a:lnTo>
                    <a:pt x="870" y="21"/>
                  </a:lnTo>
                  <a:lnTo>
                    <a:pt x="873" y="28"/>
                  </a:lnTo>
                  <a:lnTo>
                    <a:pt x="878" y="35"/>
                  </a:lnTo>
                  <a:lnTo>
                    <a:pt x="884" y="40"/>
                  </a:lnTo>
                  <a:lnTo>
                    <a:pt x="890" y="44"/>
                  </a:lnTo>
                  <a:lnTo>
                    <a:pt x="907" y="50"/>
                  </a:lnTo>
                  <a:lnTo>
                    <a:pt x="925" y="56"/>
                  </a:lnTo>
                  <a:lnTo>
                    <a:pt x="942" y="60"/>
                  </a:lnTo>
                  <a:lnTo>
                    <a:pt x="958" y="66"/>
                  </a:lnTo>
                  <a:lnTo>
                    <a:pt x="965" y="71"/>
                  </a:lnTo>
                  <a:lnTo>
                    <a:pt x="971" y="78"/>
                  </a:lnTo>
                  <a:lnTo>
                    <a:pt x="977" y="86"/>
                  </a:lnTo>
                  <a:lnTo>
                    <a:pt x="982" y="98"/>
                  </a:lnTo>
                  <a:lnTo>
                    <a:pt x="994" y="130"/>
                  </a:lnTo>
                  <a:lnTo>
                    <a:pt x="1005" y="169"/>
                  </a:lnTo>
                  <a:lnTo>
                    <a:pt x="1009" y="185"/>
                  </a:lnTo>
                  <a:lnTo>
                    <a:pt x="1011" y="201"/>
                  </a:lnTo>
                  <a:lnTo>
                    <a:pt x="1013" y="207"/>
                  </a:lnTo>
                  <a:lnTo>
                    <a:pt x="1013" y="211"/>
                  </a:lnTo>
                  <a:lnTo>
                    <a:pt x="1011" y="215"/>
                  </a:lnTo>
                  <a:lnTo>
                    <a:pt x="1009" y="217"/>
                  </a:lnTo>
                  <a:lnTo>
                    <a:pt x="998" y="226"/>
                  </a:lnTo>
                  <a:lnTo>
                    <a:pt x="984" y="237"/>
                  </a:lnTo>
                  <a:lnTo>
                    <a:pt x="977" y="243"/>
                  </a:lnTo>
                  <a:lnTo>
                    <a:pt x="970" y="248"/>
                  </a:lnTo>
                  <a:lnTo>
                    <a:pt x="963" y="252"/>
                  </a:lnTo>
                  <a:lnTo>
                    <a:pt x="957" y="253"/>
                  </a:lnTo>
                  <a:lnTo>
                    <a:pt x="953" y="252"/>
                  </a:lnTo>
                  <a:lnTo>
                    <a:pt x="950" y="249"/>
                  </a:lnTo>
                  <a:lnTo>
                    <a:pt x="948" y="247"/>
                  </a:lnTo>
                  <a:lnTo>
                    <a:pt x="947" y="242"/>
                  </a:lnTo>
                  <a:lnTo>
                    <a:pt x="946" y="234"/>
                  </a:lnTo>
                  <a:lnTo>
                    <a:pt x="944" y="224"/>
                  </a:lnTo>
                  <a:lnTo>
                    <a:pt x="941" y="221"/>
                  </a:lnTo>
                  <a:lnTo>
                    <a:pt x="939" y="218"/>
                  </a:lnTo>
                  <a:lnTo>
                    <a:pt x="935" y="217"/>
                  </a:lnTo>
                  <a:lnTo>
                    <a:pt x="931" y="216"/>
                  </a:lnTo>
                  <a:lnTo>
                    <a:pt x="922" y="218"/>
                  </a:lnTo>
                  <a:lnTo>
                    <a:pt x="914" y="222"/>
                  </a:lnTo>
                  <a:lnTo>
                    <a:pt x="912" y="223"/>
                  </a:lnTo>
                  <a:lnTo>
                    <a:pt x="909" y="226"/>
                  </a:lnTo>
                  <a:lnTo>
                    <a:pt x="909" y="227"/>
                  </a:lnTo>
                  <a:lnTo>
                    <a:pt x="909" y="229"/>
                  </a:lnTo>
                  <a:lnTo>
                    <a:pt x="913" y="233"/>
                  </a:lnTo>
                  <a:lnTo>
                    <a:pt x="919" y="239"/>
                  </a:lnTo>
                  <a:lnTo>
                    <a:pt x="922" y="241"/>
                  </a:lnTo>
                  <a:lnTo>
                    <a:pt x="926" y="246"/>
                  </a:lnTo>
                  <a:lnTo>
                    <a:pt x="928" y="252"/>
                  </a:lnTo>
                  <a:lnTo>
                    <a:pt x="931" y="258"/>
                  </a:lnTo>
                  <a:lnTo>
                    <a:pt x="931" y="265"/>
                  </a:lnTo>
                  <a:lnTo>
                    <a:pt x="931" y="271"/>
                  </a:lnTo>
                  <a:lnTo>
                    <a:pt x="928" y="274"/>
                  </a:lnTo>
                  <a:lnTo>
                    <a:pt x="927" y="277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3" y="289"/>
                  </a:lnTo>
                  <a:lnTo>
                    <a:pt x="902" y="298"/>
                  </a:lnTo>
                  <a:lnTo>
                    <a:pt x="890" y="311"/>
                  </a:lnTo>
                  <a:lnTo>
                    <a:pt x="877" y="327"/>
                  </a:lnTo>
                  <a:lnTo>
                    <a:pt x="864" y="343"/>
                  </a:lnTo>
                  <a:lnTo>
                    <a:pt x="852" y="362"/>
                  </a:lnTo>
                  <a:lnTo>
                    <a:pt x="840" y="382"/>
                  </a:lnTo>
                  <a:lnTo>
                    <a:pt x="832" y="403"/>
                  </a:lnTo>
                  <a:lnTo>
                    <a:pt x="819" y="441"/>
                  </a:lnTo>
                  <a:lnTo>
                    <a:pt x="812" y="473"/>
                  </a:lnTo>
                  <a:lnTo>
                    <a:pt x="808" y="486"/>
                  </a:lnTo>
                  <a:lnTo>
                    <a:pt x="802" y="499"/>
                  </a:lnTo>
                  <a:lnTo>
                    <a:pt x="800" y="505"/>
                  </a:lnTo>
                  <a:lnTo>
                    <a:pt x="795" y="511"/>
                  </a:lnTo>
                  <a:lnTo>
                    <a:pt x="791" y="517"/>
                  </a:lnTo>
                  <a:lnTo>
                    <a:pt x="786" y="523"/>
                  </a:lnTo>
                  <a:lnTo>
                    <a:pt x="776" y="533"/>
                  </a:lnTo>
                  <a:lnTo>
                    <a:pt x="771" y="543"/>
                  </a:lnTo>
                  <a:lnTo>
                    <a:pt x="769" y="546"/>
                  </a:lnTo>
                  <a:lnTo>
                    <a:pt x="769" y="551"/>
                  </a:lnTo>
                  <a:lnTo>
                    <a:pt x="769" y="554"/>
                  </a:lnTo>
                  <a:lnTo>
                    <a:pt x="769" y="557"/>
                  </a:lnTo>
                  <a:lnTo>
                    <a:pt x="770" y="558"/>
                  </a:lnTo>
                  <a:lnTo>
                    <a:pt x="772" y="561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80" y="561"/>
                  </a:lnTo>
                  <a:lnTo>
                    <a:pt x="783" y="560"/>
                  </a:lnTo>
                  <a:lnTo>
                    <a:pt x="787" y="558"/>
                  </a:lnTo>
                  <a:lnTo>
                    <a:pt x="790" y="555"/>
                  </a:lnTo>
                  <a:lnTo>
                    <a:pt x="796" y="550"/>
                  </a:lnTo>
                  <a:lnTo>
                    <a:pt x="802" y="546"/>
                  </a:lnTo>
                  <a:lnTo>
                    <a:pt x="806" y="545"/>
                  </a:lnTo>
                  <a:lnTo>
                    <a:pt x="809" y="546"/>
                  </a:lnTo>
                  <a:lnTo>
                    <a:pt x="810" y="550"/>
                  </a:lnTo>
                  <a:lnTo>
                    <a:pt x="813" y="555"/>
                  </a:lnTo>
                  <a:lnTo>
                    <a:pt x="813" y="562"/>
                  </a:lnTo>
                  <a:lnTo>
                    <a:pt x="813" y="569"/>
                  </a:lnTo>
                  <a:lnTo>
                    <a:pt x="813" y="574"/>
                  </a:lnTo>
                  <a:lnTo>
                    <a:pt x="812" y="579"/>
                  </a:lnTo>
                  <a:lnTo>
                    <a:pt x="810" y="582"/>
                  </a:lnTo>
                  <a:lnTo>
                    <a:pt x="808" y="587"/>
                  </a:lnTo>
                  <a:lnTo>
                    <a:pt x="801" y="594"/>
                  </a:lnTo>
                  <a:lnTo>
                    <a:pt x="794" y="601"/>
                  </a:lnTo>
                  <a:lnTo>
                    <a:pt x="775" y="614"/>
                  </a:lnTo>
                  <a:lnTo>
                    <a:pt x="756" y="625"/>
                  </a:lnTo>
                  <a:lnTo>
                    <a:pt x="747" y="628"/>
                  </a:lnTo>
                  <a:lnTo>
                    <a:pt x="739" y="628"/>
                  </a:lnTo>
                  <a:lnTo>
                    <a:pt x="732" y="628"/>
                  </a:lnTo>
                  <a:lnTo>
                    <a:pt x="724" y="627"/>
                  </a:lnTo>
                  <a:lnTo>
                    <a:pt x="715" y="627"/>
                  </a:lnTo>
                  <a:lnTo>
                    <a:pt x="706" y="628"/>
                  </a:lnTo>
                  <a:lnTo>
                    <a:pt x="694" y="632"/>
                  </a:lnTo>
                  <a:lnTo>
                    <a:pt x="682" y="639"/>
                  </a:lnTo>
                  <a:lnTo>
                    <a:pt x="670" y="649"/>
                  </a:lnTo>
                  <a:lnTo>
                    <a:pt x="660" y="656"/>
                  </a:lnTo>
                  <a:lnTo>
                    <a:pt x="651" y="664"/>
                  </a:lnTo>
                  <a:lnTo>
                    <a:pt x="644" y="671"/>
                  </a:lnTo>
                  <a:lnTo>
                    <a:pt x="638" y="678"/>
                  </a:lnTo>
                  <a:lnTo>
                    <a:pt x="635" y="686"/>
                  </a:lnTo>
                  <a:lnTo>
                    <a:pt x="632" y="693"/>
                  </a:lnTo>
                  <a:lnTo>
                    <a:pt x="630" y="700"/>
                  </a:lnTo>
                  <a:lnTo>
                    <a:pt x="629" y="714"/>
                  </a:lnTo>
                  <a:lnTo>
                    <a:pt x="626" y="725"/>
                  </a:lnTo>
                  <a:lnTo>
                    <a:pt x="625" y="730"/>
                  </a:lnTo>
                  <a:lnTo>
                    <a:pt x="623" y="734"/>
                  </a:lnTo>
                  <a:lnTo>
                    <a:pt x="619" y="738"/>
                  </a:lnTo>
                  <a:lnTo>
                    <a:pt x="614" y="741"/>
                  </a:lnTo>
                  <a:lnTo>
                    <a:pt x="608" y="745"/>
                  </a:lnTo>
                  <a:lnTo>
                    <a:pt x="601" y="747"/>
                  </a:lnTo>
                  <a:lnTo>
                    <a:pt x="593" y="750"/>
                  </a:lnTo>
                  <a:lnTo>
                    <a:pt x="586" y="750"/>
                  </a:lnTo>
                  <a:lnTo>
                    <a:pt x="579" y="750"/>
                  </a:lnTo>
                  <a:lnTo>
                    <a:pt x="573" y="749"/>
                  </a:lnTo>
                  <a:lnTo>
                    <a:pt x="570" y="747"/>
                  </a:lnTo>
                  <a:lnTo>
                    <a:pt x="568" y="746"/>
                  </a:lnTo>
                  <a:lnTo>
                    <a:pt x="568" y="744"/>
                  </a:lnTo>
                  <a:lnTo>
                    <a:pt x="567" y="741"/>
                  </a:lnTo>
                  <a:lnTo>
                    <a:pt x="568" y="738"/>
                  </a:lnTo>
                  <a:lnTo>
                    <a:pt x="572" y="734"/>
                  </a:lnTo>
                  <a:lnTo>
                    <a:pt x="575" y="731"/>
                  </a:lnTo>
                  <a:lnTo>
                    <a:pt x="579" y="728"/>
                  </a:lnTo>
                  <a:lnTo>
                    <a:pt x="582" y="725"/>
                  </a:lnTo>
                  <a:lnTo>
                    <a:pt x="585" y="722"/>
                  </a:lnTo>
                  <a:lnTo>
                    <a:pt x="585" y="719"/>
                  </a:lnTo>
                  <a:lnTo>
                    <a:pt x="583" y="715"/>
                  </a:lnTo>
                  <a:lnTo>
                    <a:pt x="581" y="711"/>
                  </a:lnTo>
                  <a:lnTo>
                    <a:pt x="577" y="708"/>
                  </a:lnTo>
                  <a:lnTo>
                    <a:pt x="574" y="706"/>
                  </a:lnTo>
                  <a:lnTo>
                    <a:pt x="570" y="706"/>
                  </a:lnTo>
                  <a:lnTo>
                    <a:pt x="566" y="707"/>
                  </a:lnTo>
                  <a:lnTo>
                    <a:pt x="561" y="711"/>
                  </a:lnTo>
                  <a:lnTo>
                    <a:pt x="555" y="716"/>
                  </a:lnTo>
                  <a:lnTo>
                    <a:pt x="550" y="725"/>
                  </a:lnTo>
                  <a:lnTo>
                    <a:pt x="544" y="733"/>
                  </a:lnTo>
                  <a:lnTo>
                    <a:pt x="538" y="740"/>
                  </a:lnTo>
                  <a:lnTo>
                    <a:pt x="532" y="745"/>
                  </a:lnTo>
                  <a:lnTo>
                    <a:pt x="526" y="747"/>
                  </a:lnTo>
                  <a:lnTo>
                    <a:pt x="520" y="750"/>
                  </a:lnTo>
                  <a:lnTo>
                    <a:pt x="514" y="750"/>
                  </a:lnTo>
                  <a:lnTo>
                    <a:pt x="510" y="749"/>
                  </a:lnTo>
                  <a:lnTo>
                    <a:pt x="505" y="747"/>
                  </a:lnTo>
                  <a:lnTo>
                    <a:pt x="500" y="745"/>
                  </a:lnTo>
                  <a:lnTo>
                    <a:pt x="494" y="744"/>
                  </a:lnTo>
                  <a:lnTo>
                    <a:pt x="490" y="744"/>
                  </a:lnTo>
                  <a:lnTo>
                    <a:pt x="485" y="744"/>
                  </a:lnTo>
                  <a:lnTo>
                    <a:pt x="480" y="746"/>
                  </a:lnTo>
                  <a:lnTo>
                    <a:pt x="475" y="749"/>
                  </a:lnTo>
                  <a:lnTo>
                    <a:pt x="472" y="752"/>
                  </a:lnTo>
                  <a:lnTo>
                    <a:pt x="468" y="758"/>
                  </a:lnTo>
                  <a:lnTo>
                    <a:pt x="465" y="764"/>
                  </a:lnTo>
                  <a:lnTo>
                    <a:pt x="462" y="771"/>
                  </a:lnTo>
                  <a:lnTo>
                    <a:pt x="461" y="777"/>
                  </a:lnTo>
                  <a:lnTo>
                    <a:pt x="460" y="783"/>
                  </a:lnTo>
                  <a:lnTo>
                    <a:pt x="461" y="788"/>
                  </a:lnTo>
                  <a:lnTo>
                    <a:pt x="462" y="793"/>
                  </a:lnTo>
                  <a:lnTo>
                    <a:pt x="465" y="797"/>
                  </a:lnTo>
                  <a:lnTo>
                    <a:pt x="468" y="800"/>
                  </a:lnTo>
                  <a:lnTo>
                    <a:pt x="472" y="803"/>
                  </a:lnTo>
                  <a:lnTo>
                    <a:pt x="474" y="807"/>
                  </a:lnTo>
                  <a:lnTo>
                    <a:pt x="476" y="809"/>
                  </a:lnTo>
                  <a:lnTo>
                    <a:pt x="476" y="813"/>
                  </a:lnTo>
                  <a:lnTo>
                    <a:pt x="476" y="816"/>
                  </a:lnTo>
                  <a:lnTo>
                    <a:pt x="475" y="819"/>
                  </a:lnTo>
                  <a:lnTo>
                    <a:pt x="472" y="821"/>
                  </a:lnTo>
                  <a:lnTo>
                    <a:pt x="469" y="823"/>
                  </a:lnTo>
                  <a:lnTo>
                    <a:pt x="465" y="825"/>
                  </a:lnTo>
                  <a:lnTo>
                    <a:pt x="461" y="825"/>
                  </a:lnTo>
                  <a:lnTo>
                    <a:pt x="457" y="825"/>
                  </a:lnTo>
                  <a:lnTo>
                    <a:pt x="453" y="825"/>
                  </a:lnTo>
                  <a:lnTo>
                    <a:pt x="444" y="821"/>
                  </a:lnTo>
                  <a:lnTo>
                    <a:pt x="434" y="816"/>
                  </a:lnTo>
                  <a:lnTo>
                    <a:pt x="429" y="814"/>
                  </a:lnTo>
                  <a:lnTo>
                    <a:pt x="425" y="813"/>
                  </a:lnTo>
                  <a:lnTo>
                    <a:pt x="422" y="813"/>
                  </a:lnTo>
                  <a:lnTo>
                    <a:pt x="419" y="813"/>
                  </a:lnTo>
                  <a:lnTo>
                    <a:pt x="417" y="814"/>
                  </a:lnTo>
                  <a:lnTo>
                    <a:pt x="416" y="816"/>
                  </a:lnTo>
                  <a:lnTo>
                    <a:pt x="416" y="819"/>
                  </a:lnTo>
                  <a:lnTo>
                    <a:pt x="416" y="823"/>
                  </a:lnTo>
                  <a:lnTo>
                    <a:pt x="415" y="832"/>
                  </a:lnTo>
                  <a:lnTo>
                    <a:pt x="413" y="840"/>
                  </a:lnTo>
                  <a:lnTo>
                    <a:pt x="412" y="842"/>
                  </a:lnTo>
                  <a:lnTo>
                    <a:pt x="410" y="845"/>
                  </a:lnTo>
                  <a:lnTo>
                    <a:pt x="406" y="846"/>
                  </a:lnTo>
                  <a:lnTo>
                    <a:pt x="404" y="846"/>
                  </a:lnTo>
                  <a:lnTo>
                    <a:pt x="397" y="831"/>
                  </a:lnTo>
                  <a:lnTo>
                    <a:pt x="388" y="814"/>
                  </a:lnTo>
                  <a:lnTo>
                    <a:pt x="384" y="814"/>
                  </a:lnTo>
                  <a:lnTo>
                    <a:pt x="379" y="816"/>
                  </a:lnTo>
                  <a:lnTo>
                    <a:pt x="374" y="820"/>
                  </a:lnTo>
                  <a:lnTo>
                    <a:pt x="369" y="823"/>
                  </a:lnTo>
                  <a:lnTo>
                    <a:pt x="367" y="826"/>
                  </a:lnTo>
                  <a:lnTo>
                    <a:pt x="365" y="826"/>
                  </a:lnTo>
                  <a:lnTo>
                    <a:pt x="362" y="827"/>
                  </a:lnTo>
                  <a:lnTo>
                    <a:pt x="360" y="826"/>
                  </a:lnTo>
                  <a:lnTo>
                    <a:pt x="358" y="825"/>
                  </a:lnTo>
                  <a:lnTo>
                    <a:pt x="355" y="822"/>
                  </a:lnTo>
                  <a:lnTo>
                    <a:pt x="353" y="819"/>
                  </a:lnTo>
                  <a:lnTo>
                    <a:pt x="352" y="813"/>
                  </a:lnTo>
                  <a:lnTo>
                    <a:pt x="349" y="808"/>
                  </a:lnTo>
                  <a:lnTo>
                    <a:pt x="346" y="803"/>
                  </a:lnTo>
                  <a:lnTo>
                    <a:pt x="343" y="798"/>
                  </a:lnTo>
                  <a:lnTo>
                    <a:pt x="340" y="795"/>
                  </a:lnTo>
                  <a:lnTo>
                    <a:pt x="331" y="790"/>
                  </a:lnTo>
                  <a:lnTo>
                    <a:pt x="323" y="787"/>
                  </a:lnTo>
                  <a:lnTo>
                    <a:pt x="314" y="784"/>
                  </a:lnTo>
                  <a:lnTo>
                    <a:pt x="303" y="783"/>
                  </a:lnTo>
                  <a:lnTo>
                    <a:pt x="292" y="783"/>
                  </a:lnTo>
                  <a:lnTo>
                    <a:pt x="281" y="784"/>
                  </a:lnTo>
                  <a:lnTo>
                    <a:pt x="262" y="787"/>
                  </a:lnTo>
                  <a:lnTo>
                    <a:pt x="247" y="789"/>
                  </a:lnTo>
                  <a:lnTo>
                    <a:pt x="240" y="789"/>
                  </a:lnTo>
                  <a:lnTo>
                    <a:pt x="234" y="788"/>
                  </a:lnTo>
                  <a:lnTo>
                    <a:pt x="228" y="784"/>
                  </a:lnTo>
                  <a:lnTo>
                    <a:pt x="222" y="778"/>
                  </a:lnTo>
                  <a:lnTo>
                    <a:pt x="213" y="766"/>
                  </a:lnTo>
                  <a:lnTo>
                    <a:pt x="204" y="759"/>
                  </a:lnTo>
                  <a:lnTo>
                    <a:pt x="201" y="757"/>
                  </a:lnTo>
                  <a:lnTo>
                    <a:pt x="195" y="756"/>
                  </a:lnTo>
                  <a:lnTo>
                    <a:pt x="188" y="756"/>
                  </a:lnTo>
                  <a:lnTo>
                    <a:pt x="177" y="757"/>
                  </a:lnTo>
                  <a:lnTo>
                    <a:pt x="167" y="758"/>
                  </a:lnTo>
                  <a:lnTo>
                    <a:pt x="159" y="757"/>
                  </a:lnTo>
                  <a:lnTo>
                    <a:pt x="153" y="756"/>
                  </a:lnTo>
                  <a:lnTo>
                    <a:pt x="148" y="753"/>
                  </a:lnTo>
                  <a:lnTo>
                    <a:pt x="141" y="746"/>
                  </a:lnTo>
                  <a:lnTo>
                    <a:pt x="136" y="739"/>
                  </a:lnTo>
                  <a:lnTo>
                    <a:pt x="134" y="737"/>
                  </a:lnTo>
                  <a:lnTo>
                    <a:pt x="132" y="734"/>
                  </a:lnTo>
                  <a:lnTo>
                    <a:pt x="128" y="732"/>
                  </a:lnTo>
                  <a:lnTo>
                    <a:pt x="125" y="731"/>
                  </a:lnTo>
                  <a:lnTo>
                    <a:pt x="115" y="730"/>
                  </a:lnTo>
                  <a:lnTo>
                    <a:pt x="107" y="728"/>
                  </a:lnTo>
                  <a:lnTo>
                    <a:pt x="102" y="727"/>
                  </a:lnTo>
                  <a:lnTo>
                    <a:pt x="97" y="725"/>
                  </a:lnTo>
                  <a:lnTo>
                    <a:pt x="94" y="721"/>
                  </a:lnTo>
                  <a:lnTo>
                    <a:pt x="91" y="718"/>
                  </a:lnTo>
                  <a:lnTo>
                    <a:pt x="88" y="714"/>
                  </a:lnTo>
                  <a:lnTo>
                    <a:pt x="87" y="711"/>
                  </a:lnTo>
                  <a:lnTo>
                    <a:pt x="85" y="706"/>
                  </a:lnTo>
                  <a:lnTo>
                    <a:pt x="84" y="702"/>
                  </a:lnTo>
                  <a:lnTo>
                    <a:pt x="84" y="696"/>
                  </a:lnTo>
                  <a:lnTo>
                    <a:pt x="81" y="690"/>
                  </a:lnTo>
                  <a:lnTo>
                    <a:pt x="78" y="688"/>
                  </a:lnTo>
                  <a:lnTo>
                    <a:pt x="76" y="688"/>
                  </a:lnTo>
                  <a:lnTo>
                    <a:pt x="72" y="690"/>
                  </a:lnTo>
                  <a:lnTo>
                    <a:pt x="68" y="694"/>
                  </a:lnTo>
                  <a:lnTo>
                    <a:pt x="63" y="699"/>
                  </a:lnTo>
                  <a:lnTo>
                    <a:pt x="56" y="701"/>
                  </a:lnTo>
                  <a:lnTo>
                    <a:pt x="47" y="702"/>
                  </a:lnTo>
                  <a:lnTo>
                    <a:pt x="40" y="701"/>
                  </a:lnTo>
                  <a:lnTo>
                    <a:pt x="35" y="700"/>
                  </a:lnTo>
                  <a:lnTo>
                    <a:pt x="32" y="699"/>
                  </a:lnTo>
                  <a:lnTo>
                    <a:pt x="29" y="696"/>
                  </a:lnTo>
                  <a:lnTo>
                    <a:pt x="27" y="693"/>
                  </a:lnTo>
                  <a:lnTo>
                    <a:pt x="25" y="689"/>
                  </a:lnTo>
                  <a:lnTo>
                    <a:pt x="22" y="684"/>
                  </a:lnTo>
                  <a:lnTo>
                    <a:pt x="22" y="680"/>
                  </a:lnTo>
                  <a:lnTo>
                    <a:pt x="22" y="675"/>
                  </a:lnTo>
                  <a:lnTo>
                    <a:pt x="25" y="661"/>
                  </a:lnTo>
                  <a:lnTo>
                    <a:pt x="27" y="649"/>
                  </a:lnTo>
                  <a:lnTo>
                    <a:pt x="31" y="639"/>
                  </a:lnTo>
                  <a:lnTo>
                    <a:pt x="33" y="630"/>
                  </a:lnTo>
                  <a:lnTo>
                    <a:pt x="35" y="623"/>
                  </a:lnTo>
                  <a:lnTo>
                    <a:pt x="35" y="617"/>
                  </a:lnTo>
                  <a:lnTo>
                    <a:pt x="35" y="611"/>
                  </a:lnTo>
                  <a:lnTo>
                    <a:pt x="33" y="606"/>
                  </a:lnTo>
                  <a:lnTo>
                    <a:pt x="31" y="601"/>
                  </a:lnTo>
                  <a:lnTo>
                    <a:pt x="27" y="596"/>
                  </a:lnTo>
                  <a:lnTo>
                    <a:pt x="24" y="592"/>
                  </a:lnTo>
                  <a:lnTo>
                    <a:pt x="18" y="5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2426677F-CDCF-526C-1CDB-DF4F2BA4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304" y="4496041"/>
              <a:ext cx="76201" cy="38102"/>
            </a:xfrm>
            <a:custGeom>
              <a:avLst/>
              <a:gdLst>
                <a:gd name="T0" fmla="*/ 147 w 268"/>
                <a:gd name="T1" fmla="*/ 108 h 134"/>
                <a:gd name="T2" fmla="*/ 129 w 268"/>
                <a:gd name="T3" fmla="*/ 101 h 134"/>
                <a:gd name="T4" fmla="*/ 104 w 268"/>
                <a:gd name="T5" fmla="*/ 93 h 134"/>
                <a:gd name="T6" fmla="*/ 79 w 268"/>
                <a:gd name="T7" fmla="*/ 85 h 134"/>
                <a:gd name="T8" fmla="*/ 61 w 268"/>
                <a:gd name="T9" fmla="*/ 76 h 134"/>
                <a:gd name="T10" fmla="*/ 50 w 268"/>
                <a:gd name="T11" fmla="*/ 68 h 134"/>
                <a:gd name="T12" fmla="*/ 41 w 268"/>
                <a:gd name="T13" fmla="*/ 60 h 134"/>
                <a:gd name="T14" fmla="*/ 34 w 268"/>
                <a:gd name="T15" fmla="*/ 52 h 134"/>
                <a:gd name="T16" fmla="*/ 25 w 268"/>
                <a:gd name="T17" fmla="*/ 48 h 134"/>
                <a:gd name="T18" fmla="*/ 17 w 268"/>
                <a:gd name="T19" fmla="*/ 44 h 134"/>
                <a:gd name="T20" fmla="*/ 10 w 268"/>
                <a:gd name="T21" fmla="*/ 42 h 134"/>
                <a:gd name="T22" fmla="*/ 4 w 268"/>
                <a:gd name="T23" fmla="*/ 38 h 134"/>
                <a:gd name="T24" fmla="*/ 2 w 268"/>
                <a:gd name="T25" fmla="*/ 33 h 134"/>
                <a:gd name="T26" fmla="*/ 0 w 268"/>
                <a:gd name="T27" fmla="*/ 31 h 134"/>
                <a:gd name="T28" fmla="*/ 0 w 268"/>
                <a:gd name="T29" fmla="*/ 28 h 134"/>
                <a:gd name="T30" fmla="*/ 2 w 268"/>
                <a:gd name="T31" fmla="*/ 25 h 134"/>
                <a:gd name="T32" fmla="*/ 3 w 268"/>
                <a:gd name="T33" fmla="*/ 22 h 134"/>
                <a:gd name="T34" fmla="*/ 9 w 268"/>
                <a:gd name="T35" fmla="*/ 16 h 134"/>
                <a:gd name="T36" fmla="*/ 16 w 268"/>
                <a:gd name="T37" fmla="*/ 10 h 134"/>
                <a:gd name="T38" fmla="*/ 22 w 268"/>
                <a:gd name="T39" fmla="*/ 7 h 134"/>
                <a:gd name="T40" fmla="*/ 29 w 268"/>
                <a:gd name="T41" fmla="*/ 5 h 134"/>
                <a:gd name="T42" fmla="*/ 37 w 268"/>
                <a:gd name="T43" fmla="*/ 3 h 134"/>
                <a:gd name="T44" fmla="*/ 46 w 268"/>
                <a:gd name="T45" fmla="*/ 1 h 134"/>
                <a:gd name="T46" fmla="*/ 54 w 268"/>
                <a:gd name="T47" fmla="*/ 0 h 134"/>
                <a:gd name="T48" fmla="*/ 62 w 268"/>
                <a:gd name="T49" fmla="*/ 0 h 134"/>
                <a:gd name="T50" fmla="*/ 69 w 268"/>
                <a:gd name="T51" fmla="*/ 1 h 134"/>
                <a:gd name="T52" fmla="*/ 74 w 268"/>
                <a:gd name="T53" fmla="*/ 5 h 134"/>
                <a:gd name="T54" fmla="*/ 83 w 268"/>
                <a:gd name="T55" fmla="*/ 13 h 134"/>
                <a:gd name="T56" fmla="*/ 91 w 268"/>
                <a:gd name="T57" fmla="*/ 20 h 134"/>
                <a:gd name="T58" fmla="*/ 100 w 268"/>
                <a:gd name="T59" fmla="*/ 26 h 134"/>
                <a:gd name="T60" fmla="*/ 111 w 268"/>
                <a:gd name="T61" fmla="*/ 31 h 134"/>
                <a:gd name="T62" fmla="*/ 123 w 268"/>
                <a:gd name="T63" fmla="*/ 35 h 134"/>
                <a:gd name="T64" fmla="*/ 135 w 268"/>
                <a:gd name="T65" fmla="*/ 39 h 134"/>
                <a:gd name="T66" fmla="*/ 140 w 268"/>
                <a:gd name="T67" fmla="*/ 42 h 134"/>
                <a:gd name="T68" fmla="*/ 144 w 268"/>
                <a:gd name="T69" fmla="*/ 44 h 134"/>
                <a:gd name="T70" fmla="*/ 148 w 268"/>
                <a:gd name="T71" fmla="*/ 48 h 134"/>
                <a:gd name="T72" fmla="*/ 151 w 268"/>
                <a:gd name="T73" fmla="*/ 52 h 134"/>
                <a:gd name="T74" fmla="*/ 156 w 268"/>
                <a:gd name="T75" fmla="*/ 57 h 134"/>
                <a:gd name="T76" fmla="*/ 161 w 268"/>
                <a:gd name="T77" fmla="*/ 61 h 134"/>
                <a:gd name="T78" fmla="*/ 168 w 268"/>
                <a:gd name="T79" fmla="*/ 66 h 134"/>
                <a:gd name="T80" fmla="*/ 176 w 268"/>
                <a:gd name="T81" fmla="*/ 69 h 134"/>
                <a:gd name="T82" fmla="*/ 192 w 268"/>
                <a:gd name="T83" fmla="*/ 75 h 134"/>
                <a:gd name="T84" fmla="*/ 209 w 268"/>
                <a:gd name="T85" fmla="*/ 80 h 134"/>
                <a:gd name="T86" fmla="*/ 224 w 268"/>
                <a:gd name="T87" fmla="*/ 83 h 134"/>
                <a:gd name="T88" fmla="*/ 242 w 268"/>
                <a:gd name="T89" fmla="*/ 87 h 134"/>
                <a:gd name="T90" fmla="*/ 250 w 268"/>
                <a:gd name="T91" fmla="*/ 88 h 134"/>
                <a:gd name="T92" fmla="*/ 257 w 268"/>
                <a:gd name="T93" fmla="*/ 91 h 134"/>
                <a:gd name="T94" fmla="*/ 262 w 268"/>
                <a:gd name="T95" fmla="*/ 94 h 134"/>
                <a:gd name="T96" fmla="*/ 267 w 268"/>
                <a:gd name="T97" fmla="*/ 99 h 134"/>
                <a:gd name="T98" fmla="*/ 268 w 268"/>
                <a:gd name="T99" fmla="*/ 104 h 134"/>
                <a:gd name="T100" fmla="*/ 268 w 268"/>
                <a:gd name="T101" fmla="*/ 110 h 134"/>
                <a:gd name="T102" fmla="*/ 267 w 268"/>
                <a:gd name="T103" fmla="*/ 114 h 134"/>
                <a:gd name="T104" fmla="*/ 263 w 268"/>
                <a:gd name="T105" fmla="*/ 119 h 134"/>
                <a:gd name="T106" fmla="*/ 255 w 268"/>
                <a:gd name="T107" fmla="*/ 127 h 134"/>
                <a:gd name="T108" fmla="*/ 245 w 268"/>
                <a:gd name="T109" fmla="*/ 133 h 134"/>
                <a:gd name="T110" fmla="*/ 239 w 268"/>
                <a:gd name="T111" fmla="*/ 134 h 134"/>
                <a:gd name="T112" fmla="*/ 229 w 268"/>
                <a:gd name="T113" fmla="*/ 133 h 134"/>
                <a:gd name="T114" fmla="*/ 216 w 268"/>
                <a:gd name="T115" fmla="*/ 131 h 134"/>
                <a:gd name="T116" fmla="*/ 200 w 268"/>
                <a:gd name="T117" fmla="*/ 126 h 134"/>
                <a:gd name="T118" fmla="*/ 169 w 268"/>
                <a:gd name="T119" fmla="*/ 117 h 134"/>
                <a:gd name="T120" fmla="*/ 147 w 268"/>
                <a:gd name="T121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134">
                  <a:moveTo>
                    <a:pt x="147" y="108"/>
                  </a:moveTo>
                  <a:lnTo>
                    <a:pt x="129" y="101"/>
                  </a:lnTo>
                  <a:lnTo>
                    <a:pt x="104" y="93"/>
                  </a:lnTo>
                  <a:lnTo>
                    <a:pt x="79" y="85"/>
                  </a:lnTo>
                  <a:lnTo>
                    <a:pt x="61" y="76"/>
                  </a:lnTo>
                  <a:lnTo>
                    <a:pt x="50" y="68"/>
                  </a:lnTo>
                  <a:lnTo>
                    <a:pt x="41" y="60"/>
                  </a:lnTo>
                  <a:lnTo>
                    <a:pt x="34" y="52"/>
                  </a:lnTo>
                  <a:lnTo>
                    <a:pt x="25" y="48"/>
                  </a:lnTo>
                  <a:lnTo>
                    <a:pt x="17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9" y="16"/>
                  </a:lnTo>
                  <a:lnTo>
                    <a:pt x="16" y="10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37" y="3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83" y="13"/>
                  </a:lnTo>
                  <a:lnTo>
                    <a:pt x="91" y="20"/>
                  </a:lnTo>
                  <a:lnTo>
                    <a:pt x="100" y="26"/>
                  </a:lnTo>
                  <a:lnTo>
                    <a:pt x="111" y="31"/>
                  </a:lnTo>
                  <a:lnTo>
                    <a:pt x="123" y="35"/>
                  </a:lnTo>
                  <a:lnTo>
                    <a:pt x="135" y="39"/>
                  </a:lnTo>
                  <a:lnTo>
                    <a:pt x="140" y="42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1" y="52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66"/>
                  </a:lnTo>
                  <a:lnTo>
                    <a:pt x="176" y="69"/>
                  </a:lnTo>
                  <a:lnTo>
                    <a:pt x="192" y="75"/>
                  </a:lnTo>
                  <a:lnTo>
                    <a:pt x="209" y="80"/>
                  </a:lnTo>
                  <a:lnTo>
                    <a:pt x="224" y="83"/>
                  </a:lnTo>
                  <a:lnTo>
                    <a:pt x="242" y="87"/>
                  </a:lnTo>
                  <a:lnTo>
                    <a:pt x="250" y="88"/>
                  </a:lnTo>
                  <a:lnTo>
                    <a:pt x="257" y="91"/>
                  </a:lnTo>
                  <a:lnTo>
                    <a:pt x="262" y="94"/>
                  </a:lnTo>
                  <a:lnTo>
                    <a:pt x="267" y="99"/>
                  </a:lnTo>
                  <a:lnTo>
                    <a:pt x="268" y="104"/>
                  </a:lnTo>
                  <a:lnTo>
                    <a:pt x="268" y="110"/>
                  </a:lnTo>
                  <a:lnTo>
                    <a:pt x="267" y="114"/>
                  </a:lnTo>
                  <a:lnTo>
                    <a:pt x="263" y="119"/>
                  </a:lnTo>
                  <a:lnTo>
                    <a:pt x="255" y="127"/>
                  </a:lnTo>
                  <a:lnTo>
                    <a:pt x="245" y="133"/>
                  </a:lnTo>
                  <a:lnTo>
                    <a:pt x="239" y="134"/>
                  </a:lnTo>
                  <a:lnTo>
                    <a:pt x="229" y="133"/>
                  </a:lnTo>
                  <a:lnTo>
                    <a:pt x="216" y="131"/>
                  </a:lnTo>
                  <a:lnTo>
                    <a:pt x="200" y="126"/>
                  </a:lnTo>
                  <a:lnTo>
                    <a:pt x="169" y="117"/>
                  </a:lnTo>
                  <a:lnTo>
                    <a:pt x="147" y="10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8DA4CE0F-260F-6A14-A99E-D2CA98DA5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995" y="4543538"/>
              <a:ext cx="19051" cy="9525"/>
            </a:xfrm>
            <a:custGeom>
              <a:avLst/>
              <a:gdLst>
                <a:gd name="T0" fmla="*/ 27 w 68"/>
                <a:gd name="T1" fmla="*/ 22 h 35"/>
                <a:gd name="T2" fmla="*/ 15 w 68"/>
                <a:gd name="T3" fmla="*/ 16 h 35"/>
                <a:gd name="T4" fmla="*/ 2 w 68"/>
                <a:gd name="T5" fmla="*/ 9 h 35"/>
                <a:gd name="T6" fmla="*/ 1 w 68"/>
                <a:gd name="T7" fmla="*/ 8 h 35"/>
                <a:gd name="T8" fmla="*/ 0 w 68"/>
                <a:gd name="T9" fmla="*/ 6 h 35"/>
                <a:gd name="T10" fmla="*/ 0 w 68"/>
                <a:gd name="T11" fmla="*/ 3 h 35"/>
                <a:gd name="T12" fmla="*/ 1 w 68"/>
                <a:gd name="T13" fmla="*/ 2 h 35"/>
                <a:gd name="T14" fmla="*/ 6 w 68"/>
                <a:gd name="T15" fmla="*/ 0 h 35"/>
                <a:gd name="T16" fmla="*/ 13 w 68"/>
                <a:gd name="T17" fmla="*/ 0 h 35"/>
                <a:gd name="T18" fmla="*/ 23 w 68"/>
                <a:gd name="T19" fmla="*/ 2 h 35"/>
                <a:gd name="T20" fmla="*/ 34 w 68"/>
                <a:gd name="T21" fmla="*/ 7 h 35"/>
                <a:gd name="T22" fmla="*/ 45 w 68"/>
                <a:gd name="T23" fmla="*/ 10 h 35"/>
                <a:gd name="T24" fmla="*/ 53 w 68"/>
                <a:gd name="T25" fmla="*/ 14 h 35"/>
                <a:gd name="T26" fmla="*/ 59 w 68"/>
                <a:gd name="T27" fmla="*/ 18 h 35"/>
                <a:gd name="T28" fmla="*/ 64 w 68"/>
                <a:gd name="T29" fmla="*/ 23 h 35"/>
                <a:gd name="T30" fmla="*/ 65 w 68"/>
                <a:gd name="T31" fmla="*/ 26 h 35"/>
                <a:gd name="T32" fmla="*/ 66 w 68"/>
                <a:gd name="T33" fmla="*/ 28 h 35"/>
                <a:gd name="T34" fmla="*/ 68 w 68"/>
                <a:gd name="T35" fmla="*/ 32 h 35"/>
                <a:gd name="T36" fmla="*/ 66 w 68"/>
                <a:gd name="T37" fmla="*/ 34 h 35"/>
                <a:gd name="T38" fmla="*/ 65 w 68"/>
                <a:gd name="T39" fmla="*/ 35 h 35"/>
                <a:gd name="T40" fmla="*/ 61 w 68"/>
                <a:gd name="T41" fmla="*/ 35 h 35"/>
                <a:gd name="T42" fmla="*/ 56 w 68"/>
                <a:gd name="T43" fmla="*/ 34 h 35"/>
                <a:gd name="T44" fmla="*/ 50 w 68"/>
                <a:gd name="T45" fmla="*/ 33 h 35"/>
                <a:gd name="T46" fmla="*/ 37 w 68"/>
                <a:gd name="T47" fmla="*/ 28 h 35"/>
                <a:gd name="T48" fmla="*/ 27 w 68"/>
                <a:gd name="T4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35">
                  <a:moveTo>
                    <a:pt x="27" y="22"/>
                  </a:moveTo>
                  <a:lnTo>
                    <a:pt x="15" y="16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53" y="14"/>
                  </a:lnTo>
                  <a:lnTo>
                    <a:pt x="59" y="18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6" y="28"/>
                  </a:lnTo>
                  <a:lnTo>
                    <a:pt x="68" y="32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1" y="35"/>
                  </a:lnTo>
                  <a:lnTo>
                    <a:pt x="56" y="34"/>
                  </a:lnTo>
                  <a:lnTo>
                    <a:pt x="50" y="33"/>
                  </a:lnTo>
                  <a:lnTo>
                    <a:pt x="37" y="28"/>
                  </a:lnTo>
                  <a:lnTo>
                    <a:pt x="27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F9853DE8-0C4A-E095-2C81-4958230D0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4543425"/>
              <a:ext cx="9525" cy="9525"/>
            </a:xfrm>
            <a:custGeom>
              <a:avLst/>
              <a:gdLst>
                <a:gd name="T0" fmla="*/ 19 w 25"/>
                <a:gd name="T1" fmla="*/ 24 h 24"/>
                <a:gd name="T2" fmla="*/ 16 w 25"/>
                <a:gd name="T3" fmla="*/ 23 h 24"/>
                <a:gd name="T4" fmla="*/ 12 w 25"/>
                <a:gd name="T5" fmla="*/ 21 h 24"/>
                <a:gd name="T6" fmla="*/ 9 w 25"/>
                <a:gd name="T7" fmla="*/ 18 h 24"/>
                <a:gd name="T8" fmla="*/ 5 w 25"/>
                <a:gd name="T9" fmla="*/ 13 h 24"/>
                <a:gd name="T10" fmla="*/ 3 w 25"/>
                <a:gd name="T11" fmla="*/ 10 h 24"/>
                <a:gd name="T12" fmla="*/ 0 w 25"/>
                <a:gd name="T13" fmla="*/ 5 h 24"/>
                <a:gd name="T14" fmla="*/ 0 w 25"/>
                <a:gd name="T15" fmla="*/ 3 h 24"/>
                <a:gd name="T16" fmla="*/ 0 w 25"/>
                <a:gd name="T17" fmla="*/ 2 h 24"/>
                <a:gd name="T18" fmla="*/ 2 w 25"/>
                <a:gd name="T19" fmla="*/ 0 h 24"/>
                <a:gd name="T20" fmla="*/ 3 w 25"/>
                <a:gd name="T21" fmla="*/ 0 h 24"/>
                <a:gd name="T22" fmla="*/ 8 w 25"/>
                <a:gd name="T23" fmla="*/ 0 h 24"/>
                <a:gd name="T24" fmla="*/ 13 w 25"/>
                <a:gd name="T25" fmla="*/ 3 h 24"/>
                <a:gd name="T26" fmla="*/ 17 w 25"/>
                <a:gd name="T27" fmla="*/ 4 h 24"/>
                <a:gd name="T28" fmla="*/ 19 w 25"/>
                <a:gd name="T29" fmla="*/ 6 h 24"/>
                <a:gd name="T30" fmla="*/ 22 w 25"/>
                <a:gd name="T31" fmla="*/ 9 h 24"/>
                <a:gd name="T32" fmla="*/ 24 w 25"/>
                <a:gd name="T33" fmla="*/ 11 h 24"/>
                <a:gd name="T34" fmla="*/ 25 w 25"/>
                <a:gd name="T35" fmla="*/ 17 h 24"/>
                <a:gd name="T36" fmla="*/ 24 w 25"/>
                <a:gd name="T37" fmla="*/ 21 h 24"/>
                <a:gd name="T38" fmla="*/ 22 w 25"/>
                <a:gd name="T39" fmla="*/ 23 h 24"/>
                <a:gd name="T40" fmla="*/ 19 w 25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9" y="24"/>
                  </a:moveTo>
                  <a:lnTo>
                    <a:pt x="16" y="23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03" name="组合 102">
            <a:extLst>
              <a:ext uri="{FF2B5EF4-FFF2-40B4-BE49-F238E27FC236}">
                <a16:creationId xmlns:a16="http://schemas.microsoft.com/office/drawing/2014/main" id="{439E71CD-8DF8-4FD0-1309-2EAD4D0BAF55}"/>
              </a:ext>
            </a:extLst>
          </p:cNvPr>
          <p:cNvGrpSpPr/>
          <p:nvPr/>
        </p:nvGrpSpPr>
        <p:grpSpPr>
          <a:xfrm>
            <a:off x="4320649" y="3848817"/>
            <a:ext cx="609600" cy="866775"/>
            <a:chOff x="4267200" y="2995612"/>
            <a:chExt cx="609600" cy="866775"/>
          </a:xfrm>
        </p:grpSpPr>
        <p:sp>
          <p:nvSpPr>
            <p:cNvPr id="104" name="Freeform 71">
              <a:extLst>
                <a:ext uri="{FF2B5EF4-FFF2-40B4-BE49-F238E27FC236}">
                  <a16:creationId xmlns:a16="http://schemas.microsoft.com/office/drawing/2014/main" id="{7BB7BC6A-C09B-6E2E-090F-2D6AB2B34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2995612"/>
              <a:ext cx="561975" cy="314325"/>
            </a:xfrm>
            <a:custGeom>
              <a:avLst/>
              <a:gdLst>
                <a:gd name="T0" fmla="*/ 2147483647 w 298"/>
                <a:gd name="T1" fmla="*/ 2147483647 h 172"/>
                <a:gd name="T2" fmla="*/ 2147483647 w 298"/>
                <a:gd name="T3" fmla="*/ 2147483647 h 172"/>
                <a:gd name="T4" fmla="*/ 2147483647 w 298"/>
                <a:gd name="T5" fmla="*/ 2147483647 h 172"/>
                <a:gd name="T6" fmla="*/ 2147483647 w 298"/>
                <a:gd name="T7" fmla="*/ 2147483647 h 172"/>
                <a:gd name="T8" fmla="*/ 2147483647 w 298"/>
                <a:gd name="T9" fmla="*/ 2147483647 h 172"/>
                <a:gd name="T10" fmla="*/ 2147483647 w 298"/>
                <a:gd name="T11" fmla="*/ 2147483647 h 172"/>
                <a:gd name="T12" fmla="*/ 2147483647 w 298"/>
                <a:gd name="T13" fmla="*/ 0 h 172"/>
                <a:gd name="T14" fmla="*/ 2147483647 w 298"/>
                <a:gd name="T15" fmla="*/ 2147483647 h 172"/>
                <a:gd name="T16" fmla="*/ 2147483647 w 298"/>
                <a:gd name="T17" fmla="*/ 2147483647 h 172"/>
                <a:gd name="T18" fmla="*/ 2147483647 w 298"/>
                <a:gd name="T19" fmla="*/ 2147483647 h 172"/>
                <a:gd name="T20" fmla="*/ 2147483647 w 298"/>
                <a:gd name="T21" fmla="*/ 2147483647 h 172"/>
                <a:gd name="T22" fmla="*/ 2147483647 w 298"/>
                <a:gd name="T23" fmla="*/ 0 h 172"/>
                <a:gd name="T24" fmla="*/ 2147483647 w 298"/>
                <a:gd name="T25" fmla="*/ 2147483647 h 172"/>
                <a:gd name="T26" fmla="*/ 2147483647 w 298"/>
                <a:gd name="T27" fmla="*/ 2147483647 h 172"/>
                <a:gd name="T28" fmla="*/ 2147483647 w 298"/>
                <a:gd name="T29" fmla="*/ 2147483647 h 172"/>
                <a:gd name="T30" fmla="*/ 2147483647 w 298"/>
                <a:gd name="T31" fmla="*/ 0 h 172"/>
                <a:gd name="T32" fmla="*/ 2147483647 w 298"/>
                <a:gd name="T33" fmla="*/ 2147483647 h 172"/>
                <a:gd name="T34" fmla="*/ 2147483647 w 298"/>
                <a:gd name="T35" fmla="*/ 2147483647 h 172"/>
                <a:gd name="T36" fmla="*/ 2147483647 w 298"/>
                <a:gd name="T37" fmla="*/ 2147483647 h 172"/>
                <a:gd name="T38" fmla="*/ 2147483647 w 298"/>
                <a:gd name="T39" fmla="*/ 2147483647 h 172"/>
                <a:gd name="T40" fmla="*/ 0 w 298"/>
                <a:gd name="T41" fmla="*/ 2147483647 h 172"/>
                <a:gd name="T42" fmla="*/ 2147483647 w 298"/>
                <a:gd name="T43" fmla="*/ 2147483647 h 172"/>
                <a:gd name="T44" fmla="*/ 2147483647 w 298"/>
                <a:gd name="T45" fmla="*/ 2147483647 h 172"/>
                <a:gd name="T46" fmla="*/ 2147483647 w 298"/>
                <a:gd name="T47" fmla="*/ 2147483647 h 172"/>
                <a:gd name="T48" fmla="*/ 2147483647 w 298"/>
                <a:gd name="T49" fmla="*/ 2147483647 h 172"/>
                <a:gd name="T50" fmla="*/ 2147483647 w 298"/>
                <a:gd name="T51" fmla="*/ 2147483647 h 172"/>
                <a:gd name="T52" fmla="*/ 2147483647 w 298"/>
                <a:gd name="T53" fmla="*/ 2147483647 h 172"/>
                <a:gd name="T54" fmla="*/ 2147483647 w 298"/>
                <a:gd name="T55" fmla="*/ 2147483647 h 172"/>
                <a:gd name="T56" fmla="*/ 2147483647 w 298"/>
                <a:gd name="T57" fmla="*/ 2147483647 h 172"/>
                <a:gd name="T58" fmla="*/ 2147483647 w 298"/>
                <a:gd name="T59" fmla="*/ 2147483647 h 172"/>
                <a:gd name="T60" fmla="*/ 2147483647 w 298"/>
                <a:gd name="T61" fmla="*/ 2147483647 h 172"/>
                <a:gd name="T62" fmla="*/ 2147483647 w 298"/>
                <a:gd name="T63" fmla="*/ 2147483647 h 172"/>
                <a:gd name="T64" fmla="*/ 2147483647 w 298"/>
                <a:gd name="T65" fmla="*/ 2147483647 h 172"/>
                <a:gd name="T66" fmla="*/ 2147483647 w 298"/>
                <a:gd name="T67" fmla="*/ 2147483647 h 172"/>
                <a:gd name="T68" fmla="*/ 2147483647 w 298"/>
                <a:gd name="T69" fmla="*/ 2147483647 h 172"/>
                <a:gd name="T70" fmla="*/ 2147483647 w 298"/>
                <a:gd name="T71" fmla="*/ 2147483647 h 172"/>
                <a:gd name="T72" fmla="*/ 2147483647 w 298"/>
                <a:gd name="T73" fmla="*/ 2147483647 h 172"/>
                <a:gd name="T74" fmla="*/ 2147483647 w 298"/>
                <a:gd name="T75" fmla="*/ 2147483647 h 172"/>
                <a:gd name="T76" fmla="*/ 2147483647 w 298"/>
                <a:gd name="T77" fmla="*/ 2147483647 h 172"/>
                <a:gd name="T78" fmla="*/ 2147483647 w 298"/>
                <a:gd name="T79" fmla="*/ 2147483647 h 172"/>
                <a:gd name="T80" fmla="*/ 2147483647 w 298"/>
                <a:gd name="T81" fmla="*/ 2147483647 h 172"/>
                <a:gd name="T82" fmla="*/ 2147483647 w 298"/>
                <a:gd name="T83" fmla="*/ 2147483647 h 172"/>
                <a:gd name="T84" fmla="*/ 2147483647 w 298"/>
                <a:gd name="T85" fmla="*/ 2147483647 h 172"/>
                <a:gd name="T86" fmla="*/ 2147483647 w 298"/>
                <a:gd name="T87" fmla="*/ 2147483647 h 172"/>
                <a:gd name="T88" fmla="*/ 2147483647 w 298"/>
                <a:gd name="T89" fmla="*/ 2147483647 h 172"/>
                <a:gd name="T90" fmla="*/ 2147483647 w 298"/>
                <a:gd name="T91" fmla="*/ 2147483647 h 172"/>
                <a:gd name="T92" fmla="*/ 2147483647 w 298"/>
                <a:gd name="T93" fmla="*/ 2147483647 h 172"/>
                <a:gd name="T94" fmla="*/ 2147483647 w 298"/>
                <a:gd name="T95" fmla="*/ 2147483647 h 172"/>
                <a:gd name="T96" fmla="*/ 2147483647 w 298"/>
                <a:gd name="T97" fmla="*/ 2147483647 h 172"/>
                <a:gd name="T98" fmla="*/ 2147483647 w 298"/>
                <a:gd name="T99" fmla="*/ 2147483647 h 172"/>
                <a:gd name="T100" fmla="*/ 2147483647 w 298"/>
                <a:gd name="T101" fmla="*/ 2147483647 h 1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72"/>
                <a:gd name="T155" fmla="*/ 298 w 298"/>
                <a:gd name="T156" fmla="*/ 172 h 1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72">
                  <a:moveTo>
                    <a:pt x="77" y="172"/>
                  </a:moveTo>
                  <a:cubicBezTo>
                    <a:pt x="74" y="171"/>
                    <a:pt x="71" y="170"/>
                    <a:pt x="66" y="169"/>
                  </a:cubicBezTo>
                  <a:cubicBezTo>
                    <a:pt x="61" y="164"/>
                    <a:pt x="63" y="161"/>
                    <a:pt x="63" y="156"/>
                  </a:cubicBezTo>
                  <a:cubicBezTo>
                    <a:pt x="64" y="151"/>
                    <a:pt x="63" y="152"/>
                    <a:pt x="69" y="151"/>
                  </a:cubicBezTo>
                  <a:cubicBezTo>
                    <a:pt x="69" y="150"/>
                    <a:pt x="70" y="149"/>
                    <a:pt x="71" y="149"/>
                  </a:cubicBezTo>
                  <a:cubicBezTo>
                    <a:pt x="71" y="147"/>
                    <a:pt x="71" y="144"/>
                    <a:pt x="71" y="142"/>
                  </a:cubicBezTo>
                  <a:cubicBezTo>
                    <a:pt x="71" y="142"/>
                    <a:pt x="71" y="142"/>
                    <a:pt x="72" y="142"/>
                  </a:cubicBezTo>
                  <a:cubicBezTo>
                    <a:pt x="73" y="142"/>
                    <a:pt x="75" y="143"/>
                    <a:pt x="78" y="142"/>
                  </a:cubicBezTo>
                  <a:cubicBezTo>
                    <a:pt x="81" y="141"/>
                    <a:pt x="83" y="139"/>
                    <a:pt x="86" y="137"/>
                  </a:cubicBezTo>
                  <a:cubicBezTo>
                    <a:pt x="91" y="137"/>
                    <a:pt x="96" y="137"/>
                    <a:pt x="101" y="137"/>
                  </a:cubicBezTo>
                  <a:cubicBezTo>
                    <a:pt x="102" y="137"/>
                    <a:pt x="105" y="139"/>
                    <a:pt x="105" y="143"/>
                  </a:cubicBezTo>
                  <a:cubicBezTo>
                    <a:pt x="104" y="146"/>
                    <a:pt x="103" y="148"/>
                    <a:pt x="101" y="150"/>
                  </a:cubicBezTo>
                  <a:cubicBezTo>
                    <a:pt x="99" y="153"/>
                    <a:pt x="97" y="156"/>
                    <a:pt x="96" y="161"/>
                  </a:cubicBezTo>
                  <a:cubicBezTo>
                    <a:pt x="90" y="164"/>
                    <a:pt x="85" y="167"/>
                    <a:pt x="80" y="171"/>
                  </a:cubicBezTo>
                  <a:cubicBezTo>
                    <a:pt x="79" y="172"/>
                    <a:pt x="78" y="172"/>
                    <a:pt x="77" y="172"/>
                  </a:cubicBezTo>
                  <a:close/>
                  <a:moveTo>
                    <a:pt x="0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2"/>
                    <a:pt x="73" y="5"/>
                    <a:pt x="73" y="8"/>
                  </a:cubicBezTo>
                  <a:cubicBezTo>
                    <a:pt x="73" y="10"/>
                    <a:pt x="74" y="11"/>
                    <a:pt x="77" y="13"/>
                  </a:cubicBezTo>
                  <a:cubicBezTo>
                    <a:pt x="77" y="14"/>
                    <a:pt x="78" y="15"/>
                    <a:pt x="79" y="17"/>
                  </a:cubicBezTo>
                  <a:cubicBezTo>
                    <a:pt x="75" y="17"/>
                    <a:pt x="73" y="19"/>
                    <a:pt x="70" y="20"/>
                  </a:cubicBezTo>
                  <a:cubicBezTo>
                    <a:pt x="66" y="25"/>
                    <a:pt x="61" y="27"/>
                    <a:pt x="57" y="31"/>
                  </a:cubicBezTo>
                  <a:cubicBezTo>
                    <a:pt x="54" y="33"/>
                    <a:pt x="50" y="34"/>
                    <a:pt x="47" y="33"/>
                  </a:cubicBezTo>
                  <a:cubicBezTo>
                    <a:pt x="45" y="33"/>
                    <a:pt x="44" y="32"/>
                    <a:pt x="41" y="31"/>
                  </a:cubicBezTo>
                  <a:cubicBezTo>
                    <a:pt x="37" y="25"/>
                    <a:pt x="37" y="27"/>
                    <a:pt x="33" y="26"/>
                  </a:cubicBezTo>
                  <a:cubicBezTo>
                    <a:pt x="32" y="27"/>
                    <a:pt x="31" y="27"/>
                    <a:pt x="31" y="29"/>
                  </a:cubicBezTo>
                  <a:cubicBezTo>
                    <a:pt x="31" y="30"/>
                    <a:pt x="31" y="31"/>
                    <a:pt x="31" y="32"/>
                  </a:cubicBezTo>
                  <a:cubicBezTo>
                    <a:pt x="28" y="35"/>
                    <a:pt x="24" y="38"/>
                    <a:pt x="22" y="42"/>
                  </a:cubicBezTo>
                  <a:cubicBezTo>
                    <a:pt x="19" y="43"/>
                    <a:pt x="16" y="43"/>
                    <a:pt x="15" y="44"/>
                  </a:cubicBezTo>
                  <a:cubicBezTo>
                    <a:pt x="10" y="42"/>
                    <a:pt x="9" y="40"/>
                    <a:pt x="7" y="38"/>
                  </a:cubicBezTo>
                  <a:cubicBezTo>
                    <a:pt x="6" y="38"/>
                    <a:pt x="5" y="37"/>
                    <a:pt x="4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74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2"/>
                    <a:pt x="154" y="3"/>
                    <a:pt x="154" y="4"/>
                  </a:cubicBezTo>
                  <a:cubicBezTo>
                    <a:pt x="156" y="8"/>
                    <a:pt x="156" y="10"/>
                    <a:pt x="155" y="14"/>
                  </a:cubicBezTo>
                  <a:cubicBezTo>
                    <a:pt x="155" y="17"/>
                    <a:pt x="155" y="20"/>
                    <a:pt x="156" y="25"/>
                  </a:cubicBezTo>
                  <a:cubicBezTo>
                    <a:pt x="150" y="25"/>
                    <a:pt x="144" y="25"/>
                    <a:pt x="137" y="25"/>
                  </a:cubicBezTo>
                  <a:cubicBezTo>
                    <a:pt x="135" y="27"/>
                    <a:pt x="138" y="31"/>
                    <a:pt x="140" y="33"/>
                  </a:cubicBezTo>
                  <a:cubicBezTo>
                    <a:pt x="140" y="34"/>
                    <a:pt x="139" y="35"/>
                    <a:pt x="139" y="36"/>
                  </a:cubicBezTo>
                  <a:cubicBezTo>
                    <a:pt x="137" y="36"/>
                    <a:pt x="133" y="31"/>
                    <a:pt x="133" y="31"/>
                  </a:cubicBezTo>
                  <a:cubicBezTo>
                    <a:pt x="131" y="31"/>
                    <a:pt x="129" y="31"/>
                    <a:pt x="127" y="31"/>
                  </a:cubicBezTo>
                  <a:cubicBezTo>
                    <a:pt x="126" y="32"/>
                    <a:pt x="125" y="34"/>
                    <a:pt x="124" y="36"/>
                  </a:cubicBezTo>
                  <a:cubicBezTo>
                    <a:pt x="124" y="37"/>
                    <a:pt x="124" y="41"/>
                    <a:pt x="121" y="43"/>
                  </a:cubicBezTo>
                  <a:cubicBezTo>
                    <a:pt x="118" y="40"/>
                    <a:pt x="114" y="42"/>
                    <a:pt x="112" y="42"/>
                  </a:cubicBezTo>
                  <a:cubicBezTo>
                    <a:pt x="111" y="42"/>
                    <a:pt x="111" y="41"/>
                    <a:pt x="110" y="40"/>
                  </a:cubicBezTo>
                  <a:cubicBezTo>
                    <a:pt x="110" y="34"/>
                    <a:pt x="106" y="35"/>
                    <a:pt x="104" y="35"/>
                  </a:cubicBezTo>
                  <a:cubicBezTo>
                    <a:pt x="104" y="35"/>
                    <a:pt x="104" y="34"/>
                    <a:pt x="104" y="33"/>
                  </a:cubicBezTo>
                  <a:cubicBezTo>
                    <a:pt x="106" y="29"/>
                    <a:pt x="109" y="24"/>
                    <a:pt x="109" y="20"/>
                  </a:cubicBezTo>
                  <a:cubicBezTo>
                    <a:pt x="107" y="17"/>
                    <a:pt x="104" y="15"/>
                    <a:pt x="104" y="12"/>
                  </a:cubicBezTo>
                  <a:cubicBezTo>
                    <a:pt x="102" y="9"/>
                    <a:pt x="101" y="10"/>
                    <a:pt x="99" y="10"/>
                  </a:cubicBezTo>
                  <a:cubicBezTo>
                    <a:pt x="97" y="11"/>
                    <a:pt x="95" y="11"/>
                    <a:pt x="93" y="11"/>
                  </a:cubicBezTo>
                  <a:cubicBezTo>
                    <a:pt x="90" y="14"/>
                    <a:pt x="88" y="15"/>
                    <a:pt x="86" y="16"/>
                  </a:cubicBezTo>
                  <a:cubicBezTo>
                    <a:pt x="84" y="16"/>
                    <a:pt x="82" y="17"/>
                    <a:pt x="80" y="17"/>
                  </a:cubicBezTo>
                  <a:cubicBezTo>
                    <a:pt x="80" y="12"/>
                    <a:pt x="77" y="11"/>
                    <a:pt x="75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5"/>
                    <a:pt x="74" y="2"/>
                    <a:pt x="74" y="0"/>
                  </a:cubicBezTo>
                  <a:close/>
                  <a:moveTo>
                    <a:pt x="155" y="0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200" y="3"/>
                    <a:pt x="200" y="6"/>
                    <a:pt x="199" y="7"/>
                  </a:cubicBezTo>
                  <a:cubicBezTo>
                    <a:pt x="195" y="11"/>
                    <a:pt x="194" y="11"/>
                    <a:pt x="194" y="17"/>
                  </a:cubicBezTo>
                  <a:cubicBezTo>
                    <a:pt x="194" y="18"/>
                    <a:pt x="195" y="19"/>
                    <a:pt x="195" y="20"/>
                  </a:cubicBezTo>
                  <a:cubicBezTo>
                    <a:pt x="194" y="23"/>
                    <a:pt x="192" y="29"/>
                    <a:pt x="193" y="33"/>
                  </a:cubicBezTo>
                  <a:cubicBezTo>
                    <a:pt x="193" y="34"/>
                    <a:pt x="193" y="35"/>
                    <a:pt x="194" y="35"/>
                  </a:cubicBezTo>
                  <a:cubicBezTo>
                    <a:pt x="192" y="36"/>
                    <a:pt x="189" y="37"/>
                    <a:pt x="187" y="39"/>
                  </a:cubicBezTo>
                  <a:cubicBezTo>
                    <a:pt x="183" y="35"/>
                    <a:pt x="179" y="38"/>
                    <a:pt x="174" y="40"/>
                  </a:cubicBezTo>
                  <a:cubicBezTo>
                    <a:pt x="172" y="40"/>
                    <a:pt x="171" y="41"/>
                    <a:pt x="169" y="41"/>
                  </a:cubicBezTo>
                  <a:cubicBezTo>
                    <a:pt x="168" y="40"/>
                    <a:pt x="165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7" y="36"/>
                    <a:pt x="170" y="33"/>
                    <a:pt x="172" y="30"/>
                  </a:cubicBezTo>
                  <a:cubicBezTo>
                    <a:pt x="172" y="26"/>
                    <a:pt x="171" y="25"/>
                    <a:pt x="171" y="24"/>
                  </a:cubicBezTo>
                  <a:cubicBezTo>
                    <a:pt x="167" y="24"/>
                    <a:pt x="165" y="24"/>
                    <a:pt x="163" y="25"/>
                  </a:cubicBezTo>
                  <a:cubicBezTo>
                    <a:pt x="162" y="25"/>
                    <a:pt x="160" y="25"/>
                    <a:pt x="158" y="26"/>
                  </a:cubicBezTo>
                  <a:cubicBezTo>
                    <a:pt x="158" y="23"/>
                    <a:pt x="157" y="21"/>
                    <a:pt x="156" y="19"/>
                  </a:cubicBezTo>
                  <a:cubicBezTo>
                    <a:pt x="156" y="14"/>
                    <a:pt x="158" y="10"/>
                    <a:pt x="157" y="4"/>
                  </a:cubicBezTo>
                  <a:cubicBezTo>
                    <a:pt x="156" y="4"/>
                    <a:pt x="156" y="3"/>
                    <a:pt x="155" y="3"/>
                  </a:cubicBezTo>
                  <a:cubicBezTo>
                    <a:pt x="155" y="2"/>
                    <a:pt x="155" y="1"/>
                    <a:pt x="155" y="0"/>
                  </a:cubicBezTo>
                  <a:close/>
                  <a:moveTo>
                    <a:pt x="202" y="0"/>
                  </a:moveTo>
                  <a:cubicBezTo>
                    <a:pt x="255" y="0"/>
                    <a:pt x="255" y="0"/>
                    <a:pt x="255" y="0"/>
                  </a:cubicBezTo>
                  <a:cubicBezTo>
                    <a:pt x="254" y="4"/>
                    <a:pt x="252" y="8"/>
                    <a:pt x="254" y="12"/>
                  </a:cubicBezTo>
                  <a:cubicBezTo>
                    <a:pt x="255" y="12"/>
                    <a:pt x="255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2" y="13"/>
                    <a:pt x="250" y="14"/>
                  </a:cubicBezTo>
                  <a:cubicBezTo>
                    <a:pt x="249" y="15"/>
                    <a:pt x="250" y="15"/>
                    <a:pt x="250" y="18"/>
                  </a:cubicBezTo>
                  <a:cubicBezTo>
                    <a:pt x="245" y="22"/>
                    <a:pt x="246" y="20"/>
                    <a:pt x="245" y="27"/>
                  </a:cubicBezTo>
                  <a:cubicBezTo>
                    <a:pt x="244" y="29"/>
                    <a:pt x="242" y="30"/>
                    <a:pt x="241" y="31"/>
                  </a:cubicBezTo>
                  <a:cubicBezTo>
                    <a:pt x="238" y="31"/>
                    <a:pt x="236" y="32"/>
                    <a:pt x="235" y="32"/>
                  </a:cubicBezTo>
                  <a:cubicBezTo>
                    <a:pt x="233" y="33"/>
                    <a:pt x="233" y="35"/>
                    <a:pt x="236" y="37"/>
                  </a:cubicBezTo>
                  <a:cubicBezTo>
                    <a:pt x="230" y="38"/>
                    <a:pt x="227" y="43"/>
                    <a:pt x="224" y="47"/>
                  </a:cubicBezTo>
                  <a:cubicBezTo>
                    <a:pt x="224" y="47"/>
                    <a:pt x="224" y="48"/>
                    <a:pt x="223" y="49"/>
                  </a:cubicBezTo>
                  <a:cubicBezTo>
                    <a:pt x="222" y="52"/>
                    <a:pt x="220" y="53"/>
                    <a:pt x="218" y="54"/>
                  </a:cubicBezTo>
                  <a:cubicBezTo>
                    <a:pt x="218" y="50"/>
                    <a:pt x="216" y="48"/>
                    <a:pt x="214" y="47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1" y="42"/>
                    <a:pt x="208" y="38"/>
                    <a:pt x="204" y="34"/>
                  </a:cubicBezTo>
                  <a:cubicBezTo>
                    <a:pt x="200" y="33"/>
                    <a:pt x="197" y="34"/>
                    <a:pt x="195" y="33"/>
                  </a:cubicBezTo>
                  <a:cubicBezTo>
                    <a:pt x="194" y="29"/>
                    <a:pt x="195" y="26"/>
                    <a:pt x="196" y="22"/>
                  </a:cubicBezTo>
                  <a:cubicBezTo>
                    <a:pt x="197" y="19"/>
                    <a:pt x="196" y="16"/>
                    <a:pt x="196" y="14"/>
                  </a:cubicBezTo>
                  <a:cubicBezTo>
                    <a:pt x="198" y="11"/>
                    <a:pt x="200" y="9"/>
                    <a:pt x="201" y="7"/>
                  </a:cubicBezTo>
                  <a:cubicBezTo>
                    <a:pt x="201" y="6"/>
                    <a:pt x="202" y="4"/>
                    <a:pt x="202" y="2"/>
                  </a:cubicBezTo>
                  <a:cubicBezTo>
                    <a:pt x="202" y="2"/>
                    <a:pt x="202" y="1"/>
                    <a:pt x="202" y="0"/>
                  </a:cubicBezTo>
                  <a:close/>
                  <a:moveTo>
                    <a:pt x="0" y="7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" y="56"/>
                    <a:pt x="4" y="56"/>
                    <a:pt x="6" y="57"/>
                  </a:cubicBezTo>
                  <a:cubicBezTo>
                    <a:pt x="7" y="57"/>
                    <a:pt x="8" y="58"/>
                    <a:pt x="10" y="59"/>
                  </a:cubicBezTo>
                  <a:cubicBezTo>
                    <a:pt x="11" y="59"/>
                    <a:pt x="13" y="59"/>
                    <a:pt x="14" y="59"/>
                  </a:cubicBezTo>
                  <a:cubicBezTo>
                    <a:pt x="14" y="61"/>
                    <a:pt x="15" y="62"/>
                    <a:pt x="15" y="63"/>
                  </a:cubicBezTo>
                  <a:cubicBezTo>
                    <a:pt x="14" y="64"/>
                    <a:pt x="14" y="65"/>
                    <a:pt x="13" y="66"/>
                  </a:cubicBezTo>
                  <a:cubicBezTo>
                    <a:pt x="11" y="68"/>
                    <a:pt x="9" y="69"/>
                    <a:pt x="7" y="69"/>
                  </a:cubicBezTo>
                  <a:cubicBezTo>
                    <a:pt x="4" y="69"/>
                    <a:pt x="2" y="70"/>
                    <a:pt x="0" y="70"/>
                  </a:cubicBezTo>
                  <a:close/>
                  <a:moveTo>
                    <a:pt x="0" y="53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4" y="39"/>
                    <a:pt x="5" y="40"/>
                    <a:pt x="7" y="40"/>
                  </a:cubicBezTo>
                  <a:cubicBezTo>
                    <a:pt x="8" y="42"/>
                    <a:pt x="10" y="43"/>
                    <a:pt x="12" y="45"/>
                  </a:cubicBezTo>
                  <a:cubicBezTo>
                    <a:pt x="14" y="45"/>
                    <a:pt x="16" y="46"/>
                    <a:pt x="21" y="45"/>
                  </a:cubicBezTo>
                  <a:cubicBezTo>
                    <a:pt x="25" y="42"/>
                    <a:pt x="29" y="36"/>
                    <a:pt x="33" y="33"/>
                  </a:cubicBezTo>
                  <a:cubicBezTo>
                    <a:pt x="33" y="32"/>
                    <a:pt x="33" y="31"/>
                    <a:pt x="33" y="29"/>
                  </a:cubicBezTo>
                  <a:cubicBezTo>
                    <a:pt x="34" y="29"/>
                    <a:pt x="35" y="29"/>
                    <a:pt x="37" y="29"/>
                  </a:cubicBezTo>
                  <a:cubicBezTo>
                    <a:pt x="37" y="30"/>
                    <a:pt x="38" y="30"/>
                    <a:pt x="38" y="31"/>
                  </a:cubicBezTo>
                  <a:cubicBezTo>
                    <a:pt x="40" y="32"/>
                    <a:pt x="44" y="34"/>
                    <a:pt x="48" y="36"/>
                  </a:cubicBezTo>
                  <a:cubicBezTo>
                    <a:pt x="49" y="36"/>
                    <a:pt x="50" y="36"/>
                    <a:pt x="51" y="36"/>
                  </a:cubicBezTo>
                  <a:cubicBezTo>
                    <a:pt x="53" y="35"/>
                    <a:pt x="55" y="34"/>
                    <a:pt x="58" y="33"/>
                  </a:cubicBezTo>
                  <a:cubicBezTo>
                    <a:pt x="61" y="30"/>
                    <a:pt x="63" y="29"/>
                    <a:pt x="68" y="26"/>
                  </a:cubicBezTo>
                  <a:cubicBezTo>
                    <a:pt x="68" y="25"/>
                    <a:pt x="69" y="25"/>
                    <a:pt x="70" y="24"/>
                  </a:cubicBezTo>
                  <a:cubicBezTo>
                    <a:pt x="73" y="20"/>
                    <a:pt x="75" y="19"/>
                    <a:pt x="80" y="18"/>
                  </a:cubicBezTo>
                  <a:cubicBezTo>
                    <a:pt x="82" y="18"/>
                    <a:pt x="84" y="18"/>
                    <a:pt x="87" y="18"/>
                  </a:cubicBezTo>
                  <a:cubicBezTo>
                    <a:pt x="93" y="15"/>
                    <a:pt x="94" y="12"/>
                    <a:pt x="101" y="12"/>
                  </a:cubicBezTo>
                  <a:cubicBezTo>
                    <a:pt x="102" y="14"/>
                    <a:pt x="103" y="16"/>
                    <a:pt x="105" y="18"/>
                  </a:cubicBezTo>
                  <a:cubicBezTo>
                    <a:pt x="106" y="19"/>
                    <a:pt x="107" y="20"/>
                    <a:pt x="108" y="21"/>
                  </a:cubicBezTo>
                  <a:cubicBezTo>
                    <a:pt x="106" y="24"/>
                    <a:pt x="104" y="27"/>
                    <a:pt x="102" y="32"/>
                  </a:cubicBezTo>
                  <a:cubicBezTo>
                    <a:pt x="102" y="33"/>
                    <a:pt x="102" y="35"/>
                    <a:pt x="102" y="36"/>
                  </a:cubicBezTo>
                  <a:cubicBezTo>
                    <a:pt x="103" y="37"/>
                    <a:pt x="105" y="37"/>
                    <a:pt x="108" y="37"/>
                  </a:cubicBezTo>
                  <a:cubicBezTo>
                    <a:pt x="108" y="39"/>
                    <a:pt x="109" y="40"/>
                    <a:pt x="109" y="42"/>
                  </a:cubicBezTo>
                  <a:cubicBezTo>
                    <a:pt x="110" y="43"/>
                    <a:pt x="110" y="43"/>
                    <a:pt x="111" y="44"/>
                  </a:cubicBezTo>
                  <a:cubicBezTo>
                    <a:pt x="113" y="44"/>
                    <a:pt x="116" y="43"/>
                    <a:pt x="119" y="43"/>
                  </a:cubicBezTo>
                  <a:cubicBezTo>
                    <a:pt x="121" y="45"/>
                    <a:pt x="121" y="49"/>
                    <a:pt x="121" y="54"/>
                  </a:cubicBezTo>
                  <a:cubicBezTo>
                    <a:pt x="121" y="55"/>
                    <a:pt x="120" y="56"/>
                    <a:pt x="118" y="57"/>
                  </a:cubicBezTo>
                  <a:cubicBezTo>
                    <a:pt x="118" y="58"/>
                    <a:pt x="116" y="58"/>
                    <a:pt x="115" y="58"/>
                  </a:cubicBezTo>
                  <a:cubicBezTo>
                    <a:pt x="115" y="61"/>
                    <a:pt x="115" y="64"/>
                    <a:pt x="114" y="66"/>
                  </a:cubicBezTo>
                  <a:cubicBezTo>
                    <a:pt x="114" y="68"/>
                    <a:pt x="113" y="69"/>
                    <a:pt x="112" y="71"/>
                  </a:cubicBezTo>
                  <a:cubicBezTo>
                    <a:pt x="111" y="71"/>
                    <a:pt x="109" y="72"/>
                    <a:pt x="109" y="74"/>
                  </a:cubicBezTo>
                  <a:cubicBezTo>
                    <a:pt x="105" y="74"/>
                    <a:pt x="102" y="83"/>
                    <a:pt x="99" y="85"/>
                  </a:cubicBezTo>
                  <a:cubicBezTo>
                    <a:pt x="99" y="86"/>
                    <a:pt x="96" y="87"/>
                    <a:pt x="96" y="87"/>
                  </a:cubicBezTo>
                  <a:cubicBezTo>
                    <a:pt x="94" y="89"/>
                    <a:pt x="91" y="91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7" y="94"/>
                    <a:pt x="85" y="97"/>
                    <a:pt x="84" y="99"/>
                  </a:cubicBezTo>
                  <a:cubicBezTo>
                    <a:pt x="83" y="101"/>
                    <a:pt x="82" y="103"/>
                    <a:pt x="81" y="105"/>
                  </a:cubicBezTo>
                  <a:cubicBezTo>
                    <a:pt x="77" y="106"/>
                    <a:pt x="75" y="107"/>
                    <a:pt x="73" y="109"/>
                  </a:cubicBezTo>
                  <a:cubicBezTo>
                    <a:pt x="71" y="109"/>
                    <a:pt x="71" y="109"/>
                    <a:pt x="70" y="109"/>
                  </a:cubicBezTo>
                  <a:cubicBezTo>
                    <a:pt x="70" y="108"/>
                    <a:pt x="70" y="107"/>
                    <a:pt x="70" y="106"/>
                  </a:cubicBezTo>
                  <a:cubicBezTo>
                    <a:pt x="69" y="106"/>
                    <a:pt x="69" y="105"/>
                    <a:pt x="68" y="105"/>
                  </a:cubicBezTo>
                  <a:cubicBezTo>
                    <a:pt x="66" y="105"/>
                    <a:pt x="66" y="104"/>
                    <a:pt x="65" y="104"/>
                  </a:cubicBezTo>
                  <a:cubicBezTo>
                    <a:pt x="64" y="100"/>
                    <a:pt x="62" y="100"/>
                    <a:pt x="60" y="101"/>
                  </a:cubicBezTo>
                  <a:cubicBezTo>
                    <a:pt x="59" y="103"/>
                    <a:pt x="59" y="104"/>
                    <a:pt x="59" y="105"/>
                  </a:cubicBezTo>
                  <a:cubicBezTo>
                    <a:pt x="55" y="106"/>
                    <a:pt x="51" y="106"/>
                    <a:pt x="47" y="106"/>
                  </a:cubicBezTo>
                  <a:cubicBezTo>
                    <a:pt x="45" y="106"/>
                    <a:pt x="42" y="105"/>
                    <a:pt x="39" y="105"/>
                  </a:cubicBezTo>
                  <a:cubicBezTo>
                    <a:pt x="37" y="104"/>
                    <a:pt x="36" y="104"/>
                    <a:pt x="34" y="104"/>
                  </a:cubicBezTo>
                  <a:cubicBezTo>
                    <a:pt x="32" y="102"/>
                    <a:pt x="31" y="101"/>
                    <a:pt x="29" y="99"/>
                  </a:cubicBezTo>
                  <a:cubicBezTo>
                    <a:pt x="29" y="97"/>
                    <a:pt x="28" y="96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5" y="91"/>
                    <a:pt x="27" y="90"/>
                    <a:pt x="28" y="87"/>
                  </a:cubicBezTo>
                  <a:cubicBezTo>
                    <a:pt x="28" y="86"/>
                    <a:pt x="28" y="84"/>
                    <a:pt x="28" y="83"/>
                  </a:cubicBezTo>
                  <a:cubicBezTo>
                    <a:pt x="27" y="82"/>
                    <a:pt x="25" y="81"/>
                    <a:pt x="24" y="80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17" y="79"/>
                    <a:pt x="13" y="79"/>
                    <a:pt x="9" y="78"/>
                  </a:cubicBezTo>
                  <a:cubicBezTo>
                    <a:pt x="8" y="78"/>
                    <a:pt x="7" y="77"/>
                    <a:pt x="5" y="77"/>
                  </a:cubicBezTo>
                  <a:cubicBezTo>
                    <a:pt x="5" y="74"/>
                    <a:pt x="4" y="73"/>
                    <a:pt x="4" y="71"/>
                  </a:cubicBezTo>
                  <a:cubicBezTo>
                    <a:pt x="5" y="71"/>
                    <a:pt x="7" y="71"/>
                    <a:pt x="9" y="71"/>
                  </a:cubicBezTo>
                  <a:cubicBezTo>
                    <a:pt x="11" y="71"/>
                    <a:pt x="13" y="68"/>
                    <a:pt x="15" y="67"/>
                  </a:cubicBezTo>
                  <a:cubicBezTo>
                    <a:pt x="17" y="63"/>
                    <a:pt x="17" y="60"/>
                    <a:pt x="15" y="58"/>
                  </a:cubicBezTo>
                  <a:cubicBezTo>
                    <a:pt x="14" y="58"/>
                    <a:pt x="12" y="58"/>
                    <a:pt x="11" y="58"/>
                  </a:cubicBezTo>
                  <a:cubicBezTo>
                    <a:pt x="7" y="55"/>
                    <a:pt x="4" y="54"/>
                    <a:pt x="0" y="53"/>
                  </a:cubicBezTo>
                  <a:close/>
                  <a:moveTo>
                    <a:pt x="89" y="131"/>
                  </a:moveTo>
                  <a:cubicBezTo>
                    <a:pt x="85" y="128"/>
                    <a:pt x="85" y="126"/>
                    <a:pt x="84" y="124"/>
                  </a:cubicBezTo>
                  <a:cubicBezTo>
                    <a:pt x="83" y="120"/>
                    <a:pt x="81" y="118"/>
                    <a:pt x="80" y="116"/>
                  </a:cubicBezTo>
                  <a:cubicBezTo>
                    <a:pt x="80" y="111"/>
                    <a:pt x="80" y="112"/>
                    <a:pt x="83" y="109"/>
                  </a:cubicBezTo>
                  <a:cubicBezTo>
                    <a:pt x="84" y="101"/>
                    <a:pt x="84" y="100"/>
                    <a:pt x="91" y="94"/>
                  </a:cubicBezTo>
                  <a:cubicBezTo>
                    <a:pt x="95" y="91"/>
                    <a:pt x="98" y="88"/>
                    <a:pt x="102" y="85"/>
                  </a:cubicBezTo>
                  <a:cubicBezTo>
                    <a:pt x="105" y="81"/>
                    <a:pt x="108" y="78"/>
                    <a:pt x="112" y="73"/>
                  </a:cubicBezTo>
                  <a:cubicBezTo>
                    <a:pt x="115" y="71"/>
                    <a:pt x="115" y="69"/>
                    <a:pt x="116" y="66"/>
                  </a:cubicBezTo>
                  <a:cubicBezTo>
                    <a:pt x="116" y="58"/>
                    <a:pt x="119" y="60"/>
                    <a:pt x="123" y="55"/>
                  </a:cubicBezTo>
                  <a:cubicBezTo>
                    <a:pt x="123" y="52"/>
                    <a:pt x="123" y="47"/>
                    <a:pt x="123" y="44"/>
                  </a:cubicBezTo>
                  <a:cubicBezTo>
                    <a:pt x="125" y="42"/>
                    <a:pt x="125" y="39"/>
                    <a:pt x="126" y="37"/>
                  </a:cubicBezTo>
                  <a:cubicBezTo>
                    <a:pt x="126" y="35"/>
                    <a:pt x="127" y="34"/>
                    <a:pt x="128" y="33"/>
                  </a:cubicBezTo>
                  <a:cubicBezTo>
                    <a:pt x="129" y="33"/>
                    <a:pt x="130" y="33"/>
                    <a:pt x="131" y="33"/>
                  </a:cubicBezTo>
                  <a:cubicBezTo>
                    <a:pt x="133" y="34"/>
                    <a:pt x="135" y="36"/>
                    <a:pt x="137" y="38"/>
                  </a:cubicBezTo>
                  <a:cubicBezTo>
                    <a:pt x="138" y="38"/>
                    <a:pt x="139" y="38"/>
                    <a:pt x="140" y="38"/>
                  </a:cubicBezTo>
                  <a:cubicBezTo>
                    <a:pt x="143" y="36"/>
                    <a:pt x="143" y="33"/>
                    <a:pt x="143" y="32"/>
                  </a:cubicBezTo>
                  <a:cubicBezTo>
                    <a:pt x="142" y="31"/>
                    <a:pt x="139" y="29"/>
                    <a:pt x="138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6" y="27"/>
                    <a:pt x="151" y="27"/>
                    <a:pt x="156" y="27"/>
                  </a:cubicBezTo>
                  <a:cubicBezTo>
                    <a:pt x="158" y="29"/>
                    <a:pt x="164" y="29"/>
                    <a:pt x="168" y="25"/>
                  </a:cubicBezTo>
                  <a:cubicBezTo>
                    <a:pt x="169" y="25"/>
                    <a:pt x="169" y="25"/>
                    <a:pt x="170" y="25"/>
                  </a:cubicBezTo>
                  <a:cubicBezTo>
                    <a:pt x="170" y="27"/>
                    <a:pt x="170" y="29"/>
                    <a:pt x="170" y="30"/>
                  </a:cubicBezTo>
                  <a:cubicBezTo>
                    <a:pt x="168" y="32"/>
                    <a:pt x="164" y="35"/>
                    <a:pt x="162" y="38"/>
                  </a:cubicBezTo>
                  <a:cubicBezTo>
                    <a:pt x="162" y="42"/>
                    <a:pt x="163" y="43"/>
                    <a:pt x="171" y="43"/>
                  </a:cubicBezTo>
                  <a:cubicBezTo>
                    <a:pt x="174" y="41"/>
                    <a:pt x="177" y="40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4" y="39"/>
                    <a:pt x="185" y="40"/>
                    <a:pt x="186" y="40"/>
                  </a:cubicBezTo>
                  <a:cubicBezTo>
                    <a:pt x="192" y="40"/>
                    <a:pt x="195" y="33"/>
                    <a:pt x="203" y="36"/>
                  </a:cubicBezTo>
                  <a:cubicBezTo>
                    <a:pt x="205" y="38"/>
                    <a:pt x="206" y="40"/>
                    <a:pt x="208" y="42"/>
                  </a:cubicBezTo>
                  <a:cubicBezTo>
                    <a:pt x="210" y="45"/>
                    <a:pt x="213" y="48"/>
                    <a:pt x="216" y="53"/>
                  </a:cubicBezTo>
                  <a:cubicBezTo>
                    <a:pt x="216" y="54"/>
                    <a:pt x="216" y="54"/>
                    <a:pt x="216" y="55"/>
                  </a:cubicBezTo>
                  <a:cubicBezTo>
                    <a:pt x="212" y="55"/>
                    <a:pt x="212" y="56"/>
                    <a:pt x="210" y="57"/>
                  </a:cubicBezTo>
                  <a:cubicBezTo>
                    <a:pt x="208" y="59"/>
                    <a:pt x="203" y="60"/>
                    <a:pt x="206" y="65"/>
                  </a:cubicBezTo>
                  <a:cubicBezTo>
                    <a:pt x="206" y="65"/>
                    <a:pt x="206" y="65"/>
                    <a:pt x="206" y="66"/>
                  </a:cubicBezTo>
                  <a:cubicBezTo>
                    <a:pt x="201" y="68"/>
                    <a:pt x="195" y="72"/>
                    <a:pt x="189" y="76"/>
                  </a:cubicBezTo>
                  <a:cubicBezTo>
                    <a:pt x="189" y="76"/>
                    <a:pt x="188" y="77"/>
                    <a:pt x="187" y="78"/>
                  </a:cubicBezTo>
                  <a:cubicBezTo>
                    <a:pt x="185" y="78"/>
                    <a:pt x="184" y="77"/>
                    <a:pt x="184" y="77"/>
                  </a:cubicBezTo>
                  <a:cubicBezTo>
                    <a:pt x="183" y="77"/>
                    <a:pt x="182" y="77"/>
                    <a:pt x="181" y="77"/>
                  </a:cubicBezTo>
                  <a:cubicBezTo>
                    <a:pt x="180" y="77"/>
                    <a:pt x="179" y="78"/>
                    <a:pt x="179" y="79"/>
                  </a:cubicBezTo>
                  <a:cubicBezTo>
                    <a:pt x="178" y="79"/>
                    <a:pt x="177" y="79"/>
                    <a:pt x="177" y="79"/>
                  </a:cubicBezTo>
                  <a:cubicBezTo>
                    <a:pt x="174" y="76"/>
                    <a:pt x="173" y="77"/>
                    <a:pt x="171" y="77"/>
                  </a:cubicBezTo>
                  <a:cubicBezTo>
                    <a:pt x="171" y="79"/>
                    <a:pt x="171" y="80"/>
                    <a:pt x="171" y="82"/>
                  </a:cubicBezTo>
                  <a:cubicBezTo>
                    <a:pt x="169" y="84"/>
                    <a:pt x="167" y="81"/>
                    <a:pt x="165" y="86"/>
                  </a:cubicBezTo>
                  <a:cubicBezTo>
                    <a:pt x="161" y="86"/>
                    <a:pt x="162" y="85"/>
                    <a:pt x="161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58" y="81"/>
                    <a:pt x="157" y="80"/>
                    <a:pt x="155" y="79"/>
                  </a:cubicBezTo>
                  <a:cubicBezTo>
                    <a:pt x="155" y="79"/>
                    <a:pt x="154" y="79"/>
                    <a:pt x="153" y="79"/>
                  </a:cubicBezTo>
                  <a:cubicBezTo>
                    <a:pt x="152" y="81"/>
                    <a:pt x="152" y="81"/>
                    <a:pt x="151" y="83"/>
                  </a:cubicBezTo>
                  <a:cubicBezTo>
                    <a:pt x="150" y="85"/>
                    <a:pt x="148" y="87"/>
                    <a:pt x="147" y="89"/>
                  </a:cubicBezTo>
                  <a:cubicBezTo>
                    <a:pt x="143" y="91"/>
                    <a:pt x="143" y="91"/>
                    <a:pt x="140" y="94"/>
                  </a:cubicBezTo>
                  <a:cubicBezTo>
                    <a:pt x="139" y="94"/>
                    <a:pt x="138" y="95"/>
                    <a:pt x="136" y="95"/>
                  </a:cubicBezTo>
                  <a:cubicBezTo>
                    <a:pt x="135" y="96"/>
                    <a:pt x="134" y="97"/>
                    <a:pt x="133" y="99"/>
                  </a:cubicBezTo>
                  <a:cubicBezTo>
                    <a:pt x="128" y="99"/>
                    <a:pt x="127" y="99"/>
                    <a:pt x="125" y="101"/>
                  </a:cubicBezTo>
                  <a:cubicBezTo>
                    <a:pt x="125" y="101"/>
                    <a:pt x="125" y="102"/>
                    <a:pt x="124" y="103"/>
                  </a:cubicBezTo>
                  <a:cubicBezTo>
                    <a:pt x="124" y="103"/>
                    <a:pt x="123" y="103"/>
                    <a:pt x="122" y="103"/>
                  </a:cubicBezTo>
                  <a:cubicBezTo>
                    <a:pt x="118" y="101"/>
                    <a:pt x="118" y="102"/>
                    <a:pt x="114" y="103"/>
                  </a:cubicBezTo>
                  <a:cubicBezTo>
                    <a:pt x="110" y="104"/>
                    <a:pt x="107" y="105"/>
                    <a:pt x="104" y="106"/>
                  </a:cubicBezTo>
                  <a:cubicBezTo>
                    <a:pt x="99" y="107"/>
                    <a:pt x="97" y="107"/>
                    <a:pt x="94" y="110"/>
                  </a:cubicBezTo>
                  <a:cubicBezTo>
                    <a:pt x="94" y="112"/>
                    <a:pt x="93" y="113"/>
                    <a:pt x="93" y="114"/>
                  </a:cubicBezTo>
                  <a:cubicBezTo>
                    <a:pt x="89" y="116"/>
                    <a:pt x="88" y="116"/>
                    <a:pt x="88" y="120"/>
                  </a:cubicBezTo>
                  <a:cubicBezTo>
                    <a:pt x="90" y="122"/>
                    <a:pt x="95" y="125"/>
                    <a:pt x="95" y="129"/>
                  </a:cubicBezTo>
                  <a:cubicBezTo>
                    <a:pt x="93" y="130"/>
                    <a:pt x="90" y="131"/>
                    <a:pt x="89" y="131"/>
                  </a:cubicBezTo>
                  <a:close/>
                  <a:moveTo>
                    <a:pt x="283" y="82"/>
                  </a:moveTo>
                  <a:cubicBezTo>
                    <a:pt x="281" y="79"/>
                    <a:pt x="280" y="77"/>
                    <a:pt x="278" y="74"/>
                  </a:cubicBezTo>
                  <a:cubicBezTo>
                    <a:pt x="277" y="73"/>
                    <a:pt x="276" y="73"/>
                    <a:pt x="275" y="73"/>
                  </a:cubicBezTo>
                  <a:cubicBezTo>
                    <a:pt x="274" y="69"/>
                    <a:pt x="272" y="66"/>
                    <a:pt x="271" y="65"/>
                  </a:cubicBezTo>
                  <a:cubicBezTo>
                    <a:pt x="270" y="64"/>
                    <a:pt x="270" y="63"/>
                    <a:pt x="270" y="61"/>
                  </a:cubicBezTo>
                  <a:cubicBezTo>
                    <a:pt x="271" y="58"/>
                    <a:pt x="272" y="55"/>
                    <a:pt x="272" y="52"/>
                  </a:cubicBezTo>
                  <a:cubicBezTo>
                    <a:pt x="270" y="44"/>
                    <a:pt x="273" y="43"/>
                    <a:pt x="276" y="39"/>
                  </a:cubicBezTo>
                  <a:cubicBezTo>
                    <a:pt x="276" y="37"/>
                    <a:pt x="276" y="35"/>
                    <a:pt x="277" y="33"/>
                  </a:cubicBezTo>
                  <a:cubicBezTo>
                    <a:pt x="279" y="26"/>
                    <a:pt x="280" y="23"/>
                    <a:pt x="284" y="19"/>
                  </a:cubicBezTo>
                  <a:cubicBezTo>
                    <a:pt x="286" y="17"/>
                    <a:pt x="288" y="16"/>
                    <a:pt x="291" y="14"/>
                  </a:cubicBezTo>
                  <a:cubicBezTo>
                    <a:pt x="293" y="14"/>
                    <a:pt x="294" y="14"/>
                    <a:pt x="296" y="14"/>
                  </a:cubicBezTo>
                  <a:cubicBezTo>
                    <a:pt x="296" y="15"/>
                    <a:pt x="298" y="19"/>
                    <a:pt x="297" y="21"/>
                  </a:cubicBezTo>
                  <a:cubicBezTo>
                    <a:pt x="294" y="26"/>
                    <a:pt x="296" y="36"/>
                    <a:pt x="296" y="44"/>
                  </a:cubicBezTo>
                  <a:cubicBezTo>
                    <a:pt x="294" y="49"/>
                    <a:pt x="291" y="56"/>
                    <a:pt x="287" y="61"/>
                  </a:cubicBezTo>
                  <a:cubicBezTo>
                    <a:pt x="287" y="62"/>
                    <a:pt x="287" y="63"/>
                    <a:pt x="286" y="64"/>
                  </a:cubicBezTo>
                  <a:cubicBezTo>
                    <a:pt x="286" y="69"/>
                    <a:pt x="285" y="76"/>
                    <a:pt x="285" y="81"/>
                  </a:cubicBezTo>
                  <a:cubicBezTo>
                    <a:pt x="284" y="81"/>
                    <a:pt x="283" y="82"/>
                    <a:pt x="283" y="82"/>
                  </a:cubicBezTo>
                  <a:close/>
                </a:path>
              </a:pathLst>
            </a:custGeom>
            <a:solidFill>
              <a:srgbClr val="8E846C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</p:txBody>
        </p:sp>
        <p:sp>
          <p:nvSpPr>
            <p:cNvPr id="105" name="Freeform 72">
              <a:extLst>
                <a:ext uri="{FF2B5EF4-FFF2-40B4-BE49-F238E27FC236}">
                  <a16:creationId xmlns:a16="http://schemas.microsoft.com/office/drawing/2014/main" id="{AC1E6012-E0B0-CB57-239F-619AC733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3043237"/>
              <a:ext cx="514350" cy="819150"/>
            </a:xfrm>
            <a:custGeom>
              <a:avLst/>
              <a:gdLst>
                <a:gd name="T0" fmla="*/ 2147483647 w 273"/>
                <a:gd name="T1" fmla="*/ 2147483647 h 447"/>
                <a:gd name="T2" fmla="*/ 2147483647 w 273"/>
                <a:gd name="T3" fmla="*/ 2147483647 h 447"/>
                <a:gd name="T4" fmla="*/ 2147483647 w 273"/>
                <a:gd name="T5" fmla="*/ 2147483647 h 447"/>
                <a:gd name="T6" fmla="*/ 2147483647 w 273"/>
                <a:gd name="T7" fmla="*/ 2147483647 h 447"/>
                <a:gd name="T8" fmla="*/ 2147483647 w 273"/>
                <a:gd name="T9" fmla="*/ 0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3"/>
                <a:gd name="T16" fmla="*/ 0 h 447"/>
                <a:gd name="T17" fmla="*/ 273 w 273"/>
                <a:gd name="T18" fmla="*/ 447 h 4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3" h="447">
                  <a:moveTo>
                    <a:pt x="25" y="168"/>
                  </a:moveTo>
                  <a:cubicBezTo>
                    <a:pt x="85" y="287"/>
                    <a:pt x="11" y="300"/>
                    <a:pt x="5" y="359"/>
                  </a:cubicBezTo>
                  <a:cubicBezTo>
                    <a:pt x="0" y="380"/>
                    <a:pt x="15" y="447"/>
                    <a:pt x="110" y="415"/>
                  </a:cubicBezTo>
                  <a:cubicBezTo>
                    <a:pt x="237" y="320"/>
                    <a:pt x="208" y="234"/>
                    <a:pt x="218" y="147"/>
                  </a:cubicBezTo>
                  <a:cubicBezTo>
                    <a:pt x="233" y="68"/>
                    <a:pt x="273" y="78"/>
                    <a:pt x="262" y="0"/>
                  </a:cubicBezTo>
                </a:path>
              </a:pathLst>
            </a:custGeom>
            <a:noFill/>
            <a:ln w="12700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xmlns:mc="http://schemas.openxmlformats.org/markup-compatibility/2006" val="99CCFF" mc:Ignorable="a14" a14:legacySpreadsheetColorIndex="44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</p:txBody>
        </p:sp>
        <p:sp>
          <p:nvSpPr>
            <p:cNvPr id="106" name="Freeform 70">
              <a:extLst>
                <a:ext uri="{FF2B5EF4-FFF2-40B4-BE49-F238E27FC236}">
                  <a16:creationId xmlns:a16="http://schemas.microsoft.com/office/drawing/2014/main" id="{3FAEE981-B897-785D-E9DB-B787158A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2995612"/>
              <a:ext cx="609600" cy="847725"/>
            </a:xfrm>
            <a:custGeom>
              <a:avLst/>
              <a:gdLst>
                <a:gd name="T0" fmla="*/ 0 w 544"/>
                <a:gd name="T1" fmla="*/ 0 h 759"/>
                <a:gd name="T2" fmla="*/ 2147483647 w 544"/>
                <a:gd name="T3" fmla="*/ 0 h 759"/>
                <a:gd name="T4" fmla="*/ 2147483647 w 544"/>
                <a:gd name="T5" fmla="*/ 2147483647 h 759"/>
                <a:gd name="T6" fmla="*/ 0 w 544"/>
                <a:gd name="T7" fmla="*/ 2147483647 h 759"/>
                <a:gd name="T8" fmla="*/ 0 w 544"/>
                <a:gd name="T9" fmla="*/ 0 h 759"/>
                <a:gd name="T10" fmla="*/ 0 w 544"/>
                <a:gd name="T11" fmla="*/ 0 h 7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4"/>
                <a:gd name="T19" fmla="*/ 0 h 759"/>
                <a:gd name="T20" fmla="*/ 544 w 544"/>
                <a:gd name="T21" fmla="*/ 759 h 7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4" h="759">
                  <a:moveTo>
                    <a:pt x="0" y="0"/>
                  </a:moveTo>
                  <a:lnTo>
                    <a:pt x="544" y="0"/>
                  </a:lnTo>
                  <a:lnTo>
                    <a:pt x="544" y="759"/>
                  </a:lnTo>
                  <a:lnTo>
                    <a:pt x="0" y="75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xmlns:mc="http://schemas.openxmlformats.org/markup-compatibility/2006" val="99CCFF" mc:Ignorable="a14" a14:legacySpreadsheetColorIndex="44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  <a:cs typeface="+mn-cs"/>
              </a:endParaRPr>
            </a:p>
          </p:txBody>
        </p:sp>
      </p:grpSp>
      <p:sp>
        <p:nvSpPr>
          <p:cNvPr id="107" name="文本框 106">
            <a:extLst>
              <a:ext uri="{FF2B5EF4-FFF2-40B4-BE49-F238E27FC236}">
                <a16:creationId xmlns:a16="http://schemas.microsoft.com/office/drawing/2014/main" id="{0EC341A8-FC76-32F8-B75B-DD6CA4B7F4E0}"/>
              </a:ext>
            </a:extLst>
          </p:cNvPr>
          <p:cNvSpPr txBox="1"/>
          <p:nvPr/>
        </p:nvSpPr>
        <p:spPr>
          <a:xfrm>
            <a:off x="5545138" y="1136717"/>
            <a:ext cx="152802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>
                <a:latin typeface="+mn-ea"/>
                <a:ea typeface="+mn-ea"/>
              </a:rPr>
              <a:t>添加标题文本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02492" y="975244"/>
            <a:ext cx="6329496" cy="3448049"/>
            <a:chOff x="815256" y="742950"/>
            <a:chExt cx="6726508" cy="3688771"/>
          </a:xfrm>
          <a:solidFill>
            <a:schemeClr val="accent6">
              <a:lumMod val="75000"/>
            </a:schemeClr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287450" y="2365392"/>
              <a:ext cx="99071" cy="75912"/>
            </a:xfrm>
            <a:custGeom>
              <a:avLst/>
              <a:gdLst>
                <a:gd name="T0" fmla="*/ 0 w 77"/>
                <a:gd name="T1" fmla="*/ 7 h 59"/>
                <a:gd name="T2" fmla="*/ 3 w 77"/>
                <a:gd name="T3" fmla="*/ 3 h 59"/>
                <a:gd name="T4" fmla="*/ 0 w 77"/>
                <a:gd name="T5" fmla="*/ 3 h 59"/>
                <a:gd name="T6" fmla="*/ 0 w 77"/>
                <a:gd name="T7" fmla="*/ 7 h 59"/>
                <a:gd name="T8" fmla="*/ 0 w 77"/>
                <a:gd name="T9" fmla="*/ 7 h 59"/>
                <a:gd name="T10" fmla="*/ 0 w 77"/>
                <a:gd name="T11" fmla="*/ 7 h 59"/>
                <a:gd name="T12" fmla="*/ 14 w 77"/>
                <a:gd name="T13" fmla="*/ 3 h 59"/>
                <a:gd name="T14" fmla="*/ 14 w 77"/>
                <a:gd name="T15" fmla="*/ 0 h 59"/>
                <a:gd name="T16" fmla="*/ 14 w 77"/>
                <a:gd name="T17" fmla="*/ 0 h 59"/>
                <a:gd name="T18" fmla="*/ 11 w 77"/>
                <a:gd name="T19" fmla="*/ 0 h 59"/>
                <a:gd name="T20" fmla="*/ 11 w 77"/>
                <a:gd name="T21" fmla="*/ 3 h 59"/>
                <a:gd name="T22" fmla="*/ 11 w 77"/>
                <a:gd name="T23" fmla="*/ 3 h 59"/>
                <a:gd name="T24" fmla="*/ 14 w 77"/>
                <a:gd name="T25" fmla="*/ 3 h 59"/>
                <a:gd name="T26" fmla="*/ 14 w 77"/>
                <a:gd name="T27" fmla="*/ 3 h 59"/>
                <a:gd name="T28" fmla="*/ 37 w 77"/>
                <a:gd name="T29" fmla="*/ 15 h 59"/>
                <a:gd name="T30" fmla="*/ 37 w 77"/>
                <a:gd name="T31" fmla="*/ 15 h 59"/>
                <a:gd name="T32" fmla="*/ 33 w 77"/>
                <a:gd name="T33" fmla="*/ 11 h 59"/>
                <a:gd name="T34" fmla="*/ 33 w 77"/>
                <a:gd name="T35" fmla="*/ 11 h 59"/>
                <a:gd name="T36" fmla="*/ 29 w 77"/>
                <a:gd name="T37" fmla="*/ 11 h 59"/>
                <a:gd name="T38" fmla="*/ 33 w 77"/>
                <a:gd name="T39" fmla="*/ 15 h 59"/>
                <a:gd name="T40" fmla="*/ 37 w 77"/>
                <a:gd name="T41" fmla="*/ 15 h 59"/>
                <a:gd name="T42" fmla="*/ 37 w 77"/>
                <a:gd name="T43" fmla="*/ 15 h 59"/>
                <a:gd name="T44" fmla="*/ 37 w 77"/>
                <a:gd name="T45" fmla="*/ 15 h 59"/>
                <a:gd name="T46" fmla="*/ 51 w 77"/>
                <a:gd name="T47" fmla="*/ 18 h 59"/>
                <a:gd name="T48" fmla="*/ 48 w 77"/>
                <a:gd name="T49" fmla="*/ 18 h 59"/>
                <a:gd name="T50" fmla="*/ 48 w 77"/>
                <a:gd name="T51" fmla="*/ 18 h 59"/>
                <a:gd name="T52" fmla="*/ 44 w 77"/>
                <a:gd name="T53" fmla="*/ 18 h 59"/>
                <a:gd name="T54" fmla="*/ 48 w 77"/>
                <a:gd name="T55" fmla="*/ 18 h 59"/>
                <a:gd name="T56" fmla="*/ 51 w 77"/>
                <a:gd name="T57" fmla="*/ 18 h 59"/>
                <a:gd name="T58" fmla="*/ 51 w 77"/>
                <a:gd name="T59" fmla="*/ 18 h 59"/>
                <a:gd name="T60" fmla="*/ 51 w 77"/>
                <a:gd name="T61" fmla="*/ 18 h 59"/>
                <a:gd name="T62" fmla="*/ 55 w 77"/>
                <a:gd name="T63" fmla="*/ 26 h 59"/>
                <a:gd name="T64" fmla="*/ 55 w 77"/>
                <a:gd name="T65" fmla="*/ 26 h 59"/>
                <a:gd name="T66" fmla="*/ 51 w 77"/>
                <a:gd name="T67" fmla="*/ 22 h 59"/>
                <a:gd name="T68" fmla="*/ 51 w 77"/>
                <a:gd name="T69" fmla="*/ 22 h 59"/>
                <a:gd name="T70" fmla="*/ 51 w 77"/>
                <a:gd name="T71" fmla="*/ 22 h 59"/>
                <a:gd name="T72" fmla="*/ 55 w 77"/>
                <a:gd name="T73" fmla="*/ 22 h 59"/>
                <a:gd name="T74" fmla="*/ 59 w 77"/>
                <a:gd name="T75" fmla="*/ 22 h 59"/>
                <a:gd name="T76" fmla="*/ 63 w 77"/>
                <a:gd name="T77" fmla="*/ 26 h 59"/>
                <a:gd name="T78" fmla="*/ 59 w 77"/>
                <a:gd name="T79" fmla="*/ 26 h 59"/>
                <a:gd name="T80" fmla="*/ 55 w 77"/>
                <a:gd name="T81" fmla="*/ 26 h 59"/>
                <a:gd name="T82" fmla="*/ 55 w 77"/>
                <a:gd name="T83" fmla="*/ 26 h 59"/>
                <a:gd name="T84" fmla="*/ 59 w 77"/>
                <a:gd name="T85" fmla="*/ 44 h 59"/>
                <a:gd name="T86" fmla="*/ 63 w 77"/>
                <a:gd name="T87" fmla="*/ 48 h 59"/>
                <a:gd name="T88" fmla="*/ 63 w 77"/>
                <a:gd name="T89" fmla="*/ 55 h 59"/>
                <a:gd name="T90" fmla="*/ 66 w 77"/>
                <a:gd name="T91" fmla="*/ 59 h 59"/>
                <a:gd name="T92" fmla="*/ 70 w 77"/>
                <a:gd name="T93" fmla="*/ 52 h 59"/>
                <a:gd name="T94" fmla="*/ 77 w 77"/>
                <a:gd name="T95" fmla="*/ 48 h 59"/>
                <a:gd name="T96" fmla="*/ 77 w 77"/>
                <a:gd name="T97" fmla="*/ 48 h 59"/>
                <a:gd name="T98" fmla="*/ 74 w 77"/>
                <a:gd name="T99" fmla="*/ 44 h 59"/>
                <a:gd name="T100" fmla="*/ 74 w 77"/>
                <a:gd name="T101" fmla="*/ 44 h 59"/>
                <a:gd name="T102" fmla="*/ 74 w 77"/>
                <a:gd name="T103" fmla="*/ 41 h 59"/>
                <a:gd name="T104" fmla="*/ 74 w 77"/>
                <a:gd name="T105" fmla="*/ 41 h 59"/>
                <a:gd name="T106" fmla="*/ 70 w 77"/>
                <a:gd name="T107" fmla="*/ 41 h 59"/>
                <a:gd name="T108" fmla="*/ 66 w 77"/>
                <a:gd name="T109" fmla="*/ 37 h 59"/>
                <a:gd name="T110" fmla="*/ 63 w 77"/>
                <a:gd name="T111" fmla="*/ 33 h 59"/>
                <a:gd name="T112" fmla="*/ 63 w 77"/>
                <a:gd name="T113" fmla="*/ 37 h 59"/>
                <a:gd name="T114" fmla="*/ 63 w 77"/>
                <a:gd name="T115" fmla="*/ 37 h 59"/>
                <a:gd name="T116" fmla="*/ 63 w 77"/>
                <a:gd name="T117" fmla="*/ 41 h 59"/>
                <a:gd name="T118" fmla="*/ 59 w 77"/>
                <a:gd name="T119" fmla="*/ 44 h 59"/>
                <a:gd name="T120" fmla="*/ 59 w 77"/>
                <a:gd name="T12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" h="59">
                  <a:moveTo>
                    <a:pt x="0" y="7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14" y="3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33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51" y="18"/>
                  </a:moveTo>
                  <a:lnTo>
                    <a:pt x="48" y="18"/>
                  </a:lnTo>
                  <a:lnTo>
                    <a:pt x="48" y="18"/>
                  </a:lnTo>
                  <a:lnTo>
                    <a:pt x="44" y="18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close/>
                  <a:moveTo>
                    <a:pt x="55" y="26"/>
                  </a:moveTo>
                  <a:lnTo>
                    <a:pt x="55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3" y="26"/>
                  </a:lnTo>
                  <a:lnTo>
                    <a:pt x="59" y="26"/>
                  </a:lnTo>
                  <a:lnTo>
                    <a:pt x="55" y="26"/>
                  </a:lnTo>
                  <a:lnTo>
                    <a:pt x="55" y="26"/>
                  </a:lnTo>
                  <a:close/>
                  <a:moveTo>
                    <a:pt x="59" y="44"/>
                  </a:moveTo>
                  <a:lnTo>
                    <a:pt x="63" y="48"/>
                  </a:lnTo>
                  <a:lnTo>
                    <a:pt x="63" y="55"/>
                  </a:lnTo>
                  <a:lnTo>
                    <a:pt x="66" y="59"/>
                  </a:lnTo>
                  <a:lnTo>
                    <a:pt x="70" y="52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6" y="37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59" y="44"/>
                  </a:lnTo>
                  <a:lnTo>
                    <a:pt x="59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241266" y="3424288"/>
              <a:ext cx="5147" cy="10293"/>
            </a:xfrm>
            <a:custGeom>
              <a:avLst/>
              <a:gdLst>
                <a:gd name="T0" fmla="*/ 0 w 4"/>
                <a:gd name="T1" fmla="*/ 4 h 8"/>
                <a:gd name="T2" fmla="*/ 0 w 4"/>
                <a:gd name="T3" fmla="*/ 0 h 8"/>
                <a:gd name="T4" fmla="*/ 0 w 4"/>
                <a:gd name="T5" fmla="*/ 0 h 8"/>
                <a:gd name="T6" fmla="*/ 4 w 4"/>
                <a:gd name="T7" fmla="*/ 0 h 8"/>
                <a:gd name="T8" fmla="*/ 4 w 4"/>
                <a:gd name="T9" fmla="*/ 0 h 8"/>
                <a:gd name="T10" fmla="*/ 4 w 4"/>
                <a:gd name="T11" fmla="*/ 8 h 8"/>
                <a:gd name="T12" fmla="*/ 0 w 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5202669" y="3395983"/>
              <a:ext cx="28306" cy="24446"/>
            </a:xfrm>
            <a:custGeom>
              <a:avLst/>
              <a:gdLst>
                <a:gd name="T0" fmla="*/ 4 w 22"/>
                <a:gd name="T1" fmla="*/ 11 h 19"/>
                <a:gd name="T2" fmla="*/ 4 w 22"/>
                <a:gd name="T3" fmla="*/ 7 h 19"/>
                <a:gd name="T4" fmla="*/ 4 w 22"/>
                <a:gd name="T5" fmla="*/ 4 h 19"/>
                <a:gd name="T6" fmla="*/ 4 w 22"/>
                <a:gd name="T7" fmla="*/ 4 h 19"/>
                <a:gd name="T8" fmla="*/ 4 w 22"/>
                <a:gd name="T9" fmla="*/ 0 h 19"/>
                <a:gd name="T10" fmla="*/ 0 w 22"/>
                <a:gd name="T11" fmla="*/ 0 h 19"/>
                <a:gd name="T12" fmla="*/ 0 w 22"/>
                <a:gd name="T13" fmla="*/ 4 h 19"/>
                <a:gd name="T14" fmla="*/ 0 w 22"/>
                <a:gd name="T15" fmla="*/ 7 h 19"/>
                <a:gd name="T16" fmla="*/ 0 w 22"/>
                <a:gd name="T17" fmla="*/ 7 h 19"/>
                <a:gd name="T18" fmla="*/ 0 w 22"/>
                <a:gd name="T19" fmla="*/ 11 h 19"/>
                <a:gd name="T20" fmla="*/ 4 w 22"/>
                <a:gd name="T21" fmla="*/ 11 h 19"/>
                <a:gd name="T22" fmla="*/ 4 w 22"/>
                <a:gd name="T23" fmla="*/ 11 h 19"/>
                <a:gd name="T24" fmla="*/ 4 w 22"/>
                <a:gd name="T25" fmla="*/ 15 h 19"/>
                <a:gd name="T26" fmla="*/ 8 w 22"/>
                <a:gd name="T27" fmla="*/ 15 h 19"/>
                <a:gd name="T28" fmla="*/ 8 w 22"/>
                <a:gd name="T29" fmla="*/ 19 h 19"/>
                <a:gd name="T30" fmla="*/ 4 w 22"/>
                <a:gd name="T31" fmla="*/ 19 h 19"/>
                <a:gd name="T32" fmla="*/ 4 w 22"/>
                <a:gd name="T33" fmla="*/ 15 h 19"/>
                <a:gd name="T34" fmla="*/ 4 w 22"/>
                <a:gd name="T35" fmla="*/ 15 h 19"/>
                <a:gd name="T36" fmla="*/ 4 w 22"/>
                <a:gd name="T37" fmla="*/ 15 h 19"/>
                <a:gd name="T38" fmla="*/ 22 w 22"/>
                <a:gd name="T39" fmla="*/ 19 h 19"/>
                <a:gd name="T40" fmla="*/ 22 w 22"/>
                <a:gd name="T41" fmla="*/ 15 h 19"/>
                <a:gd name="T42" fmla="*/ 22 w 22"/>
                <a:gd name="T43" fmla="*/ 11 h 19"/>
                <a:gd name="T44" fmla="*/ 22 w 22"/>
                <a:gd name="T45" fmla="*/ 15 h 19"/>
                <a:gd name="T46" fmla="*/ 19 w 22"/>
                <a:gd name="T47" fmla="*/ 15 h 19"/>
                <a:gd name="T48" fmla="*/ 19 w 22"/>
                <a:gd name="T49" fmla="*/ 15 h 19"/>
                <a:gd name="T50" fmla="*/ 22 w 22"/>
                <a:gd name="T5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19">
                  <a:moveTo>
                    <a:pt x="4" y="11"/>
                  </a:move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4" y="15"/>
                  </a:moveTo>
                  <a:lnTo>
                    <a:pt x="8" y="15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22" y="19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2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5269572" y="3267319"/>
              <a:ext cx="200714" cy="100357"/>
            </a:xfrm>
            <a:custGeom>
              <a:avLst/>
              <a:gdLst>
                <a:gd name="T0" fmla="*/ 152 w 156"/>
                <a:gd name="T1" fmla="*/ 4 h 78"/>
                <a:gd name="T2" fmla="*/ 156 w 156"/>
                <a:gd name="T3" fmla="*/ 4 h 78"/>
                <a:gd name="T4" fmla="*/ 156 w 156"/>
                <a:gd name="T5" fmla="*/ 4 h 78"/>
                <a:gd name="T6" fmla="*/ 152 w 156"/>
                <a:gd name="T7" fmla="*/ 0 h 78"/>
                <a:gd name="T8" fmla="*/ 152 w 156"/>
                <a:gd name="T9" fmla="*/ 4 h 78"/>
                <a:gd name="T10" fmla="*/ 152 w 156"/>
                <a:gd name="T11" fmla="*/ 4 h 78"/>
                <a:gd name="T12" fmla="*/ 152 w 156"/>
                <a:gd name="T13" fmla="*/ 4 h 78"/>
                <a:gd name="T14" fmla="*/ 4 w 156"/>
                <a:gd name="T15" fmla="*/ 78 h 78"/>
                <a:gd name="T16" fmla="*/ 7 w 156"/>
                <a:gd name="T17" fmla="*/ 78 h 78"/>
                <a:gd name="T18" fmla="*/ 4 w 156"/>
                <a:gd name="T19" fmla="*/ 78 h 78"/>
                <a:gd name="T20" fmla="*/ 4 w 156"/>
                <a:gd name="T21" fmla="*/ 78 h 78"/>
                <a:gd name="T22" fmla="*/ 4 w 156"/>
                <a:gd name="T23" fmla="*/ 78 h 78"/>
                <a:gd name="T24" fmla="*/ 0 w 156"/>
                <a:gd name="T25" fmla="*/ 70 h 78"/>
                <a:gd name="T26" fmla="*/ 4 w 156"/>
                <a:gd name="T27" fmla="*/ 70 h 78"/>
                <a:gd name="T28" fmla="*/ 4 w 156"/>
                <a:gd name="T29" fmla="*/ 70 h 78"/>
                <a:gd name="T30" fmla="*/ 7 w 156"/>
                <a:gd name="T31" fmla="*/ 70 h 78"/>
                <a:gd name="T32" fmla="*/ 4 w 156"/>
                <a:gd name="T33" fmla="*/ 70 h 78"/>
                <a:gd name="T34" fmla="*/ 4 w 156"/>
                <a:gd name="T35" fmla="*/ 74 h 78"/>
                <a:gd name="T36" fmla="*/ 0 w 156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78">
                  <a:moveTo>
                    <a:pt x="152" y="4"/>
                  </a:moveTo>
                  <a:lnTo>
                    <a:pt x="156" y="4"/>
                  </a:lnTo>
                  <a:lnTo>
                    <a:pt x="156" y="4"/>
                  </a:lnTo>
                  <a:lnTo>
                    <a:pt x="152" y="0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close/>
                  <a:moveTo>
                    <a:pt x="4" y="78"/>
                  </a:moveTo>
                  <a:lnTo>
                    <a:pt x="7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close/>
                  <a:moveTo>
                    <a:pt x="0" y="70"/>
                  </a:moveTo>
                  <a:lnTo>
                    <a:pt x="4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4" y="70"/>
                  </a:lnTo>
                  <a:lnTo>
                    <a:pt x="4" y="74"/>
                  </a:lnTo>
                  <a:lnTo>
                    <a:pt x="0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6240979" y="2909636"/>
              <a:ext cx="47606" cy="137670"/>
            </a:xfrm>
            <a:custGeom>
              <a:avLst/>
              <a:gdLst>
                <a:gd name="T0" fmla="*/ 4 w 10"/>
                <a:gd name="T1" fmla="*/ 5 h 29"/>
                <a:gd name="T2" fmla="*/ 4 w 10"/>
                <a:gd name="T3" fmla="*/ 3 h 29"/>
                <a:gd name="T4" fmla="*/ 4 w 10"/>
                <a:gd name="T5" fmla="*/ 1 h 29"/>
                <a:gd name="T6" fmla="*/ 4 w 10"/>
                <a:gd name="T7" fmla="*/ 0 h 29"/>
                <a:gd name="T8" fmla="*/ 3 w 10"/>
                <a:gd name="T9" fmla="*/ 1 h 29"/>
                <a:gd name="T10" fmla="*/ 3 w 10"/>
                <a:gd name="T11" fmla="*/ 3 h 29"/>
                <a:gd name="T12" fmla="*/ 3 w 10"/>
                <a:gd name="T13" fmla="*/ 5 h 29"/>
                <a:gd name="T14" fmla="*/ 3 w 10"/>
                <a:gd name="T15" fmla="*/ 10 h 29"/>
                <a:gd name="T16" fmla="*/ 3 w 10"/>
                <a:gd name="T17" fmla="*/ 8 h 29"/>
                <a:gd name="T18" fmla="*/ 3 w 10"/>
                <a:gd name="T19" fmla="*/ 7 h 29"/>
                <a:gd name="T20" fmla="*/ 4 w 10"/>
                <a:gd name="T21" fmla="*/ 6 h 29"/>
                <a:gd name="T22" fmla="*/ 3 w 10"/>
                <a:gd name="T23" fmla="*/ 7 h 29"/>
                <a:gd name="T24" fmla="*/ 3 w 10"/>
                <a:gd name="T25" fmla="*/ 9 h 29"/>
                <a:gd name="T26" fmla="*/ 3 w 10"/>
                <a:gd name="T27" fmla="*/ 10 h 29"/>
                <a:gd name="T28" fmla="*/ 1 w 10"/>
                <a:gd name="T29" fmla="*/ 9 h 29"/>
                <a:gd name="T30" fmla="*/ 0 w 10"/>
                <a:gd name="T31" fmla="*/ 9 h 29"/>
                <a:gd name="T32" fmla="*/ 3 w 10"/>
                <a:gd name="T33" fmla="*/ 14 h 29"/>
                <a:gd name="T34" fmla="*/ 3 w 10"/>
                <a:gd name="T35" fmla="*/ 12 h 29"/>
                <a:gd name="T36" fmla="*/ 2 w 10"/>
                <a:gd name="T37" fmla="*/ 13 h 29"/>
                <a:gd name="T38" fmla="*/ 5 w 10"/>
                <a:gd name="T39" fmla="*/ 19 h 29"/>
                <a:gd name="T40" fmla="*/ 4 w 10"/>
                <a:gd name="T41" fmla="*/ 19 h 29"/>
                <a:gd name="T42" fmla="*/ 6 w 10"/>
                <a:gd name="T43" fmla="*/ 22 h 29"/>
                <a:gd name="T44" fmla="*/ 7 w 10"/>
                <a:gd name="T45" fmla="*/ 23 h 29"/>
                <a:gd name="T46" fmla="*/ 6 w 10"/>
                <a:gd name="T47" fmla="*/ 22 h 29"/>
                <a:gd name="T48" fmla="*/ 8 w 10"/>
                <a:gd name="T49" fmla="*/ 23 h 29"/>
                <a:gd name="T50" fmla="*/ 8 w 10"/>
                <a:gd name="T51" fmla="*/ 23 h 29"/>
                <a:gd name="T52" fmla="*/ 8 w 10"/>
                <a:gd name="T53" fmla="*/ 22 h 29"/>
                <a:gd name="T54" fmla="*/ 7 w 10"/>
                <a:gd name="T55" fmla="*/ 25 h 29"/>
                <a:gd name="T56" fmla="*/ 7 w 10"/>
                <a:gd name="T57" fmla="*/ 24 h 29"/>
                <a:gd name="T58" fmla="*/ 7 w 10"/>
                <a:gd name="T59" fmla="*/ 24 h 29"/>
                <a:gd name="T60" fmla="*/ 9 w 10"/>
                <a:gd name="T61" fmla="*/ 26 h 29"/>
                <a:gd name="T62" fmla="*/ 8 w 10"/>
                <a:gd name="T63" fmla="*/ 26 h 29"/>
                <a:gd name="T64" fmla="*/ 9 w 10"/>
                <a:gd name="T65" fmla="*/ 27 h 29"/>
                <a:gd name="T66" fmla="*/ 9 w 10"/>
                <a:gd name="T67" fmla="*/ 28 h 29"/>
                <a:gd name="T68" fmla="*/ 9 w 10"/>
                <a:gd name="T69" fmla="*/ 29 h 29"/>
                <a:gd name="T70" fmla="*/ 10 w 10"/>
                <a:gd name="T71" fmla="*/ 28 h 29"/>
                <a:gd name="T72" fmla="*/ 9 w 10"/>
                <a:gd name="T7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29"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0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lose/>
                  <a:moveTo>
                    <a:pt x="5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8" y="22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7" y="24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8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9" y="27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4760068" y="808568"/>
              <a:ext cx="2781696" cy="1523371"/>
            </a:xfrm>
            <a:custGeom>
              <a:avLst/>
              <a:gdLst>
                <a:gd name="T0" fmla="*/ 447 w 584"/>
                <a:gd name="T1" fmla="*/ 261 h 319"/>
                <a:gd name="T2" fmla="*/ 408 w 584"/>
                <a:gd name="T3" fmla="*/ 228 h 319"/>
                <a:gd name="T4" fmla="*/ 364 w 584"/>
                <a:gd name="T5" fmla="*/ 257 h 319"/>
                <a:gd name="T6" fmla="*/ 283 w 584"/>
                <a:gd name="T7" fmla="*/ 258 h 319"/>
                <a:gd name="T8" fmla="*/ 199 w 584"/>
                <a:gd name="T9" fmla="*/ 245 h 319"/>
                <a:gd name="T10" fmla="*/ 147 w 584"/>
                <a:gd name="T11" fmla="*/ 252 h 319"/>
                <a:gd name="T12" fmla="*/ 99 w 584"/>
                <a:gd name="T13" fmla="*/ 272 h 319"/>
                <a:gd name="T14" fmla="*/ 84 w 584"/>
                <a:gd name="T15" fmla="*/ 318 h 319"/>
                <a:gd name="T16" fmla="*/ 49 w 584"/>
                <a:gd name="T17" fmla="*/ 272 h 319"/>
                <a:gd name="T18" fmla="*/ 8 w 584"/>
                <a:gd name="T19" fmla="*/ 214 h 319"/>
                <a:gd name="T20" fmla="*/ 16 w 584"/>
                <a:gd name="T21" fmla="*/ 152 h 319"/>
                <a:gd name="T22" fmla="*/ 21 w 584"/>
                <a:gd name="T23" fmla="*/ 173 h 319"/>
                <a:gd name="T24" fmla="*/ 59 w 584"/>
                <a:gd name="T25" fmla="*/ 168 h 319"/>
                <a:gd name="T26" fmla="*/ 91 w 584"/>
                <a:gd name="T27" fmla="*/ 153 h 319"/>
                <a:gd name="T28" fmla="*/ 144 w 584"/>
                <a:gd name="T29" fmla="*/ 144 h 319"/>
                <a:gd name="T30" fmla="*/ 160 w 584"/>
                <a:gd name="T31" fmla="*/ 145 h 319"/>
                <a:gd name="T32" fmla="*/ 174 w 584"/>
                <a:gd name="T33" fmla="*/ 141 h 319"/>
                <a:gd name="T34" fmla="*/ 168 w 584"/>
                <a:gd name="T35" fmla="*/ 110 h 319"/>
                <a:gd name="T36" fmla="*/ 175 w 584"/>
                <a:gd name="T37" fmla="*/ 92 h 319"/>
                <a:gd name="T38" fmla="*/ 193 w 584"/>
                <a:gd name="T39" fmla="*/ 62 h 319"/>
                <a:gd name="T40" fmla="*/ 220 w 584"/>
                <a:gd name="T41" fmla="*/ 42 h 319"/>
                <a:gd name="T42" fmla="*/ 257 w 584"/>
                <a:gd name="T43" fmla="*/ 61 h 319"/>
                <a:gd name="T44" fmla="*/ 272 w 584"/>
                <a:gd name="T45" fmla="*/ 73 h 319"/>
                <a:gd name="T46" fmla="*/ 329 w 584"/>
                <a:gd name="T47" fmla="*/ 70 h 319"/>
                <a:gd name="T48" fmla="*/ 371 w 584"/>
                <a:gd name="T49" fmla="*/ 66 h 319"/>
                <a:gd name="T50" fmla="*/ 410 w 584"/>
                <a:gd name="T51" fmla="*/ 59 h 319"/>
                <a:gd name="T52" fmla="*/ 497 w 584"/>
                <a:gd name="T53" fmla="*/ 60 h 319"/>
                <a:gd name="T54" fmla="*/ 553 w 584"/>
                <a:gd name="T55" fmla="*/ 50 h 319"/>
                <a:gd name="T56" fmla="*/ 578 w 584"/>
                <a:gd name="T57" fmla="*/ 63 h 319"/>
                <a:gd name="T58" fmla="*/ 562 w 584"/>
                <a:gd name="T59" fmla="*/ 84 h 319"/>
                <a:gd name="T60" fmla="*/ 565 w 584"/>
                <a:gd name="T61" fmla="*/ 120 h 319"/>
                <a:gd name="T62" fmla="*/ 535 w 584"/>
                <a:gd name="T63" fmla="*/ 159 h 319"/>
                <a:gd name="T64" fmla="*/ 545 w 584"/>
                <a:gd name="T65" fmla="*/ 217 h 319"/>
                <a:gd name="T66" fmla="*/ 523 w 584"/>
                <a:gd name="T67" fmla="*/ 132 h 319"/>
                <a:gd name="T68" fmla="*/ 498 w 584"/>
                <a:gd name="T69" fmla="*/ 147 h 319"/>
                <a:gd name="T70" fmla="*/ 467 w 584"/>
                <a:gd name="T71" fmla="*/ 169 h 319"/>
                <a:gd name="T72" fmla="*/ 460 w 584"/>
                <a:gd name="T73" fmla="*/ 213 h 319"/>
                <a:gd name="T74" fmla="*/ 463 w 584"/>
                <a:gd name="T75" fmla="*/ 290 h 319"/>
                <a:gd name="T76" fmla="*/ 39 w 584"/>
                <a:gd name="T77" fmla="*/ 33 h 319"/>
                <a:gd name="T78" fmla="*/ 54 w 584"/>
                <a:gd name="T79" fmla="*/ 20 h 319"/>
                <a:gd name="T80" fmla="*/ 50 w 584"/>
                <a:gd name="T81" fmla="*/ 33 h 319"/>
                <a:gd name="T82" fmla="*/ 52 w 584"/>
                <a:gd name="T83" fmla="*/ 34 h 319"/>
                <a:gd name="T84" fmla="*/ 65 w 584"/>
                <a:gd name="T85" fmla="*/ 29 h 319"/>
                <a:gd name="T86" fmla="*/ 84 w 584"/>
                <a:gd name="T87" fmla="*/ 110 h 319"/>
                <a:gd name="T88" fmla="*/ 102 w 584"/>
                <a:gd name="T89" fmla="*/ 72 h 319"/>
                <a:gd name="T90" fmla="*/ 80 w 584"/>
                <a:gd name="T91" fmla="*/ 102 h 319"/>
                <a:gd name="T92" fmla="*/ 76 w 584"/>
                <a:gd name="T93" fmla="*/ 115 h 319"/>
                <a:gd name="T94" fmla="*/ 96 w 584"/>
                <a:gd name="T95" fmla="*/ 135 h 319"/>
                <a:gd name="T96" fmla="*/ 187 w 584"/>
                <a:gd name="T97" fmla="*/ 122 h 319"/>
                <a:gd name="T98" fmla="*/ 146 w 584"/>
                <a:gd name="T99" fmla="*/ 106 h 319"/>
                <a:gd name="T100" fmla="*/ 158 w 584"/>
                <a:gd name="T101" fmla="*/ 70 h 319"/>
                <a:gd name="T102" fmla="*/ 190 w 584"/>
                <a:gd name="T103" fmla="*/ 51 h 319"/>
                <a:gd name="T104" fmla="*/ 145 w 584"/>
                <a:gd name="T105" fmla="*/ 6 h 319"/>
                <a:gd name="T106" fmla="*/ 166 w 584"/>
                <a:gd name="T107" fmla="*/ 25 h 319"/>
                <a:gd name="T108" fmla="*/ 360 w 584"/>
                <a:gd name="T109" fmla="*/ 17 h 319"/>
                <a:gd name="T110" fmla="*/ 326 w 584"/>
                <a:gd name="T111" fmla="*/ 25 h 319"/>
                <a:gd name="T112" fmla="*/ 195 w 584"/>
                <a:gd name="T113" fmla="*/ 19 h 319"/>
                <a:gd name="T114" fmla="*/ 265 w 584"/>
                <a:gd name="T115" fmla="*/ 66 h 319"/>
                <a:gd name="T116" fmla="*/ 461 w 584"/>
                <a:gd name="T117" fmla="*/ 63 h 319"/>
                <a:gd name="T118" fmla="*/ 494 w 584"/>
                <a:gd name="T119" fmla="*/ 243 h 319"/>
                <a:gd name="T120" fmla="*/ 490 w 584"/>
                <a:gd name="T121" fmla="*/ 257 h 319"/>
                <a:gd name="T122" fmla="*/ 540 w 584"/>
                <a:gd name="T123" fmla="*/ 162 h 319"/>
                <a:gd name="T124" fmla="*/ 537 w 584"/>
                <a:gd name="T125" fmla="*/ 24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319">
                  <a:moveTo>
                    <a:pt x="453" y="293"/>
                  </a:moveTo>
                  <a:cubicBezTo>
                    <a:pt x="453" y="293"/>
                    <a:pt x="453" y="293"/>
                    <a:pt x="453" y="293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1"/>
                    <a:pt x="452" y="291"/>
                    <a:pt x="452" y="291"/>
                  </a:cubicBezTo>
                  <a:cubicBezTo>
                    <a:pt x="452" y="291"/>
                    <a:pt x="452" y="291"/>
                    <a:pt x="452" y="291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3" y="290"/>
                    <a:pt x="453" y="290"/>
                    <a:pt x="453" y="290"/>
                  </a:cubicBezTo>
                  <a:cubicBezTo>
                    <a:pt x="454" y="290"/>
                    <a:pt x="454" y="290"/>
                    <a:pt x="454" y="290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4" y="287"/>
                    <a:pt x="454" y="287"/>
                    <a:pt x="454" y="287"/>
                  </a:cubicBezTo>
                  <a:cubicBezTo>
                    <a:pt x="454" y="286"/>
                    <a:pt x="454" y="286"/>
                    <a:pt x="454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3" y="284"/>
                    <a:pt x="453" y="284"/>
                    <a:pt x="453" y="284"/>
                  </a:cubicBezTo>
                  <a:cubicBezTo>
                    <a:pt x="453" y="283"/>
                    <a:pt x="453" y="283"/>
                    <a:pt x="453" y="283"/>
                  </a:cubicBezTo>
                  <a:cubicBezTo>
                    <a:pt x="453" y="282"/>
                    <a:pt x="453" y="282"/>
                    <a:pt x="453" y="282"/>
                  </a:cubicBezTo>
                  <a:cubicBezTo>
                    <a:pt x="452" y="282"/>
                    <a:pt x="452" y="282"/>
                    <a:pt x="452" y="282"/>
                  </a:cubicBezTo>
                  <a:cubicBezTo>
                    <a:pt x="452" y="281"/>
                    <a:pt x="452" y="281"/>
                    <a:pt x="452" y="281"/>
                  </a:cubicBezTo>
                  <a:cubicBezTo>
                    <a:pt x="452" y="280"/>
                    <a:pt x="452" y="280"/>
                    <a:pt x="452" y="280"/>
                  </a:cubicBezTo>
                  <a:cubicBezTo>
                    <a:pt x="451" y="279"/>
                    <a:pt x="451" y="279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2" y="278"/>
                    <a:pt x="452" y="278"/>
                    <a:pt x="452" y="278"/>
                  </a:cubicBezTo>
                  <a:cubicBezTo>
                    <a:pt x="452" y="277"/>
                    <a:pt x="452" y="277"/>
                    <a:pt x="452" y="277"/>
                  </a:cubicBezTo>
                  <a:cubicBezTo>
                    <a:pt x="452" y="277"/>
                    <a:pt x="452" y="277"/>
                    <a:pt x="452" y="277"/>
                  </a:cubicBezTo>
                  <a:cubicBezTo>
                    <a:pt x="453" y="275"/>
                    <a:pt x="453" y="275"/>
                    <a:pt x="453" y="275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55" y="276"/>
                    <a:pt x="455" y="276"/>
                    <a:pt x="455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9" y="276"/>
                    <a:pt x="459" y="276"/>
                    <a:pt x="459" y="276"/>
                  </a:cubicBezTo>
                  <a:cubicBezTo>
                    <a:pt x="459" y="276"/>
                    <a:pt x="459" y="276"/>
                    <a:pt x="459" y="276"/>
                  </a:cubicBezTo>
                  <a:cubicBezTo>
                    <a:pt x="459" y="275"/>
                    <a:pt x="459" y="275"/>
                    <a:pt x="459" y="275"/>
                  </a:cubicBezTo>
                  <a:cubicBezTo>
                    <a:pt x="459" y="275"/>
                    <a:pt x="459" y="275"/>
                    <a:pt x="459" y="275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8" y="273"/>
                    <a:pt x="458" y="273"/>
                    <a:pt x="458" y="273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0"/>
                    <a:pt x="459" y="270"/>
                    <a:pt x="459" y="270"/>
                  </a:cubicBezTo>
                  <a:cubicBezTo>
                    <a:pt x="459" y="270"/>
                    <a:pt x="459" y="270"/>
                    <a:pt x="459" y="270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267"/>
                    <a:pt x="459" y="267"/>
                    <a:pt x="459" y="267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8" y="264"/>
                    <a:pt x="458" y="264"/>
                    <a:pt x="458" y="264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8" y="262"/>
                    <a:pt x="458" y="262"/>
                    <a:pt x="458" y="262"/>
                  </a:cubicBezTo>
                  <a:cubicBezTo>
                    <a:pt x="458" y="262"/>
                    <a:pt x="458" y="262"/>
                    <a:pt x="458" y="262"/>
                  </a:cubicBezTo>
                  <a:cubicBezTo>
                    <a:pt x="459" y="261"/>
                    <a:pt x="459" y="261"/>
                    <a:pt x="459" y="261"/>
                  </a:cubicBezTo>
                  <a:cubicBezTo>
                    <a:pt x="459" y="261"/>
                    <a:pt x="459" y="261"/>
                    <a:pt x="459" y="261"/>
                  </a:cubicBezTo>
                  <a:cubicBezTo>
                    <a:pt x="460" y="261"/>
                    <a:pt x="460" y="261"/>
                    <a:pt x="460" y="261"/>
                  </a:cubicBezTo>
                  <a:cubicBezTo>
                    <a:pt x="460" y="260"/>
                    <a:pt x="460" y="260"/>
                    <a:pt x="460" y="260"/>
                  </a:cubicBezTo>
                  <a:cubicBezTo>
                    <a:pt x="460" y="259"/>
                    <a:pt x="460" y="259"/>
                    <a:pt x="460" y="259"/>
                  </a:cubicBezTo>
                  <a:cubicBezTo>
                    <a:pt x="459" y="259"/>
                    <a:pt x="459" y="259"/>
                    <a:pt x="459" y="259"/>
                  </a:cubicBezTo>
                  <a:cubicBezTo>
                    <a:pt x="459" y="258"/>
                    <a:pt x="459" y="258"/>
                    <a:pt x="459" y="258"/>
                  </a:cubicBezTo>
                  <a:cubicBezTo>
                    <a:pt x="459" y="258"/>
                    <a:pt x="459" y="258"/>
                    <a:pt x="459" y="258"/>
                  </a:cubicBezTo>
                  <a:cubicBezTo>
                    <a:pt x="458" y="257"/>
                    <a:pt x="458" y="257"/>
                    <a:pt x="458" y="257"/>
                  </a:cubicBezTo>
                  <a:cubicBezTo>
                    <a:pt x="458" y="257"/>
                    <a:pt x="458" y="257"/>
                    <a:pt x="458" y="257"/>
                  </a:cubicBezTo>
                  <a:cubicBezTo>
                    <a:pt x="458" y="256"/>
                    <a:pt x="458" y="256"/>
                    <a:pt x="458" y="256"/>
                  </a:cubicBezTo>
                  <a:cubicBezTo>
                    <a:pt x="458" y="256"/>
                    <a:pt x="458" y="256"/>
                    <a:pt x="458" y="256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7" y="255"/>
                    <a:pt x="457" y="255"/>
                    <a:pt x="457" y="255"/>
                  </a:cubicBezTo>
                  <a:cubicBezTo>
                    <a:pt x="456" y="255"/>
                    <a:pt x="456" y="255"/>
                    <a:pt x="456" y="255"/>
                  </a:cubicBezTo>
                  <a:cubicBezTo>
                    <a:pt x="456" y="255"/>
                    <a:pt x="456" y="255"/>
                    <a:pt x="456" y="255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54" y="255"/>
                    <a:pt x="454" y="255"/>
                    <a:pt x="454" y="255"/>
                  </a:cubicBezTo>
                  <a:cubicBezTo>
                    <a:pt x="454" y="255"/>
                    <a:pt x="454" y="255"/>
                    <a:pt x="454" y="255"/>
                  </a:cubicBezTo>
                  <a:cubicBezTo>
                    <a:pt x="454" y="256"/>
                    <a:pt x="454" y="256"/>
                    <a:pt x="454" y="256"/>
                  </a:cubicBezTo>
                  <a:cubicBezTo>
                    <a:pt x="453" y="256"/>
                    <a:pt x="453" y="256"/>
                    <a:pt x="453" y="256"/>
                  </a:cubicBezTo>
                  <a:cubicBezTo>
                    <a:pt x="453" y="256"/>
                    <a:pt x="453" y="256"/>
                    <a:pt x="453" y="256"/>
                  </a:cubicBezTo>
                  <a:cubicBezTo>
                    <a:pt x="453" y="257"/>
                    <a:pt x="453" y="257"/>
                    <a:pt x="453" y="257"/>
                  </a:cubicBezTo>
                  <a:cubicBezTo>
                    <a:pt x="452" y="257"/>
                    <a:pt x="452" y="257"/>
                    <a:pt x="452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51" y="258"/>
                    <a:pt x="451" y="258"/>
                    <a:pt x="451" y="258"/>
                  </a:cubicBezTo>
                  <a:cubicBezTo>
                    <a:pt x="451" y="258"/>
                    <a:pt x="451" y="258"/>
                    <a:pt x="451" y="258"/>
                  </a:cubicBezTo>
                  <a:cubicBezTo>
                    <a:pt x="450" y="259"/>
                    <a:pt x="450" y="259"/>
                    <a:pt x="450" y="259"/>
                  </a:cubicBezTo>
                  <a:cubicBezTo>
                    <a:pt x="450" y="259"/>
                    <a:pt x="450" y="259"/>
                    <a:pt x="450" y="259"/>
                  </a:cubicBezTo>
                  <a:cubicBezTo>
                    <a:pt x="450" y="260"/>
                    <a:pt x="450" y="260"/>
                    <a:pt x="450" y="260"/>
                  </a:cubicBezTo>
                  <a:cubicBezTo>
                    <a:pt x="450" y="260"/>
                    <a:pt x="450" y="260"/>
                    <a:pt x="450" y="260"/>
                  </a:cubicBezTo>
                  <a:cubicBezTo>
                    <a:pt x="449" y="260"/>
                    <a:pt x="449" y="260"/>
                    <a:pt x="449" y="260"/>
                  </a:cubicBezTo>
                  <a:cubicBezTo>
                    <a:pt x="448" y="261"/>
                    <a:pt x="448" y="261"/>
                    <a:pt x="448" y="261"/>
                  </a:cubicBezTo>
                  <a:cubicBezTo>
                    <a:pt x="448" y="261"/>
                    <a:pt x="448" y="261"/>
                    <a:pt x="448" y="261"/>
                  </a:cubicBezTo>
                  <a:cubicBezTo>
                    <a:pt x="447" y="261"/>
                    <a:pt x="447" y="261"/>
                    <a:pt x="447" y="261"/>
                  </a:cubicBezTo>
                  <a:cubicBezTo>
                    <a:pt x="447" y="261"/>
                    <a:pt x="447" y="261"/>
                    <a:pt x="447" y="261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5" y="260"/>
                    <a:pt x="445" y="260"/>
                    <a:pt x="445" y="260"/>
                  </a:cubicBezTo>
                  <a:cubicBezTo>
                    <a:pt x="445" y="260"/>
                    <a:pt x="445" y="260"/>
                    <a:pt x="445" y="260"/>
                  </a:cubicBezTo>
                  <a:cubicBezTo>
                    <a:pt x="444" y="261"/>
                    <a:pt x="444" y="261"/>
                    <a:pt x="444" y="261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2" y="259"/>
                    <a:pt x="442" y="259"/>
                    <a:pt x="442" y="259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42" y="258"/>
                    <a:pt x="442" y="258"/>
                    <a:pt x="442" y="258"/>
                  </a:cubicBezTo>
                  <a:cubicBezTo>
                    <a:pt x="442" y="257"/>
                    <a:pt x="442" y="257"/>
                    <a:pt x="442" y="257"/>
                  </a:cubicBezTo>
                  <a:cubicBezTo>
                    <a:pt x="441" y="256"/>
                    <a:pt x="441" y="256"/>
                    <a:pt x="441" y="256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40" y="255"/>
                    <a:pt x="440" y="255"/>
                    <a:pt x="440" y="255"/>
                  </a:cubicBezTo>
                  <a:cubicBezTo>
                    <a:pt x="440" y="254"/>
                    <a:pt x="440" y="254"/>
                    <a:pt x="440" y="254"/>
                  </a:cubicBezTo>
                  <a:cubicBezTo>
                    <a:pt x="441" y="254"/>
                    <a:pt x="441" y="254"/>
                    <a:pt x="441" y="254"/>
                  </a:cubicBezTo>
                  <a:cubicBezTo>
                    <a:pt x="441" y="253"/>
                    <a:pt x="441" y="253"/>
                    <a:pt x="441" y="253"/>
                  </a:cubicBezTo>
                  <a:cubicBezTo>
                    <a:pt x="441" y="253"/>
                    <a:pt x="441" y="253"/>
                    <a:pt x="441" y="253"/>
                  </a:cubicBezTo>
                  <a:cubicBezTo>
                    <a:pt x="440" y="253"/>
                    <a:pt x="440" y="253"/>
                    <a:pt x="440" y="253"/>
                  </a:cubicBezTo>
                  <a:cubicBezTo>
                    <a:pt x="440" y="254"/>
                    <a:pt x="440" y="254"/>
                    <a:pt x="440" y="254"/>
                  </a:cubicBezTo>
                  <a:cubicBezTo>
                    <a:pt x="439" y="254"/>
                    <a:pt x="439" y="254"/>
                    <a:pt x="439" y="254"/>
                  </a:cubicBezTo>
                  <a:cubicBezTo>
                    <a:pt x="439" y="254"/>
                    <a:pt x="439" y="254"/>
                    <a:pt x="439" y="254"/>
                  </a:cubicBezTo>
                  <a:cubicBezTo>
                    <a:pt x="438" y="254"/>
                    <a:pt x="438" y="254"/>
                    <a:pt x="438" y="254"/>
                  </a:cubicBezTo>
                  <a:cubicBezTo>
                    <a:pt x="438" y="253"/>
                    <a:pt x="438" y="253"/>
                    <a:pt x="438" y="253"/>
                  </a:cubicBezTo>
                  <a:cubicBezTo>
                    <a:pt x="437" y="253"/>
                    <a:pt x="437" y="253"/>
                    <a:pt x="437" y="253"/>
                  </a:cubicBezTo>
                  <a:cubicBezTo>
                    <a:pt x="437" y="253"/>
                    <a:pt x="437" y="253"/>
                    <a:pt x="437" y="253"/>
                  </a:cubicBezTo>
                  <a:cubicBezTo>
                    <a:pt x="436" y="253"/>
                    <a:pt x="436" y="253"/>
                    <a:pt x="436" y="253"/>
                  </a:cubicBezTo>
                  <a:cubicBezTo>
                    <a:pt x="436" y="252"/>
                    <a:pt x="436" y="252"/>
                    <a:pt x="436" y="252"/>
                  </a:cubicBezTo>
                  <a:cubicBezTo>
                    <a:pt x="436" y="252"/>
                    <a:pt x="436" y="252"/>
                    <a:pt x="436" y="252"/>
                  </a:cubicBezTo>
                  <a:cubicBezTo>
                    <a:pt x="435" y="252"/>
                    <a:pt x="435" y="252"/>
                    <a:pt x="435" y="252"/>
                  </a:cubicBezTo>
                  <a:cubicBezTo>
                    <a:pt x="435" y="252"/>
                    <a:pt x="435" y="252"/>
                    <a:pt x="435" y="252"/>
                  </a:cubicBezTo>
                  <a:cubicBezTo>
                    <a:pt x="435" y="251"/>
                    <a:pt x="435" y="251"/>
                    <a:pt x="435" y="251"/>
                  </a:cubicBezTo>
                  <a:cubicBezTo>
                    <a:pt x="434" y="251"/>
                    <a:pt x="434" y="251"/>
                    <a:pt x="434" y="251"/>
                  </a:cubicBezTo>
                  <a:cubicBezTo>
                    <a:pt x="434" y="251"/>
                    <a:pt x="434" y="251"/>
                    <a:pt x="434" y="251"/>
                  </a:cubicBezTo>
                  <a:cubicBezTo>
                    <a:pt x="434" y="250"/>
                    <a:pt x="434" y="250"/>
                    <a:pt x="434" y="250"/>
                  </a:cubicBezTo>
                  <a:cubicBezTo>
                    <a:pt x="433" y="250"/>
                    <a:pt x="433" y="250"/>
                    <a:pt x="433" y="250"/>
                  </a:cubicBezTo>
                  <a:cubicBezTo>
                    <a:pt x="433" y="250"/>
                    <a:pt x="433" y="250"/>
                    <a:pt x="433" y="250"/>
                  </a:cubicBezTo>
                  <a:cubicBezTo>
                    <a:pt x="433" y="251"/>
                    <a:pt x="433" y="251"/>
                    <a:pt x="433" y="251"/>
                  </a:cubicBezTo>
                  <a:cubicBezTo>
                    <a:pt x="432" y="250"/>
                    <a:pt x="432" y="250"/>
                    <a:pt x="432" y="250"/>
                  </a:cubicBezTo>
                  <a:cubicBezTo>
                    <a:pt x="432" y="251"/>
                    <a:pt x="432" y="251"/>
                    <a:pt x="432" y="251"/>
                  </a:cubicBezTo>
                  <a:cubicBezTo>
                    <a:pt x="432" y="251"/>
                    <a:pt x="432" y="251"/>
                    <a:pt x="432" y="251"/>
                  </a:cubicBezTo>
                  <a:cubicBezTo>
                    <a:pt x="431" y="251"/>
                    <a:pt x="431" y="251"/>
                    <a:pt x="431" y="251"/>
                  </a:cubicBezTo>
                  <a:cubicBezTo>
                    <a:pt x="431" y="250"/>
                    <a:pt x="431" y="250"/>
                    <a:pt x="431" y="250"/>
                  </a:cubicBezTo>
                  <a:cubicBezTo>
                    <a:pt x="430" y="250"/>
                    <a:pt x="430" y="250"/>
                    <a:pt x="430" y="250"/>
                  </a:cubicBezTo>
                  <a:cubicBezTo>
                    <a:pt x="429" y="250"/>
                    <a:pt x="429" y="250"/>
                    <a:pt x="429" y="250"/>
                  </a:cubicBezTo>
                  <a:cubicBezTo>
                    <a:pt x="429" y="250"/>
                    <a:pt x="429" y="250"/>
                    <a:pt x="429" y="250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8" y="250"/>
                    <a:pt x="428" y="250"/>
                    <a:pt x="428" y="250"/>
                  </a:cubicBezTo>
                  <a:cubicBezTo>
                    <a:pt x="427" y="249"/>
                    <a:pt x="427" y="249"/>
                    <a:pt x="427" y="249"/>
                  </a:cubicBezTo>
                  <a:cubicBezTo>
                    <a:pt x="427" y="250"/>
                    <a:pt x="427" y="250"/>
                    <a:pt x="427" y="250"/>
                  </a:cubicBezTo>
                  <a:cubicBezTo>
                    <a:pt x="427" y="249"/>
                    <a:pt x="427" y="249"/>
                    <a:pt x="427" y="249"/>
                  </a:cubicBezTo>
                  <a:cubicBezTo>
                    <a:pt x="426" y="250"/>
                    <a:pt x="426" y="250"/>
                    <a:pt x="426" y="250"/>
                  </a:cubicBezTo>
                  <a:cubicBezTo>
                    <a:pt x="426" y="249"/>
                    <a:pt x="426" y="249"/>
                    <a:pt x="426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4" y="248"/>
                    <a:pt x="424" y="248"/>
                    <a:pt x="424" y="248"/>
                  </a:cubicBezTo>
                  <a:cubicBezTo>
                    <a:pt x="423" y="247"/>
                    <a:pt x="423" y="247"/>
                    <a:pt x="423" y="247"/>
                  </a:cubicBezTo>
                  <a:cubicBezTo>
                    <a:pt x="423" y="246"/>
                    <a:pt x="423" y="246"/>
                    <a:pt x="423" y="246"/>
                  </a:cubicBezTo>
                  <a:cubicBezTo>
                    <a:pt x="423" y="246"/>
                    <a:pt x="423" y="246"/>
                    <a:pt x="423" y="246"/>
                  </a:cubicBezTo>
                  <a:cubicBezTo>
                    <a:pt x="422" y="246"/>
                    <a:pt x="422" y="246"/>
                    <a:pt x="422" y="246"/>
                  </a:cubicBezTo>
                  <a:cubicBezTo>
                    <a:pt x="422" y="245"/>
                    <a:pt x="422" y="245"/>
                    <a:pt x="422" y="245"/>
                  </a:cubicBezTo>
                  <a:cubicBezTo>
                    <a:pt x="422" y="245"/>
                    <a:pt x="422" y="245"/>
                    <a:pt x="422" y="245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1" y="244"/>
                    <a:pt x="421" y="244"/>
                    <a:pt x="421" y="244"/>
                  </a:cubicBezTo>
                  <a:cubicBezTo>
                    <a:pt x="421" y="243"/>
                    <a:pt x="421" y="243"/>
                    <a:pt x="421" y="243"/>
                  </a:cubicBezTo>
                  <a:cubicBezTo>
                    <a:pt x="420" y="242"/>
                    <a:pt x="420" y="242"/>
                    <a:pt x="420" y="242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19" y="240"/>
                    <a:pt x="419" y="240"/>
                    <a:pt x="419" y="240"/>
                  </a:cubicBezTo>
                  <a:cubicBezTo>
                    <a:pt x="418" y="240"/>
                    <a:pt x="418" y="240"/>
                    <a:pt x="418" y="240"/>
                  </a:cubicBezTo>
                  <a:cubicBezTo>
                    <a:pt x="418" y="240"/>
                    <a:pt x="418" y="240"/>
                    <a:pt x="418" y="240"/>
                  </a:cubicBezTo>
                  <a:cubicBezTo>
                    <a:pt x="417" y="240"/>
                    <a:pt x="417" y="240"/>
                    <a:pt x="417" y="240"/>
                  </a:cubicBezTo>
                  <a:cubicBezTo>
                    <a:pt x="418" y="239"/>
                    <a:pt x="418" y="239"/>
                    <a:pt x="418" y="239"/>
                  </a:cubicBezTo>
                  <a:cubicBezTo>
                    <a:pt x="418" y="239"/>
                    <a:pt x="418" y="239"/>
                    <a:pt x="418" y="239"/>
                  </a:cubicBezTo>
                  <a:cubicBezTo>
                    <a:pt x="417" y="239"/>
                    <a:pt x="417" y="239"/>
                    <a:pt x="417" y="239"/>
                  </a:cubicBezTo>
                  <a:cubicBezTo>
                    <a:pt x="417" y="238"/>
                    <a:pt x="417" y="238"/>
                    <a:pt x="417" y="238"/>
                  </a:cubicBezTo>
                  <a:cubicBezTo>
                    <a:pt x="416" y="238"/>
                    <a:pt x="416" y="238"/>
                    <a:pt x="416" y="238"/>
                  </a:cubicBezTo>
                  <a:cubicBezTo>
                    <a:pt x="416" y="237"/>
                    <a:pt x="416" y="237"/>
                    <a:pt x="416" y="237"/>
                  </a:cubicBezTo>
                  <a:cubicBezTo>
                    <a:pt x="416" y="237"/>
                    <a:pt x="416" y="237"/>
                    <a:pt x="416" y="237"/>
                  </a:cubicBezTo>
                  <a:cubicBezTo>
                    <a:pt x="415" y="236"/>
                    <a:pt x="415" y="236"/>
                    <a:pt x="415" y="236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3" y="233"/>
                    <a:pt x="413" y="233"/>
                    <a:pt x="413" y="233"/>
                  </a:cubicBezTo>
                  <a:cubicBezTo>
                    <a:pt x="413" y="233"/>
                    <a:pt x="413" y="233"/>
                    <a:pt x="413" y="233"/>
                  </a:cubicBezTo>
                  <a:cubicBezTo>
                    <a:pt x="413" y="232"/>
                    <a:pt x="413" y="232"/>
                    <a:pt x="413" y="232"/>
                  </a:cubicBezTo>
                  <a:cubicBezTo>
                    <a:pt x="412" y="232"/>
                    <a:pt x="412" y="232"/>
                    <a:pt x="412" y="232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1" y="231"/>
                    <a:pt x="411" y="231"/>
                    <a:pt x="411" y="231"/>
                  </a:cubicBezTo>
                  <a:cubicBezTo>
                    <a:pt x="410" y="231"/>
                    <a:pt x="410" y="231"/>
                    <a:pt x="410" y="231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29"/>
                    <a:pt x="410" y="229"/>
                    <a:pt x="410" y="229"/>
                  </a:cubicBezTo>
                  <a:cubicBezTo>
                    <a:pt x="409" y="230"/>
                    <a:pt x="409" y="230"/>
                    <a:pt x="409" y="230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8" y="229"/>
                    <a:pt x="408" y="229"/>
                    <a:pt x="408" y="229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8" y="228"/>
                    <a:pt x="408" y="228"/>
                    <a:pt x="408" y="228"/>
                  </a:cubicBezTo>
                  <a:cubicBezTo>
                    <a:pt x="408" y="228"/>
                    <a:pt x="408" y="228"/>
                    <a:pt x="408" y="228"/>
                  </a:cubicBezTo>
                  <a:cubicBezTo>
                    <a:pt x="407" y="228"/>
                    <a:pt x="407" y="228"/>
                    <a:pt x="407" y="228"/>
                  </a:cubicBezTo>
                  <a:cubicBezTo>
                    <a:pt x="407" y="228"/>
                    <a:pt x="407" y="228"/>
                    <a:pt x="407" y="228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9"/>
                    <a:pt x="405" y="229"/>
                    <a:pt x="405" y="229"/>
                  </a:cubicBezTo>
                  <a:cubicBezTo>
                    <a:pt x="404" y="228"/>
                    <a:pt x="404" y="228"/>
                    <a:pt x="404" y="228"/>
                  </a:cubicBezTo>
                  <a:cubicBezTo>
                    <a:pt x="404" y="228"/>
                    <a:pt x="404" y="228"/>
                    <a:pt x="404" y="228"/>
                  </a:cubicBezTo>
                  <a:cubicBezTo>
                    <a:pt x="403" y="228"/>
                    <a:pt x="403" y="228"/>
                    <a:pt x="403" y="228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1" y="227"/>
                    <a:pt x="401" y="227"/>
                    <a:pt x="401" y="227"/>
                  </a:cubicBezTo>
                  <a:cubicBezTo>
                    <a:pt x="400" y="227"/>
                    <a:pt x="400" y="227"/>
                    <a:pt x="400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5" y="228"/>
                    <a:pt x="395" y="228"/>
                    <a:pt x="395" y="228"/>
                  </a:cubicBezTo>
                  <a:cubicBezTo>
                    <a:pt x="394" y="228"/>
                    <a:pt x="394" y="228"/>
                    <a:pt x="394" y="228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92" y="228"/>
                    <a:pt x="392" y="228"/>
                    <a:pt x="392" y="228"/>
                  </a:cubicBezTo>
                  <a:cubicBezTo>
                    <a:pt x="392" y="229"/>
                    <a:pt x="392" y="229"/>
                    <a:pt x="392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88" y="230"/>
                    <a:pt x="388" y="230"/>
                    <a:pt x="388" y="230"/>
                  </a:cubicBezTo>
                  <a:cubicBezTo>
                    <a:pt x="387" y="230"/>
                    <a:pt x="387" y="230"/>
                    <a:pt x="387" y="230"/>
                  </a:cubicBezTo>
                  <a:cubicBezTo>
                    <a:pt x="387" y="230"/>
                    <a:pt x="387" y="230"/>
                    <a:pt x="387" y="230"/>
                  </a:cubicBezTo>
                  <a:cubicBezTo>
                    <a:pt x="387" y="231"/>
                    <a:pt x="387" y="231"/>
                    <a:pt x="387" y="231"/>
                  </a:cubicBezTo>
                  <a:cubicBezTo>
                    <a:pt x="386" y="232"/>
                    <a:pt x="386" y="232"/>
                    <a:pt x="386" y="232"/>
                  </a:cubicBezTo>
                  <a:cubicBezTo>
                    <a:pt x="386" y="232"/>
                    <a:pt x="386" y="232"/>
                    <a:pt x="386" y="232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9" y="234"/>
                    <a:pt x="389" y="234"/>
                    <a:pt x="389" y="234"/>
                  </a:cubicBezTo>
                  <a:cubicBezTo>
                    <a:pt x="389" y="235"/>
                    <a:pt x="389" y="235"/>
                    <a:pt x="389" y="235"/>
                  </a:cubicBezTo>
                  <a:cubicBezTo>
                    <a:pt x="390" y="235"/>
                    <a:pt x="390" y="235"/>
                    <a:pt x="390" y="235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91" y="237"/>
                    <a:pt x="391" y="237"/>
                    <a:pt x="391" y="237"/>
                  </a:cubicBezTo>
                  <a:cubicBezTo>
                    <a:pt x="390" y="238"/>
                    <a:pt x="390" y="238"/>
                    <a:pt x="390" y="238"/>
                  </a:cubicBezTo>
                  <a:cubicBezTo>
                    <a:pt x="390" y="238"/>
                    <a:pt x="390" y="238"/>
                    <a:pt x="390" y="238"/>
                  </a:cubicBezTo>
                  <a:cubicBezTo>
                    <a:pt x="389" y="239"/>
                    <a:pt x="389" y="239"/>
                    <a:pt x="389" y="239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88" y="241"/>
                    <a:pt x="388" y="241"/>
                    <a:pt x="388" y="241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8" y="244"/>
                    <a:pt x="388" y="244"/>
                  </a:cubicBezTo>
                  <a:cubicBezTo>
                    <a:pt x="389" y="244"/>
                    <a:pt x="389" y="244"/>
                    <a:pt x="389" y="244"/>
                  </a:cubicBezTo>
                  <a:cubicBezTo>
                    <a:pt x="389" y="245"/>
                    <a:pt x="389" y="245"/>
                    <a:pt x="389" y="245"/>
                  </a:cubicBezTo>
                  <a:cubicBezTo>
                    <a:pt x="388" y="245"/>
                    <a:pt x="388" y="245"/>
                    <a:pt x="388" y="245"/>
                  </a:cubicBezTo>
                  <a:cubicBezTo>
                    <a:pt x="388" y="246"/>
                    <a:pt x="388" y="246"/>
                    <a:pt x="388" y="246"/>
                  </a:cubicBezTo>
                  <a:cubicBezTo>
                    <a:pt x="389" y="246"/>
                    <a:pt x="389" y="246"/>
                    <a:pt x="389" y="246"/>
                  </a:cubicBezTo>
                  <a:cubicBezTo>
                    <a:pt x="389" y="248"/>
                    <a:pt x="389" y="248"/>
                    <a:pt x="389" y="248"/>
                  </a:cubicBezTo>
                  <a:cubicBezTo>
                    <a:pt x="388" y="248"/>
                    <a:pt x="388" y="248"/>
                    <a:pt x="388" y="248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90" y="249"/>
                    <a:pt x="390" y="249"/>
                    <a:pt x="390" y="249"/>
                  </a:cubicBezTo>
                  <a:cubicBezTo>
                    <a:pt x="390" y="250"/>
                    <a:pt x="390" y="250"/>
                    <a:pt x="390" y="250"/>
                  </a:cubicBezTo>
                  <a:cubicBezTo>
                    <a:pt x="390" y="251"/>
                    <a:pt x="390" y="251"/>
                    <a:pt x="390" y="251"/>
                  </a:cubicBezTo>
                  <a:cubicBezTo>
                    <a:pt x="389" y="252"/>
                    <a:pt x="389" y="252"/>
                    <a:pt x="389" y="252"/>
                  </a:cubicBezTo>
                  <a:cubicBezTo>
                    <a:pt x="387" y="252"/>
                    <a:pt x="387" y="252"/>
                    <a:pt x="387" y="252"/>
                  </a:cubicBezTo>
                  <a:cubicBezTo>
                    <a:pt x="386" y="252"/>
                    <a:pt x="386" y="252"/>
                    <a:pt x="386" y="252"/>
                  </a:cubicBezTo>
                  <a:cubicBezTo>
                    <a:pt x="384" y="254"/>
                    <a:pt x="384" y="254"/>
                    <a:pt x="384" y="254"/>
                  </a:cubicBezTo>
                  <a:cubicBezTo>
                    <a:pt x="384" y="254"/>
                    <a:pt x="384" y="254"/>
                    <a:pt x="384" y="254"/>
                  </a:cubicBezTo>
                  <a:cubicBezTo>
                    <a:pt x="383" y="254"/>
                    <a:pt x="383" y="254"/>
                    <a:pt x="383" y="254"/>
                  </a:cubicBezTo>
                  <a:cubicBezTo>
                    <a:pt x="382" y="254"/>
                    <a:pt x="382" y="254"/>
                    <a:pt x="382" y="254"/>
                  </a:cubicBezTo>
                  <a:cubicBezTo>
                    <a:pt x="381" y="254"/>
                    <a:pt x="381" y="254"/>
                    <a:pt x="381" y="254"/>
                  </a:cubicBezTo>
                  <a:cubicBezTo>
                    <a:pt x="381" y="254"/>
                    <a:pt x="381" y="254"/>
                    <a:pt x="381" y="254"/>
                  </a:cubicBezTo>
                  <a:cubicBezTo>
                    <a:pt x="380" y="253"/>
                    <a:pt x="380" y="253"/>
                    <a:pt x="380" y="253"/>
                  </a:cubicBezTo>
                  <a:cubicBezTo>
                    <a:pt x="380" y="254"/>
                    <a:pt x="380" y="254"/>
                    <a:pt x="380" y="254"/>
                  </a:cubicBezTo>
                  <a:cubicBezTo>
                    <a:pt x="379" y="253"/>
                    <a:pt x="379" y="253"/>
                    <a:pt x="379" y="253"/>
                  </a:cubicBezTo>
                  <a:cubicBezTo>
                    <a:pt x="378" y="253"/>
                    <a:pt x="378" y="253"/>
                    <a:pt x="378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5" y="254"/>
                    <a:pt x="375" y="254"/>
                    <a:pt x="375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3" y="254"/>
                    <a:pt x="373" y="254"/>
                    <a:pt x="373" y="254"/>
                  </a:cubicBezTo>
                  <a:cubicBezTo>
                    <a:pt x="373" y="254"/>
                    <a:pt x="373" y="254"/>
                    <a:pt x="373" y="254"/>
                  </a:cubicBezTo>
                  <a:cubicBezTo>
                    <a:pt x="372" y="253"/>
                    <a:pt x="372" y="253"/>
                    <a:pt x="372" y="253"/>
                  </a:cubicBezTo>
                  <a:cubicBezTo>
                    <a:pt x="371" y="252"/>
                    <a:pt x="371" y="252"/>
                    <a:pt x="371" y="252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69" y="253"/>
                    <a:pt x="369" y="253"/>
                    <a:pt x="369" y="253"/>
                  </a:cubicBezTo>
                  <a:cubicBezTo>
                    <a:pt x="369" y="252"/>
                    <a:pt x="369" y="252"/>
                    <a:pt x="369" y="252"/>
                  </a:cubicBezTo>
                  <a:cubicBezTo>
                    <a:pt x="368" y="252"/>
                    <a:pt x="368" y="252"/>
                    <a:pt x="368" y="252"/>
                  </a:cubicBezTo>
                  <a:cubicBezTo>
                    <a:pt x="367" y="253"/>
                    <a:pt x="367" y="253"/>
                    <a:pt x="367" y="253"/>
                  </a:cubicBezTo>
                  <a:cubicBezTo>
                    <a:pt x="367" y="254"/>
                    <a:pt x="367" y="254"/>
                    <a:pt x="367" y="254"/>
                  </a:cubicBezTo>
                  <a:cubicBezTo>
                    <a:pt x="366" y="254"/>
                    <a:pt x="366" y="254"/>
                    <a:pt x="366" y="254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7"/>
                    <a:pt x="364" y="257"/>
                    <a:pt x="364" y="257"/>
                  </a:cubicBezTo>
                  <a:cubicBezTo>
                    <a:pt x="363" y="257"/>
                    <a:pt x="363" y="257"/>
                    <a:pt x="363" y="257"/>
                  </a:cubicBezTo>
                  <a:cubicBezTo>
                    <a:pt x="361" y="257"/>
                    <a:pt x="361" y="257"/>
                    <a:pt x="361" y="257"/>
                  </a:cubicBezTo>
                  <a:cubicBezTo>
                    <a:pt x="361" y="258"/>
                    <a:pt x="361" y="258"/>
                    <a:pt x="361" y="258"/>
                  </a:cubicBezTo>
                  <a:cubicBezTo>
                    <a:pt x="360" y="258"/>
                    <a:pt x="360" y="258"/>
                    <a:pt x="360" y="258"/>
                  </a:cubicBezTo>
                  <a:cubicBezTo>
                    <a:pt x="359" y="258"/>
                    <a:pt x="359" y="258"/>
                    <a:pt x="359" y="258"/>
                  </a:cubicBezTo>
                  <a:cubicBezTo>
                    <a:pt x="357" y="259"/>
                    <a:pt x="357" y="259"/>
                    <a:pt x="357" y="259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356" y="260"/>
                    <a:pt x="356" y="260"/>
                    <a:pt x="356" y="260"/>
                  </a:cubicBezTo>
                  <a:cubicBezTo>
                    <a:pt x="355" y="260"/>
                    <a:pt x="355" y="260"/>
                    <a:pt x="355" y="260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0" y="260"/>
                    <a:pt x="350" y="260"/>
                    <a:pt x="350" y="260"/>
                  </a:cubicBezTo>
                  <a:cubicBezTo>
                    <a:pt x="348" y="260"/>
                    <a:pt x="348" y="260"/>
                    <a:pt x="348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5" y="259"/>
                    <a:pt x="345" y="259"/>
                    <a:pt x="345" y="259"/>
                  </a:cubicBezTo>
                  <a:cubicBezTo>
                    <a:pt x="344" y="259"/>
                    <a:pt x="344" y="259"/>
                    <a:pt x="344" y="259"/>
                  </a:cubicBezTo>
                  <a:cubicBezTo>
                    <a:pt x="344" y="259"/>
                    <a:pt x="344" y="259"/>
                    <a:pt x="344" y="259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341" y="257"/>
                    <a:pt x="341" y="257"/>
                    <a:pt x="341" y="257"/>
                  </a:cubicBezTo>
                  <a:cubicBezTo>
                    <a:pt x="340" y="257"/>
                    <a:pt x="340" y="257"/>
                    <a:pt x="340" y="257"/>
                  </a:cubicBezTo>
                  <a:cubicBezTo>
                    <a:pt x="338" y="256"/>
                    <a:pt x="338" y="256"/>
                    <a:pt x="338" y="256"/>
                  </a:cubicBezTo>
                  <a:cubicBezTo>
                    <a:pt x="337" y="255"/>
                    <a:pt x="337" y="255"/>
                    <a:pt x="337" y="255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4" y="255"/>
                    <a:pt x="334" y="255"/>
                    <a:pt x="334" y="255"/>
                  </a:cubicBezTo>
                  <a:cubicBezTo>
                    <a:pt x="333" y="255"/>
                    <a:pt x="333" y="255"/>
                    <a:pt x="333" y="255"/>
                  </a:cubicBezTo>
                  <a:cubicBezTo>
                    <a:pt x="332" y="255"/>
                    <a:pt x="332" y="255"/>
                    <a:pt x="332" y="255"/>
                  </a:cubicBezTo>
                  <a:cubicBezTo>
                    <a:pt x="331" y="255"/>
                    <a:pt x="331" y="255"/>
                    <a:pt x="331" y="255"/>
                  </a:cubicBezTo>
                  <a:cubicBezTo>
                    <a:pt x="330" y="255"/>
                    <a:pt x="330" y="255"/>
                    <a:pt x="330" y="255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27" y="256"/>
                    <a:pt x="327" y="256"/>
                    <a:pt x="327" y="256"/>
                  </a:cubicBezTo>
                  <a:cubicBezTo>
                    <a:pt x="326" y="257"/>
                    <a:pt x="326" y="257"/>
                    <a:pt x="326" y="257"/>
                  </a:cubicBezTo>
                  <a:cubicBezTo>
                    <a:pt x="326" y="257"/>
                    <a:pt x="326" y="257"/>
                    <a:pt x="326" y="257"/>
                  </a:cubicBezTo>
                  <a:cubicBezTo>
                    <a:pt x="325" y="257"/>
                    <a:pt x="325" y="257"/>
                    <a:pt x="325" y="257"/>
                  </a:cubicBezTo>
                  <a:cubicBezTo>
                    <a:pt x="324" y="257"/>
                    <a:pt x="324" y="257"/>
                    <a:pt x="324" y="257"/>
                  </a:cubicBezTo>
                  <a:cubicBezTo>
                    <a:pt x="324" y="257"/>
                    <a:pt x="324" y="257"/>
                    <a:pt x="324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20" y="256"/>
                    <a:pt x="320" y="256"/>
                    <a:pt x="320" y="256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18" y="255"/>
                    <a:pt x="318" y="255"/>
                    <a:pt x="318" y="255"/>
                  </a:cubicBezTo>
                  <a:cubicBezTo>
                    <a:pt x="317" y="255"/>
                    <a:pt x="317" y="255"/>
                    <a:pt x="317" y="255"/>
                  </a:cubicBezTo>
                  <a:cubicBezTo>
                    <a:pt x="317" y="255"/>
                    <a:pt x="317" y="255"/>
                    <a:pt x="317" y="255"/>
                  </a:cubicBezTo>
                  <a:cubicBezTo>
                    <a:pt x="317" y="254"/>
                    <a:pt x="317" y="254"/>
                    <a:pt x="317" y="254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6" y="252"/>
                    <a:pt x="316" y="252"/>
                    <a:pt x="316" y="252"/>
                  </a:cubicBezTo>
                  <a:cubicBezTo>
                    <a:pt x="315" y="251"/>
                    <a:pt x="315" y="251"/>
                    <a:pt x="315" y="251"/>
                  </a:cubicBezTo>
                  <a:cubicBezTo>
                    <a:pt x="315" y="251"/>
                    <a:pt x="315" y="251"/>
                    <a:pt x="315" y="251"/>
                  </a:cubicBezTo>
                  <a:cubicBezTo>
                    <a:pt x="315" y="250"/>
                    <a:pt x="315" y="250"/>
                    <a:pt x="315" y="250"/>
                  </a:cubicBezTo>
                  <a:cubicBezTo>
                    <a:pt x="314" y="250"/>
                    <a:pt x="314" y="250"/>
                    <a:pt x="314" y="250"/>
                  </a:cubicBezTo>
                  <a:cubicBezTo>
                    <a:pt x="313" y="250"/>
                    <a:pt x="313" y="250"/>
                    <a:pt x="313" y="250"/>
                  </a:cubicBezTo>
                  <a:cubicBezTo>
                    <a:pt x="312" y="250"/>
                    <a:pt x="312" y="250"/>
                    <a:pt x="312" y="250"/>
                  </a:cubicBezTo>
                  <a:cubicBezTo>
                    <a:pt x="311" y="250"/>
                    <a:pt x="311" y="250"/>
                    <a:pt x="311" y="250"/>
                  </a:cubicBezTo>
                  <a:cubicBezTo>
                    <a:pt x="310" y="250"/>
                    <a:pt x="310" y="250"/>
                    <a:pt x="310" y="250"/>
                  </a:cubicBezTo>
                  <a:cubicBezTo>
                    <a:pt x="310" y="249"/>
                    <a:pt x="310" y="249"/>
                    <a:pt x="310" y="249"/>
                  </a:cubicBezTo>
                  <a:cubicBezTo>
                    <a:pt x="309" y="249"/>
                    <a:pt x="309" y="249"/>
                    <a:pt x="309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8"/>
                    <a:pt x="305" y="248"/>
                    <a:pt x="305" y="248"/>
                  </a:cubicBezTo>
                  <a:cubicBezTo>
                    <a:pt x="305" y="248"/>
                    <a:pt x="305" y="248"/>
                    <a:pt x="305" y="248"/>
                  </a:cubicBezTo>
                  <a:cubicBezTo>
                    <a:pt x="304" y="248"/>
                    <a:pt x="304" y="248"/>
                    <a:pt x="304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2" y="247"/>
                    <a:pt x="302" y="247"/>
                    <a:pt x="302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9" y="250"/>
                    <a:pt x="299" y="250"/>
                    <a:pt x="299" y="250"/>
                  </a:cubicBezTo>
                  <a:cubicBezTo>
                    <a:pt x="299" y="251"/>
                    <a:pt x="299" y="251"/>
                    <a:pt x="299" y="251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298" y="254"/>
                    <a:pt x="298" y="254"/>
                    <a:pt x="298" y="254"/>
                  </a:cubicBezTo>
                  <a:cubicBezTo>
                    <a:pt x="298" y="255"/>
                    <a:pt x="298" y="255"/>
                    <a:pt x="298" y="255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58"/>
                    <a:pt x="301" y="258"/>
                    <a:pt x="301" y="258"/>
                  </a:cubicBezTo>
                  <a:cubicBezTo>
                    <a:pt x="301" y="259"/>
                    <a:pt x="301" y="259"/>
                    <a:pt x="301" y="259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02" y="260"/>
                    <a:pt x="302" y="260"/>
                    <a:pt x="302" y="260"/>
                  </a:cubicBezTo>
                  <a:cubicBezTo>
                    <a:pt x="301" y="261"/>
                    <a:pt x="301" y="261"/>
                    <a:pt x="301" y="261"/>
                  </a:cubicBezTo>
                  <a:cubicBezTo>
                    <a:pt x="300" y="261"/>
                    <a:pt x="300" y="261"/>
                    <a:pt x="300" y="261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98" y="261"/>
                    <a:pt x="298" y="261"/>
                    <a:pt x="298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4" y="261"/>
                    <a:pt x="294" y="261"/>
                    <a:pt x="294" y="261"/>
                  </a:cubicBezTo>
                  <a:cubicBezTo>
                    <a:pt x="293" y="261"/>
                    <a:pt x="293" y="261"/>
                    <a:pt x="293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1" y="261"/>
                    <a:pt x="291" y="261"/>
                    <a:pt x="291" y="261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88" y="261"/>
                    <a:pt x="288" y="261"/>
                    <a:pt x="288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259"/>
                    <a:pt x="285" y="259"/>
                    <a:pt x="285" y="259"/>
                  </a:cubicBezTo>
                  <a:cubicBezTo>
                    <a:pt x="285" y="259"/>
                    <a:pt x="285" y="259"/>
                    <a:pt x="285" y="259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78" y="257"/>
                    <a:pt x="278" y="257"/>
                    <a:pt x="278" y="257"/>
                  </a:cubicBezTo>
                  <a:cubicBezTo>
                    <a:pt x="277" y="257"/>
                    <a:pt x="277" y="257"/>
                    <a:pt x="277" y="257"/>
                  </a:cubicBezTo>
                  <a:cubicBezTo>
                    <a:pt x="277" y="257"/>
                    <a:pt x="277" y="257"/>
                    <a:pt x="277" y="257"/>
                  </a:cubicBezTo>
                  <a:cubicBezTo>
                    <a:pt x="276" y="257"/>
                    <a:pt x="276" y="257"/>
                    <a:pt x="276" y="257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8"/>
                    <a:pt x="273" y="258"/>
                    <a:pt x="273" y="258"/>
                  </a:cubicBezTo>
                  <a:cubicBezTo>
                    <a:pt x="273" y="259"/>
                    <a:pt x="273" y="259"/>
                    <a:pt x="273" y="259"/>
                  </a:cubicBezTo>
                  <a:cubicBezTo>
                    <a:pt x="272" y="259"/>
                    <a:pt x="272" y="259"/>
                    <a:pt x="272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60"/>
                    <a:pt x="271" y="260"/>
                    <a:pt x="271" y="260"/>
                  </a:cubicBezTo>
                  <a:cubicBezTo>
                    <a:pt x="271" y="260"/>
                    <a:pt x="271" y="260"/>
                    <a:pt x="271" y="260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69" y="261"/>
                    <a:pt x="269" y="261"/>
                    <a:pt x="269" y="261"/>
                  </a:cubicBezTo>
                  <a:cubicBezTo>
                    <a:pt x="269" y="262"/>
                    <a:pt x="269" y="262"/>
                    <a:pt x="269" y="262"/>
                  </a:cubicBezTo>
                  <a:cubicBezTo>
                    <a:pt x="269" y="262"/>
                    <a:pt x="269" y="262"/>
                    <a:pt x="269" y="262"/>
                  </a:cubicBezTo>
                  <a:cubicBezTo>
                    <a:pt x="267" y="263"/>
                    <a:pt x="267" y="263"/>
                    <a:pt x="267" y="263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6" y="265"/>
                    <a:pt x="266" y="265"/>
                    <a:pt x="266" y="265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3" y="266"/>
                    <a:pt x="263" y="266"/>
                    <a:pt x="263" y="266"/>
                  </a:cubicBezTo>
                  <a:cubicBezTo>
                    <a:pt x="262" y="266"/>
                    <a:pt x="262" y="266"/>
                    <a:pt x="262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0" y="268"/>
                    <a:pt x="260" y="268"/>
                    <a:pt x="260" y="268"/>
                  </a:cubicBezTo>
                  <a:cubicBezTo>
                    <a:pt x="259" y="268"/>
                    <a:pt x="259" y="268"/>
                    <a:pt x="259" y="268"/>
                  </a:cubicBezTo>
                  <a:cubicBezTo>
                    <a:pt x="259" y="267"/>
                    <a:pt x="259" y="267"/>
                    <a:pt x="259" y="267"/>
                  </a:cubicBezTo>
                  <a:cubicBezTo>
                    <a:pt x="258" y="267"/>
                    <a:pt x="258" y="267"/>
                    <a:pt x="258" y="267"/>
                  </a:cubicBezTo>
                  <a:cubicBezTo>
                    <a:pt x="257" y="266"/>
                    <a:pt x="257" y="266"/>
                    <a:pt x="257" y="266"/>
                  </a:cubicBezTo>
                  <a:cubicBezTo>
                    <a:pt x="256" y="266"/>
                    <a:pt x="256" y="266"/>
                    <a:pt x="256" y="266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5" y="265"/>
                    <a:pt x="255" y="265"/>
                    <a:pt x="255" y="265"/>
                  </a:cubicBezTo>
                  <a:cubicBezTo>
                    <a:pt x="254" y="265"/>
                    <a:pt x="254" y="265"/>
                    <a:pt x="254" y="265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48" y="264"/>
                    <a:pt x="248" y="264"/>
                    <a:pt x="248" y="264"/>
                  </a:cubicBezTo>
                  <a:cubicBezTo>
                    <a:pt x="248" y="264"/>
                    <a:pt x="248" y="264"/>
                    <a:pt x="248" y="264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7" y="263"/>
                    <a:pt x="247" y="263"/>
                    <a:pt x="247" y="263"/>
                  </a:cubicBezTo>
                  <a:cubicBezTo>
                    <a:pt x="247" y="263"/>
                    <a:pt x="247" y="263"/>
                    <a:pt x="247" y="263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4" y="262"/>
                    <a:pt x="244" y="262"/>
                    <a:pt x="244" y="262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3" y="260"/>
                    <a:pt x="243" y="260"/>
                    <a:pt x="243" y="260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39" y="259"/>
                    <a:pt x="239" y="259"/>
                    <a:pt x="239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36" y="260"/>
                    <a:pt x="236" y="260"/>
                    <a:pt x="236" y="260"/>
                  </a:cubicBezTo>
                  <a:cubicBezTo>
                    <a:pt x="236" y="260"/>
                    <a:pt x="236" y="260"/>
                    <a:pt x="236" y="260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4" y="260"/>
                    <a:pt x="234" y="260"/>
                    <a:pt x="234" y="260"/>
                  </a:cubicBezTo>
                  <a:cubicBezTo>
                    <a:pt x="233" y="260"/>
                    <a:pt x="233" y="260"/>
                    <a:pt x="233" y="260"/>
                  </a:cubicBezTo>
                  <a:cubicBezTo>
                    <a:pt x="232" y="261"/>
                    <a:pt x="232" y="261"/>
                    <a:pt x="232" y="261"/>
                  </a:cubicBezTo>
                  <a:cubicBezTo>
                    <a:pt x="232" y="261"/>
                    <a:pt x="232" y="261"/>
                    <a:pt x="232" y="261"/>
                  </a:cubicBezTo>
                  <a:cubicBezTo>
                    <a:pt x="231" y="260"/>
                    <a:pt x="231" y="260"/>
                    <a:pt x="231" y="260"/>
                  </a:cubicBezTo>
                  <a:cubicBezTo>
                    <a:pt x="230" y="260"/>
                    <a:pt x="230" y="260"/>
                    <a:pt x="230" y="260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29" y="258"/>
                    <a:pt x="229" y="258"/>
                    <a:pt x="229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6" y="260"/>
                    <a:pt x="226" y="260"/>
                    <a:pt x="226" y="260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7" y="242"/>
                    <a:pt x="207" y="242"/>
                    <a:pt x="207" y="242"/>
                  </a:cubicBezTo>
                  <a:cubicBezTo>
                    <a:pt x="208" y="242"/>
                    <a:pt x="208" y="242"/>
                    <a:pt x="208" y="242"/>
                  </a:cubicBezTo>
                  <a:cubicBezTo>
                    <a:pt x="208" y="241"/>
                    <a:pt x="208" y="241"/>
                    <a:pt x="208" y="241"/>
                  </a:cubicBezTo>
                  <a:cubicBezTo>
                    <a:pt x="208" y="241"/>
                    <a:pt x="208" y="241"/>
                    <a:pt x="208" y="241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07" y="241"/>
                    <a:pt x="207" y="241"/>
                    <a:pt x="207" y="241"/>
                  </a:cubicBezTo>
                  <a:cubicBezTo>
                    <a:pt x="206" y="241"/>
                    <a:pt x="206" y="241"/>
                    <a:pt x="206" y="241"/>
                  </a:cubicBezTo>
                  <a:cubicBezTo>
                    <a:pt x="205" y="241"/>
                    <a:pt x="205" y="241"/>
                    <a:pt x="205" y="241"/>
                  </a:cubicBezTo>
                  <a:cubicBezTo>
                    <a:pt x="205" y="242"/>
                    <a:pt x="205" y="242"/>
                    <a:pt x="205" y="242"/>
                  </a:cubicBezTo>
                  <a:cubicBezTo>
                    <a:pt x="204" y="243"/>
                    <a:pt x="204" y="243"/>
                    <a:pt x="204" y="243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200" y="246"/>
                    <a:pt x="200" y="246"/>
                    <a:pt x="200" y="246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6" y="246"/>
                    <a:pt x="196" y="246"/>
                    <a:pt x="196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4" y="246"/>
                    <a:pt x="194" y="246"/>
                    <a:pt x="194" y="246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2" y="243"/>
                    <a:pt x="192" y="243"/>
                    <a:pt x="192" y="243"/>
                  </a:cubicBezTo>
                  <a:cubicBezTo>
                    <a:pt x="191" y="243"/>
                    <a:pt x="191" y="243"/>
                    <a:pt x="191" y="243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1" y="245"/>
                    <a:pt x="191" y="245"/>
                    <a:pt x="191" y="245"/>
                  </a:cubicBezTo>
                  <a:cubicBezTo>
                    <a:pt x="190" y="245"/>
                    <a:pt x="190" y="245"/>
                    <a:pt x="190" y="245"/>
                  </a:cubicBezTo>
                  <a:cubicBezTo>
                    <a:pt x="190" y="244"/>
                    <a:pt x="190" y="244"/>
                    <a:pt x="190" y="244"/>
                  </a:cubicBezTo>
                  <a:cubicBezTo>
                    <a:pt x="190" y="243"/>
                    <a:pt x="190" y="243"/>
                    <a:pt x="190" y="243"/>
                  </a:cubicBezTo>
                  <a:cubicBezTo>
                    <a:pt x="188" y="242"/>
                    <a:pt x="188" y="242"/>
                    <a:pt x="188" y="242"/>
                  </a:cubicBezTo>
                  <a:cubicBezTo>
                    <a:pt x="188" y="242"/>
                    <a:pt x="188" y="242"/>
                    <a:pt x="188" y="242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4" y="243"/>
                    <a:pt x="184" y="243"/>
                    <a:pt x="184" y="243"/>
                  </a:cubicBezTo>
                  <a:cubicBezTo>
                    <a:pt x="184" y="243"/>
                    <a:pt x="184" y="243"/>
                    <a:pt x="184" y="243"/>
                  </a:cubicBezTo>
                  <a:cubicBezTo>
                    <a:pt x="183" y="242"/>
                    <a:pt x="183" y="242"/>
                    <a:pt x="18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4" y="241"/>
                    <a:pt x="184" y="241"/>
                    <a:pt x="184" y="241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37"/>
                    <a:pt x="181" y="237"/>
                    <a:pt x="181" y="237"/>
                  </a:cubicBezTo>
                  <a:cubicBezTo>
                    <a:pt x="180" y="237"/>
                    <a:pt x="180" y="237"/>
                    <a:pt x="180" y="237"/>
                  </a:cubicBezTo>
                  <a:cubicBezTo>
                    <a:pt x="179" y="237"/>
                    <a:pt x="179" y="237"/>
                    <a:pt x="179" y="237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77" y="237"/>
                    <a:pt x="177" y="237"/>
                    <a:pt x="177" y="237"/>
                  </a:cubicBezTo>
                  <a:cubicBezTo>
                    <a:pt x="175" y="236"/>
                    <a:pt x="175" y="236"/>
                    <a:pt x="175" y="236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4" y="236"/>
                    <a:pt x="174" y="236"/>
                    <a:pt x="174" y="236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3" y="238"/>
                    <a:pt x="173" y="238"/>
                    <a:pt x="173" y="238"/>
                  </a:cubicBezTo>
                  <a:cubicBezTo>
                    <a:pt x="172" y="238"/>
                    <a:pt x="172" y="238"/>
                    <a:pt x="172" y="238"/>
                  </a:cubicBezTo>
                  <a:cubicBezTo>
                    <a:pt x="172" y="238"/>
                    <a:pt x="172" y="238"/>
                    <a:pt x="172" y="238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69" y="240"/>
                    <a:pt x="169" y="240"/>
                    <a:pt x="169" y="240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5" y="242"/>
                    <a:pt x="165" y="242"/>
                    <a:pt x="165" y="242"/>
                  </a:cubicBezTo>
                  <a:cubicBezTo>
                    <a:pt x="164" y="242"/>
                    <a:pt x="164" y="242"/>
                    <a:pt x="164" y="242"/>
                  </a:cubicBezTo>
                  <a:cubicBezTo>
                    <a:pt x="163" y="242"/>
                    <a:pt x="163" y="242"/>
                    <a:pt x="163" y="242"/>
                  </a:cubicBezTo>
                  <a:cubicBezTo>
                    <a:pt x="163" y="242"/>
                    <a:pt x="163" y="242"/>
                    <a:pt x="163" y="242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43"/>
                    <a:pt x="162" y="243"/>
                    <a:pt x="162" y="243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0" y="244"/>
                    <a:pt x="160" y="244"/>
                    <a:pt x="160" y="244"/>
                  </a:cubicBezTo>
                  <a:cubicBezTo>
                    <a:pt x="160" y="244"/>
                    <a:pt x="160" y="244"/>
                    <a:pt x="160" y="244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8" y="244"/>
                    <a:pt x="158" y="244"/>
                    <a:pt x="158" y="244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6" y="246"/>
                    <a:pt x="156" y="246"/>
                    <a:pt x="156" y="246"/>
                  </a:cubicBezTo>
                  <a:cubicBezTo>
                    <a:pt x="155" y="246"/>
                    <a:pt x="155" y="246"/>
                    <a:pt x="155" y="246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47" y="248"/>
                    <a:pt x="147" y="248"/>
                    <a:pt x="147" y="248"/>
                  </a:cubicBezTo>
                  <a:cubicBezTo>
                    <a:pt x="146" y="248"/>
                    <a:pt x="146" y="248"/>
                    <a:pt x="146" y="248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4" y="250"/>
                    <a:pt x="144" y="250"/>
                    <a:pt x="144" y="250"/>
                  </a:cubicBezTo>
                  <a:cubicBezTo>
                    <a:pt x="145" y="250"/>
                    <a:pt x="145" y="250"/>
                    <a:pt x="145" y="250"/>
                  </a:cubicBezTo>
                  <a:cubicBezTo>
                    <a:pt x="146" y="250"/>
                    <a:pt x="146" y="250"/>
                    <a:pt x="146" y="250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2"/>
                    <a:pt x="147" y="252"/>
                    <a:pt x="147" y="252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4" y="256"/>
                    <a:pt x="144" y="256"/>
                    <a:pt x="144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5" y="258"/>
                    <a:pt x="145" y="258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1"/>
                    <a:pt x="145" y="261"/>
                    <a:pt x="145" y="261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3" y="268"/>
                    <a:pt x="143" y="268"/>
                    <a:pt x="143" y="268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7" y="266"/>
                    <a:pt x="137" y="266"/>
                    <a:pt x="137" y="266"/>
                  </a:cubicBezTo>
                  <a:cubicBezTo>
                    <a:pt x="138" y="266"/>
                    <a:pt x="138" y="266"/>
                    <a:pt x="138" y="266"/>
                  </a:cubicBezTo>
                  <a:cubicBezTo>
                    <a:pt x="138" y="265"/>
                    <a:pt x="138" y="265"/>
                    <a:pt x="138" y="265"/>
                  </a:cubicBezTo>
                  <a:cubicBezTo>
                    <a:pt x="138" y="265"/>
                    <a:pt x="138" y="265"/>
                    <a:pt x="138" y="265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36" y="265"/>
                    <a:pt x="136" y="265"/>
                    <a:pt x="136" y="265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0" y="265"/>
                    <a:pt x="130" y="265"/>
                    <a:pt x="130" y="265"/>
                  </a:cubicBezTo>
                  <a:cubicBezTo>
                    <a:pt x="130" y="265"/>
                    <a:pt x="130" y="265"/>
                    <a:pt x="130" y="265"/>
                  </a:cubicBezTo>
                  <a:cubicBezTo>
                    <a:pt x="129" y="265"/>
                    <a:pt x="129" y="265"/>
                    <a:pt x="129" y="265"/>
                  </a:cubicBezTo>
                  <a:cubicBezTo>
                    <a:pt x="129" y="266"/>
                    <a:pt x="129" y="266"/>
                    <a:pt x="129" y="266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7"/>
                    <a:pt x="128" y="267"/>
                    <a:pt x="128" y="267"/>
                  </a:cubicBezTo>
                  <a:cubicBezTo>
                    <a:pt x="127" y="268"/>
                    <a:pt x="127" y="268"/>
                    <a:pt x="127" y="268"/>
                  </a:cubicBezTo>
                  <a:cubicBezTo>
                    <a:pt x="126" y="268"/>
                    <a:pt x="126" y="268"/>
                    <a:pt x="126" y="268"/>
                  </a:cubicBezTo>
                  <a:cubicBezTo>
                    <a:pt x="126" y="267"/>
                    <a:pt x="126" y="267"/>
                    <a:pt x="126" y="267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3" y="268"/>
                    <a:pt x="123" y="268"/>
                    <a:pt x="123" y="26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67"/>
                    <a:pt x="122" y="267"/>
                    <a:pt x="122" y="267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19" y="265"/>
                    <a:pt x="119" y="265"/>
                    <a:pt x="119" y="265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3"/>
                    <a:pt x="116" y="263"/>
                    <a:pt x="116" y="263"/>
                  </a:cubicBezTo>
                  <a:cubicBezTo>
                    <a:pt x="115" y="263"/>
                    <a:pt x="115" y="263"/>
                    <a:pt x="115" y="263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12" y="263"/>
                    <a:pt x="112" y="263"/>
                    <a:pt x="112" y="263"/>
                  </a:cubicBezTo>
                  <a:cubicBezTo>
                    <a:pt x="112" y="262"/>
                    <a:pt x="112" y="262"/>
                    <a:pt x="112" y="262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9" y="264"/>
                    <a:pt x="109" y="264"/>
                    <a:pt x="109" y="264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8" y="263"/>
                    <a:pt x="108" y="263"/>
                    <a:pt x="108" y="263"/>
                  </a:cubicBezTo>
                  <a:cubicBezTo>
                    <a:pt x="108" y="264"/>
                    <a:pt x="108" y="264"/>
                    <a:pt x="108" y="264"/>
                  </a:cubicBezTo>
                  <a:cubicBezTo>
                    <a:pt x="107" y="265"/>
                    <a:pt x="107" y="265"/>
                    <a:pt x="107" y="265"/>
                  </a:cubicBezTo>
                  <a:cubicBezTo>
                    <a:pt x="107" y="264"/>
                    <a:pt x="107" y="264"/>
                    <a:pt x="107" y="264"/>
                  </a:cubicBezTo>
                  <a:cubicBezTo>
                    <a:pt x="107" y="263"/>
                    <a:pt x="107" y="263"/>
                    <a:pt x="107" y="263"/>
                  </a:cubicBezTo>
                  <a:cubicBezTo>
                    <a:pt x="107" y="263"/>
                    <a:pt x="107" y="263"/>
                    <a:pt x="107" y="263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3"/>
                    <a:pt x="105" y="263"/>
                    <a:pt x="105" y="263"/>
                  </a:cubicBezTo>
                  <a:cubicBezTo>
                    <a:pt x="105" y="264"/>
                    <a:pt x="105" y="264"/>
                    <a:pt x="105" y="264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3" y="264"/>
                    <a:pt x="103" y="264"/>
                    <a:pt x="103" y="264"/>
                  </a:cubicBezTo>
                  <a:cubicBezTo>
                    <a:pt x="103" y="265"/>
                    <a:pt x="103" y="265"/>
                    <a:pt x="103" y="265"/>
                  </a:cubicBezTo>
                  <a:cubicBezTo>
                    <a:pt x="102" y="265"/>
                    <a:pt x="102" y="265"/>
                    <a:pt x="102" y="265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00" y="268"/>
                    <a:pt x="100" y="268"/>
                    <a:pt x="100" y="268"/>
                  </a:cubicBezTo>
                  <a:cubicBezTo>
                    <a:pt x="98" y="269"/>
                    <a:pt x="98" y="269"/>
                    <a:pt x="98" y="269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99" y="273"/>
                    <a:pt x="99" y="273"/>
                    <a:pt x="99" y="273"/>
                  </a:cubicBezTo>
                  <a:cubicBezTo>
                    <a:pt x="98" y="274"/>
                    <a:pt x="98" y="274"/>
                    <a:pt x="98" y="274"/>
                  </a:cubicBezTo>
                  <a:cubicBezTo>
                    <a:pt x="96" y="273"/>
                    <a:pt x="96" y="273"/>
                    <a:pt x="96" y="273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4" y="270"/>
                    <a:pt x="94" y="270"/>
                    <a:pt x="94" y="270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1" y="274"/>
                    <a:pt x="91" y="274"/>
                    <a:pt x="91" y="274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80"/>
                    <a:pt x="91" y="280"/>
                    <a:pt x="91" y="280"/>
                  </a:cubicBezTo>
                  <a:cubicBezTo>
                    <a:pt x="93" y="281"/>
                    <a:pt x="93" y="281"/>
                    <a:pt x="93" y="281"/>
                  </a:cubicBezTo>
                  <a:cubicBezTo>
                    <a:pt x="93" y="282"/>
                    <a:pt x="93" y="282"/>
                    <a:pt x="93" y="282"/>
                  </a:cubicBezTo>
                  <a:cubicBezTo>
                    <a:pt x="93" y="282"/>
                    <a:pt x="93" y="282"/>
                    <a:pt x="93" y="282"/>
                  </a:cubicBezTo>
                  <a:cubicBezTo>
                    <a:pt x="95" y="284"/>
                    <a:pt x="95" y="284"/>
                    <a:pt x="95" y="284"/>
                  </a:cubicBezTo>
                  <a:cubicBezTo>
                    <a:pt x="95" y="283"/>
                    <a:pt x="95" y="283"/>
                    <a:pt x="95" y="283"/>
                  </a:cubicBezTo>
                  <a:cubicBezTo>
                    <a:pt x="98" y="284"/>
                    <a:pt x="98" y="284"/>
                    <a:pt x="98" y="284"/>
                  </a:cubicBezTo>
                  <a:cubicBezTo>
                    <a:pt x="100" y="285"/>
                    <a:pt x="100" y="285"/>
                    <a:pt x="100" y="285"/>
                  </a:cubicBezTo>
                  <a:cubicBezTo>
                    <a:pt x="102" y="288"/>
                    <a:pt x="102" y="288"/>
                    <a:pt x="102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0" y="289"/>
                    <a:pt x="100" y="289"/>
                    <a:pt x="100" y="289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1"/>
                    <a:pt x="104" y="291"/>
                    <a:pt x="104" y="291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2" y="292"/>
                    <a:pt x="102" y="292"/>
                    <a:pt x="102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3"/>
                    <a:pt x="101" y="293"/>
                    <a:pt x="101" y="293"/>
                  </a:cubicBezTo>
                  <a:cubicBezTo>
                    <a:pt x="101" y="293"/>
                    <a:pt x="100" y="293"/>
                    <a:pt x="100" y="29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1" y="294"/>
                    <a:pt x="101" y="294"/>
                    <a:pt x="101" y="294"/>
                  </a:cubicBezTo>
                  <a:cubicBezTo>
                    <a:pt x="100" y="294"/>
                    <a:pt x="100" y="294"/>
                    <a:pt x="100" y="294"/>
                  </a:cubicBezTo>
                  <a:cubicBezTo>
                    <a:pt x="100" y="294"/>
                    <a:pt x="100" y="294"/>
                    <a:pt x="100" y="294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7" y="294"/>
                    <a:pt x="97" y="294"/>
                    <a:pt x="97" y="29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6" y="297"/>
                    <a:pt x="96" y="297"/>
                    <a:pt x="96" y="297"/>
                  </a:cubicBezTo>
                  <a:cubicBezTo>
                    <a:pt x="96" y="298"/>
                    <a:pt x="96" y="298"/>
                    <a:pt x="96" y="298"/>
                  </a:cubicBezTo>
                  <a:cubicBezTo>
                    <a:pt x="96" y="298"/>
                    <a:pt x="96" y="298"/>
                    <a:pt x="96" y="298"/>
                  </a:cubicBezTo>
                  <a:cubicBezTo>
                    <a:pt x="96" y="300"/>
                    <a:pt x="96" y="300"/>
                    <a:pt x="96" y="300"/>
                  </a:cubicBezTo>
                  <a:cubicBezTo>
                    <a:pt x="95" y="300"/>
                    <a:pt x="95" y="300"/>
                    <a:pt x="95" y="300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5" y="302"/>
                    <a:pt x="95" y="302"/>
                    <a:pt x="95" y="302"/>
                  </a:cubicBezTo>
                  <a:cubicBezTo>
                    <a:pt x="96" y="302"/>
                    <a:pt x="96" y="302"/>
                    <a:pt x="96" y="302"/>
                  </a:cubicBezTo>
                  <a:cubicBezTo>
                    <a:pt x="97" y="302"/>
                    <a:pt x="97" y="302"/>
                    <a:pt x="97" y="302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8" y="303"/>
                    <a:pt x="98" y="303"/>
                    <a:pt x="98" y="303"/>
                  </a:cubicBezTo>
                  <a:cubicBezTo>
                    <a:pt x="98" y="304"/>
                    <a:pt x="98" y="304"/>
                    <a:pt x="98" y="30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99" y="304"/>
                    <a:pt x="99" y="304"/>
                    <a:pt x="99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100" y="305"/>
                    <a:pt x="100" y="305"/>
                    <a:pt x="100" y="305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00" y="308"/>
                    <a:pt x="100" y="308"/>
                    <a:pt x="100" y="308"/>
                  </a:cubicBezTo>
                  <a:cubicBezTo>
                    <a:pt x="101" y="309"/>
                    <a:pt x="101" y="309"/>
                    <a:pt x="101" y="309"/>
                  </a:cubicBezTo>
                  <a:cubicBezTo>
                    <a:pt x="101" y="310"/>
                    <a:pt x="101" y="310"/>
                    <a:pt x="101" y="310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4" y="316"/>
                    <a:pt x="104" y="316"/>
                    <a:pt x="104" y="316"/>
                  </a:cubicBezTo>
                  <a:cubicBezTo>
                    <a:pt x="102" y="316"/>
                    <a:pt x="102" y="316"/>
                    <a:pt x="102" y="316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99" y="316"/>
                    <a:pt x="99" y="316"/>
                    <a:pt x="99" y="316"/>
                  </a:cubicBezTo>
                  <a:cubicBezTo>
                    <a:pt x="97" y="315"/>
                    <a:pt x="97" y="315"/>
                    <a:pt x="97" y="315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7" y="316"/>
                    <a:pt x="97" y="316"/>
                    <a:pt x="97" y="316"/>
                  </a:cubicBezTo>
                  <a:cubicBezTo>
                    <a:pt x="97" y="317"/>
                    <a:pt x="97" y="317"/>
                    <a:pt x="97" y="317"/>
                  </a:cubicBezTo>
                  <a:cubicBezTo>
                    <a:pt x="97" y="319"/>
                    <a:pt x="97" y="319"/>
                    <a:pt x="97" y="319"/>
                  </a:cubicBezTo>
                  <a:cubicBezTo>
                    <a:pt x="96" y="318"/>
                    <a:pt x="96" y="318"/>
                    <a:pt x="96" y="31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91" y="317"/>
                    <a:pt x="91" y="317"/>
                    <a:pt x="91" y="317"/>
                  </a:cubicBezTo>
                  <a:cubicBezTo>
                    <a:pt x="90" y="317"/>
                    <a:pt x="90" y="317"/>
                    <a:pt x="90" y="317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91" y="319"/>
                    <a:pt x="91" y="319"/>
                    <a:pt x="91" y="319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87" y="318"/>
                    <a:pt x="87" y="318"/>
                    <a:pt x="87" y="318"/>
                  </a:cubicBezTo>
                  <a:cubicBezTo>
                    <a:pt x="86" y="318"/>
                    <a:pt x="86" y="318"/>
                    <a:pt x="86" y="318"/>
                  </a:cubicBezTo>
                  <a:cubicBezTo>
                    <a:pt x="84" y="318"/>
                    <a:pt x="84" y="318"/>
                    <a:pt x="84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0" y="317"/>
                    <a:pt x="80" y="317"/>
                    <a:pt x="80" y="317"/>
                  </a:cubicBezTo>
                  <a:cubicBezTo>
                    <a:pt x="80" y="317"/>
                    <a:pt x="80" y="317"/>
                    <a:pt x="80" y="317"/>
                  </a:cubicBezTo>
                  <a:cubicBezTo>
                    <a:pt x="79" y="317"/>
                    <a:pt x="79" y="317"/>
                    <a:pt x="79" y="317"/>
                  </a:cubicBezTo>
                  <a:cubicBezTo>
                    <a:pt x="78" y="317"/>
                    <a:pt x="78" y="317"/>
                    <a:pt x="78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6" y="317"/>
                    <a:pt x="76" y="317"/>
                    <a:pt x="76" y="317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5"/>
                    <a:pt x="76" y="315"/>
                    <a:pt x="76" y="315"/>
                  </a:cubicBezTo>
                  <a:cubicBezTo>
                    <a:pt x="75" y="314"/>
                    <a:pt x="75" y="314"/>
                    <a:pt x="75" y="314"/>
                  </a:cubicBezTo>
                  <a:cubicBezTo>
                    <a:pt x="75" y="312"/>
                    <a:pt x="75" y="312"/>
                    <a:pt x="75" y="312"/>
                  </a:cubicBezTo>
                  <a:cubicBezTo>
                    <a:pt x="74" y="312"/>
                    <a:pt x="74" y="312"/>
                    <a:pt x="74" y="312"/>
                  </a:cubicBezTo>
                  <a:cubicBezTo>
                    <a:pt x="73" y="310"/>
                    <a:pt x="73" y="310"/>
                    <a:pt x="73" y="310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69" y="309"/>
                    <a:pt x="69" y="309"/>
                    <a:pt x="69" y="309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68" y="308"/>
                    <a:pt x="68" y="308"/>
                    <a:pt x="68" y="308"/>
                  </a:cubicBezTo>
                  <a:cubicBezTo>
                    <a:pt x="67" y="307"/>
                    <a:pt x="67" y="307"/>
                    <a:pt x="67" y="307"/>
                  </a:cubicBezTo>
                  <a:cubicBezTo>
                    <a:pt x="67" y="307"/>
                    <a:pt x="67" y="307"/>
                    <a:pt x="67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66" y="306"/>
                    <a:pt x="66" y="306"/>
                    <a:pt x="66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1" y="303"/>
                    <a:pt x="61" y="303"/>
                    <a:pt x="61" y="303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58" y="301"/>
                    <a:pt x="58" y="301"/>
                    <a:pt x="58" y="301"/>
                  </a:cubicBezTo>
                  <a:cubicBezTo>
                    <a:pt x="57" y="302"/>
                    <a:pt x="57" y="302"/>
                    <a:pt x="57" y="302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6" y="300"/>
                    <a:pt x="56" y="300"/>
                    <a:pt x="56" y="300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54" y="297"/>
                    <a:pt x="54" y="297"/>
                    <a:pt x="54" y="297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6" y="297"/>
                    <a:pt x="56" y="297"/>
                    <a:pt x="56" y="297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7" y="295"/>
                    <a:pt x="57" y="295"/>
                    <a:pt x="57" y="295"/>
                  </a:cubicBezTo>
                  <a:cubicBezTo>
                    <a:pt x="57" y="295"/>
                    <a:pt x="57" y="295"/>
                    <a:pt x="57" y="295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7" y="293"/>
                    <a:pt x="57" y="293"/>
                    <a:pt x="57" y="293"/>
                  </a:cubicBezTo>
                  <a:cubicBezTo>
                    <a:pt x="56" y="291"/>
                    <a:pt x="56" y="291"/>
                    <a:pt x="56" y="291"/>
                  </a:cubicBezTo>
                  <a:cubicBezTo>
                    <a:pt x="58" y="291"/>
                    <a:pt x="58" y="291"/>
                    <a:pt x="58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8" y="291"/>
                    <a:pt x="58" y="291"/>
                    <a:pt x="58" y="291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2" y="289"/>
                    <a:pt x="62" y="289"/>
                    <a:pt x="62" y="289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1" y="288"/>
                    <a:pt x="61" y="288"/>
                    <a:pt x="61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9" y="288"/>
                    <a:pt x="59" y="288"/>
                    <a:pt x="59" y="288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9" y="287"/>
                    <a:pt x="59" y="287"/>
                    <a:pt x="59" y="287"/>
                  </a:cubicBezTo>
                  <a:cubicBezTo>
                    <a:pt x="59" y="286"/>
                    <a:pt x="59" y="286"/>
                    <a:pt x="59" y="286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3" y="284"/>
                    <a:pt x="63" y="284"/>
                    <a:pt x="63" y="284"/>
                  </a:cubicBezTo>
                  <a:cubicBezTo>
                    <a:pt x="63" y="283"/>
                    <a:pt x="63" y="283"/>
                    <a:pt x="63" y="283"/>
                  </a:cubicBezTo>
                  <a:cubicBezTo>
                    <a:pt x="64" y="282"/>
                    <a:pt x="64" y="282"/>
                    <a:pt x="64" y="282"/>
                  </a:cubicBezTo>
                  <a:cubicBezTo>
                    <a:pt x="63" y="281"/>
                    <a:pt x="63" y="281"/>
                    <a:pt x="63" y="281"/>
                  </a:cubicBezTo>
                  <a:cubicBezTo>
                    <a:pt x="62" y="280"/>
                    <a:pt x="62" y="280"/>
                    <a:pt x="62" y="280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63" y="278"/>
                    <a:pt x="63" y="278"/>
                    <a:pt x="63" y="278"/>
                  </a:cubicBezTo>
                  <a:cubicBezTo>
                    <a:pt x="64" y="277"/>
                    <a:pt x="64" y="277"/>
                    <a:pt x="64" y="277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63" y="276"/>
                    <a:pt x="63" y="276"/>
                    <a:pt x="63" y="276"/>
                  </a:cubicBezTo>
                  <a:cubicBezTo>
                    <a:pt x="63" y="275"/>
                    <a:pt x="63" y="275"/>
                    <a:pt x="63" y="275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1" y="275"/>
                    <a:pt x="61" y="275"/>
                    <a:pt x="61" y="275"/>
                  </a:cubicBezTo>
                  <a:cubicBezTo>
                    <a:pt x="60" y="274"/>
                    <a:pt x="60" y="274"/>
                    <a:pt x="60" y="274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4"/>
                    <a:pt x="57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4" y="274"/>
                    <a:pt x="54" y="274"/>
                    <a:pt x="54" y="274"/>
                  </a:cubicBezTo>
                  <a:cubicBezTo>
                    <a:pt x="53" y="273"/>
                    <a:pt x="53" y="273"/>
                    <a:pt x="53" y="273"/>
                  </a:cubicBezTo>
                  <a:cubicBezTo>
                    <a:pt x="52" y="271"/>
                    <a:pt x="52" y="271"/>
                    <a:pt x="52" y="271"/>
                  </a:cubicBezTo>
                  <a:cubicBezTo>
                    <a:pt x="51" y="271"/>
                    <a:pt x="51" y="271"/>
                    <a:pt x="51" y="271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6" y="271"/>
                    <a:pt x="46" y="271"/>
                    <a:pt x="46" y="271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42" y="267"/>
                    <a:pt x="42" y="267"/>
                    <a:pt x="42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8" y="265"/>
                    <a:pt x="38" y="265"/>
                    <a:pt x="38" y="265"/>
                  </a:cubicBezTo>
                  <a:cubicBezTo>
                    <a:pt x="38" y="264"/>
                    <a:pt x="38" y="264"/>
                    <a:pt x="38" y="264"/>
                  </a:cubicBezTo>
                  <a:cubicBezTo>
                    <a:pt x="37" y="264"/>
                    <a:pt x="37" y="264"/>
                    <a:pt x="37" y="264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2" y="262"/>
                    <a:pt x="32" y="262"/>
                    <a:pt x="32" y="262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3"/>
                    <a:pt x="29" y="263"/>
                    <a:pt x="29" y="263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8" y="262"/>
                    <a:pt x="28" y="262"/>
                    <a:pt x="28" y="262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7" y="260"/>
                    <a:pt x="27" y="260"/>
                    <a:pt x="27" y="260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8"/>
                    <a:pt x="27" y="258"/>
                    <a:pt x="27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30" y="256"/>
                    <a:pt x="30" y="256"/>
                    <a:pt x="30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0" y="255"/>
                    <a:pt x="30" y="255"/>
                    <a:pt x="30" y="255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28" y="253"/>
                    <a:pt x="28" y="253"/>
                    <a:pt x="28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3"/>
                    <a:pt x="22" y="243"/>
                    <a:pt x="22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8" y="237"/>
                    <a:pt x="8" y="237"/>
                    <a:pt x="8" y="237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8" y="233"/>
                    <a:pt x="8" y="233"/>
                    <a:pt x="8" y="233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5"/>
                    <a:pt x="6" y="225"/>
                    <a:pt x="6" y="225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3"/>
                    <a:pt x="7" y="223"/>
                    <a:pt x="7" y="223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7" y="220"/>
                    <a:pt x="7" y="220"/>
                    <a:pt x="7" y="220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9" y="220"/>
                    <a:pt x="9" y="220"/>
                    <a:pt x="9" y="220"/>
                  </a:cubicBezTo>
                  <a:cubicBezTo>
                    <a:pt x="9" y="219"/>
                    <a:pt x="9" y="219"/>
                    <a:pt x="9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7"/>
                    <a:pt x="14" y="217"/>
                    <a:pt x="14" y="217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0" y="216"/>
                    <a:pt x="10" y="216"/>
                    <a:pt x="10" y="216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0" y="214"/>
                    <a:pt x="10" y="214"/>
                    <a:pt x="10" y="214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0" y="213"/>
                    <a:pt x="10" y="213"/>
                    <a:pt x="10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8" y="214"/>
                    <a:pt x="8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48" y="167"/>
                    <a:pt x="48" y="167"/>
                    <a:pt x="48" y="167"/>
                  </a:cubicBezTo>
                  <a:cubicBezTo>
                    <a:pt x="48" y="169"/>
                    <a:pt x="48" y="169"/>
                    <a:pt x="48" y="169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39" y="187"/>
                    <a:pt x="39" y="187"/>
                    <a:pt x="39" y="187"/>
                  </a:cubicBezTo>
                  <a:cubicBezTo>
                    <a:pt x="39" y="187"/>
                    <a:pt x="39" y="187"/>
                    <a:pt x="39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7" y="182"/>
                    <a:pt x="37" y="182"/>
                    <a:pt x="37" y="182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8" y="172"/>
                    <a:pt x="58" y="172"/>
                    <a:pt x="58" y="172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6"/>
                    <a:pt x="58" y="166"/>
                    <a:pt x="58" y="166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6" y="165"/>
                    <a:pt x="56" y="165"/>
                    <a:pt x="56" y="165"/>
                  </a:cubicBezTo>
                  <a:cubicBezTo>
                    <a:pt x="57" y="164"/>
                    <a:pt x="57" y="164"/>
                    <a:pt x="57" y="164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3" y="157"/>
                    <a:pt x="63" y="157"/>
                    <a:pt x="63" y="157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71" y="166"/>
                    <a:pt x="71" y="166"/>
                    <a:pt x="71" y="166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9" y="151"/>
                    <a:pt x="109" y="151"/>
                    <a:pt x="109" y="151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8" y="140"/>
                    <a:pt x="118" y="140"/>
                    <a:pt x="118" y="140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0" y="131"/>
                    <a:pt x="130" y="131"/>
                    <a:pt x="130" y="131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7"/>
                    <a:pt x="130" y="117"/>
                    <a:pt x="130" y="117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3" y="114"/>
                    <a:pt x="143" y="114"/>
                    <a:pt x="143" y="114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7" y="124"/>
                    <a:pt x="147" y="124"/>
                    <a:pt x="147" y="124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7"/>
                    <a:pt x="149" y="127"/>
                    <a:pt x="149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3" y="138"/>
                    <a:pt x="153" y="138"/>
                    <a:pt x="153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6" y="142"/>
                    <a:pt x="156" y="142"/>
                    <a:pt x="156" y="142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8" y="144"/>
                    <a:pt x="158" y="144"/>
                    <a:pt x="158" y="144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5"/>
                    <a:pt x="159" y="145"/>
                    <a:pt x="159" y="145"/>
                  </a:cubicBezTo>
                  <a:cubicBezTo>
                    <a:pt x="159" y="146"/>
                    <a:pt x="159" y="146"/>
                    <a:pt x="159" y="146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1"/>
                    <a:pt x="161" y="151"/>
                    <a:pt x="161" y="151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9" y="158"/>
                    <a:pt x="159" y="158"/>
                    <a:pt x="159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7" y="161"/>
                    <a:pt x="157" y="161"/>
                    <a:pt x="157" y="161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2" y="159"/>
                    <a:pt x="152" y="159"/>
                    <a:pt x="152" y="159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47" y="160"/>
                    <a:pt x="147" y="160"/>
                    <a:pt x="147" y="160"/>
                  </a:cubicBezTo>
                  <a:cubicBezTo>
                    <a:pt x="147" y="161"/>
                    <a:pt x="147" y="161"/>
                    <a:pt x="147" y="161"/>
                  </a:cubicBezTo>
                  <a:cubicBezTo>
                    <a:pt x="147" y="161"/>
                    <a:pt x="147" y="161"/>
                    <a:pt x="147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50" y="161"/>
                    <a:pt x="150" y="161"/>
                    <a:pt x="150" y="161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4" y="163"/>
                    <a:pt x="154" y="163"/>
                    <a:pt x="154" y="163"/>
                  </a:cubicBezTo>
                  <a:cubicBezTo>
                    <a:pt x="156" y="163"/>
                    <a:pt x="156" y="163"/>
                    <a:pt x="156" y="163"/>
                  </a:cubicBezTo>
                  <a:cubicBezTo>
                    <a:pt x="157" y="163"/>
                    <a:pt x="157" y="163"/>
                    <a:pt x="157" y="163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1"/>
                    <a:pt x="162" y="161"/>
                    <a:pt x="162" y="161"/>
                  </a:cubicBezTo>
                  <a:cubicBezTo>
                    <a:pt x="162" y="160"/>
                    <a:pt x="162" y="160"/>
                    <a:pt x="162" y="160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57"/>
                    <a:pt x="164" y="157"/>
                    <a:pt x="164" y="157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6" y="150"/>
                    <a:pt x="166" y="150"/>
                    <a:pt x="166" y="150"/>
                  </a:cubicBezTo>
                  <a:cubicBezTo>
                    <a:pt x="166" y="150"/>
                    <a:pt x="166" y="150"/>
                    <a:pt x="166" y="150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3" y="146"/>
                    <a:pt x="163" y="146"/>
                    <a:pt x="163" y="146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2" y="143"/>
                    <a:pt x="162" y="143"/>
                    <a:pt x="162" y="143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7" y="139"/>
                    <a:pt x="167" y="139"/>
                    <a:pt x="167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2" y="143"/>
                    <a:pt x="172" y="143"/>
                    <a:pt x="172" y="143"/>
                  </a:cubicBezTo>
                  <a:cubicBezTo>
                    <a:pt x="172" y="143"/>
                    <a:pt x="172" y="143"/>
                    <a:pt x="172" y="143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5" y="147"/>
                    <a:pt x="175" y="147"/>
                    <a:pt x="175" y="147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79" y="149"/>
                    <a:pt x="179" y="149"/>
                    <a:pt x="179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7" y="149"/>
                    <a:pt x="177" y="149"/>
                    <a:pt x="177" y="149"/>
                  </a:cubicBezTo>
                  <a:cubicBezTo>
                    <a:pt x="176" y="149"/>
                    <a:pt x="176" y="149"/>
                    <a:pt x="176" y="149"/>
                  </a:cubicBezTo>
                  <a:cubicBezTo>
                    <a:pt x="176" y="148"/>
                    <a:pt x="176" y="148"/>
                    <a:pt x="176" y="148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5" y="146"/>
                    <a:pt x="175" y="146"/>
                    <a:pt x="175" y="146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7" y="144"/>
                    <a:pt x="177" y="144"/>
                    <a:pt x="177" y="144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8"/>
                    <a:pt x="168" y="138"/>
                    <a:pt x="168" y="138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4" y="137"/>
                    <a:pt x="164" y="137"/>
                    <a:pt x="164" y="137"/>
                  </a:cubicBezTo>
                  <a:cubicBezTo>
                    <a:pt x="163" y="138"/>
                    <a:pt x="163" y="138"/>
                    <a:pt x="163" y="138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8" y="140"/>
                    <a:pt x="158" y="140"/>
                    <a:pt x="158" y="140"/>
                  </a:cubicBezTo>
                  <a:cubicBezTo>
                    <a:pt x="158" y="139"/>
                    <a:pt x="158" y="139"/>
                    <a:pt x="158" y="139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56" y="135"/>
                    <a:pt x="156" y="135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17"/>
                    <a:pt x="154" y="117"/>
                    <a:pt x="154" y="117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1" y="121"/>
                    <a:pt x="161" y="121"/>
                    <a:pt x="161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2" y="113"/>
                    <a:pt x="182" y="113"/>
                    <a:pt x="182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2" y="125"/>
                    <a:pt x="182" y="125"/>
                    <a:pt x="182" y="125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3" y="124"/>
                    <a:pt x="183" y="124"/>
                    <a:pt x="183" y="124"/>
                  </a:cubicBezTo>
                  <a:cubicBezTo>
                    <a:pt x="183" y="123"/>
                    <a:pt x="183" y="123"/>
                    <a:pt x="183" y="123"/>
                  </a:cubicBezTo>
                  <a:cubicBezTo>
                    <a:pt x="183" y="123"/>
                    <a:pt x="183" y="123"/>
                    <a:pt x="183" y="123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84" y="121"/>
                    <a:pt x="184" y="121"/>
                    <a:pt x="184" y="121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5" y="121"/>
                    <a:pt x="185" y="121"/>
                    <a:pt x="185" y="121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5" y="125"/>
                    <a:pt x="185" y="125"/>
                    <a:pt x="185" y="125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90" y="128"/>
                    <a:pt x="190" y="128"/>
                    <a:pt x="190" y="128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1" y="130"/>
                    <a:pt x="191" y="130"/>
                    <a:pt x="191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198" y="129"/>
                    <a:pt x="198" y="129"/>
                    <a:pt x="198" y="129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5" y="128"/>
                    <a:pt x="195" y="128"/>
                    <a:pt x="195" y="128"/>
                  </a:cubicBezTo>
                  <a:cubicBezTo>
                    <a:pt x="194" y="129"/>
                    <a:pt x="194" y="129"/>
                    <a:pt x="194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87" y="126"/>
                    <a:pt x="187" y="126"/>
                    <a:pt x="187" y="126"/>
                  </a:cubicBezTo>
                  <a:cubicBezTo>
                    <a:pt x="187" y="125"/>
                    <a:pt x="187" y="125"/>
                    <a:pt x="187" y="125"/>
                  </a:cubicBezTo>
                  <a:cubicBezTo>
                    <a:pt x="187" y="125"/>
                    <a:pt x="187" y="125"/>
                    <a:pt x="187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3" y="117"/>
                    <a:pt x="183" y="117"/>
                    <a:pt x="183" y="117"/>
                  </a:cubicBezTo>
                  <a:cubicBezTo>
                    <a:pt x="184" y="116"/>
                    <a:pt x="184" y="116"/>
                    <a:pt x="184" y="116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4" y="107"/>
                    <a:pt x="174" y="107"/>
                    <a:pt x="174" y="107"/>
                  </a:cubicBezTo>
                  <a:cubicBezTo>
                    <a:pt x="171" y="107"/>
                    <a:pt x="171" y="107"/>
                    <a:pt x="171" y="107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8" y="103"/>
                    <a:pt x="168" y="103"/>
                    <a:pt x="168" y="103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5"/>
                    <a:pt x="168" y="95"/>
                    <a:pt x="168" y="95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83" y="90"/>
                    <a:pt x="183" y="90"/>
                    <a:pt x="183" y="9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3"/>
                    <a:pt x="182" y="93"/>
                    <a:pt x="182" y="93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8" y="86"/>
                    <a:pt x="178" y="86"/>
                    <a:pt x="178" y="86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4" y="82"/>
                    <a:pt x="174" y="82"/>
                    <a:pt x="174" y="82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0" y="76"/>
                    <a:pt x="180" y="76"/>
                    <a:pt x="180" y="76"/>
                  </a:cubicBezTo>
                  <a:cubicBezTo>
                    <a:pt x="179" y="75"/>
                    <a:pt x="179" y="75"/>
                    <a:pt x="179" y="75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1" y="73"/>
                    <a:pt x="181" y="73"/>
                    <a:pt x="181" y="73"/>
                  </a:cubicBezTo>
                  <a:cubicBezTo>
                    <a:pt x="181" y="73"/>
                    <a:pt x="181" y="73"/>
                    <a:pt x="181" y="73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3" y="72"/>
                    <a:pt x="183" y="72"/>
                    <a:pt x="183" y="72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90" y="67"/>
                    <a:pt x="190" y="67"/>
                    <a:pt x="190" y="67"/>
                  </a:cubicBezTo>
                  <a:cubicBezTo>
                    <a:pt x="191" y="66"/>
                    <a:pt x="191" y="66"/>
                    <a:pt x="191" y="66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4" y="64"/>
                    <a:pt x="194" y="64"/>
                    <a:pt x="194" y="64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2"/>
                    <a:pt x="190" y="62"/>
                    <a:pt x="190" y="62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1" y="61"/>
                    <a:pt x="191" y="61"/>
                    <a:pt x="191" y="61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1"/>
                    <a:pt x="200" y="61"/>
                    <a:pt x="200" y="61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62"/>
                    <a:pt x="203" y="62"/>
                    <a:pt x="203" y="62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8" y="57"/>
                    <a:pt x="208" y="57"/>
                    <a:pt x="208" y="57"/>
                  </a:cubicBezTo>
                  <a:cubicBezTo>
                    <a:pt x="208" y="58"/>
                    <a:pt x="208" y="58"/>
                    <a:pt x="208" y="58"/>
                  </a:cubicBezTo>
                  <a:cubicBezTo>
                    <a:pt x="208" y="58"/>
                    <a:pt x="208" y="58"/>
                    <a:pt x="208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08" y="57"/>
                    <a:pt x="208" y="57"/>
                    <a:pt x="208" y="57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6" y="56"/>
                    <a:pt x="206" y="56"/>
                    <a:pt x="206" y="56"/>
                  </a:cubicBezTo>
                  <a:cubicBezTo>
                    <a:pt x="205" y="56"/>
                    <a:pt x="205" y="56"/>
                    <a:pt x="205" y="56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4"/>
                    <a:pt x="208" y="54"/>
                    <a:pt x="208" y="54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4" y="54"/>
                    <a:pt x="214" y="54"/>
                    <a:pt x="214" y="54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6" y="54"/>
                    <a:pt x="216" y="54"/>
                    <a:pt x="216" y="5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3" y="53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1" y="53"/>
                    <a:pt x="211" y="53"/>
                    <a:pt x="211" y="53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14" y="35"/>
                    <a:pt x="214" y="35"/>
                    <a:pt x="214" y="35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7" y="37"/>
                    <a:pt x="217" y="37"/>
                    <a:pt x="217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7" y="42"/>
                    <a:pt x="217" y="42"/>
                    <a:pt x="217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6" y="46"/>
                    <a:pt x="226" y="46"/>
                    <a:pt x="226" y="46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5"/>
                    <a:pt x="231" y="45"/>
                    <a:pt x="231" y="45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5" y="42"/>
                    <a:pt x="235" y="42"/>
                    <a:pt x="235" y="42"/>
                  </a:cubicBezTo>
                  <a:cubicBezTo>
                    <a:pt x="236" y="42"/>
                    <a:pt x="236" y="42"/>
                    <a:pt x="236" y="42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41"/>
                    <a:pt x="240" y="41"/>
                    <a:pt x="240" y="41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9" y="47"/>
                    <a:pt x="249" y="47"/>
                    <a:pt x="249" y="47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5"/>
                    <a:pt x="252" y="45"/>
                    <a:pt x="252" y="45"/>
                  </a:cubicBezTo>
                  <a:cubicBezTo>
                    <a:pt x="252" y="46"/>
                    <a:pt x="252" y="46"/>
                    <a:pt x="252" y="46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3" y="49"/>
                    <a:pt x="253" y="49"/>
                    <a:pt x="253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5" y="51"/>
                    <a:pt x="255" y="51"/>
                    <a:pt x="255" y="51"/>
                  </a:cubicBezTo>
                  <a:cubicBezTo>
                    <a:pt x="255" y="51"/>
                    <a:pt x="255" y="51"/>
                    <a:pt x="255" y="51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6" y="64"/>
                    <a:pt x="256" y="64"/>
                    <a:pt x="256" y="64"/>
                  </a:cubicBezTo>
                  <a:cubicBezTo>
                    <a:pt x="256" y="64"/>
                    <a:pt x="256" y="64"/>
                    <a:pt x="256" y="64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4" y="67"/>
                    <a:pt x="254" y="67"/>
                    <a:pt x="254" y="67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2" y="68"/>
                    <a:pt x="252" y="68"/>
                    <a:pt x="252" y="68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5" y="69"/>
                    <a:pt x="255" y="69"/>
                    <a:pt x="255" y="69"/>
                  </a:cubicBezTo>
                  <a:cubicBezTo>
                    <a:pt x="254" y="70"/>
                    <a:pt x="254" y="70"/>
                    <a:pt x="254" y="70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3" y="74"/>
                    <a:pt x="253" y="74"/>
                    <a:pt x="253" y="74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2" y="77"/>
                    <a:pt x="252" y="77"/>
                    <a:pt x="252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0" y="77"/>
                    <a:pt x="250" y="77"/>
                    <a:pt x="250" y="77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1" y="79"/>
                    <a:pt x="251" y="79"/>
                    <a:pt x="251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7"/>
                    <a:pt x="250" y="87"/>
                    <a:pt x="250" y="87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1" y="87"/>
                    <a:pt x="251" y="87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3" y="85"/>
                    <a:pt x="253" y="85"/>
                    <a:pt x="253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5" y="80"/>
                    <a:pt x="255" y="80"/>
                    <a:pt x="255" y="80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79"/>
                    <a:pt x="256" y="79"/>
                    <a:pt x="256" y="79"/>
                  </a:cubicBezTo>
                  <a:cubicBezTo>
                    <a:pt x="257" y="78"/>
                    <a:pt x="257" y="78"/>
                    <a:pt x="257" y="78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7" y="77"/>
                    <a:pt x="257" y="77"/>
                    <a:pt x="257" y="77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5"/>
                    <a:pt x="260" y="75"/>
                    <a:pt x="260" y="75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1"/>
                    <a:pt x="257" y="71"/>
                    <a:pt x="257" y="71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71"/>
                    <a:pt x="261" y="71"/>
                    <a:pt x="261" y="71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2" y="69"/>
                    <a:pt x="262" y="69"/>
                    <a:pt x="262" y="69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6" y="73"/>
                    <a:pt x="266" y="73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1" y="71"/>
                    <a:pt x="271" y="71"/>
                    <a:pt x="271" y="71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2" y="73"/>
                    <a:pt x="272" y="73"/>
                    <a:pt x="272" y="73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3" y="73"/>
                    <a:pt x="273" y="73"/>
                    <a:pt x="273" y="73"/>
                  </a:cubicBezTo>
                  <a:cubicBezTo>
                    <a:pt x="272" y="73"/>
                    <a:pt x="272" y="73"/>
                    <a:pt x="272" y="73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4" y="70"/>
                    <a:pt x="274" y="70"/>
                    <a:pt x="274" y="70"/>
                  </a:cubicBezTo>
                  <a:cubicBezTo>
                    <a:pt x="275" y="70"/>
                    <a:pt x="275" y="70"/>
                    <a:pt x="275" y="70"/>
                  </a:cubicBezTo>
                  <a:cubicBezTo>
                    <a:pt x="275" y="70"/>
                    <a:pt x="275" y="70"/>
                    <a:pt x="275" y="70"/>
                  </a:cubicBezTo>
                  <a:cubicBezTo>
                    <a:pt x="277" y="69"/>
                    <a:pt x="277" y="69"/>
                    <a:pt x="277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3" y="68"/>
                    <a:pt x="283" y="68"/>
                    <a:pt x="283" y="68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0" y="72"/>
                    <a:pt x="300" y="72"/>
                    <a:pt x="300" y="72"/>
                  </a:cubicBezTo>
                  <a:cubicBezTo>
                    <a:pt x="302" y="71"/>
                    <a:pt x="302" y="71"/>
                    <a:pt x="302" y="71"/>
                  </a:cubicBezTo>
                  <a:cubicBezTo>
                    <a:pt x="302" y="71"/>
                    <a:pt x="302" y="71"/>
                    <a:pt x="302" y="71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4" y="70"/>
                    <a:pt x="304" y="70"/>
                    <a:pt x="304" y="70"/>
                  </a:cubicBezTo>
                  <a:cubicBezTo>
                    <a:pt x="303" y="70"/>
                    <a:pt x="303" y="70"/>
                    <a:pt x="303" y="70"/>
                  </a:cubicBezTo>
                  <a:cubicBezTo>
                    <a:pt x="304" y="70"/>
                    <a:pt x="304" y="70"/>
                    <a:pt x="304" y="70"/>
                  </a:cubicBezTo>
                  <a:cubicBezTo>
                    <a:pt x="305" y="70"/>
                    <a:pt x="305" y="70"/>
                    <a:pt x="305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7" y="70"/>
                    <a:pt x="307" y="70"/>
                    <a:pt x="307" y="70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6" y="67"/>
                    <a:pt x="306" y="67"/>
                    <a:pt x="306" y="67"/>
                  </a:cubicBezTo>
                  <a:cubicBezTo>
                    <a:pt x="305" y="67"/>
                    <a:pt x="305" y="67"/>
                    <a:pt x="305" y="67"/>
                  </a:cubicBezTo>
                  <a:cubicBezTo>
                    <a:pt x="305" y="66"/>
                    <a:pt x="305" y="66"/>
                    <a:pt x="305" y="66"/>
                  </a:cubicBezTo>
                  <a:cubicBezTo>
                    <a:pt x="304" y="65"/>
                    <a:pt x="304" y="65"/>
                    <a:pt x="304" y="65"/>
                  </a:cubicBezTo>
                  <a:cubicBezTo>
                    <a:pt x="304" y="65"/>
                    <a:pt x="304" y="65"/>
                    <a:pt x="304" y="65"/>
                  </a:cubicBezTo>
                  <a:cubicBezTo>
                    <a:pt x="304" y="64"/>
                    <a:pt x="304" y="64"/>
                    <a:pt x="304" y="64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04" y="62"/>
                    <a:pt x="304" y="62"/>
                    <a:pt x="304" y="62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05" y="63"/>
                    <a:pt x="305" y="63"/>
                    <a:pt x="305" y="63"/>
                  </a:cubicBezTo>
                  <a:cubicBezTo>
                    <a:pt x="306" y="62"/>
                    <a:pt x="306" y="62"/>
                    <a:pt x="306" y="62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06" y="61"/>
                    <a:pt x="306" y="61"/>
                    <a:pt x="306" y="61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8" y="61"/>
                    <a:pt x="308" y="61"/>
                    <a:pt x="308" y="61"/>
                  </a:cubicBezTo>
                  <a:cubicBezTo>
                    <a:pt x="308" y="61"/>
                    <a:pt x="308" y="61"/>
                    <a:pt x="308" y="61"/>
                  </a:cubicBezTo>
                  <a:cubicBezTo>
                    <a:pt x="309" y="61"/>
                    <a:pt x="309" y="61"/>
                    <a:pt x="309" y="61"/>
                  </a:cubicBezTo>
                  <a:cubicBezTo>
                    <a:pt x="310" y="61"/>
                    <a:pt x="310" y="61"/>
                    <a:pt x="310" y="61"/>
                  </a:cubicBezTo>
                  <a:cubicBezTo>
                    <a:pt x="310" y="61"/>
                    <a:pt x="310" y="61"/>
                    <a:pt x="310" y="61"/>
                  </a:cubicBezTo>
                  <a:cubicBezTo>
                    <a:pt x="311" y="61"/>
                    <a:pt x="311" y="61"/>
                    <a:pt x="311" y="61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3" y="62"/>
                    <a:pt x="313" y="62"/>
                    <a:pt x="313" y="62"/>
                  </a:cubicBezTo>
                  <a:cubicBezTo>
                    <a:pt x="313" y="61"/>
                    <a:pt x="313" y="61"/>
                    <a:pt x="313" y="61"/>
                  </a:cubicBezTo>
                  <a:cubicBezTo>
                    <a:pt x="313" y="61"/>
                    <a:pt x="313" y="61"/>
                    <a:pt x="313" y="61"/>
                  </a:cubicBezTo>
                  <a:cubicBezTo>
                    <a:pt x="314" y="62"/>
                    <a:pt x="314" y="62"/>
                    <a:pt x="314" y="62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6" y="63"/>
                    <a:pt x="316" y="63"/>
                    <a:pt x="316" y="63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7" y="61"/>
                    <a:pt x="317" y="61"/>
                    <a:pt x="317" y="61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21" y="61"/>
                    <a:pt x="321" y="61"/>
                    <a:pt x="321" y="61"/>
                  </a:cubicBezTo>
                  <a:cubicBezTo>
                    <a:pt x="321" y="62"/>
                    <a:pt x="321" y="62"/>
                    <a:pt x="321" y="62"/>
                  </a:cubicBezTo>
                  <a:cubicBezTo>
                    <a:pt x="322" y="63"/>
                    <a:pt x="322" y="63"/>
                    <a:pt x="322" y="63"/>
                  </a:cubicBezTo>
                  <a:cubicBezTo>
                    <a:pt x="323" y="62"/>
                    <a:pt x="323" y="62"/>
                    <a:pt x="323" y="62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24" y="64"/>
                    <a:pt x="324" y="64"/>
                    <a:pt x="324" y="64"/>
                  </a:cubicBezTo>
                  <a:cubicBezTo>
                    <a:pt x="324" y="63"/>
                    <a:pt x="324" y="63"/>
                    <a:pt x="324" y="63"/>
                  </a:cubicBezTo>
                  <a:cubicBezTo>
                    <a:pt x="325" y="63"/>
                    <a:pt x="325" y="63"/>
                    <a:pt x="325" y="63"/>
                  </a:cubicBezTo>
                  <a:cubicBezTo>
                    <a:pt x="325" y="63"/>
                    <a:pt x="325" y="63"/>
                    <a:pt x="325" y="63"/>
                  </a:cubicBezTo>
                  <a:cubicBezTo>
                    <a:pt x="325" y="64"/>
                    <a:pt x="325" y="64"/>
                    <a:pt x="325" y="64"/>
                  </a:cubicBezTo>
                  <a:cubicBezTo>
                    <a:pt x="325" y="65"/>
                    <a:pt x="325" y="65"/>
                    <a:pt x="325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7" y="65"/>
                    <a:pt x="327" y="65"/>
                    <a:pt x="327" y="65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27" y="65"/>
                    <a:pt x="327" y="65"/>
                    <a:pt x="327" y="65"/>
                  </a:cubicBezTo>
                  <a:cubicBezTo>
                    <a:pt x="328" y="65"/>
                    <a:pt x="328" y="65"/>
                    <a:pt x="328" y="65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7"/>
                    <a:pt x="328" y="67"/>
                    <a:pt x="328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8" y="69"/>
                    <a:pt x="328" y="69"/>
                    <a:pt x="328" y="69"/>
                  </a:cubicBezTo>
                  <a:cubicBezTo>
                    <a:pt x="328" y="70"/>
                    <a:pt x="328" y="70"/>
                    <a:pt x="328" y="70"/>
                  </a:cubicBezTo>
                  <a:cubicBezTo>
                    <a:pt x="329" y="70"/>
                    <a:pt x="329" y="70"/>
                    <a:pt x="329" y="70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0" y="69"/>
                    <a:pt x="330" y="69"/>
                    <a:pt x="330" y="69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2" y="70"/>
                    <a:pt x="332" y="70"/>
                    <a:pt x="332" y="70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3" y="72"/>
                    <a:pt x="333" y="72"/>
                    <a:pt x="333" y="72"/>
                  </a:cubicBezTo>
                  <a:cubicBezTo>
                    <a:pt x="333" y="72"/>
                    <a:pt x="333" y="72"/>
                    <a:pt x="333" y="72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34" y="73"/>
                    <a:pt x="334" y="73"/>
                    <a:pt x="334" y="73"/>
                  </a:cubicBezTo>
                  <a:cubicBezTo>
                    <a:pt x="333" y="74"/>
                    <a:pt x="333" y="74"/>
                    <a:pt x="333" y="74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1" y="74"/>
                    <a:pt x="331" y="74"/>
                    <a:pt x="331" y="74"/>
                  </a:cubicBezTo>
                  <a:cubicBezTo>
                    <a:pt x="330" y="73"/>
                    <a:pt x="330" y="73"/>
                    <a:pt x="330" y="73"/>
                  </a:cubicBezTo>
                  <a:cubicBezTo>
                    <a:pt x="328" y="73"/>
                    <a:pt x="328" y="73"/>
                    <a:pt x="328" y="73"/>
                  </a:cubicBezTo>
                  <a:cubicBezTo>
                    <a:pt x="329" y="74"/>
                    <a:pt x="329" y="74"/>
                    <a:pt x="329" y="74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31" y="76"/>
                    <a:pt x="331" y="76"/>
                    <a:pt x="331" y="76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5" y="76"/>
                    <a:pt x="335" y="76"/>
                    <a:pt x="335" y="76"/>
                  </a:cubicBezTo>
                  <a:cubicBezTo>
                    <a:pt x="335" y="76"/>
                    <a:pt x="335" y="76"/>
                    <a:pt x="335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4" y="74"/>
                    <a:pt x="334" y="74"/>
                    <a:pt x="334" y="74"/>
                  </a:cubicBezTo>
                  <a:cubicBezTo>
                    <a:pt x="335" y="74"/>
                    <a:pt x="335" y="74"/>
                    <a:pt x="335" y="74"/>
                  </a:cubicBezTo>
                  <a:cubicBezTo>
                    <a:pt x="336" y="75"/>
                    <a:pt x="336" y="75"/>
                    <a:pt x="336" y="75"/>
                  </a:cubicBezTo>
                  <a:cubicBezTo>
                    <a:pt x="337" y="76"/>
                    <a:pt x="337" y="76"/>
                    <a:pt x="337" y="76"/>
                  </a:cubicBezTo>
                  <a:cubicBezTo>
                    <a:pt x="337" y="76"/>
                    <a:pt x="337" y="76"/>
                    <a:pt x="337" y="76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8"/>
                    <a:pt x="337" y="78"/>
                    <a:pt x="337" y="78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41" y="80"/>
                    <a:pt x="341" y="80"/>
                    <a:pt x="341" y="80"/>
                  </a:cubicBezTo>
                  <a:cubicBezTo>
                    <a:pt x="341" y="81"/>
                    <a:pt x="341" y="81"/>
                    <a:pt x="341" y="81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5" y="83"/>
                    <a:pt x="345" y="83"/>
                    <a:pt x="345" y="83"/>
                  </a:cubicBezTo>
                  <a:cubicBezTo>
                    <a:pt x="346" y="83"/>
                    <a:pt x="346" y="83"/>
                    <a:pt x="346" y="83"/>
                  </a:cubicBezTo>
                  <a:cubicBezTo>
                    <a:pt x="346" y="83"/>
                    <a:pt x="346" y="83"/>
                    <a:pt x="346" y="83"/>
                  </a:cubicBezTo>
                  <a:cubicBezTo>
                    <a:pt x="346" y="82"/>
                    <a:pt x="346" y="82"/>
                    <a:pt x="346" y="82"/>
                  </a:cubicBezTo>
                  <a:cubicBezTo>
                    <a:pt x="347" y="82"/>
                    <a:pt x="347" y="82"/>
                    <a:pt x="347" y="82"/>
                  </a:cubicBezTo>
                  <a:cubicBezTo>
                    <a:pt x="347" y="83"/>
                    <a:pt x="347" y="83"/>
                    <a:pt x="347" y="83"/>
                  </a:cubicBezTo>
                  <a:cubicBezTo>
                    <a:pt x="348" y="83"/>
                    <a:pt x="348" y="83"/>
                    <a:pt x="348" y="83"/>
                  </a:cubicBezTo>
                  <a:cubicBezTo>
                    <a:pt x="348" y="84"/>
                    <a:pt x="348" y="84"/>
                    <a:pt x="348" y="84"/>
                  </a:cubicBezTo>
                  <a:cubicBezTo>
                    <a:pt x="349" y="84"/>
                    <a:pt x="349" y="84"/>
                    <a:pt x="349" y="84"/>
                  </a:cubicBezTo>
                  <a:cubicBezTo>
                    <a:pt x="349" y="83"/>
                    <a:pt x="349" y="83"/>
                    <a:pt x="349" y="83"/>
                  </a:cubicBezTo>
                  <a:cubicBezTo>
                    <a:pt x="348" y="79"/>
                    <a:pt x="348" y="79"/>
                    <a:pt x="348" y="79"/>
                  </a:cubicBezTo>
                  <a:cubicBezTo>
                    <a:pt x="347" y="77"/>
                    <a:pt x="347" y="77"/>
                    <a:pt x="347" y="77"/>
                  </a:cubicBezTo>
                  <a:cubicBezTo>
                    <a:pt x="346" y="74"/>
                    <a:pt x="346" y="74"/>
                    <a:pt x="346" y="74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0"/>
                    <a:pt x="345" y="70"/>
                    <a:pt x="345" y="70"/>
                  </a:cubicBezTo>
                  <a:cubicBezTo>
                    <a:pt x="346" y="71"/>
                    <a:pt x="346" y="71"/>
                    <a:pt x="346" y="71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8" y="73"/>
                    <a:pt x="348" y="73"/>
                    <a:pt x="348" y="73"/>
                  </a:cubicBezTo>
                  <a:cubicBezTo>
                    <a:pt x="349" y="74"/>
                    <a:pt x="349" y="74"/>
                    <a:pt x="349" y="74"/>
                  </a:cubicBezTo>
                  <a:cubicBezTo>
                    <a:pt x="351" y="74"/>
                    <a:pt x="351" y="74"/>
                    <a:pt x="351" y="74"/>
                  </a:cubicBezTo>
                  <a:cubicBezTo>
                    <a:pt x="354" y="74"/>
                    <a:pt x="354" y="74"/>
                    <a:pt x="354" y="74"/>
                  </a:cubicBezTo>
                  <a:cubicBezTo>
                    <a:pt x="355" y="74"/>
                    <a:pt x="355" y="74"/>
                    <a:pt x="355" y="74"/>
                  </a:cubicBezTo>
                  <a:cubicBezTo>
                    <a:pt x="356" y="74"/>
                    <a:pt x="356" y="74"/>
                    <a:pt x="356" y="74"/>
                  </a:cubicBezTo>
                  <a:cubicBezTo>
                    <a:pt x="357" y="74"/>
                    <a:pt x="357" y="74"/>
                    <a:pt x="357" y="74"/>
                  </a:cubicBezTo>
                  <a:cubicBezTo>
                    <a:pt x="357" y="74"/>
                    <a:pt x="357" y="74"/>
                    <a:pt x="357" y="74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6" y="71"/>
                    <a:pt x="356" y="71"/>
                    <a:pt x="356" y="71"/>
                  </a:cubicBezTo>
                  <a:cubicBezTo>
                    <a:pt x="359" y="70"/>
                    <a:pt x="359" y="70"/>
                    <a:pt x="35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3" y="70"/>
                    <a:pt x="363" y="70"/>
                    <a:pt x="363" y="70"/>
                  </a:cubicBezTo>
                  <a:cubicBezTo>
                    <a:pt x="364" y="71"/>
                    <a:pt x="364" y="71"/>
                    <a:pt x="364" y="71"/>
                  </a:cubicBezTo>
                  <a:cubicBezTo>
                    <a:pt x="365" y="72"/>
                    <a:pt x="365" y="72"/>
                    <a:pt x="365" y="72"/>
                  </a:cubicBezTo>
                  <a:cubicBezTo>
                    <a:pt x="365" y="72"/>
                    <a:pt x="365" y="72"/>
                    <a:pt x="365" y="72"/>
                  </a:cubicBezTo>
                  <a:cubicBezTo>
                    <a:pt x="367" y="73"/>
                    <a:pt x="367" y="73"/>
                    <a:pt x="367" y="73"/>
                  </a:cubicBezTo>
                  <a:cubicBezTo>
                    <a:pt x="367" y="73"/>
                    <a:pt x="367" y="73"/>
                    <a:pt x="367" y="73"/>
                  </a:cubicBezTo>
                  <a:cubicBezTo>
                    <a:pt x="369" y="73"/>
                    <a:pt x="369" y="73"/>
                    <a:pt x="369" y="73"/>
                  </a:cubicBezTo>
                  <a:cubicBezTo>
                    <a:pt x="368" y="73"/>
                    <a:pt x="368" y="73"/>
                    <a:pt x="368" y="73"/>
                  </a:cubicBezTo>
                  <a:cubicBezTo>
                    <a:pt x="368" y="72"/>
                    <a:pt x="368" y="72"/>
                    <a:pt x="368" y="72"/>
                  </a:cubicBezTo>
                  <a:cubicBezTo>
                    <a:pt x="369" y="73"/>
                    <a:pt x="369" y="73"/>
                    <a:pt x="369" y="73"/>
                  </a:cubicBezTo>
                  <a:cubicBezTo>
                    <a:pt x="370" y="72"/>
                    <a:pt x="370" y="72"/>
                    <a:pt x="370" y="72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70" y="71"/>
                    <a:pt x="370" y="71"/>
                    <a:pt x="370" y="71"/>
                  </a:cubicBezTo>
                  <a:cubicBezTo>
                    <a:pt x="369" y="70"/>
                    <a:pt x="369" y="70"/>
                    <a:pt x="369" y="70"/>
                  </a:cubicBezTo>
                  <a:cubicBezTo>
                    <a:pt x="368" y="71"/>
                    <a:pt x="368" y="71"/>
                    <a:pt x="368" y="71"/>
                  </a:cubicBezTo>
                  <a:cubicBezTo>
                    <a:pt x="367" y="71"/>
                    <a:pt x="367" y="71"/>
                    <a:pt x="367" y="71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7" y="68"/>
                    <a:pt x="367" y="68"/>
                    <a:pt x="367" y="68"/>
                  </a:cubicBezTo>
                  <a:cubicBezTo>
                    <a:pt x="367" y="68"/>
                    <a:pt x="367" y="68"/>
                    <a:pt x="367" y="68"/>
                  </a:cubicBezTo>
                  <a:cubicBezTo>
                    <a:pt x="368" y="68"/>
                    <a:pt x="368" y="68"/>
                    <a:pt x="368" y="68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370" y="69"/>
                    <a:pt x="370" y="69"/>
                    <a:pt x="370" y="69"/>
                  </a:cubicBezTo>
                  <a:cubicBezTo>
                    <a:pt x="371" y="69"/>
                    <a:pt x="371" y="69"/>
                    <a:pt x="371" y="69"/>
                  </a:cubicBezTo>
                  <a:cubicBezTo>
                    <a:pt x="371" y="69"/>
                    <a:pt x="371" y="69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1" y="68"/>
                    <a:pt x="371" y="68"/>
                    <a:pt x="371" y="68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3" y="68"/>
                    <a:pt x="373" y="68"/>
                    <a:pt x="373" y="68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2" y="66"/>
                    <a:pt x="372" y="66"/>
                    <a:pt x="372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8" y="64"/>
                    <a:pt x="368" y="64"/>
                    <a:pt x="368" y="64"/>
                  </a:cubicBezTo>
                  <a:cubicBezTo>
                    <a:pt x="367" y="63"/>
                    <a:pt x="367" y="63"/>
                    <a:pt x="367" y="63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8" y="61"/>
                    <a:pt x="368" y="61"/>
                    <a:pt x="368" y="61"/>
                  </a:cubicBezTo>
                  <a:cubicBezTo>
                    <a:pt x="369" y="61"/>
                    <a:pt x="369" y="61"/>
                    <a:pt x="369" y="61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67" y="61"/>
                    <a:pt x="367" y="61"/>
                    <a:pt x="367" y="61"/>
                  </a:cubicBezTo>
                  <a:cubicBezTo>
                    <a:pt x="367" y="62"/>
                    <a:pt x="367" y="62"/>
                    <a:pt x="367" y="62"/>
                  </a:cubicBezTo>
                  <a:cubicBezTo>
                    <a:pt x="365" y="61"/>
                    <a:pt x="365" y="61"/>
                    <a:pt x="365" y="61"/>
                  </a:cubicBezTo>
                  <a:cubicBezTo>
                    <a:pt x="364" y="60"/>
                    <a:pt x="364" y="60"/>
                    <a:pt x="364" y="60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5" y="58"/>
                    <a:pt x="365" y="58"/>
                    <a:pt x="365" y="58"/>
                  </a:cubicBezTo>
                  <a:cubicBezTo>
                    <a:pt x="366" y="57"/>
                    <a:pt x="366" y="57"/>
                    <a:pt x="366" y="57"/>
                  </a:cubicBezTo>
                  <a:cubicBezTo>
                    <a:pt x="367" y="57"/>
                    <a:pt x="367" y="57"/>
                    <a:pt x="367" y="57"/>
                  </a:cubicBezTo>
                  <a:cubicBezTo>
                    <a:pt x="369" y="56"/>
                    <a:pt x="369" y="56"/>
                    <a:pt x="369" y="56"/>
                  </a:cubicBezTo>
                  <a:cubicBezTo>
                    <a:pt x="369" y="56"/>
                    <a:pt x="369" y="56"/>
                    <a:pt x="369" y="56"/>
                  </a:cubicBezTo>
                  <a:cubicBezTo>
                    <a:pt x="368" y="55"/>
                    <a:pt x="368" y="55"/>
                    <a:pt x="368" y="55"/>
                  </a:cubicBezTo>
                  <a:cubicBezTo>
                    <a:pt x="367" y="55"/>
                    <a:pt x="367" y="55"/>
                    <a:pt x="367" y="55"/>
                  </a:cubicBezTo>
                  <a:cubicBezTo>
                    <a:pt x="366" y="54"/>
                    <a:pt x="366" y="54"/>
                    <a:pt x="366" y="54"/>
                  </a:cubicBezTo>
                  <a:cubicBezTo>
                    <a:pt x="365" y="54"/>
                    <a:pt x="365" y="54"/>
                    <a:pt x="365" y="54"/>
                  </a:cubicBezTo>
                  <a:cubicBezTo>
                    <a:pt x="364" y="53"/>
                    <a:pt x="364" y="53"/>
                    <a:pt x="364" y="53"/>
                  </a:cubicBezTo>
                  <a:cubicBezTo>
                    <a:pt x="365" y="53"/>
                    <a:pt x="365" y="53"/>
                    <a:pt x="365" y="53"/>
                  </a:cubicBezTo>
                  <a:cubicBezTo>
                    <a:pt x="367" y="53"/>
                    <a:pt x="367" y="53"/>
                    <a:pt x="367" y="53"/>
                  </a:cubicBezTo>
                  <a:cubicBezTo>
                    <a:pt x="369" y="53"/>
                    <a:pt x="369" y="53"/>
                    <a:pt x="369" y="53"/>
                  </a:cubicBezTo>
                  <a:cubicBezTo>
                    <a:pt x="371" y="53"/>
                    <a:pt x="371" y="53"/>
                    <a:pt x="371" y="53"/>
                  </a:cubicBezTo>
                  <a:cubicBezTo>
                    <a:pt x="374" y="53"/>
                    <a:pt x="374" y="53"/>
                    <a:pt x="374" y="53"/>
                  </a:cubicBezTo>
                  <a:cubicBezTo>
                    <a:pt x="379" y="53"/>
                    <a:pt x="379" y="53"/>
                    <a:pt x="379" y="53"/>
                  </a:cubicBezTo>
                  <a:cubicBezTo>
                    <a:pt x="380" y="52"/>
                    <a:pt x="380" y="52"/>
                    <a:pt x="380" y="52"/>
                  </a:cubicBezTo>
                  <a:cubicBezTo>
                    <a:pt x="383" y="52"/>
                    <a:pt x="383" y="52"/>
                    <a:pt x="383" y="52"/>
                  </a:cubicBezTo>
                  <a:cubicBezTo>
                    <a:pt x="385" y="52"/>
                    <a:pt x="385" y="52"/>
                    <a:pt x="385" y="52"/>
                  </a:cubicBezTo>
                  <a:cubicBezTo>
                    <a:pt x="386" y="52"/>
                    <a:pt x="386" y="52"/>
                    <a:pt x="386" y="52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7" y="53"/>
                    <a:pt x="387" y="53"/>
                    <a:pt x="387" y="53"/>
                  </a:cubicBezTo>
                  <a:cubicBezTo>
                    <a:pt x="385" y="54"/>
                    <a:pt x="385" y="54"/>
                    <a:pt x="385" y="54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83" y="53"/>
                    <a:pt x="383" y="53"/>
                    <a:pt x="383" y="53"/>
                  </a:cubicBezTo>
                  <a:cubicBezTo>
                    <a:pt x="382" y="53"/>
                    <a:pt x="382" y="53"/>
                    <a:pt x="382" y="53"/>
                  </a:cubicBezTo>
                  <a:cubicBezTo>
                    <a:pt x="382" y="55"/>
                    <a:pt x="382" y="55"/>
                    <a:pt x="382" y="55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2" y="57"/>
                    <a:pt x="382" y="57"/>
                    <a:pt x="382" y="57"/>
                  </a:cubicBezTo>
                  <a:cubicBezTo>
                    <a:pt x="382" y="57"/>
                    <a:pt x="382" y="57"/>
                    <a:pt x="382" y="57"/>
                  </a:cubicBezTo>
                  <a:cubicBezTo>
                    <a:pt x="384" y="56"/>
                    <a:pt x="384" y="56"/>
                    <a:pt x="384" y="56"/>
                  </a:cubicBezTo>
                  <a:cubicBezTo>
                    <a:pt x="384" y="55"/>
                    <a:pt x="384" y="55"/>
                    <a:pt x="384" y="55"/>
                  </a:cubicBezTo>
                  <a:cubicBezTo>
                    <a:pt x="386" y="54"/>
                    <a:pt x="386" y="54"/>
                    <a:pt x="386" y="54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90" y="54"/>
                    <a:pt x="390" y="54"/>
                    <a:pt x="390" y="54"/>
                  </a:cubicBezTo>
                  <a:cubicBezTo>
                    <a:pt x="390" y="56"/>
                    <a:pt x="390" y="56"/>
                    <a:pt x="390" y="56"/>
                  </a:cubicBezTo>
                  <a:cubicBezTo>
                    <a:pt x="389" y="57"/>
                    <a:pt x="389" y="57"/>
                    <a:pt x="389" y="57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8" y="55"/>
                    <a:pt x="388" y="55"/>
                    <a:pt x="388" y="55"/>
                  </a:cubicBezTo>
                  <a:cubicBezTo>
                    <a:pt x="388" y="54"/>
                    <a:pt x="388" y="54"/>
                    <a:pt x="388" y="54"/>
                  </a:cubicBezTo>
                  <a:cubicBezTo>
                    <a:pt x="387" y="55"/>
                    <a:pt x="387" y="55"/>
                    <a:pt x="387" y="55"/>
                  </a:cubicBezTo>
                  <a:cubicBezTo>
                    <a:pt x="386" y="54"/>
                    <a:pt x="386" y="54"/>
                    <a:pt x="386" y="54"/>
                  </a:cubicBezTo>
                  <a:cubicBezTo>
                    <a:pt x="387" y="56"/>
                    <a:pt x="387" y="56"/>
                    <a:pt x="387" y="56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8" y="58"/>
                    <a:pt x="388" y="58"/>
                    <a:pt x="388" y="58"/>
                  </a:cubicBezTo>
                  <a:cubicBezTo>
                    <a:pt x="388" y="59"/>
                    <a:pt x="388" y="59"/>
                    <a:pt x="388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7" y="60"/>
                    <a:pt x="387" y="60"/>
                    <a:pt x="387" y="60"/>
                  </a:cubicBezTo>
                  <a:cubicBezTo>
                    <a:pt x="387" y="61"/>
                    <a:pt x="387" y="61"/>
                    <a:pt x="387" y="61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90" y="60"/>
                    <a:pt x="390" y="60"/>
                    <a:pt x="390" y="60"/>
                  </a:cubicBezTo>
                  <a:cubicBezTo>
                    <a:pt x="390" y="59"/>
                    <a:pt x="390" y="59"/>
                    <a:pt x="390" y="59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90" y="56"/>
                    <a:pt x="390" y="56"/>
                    <a:pt x="390" y="56"/>
                  </a:cubicBezTo>
                  <a:cubicBezTo>
                    <a:pt x="390" y="52"/>
                    <a:pt x="390" y="52"/>
                    <a:pt x="390" y="52"/>
                  </a:cubicBezTo>
                  <a:cubicBezTo>
                    <a:pt x="391" y="51"/>
                    <a:pt x="391" y="51"/>
                    <a:pt x="391" y="51"/>
                  </a:cubicBezTo>
                  <a:cubicBezTo>
                    <a:pt x="394" y="50"/>
                    <a:pt x="394" y="50"/>
                    <a:pt x="394" y="50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402" y="51"/>
                    <a:pt x="402" y="51"/>
                    <a:pt x="402" y="51"/>
                  </a:cubicBezTo>
                  <a:cubicBezTo>
                    <a:pt x="403" y="53"/>
                    <a:pt x="403" y="53"/>
                    <a:pt x="403" y="53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401" y="54"/>
                    <a:pt x="401" y="54"/>
                    <a:pt x="401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1" y="56"/>
                    <a:pt x="401" y="56"/>
                    <a:pt x="401" y="56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401" y="56"/>
                    <a:pt x="401" y="56"/>
                    <a:pt x="401" y="56"/>
                  </a:cubicBezTo>
                  <a:cubicBezTo>
                    <a:pt x="402" y="56"/>
                    <a:pt x="402" y="56"/>
                    <a:pt x="402" y="56"/>
                  </a:cubicBezTo>
                  <a:cubicBezTo>
                    <a:pt x="403" y="56"/>
                    <a:pt x="403" y="56"/>
                    <a:pt x="403" y="56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5" y="56"/>
                    <a:pt x="405" y="56"/>
                    <a:pt x="405" y="56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8"/>
                    <a:pt x="405" y="58"/>
                    <a:pt x="405" y="58"/>
                  </a:cubicBezTo>
                  <a:cubicBezTo>
                    <a:pt x="406" y="59"/>
                    <a:pt x="406" y="59"/>
                    <a:pt x="406" y="59"/>
                  </a:cubicBezTo>
                  <a:cubicBezTo>
                    <a:pt x="406" y="58"/>
                    <a:pt x="406" y="58"/>
                    <a:pt x="406" y="58"/>
                  </a:cubicBezTo>
                  <a:cubicBezTo>
                    <a:pt x="406" y="57"/>
                    <a:pt x="406" y="57"/>
                    <a:pt x="406" y="57"/>
                  </a:cubicBezTo>
                  <a:cubicBezTo>
                    <a:pt x="407" y="56"/>
                    <a:pt x="407" y="56"/>
                    <a:pt x="407" y="56"/>
                  </a:cubicBezTo>
                  <a:cubicBezTo>
                    <a:pt x="408" y="57"/>
                    <a:pt x="408" y="57"/>
                    <a:pt x="408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8" y="58"/>
                    <a:pt x="408" y="58"/>
                    <a:pt x="408" y="58"/>
                  </a:cubicBezTo>
                  <a:cubicBezTo>
                    <a:pt x="408" y="59"/>
                    <a:pt x="408" y="59"/>
                    <a:pt x="408" y="59"/>
                  </a:cubicBezTo>
                  <a:cubicBezTo>
                    <a:pt x="408" y="60"/>
                    <a:pt x="408" y="60"/>
                    <a:pt x="408" y="60"/>
                  </a:cubicBezTo>
                  <a:cubicBezTo>
                    <a:pt x="409" y="59"/>
                    <a:pt x="409" y="59"/>
                    <a:pt x="409" y="59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0" y="58"/>
                    <a:pt x="410" y="58"/>
                    <a:pt x="410" y="58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10" y="58"/>
                    <a:pt x="410" y="58"/>
                    <a:pt x="410" y="58"/>
                  </a:cubicBezTo>
                  <a:cubicBezTo>
                    <a:pt x="411" y="56"/>
                    <a:pt x="411" y="56"/>
                    <a:pt x="411" y="56"/>
                  </a:cubicBezTo>
                  <a:cubicBezTo>
                    <a:pt x="411" y="56"/>
                    <a:pt x="411" y="56"/>
                    <a:pt x="411" y="56"/>
                  </a:cubicBezTo>
                  <a:cubicBezTo>
                    <a:pt x="412" y="56"/>
                    <a:pt x="412" y="56"/>
                    <a:pt x="412" y="56"/>
                  </a:cubicBezTo>
                  <a:cubicBezTo>
                    <a:pt x="414" y="58"/>
                    <a:pt x="414" y="58"/>
                    <a:pt x="414" y="58"/>
                  </a:cubicBezTo>
                  <a:cubicBezTo>
                    <a:pt x="416" y="58"/>
                    <a:pt x="416" y="58"/>
                    <a:pt x="416" y="58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60"/>
                    <a:pt x="417" y="60"/>
                    <a:pt x="417" y="60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8" y="61"/>
                    <a:pt x="418" y="61"/>
                    <a:pt x="418" y="61"/>
                  </a:cubicBezTo>
                  <a:cubicBezTo>
                    <a:pt x="419" y="61"/>
                    <a:pt x="419" y="61"/>
                    <a:pt x="419" y="61"/>
                  </a:cubicBezTo>
                  <a:cubicBezTo>
                    <a:pt x="421" y="61"/>
                    <a:pt x="421" y="61"/>
                    <a:pt x="421" y="61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3" y="60"/>
                    <a:pt x="423" y="60"/>
                    <a:pt x="423" y="60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8"/>
                    <a:pt x="426" y="58"/>
                    <a:pt x="426" y="58"/>
                  </a:cubicBezTo>
                  <a:cubicBezTo>
                    <a:pt x="427" y="57"/>
                    <a:pt x="427" y="57"/>
                    <a:pt x="427" y="57"/>
                  </a:cubicBezTo>
                  <a:cubicBezTo>
                    <a:pt x="428" y="56"/>
                    <a:pt x="428" y="56"/>
                    <a:pt x="428" y="56"/>
                  </a:cubicBezTo>
                  <a:cubicBezTo>
                    <a:pt x="432" y="55"/>
                    <a:pt x="432" y="55"/>
                    <a:pt x="432" y="55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4" y="55"/>
                    <a:pt x="434" y="55"/>
                    <a:pt x="434" y="55"/>
                  </a:cubicBezTo>
                  <a:cubicBezTo>
                    <a:pt x="434" y="54"/>
                    <a:pt x="434" y="54"/>
                    <a:pt x="434" y="54"/>
                  </a:cubicBezTo>
                  <a:cubicBezTo>
                    <a:pt x="436" y="53"/>
                    <a:pt x="436" y="53"/>
                    <a:pt x="436" y="53"/>
                  </a:cubicBezTo>
                  <a:cubicBezTo>
                    <a:pt x="437" y="53"/>
                    <a:pt x="437" y="53"/>
                    <a:pt x="437" y="53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4" y="54"/>
                    <a:pt x="444" y="54"/>
                    <a:pt x="444" y="54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8" y="57"/>
                    <a:pt x="448" y="57"/>
                    <a:pt x="448" y="57"/>
                  </a:cubicBezTo>
                  <a:cubicBezTo>
                    <a:pt x="449" y="59"/>
                    <a:pt x="449" y="59"/>
                    <a:pt x="449" y="59"/>
                  </a:cubicBezTo>
                  <a:cubicBezTo>
                    <a:pt x="450" y="60"/>
                    <a:pt x="450" y="60"/>
                    <a:pt x="450" y="60"/>
                  </a:cubicBezTo>
                  <a:cubicBezTo>
                    <a:pt x="450" y="61"/>
                    <a:pt x="450" y="61"/>
                    <a:pt x="450" y="61"/>
                  </a:cubicBezTo>
                  <a:cubicBezTo>
                    <a:pt x="451" y="61"/>
                    <a:pt x="451" y="61"/>
                    <a:pt x="451" y="61"/>
                  </a:cubicBezTo>
                  <a:cubicBezTo>
                    <a:pt x="450" y="62"/>
                    <a:pt x="450" y="62"/>
                    <a:pt x="450" y="62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51" y="65"/>
                    <a:pt x="451" y="65"/>
                    <a:pt x="451" y="65"/>
                  </a:cubicBezTo>
                  <a:cubicBezTo>
                    <a:pt x="451" y="65"/>
                    <a:pt x="451" y="65"/>
                    <a:pt x="451" y="65"/>
                  </a:cubicBezTo>
                  <a:cubicBezTo>
                    <a:pt x="452" y="65"/>
                    <a:pt x="452" y="65"/>
                    <a:pt x="452" y="65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4" y="64"/>
                    <a:pt x="454" y="64"/>
                    <a:pt x="454" y="64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5" y="64"/>
                    <a:pt x="455" y="64"/>
                    <a:pt x="455" y="64"/>
                  </a:cubicBezTo>
                  <a:cubicBezTo>
                    <a:pt x="456" y="64"/>
                    <a:pt x="456" y="64"/>
                    <a:pt x="456" y="64"/>
                  </a:cubicBezTo>
                  <a:cubicBezTo>
                    <a:pt x="457" y="64"/>
                    <a:pt x="457" y="64"/>
                    <a:pt x="457" y="64"/>
                  </a:cubicBezTo>
                  <a:cubicBezTo>
                    <a:pt x="457" y="65"/>
                    <a:pt x="457" y="65"/>
                    <a:pt x="457" y="65"/>
                  </a:cubicBezTo>
                  <a:cubicBezTo>
                    <a:pt x="458" y="65"/>
                    <a:pt x="458" y="65"/>
                    <a:pt x="458" y="65"/>
                  </a:cubicBezTo>
                  <a:cubicBezTo>
                    <a:pt x="457" y="63"/>
                    <a:pt x="457" y="63"/>
                    <a:pt x="457" y="63"/>
                  </a:cubicBezTo>
                  <a:cubicBezTo>
                    <a:pt x="458" y="63"/>
                    <a:pt x="458" y="63"/>
                    <a:pt x="458" y="63"/>
                  </a:cubicBezTo>
                  <a:cubicBezTo>
                    <a:pt x="459" y="64"/>
                    <a:pt x="459" y="64"/>
                    <a:pt x="459" y="64"/>
                  </a:cubicBezTo>
                  <a:cubicBezTo>
                    <a:pt x="460" y="66"/>
                    <a:pt x="460" y="66"/>
                    <a:pt x="460" y="66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67"/>
                    <a:pt x="461" y="67"/>
                    <a:pt x="461" y="67"/>
                  </a:cubicBezTo>
                  <a:cubicBezTo>
                    <a:pt x="462" y="69"/>
                    <a:pt x="462" y="69"/>
                    <a:pt x="462" y="69"/>
                  </a:cubicBezTo>
                  <a:cubicBezTo>
                    <a:pt x="462" y="68"/>
                    <a:pt x="462" y="68"/>
                    <a:pt x="462" y="68"/>
                  </a:cubicBezTo>
                  <a:cubicBezTo>
                    <a:pt x="462" y="67"/>
                    <a:pt x="462" y="67"/>
                    <a:pt x="462" y="67"/>
                  </a:cubicBezTo>
                  <a:cubicBezTo>
                    <a:pt x="461" y="67"/>
                    <a:pt x="461" y="67"/>
                    <a:pt x="461" y="67"/>
                  </a:cubicBezTo>
                  <a:cubicBezTo>
                    <a:pt x="461" y="66"/>
                    <a:pt x="461" y="66"/>
                    <a:pt x="461" y="66"/>
                  </a:cubicBezTo>
                  <a:cubicBezTo>
                    <a:pt x="462" y="66"/>
                    <a:pt x="462" y="66"/>
                    <a:pt x="462" y="66"/>
                  </a:cubicBezTo>
                  <a:cubicBezTo>
                    <a:pt x="463" y="66"/>
                    <a:pt x="463" y="66"/>
                    <a:pt x="463" y="66"/>
                  </a:cubicBezTo>
                  <a:cubicBezTo>
                    <a:pt x="464" y="67"/>
                    <a:pt x="464" y="67"/>
                    <a:pt x="464" y="67"/>
                  </a:cubicBezTo>
                  <a:cubicBezTo>
                    <a:pt x="465" y="69"/>
                    <a:pt x="465" y="69"/>
                    <a:pt x="465" y="69"/>
                  </a:cubicBezTo>
                  <a:cubicBezTo>
                    <a:pt x="464" y="67"/>
                    <a:pt x="464" y="67"/>
                    <a:pt x="464" y="67"/>
                  </a:cubicBezTo>
                  <a:cubicBezTo>
                    <a:pt x="463" y="65"/>
                    <a:pt x="463" y="65"/>
                    <a:pt x="463" y="65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4" y="61"/>
                    <a:pt x="464" y="61"/>
                    <a:pt x="464" y="61"/>
                  </a:cubicBezTo>
                  <a:cubicBezTo>
                    <a:pt x="466" y="61"/>
                    <a:pt x="466" y="61"/>
                    <a:pt x="466" y="61"/>
                  </a:cubicBezTo>
                  <a:cubicBezTo>
                    <a:pt x="467" y="60"/>
                    <a:pt x="467" y="60"/>
                    <a:pt x="467" y="60"/>
                  </a:cubicBezTo>
                  <a:cubicBezTo>
                    <a:pt x="468" y="59"/>
                    <a:pt x="468" y="59"/>
                    <a:pt x="468" y="59"/>
                  </a:cubicBezTo>
                  <a:cubicBezTo>
                    <a:pt x="468" y="59"/>
                    <a:pt x="468" y="59"/>
                    <a:pt x="468" y="59"/>
                  </a:cubicBezTo>
                  <a:cubicBezTo>
                    <a:pt x="468" y="58"/>
                    <a:pt x="468" y="58"/>
                    <a:pt x="468" y="58"/>
                  </a:cubicBezTo>
                  <a:cubicBezTo>
                    <a:pt x="469" y="58"/>
                    <a:pt x="469" y="58"/>
                    <a:pt x="469" y="58"/>
                  </a:cubicBezTo>
                  <a:cubicBezTo>
                    <a:pt x="470" y="59"/>
                    <a:pt x="470" y="59"/>
                    <a:pt x="470" y="59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72" y="59"/>
                    <a:pt x="472" y="59"/>
                    <a:pt x="472" y="59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5" y="58"/>
                    <a:pt x="475" y="58"/>
                    <a:pt x="475" y="58"/>
                  </a:cubicBezTo>
                  <a:cubicBezTo>
                    <a:pt x="477" y="58"/>
                    <a:pt x="477" y="58"/>
                    <a:pt x="477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5"/>
                    <a:pt x="480" y="55"/>
                    <a:pt x="480" y="55"/>
                  </a:cubicBezTo>
                  <a:cubicBezTo>
                    <a:pt x="480" y="54"/>
                    <a:pt x="480" y="54"/>
                    <a:pt x="480" y="54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482" y="54"/>
                    <a:pt x="482" y="54"/>
                    <a:pt x="482" y="54"/>
                  </a:cubicBezTo>
                  <a:cubicBezTo>
                    <a:pt x="483" y="55"/>
                    <a:pt x="483" y="55"/>
                    <a:pt x="483" y="55"/>
                  </a:cubicBezTo>
                  <a:cubicBezTo>
                    <a:pt x="483" y="55"/>
                    <a:pt x="483" y="55"/>
                    <a:pt x="483" y="55"/>
                  </a:cubicBezTo>
                  <a:cubicBezTo>
                    <a:pt x="484" y="55"/>
                    <a:pt x="484" y="55"/>
                    <a:pt x="484" y="55"/>
                  </a:cubicBez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6" y="58"/>
                    <a:pt x="486" y="58"/>
                    <a:pt x="486" y="58"/>
                  </a:cubicBezTo>
                  <a:cubicBezTo>
                    <a:pt x="487" y="59"/>
                    <a:pt x="487" y="59"/>
                    <a:pt x="487" y="59"/>
                  </a:cubicBezTo>
                  <a:cubicBezTo>
                    <a:pt x="488" y="58"/>
                    <a:pt x="488" y="58"/>
                    <a:pt x="488" y="58"/>
                  </a:cubicBezTo>
                  <a:cubicBezTo>
                    <a:pt x="490" y="59"/>
                    <a:pt x="490" y="59"/>
                    <a:pt x="490" y="59"/>
                  </a:cubicBezTo>
                  <a:cubicBezTo>
                    <a:pt x="490" y="59"/>
                    <a:pt x="490" y="59"/>
                    <a:pt x="490" y="59"/>
                  </a:cubicBezTo>
                  <a:cubicBezTo>
                    <a:pt x="491" y="59"/>
                    <a:pt x="491" y="59"/>
                    <a:pt x="491" y="59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3" y="62"/>
                    <a:pt x="493" y="62"/>
                    <a:pt x="493" y="62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6" y="62"/>
                    <a:pt x="496" y="62"/>
                    <a:pt x="496" y="62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7" y="60"/>
                    <a:pt x="497" y="60"/>
                    <a:pt x="497" y="60"/>
                  </a:cubicBezTo>
                  <a:cubicBezTo>
                    <a:pt x="498" y="60"/>
                    <a:pt x="498" y="60"/>
                    <a:pt x="498" y="60"/>
                  </a:cubicBezTo>
                  <a:cubicBezTo>
                    <a:pt x="498" y="60"/>
                    <a:pt x="498" y="60"/>
                    <a:pt x="498" y="60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8"/>
                    <a:pt x="498" y="58"/>
                    <a:pt x="498" y="58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4" y="54"/>
                    <a:pt x="494" y="54"/>
                    <a:pt x="494" y="54"/>
                  </a:cubicBezTo>
                  <a:cubicBezTo>
                    <a:pt x="493" y="54"/>
                    <a:pt x="493" y="54"/>
                    <a:pt x="493" y="54"/>
                  </a:cubicBezTo>
                  <a:cubicBezTo>
                    <a:pt x="493" y="53"/>
                    <a:pt x="493" y="53"/>
                    <a:pt x="493" y="53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7" y="47"/>
                    <a:pt x="487" y="47"/>
                    <a:pt x="487" y="47"/>
                  </a:cubicBezTo>
                  <a:cubicBezTo>
                    <a:pt x="487" y="47"/>
                    <a:pt x="487" y="47"/>
                    <a:pt x="487" y="47"/>
                  </a:cubicBezTo>
                  <a:cubicBezTo>
                    <a:pt x="489" y="47"/>
                    <a:pt x="489" y="47"/>
                    <a:pt x="489" y="47"/>
                  </a:cubicBezTo>
                  <a:cubicBezTo>
                    <a:pt x="490" y="47"/>
                    <a:pt x="490" y="47"/>
                    <a:pt x="490" y="47"/>
                  </a:cubicBezTo>
                  <a:cubicBezTo>
                    <a:pt x="492" y="47"/>
                    <a:pt x="492" y="47"/>
                    <a:pt x="492" y="47"/>
                  </a:cubicBezTo>
                  <a:cubicBezTo>
                    <a:pt x="494" y="47"/>
                    <a:pt x="494" y="47"/>
                    <a:pt x="494" y="47"/>
                  </a:cubicBezTo>
                  <a:cubicBezTo>
                    <a:pt x="494" y="46"/>
                    <a:pt x="494" y="46"/>
                    <a:pt x="494" y="46"/>
                  </a:cubicBezTo>
                  <a:cubicBezTo>
                    <a:pt x="495" y="46"/>
                    <a:pt x="495" y="46"/>
                    <a:pt x="495" y="46"/>
                  </a:cubicBezTo>
                  <a:cubicBezTo>
                    <a:pt x="497" y="46"/>
                    <a:pt x="497" y="46"/>
                    <a:pt x="497" y="46"/>
                  </a:cubicBezTo>
                  <a:cubicBezTo>
                    <a:pt x="497" y="46"/>
                    <a:pt x="497" y="46"/>
                    <a:pt x="497" y="46"/>
                  </a:cubicBezTo>
                  <a:cubicBezTo>
                    <a:pt x="498" y="46"/>
                    <a:pt x="498" y="46"/>
                    <a:pt x="498" y="46"/>
                  </a:cubicBezTo>
                  <a:cubicBezTo>
                    <a:pt x="498" y="45"/>
                    <a:pt x="498" y="45"/>
                    <a:pt x="498" y="45"/>
                  </a:cubicBezTo>
                  <a:cubicBezTo>
                    <a:pt x="499" y="45"/>
                    <a:pt x="499" y="45"/>
                    <a:pt x="499" y="45"/>
                  </a:cubicBezTo>
                  <a:cubicBezTo>
                    <a:pt x="499" y="46"/>
                    <a:pt x="499" y="46"/>
                    <a:pt x="499" y="46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500" y="45"/>
                    <a:pt x="500" y="45"/>
                    <a:pt x="500" y="45"/>
                  </a:cubicBezTo>
                  <a:cubicBezTo>
                    <a:pt x="501" y="45"/>
                    <a:pt x="501" y="45"/>
                    <a:pt x="501" y="45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6" y="43"/>
                    <a:pt x="506" y="43"/>
                    <a:pt x="506" y="43"/>
                  </a:cubicBezTo>
                  <a:cubicBezTo>
                    <a:pt x="506" y="43"/>
                    <a:pt x="506" y="43"/>
                    <a:pt x="506" y="43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8" y="43"/>
                    <a:pt x="508" y="43"/>
                    <a:pt x="508" y="43"/>
                  </a:cubicBezTo>
                  <a:cubicBezTo>
                    <a:pt x="509" y="44"/>
                    <a:pt x="509" y="44"/>
                    <a:pt x="509" y="44"/>
                  </a:cubicBezTo>
                  <a:cubicBezTo>
                    <a:pt x="510" y="44"/>
                    <a:pt x="510" y="44"/>
                    <a:pt x="510" y="44"/>
                  </a:cubicBezTo>
                  <a:cubicBezTo>
                    <a:pt x="511" y="43"/>
                    <a:pt x="511" y="43"/>
                    <a:pt x="511" y="43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4" y="43"/>
                    <a:pt x="514" y="43"/>
                    <a:pt x="514" y="43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9" y="44"/>
                    <a:pt x="519" y="44"/>
                    <a:pt x="519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19" y="44"/>
                    <a:pt x="519" y="44"/>
                    <a:pt x="519" y="44"/>
                  </a:cubicBezTo>
                  <a:cubicBezTo>
                    <a:pt x="520" y="44"/>
                    <a:pt x="520" y="44"/>
                    <a:pt x="520" y="44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6" y="47"/>
                    <a:pt x="526" y="47"/>
                    <a:pt x="526" y="47"/>
                  </a:cubicBezTo>
                  <a:cubicBezTo>
                    <a:pt x="524" y="46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6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8" y="47"/>
                    <a:pt x="528" y="47"/>
                    <a:pt x="528" y="47"/>
                  </a:cubicBezTo>
                  <a:cubicBezTo>
                    <a:pt x="529" y="47"/>
                    <a:pt x="529" y="47"/>
                    <a:pt x="529" y="47"/>
                  </a:cubicBezTo>
                  <a:cubicBezTo>
                    <a:pt x="530" y="47"/>
                    <a:pt x="530" y="47"/>
                    <a:pt x="530" y="47"/>
                  </a:cubicBezTo>
                  <a:cubicBezTo>
                    <a:pt x="531" y="47"/>
                    <a:pt x="531" y="47"/>
                    <a:pt x="531" y="47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2" y="46"/>
                    <a:pt x="532" y="46"/>
                    <a:pt x="532" y="46"/>
                  </a:cubicBezTo>
                  <a:cubicBezTo>
                    <a:pt x="533" y="47"/>
                    <a:pt x="533" y="47"/>
                    <a:pt x="533" y="47"/>
                  </a:cubicBezTo>
                  <a:cubicBezTo>
                    <a:pt x="533" y="47"/>
                    <a:pt x="533" y="47"/>
                    <a:pt x="533" y="47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6" y="48"/>
                    <a:pt x="536" y="48"/>
                    <a:pt x="536" y="48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41" y="48"/>
                    <a:pt x="541" y="48"/>
                    <a:pt x="541" y="48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42" y="47"/>
                    <a:pt x="542" y="47"/>
                    <a:pt x="542" y="47"/>
                  </a:cubicBezTo>
                  <a:cubicBezTo>
                    <a:pt x="543" y="48"/>
                    <a:pt x="543" y="48"/>
                    <a:pt x="543" y="48"/>
                  </a:cubicBezTo>
                  <a:cubicBezTo>
                    <a:pt x="543" y="48"/>
                    <a:pt x="543" y="48"/>
                    <a:pt x="543" y="48"/>
                  </a:cubicBezTo>
                  <a:cubicBezTo>
                    <a:pt x="543" y="47"/>
                    <a:pt x="543" y="47"/>
                    <a:pt x="543" y="47"/>
                  </a:cubicBezTo>
                  <a:cubicBezTo>
                    <a:pt x="543" y="47"/>
                    <a:pt x="543" y="47"/>
                    <a:pt x="543" y="47"/>
                  </a:cubicBezTo>
                  <a:cubicBezTo>
                    <a:pt x="545" y="47"/>
                    <a:pt x="545" y="47"/>
                    <a:pt x="545" y="47"/>
                  </a:cubicBezTo>
                  <a:cubicBezTo>
                    <a:pt x="545" y="48"/>
                    <a:pt x="545" y="48"/>
                    <a:pt x="545" y="48"/>
                  </a:cubicBezTo>
                  <a:cubicBezTo>
                    <a:pt x="545" y="49"/>
                    <a:pt x="545" y="49"/>
                    <a:pt x="545" y="49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6" y="48"/>
                    <a:pt x="546" y="48"/>
                    <a:pt x="546" y="48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8" y="48"/>
                    <a:pt x="548" y="48"/>
                    <a:pt x="548" y="48"/>
                  </a:cubicBezTo>
                  <a:cubicBezTo>
                    <a:pt x="548" y="49"/>
                    <a:pt x="548" y="49"/>
                    <a:pt x="548" y="49"/>
                  </a:cubicBezTo>
                  <a:cubicBezTo>
                    <a:pt x="549" y="49"/>
                    <a:pt x="549" y="49"/>
                    <a:pt x="549" y="49"/>
                  </a:cubicBezTo>
                  <a:cubicBezTo>
                    <a:pt x="550" y="50"/>
                    <a:pt x="550" y="50"/>
                    <a:pt x="550" y="50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0" y="49"/>
                    <a:pt x="550" y="49"/>
                    <a:pt x="550" y="49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49"/>
                    <a:pt x="553" y="49"/>
                  </a:cubicBezTo>
                  <a:cubicBezTo>
                    <a:pt x="553" y="49"/>
                    <a:pt x="553" y="49"/>
                    <a:pt x="553" y="49"/>
                  </a:cubicBezTo>
                  <a:cubicBezTo>
                    <a:pt x="554" y="49"/>
                    <a:pt x="554" y="49"/>
                    <a:pt x="554" y="49"/>
                  </a:cubicBezTo>
                  <a:cubicBezTo>
                    <a:pt x="554" y="49"/>
                    <a:pt x="554" y="49"/>
                    <a:pt x="554" y="49"/>
                  </a:cubicBezTo>
                  <a:cubicBezTo>
                    <a:pt x="554" y="50"/>
                    <a:pt x="554" y="50"/>
                    <a:pt x="554" y="50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59" y="56"/>
                    <a:pt x="559" y="56"/>
                    <a:pt x="559" y="56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3" y="58"/>
                    <a:pt x="563" y="58"/>
                    <a:pt x="563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6" y="58"/>
                    <a:pt x="566" y="58"/>
                    <a:pt x="566" y="58"/>
                  </a:cubicBezTo>
                  <a:cubicBezTo>
                    <a:pt x="566" y="58"/>
                    <a:pt x="566" y="58"/>
                    <a:pt x="566" y="58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6"/>
                    <a:pt x="565" y="56"/>
                    <a:pt x="565" y="56"/>
                  </a:cubicBezTo>
                  <a:cubicBezTo>
                    <a:pt x="564" y="55"/>
                    <a:pt x="564" y="55"/>
                    <a:pt x="564" y="55"/>
                  </a:cubicBezTo>
                  <a:cubicBezTo>
                    <a:pt x="563" y="56"/>
                    <a:pt x="563" y="56"/>
                    <a:pt x="563" y="56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3"/>
                    <a:pt x="561" y="53"/>
                    <a:pt x="561" y="53"/>
                  </a:cubicBezTo>
                  <a:cubicBezTo>
                    <a:pt x="560" y="52"/>
                    <a:pt x="560" y="52"/>
                    <a:pt x="560" y="52"/>
                  </a:cubicBezTo>
                  <a:cubicBezTo>
                    <a:pt x="559" y="51"/>
                    <a:pt x="559" y="51"/>
                    <a:pt x="559" y="51"/>
                  </a:cubicBezTo>
                  <a:cubicBezTo>
                    <a:pt x="559" y="51"/>
                    <a:pt x="559" y="51"/>
                    <a:pt x="559" y="51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9" y="50"/>
                    <a:pt x="559" y="50"/>
                    <a:pt x="559" y="50"/>
                  </a:cubicBezTo>
                  <a:cubicBezTo>
                    <a:pt x="560" y="48"/>
                    <a:pt x="560" y="48"/>
                    <a:pt x="560" y="48"/>
                  </a:cubicBezTo>
                  <a:cubicBezTo>
                    <a:pt x="561" y="48"/>
                    <a:pt x="561" y="48"/>
                    <a:pt x="561" y="48"/>
                  </a:cubicBezTo>
                  <a:cubicBezTo>
                    <a:pt x="561" y="49"/>
                    <a:pt x="561" y="49"/>
                    <a:pt x="561" y="49"/>
                  </a:cubicBezTo>
                  <a:cubicBezTo>
                    <a:pt x="561" y="50"/>
                    <a:pt x="561" y="50"/>
                    <a:pt x="561" y="50"/>
                  </a:cubicBezTo>
                  <a:cubicBezTo>
                    <a:pt x="562" y="50"/>
                    <a:pt x="562" y="50"/>
                    <a:pt x="562" y="50"/>
                  </a:cubicBezTo>
                  <a:cubicBezTo>
                    <a:pt x="562" y="50"/>
                    <a:pt x="562" y="50"/>
                    <a:pt x="562" y="50"/>
                  </a:cubicBezTo>
                  <a:cubicBezTo>
                    <a:pt x="562" y="49"/>
                    <a:pt x="562" y="49"/>
                    <a:pt x="562" y="49"/>
                  </a:cubicBezTo>
                  <a:cubicBezTo>
                    <a:pt x="561" y="49"/>
                    <a:pt x="561" y="49"/>
                    <a:pt x="561" y="49"/>
                  </a:cubicBezTo>
                  <a:cubicBezTo>
                    <a:pt x="562" y="49"/>
                    <a:pt x="562" y="49"/>
                    <a:pt x="562" y="49"/>
                  </a:cubicBezTo>
                  <a:cubicBezTo>
                    <a:pt x="563" y="48"/>
                    <a:pt x="563" y="48"/>
                    <a:pt x="563" y="48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2" y="47"/>
                    <a:pt x="562" y="47"/>
                    <a:pt x="562" y="47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4" y="47"/>
                    <a:pt x="564" y="47"/>
                    <a:pt x="564" y="47"/>
                  </a:cubicBezTo>
                  <a:cubicBezTo>
                    <a:pt x="565" y="46"/>
                    <a:pt x="565" y="46"/>
                    <a:pt x="565" y="46"/>
                  </a:cubicBezTo>
                  <a:cubicBezTo>
                    <a:pt x="565" y="46"/>
                    <a:pt x="565" y="46"/>
                    <a:pt x="565" y="46"/>
                  </a:cubicBezTo>
                  <a:cubicBezTo>
                    <a:pt x="566" y="46"/>
                    <a:pt x="566" y="46"/>
                    <a:pt x="566" y="46"/>
                  </a:cubicBezTo>
                  <a:cubicBezTo>
                    <a:pt x="566" y="46"/>
                    <a:pt x="566" y="46"/>
                    <a:pt x="566" y="46"/>
                  </a:cubicBezTo>
                  <a:cubicBezTo>
                    <a:pt x="567" y="46"/>
                    <a:pt x="567" y="46"/>
                    <a:pt x="567" y="46"/>
                  </a:cubicBezTo>
                  <a:cubicBezTo>
                    <a:pt x="567" y="47"/>
                    <a:pt x="567" y="47"/>
                    <a:pt x="567" y="47"/>
                  </a:cubicBezTo>
                  <a:cubicBezTo>
                    <a:pt x="568" y="47"/>
                    <a:pt x="568" y="47"/>
                    <a:pt x="568" y="47"/>
                  </a:cubicBezTo>
                  <a:cubicBezTo>
                    <a:pt x="569" y="47"/>
                    <a:pt x="569" y="47"/>
                    <a:pt x="569" y="47"/>
                  </a:cubicBezTo>
                  <a:cubicBezTo>
                    <a:pt x="570" y="47"/>
                    <a:pt x="570" y="47"/>
                    <a:pt x="570" y="47"/>
                  </a:cubicBezTo>
                  <a:cubicBezTo>
                    <a:pt x="572" y="48"/>
                    <a:pt x="572" y="48"/>
                    <a:pt x="572" y="48"/>
                  </a:cubicBezTo>
                  <a:cubicBezTo>
                    <a:pt x="572" y="48"/>
                    <a:pt x="572" y="48"/>
                    <a:pt x="572" y="48"/>
                  </a:cubicBezTo>
                  <a:cubicBezTo>
                    <a:pt x="572" y="49"/>
                    <a:pt x="572" y="49"/>
                    <a:pt x="572" y="49"/>
                  </a:cubicBezTo>
                  <a:cubicBezTo>
                    <a:pt x="573" y="49"/>
                    <a:pt x="573" y="49"/>
                    <a:pt x="573" y="49"/>
                  </a:cubicBezTo>
                  <a:cubicBezTo>
                    <a:pt x="573" y="48"/>
                    <a:pt x="573" y="48"/>
                    <a:pt x="573" y="48"/>
                  </a:cubicBezTo>
                  <a:cubicBezTo>
                    <a:pt x="574" y="48"/>
                    <a:pt x="574" y="48"/>
                    <a:pt x="574" y="48"/>
                  </a:cubicBezTo>
                  <a:cubicBezTo>
                    <a:pt x="574" y="49"/>
                    <a:pt x="574" y="49"/>
                    <a:pt x="574" y="49"/>
                  </a:cubicBezTo>
                  <a:cubicBezTo>
                    <a:pt x="575" y="49"/>
                    <a:pt x="575" y="49"/>
                    <a:pt x="575" y="49"/>
                  </a:cubicBezTo>
                  <a:cubicBezTo>
                    <a:pt x="576" y="48"/>
                    <a:pt x="576" y="48"/>
                    <a:pt x="576" y="48"/>
                  </a:cubicBezTo>
                  <a:cubicBezTo>
                    <a:pt x="576" y="48"/>
                    <a:pt x="576" y="48"/>
                    <a:pt x="576" y="48"/>
                  </a:cubicBezTo>
                  <a:cubicBezTo>
                    <a:pt x="576" y="49"/>
                    <a:pt x="576" y="49"/>
                    <a:pt x="576" y="49"/>
                  </a:cubicBezTo>
                  <a:cubicBezTo>
                    <a:pt x="576" y="49"/>
                    <a:pt x="576" y="49"/>
                    <a:pt x="576" y="49"/>
                  </a:cubicBezTo>
                  <a:cubicBezTo>
                    <a:pt x="576" y="50"/>
                    <a:pt x="576" y="50"/>
                    <a:pt x="576" y="50"/>
                  </a:cubicBezTo>
                  <a:cubicBezTo>
                    <a:pt x="576" y="52"/>
                    <a:pt x="576" y="52"/>
                    <a:pt x="576" y="52"/>
                  </a:cubicBezTo>
                  <a:cubicBezTo>
                    <a:pt x="576" y="53"/>
                    <a:pt x="576" y="53"/>
                    <a:pt x="576" y="53"/>
                  </a:cubicBezTo>
                  <a:cubicBezTo>
                    <a:pt x="576" y="53"/>
                    <a:pt x="576" y="53"/>
                    <a:pt x="576" y="53"/>
                  </a:cubicBezTo>
                  <a:cubicBezTo>
                    <a:pt x="577" y="53"/>
                    <a:pt x="577" y="53"/>
                    <a:pt x="577" y="53"/>
                  </a:cubicBezTo>
                  <a:cubicBezTo>
                    <a:pt x="578" y="54"/>
                    <a:pt x="578" y="54"/>
                    <a:pt x="578" y="54"/>
                  </a:cubicBezTo>
                  <a:cubicBezTo>
                    <a:pt x="579" y="54"/>
                    <a:pt x="579" y="54"/>
                    <a:pt x="579" y="54"/>
                  </a:cubicBezTo>
                  <a:cubicBezTo>
                    <a:pt x="579" y="55"/>
                    <a:pt x="579" y="55"/>
                    <a:pt x="579" y="55"/>
                  </a:cubicBezTo>
                  <a:cubicBezTo>
                    <a:pt x="578" y="56"/>
                    <a:pt x="578" y="56"/>
                    <a:pt x="578" y="56"/>
                  </a:cubicBezTo>
                  <a:cubicBezTo>
                    <a:pt x="577" y="56"/>
                    <a:pt x="577" y="56"/>
                    <a:pt x="577" y="56"/>
                  </a:cubicBezTo>
                  <a:cubicBezTo>
                    <a:pt x="576" y="56"/>
                    <a:pt x="576" y="56"/>
                    <a:pt x="576" y="56"/>
                  </a:cubicBezTo>
                  <a:cubicBezTo>
                    <a:pt x="577" y="56"/>
                    <a:pt x="577" y="56"/>
                    <a:pt x="577" y="56"/>
                  </a:cubicBezTo>
                  <a:cubicBezTo>
                    <a:pt x="578" y="57"/>
                    <a:pt x="578" y="57"/>
                    <a:pt x="578" y="57"/>
                  </a:cubicBezTo>
                  <a:cubicBezTo>
                    <a:pt x="578" y="58"/>
                    <a:pt x="578" y="58"/>
                    <a:pt x="578" y="58"/>
                  </a:cubicBezTo>
                  <a:cubicBezTo>
                    <a:pt x="577" y="58"/>
                    <a:pt x="577" y="58"/>
                    <a:pt x="577" y="58"/>
                  </a:cubicBezTo>
                  <a:cubicBezTo>
                    <a:pt x="576" y="59"/>
                    <a:pt x="576" y="59"/>
                    <a:pt x="576" y="59"/>
                  </a:cubicBezTo>
                  <a:cubicBezTo>
                    <a:pt x="576" y="59"/>
                    <a:pt x="576" y="59"/>
                    <a:pt x="576" y="59"/>
                  </a:cubicBezTo>
                  <a:cubicBezTo>
                    <a:pt x="575" y="60"/>
                    <a:pt x="575" y="60"/>
                    <a:pt x="575" y="60"/>
                  </a:cubicBezTo>
                  <a:cubicBezTo>
                    <a:pt x="573" y="60"/>
                    <a:pt x="573" y="60"/>
                    <a:pt x="573" y="60"/>
                  </a:cubicBezTo>
                  <a:cubicBezTo>
                    <a:pt x="572" y="60"/>
                    <a:pt x="572" y="60"/>
                    <a:pt x="572" y="60"/>
                  </a:cubicBezTo>
                  <a:cubicBezTo>
                    <a:pt x="574" y="60"/>
                    <a:pt x="574" y="60"/>
                    <a:pt x="574" y="60"/>
                  </a:cubicBezTo>
                  <a:cubicBezTo>
                    <a:pt x="574" y="60"/>
                    <a:pt x="574" y="60"/>
                    <a:pt x="574" y="60"/>
                  </a:cubicBezTo>
                  <a:cubicBezTo>
                    <a:pt x="575" y="61"/>
                    <a:pt x="575" y="61"/>
                    <a:pt x="575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7" y="62"/>
                    <a:pt x="577" y="62"/>
                    <a:pt x="577" y="6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576" y="64"/>
                    <a:pt x="576" y="64"/>
                    <a:pt x="576" y="64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8" y="63"/>
                    <a:pt x="578" y="63"/>
                    <a:pt x="578" y="63"/>
                  </a:cubicBezTo>
                  <a:cubicBezTo>
                    <a:pt x="579" y="64"/>
                    <a:pt x="579" y="64"/>
                    <a:pt x="579" y="64"/>
                  </a:cubicBezTo>
                  <a:cubicBezTo>
                    <a:pt x="579" y="64"/>
                    <a:pt x="579" y="64"/>
                    <a:pt x="579" y="64"/>
                  </a:cubicBezTo>
                  <a:cubicBezTo>
                    <a:pt x="580" y="65"/>
                    <a:pt x="580" y="65"/>
                    <a:pt x="580" y="65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80" y="67"/>
                    <a:pt x="580" y="67"/>
                    <a:pt x="580" y="67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78" y="68"/>
                    <a:pt x="578" y="68"/>
                    <a:pt x="578" y="68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2" y="69"/>
                    <a:pt x="582" y="69"/>
                    <a:pt x="582" y="69"/>
                  </a:cubicBezTo>
                  <a:cubicBezTo>
                    <a:pt x="583" y="69"/>
                    <a:pt x="583" y="69"/>
                    <a:pt x="583" y="69"/>
                  </a:cubicBezTo>
                  <a:cubicBezTo>
                    <a:pt x="584" y="69"/>
                    <a:pt x="584" y="69"/>
                    <a:pt x="584" y="69"/>
                  </a:cubicBezTo>
                  <a:cubicBezTo>
                    <a:pt x="584" y="70"/>
                    <a:pt x="584" y="70"/>
                    <a:pt x="584" y="70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4" y="72"/>
                    <a:pt x="584" y="72"/>
                    <a:pt x="584" y="72"/>
                  </a:cubicBezTo>
                  <a:cubicBezTo>
                    <a:pt x="584" y="73"/>
                    <a:pt x="584" y="73"/>
                    <a:pt x="584" y="73"/>
                  </a:cubicBezTo>
                  <a:cubicBezTo>
                    <a:pt x="583" y="73"/>
                    <a:pt x="583" y="73"/>
                    <a:pt x="583" y="73"/>
                  </a:cubicBezTo>
                  <a:cubicBezTo>
                    <a:pt x="582" y="72"/>
                    <a:pt x="582" y="72"/>
                    <a:pt x="582" y="72"/>
                  </a:cubicBezTo>
                  <a:cubicBezTo>
                    <a:pt x="581" y="72"/>
                    <a:pt x="581" y="72"/>
                    <a:pt x="581" y="72"/>
                  </a:cubicBezTo>
                  <a:cubicBezTo>
                    <a:pt x="582" y="73"/>
                    <a:pt x="582" y="73"/>
                    <a:pt x="582" y="73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79" y="73"/>
                    <a:pt x="579" y="73"/>
                    <a:pt x="579" y="73"/>
                  </a:cubicBezTo>
                  <a:cubicBezTo>
                    <a:pt x="577" y="73"/>
                    <a:pt x="577" y="73"/>
                    <a:pt x="577" y="73"/>
                  </a:cubicBezTo>
                  <a:cubicBezTo>
                    <a:pt x="576" y="74"/>
                    <a:pt x="576" y="74"/>
                    <a:pt x="576" y="74"/>
                  </a:cubicBezTo>
                  <a:cubicBezTo>
                    <a:pt x="576" y="74"/>
                    <a:pt x="576" y="74"/>
                    <a:pt x="576" y="74"/>
                  </a:cubicBezTo>
                  <a:cubicBezTo>
                    <a:pt x="576" y="73"/>
                    <a:pt x="576" y="73"/>
                    <a:pt x="576" y="73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4" y="73"/>
                    <a:pt x="574" y="73"/>
                    <a:pt x="574" y="73"/>
                  </a:cubicBezTo>
                  <a:cubicBezTo>
                    <a:pt x="574" y="74"/>
                    <a:pt x="574" y="74"/>
                    <a:pt x="574" y="74"/>
                  </a:cubicBezTo>
                  <a:cubicBezTo>
                    <a:pt x="575" y="74"/>
                    <a:pt x="575" y="74"/>
                    <a:pt x="575" y="74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71" y="75"/>
                    <a:pt x="571" y="75"/>
                    <a:pt x="571" y="75"/>
                  </a:cubicBezTo>
                  <a:cubicBezTo>
                    <a:pt x="571" y="75"/>
                    <a:pt x="571" y="75"/>
                    <a:pt x="571" y="75"/>
                  </a:cubicBezTo>
                  <a:cubicBezTo>
                    <a:pt x="571" y="74"/>
                    <a:pt x="571" y="74"/>
                    <a:pt x="571" y="74"/>
                  </a:cubicBezTo>
                  <a:cubicBezTo>
                    <a:pt x="571" y="73"/>
                    <a:pt x="571" y="73"/>
                    <a:pt x="571" y="73"/>
                  </a:cubicBezTo>
                  <a:cubicBezTo>
                    <a:pt x="570" y="73"/>
                    <a:pt x="570" y="73"/>
                    <a:pt x="570" y="73"/>
                  </a:cubicBezTo>
                  <a:cubicBezTo>
                    <a:pt x="568" y="72"/>
                    <a:pt x="568" y="72"/>
                    <a:pt x="568" y="72"/>
                  </a:cubicBezTo>
                  <a:cubicBezTo>
                    <a:pt x="568" y="71"/>
                    <a:pt x="568" y="71"/>
                    <a:pt x="568" y="71"/>
                  </a:cubicBezTo>
                  <a:cubicBezTo>
                    <a:pt x="568" y="71"/>
                    <a:pt x="568" y="71"/>
                    <a:pt x="568" y="71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6" y="71"/>
                    <a:pt x="566" y="71"/>
                    <a:pt x="566" y="71"/>
                  </a:cubicBezTo>
                  <a:cubicBezTo>
                    <a:pt x="565" y="72"/>
                    <a:pt x="565" y="72"/>
                    <a:pt x="565" y="72"/>
                  </a:cubicBezTo>
                  <a:cubicBezTo>
                    <a:pt x="564" y="72"/>
                    <a:pt x="564" y="72"/>
                    <a:pt x="564" y="72"/>
                  </a:cubicBezTo>
                  <a:cubicBezTo>
                    <a:pt x="564" y="72"/>
                    <a:pt x="564" y="72"/>
                    <a:pt x="564" y="72"/>
                  </a:cubicBezTo>
                  <a:cubicBezTo>
                    <a:pt x="564" y="71"/>
                    <a:pt x="564" y="71"/>
                    <a:pt x="564" y="71"/>
                  </a:cubicBezTo>
                  <a:cubicBezTo>
                    <a:pt x="563" y="71"/>
                    <a:pt x="563" y="71"/>
                    <a:pt x="563" y="71"/>
                  </a:cubicBezTo>
                  <a:cubicBezTo>
                    <a:pt x="563" y="71"/>
                    <a:pt x="563" y="71"/>
                    <a:pt x="563" y="71"/>
                  </a:cubicBezTo>
                  <a:cubicBezTo>
                    <a:pt x="563" y="73"/>
                    <a:pt x="563" y="73"/>
                    <a:pt x="563" y="73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3" y="75"/>
                    <a:pt x="563" y="75"/>
                    <a:pt x="563" y="75"/>
                  </a:cubicBezTo>
                  <a:cubicBezTo>
                    <a:pt x="562" y="77"/>
                    <a:pt x="562" y="77"/>
                    <a:pt x="562" y="77"/>
                  </a:cubicBezTo>
                  <a:cubicBezTo>
                    <a:pt x="561" y="77"/>
                    <a:pt x="561" y="77"/>
                    <a:pt x="561" y="77"/>
                  </a:cubicBezTo>
                  <a:cubicBezTo>
                    <a:pt x="561" y="75"/>
                    <a:pt x="561" y="75"/>
                    <a:pt x="561" y="75"/>
                  </a:cubicBezTo>
                  <a:cubicBezTo>
                    <a:pt x="560" y="75"/>
                    <a:pt x="560" y="75"/>
                    <a:pt x="560" y="75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4"/>
                    <a:pt x="557" y="74"/>
                    <a:pt x="557" y="74"/>
                  </a:cubicBezTo>
                  <a:cubicBezTo>
                    <a:pt x="557" y="73"/>
                    <a:pt x="557" y="73"/>
                    <a:pt x="557" y="73"/>
                  </a:cubicBezTo>
                  <a:cubicBezTo>
                    <a:pt x="557" y="71"/>
                    <a:pt x="557" y="71"/>
                    <a:pt x="557" y="71"/>
                  </a:cubicBezTo>
                  <a:cubicBezTo>
                    <a:pt x="556" y="71"/>
                    <a:pt x="556" y="71"/>
                    <a:pt x="556" y="71"/>
                  </a:cubicBezTo>
                  <a:cubicBezTo>
                    <a:pt x="556" y="71"/>
                    <a:pt x="556" y="71"/>
                    <a:pt x="556" y="71"/>
                  </a:cubicBezTo>
                  <a:cubicBezTo>
                    <a:pt x="555" y="70"/>
                    <a:pt x="555" y="70"/>
                    <a:pt x="555" y="70"/>
                  </a:cubicBezTo>
                  <a:cubicBezTo>
                    <a:pt x="555" y="71"/>
                    <a:pt x="555" y="71"/>
                    <a:pt x="555" y="71"/>
                  </a:cubicBezTo>
                  <a:cubicBezTo>
                    <a:pt x="555" y="71"/>
                    <a:pt x="555" y="71"/>
                    <a:pt x="555" y="71"/>
                  </a:cubicBezTo>
                  <a:cubicBezTo>
                    <a:pt x="555" y="72"/>
                    <a:pt x="555" y="72"/>
                    <a:pt x="555" y="72"/>
                  </a:cubicBezTo>
                  <a:cubicBezTo>
                    <a:pt x="555" y="72"/>
                    <a:pt x="555" y="72"/>
                    <a:pt x="555" y="72"/>
                  </a:cubicBezTo>
                  <a:cubicBezTo>
                    <a:pt x="555" y="73"/>
                    <a:pt x="555" y="73"/>
                    <a:pt x="555" y="73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3" y="71"/>
                    <a:pt x="553" y="71"/>
                    <a:pt x="553" y="71"/>
                  </a:cubicBezTo>
                  <a:cubicBezTo>
                    <a:pt x="553" y="71"/>
                    <a:pt x="553" y="71"/>
                    <a:pt x="553" y="71"/>
                  </a:cubicBezTo>
                  <a:cubicBezTo>
                    <a:pt x="553" y="72"/>
                    <a:pt x="553" y="72"/>
                    <a:pt x="553" y="72"/>
                  </a:cubicBezTo>
                  <a:cubicBezTo>
                    <a:pt x="553" y="73"/>
                    <a:pt x="553" y="73"/>
                    <a:pt x="553" y="73"/>
                  </a:cubicBezTo>
                  <a:cubicBezTo>
                    <a:pt x="553" y="73"/>
                    <a:pt x="553" y="73"/>
                    <a:pt x="553" y="73"/>
                  </a:cubicBezTo>
                  <a:cubicBezTo>
                    <a:pt x="554" y="73"/>
                    <a:pt x="554" y="73"/>
                    <a:pt x="554" y="73"/>
                  </a:cubicBezTo>
                  <a:cubicBezTo>
                    <a:pt x="555" y="74"/>
                    <a:pt x="555" y="74"/>
                    <a:pt x="555" y="74"/>
                  </a:cubicBezTo>
                  <a:cubicBezTo>
                    <a:pt x="554" y="75"/>
                    <a:pt x="554" y="75"/>
                    <a:pt x="554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6" y="78"/>
                    <a:pt x="556" y="78"/>
                    <a:pt x="556" y="78"/>
                  </a:cubicBezTo>
                  <a:cubicBezTo>
                    <a:pt x="558" y="78"/>
                    <a:pt x="558" y="78"/>
                    <a:pt x="558" y="78"/>
                  </a:cubicBezTo>
                  <a:cubicBezTo>
                    <a:pt x="559" y="78"/>
                    <a:pt x="559" y="78"/>
                    <a:pt x="559" y="78"/>
                  </a:cubicBezTo>
                  <a:cubicBezTo>
                    <a:pt x="560" y="79"/>
                    <a:pt x="560" y="79"/>
                    <a:pt x="560" y="79"/>
                  </a:cubicBezTo>
                  <a:cubicBezTo>
                    <a:pt x="560" y="80"/>
                    <a:pt x="560" y="80"/>
                    <a:pt x="560" y="80"/>
                  </a:cubicBezTo>
                  <a:cubicBezTo>
                    <a:pt x="560" y="80"/>
                    <a:pt x="560" y="80"/>
                    <a:pt x="560" y="80"/>
                  </a:cubicBezTo>
                  <a:cubicBezTo>
                    <a:pt x="559" y="79"/>
                    <a:pt x="559" y="79"/>
                    <a:pt x="559" y="79"/>
                  </a:cubicBezTo>
                  <a:cubicBezTo>
                    <a:pt x="559" y="79"/>
                    <a:pt x="559" y="79"/>
                    <a:pt x="559" y="79"/>
                  </a:cubicBezTo>
                  <a:cubicBezTo>
                    <a:pt x="559" y="80"/>
                    <a:pt x="559" y="80"/>
                    <a:pt x="559" y="80"/>
                  </a:cubicBezTo>
                  <a:cubicBezTo>
                    <a:pt x="560" y="81"/>
                    <a:pt x="560" y="81"/>
                    <a:pt x="560" y="81"/>
                  </a:cubicBezTo>
                  <a:cubicBezTo>
                    <a:pt x="561" y="82"/>
                    <a:pt x="561" y="82"/>
                    <a:pt x="561" y="82"/>
                  </a:cubicBezTo>
                  <a:cubicBezTo>
                    <a:pt x="562" y="83"/>
                    <a:pt x="562" y="83"/>
                    <a:pt x="562" y="83"/>
                  </a:cubicBezTo>
                  <a:cubicBezTo>
                    <a:pt x="562" y="84"/>
                    <a:pt x="562" y="84"/>
                    <a:pt x="562" y="84"/>
                  </a:cubicBezTo>
                  <a:cubicBezTo>
                    <a:pt x="561" y="87"/>
                    <a:pt x="561" y="87"/>
                    <a:pt x="561" y="87"/>
                  </a:cubicBezTo>
                  <a:cubicBezTo>
                    <a:pt x="561" y="89"/>
                    <a:pt x="561" y="89"/>
                    <a:pt x="561" y="89"/>
                  </a:cubicBezTo>
                  <a:cubicBezTo>
                    <a:pt x="561" y="90"/>
                    <a:pt x="561" y="90"/>
                    <a:pt x="561" y="90"/>
                  </a:cubicBezTo>
                  <a:cubicBezTo>
                    <a:pt x="562" y="90"/>
                    <a:pt x="562" y="90"/>
                    <a:pt x="562" y="90"/>
                  </a:cubicBezTo>
                  <a:cubicBezTo>
                    <a:pt x="561" y="92"/>
                    <a:pt x="561" y="92"/>
                    <a:pt x="561" y="92"/>
                  </a:cubicBezTo>
                  <a:cubicBezTo>
                    <a:pt x="561" y="93"/>
                    <a:pt x="561" y="93"/>
                    <a:pt x="561" y="93"/>
                  </a:cubicBezTo>
                  <a:cubicBezTo>
                    <a:pt x="560" y="93"/>
                    <a:pt x="560" y="93"/>
                    <a:pt x="560" y="93"/>
                  </a:cubicBezTo>
                  <a:cubicBezTo>
                    <a:pt x="560" y="92"/>
                    <a:pt x="560" y="92"/>
                    <a:pt x="560" y="92"/>
                  </a:cubicBezTo>
                  <a:cubicBezTo>
                    <a:pt x="560" y="92"/>
                    <a:pt x="560" y="92"/>
                    <a:pt x="560" y="92"/>
                  </a:cubicBezTo>
                  <a:cubicBezTo>
                    <a:pt x="558" y="94"/>
                    <a:pt x="558" y="94"/>
                    <a:pt x="558" y="94"/>
                  </a:cubicBezTo>
                  <a:cubicBezTo>
                    <a:pt x="557" y="93"/>
                    <a:pt x="557" y="93"/>
                    <a:pt x="557" y="93"/>
                  </a:cubicBezTo>
                  <a:cubicBezTo>
                    <a:pt x="556" y="94"/>
                    <a:pt x="556" y="94"/>
                    <a:pt x="556" y="94"/>
                  </a:cubicBezTo>
                  <a:cubicBezTo>
                    <a:pt x="556" y="93"/>
                    <a:pt x="556" y="93"/>
                    <a:pt x="556" y="93"/>
                  </a:cubicBezTo>
                  <a:cubicBezTo>
                    <a:pt x="555" y="93"/>
                    <a:pt x="555" y="93"/>
                    <a:pt x="555" y="93"/>
                  </a:cubicBezTo>
                  <a:cubicBezTo>
                    <a:pt x="554" y="93"/>
                    <a:pt x="554" y="93"/>
                    <a:pt x="554" y="93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52" y="91"/>
                    <a:pt x="552" y="91"/>
                    <a:pt x="552" y="91"/>
                  </a:cubicBezTo>
                  <a:cubicBezTo>
                    <a:pt x="551" y="91"/>
                    <a:pt x="551" y="91"/>
                    <a:pt x="551" y="91"/>
                  </a:cubicBezTo>
                  <a:cubicBezTo>
                    <a:pt x="550" y="90"/>
                    <a:pt x="550" y="90"/>
                    <a:pt x="550" y="90"/>
                  </a:cubicBezTo>
                  <a:cubicBezTo>
                    <a:pt x="549" y="90"/>
                    <a:pt x="549" y="90"/>
                    <a:pt x="549" y="90"/>
                  </a:cubicBezTo>
                  <a:cubicBezTo>
                    <a:pt x="548" y="91"/>
                    <a:pt x="548" y="91"/>
                    <a:pt x="548" y="91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8" y="92"/>
                    <a:pt x="548" y="92"/>
                    <a:pt x="548" y="92"/>
                  </a:cubicBezTo>
                  <a:cubicBezTo>
                    <a:pt x="550" y="92"/>
                    <a:pt x="550" y="92"/>
                    <a:pt x="550" y="92"/>
                  </a:cubicBezTo>
                  <a:cubicBezTo>
                    <a:pt x="550" y="91"/>
                    <a:pt x="550" y="91"/>
                    <a:pt x="550" y="91"/>
                  </a:cubicBezTo>
                  <a:cubicBezTo>
                    <a:pt x="553" y="92"/>
                    <a:pt x="553" y="92"/>
                    <a:pt x="553" y="92"/>
                  </a:cubicBezTo>
                  <a:cubicBezTo>
                    <a:pt x="553" y="93"/>
                    <a:pt x="553" y="93"/>
                    <a:pt x="553" y="93"/>
                  </a:cubicBezTo>
                  <a:cubicBezTo>
                    <a:pt x="552" y="93"/>
                    <a:pt x="552" y="93"/>
                    <a:pt x="552" y="93"/>
                  </a:cubicBezTo>
                  <a:cubicBezTo>
                    <a:pt x="551" y="93"/>
                    <a:pt x="551" y="93"/>
                    <a:pt x="551" y="93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0" y="94"/>
                    <a:pt x="550" y="94"/>
                    <a:pt x="550" y="94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8" y="93"/>
                    <a:pt x="548" y="93"/>
                    <a:pt x="548" y="93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9" y="94"/>
                    <a:pt x="549" y="94"/>
                    <a:pt x="549" y="94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2" y="98"/>
                    <a:pt x="552" y="98"/>
                    <a:pt x="552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53" y="95"/>
                    <a:pt x="553" y="95"/>
                    <a:pt x="553" y="95"/>
                  </a:cubicBezTo>
                  <a:cubicBezTo>
                    <a:pt x="553" y="95"/>
                    <a:pt x="553" y="95"/>
                    <a:pt x="553" y="95"/>
                  </a:cubicBezTo>
                  <a:cubicBezTo>
                    <a:pt x="554" y="94"/>
                    <a:pt x="554" y="94"/>
                    <a:pt x="554" y="94"/>
                  </a:cubicBezTo>
                  <a:cubicBezTo>
                    <a:pt x="555" y="94"/>
                    <a:pt x="555" y="94"/>
                    <a:pt x="555" y="94"/>
                  </a:cubicBezTo>
                  <a:cubicBezTo>
                    <a:pt x="555" y="94"/>
                    <a:pt x="555" y="94"/>
                    <a:pt x="555" y="94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6" y="96"/>
                    <a:pt x="556" y="96"/>
                    <a:pt x="556" y="96"/>
                  </a:cubicBezTo>
                  <a:cubicBezTo>
                    <a:pt x="558" y="96"/>
                    <a:pt x="558" y="96"/>
                    <a:pt x="558" y="96"/>
                  </a:cubicBezTo>
                  <a:cubicBezTo>
                    <a:pt x="559" y="97"/>
                    <a:pt x="559" y="97"/>
                    <a:pt x="559" y="97"/>
                  </a:cubicBezTo>
                  <a:cubicBezTo>
                    <a:pt x="560" y="97"/>
                    <a:pt x="560" y="97"/>
                    <a:pt x="560" y="97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3" y="98"/>
                    <a:pt x="563" y="98"/>
                    <a:pt x="563" y="98"/>
                  </a:cubicBezTo>
                  <a:cubicBezTo>
                    <a:pt x="563" y="98"/>
                    <a:pt x="563" y="98"/>
                    <a:pt x="563" y="98"/>
                  </a:cubicBezTo>
                  <a:cubicBezTo>
                    <a:pt x="562" y="98"/>
                    <a:pt x="562" y="98"/>
                    <a:pt x="562" y="98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99"/>
                    <a:pt x="564" y="99"/>
                    <a:pt x="564" y="99"/>
                  </a:cubicBezTo>
                  <a:cubicBezTo>
                    <a:pt x="566" y="100"/>
                    <a:pt x="566" y="100"/>
                    <a:pt x="566" y="100"/>
                  </a:cubicBezTo>
                  <a:cubicBezTo>
                    <a:pt x="567" y="102"/>
                    <a:pt x="567" y="102"/>
                    <a:pt x="567" y="102"/>
                  </a:cubicBezTo>
                  <a:cubicBezTo>
                    <a:pt x="567" y="102"/>
                    <a:pt x="567" y="102"/>
                    <a:pt x="567" y="102"/>
                  </a:cubicBezTo>
                  <a:cubicBezTo>
                    <a:pt x="566" y="102"/>
                    <a:pt x="566" y="102"/>
                    <a:pt x="566" y="102"/>
                  </a:cubicBezTo>
                  <a:cubicBezTo>
                    <a:pt x="566" y="102"/>
                    <a:pt x="566" y="102"/>
                    <a:pt x="566" y="102"/>
                  </a:cubicBezTo>
                  <a:cubicBezTo>
                    <a:pt x="567" y="103"/>
                    <a:pt x="567" y="103"/>
                    <a:pt x="567" y="103"/>
                  </a:cubicBezTo>
                  <a:cubicBezTo>
                    <a:pt x="566" y="103"/>
                    <a:pt x="566" y="103"/>
                    <a:pt x="566" y="103"/>
                  </a:cubicBezTo>
                  <a:cubicBezTo>
                    <a:pt x="566" y="104"/>
                    <a:pt x="566" y="104"/>
                    <a:pt x="566" y="104"/>
                  </a:cubicBezTo>
                  <a:cubicBezTo>
                    <a:pt x="566" y="105"/>
                    <a:pt x="566" y="105"/>
                    <a:pt x="566" y="105"/>
                  </a:cubicBezTo>
                  <a:cubicBezTo>
                    <a:pt x="567" y="104"/>
                    <a:pt x="567" y="104"/>
                    <a:pt x="567" y="104"/>
                  </a:cubicBezTo>
                  <a:cubicBezTo>
                    <a:pt x="567" y="104"/>
                    <a:pt x="567" y="104"/>
                    <a:pt x="567" y="104"/>
                  </a:cubicBezTo>
                  <a:cubicBezTo>
                    <a:pt x="567" y="103"/>
                    <a:pt x="567" y="103"/>
                    <a:pt x="567" y="103"/>
                  </a:cubicBezTo>
                  <a:cubicBezTo>
                    <a:pt x="568" y="104"/>
                    <a:pt x="568" y="104"/>
                    <a:pt x="568" y="104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9" y="104"/>
                    <a:pt x="569" y="104"/>
                    <a:pt x="569" y="104"/>
                  </a:cubicBezTo>
                  <a:cubicBezTo>
                    <a:pt x="571" y="105"/>
                    <a:pt x="571" y="105"/>
                    <a:pt x="571" y="105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4" y="107"/>
                    <a:pt x="574" y="107"/>
                    <a:pt x="574" y="107"/>
                  </a:cubicBezTo>
                  <a:cubicBezTo>
                    <a:pt x="573" y="107"/>
                    <a:pt x="573" y="107"/>
                    <a:pt x="573" y="107"/>
                  </a:cubicBezTo>
                  <a:cubicBezTo>
                    <a:pt x="575" y="109"/>
                    <a:pt x="575" y="109"/>
                    <a:pt x="575" y="109"/>
                  </a:cubicBezTo>
                  <a:cubicBezTo>
                    <a:pt x="576" y="109"/>
                    <a:pt x="576" y="109"/>
                    <a:pt x="576" y="109"/>
                  </a:cubicBezTo>
                  <a:cubicBezTo>
                    <a:pt x="577" y="110"/>
                    <a:pt x="577" y="110"/>
                    <a:pt x="577" y="110"/>
                  </a:cubicBezTo>
                  <a:cubicBezTo>
                    <a:pt x="577" y="113"/>
                    <a:pt x="577" y="113"/>
                    <a:pt x="577" y="113"/>
                  </a:cubicBezTo>
                  <a:cubicBezTo>
                    <a:pt x="576" y="113"/>
                    <a:pt x="576" y="113"/>
                    <a:pt x="576" y="113"/>
                  </a:cubicBezTo>
                  <a:cubicBezTo>
                    <a:pt x="576" y="113"/>
                    <a:pt x="576" y="113"/>
                    <a:pt x="576" y="113"/>
                  </a:cubicBezTo>
                  <a:cubicBezTo>
                    <a:pt x="577" y="114"/>
                    <a:pt x="577" y="114"/>
                    <a:pt x="577" y="114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77" y="115"/>
                    <a:pt x="577" y="115"/>
                    <a:pt x="577" y="115"/>
                  </a:cubicBezTo>
                  <a:cubicBezTo>
                    <a:pt x="577" y="115"/>
                    <a:pt x="577" y="115"/>
                    <a:pt x="577" y="115"/>
                  </a:cubicBezTo>
                  <a:cubicBezTo>
                    <a:pt x="573" y="115"/>
                    <a:pt x="573" y="115"/>
                    <a:pt x="573" y="115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571" y="114"/>
                    <a:pt x="571" y="114"/>
                    <a:pt x="571" y="114"/>
                  </a:cubicBezTo>
                  <a:cubicBezTo>
                    <a:pt x="571" y="113"/>
                    <a:pt x="571" y="113"/>
                    <a:pt x="571" y="113"/>
                  </a:cubicBezTo>
                  <a:cubicBezTo>
                    <a:pt x="570" y="113"/>
                    <a:pt x="570" y="113"/>
                    <a:pt x="570" y="113"/>
                  </a:cubicBezTo>
                  <a:cubicBezTo>
                    <a:pt x="570" y="114"/>
                    <a:pt x="570" y="114"/>
                    <a:pt x="570" y="114"/>
                  </a:cubicBezTo>
                  <a:cubicBezTo>
                    <a:pt x="570" y="114"/>
                    <a:pt x="570" y="114"/>
                    <a:pt x="570" y="114"/>
                  </a:cubicBezTo>
                  <a:cubicBezTo>
                    <a:pt x="569" y="115"/>
                    <a:pt x="569" y="115"/>
                    <a:pt x="569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568" y="116"/>
                    <a:pt x="568" y="116"/>
                    <a:pt x="568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1"/>
                    <a:pt x="564" y="121"/>
                    <a:pt x="564" y="121"/>
                  </a:cubicBezTo>
                  <a:cubicBezTo>
                    <a:pt x="564" y="122"/>
                    <a:pt x="564" y="122"/>
                    <a:pt x="564" y="122"/>
                  </a:cubicBezTo>
                  <a:cubicBezTo>
                    <a:pt x="563" y="123"/>
                    <a:pt x="563" y="123"/>
                    <a:pt x="563" y="123"/>
                  </a:cubicBezTo>
                  <a:cubicBezTo>
                    <a:pt x="563" y="122"/>
                    <a:pt x="563" y="122"/>
                    <a:pt x="563" y="122"/>
                  </a:cubicBezTo>
                  <a:cubicBezTo>
                    <a:pt x="563" y="123"/>
                    <a:pt x="563" y="123"/>
                    <a:pt x="563" y="123"/>
                  </a:cubicBezTo>
                  <a:cubicBezTo>
                    <a:pt x="563" y="124"/>
                    <a:pt x="563" y="124"/>
                    <a:pt x="563" y="124"/>
                  </a:cubicBezTo>
                  <a:cubicBezTo>
                    <a:pt x="562" y="124"/>
                    <a:pt x="562" y="124"/>
                    <a:pt x="562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2" y="125"/>
                    <a:pt x="562" y="125"/>
                    <a:pt x="562" y="125"/>
                  </a:cubicBezTo>
                  <a:cubicBezTo>
                    <a:pt x="562" y="125"/>
                    <a:pt x="562" y="125"/>
                    <a:pt x="562" y="125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0" y="126"/>
                    <a:pt x="560" y="126"/>
                    <a:pt x="560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0" y="128"/>
                    <a:pt x="560" y="128"/>
                    <a:pt x="560" y="128"/>
                  </a:cubicBezTo>
                  <a:cubicBezTo>
                    <a:pt x="560" y="129"/>
                    <a:pt x="560" y="129"/>
                    <a:pt x="560" y="129"/>
                  </a:cubicBezTo>
                  <a:cubicBezTo>
                    <a:pt x="560" y="129"/>
                    <a:pt x="560" y="129"/>
                    <a:pt x="560" y="129"/>
                  </a:cubicBezTo>
                  <a:cubicBezTo>
                    <a:pt x="559" y="129"/>
                    <a:pt x="559" y="129"/>
                    <a:pt x="559" y="129"/>
                  </a:cubicBezTo>
                  <a:cubicBezTo>
                    <a:pt x="559" y="129"/>
                    <a:pt x="559" y="129"/>
                    <a:pt x="559" y="129"/>
                  </a:cubicBezTo>
                  <a:cubicBezTo>
                    <a:pt x="558" y="129"/>
                    <a:pt x="558" y="129"/>
                    <a:pt x="558" y="129"/>
                  </a:cubicBezTo>
                  <a:cubicBezTo>
                    <a:pt x="559" y="130"/>
                    <a:pt x="559" y="130"/>
                    <a:pt x="559" y="130"/>
                  </a:cubicBezTo>
                  <a:cubicBezTo>
                    <a:pt x="560" y="130"/>
                    <a:pt x="560" y="130"/>
                    <a:pt x="560" y="130"/>
                  </a:cubicBezTo>
                  <a:cubicBezTo>
                    <a:pt x="560" y="131"/>
                    <a:pt x="560" y="131"/>
                    <a:pt x="560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9" y="132"/>
                    <a:pt x="559" y="132"/>
                    <a:pt x="559" y="132"/>
                  </a:cubicBezTo>
                  <a:cubicBezTo>
                    <a:pt x="560" y="133"/>
                    <a:pt x="560" y="133"/>
                    <a:pt x="560" y="133"/>
                  </a:cubicBezTo>
                  <a:cubicBezTo>
                    <a:pt x="559" y="134"/>
                    <a:pt x="559" y="134"/>
                    <a:pt x="559" y="134"/>
                  </a:cubicBezTo>
                  <a:cubicBezTo>
                    <a:pt x="560" y="134"/>
                    <a:pt x="560" y="134"/>
                    <a:pt x="560" y="134"/>
                  </a:cubicBezTo>
                  <a:cubicBezTo>
                    <a:pt x="559" y="136"/>
                    <a:pt x="559" y="136"/>
                    <a:pt x="559" y="136"/>
                  </a:cubicBezTo>
                  <a:cubicBezTo>
                    <a:pt x="559" y="136"/>
                    <a:pt x="559" y="136"/>
                    <a:pt x="559" y="136"/>
                  </a:cubicBezTo>
                  <a:cubicBezTo>
                    <a:pt x="558" y="138"/>
                    <a:pt x="558" y="138"/>
                    <a:pt x="558" y="138"/>
                  </a:cubicBezTo>
                  <a:cubicBezTo>
                    <a:pt x="558" y="139"/>
                    <a:pt x="558" y="139"/>
                    <a:pt x="558" y="139"/>
                  </a:cubicBezTo>
                  <a:cubicBezTo>
                    <a:pt x="557" y="140"/>
                    <a:pt x="557" y="140"/>
                    <a:pt x="557" y="140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2"/>
                    <a:pt x="558" y="142"/>
                    <a:pt x="558" y="142"/>
                  </a:cubicBezTo>
                  <a:cubicBezTo>
                    <a:pt x="558" y="142"/>
                    <a:pt x="558" y="142"/>
                    <a:pt x="558" y="142"/>
                  </a:cubicBezTo>
                  <a:cubicBezTo>
                    <a:pt x="559" y="144"/>
                    <a:pt x="559" y="144"/>
                    <a:pt x="559" y="144"/>
                  </a:cubicBezTo>
                  <a:cubicBezTo>
                    <a:pt x="559" y="144"/>
                    <a:pt x="559" y="144"/>
                    <a:pt x="559" y="144"/>
                  </a:cubicBezTo>
                  <a:cubicBezTo>
                    <a:pt x="558" y="144"/>
                    <a:pt x="558" y="144"/>
                    <a:pt x="558" y="144"/>
                  </a:cubicBezTo>
                  <a:cubicBezTo>
                    <a:pt x="557" y="144"/>
                    <a:pt x="557" y="144"/>
                    <a:pt x="557" y="144"/>
                  </a:cubicBezTo>
                  <a:cubicBezTo>
                    <a:pt x="557" y="143"/>
                    <a:pt x="557" y="143"/>
                    <a:pt x="557" y="143"/>
                  </a:cubicBezTo>
                  <a:cubicBezTo>
                    <a:pt x="556" y="144"/>
                    <a:pt x="556" y="144"/>
                    <a:pt x="556" y="144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2"/>
                    <a:pt x="555" y="142"/>
                    <a:pt x="555" y="142"/>
                  </a:cubicBezTo>
                  <a:cubicBezTo>
                    <a:pt x="555" y="142"/>
                    <a:pt x="555" y="142"/>
                    <a:pt x="555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3" y="142"/>
                    <a:pt x="553" y="142"/>
                    <a:pt x="553" y="142"/>
                  </a:cubicBezTo>
                  <a:cubicBezTo>
                    <a:pt x="553" y="141"/>
                    <a:pt x="553" y="141"/>
                    <a:pt x="553" y="141"/>
                  </a:cubicBezTo>
                  <a:cubicBezTo>
                    <a:pt x="551" y="140"/>
                    <a:pt x="551" y="140"/>
                    <a:pt x="551" y="140"/>
                  </a:cubicBezTo>
                  <a:cubicBezTo>
                    <a:pt x="550" y="140"/>
                    <a:pt x="550" y="140"/>
                    <a:pt x="550" y="140"/>
                  </a:cubicBezTo>
                  <a:cubicBezTo>
                    <a:pt x="548" y="141"/>
                    <a:pt x="548" y="141"/>
                    <a:pt x="548" y="141"/>
                  </a:cubicBezTo>
                  <a:cubicBezTo>
                    <a:pt x="548" y="140"/>
                    <a:pt x="548" y="140"/>
                    <a:pt x="548" y="140"/>
                  </a:cubicBezTo>
                  <a:cubicBezTo>
                    <a:pt x="547" y="141"/>
                    <a:pt x="547" y="141"/>
                    <a:pt x="547" y="141"/>
                  </a:cubicBezTo>
                  <a:cubicBezTo>
                    <a:pt x="546" y="142"/>
                    <a:pt x="546" y="142"/>
                    <a:pt x="546" y="142"/>
                  </a:cubicBezTo>
                  <a:cubicBezTo>
                    <a:pt x="545" y="142"/>
                    <a:pt x="545" y="142"/>
                    <a:pt x="545" y="142"/>
                  </a:cubicBezTo>
                  <a:cubicBezTo>
                    <a:pt x="544" y="143"/>
                    <a:pt x="544" y="143"/>
                    <a:pt x="544" y="143"/>
                  </a:cubicBezTo>
                  <a:cubicBezTo>
                    <a:pt x="544" y="144"/>
                    <a:pt x="544" y="144"/>
                    <a:pt x="544" y="144"/>
                  </a:cubicBezTo>
                  <a:cubicBezTo>
                    <a:pt x="543" y="143"/>
                    <a:pt x="543" y="143"/>
                    <a:pt x="543" y="143"/>
                  </a:cubicBezTo>
                  <a:cubicBezTo>
                    <a:pt x="544" y="145"/>
                    <a:pt x="544" y="145"/>
                    <a:pt x="544" y="145"/>
                  </a:cubicBezTo>
                  <a:cubicBezTo>
                    <a:pt x="543" y="145"/>
                    <a:pt x="543" y="145"/>
                    <a:pt x="543" y="145"/>
                  </a:cubicBezTo>
                  <a:cubicBezTo>
                    <a:pt x="543" y="146"/>
                    <a:pt x="543" y="146"/>
                    <a:pt x="543" y="146"/>
                  </a:cubicBezTo>
                  <a:cubicBezTo>
                    <a:pt x="543" y="147"/>
                    <a:pt x="543" y="147"/>
                    <a:pt x="543" y="147"/>
                  </a:cubicBezTo>
                  <a:cubicBezTo>
                    <a:pt x="543" y="149"/>
                    <a:pt x="543" y="149"/>
                    <a:pt x="543" y="149"/>
                  </a:cubicBezTo>
                  <a:cubicBezTo>
                    <a:pt x="542" y="149"/>
                    <a:pt x="542" y="149"/>
                    <a:pt x="542" y="149"/>
                  </a:cubicBezTo>
                  <a:cubicBezTo>
                    <a:pt x="542" y="149"/>
                    <a:pt x="542" y="149"/>
                    <a:pt x="542" y="149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1" y="145"/>
                    <a:pt x="541" y="145"/>
                    <a:pt x="541" y="145"/>
                  </a:cubicBezTo>
                  <a:cubicBezTo>
                    <a:pt x="540" y="145"/>
                    <a:pt x="540" y="145"/>
                    <a:pt x="540" y="145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9" y="145"/>
                    <a:pt x="539" y="145"/>
                    <a:pt x="539" y="145"/>
                  </a:cubicBezTo>
                  <a:cubicBezTo>
                    <a:pt x="538" y="147"/>
                    <a:pt x="538" y="147"/>
                    <a:pt x="538" y="147"/>
                  </a:cubicBezTo>
                  <a:cubicBezTo>
                    <a:pt x="537" y="147"/>
                    <a:pt x="537" y="147"/>
                    <a:pt x="537" y="147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38" y="148"/>
                    <a:pt x="538" y="148"/>
                    <a:pt x="538" y="148"/>
                  </a:cubicBezTo>
                  <a:cubicBezTo>
                    <a:pt x="537" y="150"/>
                    <a:pt x="537" y="150"/>
                    <a:pt x="537" y="150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6" y="148"/>
                    <a:pt x="536" y="148"/>
                    <a:pt x="536" y="148"/>
                  </a:cubicBezTo>
                  <a:cubicBezTo>
                    <a:pt x="535" y="148"/>
                    <a:pt x="535" y="148"/>
                    <a:pt x="535" y="148"/>
                  </a:cubicBezTo>
                  <a:cubicBezTo>
                    <a:pt x="535" y="150"/>
                    <a:pt x="535" y="150"/>
                    <a:pt x="535" y="150"/>
                  </a:cubicBezTo>
                  <a:cubicBezTo>
                    <a:pt x="534" y="150"/>
                    <a:pt x="534" y="150"/>
                    <a:pt x="534" y="150"/>
                  </a:cubicBezTo>
                  <a:cubicBezTo>
                    <a:pt x="533" y="149"/>
                    <a:pt x="533" y="149"/>
                    <a:pt x="533" y="149"/>
                  </a:cubicBezTo>
                  <a:cubicBezTo>
                    <a:pt x="532" y="149"/>
                    <a:pt x="532" y="149"/>
                    <a:pt x="532" y="149"/>
                  </a:cubicBezTo>
                  <a:cubicBezTo>
                    <a:pt x="532" y="150"/>
                    <a:pt x="532" y="150"/>
                    <a:pt x="532" y="150"/>
                  </a:cubicBezTo>
                  <a:cubicBezTo>
                    <a:pt x="533" y="151"/>
                    <a:pt x="533" y="151"/>
                    <a:pt x="533" y="151"/>
                  </a:cubicBezTo>
                  <a:cubicBezTo>
                    <a:pt x="533" y="151"/>
                    <a:pt x="533" y="151"/>
                    <a:pt x="533" y="151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3" y="153"/>
                    <a:pt x="533" y="153"/>
                    <a:pt x="533" y="153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5"/>
                    <a:pt x="533" y="155"/>
                    <a:pt x="533" y="155"/>
                  </a:cubicBezTo>
                  <a:cubicBezTo>
                    <a:pt x="534" y="155"/>
                    <a:pt x="534" y="155"/>
                    <a:pt x="534" y="155"/>
                  </a:cubicBezTo>
                  <a:cubicBezTo>
                    <a:pt x="535" y="156"/>
                    <a:pt x="535" y="156"/>
                    <a:pt x="535" y="156"/>
                  </a:cubicBezTo>
                  <a:cubicBezTo>
                    <a:pt x="535" y="156"/>
                    <a:pt x="535" y="156"/>
                    <a:pt x="535" y="156"/>
                  </a:cubicBezTo>
                  <a:cubicBezTo>
                    <a:pt x="534" y="156"/>
                    <a:pt x="534" y="156"/>
                    <a:pt x="534" y="156"/>
                  </a:cubicBezTo>
                  <a:cubicBezTo>
                    <a:pt x="534" y="157"/>
                    <a:pt x="534" y="157"/>
                    <a:pt x="534" y="157"/>
                  </a:cubicBezTo>
                  <a:cubicBezTo>
                    <a:pt x="535" y="157"/>
                    <a:pt x="535" y="157"/>
                    <a:pt x="535" y="157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5" y="160"/>
                    <a:pt x="535" y="160"/>
                    <a:pt x="535" y="160"/>
                  </a:cubicBezTo>
                  <a:cubicBezTo>
                    <a:pt x="535" y="161"/>
                    <a:pt x="535" y="161"/>
                    <a:pt x="535" y="161"/>
                  </a:cubicBezTo>
                  <a:cubicBezTo>
                    <a:pt x="535" y="161"/>
                    <a:pt x="535" y="161"/>
                    <a:pt x="535" y="161"/>
                  </a:cubicBezTo>
                  <a:cubicBezTo>
                    <a:pt x="534" y="162"/>
                    <a:pt x="534" y="162"/>
                    <a:pt x="534" y="162"/>
                  </a:cubicBezTo>
                  <a:cubicBezTo>
                    <a:pt x="535" y="163"/>
                    <a:pt x="535" y="163"/>
                    <a:pt x="535" y="163"/>
                  </a:cubicBezTo>
                  <a:cubicBezTo>
                    <a:pt x="535" y="164"/>
                    <a:pt x="535" y="164"/>
                    <a:pt x="535" y="164"/>
                  </a:cubicBezTo>
                  <a:cubicBezTo>
                    <a:pt x="535" y="164"/>
                    <a:pt x="535" y="164"/>
                    <a:pt x="535" y="164"/>
                  </a:cubicBezTo>
                  <a:cubicBezTo>
                    <a:pt x="535" y="165"/>
                    <a:pt x="535" y="165"/>
                    <a:pt x="535" y="165"/>
                  </a:cubicBezTo>
                  <a:cubicBezTo>
                    <a:pt x="535" y="166"/>
                    <a:pt x="535" y="166"/>
                    <a:pt x="535" y="166"/>
                  </a:cubicBezTo>
                  <a:cubicBezTo>
                    <a:pt x="536" y="167"/>
                    <a:pt x="536" y="167"/>
                    <a:pt x="536" y="167"/>
                  </a:cubicBezTo>
                  <a:cubicBezTo>
                    <a:pt x="535" y="168"/>
                    <a:pt x="535" y="168"/>
                    <a:pt x="535" y="168"/>
                  </a:cubicBezTo>
                  <a:cubicBezTo>
                    <a:pt x="536" y="168"/>
                    <a:pt x="536" y="168"/>
                    <a:pt x="536" y="168"/>
                  </a:cubicBezTo>
                  <a:cubicBezTo>
                    <a:pt x="537" y="169"/>
                    <a:pt x="537" y="169"/>
                    <a:pt x="537" y="169"/>
                  </a:cubicBezTo>
                  <a:cubicBezTo>
                    <a:pt x="538" y="170"/>
                    <a:pt x="538" y="170"/>
                    <a:pt x="538" y="170"/>
                  </a:cubicBezTo>
                  <a:cubicBezTo>
                    <a:pt x="539" y="171"/>
                    <a:pt x="539" y="171"/>
                    <a:pt x="539" y="171"/>
                  </a:cubicBezTo>
                  <a:cubicBezTo>
                    <a:pt x="540" y="170"/>
                    <a:pt x="540" y="170"/>
                    <a:pt x="540" y="170"/>
                  </a:cubicBezTo>
                  <a:cubicBezTo>
                    <a:pt x="540" y="170"/>
                    <a:pt x="540" y="170"/>
                    <a:pt x="540" y="170"/>
                  </a:cubicBezTo>
                  <a:cubicBezTo>
                    <a:pt x="539" y="169"/>
                    <a:pt x="539" y="169"/>
                    <a:pt x="539" y="169"/>
                  </a:cubicBezTo>
                  <a:cubicBezTo>
                    <a:pt x="538" y="168"/>
                    <a:pt x="538" y="168"/>
                    <a:pt x="538" y="168"/>
                  </a:cubicBezTo>
                  <a:cubicBezTo>
                    <a:pt x="539" y="168"/>
                    <a:pt x="539" y="168"/>
                    <a:pt x="539" y="168"/>
                  </a:cubicBezTo>
                  <a:cubicBezTo>
                    <a:pt x="540" y="168"/>
                    <a:pt x="540" y="168"/>
                    <a:pt x="540" y="168"/>
                  </a:cubicBezTo>
                  <a:cubicBezTo>
                    <a:pt x="542" y="169"/>
                    <a:pt x="542" y="169"/>
                    <a:pt x="542" y="169"/>
                  </a:cubicBezTo>
                  <a:cubicBezTo>
                    <a:pt x="542" y="168"/>
                    <a:pt x="542" y="168"/>
                    <a:pt x="542" y="168"/>
                  </a:cubicBezTo>
                  <a:cubicBezTo>
                    <a:pt x="543" y="169"/>
                    <a:pt x="543" y="169"/>
                    <a:pt x="543" y="169"/>
                  </a:cubicBezTo>
                  <a:cubicBezTo>
                    <a:pt x="543" y="169"/>
                    <a:pt x="543" y="169"/>
                    <a:pt x="543" y="169"/>
                  </a:cubicBezTo>
                  <a:cubicBezTo>
                    <a:pt x="543" y="170"/>
                    <a:pt x="543" y="170"/>
                    <a:pt x="543" y="170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4"/>
                    <a:pt x="543" y="174"/>
                    <a:pt x="543" y="174"/>
                  </a:cubicBezTo>
                  <a:cubicBezTo>
                    <a:pt x="543" y="175"/>
                    <a:pt x="543" y="175"/>
                    <a:pt x="543" y="175"/>
                  </a:cubicBezTo>
                  <a:cubicBezTo>
                    <a:pt x="543" y="177"/>
                    <a:pt x="543" y="177"/>
                    <a:pt x="543" y="177"/>
                  </a:cubicBezTo>
                  <a:cubicBezTo>
                    <a:pt x="544" y="177"/>
                    <a:pt x="544" y="177"/>
                    <a:pt x="544" y="177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7" y="176"/>
                    <a:pt x="547" y="176"/>
                    <a:pt x="547" y="176"/>
                  </a:cubicBezTo>
                  <a:cubicBezTo>
                    <a:pt x="547" y="178"/>
                    <a:pt x="547" y="178"/>
                    <a:pt x="547" y="178"/>
                  </a:cubicBezTo>
                  <a:cubicBezTo>
                    <a:pt x="549" y="180"/>
                    <a:pt x="549" y="180"/>
                    <a:pt x="549" y="180"/>
                  </a:cubicBezTo>
                  <a:cubicBezTo>
                    <a:pt x="550" y="181"/>
                    <a:pt x="550" y="181"/>
                    <a:pt x="550" y="181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9" y="183"/>
                    <a:pt x="549" y="183"/>
                    <a:pt x="549" y="183"/>
                  </a:cubicBezTo>
                  <a:cubicBezTo>
                    <a:pt x="549" y="183"/>
                    <a:pt x="549" y="183"/>
                    <a:pt x="549" y="183"/>
                  </a:cubicBezTo>
                  <a:cubicBezTo>
                    <a:pt x="547" y="182"/>
                    <a:pt x="547" y="182"/>
                    <a:pt x="547" y="182"/>
                  </a:cubicBezTo>
                  <a:cubicBezTo>
                    <a:pt x="546" y="182"/>
                    <a:pt x="546" y="182"/>
                    <a:pt x="546" y="182"/>
                  </a:cubicBezTo>
                  <a:cubicBezTo>
                    <a:pt x="546" y="181"/>
                    <a:pt x="546" y="181"/>
                    <a:pt x="546" y="181"/>
                  </a:cubicBezTo>
                  <a:cubicBezTo>
                    <a:pt x="546" y="180"/>
                    <a:pt x="546" y="180"/>
                    <a:pt x="546" y="180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6" y="178"/>
                    <a:pt x="546" y="178"/>
                    <a:pt x="546" y="178"/>
                  </a:cubicBezTo>
                  <a:cubicBezTo>
                    <a:pt x="546" y="178"/>
                    <a:pt x="546" y="178"/>
                    <a:pt x="546" y="178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5" y="179"/>
                    <a:pt x="545" y="179"/>
                    <a:pt x="545" y="179"/>
                  </a:cubicBezTo>
                  <a:cubicBezTo>
                    <a:pt x="544" y="181"/>
                    <a:pt x="544" y="181"/>
                    <a:pt x="544" y="181"/>
                  </a:cubicBezTo>
                  <a:cubicBezTo>
                    <a:pt x="544" y="181"/>
                    <a:pt x="544" y="181"/>
                    <a:pt x="544" y="181"/>
                  </a:cubicBezTo>
                  <a:cubicBezTo>
                    <a:pt x="546" y="181"/>
                    <a:pt x="546" y="181"/>
                    <a:pt x="546" y="181"/>
                  </a:cubicBezTo>
                  <a:cubicBezTo>
                    <a:pt x="546" y="182"/>
                    <a:pt x="546" y="182"/>
                    <a:pt x="546" y="182"/>
                  </a:cubicBezTo>
                  <a:cubicBezTo>
                    <a:pt x="545" y="183"/>
                    <a:pt x="545" y="183"/>
                    <a:pt x="545" y="183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7"/>
                    <a:pt x="545" y="187"/>
                    <a:pt x="545" y="187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8" y="191"/>
                    <a:pt x="548" y="191"/>
                    <a:pt x="548" y="191"/>
                  </a:cubicBezTo>
                  <a:cubicBezTo>
                    <a:pt x="549" y="191"/>
                    <a:pt x="549" y="191"/>
                    <a:pt x="549" y="191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1" y="194"/>
                    <a:pt x="551" y="194"/>
                    <a:pt x="551" y="194"/>
                  </a:cubicBezTo>
                  <a:cubicBezTo>
                    <a:pt x="551" y="194"/>
                    <a:pt x="551" y="194"/>
                    <a:pt x="551" y="194"/>
                  </a:cubicBezTo>
                  <a:cubicBezTo>
                    <a:pt x="551" y="195"/>
                    <a:pt x="551" y="195"/>
                    <a:pt x="551" y="195"/>
                  </a:cubicBezTo>
                  <a:cubicBezTo>
                    <a:pt x="548" y="196"/>
                    <a:pt x="548" y="196"/>
                    <a:pt x="548" y="196"/>
                  </a:cubicBezTo>
                  <a:cubicBezTo>
                    <a:pt x="548" y="196"/>
                    <a:pt x="548" y="196"/>
                    <a:pt x="548" y="196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5" y="199"/>
                    <a:pt x="545" y="199"/>
                    <a:pt x="545" y="199"/>
                  </a:cubicBezTo>
                  <a:cubicBezTo>
                    <a:pt x="545" y="200"/>
                    <a:pt x="545" y="200"/>
                    <a:pt x="545" y="200"/>
                  </a:cubicBezTo>
                  <a:cubicBezTo>
                    <a:pt x="545" y="200"/>
                    <a:pt x="545" y="200"/>
                    <a:pt x="545" y="200"/>
                  </a:cubicBezTo>
                  <a:cubicBezTo>
                    <a:pt x="545" y="201"/>
                    <a:pt x="545" y="201"/>
                    <a:pt x="545" y="201"/>
                  </a:cubicBezTo>
                  <a:cubicBezTo>
                    <a:pt x="545" y="203"/>
                    <a:pt x="545" y="203"/>
                    <a:pt x="545" y="203"/>
                  </a:cubicBezTo>
                  <a:cubicBezTo>
                    <a:pt x="546" y="205"/>
                    <a:pt x="546" y="205"/>
                    <a:pt x="546" y="205"/>
                  </a:cubicBezTo>
                  <a:cubicBezTo>
                    <a:pt x="547" y="206"/>
                    <a:pt x="547" y="206"/>
                    <a:pt x="547" y="206"/>
                  </a:cubicBezTo>
                  <a:cubicBezTo>
                    <a:pt x="547" y="207"/>
                    <a:pt x="547" y="207"/>
                    <a:pt x="547" y="207"/>
                  </a:cubicBezTo>
                  <a:cubicBezTo>
                    <a:pt x="548" y="207"/>
                    <a:pt x="548" y="207"/>
                    <a:pt x="548" y="207"/>
                  </a:cubicBezTo>
                  <a:cubicBezTo>
                    <a:pt x="549" y="208"/>
                    <a:pt x="549" y="208"/>
                    <a:pt x="549" y="208"/>
                  </a:cubicBezTo>
                  <a:cubicBezTo>
                    <a:pt x="548" y="208"/>
                    <a:pt x="548" y="208"/>
                    <a:pt x="548" y="208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6" y="209"/>
                    <a:pt x="546" y="209"/>
                    <a:pt x="546" y="209"/>
                  </a:cubicBezTo>
                  <a:cubicBezTo>
                    <a:pt x="545" y="209"/>
                    <a:pt x="545" y="209"/>
                    <a:pt x="545" y="209"/>
                  </a:cubicBezTo>
                  <a:cubicBezTo>
                    <a:pt x="544" y="210"/>
                    <a:pt x="544" y="210"/>
                    <a:pt x="544" y="210"/>
                  </a:cubicBezTo>
                  <a:cubicBezTo>
                    <a:pt x="543" y="209"/>
                    <a:pt x="543" y="209"/>
                    <a:pt x="543" y="209"/>
                  </a:cubicBezTo>
                  <a:cubicBezTo>
                    <a:pt x="542" y="210"/>
                    <a:pt x="542" y="210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4" y="210"/>
                    <a:pt x="544" y="210"/>
                    <a:pt x="544" y="210"/>
                  </a:cubicBezTo>
                  <a:cubicBezTo>
                    <a:pt x="544" y="211"/>
                    <a:pt x="544" y="211"/>
                    <a:pt x="544" y="211"/>
                  </a:cubicBezTo>
                  <a:cubicBezTo>
                    <a:pt x="543" y="212"/>
                    <a:pt x="543" y="212"/>
                    <a:pt x="543" y="212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4"/>
                    <a:pt x="544" y="214"/>
                    <a:pt x="544" y="214"/>
                  </a:cubicBezTo>
                  <a:cubicBezTo>
                    <a:pt x="544" y="215"/>
                    <a:pt x="544" y="215"/>
                    <a:pt x="544" y="215"/>
                  </a:cubicBezTo>
                  <a:cubicBezTo>
                    <a:pt x="544" y="215"/>
                    <a:pt x="544" y="215"/>
                    <a:pt x="544" y="215"/>
                  </a:cubicBezTo>
                  <a:cubicBezTo>
                    <a:pt x="545" y="214"/>
                    <a:pt x="545" y="214"/>
                    <a:pt x="545" y="214"/>
                  </a:cubicBezTo>
                  <a:cubicBezTo>
                    <a:pt x="546" y="215"/>
                    <a:pt x="546" y="215"/>
                    <a:pt x="546" y="215"/>
                  </a:cubicBezTo>
                  <a:cubicBezTo>
                    <a:pt x="545" y="216"/>
                    <a:pt x="545" y="216"/>
                    <a:pt x="545" y="216"/>
                  </a:cubicBezTo>
                  <a:cubicBezTo>
                    <a:pt x="545" y="217"/>
                    <a:pt x="545" y="217"/>
                    <a:pt x="545" y="217"/>
                  </a:cubicBezTo>
                  <a:cubicBezTo>
                    <a:pt x="545" y="218"/>
                    <a:pt x="545" y="218"/>
                    <a:pt x="545" y="218"/>
                  </a:cubicBezTo>
                  <a:cubicBezTo>
                    <a:pt x="545" y="219"/>
                    <a:pt x="545" y="219"/>
                    <a:pt x="545" y="219"/>
                  </a:cubicBezTo>
                  <a:cubicBezTo>
                    <a:pt x="545" y="220"/>
                    <a:pt x="545" y="220"/>
                    <a:pt x="545" y="220"/>
                  </a:cubicBezTo>
                  <a:cubicBezTo>
                    <a:pt x="545" y="220"/>
                    <a:pt x="545" y="220"/>
                    <a:pt x="545" y="220"/>
                  </a:cubicBezTo>
                  <a:cubicBezTo>
                    <a:pt x="545" y="221"/>
                    <a:pt x="545" y="221"/>
                    <a:pt x="545" y="221"/>
                  </a:cubicBezTo>
                  <a:cubicBezTo>
                    <a:pt x="544" y="222"/>
                    <a:pt x="544" y="222"/>
                    <a:pt x="544" y="222"/>
                  </a:cubicBezTo>
                  <a:cubicBezTo>
                    <a:pt x="544" y="223"/>
                    <a:pt x="544" y="223"/>
                    <a:pt x="544" y="223"/>
                  </a:cubicBezTo>
                  <a:cubicBezTo>
                    <a:pt x="543" y="223"/>
                    <a:pt x="543" y="223"/>
                    <a:pt x="543" y="223"/>
                  </a:cubicBezTo>
                  <a:cubicBezTo>
                    <a:pt x="543" y="225"/>
                    <a:pt x="543" y="225"/>
                    <a:pt x="543" y="225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42" y="226"/>
                    <a:pt x="542" y="226"/>
                    <a:pt x="542" y="226"/>
                  </a:cubicBezTo>
                  <a:cubicBezTo>
                    <a:pt x="542" y="225"/>
                    <a:pt x="542" y="225"/>
                    <a:pt x="542" y="225"/>
                  </a:cubicBezTo>
                  <a:cubicBezTo>
                    <a:pt x="542" y="224"/>
                    <a:pt x="542" y="224"/>
                    <a:pt x="542" y="224"/>
                  </a:cubicBezTo>
                  <a:cubicBezTo>
                    <a:pt x="542" y="224"/>
                    <a:pt x="542" y="224"/>
                    <a:pt x="542" y="224"/>
                  </a:cubicBezTo>
                  <a:cubicBezTo>
                    <a:pt x="540" y="224"/>
                    <a:pt x="540" y="224"/>
                    <a:pt x="540" y="224"/>
                  </a:cubicBezTo>
                  <a:cubicBezTo>
                    <a:pt x="539" y="222"/>
                    <a:pt x="539" y="222"/>
                    <a:pt x="539" y="222"/>
                  </a:cubicBezTo>
                  <a:cubicBezTo>
                    <a:pt x="539" y="221"/>
                    <a:pt x="539" y="221"/>
                    <a:pt x="539" y="221"/>
                  </a:cubicBezTo>
                  <a:cubicBezTo>
                    <a:pt x="537" y="217"/>
                    <a:pt x="537" y="217"/>
                    <a:pt x="537" y="217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7" y="216"/>
                    <a:pt x="537" y="216"/>
                    <a:pt x="537" y="216"/>
                  </a:cubicBezTo>
                  <a:cubicBezTo>
                    <a:pt x="538" y="215"/>
                    <a:pt x="538" y="215"/>
                    <a:pt x="538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6" y="215"/>
                    <a:pt x="536" y="215"/>
                    <a:pt x="536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1" y="209"/>
                    <a:pt x="531" y="209"/>
                    <a:pt x="531" y="209"/>
                  </a:cubicBezTo>
                  <a:cubicBezTo>
                    <a:pt x="528" y="206"/>
                    <a:pt x="528" y="206"/>
                    <a:pt x="528" y="206"/>
                  </a:cubicBezTo>
                  <a:cubicBezTo>
                    <a:pt x="527" y="204"/>
                    <a:pt x="527" y="204"/>
                    <a:pt x="527" y="204"/>
                  </a:cubicBezTo>
                  <a:cubicBezTo>
                    <a:pt x="526" y="203"/>
                    <a:pt x="526" y="203"/>
                    <a:pt x="526" y="203"/>
                  </a:cubicBezTo>
                  <a:cubicBezTo>
                    <a:pt x="524" y="200"/>
                    <a:pt x="524" y="200"/>
                    <a:pt x="524" y="200"/>
                  </a:cubicBezTo>
                  <a:cubicBezTo>
                    <a:pt x="522" y="195"/>
                    <a:pt x="522" y="195"/>
                    <a:pt x="522" y="195"/>
                  </a:cubicBezTo>
                  <a:cubicBezTo>
                    <a:pt x="520" y="191"/>
                    <a:pt x="520" y="191"/>
                    <a:pt x="520" y="191"/>
                  </a:cubicBezTo>
                  <a:cubicBezTo>
                    <a:pt x="520" y="190"/>
                    <a:pt x="520" y="190"/>
                    <a:pt x="520" y="190"/>
                  </a:cubicBezTo>
                  <a:cubicBezTo>
                    <a:pt x="518" y="188"/>
                    <a:pt x="518" y="188"/>
                    <a:pt x="518" y="188"/>
                  </a:cubicBezTo>
                  <a:cubicBezTo>
                    <a:pt x="518" y="185"/>
                    <a:pt x="518" y="185"/>
                    <a:pt x="518" y="185"/>
                  </a:cubicBezTo>
                  <a:cubicBezTo>
                    <a:pt x="517" y="184"/>
                    <a:pt x="517" y="184"/>
                    <a:pt x="517" y="184"/>
                  </a:cubicBezTo>
                  <a:cubicBezTo>
                    <a:pt x="517" y="182"/>
                    <a:pt x="517" y="182"/>
                    <a:pt x="517" y="182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519" y="180"/>
                    <a:pt x="519" y="180"/>
                    <a:pt x="519" y="180"/>
                  </a:cubicBezTo>
                  <a:cubicBezTo>
                    <a:pt x="519" y="180"/>
                    <a:pt x="519" y="180"/>
                    <a:pt x="519" y="180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19" y="177"/>
                    <a:pt x="519" y="177"/>
                    <a:pt x="519" y="177"/>
                  </a:cubicBezTo>
                  <a:cubicBezTo>
                    <a:pt x="518" y="175"/>
                    <a:pt x="518" y="175"/>
                    <a:pt x="518" y="175"/>
                  </a:cubicBezTo>
                  <a:cubicBezTo>
                    <a:pt x="516" y="175"/>
                    <a:pt x="516" y="175"/>
                    <a:pt x="516" y="175"/>
                  </a:cubicBezTo>
                  <a:cubicBezTo>
                    <a:pt x="516" y="174"/>
                    <a:pt x="516" y="174"/>
                    <a:pt x="516" y="174"/>
                  </a:cubicBezTo>
                  <a:cubicBezTo>
                    <a:pt x="517" y="173"/>
                    <a:pt x="517" y="173"/>
                    <a:pt x="517" y="173"/>
                  </a:cubicBezTo>
                  <a:cubicBezTo>
                    <a:pt x="519" y="174"/>
                    <a:pt x="519" y="174"/>
                    <a:pt x="519" y="174"/>
                  </a:cubicBezTo>
                  <a:cubicBezTo>
                    <a:pt x="520" y="173"/>
                    <a:pt x="520" y="173"/>
                    <a:pt x="520" y="173"/>
                  </a:cubicBezTo>
                  <a:cubicBezTo>
                    <a:pt x="520" y="172"/>
                    <a:pt x="520" y="172"/>
                    <a:pt x="520" y="172"/>
                  </a:cubicBezTo>
                  <a:cubicBezTo>
                    <a:pt x="520" y="171"/>
                    <a:pt x="520" y="171"/>
                    <a:pt x="520" y="171"/>
                  </a:cubicBezTo>
                  <a:cubicBezTo>
                    <a:pt x="521" y="171"/>
                    <a:pt x="521" y="171"/>
                    <a:pt x="521" y="171"/>
                  </a:cubicBezTo>
                  <a:cubicBezTo>
                    <a:pt x="522" y="171"/>
                    <a:pt x="522" y="171"/>
                    <a:pt x="522" y="171"/>
                  </a:cubicBezTo>
                  <a:cubicBezTo>
                    <a:pt x="521" y="170"/>
                    <a:pt x="521" y="170"/>
                    <a:pt x="521" y="170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2" y="166"/>
                    <a:pt x="522" y="166"/>
                    <a:pt x="522" y="166"/>
                  </a:cubicBezTo>
                  <a:cubicBezTo>
                    <a:pt x="522" y="165"/>
                    <a:pt x="522" y="165"/>
                    <a:pt x="522" y="165"/>
                  </a:cubicBezTo>
                  <a:cubicBezTo>
                    <a:pt x="522" y="164"/>
                    <a:pt x="522" y="164"/>
                    <a:pt x="522" y="164"/>
                  </a:cubicBezTo>
                  <a:cubicBezTo>
                    <a:pt x="522" y="163"/>
                    <a:pt x="522" y="163"/>
                    <a:pt x="522" y="163"/>
                  </a:cubicBezTo>
                  <a:cubicBezTo>
                    <a:pt x="522" y="162"/>
                    <a:pt x="522" y="162"/>
                    <a:pt x="522" y="162"/>
                  </a:cubicBezTo>
                  <a:cubicBezTo>
                    <a:pt x="522" y="162"/>
                    <a:pt x="522" y="162"/>
                    <a:pt x="522" y="162"/>
                  </a:cubicBezTo>
                  <a:cubicBezTo>
                    <a:pt x="522" y="160"/>
                    <a:pt x="522" y="160"/>
                    <a:pt x="522" y="160"/>
                  </a:cubicBezTo>
                  <a:cubicBezTo>
                    <a:pt x="523" y="160"/>
                    <a:pt x="523" y="160"/>
                    <a:pt x="523" y="160"/>
                  </a:cubicBezTo>
                  <a:cubicBezTo>
                    <a:pt x="522" y="159"/>
                    <a:pt x="522" y="159"/>
                    <a:pt x="522" y="159"/>
                  </a:cubicBezTo>
                  <a:cubicBezTo>
                    <a:pt x="522" y="159"/>
                    <a:pt x="522" y="159"/>
                    <a:pt x="522" y="159"/>
                  </a:cubicBezTo>
                  <a:cubicBezTo>
                    <a:pt x="522" y="158"/>
                    <a:pt x="522" y="158"/>
                    <a:pt x="522" y="158"/>
                  </a:cubicBezTo>
                  <a:cubicBezTo>
                    <a:pt x="523" y="157"/>
                    <a:pt x="523" y="157"/>
                    <a:pt x="523" y="157"/>
                  </a:cubicBezTo>
                  <a:cubicBezTo>
                    <a:pt x="522" y="157"/>
                    <a:pt x="522" y="157"/>
                    <a:pt x="522" y="157"/>
                  </a:cubicBezTo>
                  <a:cubicBezTo>
                    <a:pt x="522" y="156"/>
                    <a:pt x="522" y="156"/>
                    <a:pt x="522" y="156"/>
                  </a:cubicBezTo>
                  <a:cubicBezTo>
                    <a:pt x="523" y="155"/>
                    <a:pt x="523" y="155"/>
                    <a:pt x="523" y="155"/>
                  </a:cubicBezTo>
                  <a:cubicBezTo>
                    <a:pt x="524" y="155"/>
                    <a:pt x="524" y="155"/>
                    <a:pt x="524" y="155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4" y="152"/>
                    <a:pt x="524" y="152"/>
                    <a:pt x="524" y="152"/>
                  </a:cubicBezTo>
                  <a:cubicBezTo>
                    <a:pt x="523" y="152"/>
                    <a:pt x="523" y="152"/>
                    <a:pt x="523" y="152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524" y="150"/>
                    <a:pt x="524" y="150"/>
                    <a:pt x="524" y="150"/>
                  </a:cubicBezTo>
                  <a:cubicBezTo>
                    <a:pt x="524" y="149"/>
                    <a:pt x="524" y="149"/>
                    <a:pt x="524" y="149"/>
                  </a:cubicBezTo>
                  <a:cubicBezTo>
                    <a:pt x="523" y="149"/>
                    <a:pt x="523" y="149"/>
                    <a:pt x="523" y="149"/>
                  </a:cubicBezTo>
                  <a:cubicBezTo>
                    <a:pt x="523" y="148"/>
                    <a:pt x="523" y="148"/>
                    <a:pt x="523" y="148"/>
                  </a:cubicBezTo>
                  <a:cubicBezTo>
                    <a:pt x="523" y="147"/>
                    <a:pt x="523" y="147"/>
                    <a:pt x="523" y="147"/>
                  </a:cubicBezTo>
                  <a:cubicBezTo>
                    <a:pt x="524" y="147"/>
                    <a:pt x="524" y="147"/>
                    <a:pt x="524" y="147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5" y="145"/>
                    <a:pt x="525" y="145"/>
                    <a:pt x="525" y="145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7" y="144"/>
                    <a:pt x="527" y="144"/>
                    <a:pt x="527" y="144"/>
                  </a:cubicBezTo>
                  <a:cubicBezTo>
                    <a:pt x="527" y="144"/>
                    <a:pt x="527" y="144"/>
                    <a:pt x="527" y="144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2"/>
                    <a:pt x="528" y="142"/>
                    <a:pt x="528" y="142"/>
                  </a:cubicBezTo>
                  <a:cubicBezTo>
                    <a:pt x="527" y="142"/>
                    <a:pt x="527" y="142"/>
                    <a:pt x="527" y="142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6" y="142"/>
                    <a:pt x="526" y="142"/>
                    <a:pt x="526" y="142"/>
                  </a:cubicBezTo>
                  <a:cubicBezTo>
                    <a:pt x="526" y="141"/>
                    <a:pt x="526" y="141"/>
                    <a:pt x="526" y="141"/>
                  </a:cubicBezTo>
                  <a:cubicBezTo>
                    <a:pt x="527" y="139"/>
                    <a:pt x="527" y="139"/>
                    <a:pt x="527" y="139"/>
                  </a:cubicBezTo>
                  <a:cubicBezTo>
                    <a:pt x="526" y="139"/>
                    <a:pt x="526" y="139"/>
                    <a:pt x="526" y="139"/>
                  </a:cubicBezTo>
                  <a:cubicBezTo>
                    <a:pt x="526" y="138"/>
                    <a:pt x="526" y="138"/>
                    <a:pt x="526" y="138"/>
                  </a:cubicBezTo>
                  <a:cubicBezTo>
                    <a:pt x="526" y="138"/>
                    <a:pt x="526" y="138"/>
                    <a:pt x="526" y="138"/>
                  </a:cubicBezTo>
                  <a:cubicBezTo>
                    <a:pt x="525" y="138"/>
                    <a:pt x="525" y="138"/>
                    <a:pt x="525" y="138"/>
                  </a:cubicBezTo>
                  <a:cubicBezTo>
                    <a:pt x="525" y="138"/>
                    <a:pt x="525" y="138"/>
                    <a:pt x="525" y="138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5"/>
                    <a:pt x="525" y="135"/>
                    <a:pt x="525" y="135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22" y="130"/>
                    <a:pt x="522" y="130"/>
                    <a:pt x="522" y="130"/>
                  </a:cubicBezTo>
                  <a:cubicBezTo>
                    <a:pt x="522" y="129"/>
                    <a:pt x="522" y="129"/>
                    <a:pt x="522" y="129"/>
                  </a:cubicBezTo>
                  <a:cubicBezTo>
                    <a:pt x="523" y="128"/>
                    <a:pt x="523" y="128"/>
                    <a:pt x="523" y="128"/>
                  </a:cubicBezTo>
                  <a:cubicBezTo>
                    <a:pt x="524" y="128"/>
                    <a:pt x="524" y="128"/>
                    <a:pt x="524" y="128"/>
                  </a:cubicBezTo>
                  <a:cubicBezTo>
                    <a:pt x="525" y="128"/>
                    <a:pt x="525" y="128"/>
                    <a:pt x="525" y="128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6" y="127"/>
                    <a:pt x="526" y="127"/>
                    <a:pt x="526" y="127"/>
                  </a:cubicBezTo>
                  <a:cubicBezTo>
                    <a:pt x="525" y="127"/>
                    <a:pt x="525" y="127"/>
                    <a:pt x="525" y="127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2" y="127"/>
                    <a:pt x="522" y="127"/>
                    <a:pt x="522" y="127"/>
                  </a:cubicBezTo>
                  <a:cubicBezTo>
                    <a:pt x="521" y="126"/>
                    <a:pt x="521" y="126"/>
                    <a:pt x="521" y="126"/>
                  </a:cubicBezTo>
                  <a:cubicBezTo>
                    <a:pt x="521" y="126"/>
                    <a:pt x="521" y="126"/>
                    <a:pt x="521" y="126"/>
                  </a:cubicBezTo>
                  <a:cubicBezTo>
                    <a:pt x="520" y="126"/>
                    <a:pt x="520" y="126"/>
                    <a:pt x="520" y="126"/>
                  </a:cubicBezTo>
                  <a:cubicBezTo>
                    <a:pt x="519" y="127"/>
                    <a:pt x="519" y="127"/>
                    <a:pt x="519" y="127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7" y="128"/>
                    <a:pt x="517" y="128"/>
                    <a:pt x="517" y="128"/>
                  </a:cubicBezTo>
                  <a:cubicBezTo>
                    <a:pt x="517" y="128"/>
                    <a:pt x="517" y="128"/>
                    <a:pt x="517" y="128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8" y="131"/>
                    <a:pt x="518" y="131"/>
                    <a:pt x="518" y="131"/>
                  </a:cubicBezTo>
                  <a:cubicBezTo>
                    <a:pt x="518" y="132"/>
                    <a:pt x="518" y="132"/>
                    <a:pt x="518" y="132"/>
                  </a:cubicBezTo>
                  <a:cubicBezTo>
                    <a:pt x="519" y="133"/>
                    <a:pt x="519" y="133"/>
                    <a:pt x="519" y="133"/>
                  </a:cubicBezTo>
                  <a:cubicBezTo>
                    <a:pt x="519" y="133"/>
                    <a:pt x="519" y="133"/>
                    <a:pt x="519" y="133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1" y="135"/>
                    <a:pt x="521" y="135"/>
                    <a:pt x="521" y="135"/>
                  </a:cubicBezTo>
                  <a:cubicBezTo>
                    <a:pt x="521" y="136"/>
                    <a:pt x="521" y="136"/>
                    <a:pt x="521" y="136"/>
                  </a:cubicBezTo>
                  <a:cubicBezTo>
                    <a:pt x="522" y="137"/>
                    <a:pt x="522" y="137"/>
                    <a:pt x="522" y="137"/>
                  </a:cubicBezTo>
                  <a:cubicBezTo>
                    <a:pt x="521" y="137"/>
                    <a:pt x="521" y="137"/>
                    <a:pt x="521" y="137"/>
                  </a:cubicBezTo>
                  <a:cubicBezTo>
                    <a:pt x="521" y="137"/>
                    <a:pt x="521" y="137"/>
                    <a:pt x="521" y="137"/>
                  </a:cubicBezTo>
                  <a:cubicBezTo>
                    <a:pt x="520" y="136"/>
                    <a:pt x="520" y="136"/>
                    <a:pt x="520" y="136"/>
                  </a:cubicBezTo>
                  <a:cubicBezTo>
                    <a:pt x="519" y="136"/>
                    <a:pt x="519" y="136"/>
                    <a:pt x="519" y="136"/>
                  </a:cubicBezTo>
                  <a:cubicBezTo>
                    <a:pt x="519" y="137"/>
                    <a:pt x="519" y="137"/>
                    <a:pt x="519" y="137"/>
                  </a:cubicBezTo>
                  <a:cubicBezTo>
                    <a:pt x="518" y="138"/>
                    <a:pt x="518" y="138"/>
                    <a:pt x="518" y="138"/>
                  </a:cubicBezTo>
                  <a:cubicBezTo>
                    <a:pt x="519" y="139"/>
                    <a:pt x="519" y="139"/>
                    <a:pt x="519" y="139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7" y="145"/>
                    <a:pt x="517" y="145"/>
                    <a:pt x="517" y="145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6" y="147"/>
                    <a:pt x="516" y="147"/>
                    <a:pt x="516" y="147"/>
                  </a:cubicBezTo>
                  <a:cubicBezTo>
                    <a:pt x="516" y="147"/>
                    <a:pt x="516" y="147"/>
                    <a:pt x="516" y="147"/>
                  </a:cubicBezTo>
                  <a:cubicBezTo>
                    <a:pt x="515" y="146"/>
                    <a:pt x="515" y="146"/>
                    <a:pt x="515" y="146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5" y="144"/>
                    <a:pt x="515" y="144"/>
                    <a:pt x="515" y="144"/>
                  </a:cubicBezTo>
                  <a:cubicBezTo>
                    <a:pt x="515" y="144"/>
                    <a:pt x="515" y="144"/>
                    <a:pt x="515" y="144"/>
                  </a:cubicBezTo>
                  <a:cubicBezTo>
                    <a:pt x="514" y="145"/>
                    <a:pt x="514" y="145"/>
                    <a:pt x="514" y="145"/>
                  </a:cubicBezTo>
                  <a:cubicBezTo>
                    <a:pt x="514" y="145"/>
                    <a:pt x="514" y="145"/>
                    <a:pt x="514" y="145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3" y="144"/>
                    <a:pt x="513" y="144"/>
                    <a:pt x="513" y="144"/>
                  </a:cubicBezTo>
                  <a:cubicBezTo>
                    <a:pt x="512" y="144"/>
                    <a:pt x="512" y="144"/>
                    <a:pt x="512" y="144"/>
                  </a:cubicBezTo>
                  <a:cubicBezTo>
                    <a:pt x="512" y="144"/>
                    <a:pt x="512" y="144"/>
                    <a:pt x="512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2" y="143"/>
                    <a:pt x="512" y="143"/>
                    <a:pt x="512" y="143"/>
                  </a:cubicBezTo>
                  <a:cubicBezTo>
                    <a:pt x="511" y="143"/>
                    <a:pt x="511" y="143"/>
                    <a:pt x="511" y="143"/>
                  </a:cubicBezTo>
                  <a:cubicBezTo>
                    <a:pt x="511" y="142"/>
                    <a:pt x="511" y="142"/>
                    <a:pt x="511" y="142"/>
                  </a:cubicBezTo>
                  <a:cubicBezTo>
                    <a:pt x="512" y="142"/>
                    <a:pt x="512" y="142"/>
                    <a:pt x="512" y="142"/>
                  </a:cubicBezTo>
                  <a:cubicBezTo>
                    <a:pt x="511" y="141"/>
                    <a:pt x="511" y="141"/>
                    <a:pt x="511" y="141"/>
                  </a:cubicBezTo>
                  <a:cubicBezTo>
                    <a:pt x="511" y="141"/>
                    <a:pt x="511" y="141"/>
                    <a:pt x="511" y="141"/>
                  </a:cubicBezTo>
                  <a:cubicBezTo>
                    <a:pt x="512" y="140"/>
                    <a:pt x="512" y="140"/>
                    <a:pt x="512" y="140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39"/>
                    <a:pt x="511" y="139"/>
                    <a:pt x="511" y="139"/>
                  </a:cubicBezTo>
                  <a:cubicBezTo>
                    <a:pt x="511" y="139"/>
                    <a:pt x="511" y="139"/>
                    <a:pt x="511" y="139"/>
                  </a:cubicBezTo>
                  <a:cubicBezTo>
                    <a:pt x="511" y="138"/>
                    <a:pt x="511" y="138"/>
                    <a:pt x="511" y="138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09" y="138"/>
                    <a:pt x="509" y="138"/>
                    <a:pt x="509" y="138"/>
                  </a:cubicBezTo>
                  <a:cubicBezTo>
                    <a:pt x="509" y="138"/>
                    <a:pt x="509" y="138"/>
                    <a:pt x="509" y="138"/>
                  </a:cubicBezTo>
                  <a:cubicBezTo>
                    <a:pt x="509" y="139"/>
                    <a:pt x="509" y="139"/>
                    <a:pt x="509" y="139"/>
                  </a:cubicBezTo>
                  <a:cubicBezTo>
                    <a:pt x="508" y="140"/>
                    <a:pt x="508" y="140"/>
                    <a:pt x="508" y="140"/>
                  </a:cubicBezTo>
                  <a:cubicBezTo>
                    <a:pt x="508" y="140"/>
                    <a:pt x="508" y="140"/>
                    <a:pt x="508" y="140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6" y="138"/>
                    <a:pt x="506" y="138"/>
                    <a:pt x="506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9"/>
                    <a:pt x="505" y="139"/>
                    <a:pt x="505" y="139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04" y="140"/>
                    <a:pt x="504" y="140"/>
                    <a:pt x="504" y="140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499" y="140"/>
                    <a:pt x="499" y="140"/>
                    <a:pt x="499" y="140"/>
                  </a:cubicBezTo>
                  <a:cubicBezTo>
                    <a:pt x="498" y="142"/>
                    <a:pt x="498" y="142"/>
                    <a:pt x="498" y="142"/>
                  </a:cubicBezTo>
                  <a:cubicBezTo>
                    <a:pt x="498" y="142"/>
                    <a:pt x="498" y="142"/>
                    <a:pt x="498" y="142"/>
                  </a:cubicBezTo>
                  <a:cubicBezTo>
                    <a:pt x="498" y="143"/>
                    <a:pt x="498" y="143"/>
                    <a:pt x="498" y="143"/>
                  </a:cubicBezTo>
                  <a:cubicBezTo>
                    <a:pt x="497" y="144"/>
                    <a:pt x="497" y="144"/>
                    <a:pt x="497" y="144"/>
                  </a:cubicBezTo>
                  <a:cubicBezTo>
                    <a:pt x="497" y="144"/>
                    <a:pt x="497" y="144"/>
                    <a:pt x="497" y="144"/>
                  </a:cubicBezTo>
                  <a:cubicBezTo>
                    <a:pt x="498" y="145"/>
                    <a:pt x="498" y="145"/>
                    <a:pt x="498" y="145"/>
                  </a:cubicBezTo>
                  <a:cubicBezTo>
                    <a:pt x="498" y="146"/>
                    <a:pt x="498" y="146"/>
                    <a:pt x="498" y="146"/>
                  </a:cubicBezTo>
                  <a:cubicBezTo>
                    <a:pt x="499" y="147"/>
                    <a:pt x="499" y="147"/>
                    <a:pt x="499" y="147"/>
                  </a:cubicBezTo>
                  <a:cubicBezTo>
                    <a:pt x="498" y="147"/>
                    <a:pt x="498" y="147"/>
                    <a:pt x="498" y="147"/>
                  </a:cubicBezTo>
                  <a:cubicBezTo>
                    <a:pt x="498" y="150"/>
                    <a:pt x="498" y="150"/>
                    <a:pt x="498" y="150"/>
                  </a:cubicBezTo>
                  <a:cubicBezTo>
                    <a:pt x="499" y="151"/>
                    <a:pt x="499" y="151"/>
                    <a:pt x="499" y="151"/>
                  </a:cubicBezTo>
                  <a:cubicBezTo>
                    <a:pt x="498" y="152"/>
                    <a:pt x="498" y="152"/>
                    <a:pt x="498" y="152"/>
                  </a:cubicBezTo>
                  <a:cubicBezTo>
                    <a:pt x="498" y="152"/>
                    <a:pt x="498" y="152"/>
                    <a:pt x="498" y="152"/>
                  </a:cubicBezTo>
                  <a:cubicBezTo>
                    <a:pt x="498" y="153"/>
                    <a:pt x="498" y="153"/>
                    <a:pt x="498" y="153"/>
                  </a:cubicBezTo>
                  <a:cubicBezTo>
                    <a:pt x="497" y="153"/>
                    <a:pt x="497" y="153"/>
                    <a:pt x="497" y="153"/>
                  </a:cubicBezTo>
                  <a:cubicBezTo>
                    <a:pt x="497" y="155"/>
                    <a:pt x="497" y="155"/>
                    <a:pt x="497" y="155"/>
                  </a:cubicBezTo>
                  <a:cubicBezTo>
                    <a:pt x="497" y="155"/>
                    <a:pt x="497" y="155"/>
                    <a:pt x="497" y="155"/>
                  </a:cubicBezTo>
                  <a:cubicBezTo>
                    <a:pt x="497" y="156"/>
                    <a:pt x="497" y="156"/>
                    <a:pt x="497" y="156"/>
                  </a:cubicBezTo>
                  <a:cubicBezTo>
                    <a:pt x="496" y="158"/>
                    <a:pt x="496" y="158"/>
                    <a:pt x="496" y="158"/>
                  </a:cubicBezTo>
                  <a:cubicBezTo>
                    <a:pt x="497" y="159"/>
                    <a:pt x="497" y="159"/>
                    <a:pt x="497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7" y="161"/>
                    <a:pt x="497" y="161"/>
                    <a:pt x="497" y="161"/>
                  </a:cubicBezTo>
                  <a:cubicBezTo>
                    <a:pt x="497" y="161"/>
                    <a:pt x="497" y="161"/>
                    <a:pt x="497" y="161"/>
                  </a:cubicBezTo>
                  <a:cubicBezTo>
                    <a:pt x="497" y="162"/>
                    <a:pt x="497" y="162"/>
                    <a:pt x="497" y="162"/>
                  </a:cubicBezTo>
                  <a:cubicBezTo>
                    <a:pt x="497" y="162"/>
                    <a:pt x="497" y="162"/>
                    <a:pt x="497" y="162"/>
                  </a:cubicBezTo>
                  <a:cubicBezTo>
                    <a:pt x="498" y="162"/>
                    <a:pt x="498" y="162"/>
                    <a:pt x="498" y="162"/>
                  </a:cubicBezTo>
                  <a:cubicBezTo>
                    <a:pt x="499" y="162"/>
                    <a:pt x="499" y="162"/>
                    <a:pt x="499" y="162"/>
                  </a:cubicBezTo>
                  <a:cubicBezTo>
                    <a:pt x="499" y="161"/>
                    <a:pt x="499" y="161"/>
                    <a:pt x="499" y="161"/>
                  </a:cubicBezTo>
                  <a:cubicBezTo>
                    <a:pt x="499" y="161"/>
                    <a:pt x="499" y="161"/>
                    <a:pt x="499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2" y="163"/>
                    <a:pt x="502" y="163"/>
                    <a:pt x="502" y="163"/>
                  </a:cubicBezTo>
                  <a:cubicBezTo>
                    <a:pt x="502" y="163"/>
                    <a:pt x="502" y="163"/>
                    <a:pt x="502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0" y="163"/>
                    <a:pt x="500" y="163"/>
                    <a:pt x="500" y="163"/>
                  </a:cubicBezTo>
                  <a:cubicBezTo>
                    <a:pt x="500" y="164"/>
                    <a:pt x="500" y="164"/>
                    <a:pt x="500" y="164"/>
                  </a:cubicBezTo>
                  <a:cubicBezTo>
                    <a:pt x="500" y="164"/>
                    <a:pt x="500" y="164"/>
                    <a:pt x="500" y="164"/>
                  </a:cubicBezTo>
                  <a:cubicBezTo>
                    <a:pt x="500" y="165"/>
                    <a:pt x="500" y="165"/>
                    <a:pt x="500" y="165"/>
                  </a:cubicBezTo>
                  <a:cubicBezTo>
                    <a:pt x="499" y="166"/>
                    <a:pt x="499" y="166"/>
                    <a:pt x="499" y="166"/>
                  </a:cubicBezTo>
                  <a:cubicBezTo>
                    <a:pt x="498" y="165"/>
                    <a:pt x="498" y="165"/>
                    <a:pt x="498" y="165"/>
                  </a:cubicBezTo>
                  <a:cubicBezTo>
                    <a:pt x="498" y="165"/>
                    <a:pt x="498" y="165"/>
                    <a:pt x="498" y="165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7" y="165"/>
                    <a:pt x="497" y="165"/>
                    <a:pt x="497" y="165"/>
                  </a:cubicBezTo>
                  <a:cubicBezTo>
                    <a:pt x="497" y="164"/>
                    <a:pt x="497" y="164"/>
                    <a:pt x="497" y="164"/>
                  </a:cubicBezTo>
                  <a:cubicBezTo>
                    <a:pt x="496" y="164"/>
                    <a:pt x="496" y="164"/>
                    <a:pt x="496" y="164"/>
                  </a:cubicBezTo>
                  <a:cubicBezTo>
                    <a:pt x="496" y="165"/>
                    <a:pt x="496" y="165"/>
                    <a:pt x="496" y="165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5" y="168"/>
                    <a:pt x="495" y="168"/>
                    <a:pt x="495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3" y="167"/>
                    <a:pt x="493" y="167"/>
                    <a:pt x="493" y="167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0" y="169"/>
                    <a:pt x="490" y="169"/>
                    <a:pt x="490" y="169"/>
                  </a:cubicBezTo>
                  <a:cubicBezTo>
                    <a:pt x="489" y="168"/>
                    <a:pt x="489" y="168"/>
                    <a:pt x="489" y="168"/>
                  </a:cubicBezTo>
                  <a:cubicBezTo>
                    <a:pt x="488" y="168"/>
                    <a:pt x="488" y="168"/>
                    <a:pt x="488" y="168"/>
                  </a:cubicBezTo>
                  <a:cubicBezTo>
                    <a:pt x="488" y="168"/>
                    <a:pt x="488" y="168"/>
                    <a:pt x="488" y="168"/>
                  </a:cubicBezTo>
                  <a:cubicBezTo>
                    <a:pt x="488" y="167"/>
                    <a:pt x="488" y="167"/>
                    <a:pt x="488" y="167"/>
                  </a:cubicBezTo>
                  <a:cubicBezTo>
                    <a:pt x="489" y="167"/>
                    <a:pt x="489" y="167"/>
                    <a:pt x="489" y="167"/>
                  </a:cubicBezTo>
                  <a:cubicBezTo>
                    <a:pt x="489" y="166"/>
                    <a:pt x="489" y="166"/>
                    <a:pt x="489" y="166"/>
                  </a:cubicBezTo>
                  <a:cubicBezTo>
                    <a:pt x="489" y="166"/>
                    <a:pt x="489" y="166"/>
                    <a:pt x="489" y="166"/>
                  </a:cubicBezTo>
                  <a:cubicBezTo>
                    <a:pt x="491" y="166"/>
                    <a:pt x="491" y="166"/>
                    <a:pt x="491" y="166"/>
                  </a:cubicBezTo>
                  <a:cubicBezTo>
                    <a:pt x="492" y="165"/>
                    <a:pt x="492" y="165"/>
                    <a:pt x="492" y="165"/>
                  </a:cubicBezTo>
                  <a:cubicBezTo>
                    <a:pt x="492" y="165"/>
                    <a:pt x="492" y="165"/>
                    <a:pt x="492" y="165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0" y="165"/>
                    <a:pt x="490" y="165"/>
                    <a:pt x="490" y="165"/>
                  </a:cubicBezTo>
                  <a:cubicBezTo>
                    <a:pt x="489" y="165"/>
                    <a:pt x="489" y="165"/>
                    <a:pt x="489" y="165"/>
                  </a:cubicBezTo>
                  <a:cubicBezTo>
                    <a:pt x="489" y="165"/>
                    <a:pt x="489" y="165"/>
                    <a:pt x="489" y="165"/>
                  </a:cubicBezTo>
                  <a:cubicBezTo>
                    <a:pt x="488" y="164"/>
                    <a:pt x="488" y="164"/>
                    <a:pt x="488" y="164"/>
                  </a:cubicBezTo>
                  <a:cubicBezTo>
                    <a:pt x="488" y="164"/>
                    <a:pt x="488" y="164"/>
                    <a:pt x="488" y="164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4" y="164"/>
                    <a:pt x="484" y="164"/>
                    <a:pt x="484" y="164"/>
                  </a:cubicBezTo>
                  <a:cubicBezTo>
                    <a:pt x="484" y="164"/>
                    <a:pt x="484" y="164"/>
                    <a:pt x="484" y="164"/>
                  </a:cubicBezTo>
                  <a:cubicBezTo>
                    <a:pt x="483" y="164"/>
                    <a:pt x="483" y="164"/>
                    <a:pt x="483" y="164"/>
                  </a:cubicBezTo>
                  <a:cubicBezTo>
                    <a:pt x="482" y="163"/>
                    <a:pt x="482" y="163"/>
                    <a:pt x="482" y="163"/>
                  </a:cubicBezTo>
                  <a:cubicBezTo>
                    <a:pt x="481" y="164"/>
                    <a:pt x="481" y="164"/>
                    <a:pt x="481" y="164"/>
                  </a:cubicBezTo>
                  <a:cubicBezTo>
                    <a:pt x="480" y="163"/>
                    <a:pt x="480" y="163"/>
                    <a:pt x="480" y="163"/>
                  </a:cubicBezTo>
                  <a:cubicBezTo>
                    <a:pt x="479" y="163"/>
                    <a:pt x="479" y="163"/>
                    <a:pt x="479" y="163"/>
                  </a:cubicBezTo>
                  <a:cubicBezTo>
                    <a:pt x="478" y="164"/>
                    <a:pt x="478" y="164"/>
                    <a:pt x="478" y="164"/>
                  </a:cubicBezTo>
                  <a:cubicBezTo>
                    <a:pt x="477" y="165"/>
                    <a:pt x="477" y="165"/>
                    <a:pt x="477" y="165"/>
                  </a:cubicBezTo>
                  <a:cubicBezTo>
                    <a:pt x="477" y="165"/>
                    <a:pt x="477" y="165"/>
                    <a:pt x="477" y="165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7"/>
                    <a:pt x="476" y="167"/>
                    <a:pt x="476" y="167"/>
                  </a:cubicBezTo>
                  <a:cubicBezTo>
                    <a:pt x="477" y="167"/>
                    <a:pt x="477" y="167"/>
                    <a:pt x="477" y="167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74" y="168"/>
                    <a:pt x="474" y="168"/>
                    <a:pt x="474" y="168"/>
                  </a:cubicBezTo>
                  <a:cubicBezTo>
                    <a:pt x="474" y="168"/>
                    <a:pt x="474" y="168"/>
                    <a:pt x="474" y="168"/>
                  </a:cubicBezTo>
                  <a:cubicBezTo>
                    <a:pt x="474" y="169"/>
                    <a:pt x="474" y="169"/>
                    <a:pt x="474" y="169"/>
                  </a:cubicBezTo>
                  <a:cubicBezTo>
                    <a:pt x="473" y="168"/>
                    <a:pt x="473" y="168"/>
                    <a:pt x="473" y="168"/>
                  </a:cubicBezTo>
                  <a:cubicBezTo>
                    <a:pt x="473" y="169"/>
                    <a:pt x="473" y="169"/>
                    <a:pt x="473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8"/>
                    <a:pt x="472" y="168"/>
                    <a:pt x="472" y="168"/>
                  </a:cubicBezTo>
                  <a:cubicBezTo>
                    <a:pt x="470" y="168"/>
                    <a:pt x="470" y="168"/>
                    <a:pt x="470" y="168"/>
                  </a:cubicBezTo>
                  <a:cubicBezTo>
                    <a:pt x="470" y="169"/>
                    <a:pt x="470" y="169"/>
                    <a:pt x="470" y="169"/>
                  </a:cubicBezTo>
                  <a:cubicBezTo>
                    <a:pt x="468" y="168"/>
                    <a:pt x="468" y="168"/>
                    <a:pt x="468" y="168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8" y="170"/>
                    <a:pt x="468" y="170"/>
                    <a:pt x="468" y="170"/>
                  </a:cubicBezTo>
                  <a:cubicBezTo>
                    <a:pt x="467" y="171"/>
                    <a:pt x="467" y="171"/>
                    <a:pt x="467" y="171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5" y="169"/>
                    <a:pt x="465" y="169"/>
                    <a:pt x="465" y="169"/>
                  </a:cubicBezTo>
                  <a:cubicBezTo>
                    <a:pt x="465" y="170"/>
                    <a:pt x="465" y="170"/>
                    <a:pt x="465" y="170"/>
                  </a:cubicBezTo>
                  <a:cubicBezTo>
                    <a:pt x="464" y="170"/>
                    <a:pt x="464" y="170"/>
                    <a:pt x="464" y="170"/>
                  </a:cubicBezTo>
                  <a:cubicBezTo>
                    <a:pt x="463" y="170"/>
                    <a:pt x="463" y="170"/>
                    <a:pt x="463" y="170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0"/>
                    <a:pt x="461" y="170"/>
                    <a:pt x="461" y="170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9" y="171"/>
                    <a:pt x="459" y="171"/>
                    <a:pt x="459" y="171"/>
                  </a:cubicBezTo>
                  <a:cubicBezTo>
                    <a:pt x="457" y="172"/>
                    <a:pt x="457" y="172"/>
                    <a:pt x="457" y="172"/>
                  </a:cubicBezTo>
                  <a:cubicBezTo>
                    <a:pt x="456" y="173"/>
                    <a:pt x="456" y="173"/>
                    <a:pt x="456" y="173"/>
                  </a:cubicBezTo>
                  <a:cubicBezTo>
                    <a:pt x="456" y="172"/>
                    <a:pt x="456" y="172"/>
                    <a:pt x="456" y="172"/>
                  </a:cubicBezTo>
                  <a:cubicBezTo>
                    <a:pt x="455" y="172"/>
                    <a:pt x="455" y="172"/>
                    <a:pt x="455" y="172"/>
                  </a:cubicBezTo>
                  <a:cubicBezTo>
                    <a:pt x="455" y="173"/>
                    <a:pt x="455" y="173"/>
                    <a:pt x="455" y="173"/>
                  </a:cubicBezTo>
                  <a:cubicBezTo>
                    <a:pt x="453" y="174"/>
                    <a:pt x="453" y="174"/>
                    <a:pt x="453" y="174"/>
                  </a:cubicBezTo>
                  <a:cubicBezTo>
                    <a:pt x="453" y="175"/>
                    <a:pt x="453" y="175"/>
                    <a:pt x="453" y="175"/>
                  </a:cubicBezTo>
                  <a:cubicBezTo>
                    <a:pt x="452" y="175"/>
                    <a:pt x="452" y="175"/>
                    <a:pt x="452" y="175"/>
                  </a:cubicBezTo>
                  <a:cubicBezTo>
                    <a:pt x="452" y="176"/>
                    <a:pt x="452" y="176"/>
                    <a:pt x="452" y="176"/>
                  </a:cubicBezTo>
                  <a:cubicBezTo>
                    <a:pt x="453" y="178"/>
                    <a:pt x="453" y="178"/>
                    <a:pt x="453" y="178"/>
                  </a:cubicBezTo>
                  <a:cubicBezTo>
                    <a:pt x="453" y="180"/>
                    <a:pt x="453" y="180"/>
                    <a:pt x="453" y="180"/>
                  </a:cubicBezTo>
                  <a:cubicBezTo>
                    <a:pt x="452" y="181"/>
                    <a:pt x="452" y="181"/>
                    <a:pt x="452" y="181"/>
                  </a:cubicBezTo>
                  <a:cubicBezTo>
                    <a:pt x="451" y="182"/>
                    <a:pt x="451" y="182"/>
                    <a:pt x="451" y="182"/>
                  </a:cubicBezTo>
                  <a:cubicBezTo>
                    <a:pt x="451" y="183"/>
                    <a:pt x="451" y="183"/>
                    <a:pt x="451" y="183"/>
                  </a:cubicBezTo>
                  <a:cubicBezTo>
                    <a:pt x="451" y="185"/>
                    <a:pt x="451" y="185"/>
                    <a:pt x="451" y="185"/>
                  </a:cubicBezTo>
                  <a:cubicBezTo>
                    <a:pt x="452" y="185"/>
                    <a:pt x="452" y="185"/>
                    <a:pt x="452" y="18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51" y="186"/>
                    <a:pt x="451" y="186"/>
                    <a:pt x="451" y="186"/>
                  </a:cubicBezTo>
                  <a:cubicBezTo>
                    <a:pt x="451" y="186"/>
                    <a:pt x="451" y="186"/>
                    <a:pt x="451" y="186"/>
                  </a:cubicBezTo>
                  <a:cubicBezTo>
                    <a:pt x="451" y="187"/>
                    <a:pt x="451" y="187"/>
                    <a:pt x="451" y="187"/>
                  </a:cubicBezTo>
                  <a:cubicBezTo>
                    <a:pt x="450" y="188"/>
                    <a:pt x="450" y="188"/>
                    <a:pt x="450" y="188"/>
                  </a:cubicBezTo>
                  <a:cubicBezTo>
                    <a:pt x="451" y="189"/>
                    <a:pt x="451" y="189"/>
                    <a:pt x="451" y="189"/>
                  </a:cubicBezTo>
                  <a:cubicBezTo>
                    <a:pt x="450" y="190"/>
                    <a:pt x="450" y="190"/>
                    <a:pt x="450" y="190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48" y="192"/>
                    <a:pt x="448" y="192"/>
                    <a:pt x="448" y="192"/>
                  </a:cubicBezTo>
                  <a:cubicBezTo>
                    <a:pt x="449" y="193"/>
                    <a:pt x="449" y="193"/>
                    <a:pt x="449" y="193"/>
                  </a:cubicBezTo>
                  <a:cubicBezTo>
                    <a:pt x="448" y="193"/>
                    <a:pt x="448" y="193"/>
                    <a:pt x="448" y="193"/>
                  </a:cubicBezTo>
                  <a:cubicBezTo>
                    <a:pt x="448" y="195"/>
                    <a:pt x="448" y="195"/>
                    <a:pt x="448" y="195"/>
                  </a:cubicBezTo>
                  <a:cubicBezTo>
                    <a:pt x="447" y="195"/>
                    <a:pt x="447" y="195"/>
                    <a:pt x="447" y="195"/>
                  </a:cubicBezTo>
                  <a:cubicBezTo>
                    <a:pt x="447" y="197"/>
                    <a:pt x="447" y="197"/>
                    <a:pt x="447" y="197"/>
                  </a:cubicBezTo>
                  <a:cubicBezTo>
                    <a:pt x="447" y="198"/>
                    <a:pt x="447" y="198"/>
                    <a:pt x="447" y="198"/>
                  </a:cubicBezTo>
                  <a:cubicBezTo>
                    <a:pt x="447" y="199"/>
                    <a:pt x="447" y="199"/>
                    <a:pt x="447" y="199"/>
                  </a:cubicBezTo>
                  <a:cubicBezTo>
                    <a:pt x="447" y="200"/>
                    <a:pt x="447" y="200"/>
                    <a:pt x="447" y="200"/>
                  </a:cubicBezTo>
                  <a:cubicBezTo>
                    <a:pt x="446" y="200"/>
                    <a:pt x="446" y="200"/>
                    <a:pt x="446" y="200"/>
                  </a:cubicBezTo>
                  <a:cubicBezTo>
                    <a:pt x="446" y="201"/>
                    <a:pt x="446" y="201"/>
                    <a:pt x="446" y="201"/>
                  </a:cubicBezTo>
                  <a:cubicBezTo>
                    <a:pt x="445" y="202"/>
                    <a:pt x="445" y="202"/>
                    <a:pt x="445" y="202"/>
                  </a:cubicBezTo>
                  <a:cubicBezTo>
                    <a:pt x="445" y="203"/>
                    <a:pt x="445" y="203"/>
                    <a:pt x="445" y="203"/>
                  </a:cubicBezTo>
                  <a:cubicBezTo>
                    <a:pt x="445" y="203"/>
                    <a:pt x="445" y="203"/>
                    <a:pt x="445" y="203"/>
                  </a:cubicBezTo>
                  <a:cubicBezTo>
                    <a:pt x="445" y="204"/>
                    <a:pt x="445" y="204"/>
                    <a:pt x="445" y="204"/>
                  </a:cubicBezTo>
                  <a:cubicBezTo>
                    <a:pt x="444" y="205"/>
                    <a:pt x="444" y="205"/>
                    <a:pt x="444" y="205"/>
                  </a:cubicBezTo>
                  <a:cubicBezTo>
                    <a:pt x="444" y="206"/>
                    <a:pt x="444" y="206"/>
                    <a:pt x="444" y="206"/>
                  </a:cubicBezTo>
                  <a:cubicBezTo>
                    <a:pt x="442" y="207"/>
                    <a:pt x="442" y="207"/>
                    <a:pt x="442" y="207"/>
                  </a:cubicBezTo>
                  <a:cubicBezTo>
                    <a:pt x="442" y="208"/>
                    <a:pt x="442" y="208"/>
                    <a:pt x="442" y="208"/>
                  </a:cubicBezTo>
                  <a:cubicBezTo>
                    <a:pt x="441" y="209"/>
                    <a:pt x="441" y="209"/>
                    <a:pt x="441" y="209"/>
                  </a:cubicBezTo>
                  <a:cubicBezTo>
                    <a:pt x="441" y="210"/>
                    <a:pt x="441" y="210"/>
                    <a:pt x="441" y="210"/>
                  </a:cubicBezTo>
                  <a:cubicBezTo>
                    <a:pt x="441" y="211"/>
                    <a:pt x="441" y="211"/>
                    <a:pt x="441" y="211"/>
                  </a:cubicBezTo>
                  <a:cubicBezTo>
                    <a:pt x="441" y="212"/>
                    <a:pt x="441" y="212"/>
                    <a:pt x="441" y="212"/>
                  </a:cubicBezTo>
                  <a:cubicBezTo>
                    <a:pt x="442" y="212"/>
                    <a:pt x="442" y="212"/>
                    <a:pt x="442" y="212"/>
                  </a:cubicBezTo>
                  <a:cubicBezTo>
                    <a:pt x="443" y="212"/>
                    <a:pt x="443" y="212"/>
                    <a:pt x="443" y="212"/>
                  </a:cubicBezTo>
                  <a:cubicBezTo>
                    <a:pt x="444" y="212"/>
                    <a:pt x="444" y="212"/>
                    <a:pt x="444" y="212"/>
                  </a:cubicBezTo>
                  <a:cubicBezTo>
                    <a:pt x="444" y="212"/>
                    <a:pt x="444" y="212"/>
                    <a:pt x="444" y="212"/>
                  </a:cubicBezTo>
                  <a:cubicBezTo>
                    <a:pt x="446" y="212"/>
                    <a:pt x="446" y="212"/>
                    <a:pt x="446" y="212"/>
                  </a:cubicBezTo>
                  <a:cubicBezTo>
                    <a:pt x="446" y="212"/>
                    <a:pt x="446" y="212"/>
                    <a:pt x="446" y="212"/>
                  </a:cubicBezTo>
                  <a:cubicBezTo>
                    <a:pt x="447" y="211"/>
                    <a:pt x="447" y="211"/>
                    <a:pt x="447" y="211"/>
                  </a:cubicBezTo>
                  <a:cubicBezTo>
                    <a:pt x="447" y="211"/>
                    <a:pt x="447" y="211"/>
                    <a:pt x="447" y="211"/>
                  </a:cubicBezTo>
                  <a:cubicBezTo>
                    <a:pt x="448" y="211"/>
                    <a:pt x="448" y="211"/>
                    <a:pt x="448" y="211"/>
                  </a:cubicBezTo>
                  <a:cubicBezTo>
                    <a:pt x="448" y="213"/>
                    <a:pt x="448" y="213"/>
                    <a:pt x="448" y="213"/>
                  </a:cubicBezTo>
                  <a:cubicBezTo>
                    <a:pt x="449" y="214"/>
                    <a:pt x="449" y="214"/>
                    <a:pt x="449" y="214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50" y="216"/>
                    <a:pt x="450" y="216"/>
                    <a:pt x="450" y="216"/>
                  </a:cubicBezTo>
                  <a:cubicBezTo>
                    <a:pt x="451" y="217"/>
                    <a:pt x="451" y="217"/>
                    <a:pt x="451" y="217"/>
                  </a:cubicBezTo>
                  <a:cubicBezTo>
                    <a:pt x="451" y="217"/>
                    <a:pt x="451" y="217"/>
                    <a:pt x="451" y="217"/>
                  </a:cubicBezTo>
                  <a:cubicBezTo>
                    <a:pt x="452" y="217"/>
                    <a:pt x="452" y="217"/>
                    <a:pt x="452" y="217"/>
                  </a:cubicBezTo>
                  <a:cubicBezTo>
                    <a:pt x="452" y="216"/>
                    <a:pt x="452" y="216"/>
                    <a:pt x="452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5"/>
                    <a:pt x="453" y="215"/>
                    <a:pt x="453" y="215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4" y="215"/>
                    <a:pt x="454" y="215"/>
                    <a:pt x="454" y="215"/>
                  </a:cubicBezTo>
                  <a:cubicBezTo>
                    <a:pt x="455" y="216"/>
                    <a:pt x="455" y="216"/>
                    <a:pt x="455" y="216"/>
                  </a:cubicBezTo>
                  <a:cubicBezTo>
                    <a:pt x="455" y="216"/>
                    <a:pt x="455" y="216"/>
                    <a:pt x="455" y="216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3" y="218"/>
                    <a:pt x="453" y="218"/>
                    <a:pt x="453" y="218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5" y="218"/>
                    <a:pt x="455" y="218"/>
                    <a:pt x="455" y="218"/>
                  </a:cubicBezTo>
                  <a:cubicBezTo>
                    <a:pt x="456" y="218"/>
                    <a:pt x="456" y="218"/>
                    <a:pt x="456" y="218"/>
                  </a:cubicBezTo>
                  <a:cubicBezTo>
                    <a:pt x="457" y="217"/>
                    <a:pt x="457" y="217"/>
                    <a:pt x="457" y="217"/>
                  </a:cubicBezTo>
                  <a:cubicBezTo>
                    <a:pt x="457" y="216"/>
                    <a:pt x="457" y="216"/>
                    <a:pt x="457" y="216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7" y="216"/>
                    <a:pt x="457" y="216"/>
                    <a:pt x="457" y="216"/>
                  </a:cubicBezTo>
                  <a:cubicBezTo>
                    <a:pt x="457" y="217"/>
                    <a:pt x="457" y="217"/>
                    <a:pt x="457" y="217"/>
                  </a:cubicBezTo>
                  <a:cubicBezTo>
                    <a:pt x="457" y="218"/>
                    <a:pt x="457" y="218"/>
                    <a:pt x="457" y="218"/>
                  </a:cubicBezTo>
                  <a:cubicBezTo>
                    <a:pt x="458" y="218"/>
                    <a:pt x="458" y="218"/>
                    <a:pt x="458" y="218"/>
                  </a:cubicBezTo>
                  <a:cubicBezTo>
                    <a:pt x="458" y="217"/>
                    <a:pt x="458" y="217"/>
                    <a:pt x="458" y="217"/>
                  </a:cubicBezTo>
                  <a:cubicBezTo>
                    <a:pt x="458" y="215"/>
                    <a:pt x="458" y="215"/>
                    <a:pt x="458" y="215"/>
                  </a:cubicBezTo>
                  <a:cubicBezTo>
                    <a:pt x="458" y="215"/>
                    <a:pt x="458" y="215"/>
                    <a:pt x="458" y="215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57" y="213"/>
                    <a:pt x="457" y="213"/>
                    <a:pt x="457" y="213"/>
                  </a:cubicBezTo>
                  <a:cubicBezTo>
                    <a:pt x="458" y="213"/>
                    <a:pt x="458" y="213"/>
                    <a:pt x="458" y="213"/>
                  </a:cubicBezTo>
                  <a:cubicBezTo>
                    <a:pt x="459" y="213"/>
                    <a:pt x="459" y="213"/>
                    <a:pt x="459" y="213"/>
                  </a:cubicBezTo>
                  <a:cubicBezTo>
                    <a:pt x="459" y="213"/>
                    <a:pt x="459" y="213"/>
                    <a:pt x="459" y="213"/>
                  </a:cubicBezTo>
                  <a:cubicBezTo>
                    <a:pt x="459" y="214"/>
                    <a:pt x="459" y="214"/>
                    <a:pt x="459" y="214"/>
                  </a:cubicBezTo>
                  <a:cubicBezTo>
                    <a:pt x="459" y="214"/>
                    <a:pt x="459" y="214"/>
                    <a:pt x="459" y="214"/>
                  </a:cubicBezTo>
                  <a:cubicBezTo>
                    <a:pt x="460" y="213"/>
                    <a:pt x="460" y="213"/>
                    <a:pt x="460" y="213"/>
                  </a:cubicBezTo>
                  <a:cubicBezTo>
                    <a:pt x="461" y="213"/>
                    <a:pt x="461" y="213"/>
                    <a:pt x="461" y="213"/>
                  </a:cubicBezTo>
                  <a:cubicBezTo>
                    <a:pt x="462" y="213"/>
                    <a:pt x="462" y="213"/>
                    <a:pt x="462" y="213"/>
                  </a:cubicBezTo>
                  <a:cubicBezTo>
                    <a:pt x="463" y="213"/>
                    <a:pt x="463" y="213"/>
                    <a:pt x="463" y="213"/>
                  </a:cubicBezTo>
                  <a:cubicBezTo>
                    <a:pt x="464" y="213"/>
                    <a:pt x="464" y="213"/>
                    <a:pt x="464" y="213"/>
                  </a:cubicBezTo>
                  <a:cubicBezTo>
                    <a:pt x="464" y="214"/>
                    <a:pt x="464" y="214"/>
                    <a:pt x="464" y="214"/>
                  </a:cubicBezTo>
                  <a:cubicBezTo>
                    <a:pt x="465" y="215"/>
                    <a:pt x="465" y="215"/>
                    <a:pt x="465" y="215"/>
                  </a:cubicBezTo>
                  <a:cubicBezTo>
                    <a:pt x="465" y="215"/>
                    <a:pt x="465" y="215"/>
                    <a:pt x="465" y="215"/>
                  </a:cubicBezTo>
                  <a:cubicBezTo>
                    <a:pt x="467" y="215"/>
                    <a:pt x="467" y="215"/>
                    <a:pt x="467" y="215"/>
                  </a:cubicBezTo>
                  <a:cubicBezTo>
                    <a:pt x="467" y="216"/>
                    <a:pt x="467" y="216"/>
                    <a:pt x="467" y="216"/>
                  </a:cubicBezTo>
                  <a:cubicBezTo>
                    <a:pt x="469" y="216"/>
                    <a:pt x="469" y="216"/>
                    <a:pt x="469" y="216"/>
                  </a:cubicBezTo>
                  <a:cubicBezTo>
                    <a:pt x="469" y="217"/>
                    <a:pt x="469" y="217"/>
                    <a:pt x="469" y="217"/>
                  </a:cubicBezTo>
                  <a:cubicBezTo>
                    <a:pt x="470" y="217"/>
                    <a:pt x="470" y="217"/>
                    <a:pt x="470" y="217"/>
                  </a:cubicBezTo>
                  <a:cubicBezTo>
                    <a:pt x="470" y="218"/>
                    <a:pt x="470" y="218"/>
                    <a:pt x="470" y="218"/>
                  </a:cubicBezTo>
                  <a:cubicBezTo>
                    <a:pt x="471" y="218"/>
                    <a:pt x="471" y="218"/>
                    <a:pt x="471" y="218"/>
                  </a:cubicBezTo>
                  <a:cubicBezTo>
                    <a:pt x="472" y="219"/>
                    <a:pt x="472" y="219"/>
                    <a:pt x="472" y="219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222"/>
                    <a:pt x="471" y="222"/>
                    <a:pt x="471" y="222"/>
                  </a:cubicBezTo>
                  <a:cubicBezTo>
                    <a:pt x="472" y="222"/>
                    <a:pt x="472" y="222"/>
                    <a:pt x="472" y="222"/>
                  </a:cubicBezTo>
                  <a:cubicBezTo>
                    <a:pt x="473" y="223"/>
                    <a:pt x="473" y="223"/>
                    <a:pt x="473" y="223"/>
                  </a:cubicBezTo>
                  <a:cubicBezTo>
                    <a:pt x="473" y="224"/>
                    <a:pt x="473" y="224"/>
                    <a:pt x="473" y="224"/>
                  </a:cubicBezTo>
                  <a:cubicBezTo>
                    <a:pt x="473" y="224"/>
                    <a:pt x="473" y="224"/>
                    <a:pt x="473" y="224"/>
                  </a:cubicBezTo>
                  <a:cubicBezTo>
                    <a:pt x="473" y="225"/>
                    <a:pt x="473" y="225"/>
                    <a:pt x="473" y="225"/>
                  </a:cubicBezTo>
                  <a:cubicBezTo>
                    <a:pt x="474" y="226"/>
                    <a:pt x="474" y="226"/>
                    <a:pt x="474" y="226"/>
                  </a:cubicBezTo>
                  <a:cubicBezTo>
                    <a:pt x="474" y="226"/>
                    <a:pt x="474" y="226"/>
                    <a:pt x="474" y="226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5" y="226"/>
                    <a:pt x="475" y="226"/>
                    <a:pt x="475" y="226"/>
                  </a:cubicBezTo>
                  <a:cubicBezTo>
                    <a:pt x="475" y="227"/>
                    <a:pt x="475" y="227"/>
                    <a:pt x="475" y="227"/>
                  </a:cubicBezTo>
                  <a:cubicBezTo>
                    <a:pt x="475" y="228"/>
                    <a:pt x="475" y="228"/>
                    <a:pt x="475" y="228"/>
                  </a:cubicBezTo>
                  <a:cubicBezTo>
                    <a:pt x="476" y="228"/>
                    <a:pt x="476" y="228"/>
                    <a:pt x="476" y="228"/>
                  </a:cubicBezTo>
                  <a:cubicBezTo>
                    <a:pt x="475" y="229"/>
                    <a:pt x="475" y="229"/>
                    <a:pt x="475" y="229"/>
                  </a:cubicBezTo>
                  <a:cubicBezTo>
                    <a:pt x="475" y="229"/>
                    <a:pt x="475" y="229"/>
                    <a:pt x="475" y="229"/>
                  </a:cubicBezTo>
                  <a:cubicBezTo>
                    <a:pt x="475" y="230"/>
                    <a:pt x="475" y="230"/>
                    <a:pt x="475" y="230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5" y="233"/>
                    <a:pt x="475" y="233"/>
                    <a:pt x="475" y="233"/>
                  </a:cubicBezTo>
                  <a:cubicBezTo>
                    <a:pt x="476" y="235"/>
                    <a:pt x="476" y="235"/>
                    <a:pt x="476" y="235"/>
                  </a:cubicBezTo>
                  <a:cubicBezTo>
                    <a:pt x="475" y="235"/>
                    <a:pt x="475" y="235"/>
                    <a:pt x="475" y="235"/>
                  </a:cubicBezTo>
                  <a:cubicBezTo>
                    <a:pt x="476" y="237"/>
                    <a:pt x="476" y="237"/>
                    <a:pt x="476" y="237"/>
                  </a:cubicBezTo>
                  <a:cubicBezTo>
                    <a:pt x="476" y="237"/>
                    <a:pt x="476" y="237"/>
                    <a:pt x="476" y="237"/>
                  </a:cubicBezTo>
                  <a:cubicBezTo>
                    <a:pt x="476" y="238"/>
                    <a:pt x="476" y="238"/>
                    <a:pt x="476" y="238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8" y="240"/>
                    <a:pt x="478" y="240"/>
                    <a:pt x="478" y="240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7" y="242"/>
                    <a:pt x="477" y="242"/>
                    <a:pt x="477" y="242"/>
                  </a:cubicBezTo>
                  <a:cubicBezTo>
                    <a:pt x="477" y="242"/>
                    <a:pt x="477" y="242"/>
                    <a:pt x="477" y="242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9" y="244"/>
                    <a:pt x="479" y="244"/>
                    <a:pt x="479" y="244"/>
                  </a:cubicBezTo>
                  <a:cubicBezTo>
                    <a:pt x="479" y="245"/>
                    <a:pt x="479" y="245"/>
                    <a:pt x="479" y="245"/>
                  </a:cubicBezTo>
                  <a:cubicBezTo>
                    <a:pt x="479" y="246"/>
                    <a:pt x="479" y="246"/>
                    <a:pt x="479" y="246"/>
                  </a:cubicBezTo>
                  <a:cubicBezTo>
                    <a:pt x="479" y="246"/>
                    <a:pt x="479" y="246"/>
                    <a:pt x="479" y="246"/>
                  </a:cubicBezTo>
                  <a:cubicBezTo>
                    <a:pt x="480" y="248"/>
                    <a:pt x="480" y="248"/>
                    <a:pt x="480" y="248"/>
                  </a:cubicBezTo>
                  <a:cubicBezTo>
                    <a:pt x="480" y="248"/>
                    <a:pt x="480" y="248"/>
                    <a:pt x="480" y="248"/>
                  </a:cubicBezTo>
                  <a:cubicBezTo>
                    <a:pt x="480" y="249"/>
                    <a:pt x="480" y="249"/>
                    <a:pt x="480" y="249"/>
                  </a:cubicBezTo>
                  <a:cubicBezTo>
                    <a:pt x="480" y="250"/>
                    <a:pt x="480" y="250"/>
                    <a:pt x="480" y="250"/>
                  </a:cubicBezTo>
                  <a:cubicBezTo>
                    <a:pt x="480" y="251"/>
                    <a:pt x="480" y="251"/>
                    <a:pt x="480" y="251"/>
                  </a:cubicBezTo>
                  <a:cubicBezTo>
                    <a:pt x="480" y="252"/>
                    <a:pt x="480" y="252"/>
                    <a:pt x="480" y="252"/>
                  </a:cubicBezTo>
                  <a:cubicBezTo>
                    <a:pt x="480" y="253"/>
                    <a:pt x="480" y="253"/>
                    <a:pt x="480" y="253"/>
                  </a:cubicBezTo>
                  <a:cubicBezTo>
                    <a:pt x="479" y="254"/>
                    <a:pt x="479" y="254"/>
                    <a:pt x="479" y="254"/>
                  </a:cubicBezTo>
                  <a:cubicBezTo>
                    <a:pt x="479" y="255"/>
                    <a:pt x="479" y="255"/>
                    <a:pt x="479" y="255"/>
                  </a:cubicBezTo>
                  <a:cubicBezTo>
                    <a:pt x="479" y="256"/>
                    <a:pt x="479" y="256"/>
                    <a:pt x="479" y="256"/>
                  </a:cubicBezTo>
                  <a:cubicBezTo>
                    <a:pt x="479" y="258"/>
                    <a:pt x="479" y="258"/>
                    <a:pt x="479" y="258"/>
                  </a:cubicBezTo>
                  <a:cubicBezTo>
                    <a:pt x="479" y="258"/>
                    <a:pt x="479" y="258"/>
                    <a:pt x="479" y="258"/>
                  </a:cubicBezTo>
                  <a:cubicBezTo>
                    <a:pt x="479" y="259"/>
                    <a:pt x="479" y="259"/>
                    <a:pt x="479" y="259"/>
                  </a:cubicBezTo>
                  <a:cubicBezTo>
                    <a:pt x="478" y="260"/>
                    <a:pt x="478" y="260"/>
                    <a:pt x="478" y="260"/>
                  </a:cubicBezTo>
                  <a:cubicBezTo>
                    <a:pt x="478" y="261"/>
                    <a:pt x="478" y="261"/>
                    <a:pt x="478" y="261"/>
                  </a:cubicBezTo>
                  <a:cubicBezTo>
                    <a:pt x="477" y="262"/>
                    <a:pt x="477" y="262"/>
                    <a:pt x="477" y="262"/>
                  </a:cubicBezTo>
                  <a:cubicBezTo>
                    <a:pt x="478" y="262"/>
                    <a:pt x="478" y="262"/>
                    <a:pt x="478" y="262"/>
                  </a:cubicBezTo>
                  <a:cubicBezTo>
                    <a:pt x="478" y="263"/>
                    <a:pt x="478" y="263"/>
                    <a:pt x="478" y="263"/>
                  </a:cubicBezTo>
                  <a:cubicBezTo>
                    <a:pt x="477" y="263"/>
                    <a:pt x="477" y="263"/>
                    <a:pt x="477" y="263"/>
                  </a:cubicBezTo>
                  <a:cubicBezTo>
                    <a:pt x="478" y="265"/>
                    <a:pt x="478" y="265"/>
                    <a:pt x="478" y="265"/>
                  </a:cubicBezTo>
                  <a:cubicBezTo>
                    <a:pt x="477" y="266"/>
                    <a:pt x="477" y="266"/>
                    <a:pt x="477" y="266"/>
                  </a:cubicBezTo>
                  <a:cubicBezTo>
                    <a:pt x="477" y="267"/>
                    <a:pt x="477" y="267"/>
                    <a:pt x="477" y="267"/>
                  </a:cubicBezTo>
                  <a:cubicBezTo>
                    <a:pt x="477" y="267"/>
                    <a:pt x="477" y="267"/>
                    <a:pt x="477" y="267"/>
                  </a:cubicBezTo>
                  <a:cubicBezTo>
                    <a:pt x="477" y="268"/>
                    <a:pt x="477" y="268"/>
                    <a:pt x="477" y="268"/>
                  </a:cubicBezTo>
                  <a:cubicBezTo>
                    <a:pt x="476" y="269"/>
                    <a:pt x="476" y="269"/>
                    <a:pt x="476" y="269"/>
                  </a:cubicBezTo>
                  <a:cubicBezTo>
                    <a:pt x="476" y="270"/>
                    <a:pt x="476" y="270"/>
                    <a:pt x="476" y="270"/>
                  </a:cubicBezTo>
                  <a:cubicBezTo>
                    <a:pt x="475" y="271"/>
                    <a:pt x="475" y="271"/>
                    <a:pt x="475" y="271"/>
                  </a:cubicBezTo>
                  <a:cubicBezTo>
                    <a:pt x="475" y="272"/>
                    <a:pt x="475" y="272"/>
                    <a:pt x="475" y="272"/>
                  </a:cubicBezTo>
                  <a:cubicBezTo>
                    <a:pt x="474" y="273"/>
                    <a:pt x="474" y="273"/>
                    <a:pt x="474" y="273"/>
                  </a:cubicBezTo>
                  <a:cubicBezTo>
                    <a:pt x="473" y="276"/>
                    <a:pt x="473" y="276"/>
                    <a:pt x="473" y="276"/>
                  </a:cubicBezTo>
                  <a:cubicBezTo>
                    <a:pt x="473" y="276"/>
                    <a:pt x="473" y="276"/>
                    <a:pt x="473" y="276"/>
                  </a:cubicBezTo>
                  <a:cubicBezTo>
                    <a:pt x="473" y="277"/>
                    <a:pt x="473" y="277"/>
                    <a:pt x="473" y="277"/>
                  </a:cubicBezTo>
                  <a:cubicBezTo>
                    <a:pt x="473" y="278"/>
                    <a:pt x="473" y="278"/>
                    <a:pt x="473" y="278"/>
                  </a:cubicBezTo>
                  <a:cubicBezTo>
                    <a:pt x="473" y="278"/>
                    <a:pt x="473" y="278"/>
                    <a:pt x="473" y="278"/>
                  </a:cubicBezTo>
                  <a:cubicBezTo>
                    <a:pt x="472" y="279"/>
                    <a:pt x="472" y="279"/>
                    <a:pt x="472" y="279"/>
                  </a:cubicBezTo>
                  <a:cubicBezTo>
                    <a:pt x="472" y="280"/>
                    <a:pt x="472" y="280"/>
                    <a:pt x="472" y="280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471" y="281"/>
                    <a:pt x="471" y="281"/>
                    <a:pt x="471" y="281"/>
                  </a:cubicBezTo>
                  <a:cubicBezTo>
                    <a:pt x="470" y="281"/>
                    <a:pt x="470" y="281"/>
                    <a:pt x="470" y="281"/>
                  </a:cubicBezTo>
                  <a:cubicBezTo>
                    <a:pt x="471" y="282"/>
                    <a:pt x="471" y="282"/>
                    <a:pt x="471" y="282"/>
                  </a:cubicBezTo>
                  <a:cubicBezTo>
                    <a:pt x="470" y="283"/>
                    <a:pt x="470" y="283"/>
                    <a:pt x="470" y="283"/>
                  </a:cubicBezTo>
                  <a:cubicBezTo>
                    <a:pt x="470" y="283"/>
                    <a:pt x="470" y="283"/>
                    <a:pt x="470" y="283"/>
                  </a:cubicBezTo>
                  <a:cubicBezTo>
                    <a:pt x="469" y="283"/>
                    <a:pt x="469" y="283"/>
                    <a:pt x="469" y="283"/>
                  </a:cubicBezTo>
                  <a:cubicBezTo>
                    <a:pt x="469" y="284"/>
                    <a:pt x="469" y="284"/>
                    <a:pt x="469" y="284"/>
                  </a:cubicBezTo>
                  <a:cubicBezTo>
                    <a:pt x="469" y="285"/>
                    <a:pt x="469" y="285"/>
                    <a:pt x="469" y="285"/>
                  </a:cubicBezTo>
                  <a:cubicBezTo>
                    <a:pt x="468" y="285"/>
                    <a:pt x="468" y="285"/>
                    <a:pt x="468" y="285"/>
                  </a:cubicBezTo>
                  <a:cubicBezTo>
                    <a:pt x="469" y="286"/>
                    <a:pt x="469" y="286"/>
                    <a:pt x="469" y="286"/>
                  </a:cubicBezTo>
                  <a:cubicBezTo>
                    <a:pt x="467" y="287"/>
                    <a:pt x="467" y="287"/>
                    <a:pt x="467" y="287"/>
                  </a:cubicBezTo>
                  <a:cubicBezTo>
                    <a:pt x="466" y="288"/>
                    <a:pt x="466" y="288"/>
                    <a:pt x="466" y="288"/>
                  </a:cubicBezTo>
                  <a:cubicBezTo>
                    <a:pt x="466" y="288"/>
                    <a:pt x="466" y="288"/>
                    <a:pt x="466" y="288"/>
                  </a:cubicBezTo>
                  <a:cubicBezTo>
                    <a:pt x="466" y="289"/>
                    <a:pt x="466" y="289"/>
                    <a:pt x="466" y="289"/>
                  </a:cubicBezTo>
                  <a:cubicBezTo>
                    <a:pt x="464" y="289"/>
                    <a:pt x="464" y="289"/>
                    <a:pt x="464" y="289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62" y="290"/>
                    <a:pt x="462" y="290"/>
                    <a:pt x="462" y="290"/>
                  </a:cubicBezTo>
                  <a:cubicBezTo>
                    <a:pt x="461" y="289"/>
                    <a:pt x="461" y="289"/>
                    <a:pt x="461" y="289"/>
                  </a:cubicBezTo>
                  <a:cubicBezTo>
                    <a:pt x="460" y="289"/>
                    <a:pt x="460" y="289"/>
                    <a:pt x="460" y="289"/>
                  </a:cubicBezTo>
                  <a:cubicBezTo>
                    <a:pt x="460" y="287"/>
                    <a:pt x="460" y="287"/>
                    <a:pt x="460" y="287"/>
                  </a:cubicBezTo>
                  <a:cubicBezTo>
                    <a:pt x="459" y="287"/>
                    <a:pt x="459" y="287"/>
                    <a:pt x="459" y="287"/>
                  </a:cubicBezTo>
                  <a:cubicBezTo>
                    <a:pt x="458" y="287"/>
                    <a:pt x="458" y="287"/>
                    <a:pt x="458" y="287"/>
                  </a:cubicBezTo>
                  <a:cubicBezTo>
                    <a:pt x="457" y="287"/>
                    <a:pt x="457" y="287"/>
                    <a:pt x="457" y="287"/>
                  </a:cubicBezTo>
                  <a:cubicBezTo>
                    <a:pt x="457" y="287"/>
                    <a:pt x="457" y="287"/>
                    <a:pt x="457" y="287"/>
                  </a:cubicBezTo>
                  <a:cubicBezTo>
                    <a:pt x="457" y="288"/>
                    <a:pt x="457" y="288"/>
                    <a:pt x="457" y="288"/>
                  </a:cubicBezTo>
                  <a:cubicBezTo>
                    <a:pt x="456" y="289"/>
                    <a:pt x="456" y="289"/>
                    <a:pt x="456" y="289"/>
                  </a:cubicBezTo>
                  <a:cubicBezTo>
                    <a:pt x="456" y="290"/>
                    <a:pt x="456" y="290"/>
                    <a:pt x="456" y="290"/>
                  </a:cubicBezTo>
                  <a:cubicBezTo>
                    <a:pt x="455" y="290"/>
                    <a:pt x="455" y="290"/>
                    <a:pt x="455" y="290"/>
                  </a:cubicBezTo>
                  <a:cubicBezTo>
                    <a:pt x="455" y="292"/>
                    <a:pt x="455" y="292"/>
                    <a:pt x="455" y="292"/>
                  </a:cubicBezTo>
                  <a:cubicBezTo>
                    <a:pt x="455" y="291"/>
                    <a:pt x="455" y="291"/>
                    <a:pt x="455" y="291"/>
                  </a:cubicBezTo>
                  <a:cubicBezTo>
                    <a:pt x="453" y="292"/>
                    <a:pt x="453" y="292"/>
                    <a:pt x="453" y="292"/>
                  </a:cubicBezTo>
                  <a:cubicBezTo>
                    <a:pt x="453" y="293"/>
                    <a:pt x="453" y="293"/>
                    <a:pt x="453" y="293"/>
                  </a:cubicBezTo>
                  <a:cubicBezTo>
                    <a:pt x="453" y="293"/>
                    <a:pt x="453" y="293"/>
                    <a:pt x="453" y="293"/>
                  </a:cubicBezTo>
                  <a:close/>
                  <a:moveTo>
                    <a:pt x="147" y="296"/>
                  </a:moveTo>
                  <a:cubicBezTo>
                    <a:pt x="146" y="295"/>
                    <a:pt x="146" y="295"/>
                    <a:pt x="146" y="295"/>
                  </a:cubicBezTo>
                  <a:cubicBezTo>
                    <a:pt x="140" y="296"/>
                    <a:pt x="140" y="296"/>
                    <a:pt x="140" y="296"/>
                  </a:cubicBezTo>
                  <a:cubicBezTo>
                    <a:pt x="147" y="296"/>
                    <a:pt x="147" y="296"/>
                    <a:pt x="147" y="296"/>
                  </a:cubicBezTo>
                  <a:close/>
                  <a:moveTo>
                    <a:pt x="518" y="279"/>
                  </a:moveTo>
                  <a:cubicBezTo>
                    <a:pt x="519" y="279"/>
                    <a:pt x="519" y="279"/>
                    <a:pt x="519" y="279"/>
                  </a:cubicBezTo>
                  <a:cubicBezTo>
                    <a:pt x="519" y="278"/>
                    <a:pt x="519" y="278"/>
                    <a:pt x="519" y="278"/>
                  </a:cubicBezTo>
                  <a:cubicBezTo>
                    <a:pt x="520" y="278"/>
                    <a:pt x="520" y="278"/>
                    <a:pt x="520" y="278"/>
                  </a:cubicBezTo>
                  <a:cubicBezTo>
                    <a:pt x="519" y="278"/>
                    <a:pt x="519" y="278"/>
                    <a:pt x="519" y="278"/>
                  </a:cubicBezTo>
                  <a:cubicBezTo>
                    <a:pt x="518" y="279"/>
                    <a:pt x="518" y="279"/>
                    <a:pt x="518" y="279"/>
                  </a:cubicBezTo>
                  <a:close/>
                  <a:moveTo>
                    <a:pt x="29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lose/>
                  <a:moveTo>
                    <a:pt x="3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lose/>
                  <a:moveTo>
                    <a:pt x="40" y="44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44"/>
                    <a:pt x="40" y="44"/>
                    <a:pt x="40" y="44"/>
                  </a:cubicBezTo>
                  <a:close/>
                  <a:moveTo>
                    <a:pt x="41" y="46"/>
                  </a:moveTo>
                  <a:cubicBezTo>
                    <a:pt x="41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lose/>
                  <a:moveTo>
                    <a:pt x="52" y="18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9"/>
                    <a:pt x="53" y="19"/>
                    <a:pt x="53" y="19"/>
                  </a:cubicBezTo>
                  <a:close/>
                  <a:moveTo>
                    <a:pt x="54" y="22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lose/>
                  <a:moveTo>
                    <a:pt x="56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lose/>
                  <a:moveTo>
                    <a:pt x="52" y="26"/>
                  </a:moveTo>
                  <a:cubicBezTo>
                    <a:pt x="53" y="25"/>
                    <a:pt x="53" y="25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2" y="26"/>
                    <a:pt x="52" y="26"/>
                  </a:cubicBezTo>
                  <a:close/>
                  <a:moveTo>
                    <a:pt x="55" y="26"/>
                  </a:move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6"/>
                    <a:pt x="55" y="26"/>
                    <a:pt x="55" y="26"/>
                  </a:cubicBezTo>
                  <a:close/>
                  <a:moveTo>
                    <a:pt x="57" y="28"/>
                  </a:moveTo>
                  <a:cubicBezTo>
                    <a:pt x="56" y="27"/>
                    <a:pt x="56" y="27"/>
                    <a:pt x="56" y="27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8"/>
                    <a:pt x="57" y="28"/>
                    <a:pt x="57" y="28"/>
                  </a:cubicBezTo>
                  <a:close/>
                  <a:moveTo>
                    <a:pt x="56" y="30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6" y="30"/>
                    <a:pt x="56" y="30"/>
                    <a:pt x="56" y="30"/>
                  </a:cubicBezTo>
                  <a:close/>
                  <a:moveTo>
                    <a:pt x="57" y="32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2"/>
                    <a:pt x="57" y="32"/>
                    <a:pt x="57" y="32"/>
                  </a:cubicBezTo>
                  <a:close/>
                  <a:moveTo>
                    <a:pt x="50" y="33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0" y="33"/>
                    <a:pt x="50" y="33"/>
                    <a:pt x="50" y="33"/>
                  </a:cubicBezTo>
                  <a:close/>
                  <a:moveTo>
                    <a:pt x="48" y="38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49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9" y="37"/>
                    <a:pt x="49" y="37"/>
                    <a:pt x="49" y="37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2" y="37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7"/>
                    <a:pt x="51" y="37"/>
                    <a:pt x="51" y="37"/>
                  </a:cubicBezTo>
                  <a:close/>
                  <a:moveTo>
                    <a:pt x="51" y="39"/>
                  </a:move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49" y="41"/>
                  </a:move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49" y="41"/>
                    <a:pt x="49" y="41"/>
                  </a:cubicBezTo>
                  <a:close/>
                  <a:moveTo>
                    <a:pt x="50" y="39"/>
                  </a:move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9"/>
                    <a:pt x="50" y="39"/>
                    <a:pt x="50" y="39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0"/>
                    <a:pt x="57" y="30"/>
                    <a:pt x="57" y="30"/>
                  </a:cubicBezTo>
                  <a:close/>
                  <a:moveTo>
                    <a:pt x="52" y="39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lose/>
                  <a:moveTo>
                    <a:pt x="52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8"/>
                    <a:pt x="52" y="38"/>
                    <a:pt x="52" y="38"/>
                  </a:cubicBezTo>
                  <a:close/>
                  <a:moveTo>
                    <a:pt x="54" y="37"/>
                  </a:move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lose/>
                  <a:moveTo>
                    <a:pt x="54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lose/>
                  <a:moveTo>
                    <a:pt x="57" y="33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lose/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9" y="41"/>
                    <a:pt x="59" y="41"/>
                    <a:pt x="59" y="41"/>
                  </a:cubicBezTo>
                  <a:close/>
                  <a:moveTo>
                    <a:pt x="61" y="40"/>
                  </a:move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64" y="40"/>
                  </a:move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lose/>
                  <a:moveTo>
                    <a:pt x="64" y="42"/>
                  </a:moveTo>
                  <a:cubicBezTo>
                    <a:pt x="64" y="43"/>
                    <a:pt x="64" y="43"/>
                    <a:pt x="64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4" y="42"/>
                    <a:pt x="64" y="42"/>
                  </a:cubicBezTo>
                  <a:close/>
                  <a:moveTo>
                    <a:pt x="64" y="16"/>
                  </a:move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6" y="28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7"/>
                    <a:pt x="68" y="27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2" y="28"/>
                  </a:move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lose/>
                  <a:moveTo>
                    <a:pt x="453" y="50"/>
                  </a:moveTo>
                  <a:cubicBezTo>
                    <a:pt x="453" y="50"/>
                    <a:pt x="453" y="50"/>
                    <a:pt x="453" y="50"/>
                  </a:cubicBezTo>
                  <a:cubicBezTo>
                    <a:pt x="453" y="50"/>
                    <a:pt x="453" y="50"/>
                    <a:pt x="453" y="50"/>
                  </a:cubicBezTo>
                  <a:cubicBezTo>
                    <a:pt x="453" y="50"/>
                    <a:pt x="453" y="50"/>
                    <a:pt x="453" y="50"/>
                  </a:cubicBezTo>
                  <a:cubicBezTo>
                    <a:pt x="452" y="50"/>
                    <a:pt x="452" y="50"/>
                    <a:pt x="452" y="50"/>
                  </a:cubicBezTo>
                  <a:cubicBezTo>
                    <a:pt x="453" y="50"/>
                    <a:pt x="453" y="50"/>
                    <a:pt x="453" y="50"/>
                  </a:cubicBezTo>
                  <a:close/>
                  <a:moveTo>
                    <a:pt x="449" y="50"/>
                  </a:moveTo>
                  <a:cubicBezTo>
                    <a:pt x="450" y="50"/>
                    <a:pt x="450" y="50"/>
                    <a:pt x="450" y="50"/>
                  </a:cubicBezTo>
                  <a:cubicBezTo>
                    <a:pt x="450" y="49"/>
                    <a:pt x="450" y="49"/>
                    <a:pt x="450" y="49"/>
                  </a:cubicBezTo>
                  <a:cubicBezTo>
                    <a:pt x="449" y="49"/>
                    <a:pt x="449" y="49"/>
                    <a:pt x="449" y="49"/>
                  </a:cubicBezTo>
                  <a:cubicBezTo>
                    <a:pt x="449" y="49"/>
                    <a:pt x="449" y="49"/>
                    <a:pt x="449" y="49"/>
                  </a:cubicBezTo>
                  <a:cubicBezTo>
                    <a:pt x="449" y="50"/>
                    <a:pt x="449" y="50"/>
                    <a:pt x="449" y="50"/>
                  </a:cubicBezTo>
                  <a:close/>
                  <a:moveTo>
                    <a:pt x="446" y="51"/>
                  </a:moveTo>
                  <a:cubicBezTo>
                    <a:pt x="446" y="51"/>
                    <a:pt x="446" y="51"/>
                    <a:pt x="446" y="51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6" y="50"/>
                    <a:pt x="446" y="50"/>
                    <a:pt x="446" y="50"/>
                  </a:cubicBezTo>
                  <a:cubicBezTo>
                    <a:pt x="446" y="50"/>
                    <a:pt x="446" y="50"/>
                    <a:pt x="446" y="50"/>
                  </a:cubicBezTo>
                  <a:cubicBezTo>
                    <a:pt x="445" y="50"/>
                    <a:pt x="445" y="50"/>
                    <a:pt x="445" y="50"/>
                  </a:cubicBezTo>
                  <a:cubicBezTo>
                    <a:pt x="446" y="51"/>
                    <a:pt x="446" y="51"/>
                    <a:pt x="446" y="51"/>
                  </a:cubicBezTo>
                  <a:close/>
                  <a:moveTo>
                    <a:pt x="523" y="136"/>
                  </a:moveTo>
                  <a:cubicBezTo>
                    <a:pt x="522" y="136"/>
                    <a:pt x="522" y="136"/>
                    <a:pt x="522" y="136"/>
                  </a:cubicBezTo>
                  <a:cubicBezTo>
                    <a:pt x="523" y="137"/>
                    <a:pt x="523" y="137"/>
                    <a:pt x="523" y="137"/>
                  </a:cubicBezTo>
                  <a:cubicBezTo>
                    <a:pt x="523" y="137"/>
                    <a:pt x="523" y="137"/>
                    <a:pt x="523" y="137"/>
                  </a:cubicBezTo>
                  <a:cubicBezTo>
                    <a:pt x="523" y="136"/>
                    <a:pt x="523" y="136"/>
                    <a:pt x="523" y="136"/>
                  </a:cubicBezTo>
                  <a:cubicBezTo>
                    <a:pt x="523" y="136"/>
                    <a:pt x="523" y="136"/>
                    <a:pt x="523" y="136"/>
                  </a:cubicBezTo>
                  <a:cubicBezTo>
                    <a:pt x="523" y="136"/>
                    <a:pt x="523" y="136"/>
                    <a:pt x="523" y="136"/>
                  </a:cubicBezTo>
                  <a:close/>
                  <a:moveTo>
                    <a:pt x="522" y="134"/>
                  </a:moveTo>
                  <a:cubicBezTo>
                    <a:pt x="522" y="135"/>
                    <a:pt x="522" y="135"/>
                    <a:pt x="522" y="135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2" y="134"/>
                    <a:pt x="522" y="134"/>
                    <a:pt x="522" y="134"/>
                  </a:cubicBezTo>
                  <a:cubicBezTo>
                    <a:pt x="522" y="134"/>
                    <a:pt x="522" y="134"/>
                    <a:pt x="522" y="134"/>
                  </a:cubicBezTo>
                  <a:cubicBezTo>
                    <a:pt x="522" y="134"/>
                    <a:pt x="522" y="134"/>
                    <a:pt x="522" y="134"/>
                  </a:cubicBezTo>
                  <a:close/>
                  <a:moveTo>
                    <a:pt x="83" y="86"/>
                  </a:moveTo>
                  <a:cubicBezTo>
                    <a:pt x="83" y="86"/>
                    <a:pt x="83" y="86"/>
                    <a:pt x="83" y="86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6"/>
                    <a:pt x="83" y="86"/>
                    <a:pt x="83" y="86"/>
                  </a:cubicBezTo>
                  <a:close/>
                  <a:moveTo>
                    <a:pt x="77" y="111"/>
                  </a:moveTo>
                  <a:cubicBezTo>
                    <a:pt x="79" y="112"/>
                    <a:pt x="79" y="112"/>
                    <a:pt x="79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1"/>
                    <a:pt x="77" y="112"/>
                    <a:pt x="77" y="111"/>
                  </a:cubicBezTo>
                  <a:close/>
                  <a:moveTo>
                    <a:pt x="81" y="133"/>
                  </a:moveTo>
                  <a:cubicBezTo>
                    <a:pt x="82" y="133"/>
                    <a:pt x="82" y="133"/>
                    <a:pt x="82" y="133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1" y="133"/>
                    <a:pt x="81" y="133"/>
                    <a:pt x="81" y="133"/>
                  </a:cubicBezTo>
                  <a:close/>
                  <a:moveTo>
                    <a:pt x="97" y="133"/>
                  </a:moveTo>
                  <a:cubicBezTo>
                    <a:pt x="96" y="132"/>
                    <a:pt x="96" y="132"/>
                    <a:pt x="96" y="132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4"/>
                    <a:pt x="87" y="134"/>
                    <a:pt x="87" y="13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3"/>
                    <a:pt x="97" y="133"/>
                    <a:pt x="97" y="133"/>
                  </a:cubicBezTo>
                  <a:close/>
                  <a:moveTo>
                    <a:pt x="31" y="183"/>
                  </a:moveTo>
                  <a:cubicBezTo>
                    <a:pt x="30" y="183"/>
                    <a:pt x="30" y="183"/>
                    <a:pt x="30" y="183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83"/>
                    <a:pt x="31" y="183"/>
                    <a:pt x="31" y="183"/>
                  </a:cubicBezTo>
                  <a:close/>
                  <a:moveTo>
                    <a:pt x="54" y="170"/>
                  </a:move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70"/>
                    <a:pt x="54" y="170"/>
                    <a:pt x="54" y="170"/>
                  </a:cubicBezTo>
                  <a:close/>
                  <a:moveTo>
                    <a:pt x="71" y="153"/>
                  </a:moveTo>
                  <a:cubicBezTo>
                    <a:pt x="72" y="153"/>
                    <a:pt x="72" y="153"/>
                    <a:pt x="72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3"/>
                    <a:pt x="71" y="153"/>
                    <a:pt x="71" y="153"/>
                  </a:cubicBezTo>
                  <a:close/>
                  <a:moveTo>
                    <a:pt x="79" y="154"/>
                  </a:moveTo>
                  <a:cubicBezTo>
                    <a:pt x="80" y="154"/>
                    <a:pt x="80" y="154"/>
                    <a:pt x="80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79" y="154"/>
                    <a:pt x="79" y="154"/>
                    <a:pt x="79" y="154"/>
                  </a:cubicBezTo>
                  <a:close/>
                  <a:moveTo>
                    <a:pt x="92" y="154"/>
                  </a:moveTo>
                  <a:cubicBezTo>
                    <a:pt x="92" y="154"/>
                    <a:pt x="92" y="154"/>
                    <a:pt x="92" y="154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lose/>
                  <a:moveTo>
                    <a:pt x="90" y="154"/>
                  </a:moveTo>
                  <a:cubicBezTo>
                    <a:pt x="91" y="154"/>
                    <a:pt x="91" y="154"/>
                    <a:pt x="91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4"/>
                    <a:pt x="90" y="154"/>
                    <a:pt x="90" y="154"/>
                  </a:cubicBezTo>
                  <a:close/>
                  <a:moveTo>
                    <a:pt x="101" y="150"/>
                  </a:moveTo>
                  <a:cubicBezTo>
                    <a:pt x="101" y="150"/>
                    <a:pt x="101" y="150"/>
                    <a:pt x="101" y="150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1" y="150"/>
                    <a:pt x="101" y="150"/>
                    <a:pt x="101" y="150"/>
                  </a:cubicBezTo>
                  <a:close/>
                  <a:moveTo>
                    <a:pt x="97" y="149"/>
                  </a:moveTo>
                  <a:cubicBezTo>
                    <a:pt x="97" y="150"/>
                    <a:pt x="97" y="150"/>
                    <a:pt x="97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7" y="149"/>
                    <a:pt x="97" y="149"/>
                    <a:pt x="97" y="149"/>
                  </a:cubicBezTo>
                  <a:cubicBezTo>
                    <a:pt x="97" y="149"/>
                    <a:pt x="97" y="149"/>
                    <a:pt x="97" y="149"/>
                  </a:cubicBezTo>
                  <a:close/>
                  <a:moveTo>
                    <a:pt x="94" y="149"/>
                  </a:moveTo>
                  <a:cubicBezTo>
                    <a:pt x="95" y="149"/>
                    <a:pt x="95" y="149"/>
                    <a:pt x="95" y="149"/>
                  </a:cubicBezTo>
                  <a:cubicBezTo>
                    <a:pt x="95" y="150"/>
                    <a:pt x="95" y="150"/>
                    <a:pt x="95" y="150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6" y="149"/>
                    <a:pt x="96" y="149"/>
                    <a:pt x="96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4" y="149"/>
                    <a:pt x="94" y="149"/>
                    <a:pt x="94" y="149"/>
                  </a:cubicBezTo>
                  <a:close/>
                  <a:moveTo>
                    <a:pt x="93" y="149"/>
                  </a:move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lose/>
                  <a:moveTo>
                    <a:pt x="188" y="123"/>
                  </a:moveTo>
                  <a:cubicBezTo>
                    <a:pt x="188" y="124"/>
                    <a:pt x="188" y="124"/>
                    <a:pt x="188" y="124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88" y="123"/>
                    <a:pt x="188" y="123"/>
                    <a:pt x="188" y="123"/>
                  </a:cubicBezTo>
                  <a:cubicBezTo>
                    <a:pt x="188" y="123"/>
                    <a:pt x="188" y="123"/>
                    <a:pt x="188" y="123"/>
                  </a:cubicBezTo>
                  <a:close/>
                  <a:moveTo>
                    <a:pt x="186" y="121"/>
                  </a:moveTo>
                  <a:cubicBezTo>
                    <a:pt x="186" y="122"/>
                    <a:pt x="186" y="122"/>
                    <a:pt x="186" y="122"/>
                  </a:cubicBezTo>
                  <a:cubicBezTo>
                    <a:pt x="186" y="123"/>
                    <a:pt x="186" y="123"/>
                    <a:pt x="186" y="123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21"/>
                    <a:pt x="186" y="121"/>
                    <a:pt x="186" y="121"/>
                  </a:cubicBezTo>
                  <a:close/>
                  <a:moveTo>
                    <a:pt x="185" y="119"/>
                  </a:moveTo>
                  <a:cubicBezTo>
                    <a:pt x="185" y="120"/>
                    <a:pt x="185" y="120"/>
                    <a:pt x="185" y="12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19"/>
                    <a:pt x="185" y="119"/>
                    <a:pt x="185" y="119"/>
                  </a:cubicBezTo>
                  <a:close/>
                  <a:moveTo>
                    <a:pt x="104" y="14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3"/>
                    <a:pt x="104" y="143"/>
                    <a:pt x="104" y="143"/>
                  </a:cubicBezTo>
                  <a:close/>
                  <a:moveTo>
                    <a:pt x="108" y="146"/>
                  </a:moveTo>
                  <a:cubicBezTo>
                    <a:pt x="108" y="146"/>
                    <a:pt x="109" y="146"/>
                    <a:pt x="109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lose/>
                  <a:moveTo>
                    <a:pt x="107" y="14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7" y="145"/>
                    <a:pt x="107" y="145"/>
                    <a:pt x="107" y="145"/>
                  </a:cubicBezTo>
                  <a:close/>
                  <a:moveTo>
                    <a:pt x="110" y="141"/>
                  </a:moveTo>
                  <a:cubicBezTo>
                    <a:pt x="110" y="141"/>
                    <a:pt x="110" y="141"/>
                    <a:pt x="110" y="141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4" y="139"/>
                    <a:pt x="104" y="139"/>
                    <a:pt x="104" y="139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1"/>
                    <a:pt x="109" y="141"/>
                    <a:pt x="109" y="141"/>
                  </a:cubicBezTo>
                  <a:cubicBezTo>
                    <a:pt x="110" y="141"/>
                    <a:pt x="110" y="141"/>
                    <a:pt x="110" y="141"/>
                  </a:cubicBezTo>
                  <a:close/>
                  <a:moveTo>
                    <a:pt x="131" y="107"/>
                  </a:moveTo>
                  <a:cubicBezTo>
                    <a:pt x="131" y="107"/>
                    <a:pt x="131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4"/>
                    <a:pt x="135" y="104"/>
                    <a:pt x="135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4" y="103"/>
                    <a:pt x="134" y="103"/>
                    <a:pt x="134" y="103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0" y="107"/>
                    <a:pt x="130" y="107"/>
                    <a:pt x="130" y="107"/>
                  </a:cubicBezTo>
                  <a:cubicBezTo>
                    <a:pt x="131" y="107"/>
                    <a:pt x="131" y="107"/>
                    <a:pt x="131" y="107"/>
                  </a:cubicBezTo>
                  <a:close/>
                  <a:moveTo>
                    <a:pt x="133" y="141"/>
                  </a:moveTo>
                  <a:cubicBezTo>
                    <a:pt x="133" y="141"/>
                    <a:pt x="134" y="141"/>
                    <a:pt x="134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5" y="141"/>
                    <a:pt x="135" y="141"/>
                    <a:pt x="135" y="14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lose/>
                  <a:moveTo>
                    <a:pt x="150" y="160"/>
                  </a:moveTo>
                  <a:cubicBezTo>
                    <a:pt x="150" y="161"/>
                    <a:pt x="150" y="161"/>
                    <a:pt x="150" y="161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2" y="162"/>
                    <a:pt x="152" y="162"/>
                    <a:pt x="152" y="162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2" y="160"/>
                    <a:pt x="152" y="160"/>
                    <a:pt x="152" y="160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50" y="160"/>
                    <a:pt x="150" y="160"/>
                    <a:pt x="150" y="160"/>
                  </a:cubicBezTo>
                  <a:close/>
                  <a:moveTo>
                    <a:pt x="147" y="107"/>
                  </a:moveTo>
                  <a:cubicBezTo>
                    <a:pt x="147" y="106"/>
                    <a:pt x="147" y="106"/>
                    <a:pt x="147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6" y="104"/>
                    <a:pt x="146" y="104"/>
                    <a:pt x="146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7" y="107"/>
                    <a:pt x="147" y="107"/>
                    <a:pt x="147" y="107"/>
                  </a:cubicBezTo>
                  <a:close/>
                  <a:moveTo>
                    <a:pt x="146" y="101"/>
                  </a:moveTo>
                  <a:cubicBezTo>
                    <a:pt x="146" y="100"/>
                    <a:pt x="146" y="100"/>
                    <a:pt x="146" y="100"/>
                  </a:cubicBezTo>
                  <a:cubicBezTo>
                    <a:pt x="147" y="101"/>
                    <a:pt x="147" y="101"/>
                    <a:pt x="147" y="10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1"/>
                    <a:pt x="146" y="101"/>
                    <a:pt x="146" y="101"/>
                  </a:cubicBezTo>
                  <a:close/>
                  <a:moveTo>
                    <a:pt x="149" y="102"/>
                  </a:move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49" y="102"/>
                    <a:pt x="149" y="102"/>
                    <a:pt x="149" y="102"/>
                  </a:cubicBezTo>
                  <a:close/>
                  <a:moveTo>
                    <a:pt x="158" y="108"/>
                  </a:moveTo>
                  <a:cubicBezTo>
                    <a:pt x="158" y="109"/>
                    <a:pt x="158" y="109"/>
                    <a:pt x="158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8"/>
                    <a:pt x="158" y="108"/>
                    <a:pt x="158" y="108"/>
                  </a:cubicBezTo>
                  <a:close/>
                  <a:moveTo>
                    <a:pt x="161" y="100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2"/>
                    <a:pt x="163" y="102"/>
                    <a:pt x="163" y="102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0"/>
                    <a:pt x="161" y="100"/>
                    <a:pt x="161" y="100"/>
                  </a:cubicBezTo>
                  <a:close/>
                  <a:moveTo>
                    <a:pt x="155" y="87"/>
                  </a:moveTo>
                  <a:cubicBezTo>
                    <a:pt x="155" y="86"/>
                    <a:pt x="155" y="86"/>
                    <a:pt x="155" y="8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5" y="87"/>
                    <a:pt x="155" y="87"/>
                    <a:pt x="155" y="8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7"/>
                    <a:pt x="157" y="77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56" y="72"/>
                  </a:moveTo>
                  <a:cubicBezTo>
                    <a:pt x="155" y="72"/>
                    <a:pt x="155" y="72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6" y="72"/>
                    <a:pt x="156" y="72"/>
                    <a:pt x="156" y="72"/>
                  </a:cubicBezTo>
                  <a:close/>
                  <a:moveTo>
                    <a:pt x="156" y="71"/>
                  </a:moveTo>
                  <a:cubicBezTo>
                    <a:pt x="156" y="71"/>
                    <a:pt x="157" y="72"/>
                    <a:pt x="157" y="72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6" y="71"/>
                    <a:pt x="156" y="71"/>
                    <a:pt x="156" y="71"/>
                  </a:cubicBezTo>
                  <a:close/>
                  <a:moveTo>
                    <a:pt x="167" y="91"/>
                  </a:moveTo>
                  <a:cubicBezTo>
                    <a:pt x="167" y="90"/>
                    <a:pt x="167" y="90"/>
                    <a:pt x="167" y="90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7" y="91"/>
                    <a:pt x="167" y="91"/>
                    <a:pt x="167" y="91"/>
                  </a:cubicBezTo>
                  <a:close/>
                  <a:moveTo>
                    <a:pt x="169" y="90"/>
                  </a:moveTo>
                  <a:cubicBezTo>
                    <a:pt x="170" y="90"/>
                    <a:pt x="170" y="90"/>
                    <a:pt x="170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lose/>
                  <a:moveTo>
                    <a:pt x="173" y="91"/>
                  </a:moveTo>
                  <a:cubicBezTo>
                    <a:pt x="174" y="90"/>
                    <a:pt x="174" y="90"/>
                    <a:pt x="174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3" y="91"/>
                    <a:pt x="173" y="91"/>
                    <a:pt x="173" y="91"/>
                  </a:cubicBezTo>
                  <a:close/>
                  <a:moveTo>
                    <a:pt x="179" y="89"/>
                  </a:moveTo>
                  <a:cubicBezTo>
                    <a:pt x="180" y="90"/>
                    <a:pt x="180" y="90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79" y="89"/>
                    <a:pt x="179" y="89"/>
                    <a:pt x="179" y="89"/>
                  </a:cubicBezTo>
                  <a:close/>
                  <a:moveTo>
                    <a:pt x="176" y="88"/>
                  </a:move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lose/>
                  <a:moveTo>
                    <a:pt x="173" y="85"/>
                  </a:moveTo>
                  <a:cubicBezTo>
                    <a:pt x="173" y="84"/>
                    <a:pt x="173" y="84"/>
                    <a:pt x="173" y="84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3" y="85"/>
                    <a:pt x="173" y="85"/>
                    <a:pt x="173" y="85"/>
                  </a:cubicBezTo>
                  <a:close/>
                  <a:moveTo>
                    <a:pt x="175" y="84"/>
                  </a:moveTo>
                  <a:cubicBezTo>
                    <a:pt x="175" y="84"/>
                    <a:pt x="175" y="84"/>
                    <a:pt x="175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5" y="84"/>
                    <a:pt x="175" y="84"/>
                    <a:pt x="175" y="84"/>
                  </a:cubicBezTo>
                  <a:close/>
                  <a:moveTo>
                    <a:pt x="176" y="85"/>
                  </a:moveTo>
                  <a:cubicBezTo>
                    <a:pt x="176" y="85"/>
                    <a:pt x="176" y="85"/>
                    <a:pt x="176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5"/>
                    <a:pt x="176" y="85"/>
                    <a:pt x="176" y="85"/>
                  </a:cubicBezTo>
                  <a:close/>
                  <a:moveTo>
                    <a:pt x="173" y="82"/>
                  </a:moveTo>
                  <a:cubicBezTo>
                    <a:pt x="174" y="81"/>
                    <a:pt x="174" y="81"/>
                    <a:pt x="174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82"/>
                    <a:pt x="173" y="82"/>
                    <a:pt x="173" y="82"/>
                  </a:cubicBezTo>
                  <a:close/>
                  <a:moveTo>
                    <a:pt x="177" y="80"/>
                  </a:move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7" y="80"/>
                    <a:pt x="177" y="80"/>
                    <a:pt x="177" y="80"/>
                  </a:cubicBezTo>
                  <a:close/>
                  <a:moveTo>
                    <a:pt x="174" y="46"/>
                  </a:moveTo>
                  <a:cubicBezTo>
                    <a:pt x="174" y="46"/>
                    <a:pt x="174" y="46"/>
                    <a:pt x="174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4" y="46"/>
                    <a:pt x="174" y="46"/>
                    <a:pt x="174" y="46"/>
                  </a:cubicBezTo>
                  <a:close/>
                  <a:moveTo>
                    <a:pt x="169" y="53"/>
                  </a:moveTo>
                  <a:cubicBezTo>
                    <a:pt x="169" y="53"/>
                    <a:pt x="169" y="53"/>
                    <a:pt x="169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3"/>
                    <a:pt x="169" y="53"/>
                    <a:pt x="169" y="53"/>
                  </a:cubicBezTo>
                  <a:close/>
                  <a:moveTo>
                    <a:pt x="189" y="51"/>
                  </a:moveTo>
                  <a:cubicBezTo>
                    <a:pt x="189" y="51"/>
                    <a:pt x="189" y="51"/>
                    <a:pt x="189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9" y="51"/>
                    <a:pt x="189" y="51"/>
                    <a:pt x="189" y="51"/>
                  </a:cubicBezTo>
                  <a:close/>
                  <a:moveTo>
                    <a:pt x="197" y="52"/>
                  </a:moveTo>
                  <a:cubicBezTo>
                    <a:pt x="198" y="52"/>
                    <a:pt x="198" y="52"/>
                    <a:pt x="198" y="52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8" y="51"/>
                    <a:pt x="198" y="51"/>
                    <a:pt x="198" y="51"/>
                  </a:cubicBezTo>
                  <a:cubicBezTo>
                    <a:pt x="197" y="51"/>
                    <a:pt x="197" y="51"/>
                    <a:pt x="197" y="51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2"/>
                    <a:pt x="197" y="52"/>
                    <a:pt x="197" y="52"/>
                  </a:cubicBezTo>
                  <a:close/>
                  <a:moveTo>
                    <a:pt x="199" y="54"/>
                  </a:move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9" y="52"/>
                    <a:pt x="199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8" y="53"/>
                    <a:pt x="198" y="53"/>
                    <a:pt x="198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4"/>
                    <a:pt x="199" y="54"/>
                    <a:pt x="199" y="54"/>
                  </a:cubicBezTo>
                  <a:close/>
                  <a:moveTo>
                    <a:pt x="191" y="56"/>
                  </a:moveTo>
                  <a:cubicBezTo>
                    <a:pt x="192" y="55"/>
                    <a:pt x="192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191" y="56"/>
                    <a:pt x="191" y="56"/>
                    <a:pt x="191" y="56"/>
                  </a:cubicBezTo>
                  <a:close/>
                  <a:moveTo>
                    <a:pt x="195" y="56"/>
                  </a:moveTo>
                  <a:cubicBezTo>
                    <a:pt x="196" y="55"/>
                    <a:pt x="196" y="55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6"/>
                    <a:pt x="195" y="56"/>
                    <a:pt x="195" y="56"/>
                  </a:cubicBezTo>
                  <a:close/>
                  <a:moveTo>
                    <a:pt x="196" y="60"/>
                  </a:moveTo>
                  <a:cubicBezTo>
                    <a:pt x="196" y="60"/>
                    <a:pt x="196" y="60"/>
                    <a:pt x="196" y="60"/>
                  </a:cubicBezTo>
                  <a:cubicBezTo>
                    <a:pt x="197" y="60"/>
                    <a:pt x="197" y="60"/>
                    <a:pt x="197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lose/>
                  <a:moveTo>
                    <a:pt x="116" y="36"/>
                  </a:moveTo>
                  <a:cubicBezTo>
                    <a:pt x="117" y="36"/>
                    <a:pt x="117" y="36"/>
                    <a:pt x="117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lose/>
                  <a:moveTo>
                    <a:pt x="114" y="19"/>
                  </a:moveTo>
                  <a:cubicBezTo>
                    <a:pt x="114" y="19"/>
                    <a:pt x="114" y="19"/>
                    <a:pt x="114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9"/>
                    <a:pt x="114" y="19"/>
                    <a:pt x="114" y="19"/>
                  </a:cubicBezTo>
                  <a:close/>
                  <a:moveTo>
                    <a:pt x="142" y="6"/>
                  </a:moveTo>
                  <a:cubicBezTo>
                    <a:pt x="142" y="5"/>
                    <a:pt x="142" y="5"/>
                    <a:pt x="142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lose/>
                  <a:moveTo>
                    <a:pt x="161" y="18"/>
                  </a:moveTo>
                  <a:cubicBezTo>
                    <a:pt x="163" y="17"/>
                    <a:pt x="163" y="17"/>
                    <a:pt x="163" y="17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5"/>
                    <a:pt x="164" y="15"/>
                    <a:pt x="164" y="15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1" y="18"/>
                    <a:pt x="161" y="18"/>
                    <a:pt x="161" y="18"/>
                  </a:cubicBezTo>
                  <a:close/>
                  <a:moveTo>
                    <a:pt x="157" y="23"/>
                  </a:moveTo>
                  <a:cubicBezTo>
                    <a:pt x="157" y="23"/>
                    <a:pt x="157" y="23"/>
                    <a:pt x="157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3"/>
                    <a:pt x="157" y="23"/>
                    <a:pt x="157" y="23"/>
                  </a:cubicBezTo>
                  <a:close/>
                  <a:moveTo>
                    <a:pt x="187" y="26"/>
                  </a:moveTo>
                  <a:cubicBezTo>
                    <a:pt x="187" y="26"/>
                    <a:pt x="187" y="26"/>
                    <a:pt x="187" y="26"/>
                  </a:cubicBezTo>
                  <a:cubicBezTo>
                    <a:pt x="186" y="27"/>
                    <a:pt x="186" y="27"/>
                    <a:pt x="186" y="27"/>
                  </a:cubicBezTo>
                  <a:cubicBezTo>
                    <a:pt x="185" y="28"/>
                    <a:pt x="185" y="28"/>
                    <a:pt x="185" y="28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29"/>
                    <a:pt x="182" y="29"/>
                    <a:pt x="182" y="29"/>
                  </a:cubicBezTo>
                  <a:cubicBezTo>
                    <a:pt x="182" y="29"/>
                    <a:pt x="182" y="29"/>
                    <a:pt x="182" y="29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79" y="28"/>
                    <a:pt x="179" y="28"/>
                    <a:pt x="179" y="28"/>
                  </a:cubicBezTo>
                  <a:cubicBezTo>
                    <a:pt x="179" y="28"/>
                    <a:pt x="179" y="28"/>
                    <a:pt x="179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5" y="27"/>
                    <a:pt x="175" y="27"/>
                    <a:pt x="175" y="2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5" y="18"/>
                    <a:pt x="175" y="18"/>
                    <a:pt x="175" y="1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6" y="13"/>
                    <a:pt x="176" y="13"/>
                    <a:pt x="176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22"/>
                    <a:pt x="184" y="22"/>
                    <a:pt x="184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7" y="26"/>
                    <a:pt x="187" y="26"/>
                    <a:pt x="187" y="26"/>
                  </a:cubicBezTo>
                  <a:close/>
                  <a:moveTo>
                    <a:pt x="350" y="3"/>
                  </a:moveTo>
                  <a:cubicBezTo>
                    <a:pt x="350" y="2"/>
                    <a:pt x="350" y="2"/>
                    <a:pt x="350" y="2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51" y="2"/>
                    <a:pt x="351" y="2"/>
                    <a:pt x="351" y="2"/>
                  </a:cubicBezTo>
                  <a:cubicBezTo>
                    <a:pt x="351" y="3"/>
                    <a:pt x="351" y="3"/>
                    <a:pt x="351" y="3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59" y="17"/>
                  </a:moveTo>
                  <a:cubicBezTo>
                    <a:pt x="359" y="18"/>
                    <a:pt x="359" y="18"/>
                    <a:pt x="359" y="18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1"/>
                    <a:pt x="361" y="21"/>
                    <a:pt x="361" y="21"/>
                  </a:cubicBezTo>
                  <a:cubicBezTo>
                    <a:pt x="364" y="22"/>
                    <a:pt x="364" y="22"/>
                    <a:pt x="364" y="22"/>
                  </a:cubicBezTo>
                  <a:cubicBezTo>
                    <a:pt x="367" y="22"/>
                    <a:pt x="367" y="22"/>
                    <a:pt x="367" y="22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70" y="23"/>
                    <a:pt x="370" y="23"/>
                    <a:pt x="370" y="23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5" y="22"/>
                    <a:pt x="375" y="22"/>
                    <a:pt x="375" y="22"/>
                  </a:cubicBezTo>
                  <a:cubicBezTo>
                    <a:pt x="375" y="21"/>
                    <a:pt x="375" y="21"/>
                    <a:pt x="375" y="21"/>
                  </a:cubicBezTo>
                  <a:cubicBezTo>
                    <a:pt x="376" y="20"/>
                    <a:pt x="376" y="20"/>
                    <a:pt x="376" y="20"/>
                  </a:cubicBezTo>
                  <a:cubicBezTo>
                    <a:pt x="375" y="19"/>
                    <a:pt x="375" y="19"/>
                    <a:pt x="375" y="19"/>
                  </a:cubicBezTo>
                  <a:cubicBezTo>
                    <a:pt x="375" y="18"/>
                    <a:pt x="375" y="18"/>
                    <a:pt x="375" y="18"/>
                  </a:cubicBezTo>
                  <a:cubicBezTo>
                    <a:pt x="374" y="18"/>
                    <a:pt x="374" y="18"/>
                    <a:pt x="374" y="18"/>
                  </a:cubicBezTo>
                  <a:cubicBezTo>
                    <a:pt x="374" y="18"/>
                    <a:pt x="374" y="18"/>
                    <a:pt x="374" y="18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3" y="17"/>
                    <a:pt x="373" y="17"/>
                    <a:pt x="373" y="17"/>
                  </a:cubicBezTo>
                  <a:cubicBezTo>
                    <a:pt x="373" y="17"/>
                    <a:pt x="373" y="17"/>
                    <a:pt x="373" y="17"/>
                  </a:cubicBezTo>
                  <a:cubicBezTo>
                    <a:pt x="371" y="17"/>
                    <a:pt x="371" y="17"/>
                    <a:pt x="371" y="17"/>
                  </a:cubicBezTo>
                  <a:cubicBezTo>
                    <a:pt x="369" y="17"/>
                    <a:pt x="369" y="17"/>
                    <a:pt x="369" y="17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6" y="17"/>
                    <a:pt x="366" y="17"/>
                    <a:pt x="366" y="17"/>
                  </a:cubicBezTo>
                  <a:cubicBezTo>
                    <a:pt x="366" y="17"/>
                    <a:pt x="366" y="17"/>
                    <a:pt x="366" y="17"/>
                  </a:cubicBezTo>
                  <a:cubicBezTo>
                    <a:pt x="365" y="17"/>
                    <a:pt x="365" y="17"/>
                    <a:pt x="365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18"/>
                    <a:pt x="363" y="18"/>
                    <a:pt x="363" y="18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60" y="18"/>
                    <a:pt x="360" y="18"/>
                    <a:pt x="360" y="18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59" y="17"/>
                    <a:pt x="359" y="17"/>
                    <a:pt x="359" y="17"/>
                  </a:cubicBezTo>
                  <a:close/>
                  <a:moveTo>
                    <a:pt x="325" y="31"/>
                  </a:moveTo>
                  <a:cubicBezTo>
                    <a:pt x="324" y="29"/>
                    <a:pt x="324" y="29"/>
                    <a:pt x="324" y="29"/>
                  </a:cubicBezTo>
                  <a:cubicBezTo>
                    <a:pt x="324" y="28"/>
                    <a:pt x="324" y="28"/>
                    <a:pt x="324" y="28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1" y="27"/>
                    <a:pt x="321" y="27"/>
                    <a:pt x="321" y="27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322" y="28"/>
                    <a:pt x="322" y="28"/>
                    <a:pt x="322" y="28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5" y="32"/>
                    <a:pt x="325" y="32"/>
                    <a:pt x="325" y="32"/>
                  </a:cubicBezTo>
                  <a:cubicBezTo>
                    <a:pt x="325" y="31"/>
                    <a:pt x="325" y="31"/>
                    <a:pt x="325" y="31"/>
                  </a:cubicBezTo>
                  <a:close/>
                  <a:moveTo>
                    <a:pt x="342" y="32"/>
                  </a:moveTo>
                  <a:cubicBezTo>
                    <a:pt x="342" y="32"/>
                    <a:pt x="342" y="32"/>
                    <a:pt x="342" y="3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3" y="33"/>
                    <a:pt x="343" y="33"/>
                    <a:pt x="343" y="33"/>
                  </a:cubicBezTo>
                  <a:cubicBezTo>
                    <a:pt x="343" y="33"/>
                    <a:pt x="343" y="33"/>
                    <a:pt x="343" y="33"/>
                  </a:cubicBezTo>
                  <a:cubicBezTo>
                    <a:pt x="344" y="33"/>
                    <a:pt x="344" y="33"/>
                    <a:pt x="344" y="33"/>
                  </a:cubicBezTo>
                  <a:cubicBezTo>
                    <a:pt x="345" y="32"/>
                    <a:pt x="345" y="32"/>
                    <a:pt x="345" y="32"/>
                  </a:cubicBezTo>
                  <a:cubicBezTo>
                    <a:pt x="346" y="30"/>
                    <a:pt x="346" y="30"/>
                    <a:pt x="346" y="30"/>
                  </a:cubicBezTo>
                  <a:cubicBezTo>
                    <a:pt x="347" y="29"/>
                    <a:pt x="347" y="29"/>
                    <a:pt x="347" y="29"/>
                  </a:cubicBezTo>
                  <a:cubicBezTo>
                    <a:pt x="348" y="29"/>
                    <a:pt x="348" y="29"/>
                    <a:pt x="348" y="29"/>
                  </a:cubicBezTo>
                  <a:cubicBezTo>
                    <a:pt x="349" y="28"/>
                    <a:pt x="349" y="28"/>
                    <a:pt x="349" y="28"/>
                  </a:cubicBezTo>
                  <a:cubicBezTo>
                    <a:pt x="349" y="29"/>
                    <a:pt x="349" y="29"/>
                    <a:pt x="349" y="29"/>
                  </a:cubicBezTo>
                  <a:cubicBezTo>
                    <a:pt x="349" y="29"/>
                    <a:pt x="349" y="29"/>
                    <a:pt x="349" y="29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50" y="30"/>
                    <a:pt x="350" y="30"/>
                    <a:pt x="350" y="30"/>
                  </a:cubicBezTo>
                  <a:cubicBezTo>
                    <a:pt x="351" y="29"/>
                    <a:pt x="351" y="29"/>
                    <a:pt x="351" y="29"/>
                  </a:cubicBezTo>
                  <a:cubicBezTo>
                    <a:pt x="351" y="29"/>
                    <a:pt x="351" y="29"/>
                    <a:pt x="351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7" y="26"/>
                    <a:pt x="347" y="26"/>
                    <a:pt x="347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5"/>
                    <a:pt x="346" y="25"/>
                    <a:pt x="346" y="25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4" y="24"/>
                    <a:pt x="344" y="24"/>
                    <a:pt x="344" y="24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1"/>
                    <a:pt x="343" y="21"/>
                    <a:pt x="343" y="21"/>
                  </a:cubicBezTo>
                  <a:cubicBezTo>
                    <a:pt x="342" y="20"/>
                    <a:pt x="342" y="20"/>
                    <a:pt x="342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7"/>
                    <a:pt x="342" y="17"/>
                    <a:pt x="342" y="17"/>
                  </a:cubicBezTo>
                  <a:cubicBezTo>
                    <a:pt x="341" y="17"/>
                    <a:pt x="341" y="17"/>
                    <a:pt x="341" y="17"/>
                  </a:cubicBezTo>
                  <a:cubicBezTo>
                    <a:pt x="339" y="17"/>
                    <a:pt x="339" y="17"/>
                    <a:pt x="339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8" y="16"/>
                    <a:pt x="338" y="16"/>
                    <a:pt x="338" y="16"/>
                  </a:cubicBezTo>
                  <a:cubicBezTo>
                    <a:pt x="337" y="16"/>
                    <a:pt x="337" y="16"/>
                    <a:pt x="337" y="16"/>
                  </a:cubicBezTo>
                  <a:cubicBezTo>
                    <a:pt x="336" y="16"/>
                    <a:pt x="336" y="16"/>
                    <a:pt x="336" y="16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7" y="17"/>
                    <a:pt x="337" y="17"/>
                    <a:pt x="337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8" y="18"/>
                    <a:pt x="338" y="18"/>
                    <a:pt x="338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6" y="18"/>
                    <a:pt x="336" y="18"/>
                    <a:pt x="336" y="18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8" y="22"/>
                    <a:pt x="338" y="22"/>
                    <a:pt x="338" y="22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5" y="21"/>
                    <a:pt x="335" y="21"/>
                    <a:pt x="335" y="21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3" y="21"/>
                    <a:pt x="333" y="21"/>
                    <a:pt x="333" y="21"/>
                  </a:cubicBezTo>
                  <a:cubicBezTo>
                    <a:pt x="333" y="21"/>
                    <a:pt x="333" y="21"/>
                    <a:pt x="333" y="21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332" y="20"/>
                    <a:pt x="332" y="20"/>
                    <a:pt x="332" y="20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31" y="19"/>
                    <a:pt x="331" y="19"/>
                    <a:pt x="331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8" y="18"/>
                    <a:pt x="328" y="18"/>
                    <a:pt x="328" y="18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27" y="18"/>
                    <a:pt x="327" y="18"/>
                    <a:pt x="327" y="18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26" y="20"/>
                    <a:pt x="326" y="20"/>
                    <a:pt x="326" y="20"/>
                  </a:cubicBezTo>
                  <a:cubicBezTo>
                    <a:pt x="326" y="21"/>
                    <a:pt x="326" y="21"/>
                    <a:pt x="326" y="21"/>
                  </a:cubicBezTo>
                  <a:cubicBezTo>
                    <a:pt x="325" y="22"/>
                    <a:pt x="325" y="22"/>
                    <a:pt x="325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4" y="23"/>
                    <a:pt x="324" y="23"/>
                    <a:pt x="324" y="23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5"/>
                    <a:pt x="327" y="25"/>
                    <a:pt x="327" y="25"/>
                  </a:cubicBezTo>
                  <a:cubicBezTo>
                    <a:pt x="326" y="25"/>
                    <a:pt x="326" y="25"/>
                    <a:pt x="326" y="25"/>
                  </a:cubicBezTo>
                  <a:cubicBezTo>
                    <a:pt x="326" y="25"/>
                    <a:pt x="326" y="25"/>
                    <a:pt x="326" y="25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7" y="26"/>
                    <a:pt x="327" y="26"/>
                    <a:pt x="327" y="26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8" y="28"/>
                    <a:pt x="328" y="28"/>
                    <a:pt x="328" y="28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30"/>
                    <a:pt x="330" y="30"/>
                    <a:pt x="330" y="30"/>
                  </a:cubicBezTo>
                  <a:cubicBezTo>
                    <a:pt x="330" y="30"/>
                    <a:pt x="330" y="30"/>
                    <a:pt x="330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1"/>
                    <a:pt x="329" y="31"/>
                    <a:pt x="329" y="31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35" y="34"/>
                    <a:pt x="335" y="34"/>
                    <a:pt x="335" y="34"/>
                  </a:cubicBezTo>
                  <a:cubicBezTo>
                    <a:pt x="336" y="34"/>
                    <a:pt x="336" y="34"/>
                    <a:pt x="336" y="34"/>
                  </a:cubicBezTo>
                  <a:cubicBezTo>
                    <a:pt x="336" y="35"/>
                    <a:pt x="336" y="35"/>
                    <a:pt x="336" y="35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8" y="35"/>
                    <a:pt x="338" y="35"/>
                    <a:pt x="338" y="35"/>
                  </a:cubicBezTo>
                  <a:cubicBezTo>
                    <a:pt x="339" y="35"/>
                    <a:pt x="339" y="35"/>
                    <a:pt x="339" y="35"/>
                  </a:cubicBezTo>
                  <a:cubicBezTo>
                    <a:pt x="341" y="35"/>
                    <a:pt x="341" y="35"/>
                    <a:pt x="341" y="35"/>
                  </a:cubicBezTo>
                  <a:cubicBezTo>
                    <a:pt x="342" y="36"/>
                    <a:pt x="342" y="36"/>
                    <a:pt x="342" y="36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43" y="35"/>
                    <a:pt x="343" y="35"/>
                    <a:pt x="343" y="35"/>
                  </a:cubicBezTo>
                  <a:cubicBezTo>
                    <a:pt x="343" y="34"/>
                    <a:pt x="343" y="34"/>
                    <a:pt x="343" y="34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32"/>
                    <a:pt x="342" y="32"/>
                    <a:pt x="342" y="32"/>
                  </a:cubicBezTo>
                  <a:close/>
                  <a:moveTo>
                    <a:pt x="343" y="17"/>
                  </a:moveTo>
                  <a:cubicBezTo>
                    <a:pt x="344" y="17"/>
                    <a:pt x="344" y="17"/>
                    <a:pt x="344" y="17"/>
                  </a:cubicBezTo>
                  <a:cubicBezTo>
                    <a:pt x="345" y="17"/>
                    <a:pt x="345" y="17"/>
                    <a:pt x="345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9" y="18"/>
                    <a:pt x="349" y="18"/>
                    <a:pt x="349" y="18"/>
                  </a:cubicBezTo>
                  <a:cubicBezTo>
                    <a:pt x="350" y="18"/>
                    <a:pt x="350" y="18"/>
                    <a:pt x="350" y="18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4" y="22"/>
                    <a:pt x="354" y="22"/>
                    <a:pt x="354" y="22"/>
                  </a:cubicBezTo>
                  <a:cubicBezTo>
                    <a:pt x="355" y="22"/>
                    <a:pt x="355" y="22"/>
                    <a:pt x="355" y="22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5" y="25"/>
                    <a:pt x="355" y="25"/>
                    <a:pt x="355" y="25"/>
                  </a:cubicBezTo>
                  <a:cubicBezTo>
                    <a:pt x="354" y="26"/>
                    <a:pt x="354" y="26"/>
                    <a:pt x="354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2" y="26"/>
                    <a:pt x="352" y="26"/>
                    <a:pt x="352" y="26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0" y="27"/>
                    <a:pt x="350" y="27"/>
                    <a:pt x="350" y="27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7" y="25"/>
                    <a:pt x="347" y="25"/>
                    <a:pt x="347" y="25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22"/>
                    <a:pt x="345" y="22"/>
                    <a:pt x="345" y="22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5" y="20"/>
                    <a:pt x="345" y="20"/>
                    <a:pt x="345" y="20"/>
                  </a:cubicBezTo>
                  <a:cubicBezTo>
                    <a:pt x="345" y="19"/>
                    <a:pt x="345" y="19"/>
                    <a:pt x="345" y="19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3" y="18"/>
                    <a:pt x="343" y="18"/>
                    <a:pt x="343" y="18"/>
                  </a:cubicBezTo>
                  <a:cubicBezTo>
                    <a:pt x="343" y="17"/>
                    <a:pt x="343" y="17"/>
                    <a:pt x="343" y="17"/>
                  </a:cubicBezTo>
                  <a:close/>
                  <a:moveTo>
                    <a:pt x="195" y="38"/>
                  </a:moveTo>
                  <a:cubicBezTo>
                    <a:pt x="195" y="38"/>
                    <a:pt x="196" y="37"/>
                    <a:pt x="196" y="37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2" y="33"/>
                    <a:pt x="202" y="33"/>
                    <a:pt x="202" y="33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204" y="31"/>
                    <a:pt x="204" y="31"/>
                    <a:pt x="204" y="31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3" y="22"/>
                    <a:pt x="203" y="22"/>
                    <a:pt x="203" y="22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3" y="18"/>
                    <a:pt x="193" y="18"/>
                    <a:pt x="193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7"/>
                    <a:pt x="193" y="27"/>
                    <a:pt x="193" y="27"/>
                  </a:cubicBezTo>
                  <a:cubicBezTo>
                    <a:pt x="192" y="27"/>
                    <a:pt x="192" y="27"/>
                    <a:pt x="192" y="27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8"/>
                    <a:pt x="195" y="38"/>
                    <a:pt x="195" y="38"/>
                  </a:cubicBezTo>
                  <a:close/>
                  <a:moveTo>
                    <a:pt x="212" y="29"/>
                  </a:moveTo>
                  <a:cubicBezTo>
                    <a:pt x="213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4" y="27"/>
                    <a:pt x="214" y="27"/>
                    <a:pt x="214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12" y="29"/>
                    <a:pt x="212" y="29"/>
                    <a:pt x="212" y="29"/>
                  </a:cubicBezTo>
                  <a:cubicBezTo>
                    <a:pt x="212" y="29"/>
                    <a:pt x="212" y="29"/>
                    <a:pt x="212" y="29"/>
                  </a:cubicBezTo>
                  <a:close/>
                  <a:moveTo>
                    <a:pt x="213" y="29"/>
                  </a:moveTo>
                  <a:cubicBezTo>
                    <a:pt x="214" y="28"/>
                    <a:pt x="214" y="28"/>
                    <a:pt x="214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7" y="29"/>
                    <a:pt x="217" y="29"/>
                    <a:pt x="217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3" y="29"/>
                    <a:pt x="213" y="29"/>
                  </a:cubicBezTo>
                  <a:close/>
                  <a:moveTo>
                    <a:pt x="222" y="36"/>
                  </a:moveTo>
                  <a:cubicBezTo>
                    <a:pt x="222" y="37"/>
                    <a:pt x="222" y="37"/>
                    <a:pt x="222" y="37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2" y="36"/>
                    <a:pt x="222" y="36"/>
                    <a:pt x="222" y="36"/>
                  </a:cubicBezTo>
                  <a:close/>
                  <a:moveTo>
                    <a:pt x="305" y="61"/>
                  </a:moveTo>
                  <a:cubicBezTo>
                    <a:pt x="305" y="60"/>
                    <a:pt x="305" y="60"/>
                    <a:pt x="305" y="60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4" y="59"/>
                    <a:pt x="304" y="59"/>
                    <a:pt x="304" y="59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5" y="60"/>
                    <a:pt x="305" y="60"/>
                    <a:pt x="305" y="60"/>
                  </a:cubicBezTo>
                  <a:cubicBezTo>
                    <a:pt x="305" y="61"/>
                    <a:pt x="305" y="61"/>
                    <a:pt x="305" y="61"/>
                  </a:cubicBezTo>
                  <a:close/>
                  <a:moveTo>
                    <a:pt x="294" y="72"/>
                  </a:moveTo>
                  <a:cubicBezTo>
                    <a:pt x="295" y="72"/>
                    <a:pt x="295" y="72"/>
                    <a:pt x="295" y="72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3" y="71"/>
                    <a:pt x="293" y="71"/>
                    <a:pt x="293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4" y="71"/>
                    <a:pt x="294" y="72"/>
                    <a:pt x="294" y="72"/>
                  </a:cubicBezTo>
                  <a:close/>
                  <a:moveTo>
                    <a:pt x="263" y="67"/>
                  </a:moveTo>
                  <a:cubicBezTo>
                    <a:pt x="264" y="67"/>
                    <a:pt x="264" y="67"/>
                    <a:pt x="264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66"/>
                    <a:pt x="265" y="66"/>
                    <a:pt x="265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65" y="63"/>
                    <a:pt x="265" y="63"/>
                    <a:pt x="265" y="63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1" y="63"/>
                    <a:pt x="261" y="63"/>
                    <a:pt x="261" y="63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0" y="64"/>
                    <a:pt x="260" y="64"/>
                    <a:pt x="260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0" y="66"/>
                    <a:pt x="260" y="66"/>
                    <a:pt x="260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60" y="66"/>
                    <a:pt x="260" y="66"/>
                    <a:pt x="260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3" y="67"/>
                    <a:pt x="263" y="67"/>
                    <a:pt x="263" y="67"/>
                  </a:cubicBezTo>
                  <a:close/>
                  <a:moveTo>
                    <a:pt x="353" y="42"/>
                  </a:moveTo>
                  <a:cubicBezTo>
                    <a:pt x="354" y="42"/>
                    <a:pt x="354" y="42"/>
                    <a:pt x="354" y="42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0"/>
                    <a:pt x="354" y="40"/>
                    <a:pt x="354" y="40"/>
                  </a:cubicBezTo>
                  <a:cubicBezTo>
                    <a:pt x="354" y="40"/>
                    <a:pt x="354" y="40"/>
                    <a:pt x="354" y="40"/>
                  </a:cubicBezTo>
                  <a:cubicBezTo>
                    <a:pt x="353" y="39"/>
                    <a:pt x="353" y="39"/>
                    <a:pt x="353" y="39"/>
                  </a:cubicBezTo>
                  <a:cubicBezTo>
                    <a:pt x="353" y="38"/>
                    <a:pt x="353" y="38"/>
                    <a:pt x="353" y="38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1" y="38"/>
                    <a:pt x="351" y="38"/>
                    <a:pt x="351" y="38"/>
                  </a:cubicBezTo>
                  <a:cubicBezTo>
                    <a:pt x="350" y="38"/>
                    <a:pt x="350" y="38"/>
                    <a:pt x="350" y="38"/>
                  </a:cubicBezTo>
                  <a:cubicBezTo>
                    <a:pt x="350" y="39"/>
                    <a:pt x="350" y="39"/>
                    <a:pt x="350" y="39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1" y="41"/>
                    <a:pt x="351" y="41"/>
                    <a:pt x="351" y="41"/>
                  </a:cubicBezTo>
                  <a:cubicBezTo>
                    <a:pt x="352" y="41"/>
                    <a:pt x="352" y="41"/>
                    <a:pt x="352" y="41"/>
                  </a:cubicBezTo>
                  <a:cubicBezTo>
                    <a:pt x="353" y="42"/>
                    <a:pt x="353" y="42"/>
                    <a:pt x="353" y="42"/>
                  </a:cubicBezTo>
                  <a:cubicBezTo>
                    <a:pt x="353" y="42"/>
                    <a:pt x="353" y="42"/>
                    <a:pt x="353" y="42"/>
                  </a:cubicBezTo>
                  <a:close/>
                  <a:moveTo>
                    <a:pt x="356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57" y="47"/>
                    <a:pt x="357" y="47"/>
                    <a:pt x="357" y="47"/>
                  </a:cubicBezTo>
                  <a:cubicBezTo>
                    <a:pt x="359" y="47"/>
                    <a:pt x="359" y="47"/>
                    <a:pt x="359" y="47"/>
                  </a:cubicBezTo>
                  <a:cubicBezTo>
                    <a:pt x="360" y="47"/>
                    <a:pt x="360" y="47"/>
                    <a:pt x="360" y="47"/>
                  </a:cubicBezTo>
                  <a:cubicBezTo>
                    <a:pt x="362" y="47"/>
                    <a:pt x="362" y="47"/>
                    <a:pt x="362" y="47"/>
                  </a:cubicBezTo>
                  <a:cubicBezTo>
                    <a:pt x="363" y="47"/>
                    <a:pt x="363" y="47"/>
                    <a:pt x="363" y="47"/>
                  </a:cubicBezTo>
                  <a:cubicBezTo>
                    <a:pt x="365" y="47"/>
                    <a:pt x="365" y="47"/>
                    <a:pt x="365" y="47"/>
                  </a:cubicBezTo>
                  <a:cubicBezTo>
                    <a:pt x="366" y="46"/>
                    <a:pt x="366" y="46"/>
                    <a:pt x="366" y="46"/>
                  </a:cubicBezTo>
                  <a:cubicBezTo>
                    <a:pt x="367" y="46"/>
                    <a:pt x="367" y="46"/>
                    <a:pt x="367" y="46"/>
                  </a:cubicBezTo>
                  <a:cubicBezTo>
                    <a:pt x="368" y="46"/>
                    <a:pt x="368" y="46"/>
                    <a:pt x="368" y="46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68" y="45"/>
                    <a:pt x="368" y="45"/>
                    <a:pt x="368" y="45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65" y="42"/>
                    <a:pt x="365" y="42"/>
                    <a:pt x="365" y="42"/>
                  </a:cubicBezTo>
                  <a:cubicBezTo>
                    <a:pt x="364" y="42"/>
                    <a:pt x="364" y="42"/>
                    <a:pt x="364" y="42"/>
                  </a:cubicBezTo>
                  <a:cubicBezTo>
                    <a:pt x="363" y="41"/>
                    <a:pt x="363" y="41"/>
                    <a:pt x="363" y="41"/>
                  </a:cubicBezTo>
                  <a:cubicBezTo>
                    <a:pt x="362" y="41"/>
                    <a:pt x="362" y="41"/>
                    <a:pt x="362" y="41"/>
                  </a:cubicBezTo>
                  <a:cubicBezTo>
                    <a:pt x="361" y="41"/>
                    <a:pt x="361" y="41"/>
                    <a:pt x="361" y="41"/>
                  </a:cubicBezTo>
                  <a:cubicBezTo>
                    <a:pt x="360" y="41"/>
                    <a:pt x="360" y="41"/>
                    <a:pt x="360" y="41"/>
                  </a:cubicBezTo>
                  <a:cubicBezTo>
                    <a:pt x="359" y="40"/>
                    <a:pt x="359" y="40"/>
                    <a:pt x="359" y="40"/>
                  </a:cubicBezTo>
                  <a:cubicBezTo>
                    <a:pt x="358" y="40"/>
                    <a:pt x="358" y="40"/>
                    <a:pt x="358" y="40"/>
                  </a:cubicBezTo>
                  <a:cubicBezTo>
                    <a:pt x="358" y="41"/>
                    <a:pt x="358" y="41"/>
                    <a:pt x="358" y="41"/>
                  </a:cubicBezTo>
                  <a:cubicBezTo>
                    <a:pt x="357" y="43"/>
                    <a:pt x="357" y="43"/>
                    <a:pt x="357" y="43"/>
                  </a:cubicBezTo>
                  <a:cubicBezTo>
                    <a:pt x="357" y="43"/>
                    <a:pt x="357" y="43"/>
                    <a:pt x="357" y="43"/>
                  </a:cubicBezTo>
                  <a:cubicBezTo>
                    <a:pt x="357" y="45"/>
                    <a:pt x="357" y="45"/>
                    <a:pt x="357" y="45"/>
                  </a:cubicBezTo>
                  <a:cubicBezTo>
                    <a:pt x="356" y="47"/>
                    <a:pt x="356" y="47"/>
                    <a:pt x="356" y="47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6" y="48"/>
                    <a:pt x="356" y="48"/>
                    <a:pt x="356" y="48"/>
                  </a:cubicBezTo>
                  <a:close/>
                  <a:moveTo>
                    <a:pt x="335" y="44"/>
                  </a:moveTo>
                  <a:cubicBezTo>
                    <a:pt x="335" y="45"/>
                    <a:pt x="335" y="45"/>
                    <a:pt x="335" y="45"/>
                  </a:cubicBezTo>
                  <a:cubicBezTo>
                    <a:pt x="336" y="46"/>
                    <a:pt x="336" y="46"/>
                    <a:pt x="336" y="46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9" y="47"/>
                    <a:pt x="339" y="47"/>
                    <a:pt x="339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6" y="44"/>
                    <a:pt x="336" y="44"/>
                    <a:pt x="336" y="44"/>
                  </a:cubicBezTo>
                  <a:cubicBezTo>
                    <a:pt x="335" y="44"/>
                    <a:pt x="335" y="44"/>
                    <a:pt x="335" y="44"/>
                  </a:cubicBezTo>
                  <a:cubicBezTo>
                    <a:pt x="335" y="44"/>
                    <a:pt x="335" y="44"/>
                    <a:pt x="335" y="44"/>
                  </a:cubicBezTo>
                  <a:close/>
                  <a:moveTo>
                    <a:pt x="363" y="70"/>
                  </a:moveTo>
                  <a:cubicBezTo>
                    <a:pt x="364" y="71"/>
                    <a:pt x="364" y="71"/>
                    <a:pt x="364" y="71"/>
                  </a:cubicBezTo>
                  <a:cubicBezTo>
                    <a:pt x="365" y="71"/>
                    <a:pt x="365" y="71"/>
                    <a:pt x="365" y="71"/>
                  </a:cubicBezTo>
                  <a:cubicBezTo>
                    <a:pt x="365" y="71"/>
                    <a:pt x="365" y="71"/>
                    <a:pt x="365" y="71"/>
                  </a:cubicBezTo>
                  <a:cubicBezTo>
                    <a:pt x="366" y="70"/>
                    <a:pt x="366" y="70"/>
                    <a:pt x="366" y="70"/>
                  </a:cubicBezTo>
                  <a:cubicBezTo>
                    <a:pt x="366" y="70"/>
                    <a:pt x="366" y="70"/>
                    <a:pt x="366" y="70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5" y="68"/>
                    <a:pt x="365" y="68"/>
                    <a:pt x="365" y="68"/>
                  </a:cubicBezTo>
                  <a:cubicBezTo>
                    <a:pt x="365" y="69"/>
                    <a:pt x="365" y="69"/>
                    <a:pt x="365" y="69"/>
                  </a:cubicBezTo>
                  <a:cubicBezTo>
                    <a:pt x="365" y="69"/>
                    <a:pt x="365" y="69"/>
                    <a:pt x="365" y="69"/>
                  </a:cubicBezTo>
                  <a:cubicBezTo>
                    <a:pt x="364" y="70"/>
                    <a:pt x="364" y="70"/>
                    <a:pt x="364" y="70"/>
                  </a:cubicBezTo>
                  <a:cubicBezTo>
                    <a:pt x="364" y="70"/>
                    <a:pt x="363" y="70"/>
                    <a:pt x="363" y="70"/>
                  </a:cubicBezTo>
                  <a:close/>
                  <a:moveTo>
                    <a:pt x="462" y="63"/>
                  </a:moveTo>
                  <a:cubicBezTo>
                    <a:pt x="462" y="63"/>
                    <a:pt x="462" y="63"/>
                    <a:pt x="462" y="63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3"/>
                    <a:pt x="462" y="63"/>
                    <a:pt x="462" y="63"/>
                  </a:cubicBezTo>
                  <a:close/>
                  <a:moveTo>
                    <a:pt x="461" y="64"/>
                  </a:moveTo>
                  <a:cubicBezTo>
                    <a:pt x="462" y="64"/>
                    <a:pt x="462" y="64"/>
                    <a:pt x="462" y="64"/>
                  </a:cubicBezTo>
                  <a:cubicBezTo>
                    <a:pt x="462" y="63"/>
                    <a:pt x="462" y="63"/>
                    <a:pt x="462" y="63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3"/>
                    <a:pt x="461" y="63"/>
                    <a:pt x="461" y="63"/>
                  </a:cubicBezTo>
                  <a:cubicBezTo>
                    <a:pt x="461" y="64"/>
                    <a:pt x="461" y="64"/>
                    <a:pt x="461" y="64"/>
                  </a:cubicBezTo>
                  <a:close/>
                  <a:moveTo>
                    <a:pt x="461" y="64"/>
                  </a:moveTo>
                  <a:cubicBezTo>
                    <a:pt x="461" y="65"/>
                    <a:pt x="461" y="65"/>
                    <a:pt x="461" y="65"/>
                  </a:cubicBezTo>
                  <a:cubicBezTo>
                    <a:pt x="462" y="66"/>
                    <a:pt x="462" y="66"/>
                    <a:pt x="462" y="66"/>
                  </a:cubicBezTo>
                  <a:cubicBezTo>
                    <a:pt x="462" y="65"/>
                    <a:pt x="462" y="65"/>
                    <a:pt x="462" y="65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1" y="64"/>
                    <a:pt x="461" y="64"/>
                  </a:cubicBezTo>
                  <a:close/>
                  <a:moveTo>
                    <a:pt x="458" y="63"/>
                  </a:moveTo>
                  <a:cubicBezTo>
                    <a:pt x="459" y="64"/>
                    <a:pt x="459" y="64"/>
                    <a:pt x="459" y="64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60" y="64"/>
                    <a:pt x="460" y="64"/>
                    <a:pt x="460" y="64"/>
                  </a:cubicBezTo>
                  <a:cubicBezTo>
                    <a:pt x="460" y="64"/>
                    <a:pt x="460" y="64"/>
                    <a:pt x="460" y="64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8" y="63"/>
                    <a:pt x="458" y="63"/>
                    <a:pt x="458" y="63"/>
                  </a:cubicBezTo>
                  <a:close/>
                  <a:moveTo>
                    <a:pt x="483" y="54"/>
                  </a:moveTo>
                  <a:cubicBezTo>
                    <a:pt x="484" y="55"/>
                    <a:pt x="484" y="55"/>
                    <a:pt x="484" y="55"/>
                  </a:cubicBezTo>
                  <a:cubicBezTo>
                    <a:pt x="485" y="54"/>
                    <a:pt x="485" y="54"/>
                    <a:pt x="485" y="54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85" y="53"/>
                    <a:pt x="485" y="53"/>
                    <a:pt x="485" y="53"/>
                  </a:cubicBezTo>
                  <a:cubicBezTo>
                    <a:pt x="485" y="52"/>
                    <a:pt x="485" y="52"/>
                    <a:pt x="485" y="52"/>
                  </a:cubicBezTo>
                  <a:cubicBezTo>
                    <a:pt x="485" y="52"/>
                    <a:pt x="485" y="52"/>
                    <a:pt x="485" y="52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4" y="51"/>
                    <a:pt x="484" y="51"/>
                    <a:pt x="484" y="51"/>
                  </a:cubicBezTo>
                  <a:cubicBezTo>
                    <a:pt x="483" y="51"/>
                    <a:pt x="483" y="51"/>
                    <a:pt x="483" y="51"/>
                  </a:cubicBezTo>
                  <a:cubicBezTo>
                    <a:pt x="482" y="50"/>
                    <a:pt x="482" y="50"/>
                    <a:pt x="482" y="50"/>
                  </a:cubicBezTo>
                  <a:cubicBezTo>
                    <a:pt x="481" y="50"/>
                    <a:pt x="481" y="50"/>
                    <a:pt x="481" y="50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0" y="52"/>
                    <a:pt x="480" y="52"/>
                    <a:pt x="480" y="52"/>
                  </a:cubicBezTo>
                  <a:cubicBezTo>
                    <a:pt x="480" y="53"/>
                    <a:pt x="480" y="53"/>
                    <a:pt x="480" y="53"/>
                  </a:cubicBezTo>
                  <a:cubicBezTo>
                    <a:pt x="480" y="53"/>
                    <a:pt x="480" y="53"/>
                    <a:pt x="480" y="53"/>
                  </a:cubicBezTo>
                  <a:cubicBezTo>
                    <a:pt x="481" y="53"/>
                    <a:pt x="481" y="53"/>
                    <a:pt x="481" y="53"/>
                  </a:cubicBezTo>
                  <a:cubicBezTo>
                    <a:pt x="482" y="54"/>
                    <a:pt x="482" y="54"/>
                    <a:pt x="482" y="54"/>
                  </a:cubicBezTo>
                  <a:cubicBezTo>
                    <a:pt x="483" y="54"/>
                    <a:pt x="483" y="54"/>
                    <a:pt x="483" y="54"/>
                  </a:cubicBezTo>
                  <a:close/>
                  <a:moveTo>
                    <a:pt x="489" y="52"/>
                  </a:moveTo>
                  <a:cubicBezTo>
                    <a:pt x="489" y="52"/>
                    <a:pt x="489" y="52"/>
                    <a:pt x="489" y="52"/>
                  </a:cubicBezTo>
                  <a:cubicBezTo>
                    <a:pt x="489" y="51"/>
                    <a:pt x="489" y="51"/>
                    <a:pt x="489" y="51"/>
                  </a:cubicBezTo>
                  <a:cubicBezTo>
                    <a:pt x="489" y="52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9" y="52"/>
                    <a:pt x="489" y="52"/>
                    <a:pt x="489" y="52"/>
                  </a:cubicBezTo>
                  <a:close/>
                  <a:moveTo>
                    <a:pt x="495" y="267"/>
                  </a:moveTo>
                  <a:cubicBezTo>
                    <a:pt x="495" y="267"/>
                    <a:pt x="495" y="267"/>
                    <a:pt x="495" y="267"/>
                  </a:cubicBezTo>
                  <a:cubicBezTo>
                    <a:pt x="495" y="266"/>
                    <a:pt x="495" y="266"/>
                    <a:pt x="495" y="266"/>
                  </a:cubicBezTo>
                  <a:cubicBezTo>
                    <a:pt x="494" y="265"/>
                    <a:pt x="494" y="265"/>
                    <a:pt x="494" y="265"/>
                  </a:cubicBezTo>
                  <a:cubicBezTo>
                    <a:pt x="494" y="264"/>
                    <a:pt x="494" y="264"/>
                    <a:pt x="494" y="264"/>
                  </a:cubicBezTo>
                  <a:cubicBezTo>
                    <a:pt x="494" y="263"/>
                    <a:pt x="494" y="263"/>
                    <a:pt x="494" y="263"/>
                  </a:cubicBezTo>
                  <a:cubicBezTo>
                    <a:pt x="495" y="262"/>
                    <a:pt x="495" y="262"/>
                    <a:pt x="495" y="262"/>
                  </a:cubicBezTo>
                  <a:cubicBezTo>
                    <a:pt x="496" y="262"/>
                    <a:pt x="496" y="262"/>
                    <a:pt x="496" y="262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9" y="263"/>
                    <a:pt x="499" y="263"/>
                    <a:pt x="499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4"/>
                    <a:pt x="498" y="264"/>
                    <a:pt x="498" y="264"/>
                  </a:cubicBezTo>
                  <a:cubicBezTo>
                    <a:pt x="499" y="265"/>
                    <a:pt x="499" y="265"/>
                    <a:pt x="499" y="265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6"/>
                    <a:pt x="500" y="266"/>
                    <a:pt x="500" y="266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4"/>
                    <a:pt x="500" y="264"/>
                    <a:pt x="500" y="264"/>
                  </a:cubicBezTo>
                  <a:cubicBezTo>
                    <a:pt x="500" y="263"/>
                    <a:pt x="500" y="263"/>
                    <a:pt x="500" y="263"/>
                  </a:cubicBezTo>
                  <a:cubicBezTo>
                    <a:pt x="499" y="263"/>
                    <a:pt x="499" y="263"/>
                    <a:pt x="499" y="263"/>
                  </a:cubicBezTo>
                  <a:cubicBezTo>
                    <a:pt x="499" y="261"/>
                    <a:pt x="499" y="261"/>
                    <a:pt x="499" y="261"/>
                  </a:cubicBezTo>
                  <a:cubicBezTo>
                    <a:pt x="499" y="261"/>
                    <a:pt x="499" y="261"/>
                    <a:pt x="499" y="261"/>
                  </a:cubicBezTo>
                  <a:cubicBezTo>
                    <a:pt x="498" y="261"/>
                    <a:pt x="498" y="261"/>
                    <a:pt x="498" y="261"/>
                  </a:cubicBezTo>
                  <a:cubicBezTo>
                    <a:pt x="497" y="261"/>
                    <a:pt x="497" y="261"/>
                    <a:pt x="497" y="261"/>
                  </a:cubicBezTo>
                  <a:cubicBezTo>
                    <a:pt x="496" y="260"/>
                    <a:pt x="496" y="260"/>
                    <a:pt x="496" y="260"/>
                  </a:cubicBezTo>
                  <a:cubicBezTo>
                    <a:pt x="496" y="259"/>
                    <a:pt x="496" y="259"/>
                    <a:pt x="496" y="259"/>
                  </a:cubicBezTo>
                  <a:cubicBezTo>
                    <a:pt x="495" y="258"/>
                    <a:pt x="495" y="258"/>
                    <a:pt x="495" y="258"/>
                  </a:cubicBezTo>
                  <a:cubicBezTo>
                    <a:pt x="494" y="257"/>
                    <a:pt x="494" y="257"/>
                    <a:pt x="494" y="257"/>
                  </a:cubicBezTo>
                  <a:cubicBezTo>
                    <a:pt x="494" y="257"/>
                    <a:pt x="494" y="257"/>
                    <a:pt x="494" y="257"/>
                  </a:cubicBezTo>
                  <a:cubicBezTo>
                    <a:pt x="493" y="256"/>
                    <a:pt x="493" y="256"/>
                    <a:pt x="493" y="256"/>
                  </a:cubicBezTo>
                  <a:cubicBezTo>
                    <a:pt x="493" y="255"/>
                    <a:pt x="493" y="255"/>
                    <a:pt x="493" y="255"/>
                  </a:cubicBezTo>
                  <a:cubicBezTo>
                    <a:pt x="492" y="254"/>
                    <a:pt x="492" y="254"/>
                    <a:pt x="492" y="254"/>
                  </a:cubicBezTo>
                  <a:cubicBezTo>
                    <a:pt x="492" y="253"/>
                    <a:pt x="492" y="253"/>
                    <a:pt x="492" y="253"/>
                  </a:cubicBezTo>
                  <a:cubicBezTo>
                    <a:pt x="492" y="252"/>
                    <a:pt x="492" y="252"/>
                    <a:pt x="492" y="252"/>
                  </a:cubicBezTo>
                  <a:cubicBezTo>
                    <a:pt x="491" y="250"/>
                    <a:pt x="491" y="250"/>
                    <a:pt x="491" y="250"/>
                  </a:cubicBezTo>
                  <a:cubicBezTo>
                    <a:pt x="491" y="249"/>
                    <a:pt x="491" y="249"/>
                    <a:pt x="491" y="249"/>
                  </a:cubicBezTo>
                  <a:cubicBezTo>
                    <a:pt x="491" y="248"/>
                    <a:pt x="491" y="248"/>
                    <a:pt x="491" y="248"/>
                  </a:cubicBezTo>
                  <a:cubicBezTo>
                    <a:pt x="491" y="247"/>
                    <a:pt x="491" y="247"/>
                    <a:pt x="491" y="247"/>
                  </a:cubicBezTo>
                  <a:cubicBezTo>
                    <a:pt x="490" y="246"/>
                    <a:pt x="490" y="246"/>
                    <a:pt x="490" y="246"/>
                  </a:cubicBezTo>
                  <a:cubicBezTo>
                    <a:pt x="491" y="246"/>
                    <a:pt x="491" y="246"/>
                    <a:pt x="491" y="246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2" y="245"/>
                    <a:pt x="492" y="245"/>
                    <a:pt x="492" y="245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4" y="245"/>
                    <a:pt x="494" y="245"/>
                    <a:pt x="494" y="245"/>
                  </a:cubicBezTo>
                  <a:cubicBezTo>
                    <a:pt x="495" y="245"/>
                    <a:pt x="495" y="245"/>
                    <a:pt x="495" y="245"/>
                  </a:cubicBezTo>
                  <a:cubicBezTo>
                    <a:pt x="495" y="246"/>
                    <a:pt x="495" y="246"/>
                    <a:pt x="495" y="246"/>
                  </a:cubicBezTo>
                  <a:cubicBezTo>
                    <a:pt x="496" y="247"/>
                    <a:pt x="496" y="247"/>
                    <a:pt x="496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8" y="248"/>
                    <a:pt x="498" y="248"/>
                    <a:pt x="498" y="248"/>
                  </a:cubicBezTo>
                  <a:cubicBezTo>
                    <a:pt x="499" y="248"/>
                    <a:pt x="499" y="248"/>
                    <a:pt x="499" y="248"/>
                  </a:cubicBezTo>
                  <a:cubicBezTo>
                    <a:pt x="498" y="247"/>
                    <a:pt x="498" y="247"/>
                    <a:pt x="498" y="247"/>
                  </a:cubicBezTo>
                  <a:cubicBezTo>
                    <a:pt x="497" y="246"/>
                    <a:pt x="497" y="246"/>
                    <a:pt x="497" y="246"/>
                  </a:cubicBezTo>
                  <a:cubicBezTo>
                    <a:pt x="496" y="246"/>
                    <a:pt x="496" y="246"/>
                    <a:pt x="496" y="246"/>
                  </a:cubicBezTo>
                  <a:cubicBezTo>
                    <a:pt x="495" y="244"/>
                    <a:pt x="495" y="244"/>
                    <a:pt x="495" y="244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3" y="241"/>
                    <a:pt x="493" y="241"/>
                    <a:pt x="493" y="241"/>
                  </a:cubicBezTo>
                  <a:cubicBezTo>
                    <a:pt x="493" y="240"/>
                    <a:pt x="493" y="240"/>
                    <a:pt x="493" y="240"/>
                  </a:cubicBezTo>
                  <a:cubicBezTo>
                    <a:pt x="492" y="240"/>
                    <a:pt x="492" y="240"/>
                    <a:pt x="492" y="240"/>
                  </a:cubicBezTo>
                  <a:cubicBezTo>
                    <a:pt x="492" y="239"/>
                    <a:pt x="492" y="239"/>
                    <a:pt x="492" y="239"/>
                  </a:cubicBezTo>
                  <a:cubicBezTo>
                    <a:pt x="491" y="238"/>
                    <a:pt x="491" y="238"/>
                    <a:pt x="491" y="238"/>
                  </a:cubicBezTo>
                  <a:cubicBezTo>
                    <a:pt x="489" y="236"/>
                    <a:pt x="489" y="236"/>
                    <a:pt x="489" y="236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8" y="233"/>
                    <a:pt x="488" y="233"/>
                    <a:pt x="488" y="233"/>
                  </a:cubicBezTo>
                  <a:cubicBezTo>
                    <a:pt x="487" y="232"/>
                    <a:pt x="487" y="232"/>
                    <a:pt x="487" y="232"/>
                  </a:cubicBezTo>
                  <a:cubicBezTo>
                    <a:pt x="486" y="231"/>
                    <a:pt x="486" y="231"/>
                    <a:pt x="486" y="231"/>
                  </a:cubicBezTo>
                  <a:cubicBezTo>
                    <a:pt x="486" y="230"/>
                    <a:pt x="486" y="230"/>
                    <a:pt x="486" y="230"/>
                  </a:cubicBezTo>
                  <a:cubicBezTo>
                    <a:pt x="486" y="230"/>
                    <a:pt x="486" y="230"/>
                    <a:pt x="486" y="230"/>
                  </a:cubicBezTo>
                  <a:cubicBezTo>
                    <a:pt x="485" y="229"/>
                    <a:pt x="485" y="229"/>
                    <a:pt x="485" y="229"/>
                  </a:cubicBezTo>
                  <a:cubicBezTo>
                    <a:pt x="485" y="230"/>
                    <a:pt x="485" y="230"/>
                    <a:pt x="485" y="230"/>
                  </a:cubicBezTo>
                  <a:cubicBezTo>
                    <a:pt x="485" y="230"/>
                    <a:pt x="485" y="230"/>
                    <a:pt x="485" y="230"/>
                  </a:cubicBezTo>
                  <a:cubicBezTo>
                    <a:pt x="484" y="229"/>
                    <a:pt x="484" y="229"/>
                    <a:pt x="484" y="229"/>
                  </a:cubicBezTo>
                  <a:cubicBezTo>
                    <a:pt x="485" y="229"/>
                    <a:pt x="485" y="229"/>
                    <a:pt x="485" y="229"/>
                  </a:cubicBezTo>
                  <a:cubicBezTo>
                    <a:pt x="484" y="228"/>
                    <a:pt x="484" y="228"/>
                    <a:pt x="484" y="228"/>
                  </a:cubicBezTo>
                  <a:cubicBezTo>
                    <a:pt x="483" y="228"/>
                    <a:pt x="483" y="228"/>
                    <a:pt x="483" y="228"/>
                  </a:cubicBezTo>
                  <a:cubicBezTo>
                    <a:pt x="483" y="227"/>
                    <a:pt x="483" y="227"/>
                    <a:pt x="483" y="227"/>
                  </a:cubicBezTo>
                  <a:cubicBezTo>
                    <a:pt x="482" y="226"/>
                    <a:pt x="482" y="226"/>
                    <a:pt x="482" y="226"/>
                  </a:cubicBezTo>
                  <a:cubicBezTo>
                    <a:pt x="482" y="225"/>
                    <a:pt x="482" y="225"/>
                    <a:pt x="482" y="225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3"/>
                    <a:pt x="482" y="223"/>
                    <a:pt x="482" y="223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0" y="219"/>
                    <a:pt x="480" y="219"/>
                    <a:pt x="480" y="219"/>
                  </a:cubicBezTo>
                  <a:cubicBezTo>
                    <a:pt x="479" y="219"/>
                    <a:pt x="479" y="219"/>
                    <a:pt x="479" y="219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80" y="218"/>
                    <a:pt x="480" y="218"/>
                    <a:pt x="480" y="218"/>
                  </a:cubicBezTo>
                  <a:cubicBezTo>
                    <a:pt x="481" y="219"/>
                    <a:pt x="481" y="219"/>
                    <a:pt x="481" y="219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0" y="217"/>
                    <a:pt x="480" y="217"/>
                    <a:pt x="480" y="217"/>
                  </a:cubicBezTo>
                  <a:cubicBezTo>
                    <a:pt x="479" y="216"/>
                    <a:pt x="479" y="216"/>
                    <a:pt x="479" y="216"/>
                  </a:cubicBezTo>
                  <a:cubicBezTo>
                    <a:pt x="478" y="216"/>
                    <a:pt x="478" y="216"/>
                    <a:pt x="478" y="216"/>
                  </a:cubicBezTo>
                  <a:cubicBezTo>
                    <a:pt x="478" y="215"/>
                    <a:pt x="478" y="215"/>
                    <a:pt x="478" y="215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6" y="213"/>
                    <a:pt x="476" y="213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74" y="211"/>
                    <a:pt x="474" y="211"/>
                    <a:pt x="474" y="211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09"/>
                    <a:pt x="473" y="209"/>
                    <a:pt x="473" y="209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11"/>
                    <a:pt x="473" y="211"/>
                    <a:pt x="473" y="211"/>
                  </a:cubicBezTo>
                  <a:cubicBezTo>
                    <a:pt x="472" y="211"/>
                    <a:pt x="472" y="211"/>
                    <a:pt x="472" y="211"/>
                  </a:cubicBezTo>
                  <a:cubicBezTo>
                    <a:pt x="472" y="211"/>
                    <a:pt x="472" y="211"/>
                    <a:pt x="472" y="211"/>
                  </a:cubicBezTo>
                  <a:cubicBezTo>
                    <a:pt x="471" y="211"/>
                    <a:pt x="471" y="211"/>
                    <a:pt x="471" y="211"/>
                  </a:cubicBezTo>
                  <a:cubicBezTo>
                    <a:pt x="472" y="212"/>
                    <a:pt x="472" y="212"/>
                    <a:pt x="472" y="212"/>
                  </a:cubicBezTo>
                  <a:cubicBezTo>
                    <a:pt x="474" y="212"/>
                    <a:pt x="474" y="212"/>
                    <a:pt x="474" y="212"/>
                  </a:cubicBezTo>
                  <a:cubicBezTo>
                    <a:pt x="474" y="213"/>
                    <a:pt x="474" y="213"/>
                    <a:pt x="474" y="213"/>
                  </a:cubicBezTo>
                  <a:cubicBezTo>
                    <a:pt x="474" y="214"/>
                    <a:pt x="474" y="214"/>
                    <a:pt x="474" y="214"/>
                  </a:cubicBezTo>
                  <a:cubicBezTo>
                    <a:pt x="474" y="214"/>
                    <a:pt x="474" y="214"/>
                    <a:pt x="474" y="214"/>
                  </a:cubicBezTo>
                  <a:cubicBezTo>
                    <a:pt x="475" y="214"/>
                    <a:pt x="475" y="214"/>
                    <a:pt x="475" y="214"/>
                  </a:cubicBezTo>
                  <a:cubicBezTo>
                    <a:pt x="475" y="214"/>
                    <a:pt x="475" y="214"/>
                    <a:pt x="475" y="214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4" y="215"/>
                    <a:pt x="474" y="215"/>
                    <a:pt x="474" y="215"/>
                  </a:cubicBezTo>
                  <a:cubicBezTo>
                    <a:pt x="474" y="215"/>
                    <a:pt x="474" y="215"/>
                    <a:pt x="474" y="215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5" y="216"/>
                    <a:pt x="475" y="216"/>
                    <a:pt x="475" y="216"/>
                  </a:cubicBezTo>
                  <a:cubicBezTo>
                    <a:pt x="475" y="216"/>
                    <a:pt x="475" y="216"/>
                    <a:pt x="475" y="216"/>
                  </a:cubicBezTo>
                  <a:cubicBezTo>
                    <a:pt x="474" y="216"/>
                    <a:pt x="474" y="216"/>
                    <a:pt x="474" y="216"/>
                  </a:cubicBezTo>
                  <a:cubicBezTo>
                    <a:pt x="473" y="216"/>
                    <a:pt x="473" y="216"/>
                    <a:pt x="473" y="216"/>
                  </a:cubicBezTo>
                  <a:cubicBezTo>
                    <a:pt x="473" y="216"/>
                    <a:pt x="473" y="216"/>
                    <a:pt x="473" y="216"/>
                  </a:cubicBezTo>
                  <a:cubicBezTo>
                    <a:pt x="472" y="217"/>
                    <a:pt x="472" y="217"/>
                    <a:pt x="472" y="217"/>
                  </a:cubicBezTo>
                  <a:cubicBezTo>
                    <a:pt x="473" y="218"/>
                    <a:pt x="473" y="218"/>
                    <a:pt x="473" y="218"/>
                  </a:cubicBezTo>
                  <a:cubicBezTo>
                    <a:pt x="473" y="219"/>
                    <a:pt x="473" y="219"/>
                    <a:pt x="473" y="219"/>
                  </a:cubicBezTo>
                  <a:cubicBezTo>
                    <a:pt x="474" y="220"/>
                    <a:pt x="474" y="220"/>
                    <a:pt x="474" y="220"/>
                  </a:cubicBezTo>
                  <a:cubicBezTo>
                    <a:pt x="475" y="221"/>
                    <a:pt x="475" y="221"/>
                    <a:pt x="475" y="221"/>
                  </a:cubicBezTo>
                  <a:cubicBezTo>
                    <a:pt x="475" y="223"/>
                    <a:pt x="475" y="223"/>
                    <a:pt x="475" y="223"/>
                  </a:cubicBezTo>
                  <a:cubicBezTo>
                    <a:pt x="475" y="223"/>
                    <a:pt x="475" y="223"/>
                    <a:pt x="475" y="223"/>
                  </a:cubicBezTo>
                  <a:cubicBezTo>
                    <a:pt x="476" y="225"/>
                    <a:pt x="476" y="225"/>
                    <a:pt x="476" y="225"/>
                  </a:cubicBezTo>
                  <a:cubicBezTo>
                    <a:pt x="476" y="227"/>
                    <a:pt x="476" y="227"/>
                    <a:pt x="476" y="227"/>
                  </a:cubicBezTo>
                  <a:cubicBezTo>
                    <a:pt x="477" y="228"/>
                    <a:pt x="477" y="228"/>
                    <a:pt x="477" y="228"/>
                  </a:cubicBezTo>
                  <a:cubicBezTo>
                    <a:pt x="478" y="228"/>
                    <a:pt x="478" y="228"/>
                    <a:pt x="478" y="228"/>
                  </a:cubicBezTo>
                  <a:cubicBezTo>
                    <a:pt x="478" y="229"/>
                    <a:pt x="478" y="229"/>
                    <a:pt x="478" y="229"/>
                  </a:cubicBezTo>
                  <a:cubicBezTo>
                    <a:pt x="478" y="229"/>
                    <a:pt x="478" y="229"/>
                    <a:pt x="478" y="229"/>
                  </a:cubicBezTo>
                  <a:cubicBezTo>
                    <a:pt x="480" y="231"/>
                    <a:pt x="480" y="231"/>
                    <a:pt x="480" y="231"/>
                  </a:cubicBezTo>
                  <a:cubicBezTo>
                    <a:pt x="480" y="231"/>
                    <a:pt x="480" y="231"/>
                    <a:pt x="480" y="231"/>
                  </a:cubicBezTo>
                  <a:cubicBezTo>
                    <a:pt x="481" y="232"/>
                    <a:pt x="481" y="232"/>
                    <a:pt x="481" y="232"/>
                  </a:cubicBezTo>
                  <a:cubicBezTo>
                    <a:pt x="482" y="234"/>
                    <a:pt x="482" y="234"/>
                    <a:pt x="482" y="234"/>
                  </a:cubicBezTo>
                  <a:cubicBezTo>
                    <a:pt x="482" y="235"/>
                    <a:pt x="482" y="235"/>
                    <a:pt x="482" y="235"/>
                  </a:cubicBezTo>
                  <a:cubicBezTo>
                    <a:pt x="482" y="236"/>
                    <a:pt x="482" y="236"/>
                    <a:pt x="482" y="236"/>
                  </a:cubicBezTo>
                  <a:cubicBezTo>
                    <a:pt x="482" y="237"/>
                    <a:pt x="482" y="237"/>
                    <a:pt x="482" y="237"/>
                  </a:cubicBezTo>
                  <a:cubicBezTo>
                    <a:pt x="483" y="237"/>
                    <a:pt x="483" y="237"/>
                    <a:pt x="483" y="237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9"/>
                    <a:pt x="484" y="239"/>
                    <a:pt x="484" y="239"/>
                  </a:cubicBezTo>
                  <a:cubicBezTo>
                    <a:pt x="485" y="240"/>
                    <a:pt x="485" y="240"/>
                    <a:pt x="485" y="240"/>
                  </a:cubicBezTo>
                  <a:cubicBezTo>
                    <a:pt x="485" y="241"/>
                    <a:pt x="485" y="241"/>
                    <a:pt x="485" y="241"/>
                  </a:cubicBezTo>
                  <a:cubicBezTo>
                    <a:pt x="485" y="242"/>
                    <a:pt x="485" y="242"/>
                    <a:pt x="485" y="242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5"/>
                    <a:pt x="486" y="245"/>
                    <a:pt x="486" y="245"/>
                  </a:cubicBezTo>
                  <a:cubicBezTo>
                    <a:pt x="486" y="246"/>
                    <a:pt x="486" y="246"/>
                    <a:pt x="486" y="246"/>
                  </a:cubicBezTo>
                  <a:cubicBezTo>
                    <a:pt x="487" y="248"/>
                    <a:pt x="487" y="248"/>
                    <a:pt x="487" y="248"/>
                  </a:cubicBezTo>
                  <a:cubicBezTo>
                    <a:pt x="486" y="248"/>
                    <a:pt x="486" y="248"/>
                    <a:pt x="486" y="248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89" y="253"/>
                    <a:pt x="489" y="253"/>
                    <a:pt x="489" y="253"/>
                  </a:cubicBezTo>
                  <a:cubicBezTo>
                    <a:pt x="490" y="254"/>
                    <a:pt x="490" y="254"/>
                    <a:pt x="490" y="254"/>
                  </a:cubicBezTo>
                  <a:cubicBezTo>
                    <a:pt x="490" y="256"/>
                    <a:pt x="490" y="256"/>
                    <a:pt x="490" y="256"/>
                  </a:cubicBezTo>
                  <a:cubicBezTo>
                    <a:pt x="490" y="257"/>
                    <a:pt x="490" y="257"/>
                    <a:pt x="490" y="257"/>
                  </a:cubicBezTo>
                  <a:cubicBezTo>
                    <a:pt x="491" y="258"/>
                    <a:pt x="491" y="258"/>
                    <a:pt x="491" y="258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2" y="260"/>
                    <a:pt x="492" y="260"/>
                    <a:pt x="492" y="260"/>
                  </a:cubicBezTo>
                  <a:cubicBezTo>
                    <a:pt x="492" y="261"/>
                    <a:pt x="492" y="261"/>
                    <a:pt x="492" y="261"/>
                  </a:cubicBezTo>
                  <a:cubicBezTo>
                    <a:pt x="492" y="262"/>
                    <a:pt x="492" y="262"/>
                    <a:pt x="492" y="262"/>
                  </a:cubicBezTo>
                  <a:cubicBezTo>
                    <a:pt x="492" y="264"/>
                    <a:pt x="492" y="264"/>
                    <a:pt x="492" y="264"/>
                  </a:cubicBezTo>
                  <a:cubicBezTo>
                    <a:pt x="492" y="265"/>
                    <a:pt x="492" y="265"/>
                    <a:pt x="492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4" y="267"/>
                    <a:pt x="494" y="267"/>
                    <a:pt x="494" y="267"/>
                  </a:cubicBezTo>
                  <a:cubicBezTo>
                    <a:pt x="495" y="267"/>
                    <a:pt x="495" y="267"/>
                    <a:pt x="495" y="267"/>
                  </a:cubicBezTo>
                  <a:close/>
                  <a:moveTo>
                    <a:pt x="450" y="211"/>
                  </a:moveTo>
                  <a:cubicBezTo>
                    <a:pt x="450" y="211"/>
                    <a:pt x="450" y="211"/>
                    <a:pt x="450" y="211"/>
                  </a:cubicBezTo>
                  <a:cubicBezTo>
                    <a:pt x="450" y="210"/>
                    <a:pt x="450" y="210"/>
                    <a:pt x="450" y="210"/>
                  </a:cubicBezTo>
                  <a:cubicBezTo>
                    <a:pt x="450" y="210"/>
                    <a:pt x="450" y="210"/>
                    <a:pt x="450" y="210"/>
                  </a:cubicBezTo>
                  <a:cubicBezTo>
                    <a:pt x="451" y="210"/>
                    <a:pt x="451" y="210"/>
                    <a:pt x="451" y="210"/>
                  </a:cubicBezTo>
                  <a:cubicBezTo>
                    <a:pt x="451" y="211"/>
                    <a:pt x="451" y="211"/>
                    <a:pt x="451" y="211"/>
                  </a:cubicBezTo>
                  <a:cubicBezTo>
                    <a:pt x="452" y="211"/>
                    <a:pt x="452" y="211"/>
                    <a:pt x="452" y="211"/>
                  </a:cubicBezTo>
                  <a:cubicBezTo>
                    <a:pt x="452" y="210"/>
                    <a:pt x="452" y="210"/>
                    <a:pt x="452" y="210"/>
                  </a:cubicBezTo>
                  <a:cubicBezTo>
                    <a:pt x="453" y="210"/>
                    <a:pt x="453" y="210"/>
                    <a:pt x="453" y="210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3" y="209"/>
                    <a:pt x="453" y="209"/>
                    <a:pt x="453" y="209"/>
                  </a:cubicBezTo>
                  <a:cubicBezTo>
                    <a:pt x="453" y="208"/>
                    <a:pt x="453" y="208"/>
                    <a:pt x="453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1" y="209"/>
                    <a:pt x="451" y="209"/>
                    <a:pt x="451" y="209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1" y="208"/>
                    <a:pt x="451" y="208"/>
                    <a:pt x="451" y="208"/>
                  </a:cubicBezTo>
                  <a:cubicBezTo>
                    <a:pt x="450" y="207"/>
                    <a:pt x="450" y="207"/>
                    <a:pt x="450" y="207"/>
                  </a:cubicBezTo>
                  <a:cubicBezTo>
                    <a:pt x="450" y="208"/>
                    <a:pt x="450" y="208"/>
                    <a:pt x="450" y="208"/>
                  </a:cubicBezTo>
                  <a:cubicBezTo>
                    <a:pt x="449" y="209"/>
                    <a:pt x="449" y="209"/>
                    <a:pt x="449" y="209"/>
                  </a:cubicBezTo>
                  <a:cubicBezTo>
                    <a:pt x="449" y="209"/>
                    <a:pt x="449" y="209"/>
                    <a:pt x="449" y="209"/>
                  </a:cubicBezTo>
                  <a:cubicBezTo>
                    <a:pt x="449" y="210"/>
                    <a:pt x="449" y="210"/>
                    <a:pt x="449" y="210"/>
                  </a:cubicBezTo>
                  <a:cubicBezTo>
                    <a:pt x="450" y="211"/>
                    <a:pt x="450" y="211"/>
                    <a:pt x="450" y="211"/>
                  </a:cubicBezTo>
                  <a:close/>
                  <a:moveTo>
                    <a:pt x="447" y="210"/>
                  </a:moveTo>
                  <a:cubicBezTo>
                    <a:pt x="447" y="210"/>
                    <a:pt x="447" y="210"/>
                    <a:pt x="447" y="210"/>
                  </a:cubicBezTo>
                  <a:cubicBezTo>
                    <a:pt x="447" y="210"/>
                    <a:pt x="447" y="210"/>
                    <a:pt x="447" y="210"/>
                  </a:cubicBezTo>
                  <a:cubicBezTo>
                    <a:pt x="447" y="209"/>
                    <a:pt x="447" y="209"/>
                    <a:pt x="447" y="209"/>
                  </a:cubicBezTo>
                  <a:cubicBezTo>
                    <a:pt x="448" y="210"/>
                    <a:pt x="448" y="210"/>
                    <a:pt x="448" y="210"/>
                  </a:cubicBezTo>
                  <a:cubicBezTo>
                    <a:pt x="448" y="210"/>
                    <a:pt x="448" y="210"/>
                    <a:pt x="448" y="210"/>
                  </a:cubicBezTo>
                  <a:cubicBezTo>
                    <a:pt x="448" y="209"/>
                    <a:pt x="448" y="209"/>
                    <a:pt x="448" y="209"/>
                  </a:cubicBezTo>
                  <a:cubicBezTo>
                    <a:pt x="448" y="209"/>
                    <a:pt x="448" y="209"/>
                    <a:pt x="448" y="209"/>
                  </a:cubicBezTo>
                  <a:cubicBezTo>
                    <a:pt x="448" y="208"/>
                    <a:pt x="448" y="208"/>
                    <a:pt x="448" y="208"/>
                  </a:cubicBezTo>
                  <a:cubicBezTo>
                    <a:pt x="448" y="208"/>
                    <a:pt x="448" y="208"/>
                    <a:pt x="448" y="208"/>
                  </a:cubicBezTo>
                  <a:cubicBezTo>
                    <a:pt x="447" y="209"/>
                    <a:pt x="447" y="209"/>
                    <a:pt x="447" y="209"/>
                  </a:cubicBezTo>
                  <a:cubicBezTo>
                    <a:pt x="446" y="209"/>
                    <a:pt x="446" y="209"/>
                    <a:pt x="446" y="209"/>
                  </a:cubicBezTo>
                  <a:cubicBezTo>
                    <a:pt x="446" y="210"/>
                    <a:pt x="446" y="210"/>
                    <a:pt x="446" y="210"/>
                  </a:cubicBezTo>
                  <a:cubicBezTo>
                    <a:pt x="447" y="210"/>
                    <a:pt x="447" y="210"/>
                    <a:pt x="447" y="210"/>
                  </a:cubicBezTo>
                  <a:close/>
                  <a:moveTo>
                    <a:pt x="453" y="213"/>
                  </a:moveTo>
                  <a:cubicBezTo>
                    <a:pt x="453" y="213"/>
                    <a:pt x="453" y="213"/>
                    <a:pt x="453" y="213"/>
                  </a:cubicBezTo>
                  <a:cubicBezTo>
                    <a:pt x="453" y="213"/>
                    <a:pt x="453" y="213"/>
                    <a:pt x="453" y="213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3"/>
                    <a:pt x="453" y="213"/>
                    <a:pt x="453" y="213"/>
                  </a:cubicBezTo>
                  <a:close/>
                  <a:moveTo>
                    <a:pt x="452" y="212"/>
                  </a:moveTo>
                  <a:cubicBezTo>
                    <a:pt x="452" y="212"/>
                    <a:pt x="452" y="212"/>
                    <a:pt x="452" y="212"/>
                  </a:cubicBezTo>
                  <a:cubicBezTo>
                    <a:pt x="452" y="213"/>
                    <a:pt x="452" y="213"/>
                    <a:pt x="452" y="21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lose/>
                  <a:moveTo>
                    <a:pt x="452" y="215"/>
                  </a:moveTo>
                  <a:cubicBezTo>
                    <a:pt x="452" y="215"/>
                    <a:pt x="452" y="215"/>
                    <a:pt x="452" y="215"/>
                  </a:cubicBezTo>
                  <a:cubicBezTo>
                    <a:pt x="453" y="215"/>
                    <a:pt x="453" y="215"/>
                    <a:pt x="453" y="215"/>
                  </a:cubicBezTo>
                  <a:cubicBezTo>
                    <a:pt x="453" y="214"/>
                    <a:pt x="453" y="214"/>
                    <a:pt x="453" y="214"/>
                  </a:cubicBezTo>
                  <a:cubicBezTo>
                    <a:pt x="453" y="214"/>
                    <a:pt x="453" y="214"/>
                    <a:pt x="453" y="214"/>
                  </a:cubicBezTo>
                  <a:cubicBezTo>
                    <a:pt x="453" y="213"/>
                    <a:pt x="453" y="213"/>
                    <a:pt x="453" y="213"/>
                  </a:cubicBezTo>
                  <a:cubicBezTo>
                    <a:pt x="452" y="214"/>
                    <a:pt x="452" y="214"/>
                    <a:pt x="452" y="214"/>
                  </a:cubicBezTo>
                  <a:cubicBezTo>
                    <a:pt x="451" y="214"/>
                    <a:pt x="451" y="214"/>
                    <a:pt x="451" y="214"/>
                  </a:cubicBezTo>
                  <a:cubicBezTo>
                    <a:pt x="451" y="215"/>
                    <a:pt x="451" y="215"/>
                    <a:pt x="451" y="215"/>
                  </a:cubicBezTo>
                  <a:cubicBezTo>
                    <a:pt x="452" y="215"/>
                    <a:pt x="452" y="215"/>
                    <a:pt x="452" y="215"/>
                  </a:cubicBezTo>
                  <a:close/>
                  <a:moveTo>
                    <a:pt x="486" y="169"/>
                  </a:moveTo>
                  <a:cubicBezTo>
                    <a:pt x="486" y="169"/>
                    <a:pt x="486" y="169"/>
                    <a:pt x="486" y="169"/>
                  </a:cubicBezTo>
                  <a:cubicBezTo>
                    <a:pt x="487" y="168"/>
                    <a:pt x="487" y="168"/>
                    <a:pt x="487" y="168"/>
                  </a:cubicBezTo>
                  <a:cubicBezTo>
                    <a:pt x="487" y="167"/>
                    <a:pt x="487" y="167"/>
                    <a:pt x="487" y="167"/>
                  </a:cubicBezTo>
                  <a:cubicBezTo>
                    <a:pt x="486" y="167"/>
                    <a:pt x="486" y="167"/>
                    <a:pt x="486" y="167"/>
                  </a:cubicBezTo>
                  <a:cubicBezTo>
                    <a:pt x="486" y="168"/>
                    <a:pt x="486" y="168"/>
                    <a:pt x="486" y="168"/>
                  </a:cubicBezTo>
                  <a:cubicBezTo>
                    <a:pt x="486" y="169"/>
                    <a:pt x="486" y="169"/>
                    <a:pt x="486" y="169"/>
                  </a:cubicBezTo>
                  <a:close/>
                  <a:moveTo>
                    <a:pt x="540" y="163"/>
                  </a:moveTo>
                  <a:cubicBezTo>
                    <a:pt x="540" y="164"/>
                    <a:pt x="540" y="164"/>
                    <a:pt x="540" y="164"/>
                  </a:cubicBezTo>
                  <a:cubicBezTo>
                    <a:pt x="540" y="163"/>
                    <a:pt x="540" y="163"/>
                    <a:pt x="540" y="163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40" y="161"/>
                    <a:pt x="540" y="161"/>
                    <a:pt x="540" y="161"/>
                  </a:cubicBezTo>
                  <a:cubicBezTo>
                    <a:pt x="541" y="160"/>
                    <a:pt x="541" y="160"/>
                    <a:pt x="541" y="160"/>
                  </a:cubicBezTo>
                  <a:cubicBezTo>
                    <a:pt x="541" y="159"/>
                    <a:pt x="541" y="159"/>
                    <a:pt x="541" y="159"/>
                  </a:cubicBezTo>
                  <a:cubicBezTo>
                    <a:pt x="542" y="159"/>
                    <a:pt x="542" y="159"/>
                    <a:pt x="542" y="159"/>
                  </a:cubicBezTo>
                  <a:cubicBezTo>
                    <a:pt x="543" y="158"/>
                    <a:pt x="543" y="158"/>
                    <a:pt x="543" y="158"/>
                  </a:cubicBezTo>
                  <a:cubicBezTo>
                    <a:pt x="543" y="158"/>
                    <a:pt x="543" y="158"/>
                    <a:pt x="543" y="158"/>
                  </a:cubicBezTo>
                  <a:cubicBezTo>
                    <a:pt x="542" y="157"/>
                    <a:pt x="542" y="157"/>
                    <a:pt x="542" y="157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8" y="159"/>
                    <a:pt x="538" y="159"/>
                    <a:pt x="538" y="159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9" y="159"/>
                    <a:pt x="539" y="159"/>
                    <a:pt x="539" y="159"/>
                  </a:cubicBezTo>
                  <a:cubicBezTo>
                    <a:pt x="539" y="160"/>
                    <a:pt x="539" y="160"/>
                    <a:pt x="539" y="160"/>
                  </a:cubicBezTo>
                  <a:cubicBezTo>
                    <a:pt x="540" y="161"/>
                    <a:pt x="540" y="161"/>
                    <a:pt x="540" y="161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39" y="162"/>
                    <a:pt x="539" y="162"/>
                    <a:pt x="539" y="162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40" y="163"/>
                    <a:pt x="540" y="163"/>
                    <a:pt x="540" y="163"/>
                  </a:cubicBezTo>
                  <a:close/>
                  <a:moveTo>
                    <a:pt x="572" y="189"/>
                  </a:moveTo>
                  <a:cubicBezTo>
                    <a:pt x="572" y="189"/>
                    <a:pt x="572" y="189"/>
                    <a:pt x="572" y="189"/>
                  </a:cubicBezTo>
                  <a:cubicBezTo>
                    <a:pt x="573" y="189"/>
                    <a:pt x="573" y="189"/>
                    <a:pt x="573" y="189"/>
                  </a:cubicBezTo>
                  <a:cubicBezTo>
                    <a:pt x="574" y="190"/>
                    <a:pt x="574" y="190"/>
                    <a:pt x="574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7" y="191"/>
                    <a:pt x="577" y="191"/>
                    <a:pt x="577" y="191"/>
                  </a:cubicBezTo>
                  <a:cubicBezTo>
                    <a:pt x="577" y="190"/>
                    <a:pt x="577" y="190"/>
                    <a:pt x="577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5" y="190"/>
                    <a:pt x="575" y="190"/>
                    <a:pt x="575" y="190"/>
                  </a:cubicBezTo>
                  <a:cubicBezTo>
                    <a:pt x="574" y="189"/>
                    <a:pt x="574" y="189"/>
                    <a:pt x="574" y="189"/>
                  </a:cubicBezTo>
                  <a:cubicBezTo>
                    <a:pt x="574" y="189"/>
                    <a:pt x="574" y="189"/>
                    <a:pt x="574" y="189"/>
                  </a:cubicBezTo>
                  <a:cubicBezTo>
                    <a:pt x="572" y="189"/>
                    <a:pt x="572" y="189"/>
                    <a:pt x="572" y="189"/>
                  </a:cubicBezTo>
                  <a:cubicBezTo>
                    <a:pt x="572" y="189"/>
                    <a:pt x="572" y="189"/>
                    <a:pt x="572" y="189"/>
                  </a:cubicBezTo>
                  <a:close/>
                  <a:moveTo>
                    <a:pt x="563" y="187"/>
                  </a:moveTo>
                  <a:cubicBezTo>
                    <a:pt x="564" y="187"/>
                    <a:pt x="564" y="187"/>
                    <a:pt x="564" y="187"/>
                  </a:cubicBezTo>
                  <a:cubicBezTo>
                    <a:pt x="564" y="187"/>
                    <a:pt x="564" y="187"/>
                    <a:pt x="564" y="187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67" y="190"/>
                    <a:pt x="567" y="190"/>
                    <a:pt x="567" y="190"/>
                  </a:cubicBezTo>
                  <a:cubicBezTo>
                    <a:pt x="567" y="190"/>
                    <a:pt x="567" y="190"/>
                    <a:pt x="567" y="190"/>
                  </a:cubicBezTo>
                  <a:cubicBezTo>
                    <a:pt x="568" y="190"/>
                    <a:pt x="568" y="190"/>
                    <a:pt x="568" y="190"/>
                  </a:cubicBezTo>
                  <a:cubicBezTo>
                    <a:pt x="569" y="190"/>
                    <a:pt x="569" y="190"/>
                    <a:pt x="569" y="190"/>
                  </a:cubicBezTo>
                  <a:cubicBezTo>
                    <a:pt x="570" y="190"/>
                    <a:pt x="570" y="190"/>
                    <a:pt x="570" y="190"/>
                  </a:cubicBezTo>
                  <a:cubicBezTo>
                    <a:pt x="570" y="190"/>
                    <a:pt x="570" y="190"/>
                    <a:pt x="570" y="190"/>
                  </a:cubicBezTo>
                  <a:cubicBezTo>
                    <a:pt x="569" y="189"/>
                    <a:pt x="569" y="189"/>
                    <a:pt x="569" y="189"/>
                  </a:cubicBezTo>
                  <a:cubicBezTo>
                    <a:pt x="568" y="189"/>
                    <a:pt x="568" y="189"/>
                    <a:pt x="568" y="189"/>
                  </a:cubicBezTo>
                  <a:cubicBezTo>
                    <a:pt x="567" y="188"/>
                    <a:pt x="567" y="188"/>
                    <a:pt x="567" y="188"/>
                  </a:cubicBezTo>
                  <a:cubicBezTo>
                    <a:pt x="567" y="187"/>
                    <a:pt x="567" y="187"/>
                    <a:pt x="567" y="187"/>
                  </a:cubicBezTo>
                  <a:cubicBezTo>
                    <a:pt x="566" y="187"/>
                    <a:pt x="566" y="187"/>
                    <a:pt x="566" y="187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6" y="186"/>
                    <a:pt x="566" y="186"/>
                    <a:pt x="566" y="186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4" y="186"/>
                    <a:pt x="564" y="186"/>
                    <a:pt x="564" y="186"/>
                  </a:cubicBezTo>
                  <a:cubicBezTo>
                    <a:pt x="563" y="186"/>
                    <a:pt x="563" y="186"/>
                    <a:pt x="563" y="186"/>
                  </a:cubicBezTo>
                  <a:cubicBezTo>
                    <a:pt x="563" y="186"/>
                    <a:pt x="563" y="186"/>
                    <a:pt x="563" y="186"/>
                  </a:cubicBezTo>
                  <a:cubicBezTo>
                    <a:pt x="563" y="187"/>
                    <a:pt x="563" y="187"/>
                    <a:pt x="563" y="187"/>
                  </a:cubicBezTo>
                  <a:close/>
                  <a:moveTo>
                    <a:pt x="541" y="228"/>
                  </a:moveTo>
                  <a:cubicBezTo>
                    <a:pt x="541" y="228"/>
                    <a:pt x="541" y="228"/>
                    <a:pt x="541" y="228"/>
                  </a:cubicBezTo>
                  <a:cubicBezTo>
                    <a:pt x="542" y="228"/>
                    <a:pt x="542" y="228"/>
                    <a:pt x="542" y="228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41" y="227"/>
                    <a:pt x="541" y="227"/>
                    <a:pt x="541" y="227"/>
                  </a:cubicBezTo>
                  <a:cubicBezTo>
                    <a:pt x="540" y="227"/>
                    <a:pt x="540" y="227"/>
                    <a:pt x="540" y="227"/>
                  </a:cubicBezTo>
                  <a:cubicBezTo>
                    <a:pt x="540" y="228"/>
                    <a:pt x="540" y="228"/>
                    <a:pt x="540" y="228"/>
                  </a:cubicBezTo>
                  <a:cubicBezTo>
                    <a:pt x="541" y="228"/>
                    <a:pt x="541" y="228"/>
                    <a:pt x="541" y="228"/>
                  </a:cubicBezTo>
                  <a:close/>
                  <a:moveTo>
                    <a:pt x="536" y="227"/>
                  </a:moveTo>
                  <a:cubicBezTo>
                    <a:pt x="536" y="228"/>
                    <a:pt x="536" y="228"/>
                    <a:pt x="536" y="228"/>
                  </a:cubicBezTo>
                  <a:cubicBezTo>
                    <a:pt x="537" y="228"/>
                    <a:pt x="537" y="228"/>
                    <a:pt x="537" y="228"/>
                  </a:cubicBezTo>
                  <a:cubicBezTo>
                    <a:pt x="538" y="228"/>
                    <a:pt x="538" y="228"/>
                    <a:pt x="538" y="228"/>
                  </a:cubicBezTo>
                  <a:cubicBezTo>
                    <a:pt x="538" y="228"/>
                    <a:pt x="538" y="228"/>
                    <a:pt x="538" y="228"/>
                  </a:cubicBezTo>
                  <a:cubicBezTo>
                    <a:pt x="537" y="227"/>
                    <a:pt x="537" y="227"/>
                    <a:pt x="537" y="227"/>
                  </a:cubicBezTo>
                  <a:cubicBezTo>
                    <a:pt x="536" y="227"/>
                    <a:pt x="536" y="227"/>
                    <a:pt x="536" y="227"/>
                  </a:cubicBezTo>
                  <a:close/>
                  <a:moveTo>
                    <a:pt x="539" y="234"/>
                  </a:moveTo>
                  <a:cubicBezTo>
                    <a:pt x="539" y="234"/>
                    <a:pt x="539" y="234"/>
                    <a:pt x="539" y="234"/>
                  </a:cubicBezTo>
                  <a:cubicBezTo>
                    <a:pt x="539" y="233"/>
                    <a:pt x="539" y="233"/>
                    <a:pt x="539" y="233"/>
                  </a:cubicBezTo>
                  <a:cubicBezTo>
                    <a:pt x="539" y="232"/>
                    <a:pt x="539" y="232"/>
                    <a:pt x="539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41" y="231"/>
                    <a:pt x="541" y="231"/>
                    <a:pt x="541" y="231"/>
                  </a:cubicBezTo>
                  <a:cubicBezTo>
                    <a:pt x="540" y="230"/>
                    <a:pt x="540" y="230"/>
                    <a:pt x="540" y="230"/>
                  </a:cubicBezTo>
                  <a:cubicBezTo>
                    <a:pt x="541" y="230"/>
                    <a:pt x="541" y="230"/>
                    <a:pt x="541" y="230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39" y="228"/>
                    <a:pt x="539" y="228"/>
                    <a:pt x="539" y="228"/>
                  </a:cubicBezTo>
                  <a:cubicBezTo>
                    <a:pt x="539" y="228"/>
                    <a:pt x="539" y="228"/>
                    <a:pt x="539" y="228"/>
                  </a:cubicBezTo>
                  <a:cubicBezTo>
                    <a:pt x="539" y="230"/>
                    <a:pt x="539" y="230"/>
                    <a:pt x="539" y="230"/>
                  </a:cubicBezTo>
                  <a:cubicBezTo>
                    <a:pt x="539" y="230"/>
                    <a:pt x="539" y="230"/>
                    <a:pt x="539" y="230"/>
                  </a:cubicBezTo>
                  <a:cubicBezTo>
                    <a:pt x="538" y="231"/>
                    <a:pt x="538" y="231"/>
                    <a:pt x="538" y="231"/>
                  </a:cubicBezTo>
                  <a:cubicBezTo>
                    <a:pt x="538" y="231"/>
                    <a:pt x="538" y="231"/>
                    <a:pt x="538" y="231"/>
                  </a:cubicBezTo>
                  <a:cubicBezTo>
                    <a:pt x="537" y="231"/>
                    <a:pt x="537" y="231"/>
                    <a:pt x="537" y="231"/>
                  </a:cubicBezTo>
                  <a:cubicBezTo>
                    <a:pt x="537" y="232"/>
                    <a:pt x="537" y="232"/>
                    <a:pt x="537" y="232"/>
                  </a:cubicBezTo>
                  <a:cubicBezTo>
                    <a:pt x="538" y="232"/>
                    <a:pt x="538" y="232"/>
                    <a:pt x="538" y="232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9" y="233"/>
                    <a:pt x="539" y="233"/>
                    <a:pt x="539" y="233"/>
                  </a:cubicBezTo>
                  <a:cubicBezTo>
                    <a:pt x="539" y="234"/>
                    <a:pt x="539" y="234"/>
                    <a:pt x="539" y="234"/>
                  </a:cubicBezTo>
                  <a:close/>
                  <a:moveTo>
                    <a:pt x="538" y="239"/>
                  </a:moveTo>
                  <a:cubicBezTo>
                    <a:pt x="538" y="239"/>
                    <a:pt x="538" y="238"/>
                    <a:pt x="538" y="238"/>
                  </a:cubicBezTo>
                  <a:cubicBezTo>
                    <a:pt x="538" y="238"/>
                    <a:pt x="538" y="238"/>
                    <a:pt x="538" y="238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7" y="238"/>
                    <a:pt x="537" y="238"/>
                    <a:pt x="537" y="238"/>
                  </a:cubicBezTo>
                  <a:cubicBezTo>
                    <a:pt x="538" y="239"/>
                    <a:pt x="538" y="239"/>
                    <a:pt x="538" y="239"/>
                  </a:cubicBezTo>
                  <a:close/>
                  <a:moveTo>
                    <a:pt x="538" y="240"/>
                  </a:moveTo>
                  <a:cubicBezTo>
                    <a:pt x="539" y="240"/>
                    <a:pt x="539" y="240"/>
                    <a:pt x="539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39"/>
                    <a:pt x="538" y="239"/>
                    <a:pt x="538" y="239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lose/>
                  <a:moveTo>
                    <a:pt x="537" y="241"/>
                  </a:moveTo>
                  <a:cubicBezTo>
                    <a:pt x="537" y="241"/>
                    <a:pt x="537" y="241"/>
                    <a:pt x="537" y="241"/>
                  </a:cubicBezTo>
                  <a:cubicBezTo>
                    <a:pt x="537" y="241"/>
                    <a:pt x="537" y="241"/>
                    <a:pt x="537" y="241"/>
                  </a:cubicBezTo>
                  <a:cubicBezTo>
                    <a:pt x="536" y="241"/>
                    <a:pt x="536" y="241"/>
                    <a:pt x="536" y="241"/>
                  </a:cubicBezTo>
                  <a:cubicBezTo>
                    <a:pt x="536" y="241"/>
                    <a:pt x="536" y="241"/>
                    <a:pt x="536" y="241"/>
                  </a:cubicBezTo>
                  <a:cubicBezTo>
                    <a:pt x="537" y="241"/>
                    <a:pt x="537" y="241"/>
                    <a:pt x="537" y="241"/>
                  </a:cubicBezTo>
                  <a:close/>
                  <a:moveTo>
                    <a:pt x="537" y="243"/>
                  </a:moveTo>
                  <a:cubicBezTo>
                    <a:pt x="538" y="243"/>
                    <a:pt x="538" y="243"/>
                    <a:pt x="538" y="243"/>
                  </a:cubicBezTo>
                  <a:cubicBezTo>
                    <a:pt x="538" y="243"/>
                    <a:pt x="538" y="243"/>
                    <a:pt x="538" y="243"/>
                  </a:cubicBezTo>
                  <a:cubicBezTo>
                    <a:pt x="538" y="242"/>
                    <a:pt x="538" y="242"/>
                    <a:pt x="538" y="242"/>
                  </a:cubicBezTo>
                  <a:cubicBezTo>
                    <a:pt x="538" y="242"/>
                    <a:pt x="538" y="242"/>
                    <a:pt x="538" y="242"/>
                  </a:cubicBezTo>
                  <a:cubicBezTo>
                    <a:pt x="537" y="242"/>
                    <a:pt x="537" y="242"/>
                    <a:pt x="537" y="242"/>
                  </a:cubicBezTo>
                  <a:cubicBezTo>
                    <a:pt x="537" y="243"/>
                    <a:pt x="537" y="243"/>
                    <a:pt x="537" y="243"/>
                  </a:cubicBezTo>
                  <a:close/>
                  <a:moveTo>
                    <a:pt x="536" y="248"/>
                  </a:move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lose/>
                  <a:moveTo>
                    <a:pt x="536" y="251"/>
                  </a:moveTo>
                  <a:cubicBezTo>
                    <a:pt x="536" y="250"/>
                    <a:pt x="536" y="250"/>
                    <a:pt x="536" y="250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51"/>
                    <a:pt x="536" y="251"/>
                    <a:pt x="536" y="251"/>
                  </a:cubicBezTo>
                  <a:close/>
                  <a:moveTo>
                    <a:pt x="536" y="252"/>
                  </a:moveTo>
                  <a:cubicBezTo>
                    <a:pt x="536" y="252"/>
                    <a:pt x="536" y="252"/>
                    <a:pt x="536" y="252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6" y="252"/>
                    <a:pt x="536" y="252"/>
                    <a:pt x="536" y="252"/>
                  </a:cubicBezTo>
                  <a:close/>
                  <a:moveTo>
                    <a:pt x="535" y="253"/>
                  </a:move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lose/>
                  <a:moveTo>
                    <a:pt x="534" y="256"/>
                  </a:moveTo>
                  <a:cubicBezTo>
                    <a:pt x="534" y="256"/>
                    <a:pt x="534" y="256"/>
                    <a:pt x="534" y="256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6"/>
                    <a:pt x="534" y="256"/>
                    <a:pt x="534" y="256"/>
                  </a:cubicBezTo>
                  <a:cubicBezTo>
                    <a:pt x="534" y="256"/>
                    <a:pt x="534" y="256"/>
                    <a:pt x="534" y="256"/>
                  </a:cubicBezTo>
                  <a:close/>
                  <a:moveTo>
                    <a:pt x="526" y="266"/>
                  </a:moveTo>
                  <a:cubicBezTo>
                    <a:pt x="527" y="266"/>
                    <a:pt x="527" y="266"/>
                    <a:pt x="527" y="266"/>
                  </a:cubicBezTo>
                  <a:cubicBezTo>
                    <a:pt x="528" y="265"/>
                    <a:pt x="528" y="265"/>
                    <a:pt x="528" y="265"/>
                  </a:cubicBezTo>
                  <a:cubicBezTo>
                    <a:pt x="528" y="264"/>
                    <a:pt x="528" y="264"/>
                    <a:pt x="528" y="264"/>
                  </a:cubicBezTo>
                  <a:cubicBezTo>
                    <a:pt x="529" y="264"/>
                    <a:pt x="529" y="264"/>
                    <a:pt x="529" y="264"/>
                  </a:cubicBezTo>
                  <a:cubicBezTo>
                    <a:pt x="529" y="263"/>
                    <a:pt x="529" y="263"/>
                    <a:pt x="529" y="263"/>
                  </a:cubicBezTo>
                  <a:cubicBezTo>
                    <a:pt x="529" y="262"/>
                    <a:pt x="529" y="262"/>
                    <a:pt x="529" y="262"/>
                  </a:cubicBezTo>
                  <a:cubicBezTo>
                    <a:pt x="530" y="261"/>
                    <a:pt x="530" y="261"/>
                    <a:pt x="530" y="261"/>
                  </a:cubicBezTo>
                  <a:cubicBezTo>
                    <a:pt x="530" y="261"/>
                    <a:pt x="530" y="261"/>
                    <a:pt x="530" y="261"/>
                  </a:cubicBezTo>
                  <a:cubicBezTo>
                    <a:pt x="529" y="261"/>
                    <a:pt x="529" y="261"/>
                    <a:pt x="529" y="261"/>
                  </a:cubicBezTo>
                  <a:cubicBezTo>
                    <a:pt x="528" y="262"/>
                    <a:pt x="528" y="262"/>
                    <a:pt x="528" y="262"/>
                  </a:cubicBezTo>
                  <a:cubicBezTo>
                    <a:pt x="528" y="262"/>
                    <a:pt x="528" y="262"/>
                    <a:pt x="528" y="262"/>
                  </a:cubicBezTo>
                  <a:cubicBezTo>
                    <a:pt x="528" y="263"/>
                    <a:pt x="528" y="263"/>
                    <a:pt x="528" y="263"/>
                  </a:cubicBezTo>
                  <a:cubicBezTo>
                    <a:pt x="527" y="263"/>
                    <a:pt x="527" y="263"/>
                    <a:pt x="527" y="263"/>
                  </a:cubicBezTo>
                  <a:cubicBezTo>
                    <a:pt x="527" y="264"/>
                    <a:pt x="527" y="264"/>
                    <a:pt x="527" y="264"/>
                  </a:cubicBezTo>
                  <a:cubicBezTo>
                    <a:pt x="527" y="264"/>
                    <a:pt x="527" y="264"/>
                    <a:pt x="527" y="264"/>
                  </a:cubicBezTo>
                  <a:cubicBezTo>
                    <a:pt x="526" y="266"/>
                    <a:pt x="526" y="266"/>
                    <a:pt x="526" y="266"/>
                  </a:cubicBezTo>
                  <a:close/>
                  <a:moveTo>
                    <a:pt x="518" y="274"/>
                  </a:moveTo>
                  <a:cubicBezTo>
                    <a:pt x="519" y="274"/>
                    <a:pt x="519" y="274"/>
                    <a:pt x="519" y="274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9" y="272"/>
                    <a:pt x="519" y="272"/>
                    <a:pt x="519" y="272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20" y="271"/>
                    <a:pt x="520" y="271"/>
                    <a:pt x="520" y="271"/>
                  </a:cubicBezTo>
                  <a:cubicBezTo>
                    <a:pt x="520" y="271"/>
                    <a:pt x="520" y="271"/>
                    <a:pt x="520" y="271"/>
                  </a:cubicBezTo>
                  <a:cubicBezTo>
                    <a:pt x="521" y="271"/>
                    <a:pt x="521" y="271"/>
                    <a:pt x="521" y="271"/>
                  </a:cubicBezTo>
                  <a:cubicBezTo>
                    <a:pt x="521" y="270"/>
                    <a:pt x="521" y="270"/>
                    <a:pt x="521" y="270"/>
                  </a:cubicBezTo>
                  <a:cubicBezTo>
                    <a:pt x="522" y="269"/>
                    <a:pt x="522" y="269"/>
                    <a:pt x="522" y="269"/>
                  </a:cubicBezTo>
                  <a:cubicBezTo>
                    <a:pt x="523" y="268"/>
                    <a:pt x="523" y="268"/>
                    <a:pt x="523" y="268"/>
                  </a:cubicBezTo>
                  <a:cubicBezTo>
                    <a:pt x="524" y="268"/>
                    <a:pt x="524" y="268"/>
                    <a:pt x="524" y="268"/>
                  </a:cubicBezTo>
                  <a:cubicBezTo>
                    <a:pt x="524" y="268"/>
                    <a:pt x="524" y="268"/>
                    <a:pt x="524" y="268"/>
                  </a:cubicBezTo>
                  <a:cubicBezTo>
                    <a:pt x="524" y="267"/>
                    <a:pt x="524" y="267"/>
                    <a:pt x="524" y="267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6"/>
                    <a:pt x="523" y="266"/>
                    <a:pt x="523" y="266"/>
                  </a:cubicBezTo>
                  <a:cubicBezTo>
                    <a:pt x="523" y="267"/>
                    <a:pt x="523" y="267"/>
                    <a:pt x="523" y="267"/>
                  </a:cubicBezTo>
                  <a:cubicBezTo>
                    <a:pt x="522" y="268"/>
                    <a:pt x="522" y="268"/>
                    <a:pt x="522" y="268"/>
                  </a:cubicBezTo>
                  <a:cubicBezTo>
                    <a:pt x="522" y="268"/>
                    <a:pt x="522" y="268"/>
                    <a:pt x="522" y="268"/>
                  </a:cubicBezTo>
                  <a:cubicBezTo>
                    <a:pt x="521" y="268"/>
                    <a:pt x="521" y="268"/>
                    <a:pt x="521" y="268"/>
                  </a:cubicBezTo>
                  <a:cubicBezTo>
                    <a:pt x="521" y="268"/>
                    <a:pt x="521" y="268"/>
                    <a:pt x="521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9"/>
                    <a:pt x="520" y="269"/>
                    <a:pt x="520" y="269"/>
                  </a:cubicBezTo>
                  <a:cubicBezTo>
                    <a:pt x="520" y="269"/>
                    <a:pt x="520" y="269"/>
                    <a:pt x="520" y="269"/>
                  </a:cubicBezTo>
                  <a:cubicBezTo>
                    <a:pt x="519" y="270"/>
                    <a:pt x="519" y="270"/>
                    <a:pt x="519" y="270"/>
                  </a:cubicBezTo>
                  <a:cubicBezTo>
                    <a:pt x="519" y="270"/>
                    <a:pt x="519" y="270"/>
                    <a:pt x="519" y="270"/>
                  </a:cubicBezTo>
                  <a:cubicBezTo>
                    <a:pt x="519" y="271"/>
                    <a:pt x="519" y="271"/>
                    <a:pt x="519" y="271"/>
                  </a:cubicBezTo>
                  <a:cubicBezTo>
                    <a:pt x="519" y="271"/>
                    <a:pt x="519" y="271"/>
                    <a:pt x="519" y="271"/>
                  </a:cubicBezTo>
                  <a:cubicBezTo>
                    <a:pt x="518" y="272"/>
                    <a:pt x="518" y="272"/>
                    <a:pt x="518" y="272"/>
                  </a:cubicBezTo>
                  <a:cubicBezTo>
                    <a:pt x="518" y="272"/>
                    <a:pt x="518" y="272"/>
                    <a:pt x="518" y="272"/>
                  </a:cubicBezTo>
                  <a:cubicBezTo>
                    <a:pt x="518" y="273"/>
                    <a:pt x="518" y="273"/>
                    <a:pt x="518" y="273"/>
                  </a:cubicBezTo>
                  <a:cubicBezTo>
                    <a:pt x="518" y="273"/>
                    <a:pt x="518" y="273"/>
                    <a:pt x="518" y="273"/>
                  </a:cubicBezTo>
                  <a:cubicBezTo>
                    <a:pt x="518" y="274"/>
                    <a:pt x="518" y="274"/>
                    <a:pt x="518" y="274"/>
                  </a:cubicBezTo>
                  <a:cubicBezTo>
                    <a:pt x="518" y="274"/>
                    <a:pt x="518" y="274"/>
                    <a:pt x="518" y="274"/>
                  </a:cubicBezTo>
                  <a:close/>
                  <a:moveTo>
                    <a:pt x="514" y="280"/>
                  </a:moveTo>
                  <a:cubicBezTo>
                    <a:pt x="514" y="280"/>
                    <a:pt x="514" y="279"/>
                    <a:pt x="514" y="279"/>
                  </a:cubicBezTo>
                  <a:cubicBezTo>
                    <a:pt x="515" y="277"/>
                    <a:pt x="515" y="277"/>
                    <a:pt x="515" y="277"/>
                  </a:cubicBezTo>
                  <a:cubicBezTo>
                    <a:pt x="515" y="277"/>
                    <a:pt x="515" y="277"/>
                    <a:pt x="515" y="277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5" y="275"/>
                    <a:pt x="515" y="275"/>
                    <a:pt x="515" y="275"/>
                  </a:cubicBezTo>
                  <a:cubicBezTo>
                    <a:pt x="515" y="274"/>
                    <a:pt x="515" y="274"/>
                    <a:pt x="515" y="274"/>
                  </a:cubicBezTo>
                  <a:cubicBezTo>
                    <a:pt x="514" y="275"/>
                    <a:pt x="514" y="275"/>
                    <a:pt x="514" y="275"/>
                  </a:cubicBezTo>
                  <a:cubicBezTo>
                    <a:pt x="514" y="276"/>
                    <a:pt x="514" y="276"/>
                    <a:pt x="514" y="276"/>
                  </a:cubicBezTo>
                  <a:cubicBezTo>
                    <a:pt x="514" y="276"/>
                    <a:pt x="514" y="276"/>
                    <a:pt x="514" y="276"/>
                  </a:cubicBezTo>
                  <a:cubicBezTo>
                    <a:pt x="514" y="278"/>
                    <a:pt x="514" y="278"/>
                    <a:pt x="514" y="278"/>
                  </a:cubicBezTo>
                  <a:cubicBezTo>
                    <a:pt x="513" y="278"/>
                    <a:pt x="513" y="278"/>
                    <a:pt x="513" y="278"/>
                  </a:cubicBezTo>
                  <a:cubicBezTo>
                    <a:pt x="514" y="279"/>
                    <a:pt x="514" y="279"/>
                    <a:pt x="514" y="279"/>
                  </a:cubicBezTo>
                  <a:cubicBezTo>
                    <a:pt x="514" y="280"/>
                    <a:pt x="514" y="280"/>
                    <a:pt x="514" y="280"/>
                  </a:cubicBezTo>
                  <a:close/>
                  <a:moveTo>
                    <a:pt x="9" y="215"/>
                  </a:moveTo>
                  <a:cubicBezTo>
                    <a:pt x="9" y="215"/>
                    <a:pt x="8" y="216"/>
                    <a:pt x="8" y="216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10" y="216"/>
                    <a:pt x="10" y="216"/>
                    <a:pt x="10" y="216"/>
                  </a:cubicBezTo>
                  <a:lnTo>
                    <a:pt x="9" y="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4426829" y="1014430"/>
              <a:ext cx="299785" cy="329377"/>
            </a:xfrm>
            <a:custGeom>
              <a:avLst/>
              <a:gdLst>
                <a:gd name="T0" fmla="*/ 60 w 63"/>
                <a:gd name="T1" fmla="*/ 6 h 69"/>
                <a:gd name="T2" fmla="*/ 26 w 63"/>
                <a:gd name="T3" fmla="*/ 0 h 69"/>
                <a:gd name="T4" fmla="*/ 21 w 63"/>
                <a:gd name="T5" fmla="*/ 7 h 69"/>
                <a:gd name="T6" fmla="*/ 28 w 63"/>
                <a:gd name="T7" fmla="*/ 13 h 69"/>
                <a:gd name="T8" fmla="*/ 28 w 63"/>
                <a:gd name="T9" fmla="*/ 13 h 69"/>
                <a:gd name="T10" fmla="*/ 25 w 63"/>
                <a:gd name="T11" fmla="*/ 14 h 69"/>
                <a:gd name="T12" fmla="*/ 33 w 63"/>
                <a:gd name="T13" fmla="*/ 17 h 69"/>
                <a:gd name="T14" fmla="*/ 39 w 63"/>
                <a:gd name="T15" fmla="*/ 17 h 69"/>
                <a:gd name="T16" fmla="*/ 45 w 63"/>
                <a:gd name="T17" fmla="*/ 12 h 69"/>
                <a:gd name="T18" fmla="*/ 44 w 63"/>
                <a:gd name="T19" fmla="*/ 7 h 69"/>
                <a:gd name="T20" fmla="*/ 38 w 63"/>
                <a:gd name="T21" fmla="*/ 5 h 69"/>
                <a:gd name="T22" fmla="*/ 35 w 63"/>
                <a:gd name="T23" fmla="*/ 7 h 69"/>
                <a:gd name="T24" fmla="*/ 33 w 63"/>
                <a:gd name="T25" fmla="*/ 3 h 69"/>
                <a:gd name="T26" fmla="*/ 33 w 63"/>
                <a:gd name="T27" fmla="*/ 10 h 69"/>
                <a:gd name="T28" fmla="*/ 28 w 63"/>
                <a:gd name="T29" fmla="*/ 7 h 69"/>
                <a:gd name="T30" fmla="*/ 25 w 63"/>
                <a:gd name="T31" fmla="*/ 3 h 69"/>
                <a:gd name="T32" fmla="*/ 24 w 63"/>
                <a:gd name="T33" fmla="*/ 8 h 69"/>
                <a:gd name="T34" fmla="*/ 21 w 63"/>
                <a:gd name="T35" fmla="*/ 10 h 69"/>
                <a:gd name="T36" fmla="*/ 51 w 63"/>
                <a:gd name="T37" fmla="*/ 22 h 69"/>
                <a:gd name="T38" fmla="*/ 52 w 63"/>
                <a:gd name="T39" fmla="*/ 22 h 69"/>
                <a:gd name="T40" fmla="*/ 49 w 63"/>
                <a:gd name="T41" fmla="*/ 24 h 69"/>
                <a:gd name="T42" fmla="*/ 39 w 63"/>
                <a:gd name="T43" fmla="*/ 30 h 69"/>
                <a:gd name="T44" fmla="*/ 44 w 63"/>
                <a:gd name="T45" fmla="*/ 34 h 69"/>
                <a:gd name="T46" fmla="*/ 38 w 63"/>
                <a:gd name="T47" fmla="*/ 39 h 69"/>
                <a:gd name="T48" fmla="*/ 33 w 63"/>
                <a:gd name="T49" fmla="*/ 39 h 69"/>
                <a:gd name="T50" fmla="*/ 33 w 63"/>
                <a:gd name="T51" fmla="*/ 32 h 69"/>
                <a:gd name="T52" fmla="*/ 29 w 63"/>
                <a:gd name="T53" fmla="*/ 27 h 69"/>
                <a:gd name="T54" fmla="*/ 35 w 63"/>
                <a:gd name="T55" fmla="*/ 29 h 69"/>
                <a:gd name="T56" fmla="*/ 33 w 63"/>
                <a:gd name="T57" fmla="*/ 25 h 69"/>
                <a:gd name="T58" fmla="*/ 3 w 63"/>
                <a:gd name="T59" fmla="*/ 28 h 69"/>
                <a:gd name="T60" fmla="*/ 3 w 63"/>
                <a:gd name="T61" fmla="*/ 27 h 69"/>
                <a:gd name="T62" fmla="*/ 21 w 63"/>
                <a:gd name="T63" fmla="*/ 48 h 69"/>
                <a:gd name="T64" fmla="*/ 19 w 63"/>
                <a:gd name="T65" fmla="*/ 44 h 69"/>
                <a:gd name="T66" fmla="*/ 14 w 63"/>
                <a:gd name="T67" fmla="*/ 42 h 69"/>
                <a:gd name="T68" fmla="*/ 12 w 63"/>
                <a:gd name="T69" fmla="*/ 39 h 69"/>
                <a:gd name="T70" fmla="*/ 16 w 63"/>
                <a:gd name="T71" fmla="*/ 38 h 69"/>
                <a:gd name="T72" fmla="*/ 19 w 63"/>
                <a:gd name="T73" fmla="*/ 35 h 69"/>
                <a:gd name="T74" fmla="*/ 17 w 63"/>
                <a:gd name="T75" fmla="*/ 34 h 69"/>
                <a:gd name="T76" fmla="*/ 11 w 63"/>
                <a:gd name="T77" fmla="*/ 35 h 69"/>
                <a:gd name="T78" fmla="*/ 14 w 63"/>
                <a:gd name="T79" fmla="*/ 31 h 69"/>
                <a:gd name="T80" fmla="*/ 19 w 63"/>
                <a:gd name="T81" fmla="*/ 28 h 69"/>
                <a:gd name="T82" fmla="*/ 15 w 63"/>
                <a:gd name="T83" fmla="*/ 28 h 69"/>
                <a:gd name="T84" fmla="*/ 14 w 63"/>
                <a:gd name="T85" fmla="*/ 26 h 69"/>
                <a:gd name="T86" fmla="*/ 13 w 63"/>
                <a:gd name="T87" fmla="*/ 29 h 69"/>
                <a:gd name="T88" fmla="*/ 7 w 63"/>
                <a:gd name="T89" fmla="*/ 29 h 69"/>
                <a:gd name="T90" fmla="*/ 4 w 63"/>
                <a:gd name="T91" fmla="*/ 25 h 69"/>
                <a:gd name="T92" fmla="*/ 5 w 63"/>
                <a:gd name="T93" fmla="*/ 24 h 69"/>
                <a:gd name="T94" fmla="*/ 4 w 63"/>
                <a:gd name="T95" fmla="*/ 19 h 69"/>
                <a:gd name="T96" fmla="*/ 0 w 63"/>
                <a:gd name="T97" fmla="*/ 17 h 69"/>
                <a:gd name="T98" fmla="*/ 5 w 63"/>
                <a:gd name="T99" fmla="*/ 15 h 69"/>
                <a:gd name="T100" fmla="*/ 9 w 63"/>
                <a:gd name="T101" fmla="*/ 14 h 69"/>
                <a:gd name="T102" fmla="*/ 9 w 63"/>
                <a:gd name="T103" fmla="*/ 15 h 69"/>
                <a:gd name="T104" fmla="*/ 10 w 63"/>
                <a:gd name="T105" fmla="*/ 19 h 69"/>
                <a:gd name="T106" fmla="*/ 13 w 63"/>
                <a:gd name="T107" fmla="*/ 17 h 69"/>
                <a:gd name="T108" fmla="*/ 17 w 63"/>
                <a:gd name="T109" fmla="*/ 23 h 69"/>
                <a:gd name="T110" fmla="*/ 15 w 63"/>
                <a:gd name="T111" fmla="*/ 12 h 69"/>
                <a:gd name="T112" fmla="*/ 21 w 63"/>
                <a:gd name="T113" fmla="*/ 13 h 69"/>
                <a:gd name="T114" fmla="*/ 23 w 63"/>
                <a:gd name="T115" fmla="*/ 15 h 69"/>
                <a:gd name="T116" fmla="*/ 32 w 63"/>
                <a:gd name="T117" fmla="*/ 23 h 69"/>
                <a:gd name="T118" fmla="*/ 27 w 63"/>
                <a:gd name="T119" fmla="*/ 27 h 69"/>
                <a:gd name="T120" fmla="*/ 26 w 63"/>
                <a:gd name="T121" fmla="*/ 34 h 69"/>
                <a:gd name="T122" fmla="*/ 23 w 63"/>
                <a:gd name="T123" fmla="*/ 41 h 69"/>
                <a:gd name="T124" fmla="*/ 32 w 63"/>
                <a:gd name="T12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69">
                  <a:moveTo>
                    <a:pt x="58" y="6"/>
                  </a:moveTo>
                  <a:cubicBezTo>
                    <a:pt x="59" y="6"/>
                    <a:pt x="59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7" y="7"/>
                  </a:move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7"/>
                    <a:pt x="47" y="7"/>
                  </a:cubicBezTo>
                  <a:close/>
                  <a:moveTo>
                    <a:pt x="26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51" y="22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48" y="25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lose/>
                  <a:moveTo>
                    <a:pt x="32" y="32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8" y="20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lose/>
                  <a:moveTo>
                    <a:pt x="29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lose/>
                  <a:moveTo>
                    <a:pt x="5" y="31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lose/>
                  <a:moveTo>
                    <a:pt x="21" y="49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lose/>
                  <a:moveTo>
                    <a:pt x="31" y="69"/>
                  </a:move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6884296" y="2097772"/>
              <a:ext cx="333238" cy="582844"/>
            </a:xfrm>
            <a:custGeom>
              <a:avLst/>
              <a:gdLst>
                <a:gd name="T0" fmla="*/ 108 w 259"/>
                <a:gd name="T1" fmla="*/ 219 h 453"/>
                <a:gd name="T2" fmla="*/ 11 w 259"/>
                <a:gd name="T3" fmla="*/ 449 h 453"/>
                <a:gd name="T4" fmla="*/ 60 w 259"/>
                <a:gd name="T5" fmla="*/ 412 h 453"/>
                <a:gd name="T6" fmla="*/ 60 w 259"/>
                <a:gd name="T7" fmla="*/ 412 h 453"/>
                <a:gd name="T8" fmla="*/ 74 w 259"/>
                <a:gd name="T9" fmla="*/ 375 h 453"/>
                <a:gd name="T10" fmla="*/ 78 w 259"/>
                <a:gd name="T11" fmla="*/ 378 h 453"/>
                <a:gd name="T12" fmla="*/ 182 w 259"/>
                <a:gd name="T13" fmla="*/ 93 h 453"/>
                <a:gd name="T14" fmla="*/ 174 w 259"/>
                <a:gd name="T15" fmla="*/ 63 h 453"/>
                <a:gd name="T16" fmla="*/ 185 w 259"/>
                <a:gd name="T17" fmla="*/ 56 h 453"/>
                <a:gd name="T18" fmla="*/ 185 w 259"/>
                <a:gd name="T19" fmla="*/ 33 h 453"/>
                <a:gd name="T20" fmla="*/ 185 w 259"/>
                <a:gd name="T21" fmla="*/ 0 h 453"/>
                <a:gd name="T22" fmla="*/ 230 w 259"/>
                <a:gd name="T23" fmla="*/ 33 h 453"/>
                <a:gd name="T24" fmla="*/ 245 w 259"/>
                <a:gd name="T25" fmla="*/ 33 h 453"/>
                <a:gd name="T26" fmla="*/ 256 w 259"/>
                <a:gd name="T27" fmla="*/ 48 h 453"/>
                <a:gd name="T28" fmla="*/ 230 w 259"/>
                <a:gd name="T29" fmla="*/ 67 h 453"/>
                <a:gd name="T30" fmla="*/ 200 w 259"/>
                <a:gd name="T31" fmla="*/ 67 h 453"/>
                <a:gd name="T32" fmla="*/ 189 w 259"/>
                <a:gd name="T33" fmla="*/ 78 h 453"/>
                <a:gd name="T34" fmla="*/ 185 w 259"/>
                <a:gd name="T35" fmla="*/ 96 h 453"/>
                <a:gd name="T36" fmla="*/ 182 w 259"/>
                <a:gd name="T37" fmla="*/ 171 h 453"/>
                <a:gd name="T38" fmla="*/ 60 w 259"/>
                <a:gd name="T39" fmla="*/ 278 h 453"/>
                <a:gd name="T40" fmla="*/ 52 w 259"/>
                <a:gd name="T41" fmla="*/ 286 h 453"/>
                <a:gd name="T42" fmla="*/ 52 w 259"/>
                <a:gd name="T43" fmla="*/ 293 h 453"/>
                <a:gd name="T44" fmla="*/ 74 w 259"/>
                <a:gd name="T45" fmla="*/ 300 h 453"/>
                <a:gd name="T46" fmla="*/ 71 w 259"/>
                <a:gd name="T47" fmla="*/ 289 h 453"/>
                <a:gd name="T48" fmla="*/ 130 w 259"/>
                <a:gd name="T49" fmla="*/ 252 h 453"/>
                <a:gd name="T50" fmla="*/ 122 w 259"/>
                <a:gd name="T51" fmla="*/ 282 h 453"/>
                <a:gd name="T52" fmla="*/ 145 w 259"/>
                <a:gd name="T53" fmla="*/ 260 h 453"/>
                <a:gd name="T54" fmla="*/ 115 w 259"/>
                <a:gd name="T55" fmla="*/ 263 h 453"/>
                <a:gd name="T56" fmla="*/ 115 w 259"/>
                <a:gd name="T57" fmla="*/ 282 h 453"/>
                <a:gd name="T58" fmla="*/ 97 w 259"/>
                <a:gd name="T59" fmla="*/ 330 h 453"/>
                <a:gd name="T60" fmla="*/ 93 w 259"/>
                <a:gd name="T61" fmla="*/ 312 h 453"/>
                <a:gd name="T62" fmla="*/ 100 w 259"/>
                <a:gd name="T63" fmla="*/ 282 h 453"/>
                <a:gd name="T64" fmla="*/ 89 w 259"/>
                <a:gd name="T65" fmla="*/ 271 h 453"/>
                <a:gd name="T66" fmla="*/ 104 w 259"/>
                <a:gd name="T67" fmla="*/ 252 h 453"/>
                <a:gd name="T68" fmla="*/ 134 w 259"/>
                <a:gd name="T69" fmla="*/ 249 h 453"/>
                <a:gd name="T70" fmla="*/ 148 w 259"/>
                <a:gd name="T71" fmla="*/ 260 h 453"/>
                <a:gd name="T72" fmla="*/ 171 w 259"/>
                <a:gd name="T73" fmla="*/ 252 h 453"/>
                <a:gd name="T74" fmla="*/ 171 w 259"/>
                <a:gd name="T75" fmla="*/ 241 h 453"/>
                <a:gd name="T76" fmla="*/ 185 w 259"/>
                <a:gd name="T77" fmla="*/ 241 h 453"/>
                <a:gd name="T78" fmla="*/ 208 w 259"/>
                <a:gd name="T79" fmla="*/ 237 h 453"/>
                <a:gd name="T80" fmla="*/ 219 w 259"/>
                <a:gd name="T81" fmla="*/ 226 h 453"/>
                <a:gd name="T82" fmla="*/ 226 w 259"/>
                <a:gd name="T83" fmla="*/ 211 h 453"/>
                <a:gd name="T84" fmla="*/ 230 w 259"/>
                <a:gd name="T85" fmla="*/ 163 h 453"/>
                <a:gd name="T86" fmla="*/ 226 w 259"/>
                <a:gd name="T87" fmla="*/ 137 h 453"/>
                <a:gd name="T88" fmla="*/ 204 w 259"/>
                <a:gd name="T89" fmla="*/ 93 h 453"/>
                <a:gd name="T90" fmla="*/ 204 w 259"/>
                <a:gd name="T91" fmla="*/ 100 h 453"/>
                <a:gd name="T92" fmla="*/ 189 w 259"/>
                <a:gd name="T93" fmla="*/ 100 h 453"/>
                <a:gd name="T94" fmla="*/ 185 w 259"/>
                <a:gd name="T95" fmla="*/ 126 h 453"/>
                <a:gd name="T96" fmla="*/ 185 w 259"/>
                <a:gd name="T97" fmla="*/ 178 h 453"/>
                <a:gd name="T98" fmla="*/ 163 w 259"/>
                <a:gd name="T99" fmla="*/ 189 h 453"/>
                <a:gd name="T100" fmla="*/ 152 w 259"/>
                <a:gd name="T101" fmla="*/ 211 h 453"/>
                <a:gd name="T102" fmla="*/ 145 w 259"/>
                <a:gd name="T103" fmla="*/ 226 h 453"/>
                <a:gd name="T104" fmla="*/ 111 w 259"/>
                <a:gd name="T105" fmla="*/ 230 h 453"/>
                <a:gd name="T106" fmla="*/ 78 w 259"/>
                <a:gd name="T107" fmla="*/ 256 h 453"/>
                <a:gd name="T108" fmla="*/ 63 w 259"/>
                <a:gd name="T109" fmla="*/ 278 h 453"/>
                <a:gd name="T110" fmla="*/ 67 w 259"/>
                <a:gd name="T111" fmla="*/ 289 h 453"/>
                <a:gd name="T112" fmla="*/ 71 w 259"/>
                <a:gd name="T113" fmla="*/ 282 h 453"/>
                <a:gd name="T114" fmla="*/ 78 w 259"/>
                <a:gd name="T115" fmla="*/ 308 h 453"/>
                <a:gd name="T116" fmla="*/ 89 w 259"/>
                <a:gd name="T117" fmla="*/ 308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453">
                  <a:moveTo>
                    <a:pt x="104" y="219"/>
                  </a:moveTo>
                  <a:lnTo>
                    <a:pt x="108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close/>
                  <a:moveTo>
                    <a:pt x="108" y="219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11" y="215"/>
                  </a:lnTo>
                  <a:lnTo>
                    <a:pt x="111" y="215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close/>
                  <a:moveTo>
                    <a:pt x="4" y="453"/>
                  </a:moveTo>
                  <a:lnTo>
                    <a:pt x="4" y="449"/>
                  </a:lnTo>
                  <a:lnTo>
                    <a:pt x="0" y="449"/>
                  </a:lnTo>
                  <a:lnTo>
                    <a:pt x="0" y="453"/>
                  </a:lnTo>
                  <a:lnTo>
                    <a:pt x="4" y="453"/>
                  </a:lnTo>
                  <a:lnTo>
                    <a:pt x="4" y="453"/>
                  </a:lnTo>
                  <a:lnTo>
                    <a:pt x="4" y="453"/>
                  </a:lnTo>
                  <a:close/>
                  <a:moveTo>
                    <a:pt x="8" y="449"/>
                  </a:moveTo>
                  <a:lnTo>
                    <a:pt x="8" y="445"/>
                  </a:lnTo>
                  <a:lnTo>
                    <a:pt x="11" y="449"/>
                  </a:lnTo>
                  <a:lnTo>
                    <a:pt x="8" y="453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close/>
                  <a:moveTo>
                    <a:pt x="22" y="438"/>
                  </a:moveTo>
                  <a:lnTo>
                    <a:pt x="22" y="441"/>
                  </a:lnTo>
                  <a:lnTo>
                    <a:pt x="22" y="441"/>
                  </a:lnTo>
                  <a:lnTo>
                    <a:pt x="26" y="441"/>
                  </a:lnTo>
                  <a:lnTo>
                    <a:pt x="26" y="441"/>
                  </a:lnTo>
                  <a:lnTo>
                    <a:pt x="22" y="438"/>
                  </a:lnTo>
                  <a:lnTo>
                    <a:pt x="22" y="438"/>
                  </a:lnTo>
                  <a:close/>
                  <a:moveTo>
                    <a:pt x="60" y="412"/>
                  </a:moveTo>
                  <a:lnTo>
                    <a:pt x="56" y="408"/>
                  </a:lnTo>
                  <a:lnTo>
                    <a:pt x="60" y="408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3" y="401"/>
                  </a:lnTo>
                  <a:lnTo>
                    <a:pt x="63" y="401"/>
                  </a:lnTo>
                  <a:lnTo>
                    <a:pt x="67" y="401"/>
                  </a:lnTo>
                  <a:lnTo>
                    <a:pt x="63" y="404"/>
                  </a:lnTo>
                  <a:lnTo>
                    <a:pt x="63" y="408"/>
                  </a:lnTo>
                  <a:lnTo>
                    <a:pt x="60" y="40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60" y="412"/>
                  </a:lnTo>
                  <a:close/>
                  <a:moveTo>
                    <a:pt x="74" y="382"/>
                  </a:moveTo>
                  <a:lnTo>
                    <a:pt x="74" y="382"/>
                  </a:lnTo>
                  <a:lnTo>
                    <a:pt x="74" y="386"/>
                  </a:lnTo>
                  <a:lnTo>
                    <a:pt x="74" y="386"/>
                  </a:lnTo>
                  <a:lnTo>
                    <a:pt x="71" y="386"/>
                  </a:lnTo>
                  <a:lnTo>
                    <a:pt x="71" y="382"/>
                  </a:lnTo>
                  <a:lnTo>
                    <a:pt x="74" y="382"/>
                  </a:lnTo>
                  <a:lnTo>
                    <a:pt x="74" y="382"/>
                  </a:lnTo>
                  <a:close/>
                  <a:moveTo>
                    <a:pt x="78" y="378"/>
                  </a:moveTo>
                  <a:lnTo>
                    <a:pt x="78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78" y="378"/>
                  </a:lnTo>
                  <a:lnTo>
                    <a:pt x="78" y="378"/>
                  </a:lnTo>
                  <a:close/>
                  <a:moveTo>
                    <a:pt x="163" y="82"/>
                  </a:moveTo>
                  <a:lnTo>
                    <a:pt x="163" y="82"/>
                  </a:lnTo>
                  <a:lnTo>
                    <a:pt x="163" y="78"/>
                  </a:lnTo>
                  <a:lnTo>
                    <a:pt x="167" y="74"/>
                  </a:lnTo>
                  <a:lnTo>
                    <a:pt x="167" y="74"/>
                  </a:lnTo>
                  <a:lnTo>
                    <a:pt x="167" y="78"/>
                  </a:lnTo>
                  <a:lnTo>
                    <a:pt x="167" y="82"/>
                  </a:lnTo>
                  <a:lnTo>
                    <a:pt x="163" y="82"/>
                  </a:lnTo>
                  <a:lnTo>
                    <a:pt x="163" y="82"/>
                  </a:lnTo>
                  <a:close/>
                  <a:moveTo>
                    <a:pt x="185" y="96"/>
                  </a:moveTo>
                  <a:lnTo>
                    <a:pt x="182" y="93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2" y="85"/>
                  </a:lnTo>
                  <a:lnTo>
                    <a:pt x="178" y="82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1" y="78"/>
                  </a:lnTo>
                  <a:lnTo>
                    <a:pt x="171" y="74"/>
                  </a:lnTo>
                  <a:lnTo>
                    <a:pt x="171" y="71"/>
                  </a:lnTo>
                  <a:lnTo>
                    <a:pt x="171" y="67"/>
                  </a:lnTo>
                  <a:lnTo>
                    <a:pt x="171" y="67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2"/>
                  </a:lnTo>
                  <a:lnTo>
                    <a:pt x="178" y="52"/>
                  </a:lnTo>
                  <a:lnTo>
                    <a:pt x="182" y="52"/>
                  </a:lnTo>
                  <a:lnTo>
                    <a:pt x="185" y="56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1"/>
                  </a:lnTo>
                  <a:lnTo>
                    <a:pt x="185" y="37"/>
                  </a:lnTo>
                  <a:lnTo>
                    <a:pt x="189" y="37"/>
                  </a:lnTo>
                  <a:lnTo>
                    <a:pt x="189" y="37"/>
                  </a:lnTo>
                  <a:lnTo>
                    <a:pt x="185" y="33"/>
                  </a:lnTo>
                  <a:lnTo>
                    <a:pt x="185" y="30"/>
                  </a:lnTo>
                  <a:lnTo>
                    <a:pt x="185" y="26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78" y="11"/>
                  </a:lnTo>
                  <a:lnTo>
                    <a:pt x="17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5" y="4"/>
                  </a:lnTo>
                  <a:lnTo>
                    <a:pt x="189" y="7"/>
                  </a:lnTo>
                  <a:lnTo>
                    <a:pt x="197" y="7"/>
                  </a:lnTo>
                  <a:lnTo>
                    <a:pt x="197" y="11"/>
                  </a:lnTo>
                  <a:lnTo>
                    <a:pt x="204" y="19"/>
                  </a:lnTo>
                  <a:lnTo>
                    <a:pt x="208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5" y="26"/>
                  </a:lnTo>
                  <a:lnTo>
                    <a:pt x="222" y="30"/>
                  </a:lnTo>
                  <a:lnTo>
                    <a:pt x="226" y="30"/>
                  </a:lnTo>
                  <a:lnTo>
                    <a:pt x="230" y="33"/>
                  </a:lnTo>
                  <a:lnTo>
                    <a:pt x="230" y="30"/>
                  </a:lnTo>
                  <a:lnTo>
                    <a:pt x="234" y="33"/>
                  </a:lnTo>
                  <a:lnTo>
                    <a:pt x="237" y="30"/>
                  </a:lnTo>
                  <a:lnTo>
                    <a:pt x="241" y="30"/>
                  </a:lnTo>
                  <a:lnTo>
                    <a:pt x="245" y="26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6"/>
                  </a:lnTo>
                  <a:lnTo>
                    <a:pt x="245" y="30"/>
                  </a:lnTo>
                  <a:lnTo>
                    <a:pt x="245" y="33"/>
                  </a:lnTo>
                  <a:lnTo>
                    <a:pt x="245" y="33"/>
                  </a:lnTo>
                  <a:lnTo>
                    <a:pt x="248" y="37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45"/>
                  </a:lnTo>
                  <a:lnTo>
                    <a:pt x="256" y="45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5"/>
                  </a:lnTo>
                  <a:lnTo>
                    <a:pt x="256" y="48"/>
                  </a:lnTo>
                  <a:lnTo>
                    <a:pt x="252" y="48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5" y="52"/>
                  </a:lnTo>
                  <a:lnTo>
                    <a:pt x="245" y="56"/>
                  </a:lnTo>
                  <a:lnTo>
                    <a:pt x="241" y="56"/>
                  </a:lnTo>
                  <a:lnTo>
                    <a:pt x="237" y="52"/>
                  </a:lnTo>
                  <a:lnTo>
                    <a:pt x="237" y="56"/>
                  </a:lnTo>
                  <a:lnTo>
                    <a:pt x="230" y="59"/>
                  </a:lnTo>
                  <a:lnTo>
                    <a:pt x="230" y="67"/>
                  </a:lnTo>
                  <a:lnTo>
                    <a:pt x="230" y="71"/>
                  </a:lnTo>
                  <a:lnTo>
                    <a:pt x="230" y="74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26" y="78"/>
                  </a:lnTo>
                  <a:lnTo>
                    <a:pt x="226" y="74"/>
                  </a:lnTo>
                  <a:lnTo>
                    <a:pt x="219" y="74"/>
                  </a:lnTo>
                  <a:lnTo>
                    <a:pt x="215" y="71"/>
                  </a:lnTo>
                  <a:lnTo>
                    <a:pt x="211" y="67"/>
                  </a:lnTo>
                  <a:lnTo>
                    <a:pt x="208" y="67"/>
                  </a:lnTo>
                  <a:lnTo>
                    <a:pt x="204" y="67"/>
                  </a:lnTo>
                  <a:lnTo>
                    <a:pt x="200" y="67"/>
                  </a:lnTo>
                  <a:lnTo>
                    <a:pt x="200" y="63"/>
                  </a:lnTo>
                  <a:lnTo>
                    <a:pt x="197" y="63"/>
                  </a:lnTo>
                  <a:lnTo>
                    <a:pt x="193" y="67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5" y="67"/>
                  </a:lnTo>
                  <a:lnTo>
                    <a:pt x="182" y="67"/>
                  </a:lnTo>
                  <a:lnTo>
                    <a:pt x="182" y="71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5" y="78"/>
                  </a:lnTo>
                  <a:lnTo>
                    <a:pt x="189" y="78"/>
                  </a:lnTo>
                  <a:lnTo>
                    <a:pt x="193" y="82"/>
                  </a:lnTo>
                  <a:lnTo>
                    <a:pt x="197" y="82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197" y="85"/>
                  </a:lnTo>
                  <a:lnTo>
                    <a:pt x="197" y="89"/>
                  </a:lnTo>
                  <a:lnTo>
                    <a:pt x="197" y="85"/>
                  </a:lnTo>
                  <a:lnTo>
                    <a:pt x="189" y="85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89" y="93"/>
                  </a:lnTo>
                  <a:lnTo>
                    <a:pt x="185" y="96"/>
                  </a:lnTo>
                  <a:lnTo>
                    <a:pt x="185" y="96"/>
                  </a:lnTo>
                  <a:close/>
                  <a:moveTo>
                    <a:pt x="178" y="178"/>
                  </a:moveTo>
                  <a:lnTo>
                    <a:pt x="178" y="174"/>
                  </a:lnTo>
                  <a:lnTo>
                    <a:pt x="182" y="174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82" y="167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4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8" y="178"/>
                  </a:lnTo>
                  <a:lnTo>
                    <a:pt x="178" y="178"/>
                  </a:lnTo>
                  <a:close/>
                  <a:moveTo>
                    <a:pt x="60" y="278"/>
                  </a:moveTo>
                  <a:lnTo>
                    <a:pt x="60" y="282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close/>
                  <a:moveTo>
                    <a:pt x="56" y="282"/>
                  </a:moveTo>
                  <a:lnTo>
                    <a:pt x="60" y="282"/>
                  </a:lnTo>
                  <a:lnTo>
                    <a:pt x="60" y="282"/>
                  </a:lnTo>
                  <a:lnTo>
                    <a:pt x="56" y="282"/>
                  </a:lnTo>
                  <a:lnTo>
                    <a:pt x="56" y="282"/>
                  </a:lnTo>
                  <a:close/>
                  <a:moveTo>
                    <a:pt x="56" y="282"/>
                  </a:move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close/>
                  <a:moveTo>
                    <a:pt x="52" y="286"/>
                  </a:moveTo>
                  <a:lnTo>
                    <a:pt x="52" y="286"/>
                  </a:lnTo>
                  <a:lnTo>
                    <a:pt x="56" y="286"/>
                  </a:lnTo>
                  <a:lnTo>
                    <a:pt x="52" y="286"/>
                  </a:lnTo>
                  <a:lnTo>
                    <a:pt x="52" y="286"/>
                  </a:lnTo>
                  <a:close/>
                  <a:moveTo>
                    <a:pt x="52" y="293"/>
                  </a:moveTo>
                  <a:lnTo>
                    <a:pt x="48" y="289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2" y="289"/>
                  </a:lnTo>
                  <a:lnTo>
                    <a:pt x="52" y="289"/>
                  </a:lnTo>
                  <a:lnTo>
                    <a:pt x="56" y="289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2" y="293"/>
                  </a:lnTo>
                  <a:close/>
                  <a:moveTo>
                    <a:pt x="74" y="293"/>
                  </a:moveTo>
                  <a:lnTo>
                    <a:pt x="74" y="293"/>
                  </a:lnTo>
                  <a:lnTo>
                    <a:pt x="78" y="289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4" y="293"/>
                  </a:lnTo>
                  <a:lnTo>
                    <a:pt x="74" y="293"/>
                  </a:lnTo>
                  <a:close/>
                  <a:moveTo>
                    <a:pt x="74" y="297"/>
                  </a:moveTo>
                  <a:lnTo>
                    <a:pt x="74" y="297"/>
                  </a:lnTo>
                  <a:lnTo>
                    <a:pt x="74" y="297"/>
                  </a:lnTo>
                  <a:lnTo>
                    <a:pt x="74" y="300"/>
                  </a:lnTo>
                  <a:lnTo>
                    <a:pt x="74" y="297"/>
                  </a:lnTo>
                  <a:lnTo>
                    <a:pt x="74" y="297"/>
                  </a:lnTo>
                  <a:close/>
                  <a:moveTo>
                    <a:pt x="71" y="289"/>
                  </a:moveTo>
                  <a:lnTo>
                    <a:pt x="71" y="293"/>
                  </a:lnTo>
                  <a:lnTo>
                    <a:pt x="71" y="293"/>
                  </a:lnTo>
                  <a:lnTo>
                    <a:pt x="71" y="297"/>
                  </a:lnTo>
                  <a:lnTo>
                    <a:pt x="74" y="297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89"/>
                  </a:lnTo>
                  <a:lnTo>
                    <a:pt x="71" y="289"/>
                  </a:lnTo>
                  <a:lnTo>
                    <a:pt x="71" y="289"/>
                  </a:lnTo>
                  <a:close/>
                  <a:moveTo>
                    <a:pt x="141" y="256"/>
                  </a:moveTo>
                  <a:lnTo>
                    <a:pt x="141" y="252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5" y="256"/>
                  </a:lnTo>
                  <a:lnTo>
                    <a:pt x="141" y="256"/>
                  </a:lnTo>
                  <a:lnTo>
                    <a:pt x="141" y="256"/>
                  </a:lnTo>
                  <a:close/>
                  <a:moveTo>
                    <a:pt x="130" y="252"/>
                  </a:moveTo>
                  <a:lnTo>
                    <a:pt x="134" y="249"/>
                  </a:lnTo>
                  <a:lnTo>
                    <a:pt x="137" y="249"/>
                  </a:lnTo>
                  <a:lnTo>
                    <a:pt x="134" y="252"/>
                  </a:lnTo>
                  <a:lnTo>
                    <a:pt x="134" y="252"/>
                  </a:lnTo>
                  <a:lnTo>
                    <a:pt x="130" y="252"/>
                  </a:lnTo>
                  <a:lnTo>
                    <a:pt x="130" y="252"/>
                  </a:lnTo>
                  <a:close/>
                  <a:moveTo>
                    <a:pt x="115" y="282"/>
                  </a:move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2" y="282"/>
                  </a:lnTo>
                  <a:lnTo>
                    <a:pt x="122" y="282"/>
                  </a:lnTo>
                  <a:lnTo>
                    <a:pt x="119" y="278"/>
                  </a:lnTo>
                  <a:lnTo>
                    <a:pt x="119" y="275"/>
                  </a:lnTo>
                  <a:lnTo>
                    <a:pt x="122" y="271"/>
                  </a:lnTo>
                  <a:lnTo>
                    <a:pt x="126" y="271"/>
                  </a:lnTo>
                  <a:lnTo>
                    <a:pt x="126" y="267"/>
                  </a:lnTo>
                  <a:lnTo>
                    <a:pt x="130" y="267"/>
                  </a:lnTo>
                  <a:lnTo>
                    <a:pt x="134" y="271"/>
                  </a:lnTo>
                  <a:lnTo>
                    <a:pt x="137" y="271"/>
                  </a:lnTo>
                  <a:lnTo>
                    <a:pt x="137" y="271"/>
                  </a:lnTo>
                  <a:lnTo>
                    <a:pt x="141" y="267"/>
                  </a:lnTo>
                  <a:lnTo>
                    <a:pt x="145" y="263"/>
                  </a:lnTo>
                  <a:lnTo>
                    <a:pt x="145" y="260"/>
                  </a:lnTo>
                  <a:lnTo>
                    <a:pt x="141" y="260"/>
                  </a:lnTo>
                  <a:lnTo>
                    <a:pt x="141" y="260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4" y="256"/>
                  </a:lnTo>
                  <a:lnTo>
                    <a:pt x="130" y="252"/>
                  </a:lnTo>
                  <a:lnTo>
                    <a:pt x="126" y="256"/>
                  </a:lnTo>
                  <a:lnTo>
                    <a:pt x="126" y="260"/>
                  </a:lnTo>
                  <a:lnTo>
                    <a:pt x="122" y="260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5" y="260"/>
                  </a:lnTo>
                  <a:lnTo>
                    <a:pt x="111" y="260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71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8"/>
                  </a:lnTo>
                  <a:lnTo>
                    <a:pt x="111" y="282"/>
                  </a:lnTo>
                  <a:lnTo>
                    <a:pt x="115" y="282"/>
                  </a:lnTo>
                  <a:lnTo>
                    <a:pt x="115" y="282"/>
                  </a:lnTo>
                  <a:lnTo>
                    <a:pt x="115" y="282"/>
                  </a:lnTo>
                  <a:close/>
                  <a:moveTo>
                    <a:pt x="93" y="334"/>
                  </a:moveTo>
                  <a:lnTo>
                    <a:pt x="93" y="330"/>
                  </a:lnTo>
                  <a:lnTo>
                    <a:pt x="89" y="330"/>
                  </a:lnTo>
                  <a:lnTo>
                    <a:pt x="89" y="334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7" y="334"/>
                  </a:lnTo>
                  <a:lnTo>
                    <a:pt x="93" y="334"/>
                  </a:lnTo>
                  <a:lnTo>
                    <a:pt x="93" y="334"/>
                  </a:lnTo>
                  <a:close/>
                  <a:moveTo>
                    <a:pt x="97" y="330"/>
                  </a:moveTo>
                  <a:lnTo>
                    <a:pt x="97" y="326"/>
                  </a:lnTo>
                  <a:lnTo>
                    <a:pt x="97" y="323"/>
                  </a:lnTo>
                  <a:lnTo>
                    <a:pt x="100" y="326"/>
                  </a:lnTo>
                  <a:lnTo>
                    <a:pt x="100" y="326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7" y="330"/>
                  </a:lnTo>
                  <a:close/>
                  <a:moveTo>
                    <a:pt x="93" y="323"/>
                  </a:moveTo>
                  <a:lnTo>
                    <a:pt x="93" y="319"/>
                  </a:lnTo>
                  <a:lnTo>
                    <a:pt x="97" y="315"/>
                  </a:lnTo>
                  <a:lnTo>
                    <a:pt x="97" y="312"/>
                  </a:lnTo>
                  <a:lnTo>
                    <a:pt x="93" y="312"/>
                  </a:lnTo>
                  <a:lnTo>
                    <a:pt x="97" y="312"/>
                  </a:lnTo>
                  <a:lnTo>
                    <a:pt x="100" y="312"/>
                  </a:lnTo>
                  <a:lnTo>
                    <a:pt x="100" y="312"/>
                  </a:lnTo>
                  <a:lnTo>
                    <a:pt x="100" y="312"/>
                  </a:lnTo>
                  <a:lnTo>
                    <a:pt x="100" y="304"/>
                  </a:lnTo>
                  <a:lnTo>
                    <a:pt x="100" y="304"/>
                  </a:lnTo>
                  <a:lnTo>
                    <a:pt x="100" y="293"/>
                  </a:lnTo>
                  <a:lnTo>
                    <a:pt x="100" y="289"/>
                  </a:lnTo>
                  <a:lnTo>
                    <a:pt x="100" y="286"/>
                  </a:lnTo>
                  <a:lnTo>
                    <a:pt x="104" y="286"/>
                  </a:lnTo>
                  <a:lnTo>
                    <a:pt x="104" y="282"/>
                  </a:lnTo>
                  <a:lnTo>
                    <a:pt x="100" y="282"/>
                  </a:lnTo>
                  <a:lnTo>
                    <a:pt x="100" y="278"/>
                  </a:lnTo>
                  <a:lnTo>
                    <a:pt x="100" y="278"/>
                  </a:lnTo>
                  <a:lnTo>
                    <a:pt x="100" y="278"/>
                  </a:lnTo>
                  <a:lnTo>
                    <a:pt x="97" y="278"/>
                  </a:lnTo>
                  <a:lnTo>
                    <a:pt x="93" y="275"/>
                  </a:lnTo>
                  <a:lnTo>
                    <a:pt x="97" y="275"/>
                  </a:lnTo>
                  <a:lnTo>
                    <a:pt x="97" y="271"/>
                  </a:lnTo>
                  <a:lnTo>
                    <a:pt x="97" y="267"/>
                  </a:lnTo>
                  <a:lnTo>
                    <a:pt x="97" y="26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89" y="271"/>
                  </a:lnTo>
                  <a:lnTo>
                    <a:pt x="89" y="271"/>
                  </a:lnTo>
                  <a:lnTo>
                    <a:pt x="85" y="267"/>
                  </a:lnTo>
                  <a:lnTo>
                    <a:pt x="85" y="263"/>
                  </a:lnTo>
                  <a:lnTo>
                    <a:pt x="89" y="263"/>
                  </a:lnTo>
                  <a:lnTo>
                    <a:pt x="93" y="260"/>
                  </a:lnTo>
                  <a:lnTo>
                    <a:pt x="100" y="263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0"/>
                  </a:lnTo>
                  <a:lnTo>
                    <a:pt x="104" y="256"/>
                  </a:lnTo>
                  <a:lnTo>
                    <a:pt x="100" y="256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11" y="252"/>
                  </a:lnTo>
                  <a:lnTo>
                    <a:pt x="115" y="252"/>
                  </a:lnTo>
                  <a:lnTo>
                    <a:pt x="122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30" y="252"/>
                  </a:lnTo>
                  <a:lnTo>
                    <a:pt x="130" y="249"/>
                  </a:lnTo>
                  <a:lnTo>
                    <a:pt x="134" y="249"/>
                  </a:lnTo>
                  <a:lnTo>
                    <a:pt x="134" y="249"/>
                  </a:lnTo>
                  <a:lnTo>
                    <a:pt x="137" y="245"/>
                  </a:lnTo>
                  <a:lnTo>
                    <a:pt x="141" y="241"/>
                  </a:lnTo>
                  <a:lnTo>
                    <a:pt x="145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9"/>
                  </a:lnTo>
                  <a:lnTo>
                    <a:pt x="145" y="252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8" y="260"/>
                  </a:lnTo>
                  <a:lnTo>
                    <a:pt x="148" y="260"/>
                  </a:lnTo>
                  <a:lnTo>
                    <a:pt x="148" y="263"/>
                  </a:lnTo>
                  <a:lnTo>
                    <a:pt x="152" y="263"/>
                  </a:lnTo>
                  <a:lnTo>
                    <a:pt x="156" y="267"/>
                  </a:lnTo>
                  <a:lnTo>
                    <a:pt x="159" y="267"/>
                  </a:lnTo>
                  <a:lnTo>
                    <a:pt x="163" y="267"/>
                  </a:lnTo>
                  <a:lnTo>
                    <a:pt x="163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6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74" y="252"/>
                  </a:lnTo>
                  <a:lnTo>
                    <a:pt x="174" y="252"/>
                  </a:lnTo>
                  <a:lnTo>
                    <a:pt x="174" y="249"/>
                  </a:lnTo>
                  <a:lnTo>
                    <a:pt x="174" y="245"/>
                  </a:lnTo>
                  <a:lnTo>
                    <a:pt x="167" y="245"/>
                  </a:lnTo>
                  <a:lnTo>
                    <a:pt x="167" y="241"/>
                  </a:lnTo>
                  <a:lnTo>
                    <a:pt x="167" y="237"/>
                  </a:lnTo>
                  <a:lnTo>
                    <a:pt x="171" y="237"/>
                  </a:lnTo>
                  <a:lnTo>
                    <a:pt x="171" y="237"/>
                  </a:lnTo>
                  <a:lnTo>
                    <a:pt x="171" y="237"/>
                  </a:lnTo>
                  <a:lnTo>
                    <a:pt x="171" y="241"/>
                  </a:lnTo>
                  <a:lnTo>
                    <a:pt x="171" y="241"/>
                  </a:lnTo>
                  <a:lnTo>
                    <a:pt x="174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82" y="245"/>
                  </a:lnTo>
                  <a:lnTo>
                    <a:pt x="185" y="241"/>
                  </a:lnTo>
                  <a:lnTo>
                    <a:pt x="193" y="241"/>
                  </a:lnTo>
                  <a:lnTo>
                    <a:pt x="197" y="241"/>
                  </a:lnTo>
                  <a:lnTo>
                    <a:pt x="197" y="241"/>
                  </a:lnTo>
                  <a:lnTo>
                    <a:pt x="197" y="237"/>
                  </a:lnTo>
                  <a:lnTo>
                    <a:pt x="197" y="234"/>
                  </a:lnTo>
                  <a:lnTo>
                    <a:pt x="200" y="234"/>
                  </a:lnTo>
                  <a:lnTo>
                    <a:pt x="204" y="234"/>
                  </a:lnTo>
                  <a:lnTo>
                    <a:pt x="204" y="237"/>
                  </a:lnTo>
                  <a:lnTo>
                    <a:pt x="204" y="241"/>
                  </a:lnTo>
                  <a:lnTo>
                    <a:pt x="204" y="241"/>
                  </a:lnTo>
                  <a:lnTo>
                    <a:pt x="208" y="241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8" y="230"/>
                  </a:lnTo>
                  <a:lnTo>
                    <a:pt x="211" y="226"/>
                  </a:lnTo>
                  <a:lnTo>
                    <a:pt x="215" y="226"/>
                  </a:lnTo>
                  <a:lnTo>
                    <a:pt x="215" y="226"/>
                  </a:lnTo>
                  <a:lnTo>
                    <a:pt x="211" y="223"/>
                  </a:lnTo>
                  <a:lnTo>
                    <a:pt x="215" y="219"/>
                  </a:lnTo>
                  <a:lnTo>
                    <a:pt x="215" y="219"/>
                  </a:lnTo>
                  <a:lnTo>
                    <a:pt x="219" y="219"/>
                  </a:lnTo>
                  <a:lnTo>
                    <a:pt x="219" y="223"/>
                  </a:lnTo>
                  <a:lnTo>
                    <a:pt x="219" y="223"/>
                  </a:lnTo>
                  <a:lnTo>
                    <a:pt x="219" y="226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6" y="234"/>
                  </a:lnTo>
                  <a:lnTo>
                    <a:pt x="230" y="230"/>
                  </a:lnTo>
                  <a:lnTo>
                    <a:pt x="230" y="226"/>
                  </a:lnTo>
                  <a:lnTo>
                    <a:pt x="230" y="223"/>
                  </a:lnTo>
                  <a:lnTo>
                    <a:pt x="234" y="219"/>
                  </a:lnTo>
                  <a:lnTo>
                    <a:pt x="234" y="219"/>
                  </a:lnTo>
                  <a:lnTo>
                    <a:pt x="230" y="215"/>
                  </a:lnTo>
                  <a:lnTo>
                    <a:pt x="226" y="211"/>
                  </a:lnTo>
                  <a:lnTo>
                    <a:pt x="226" y="208"/>
                  </a:lnTo>
                  <a:lnTo>
                    <a:pt x="226" y="200"/>
                  </a:lnTo>
                  <a:lnTo>
                    <a:pt x="226" y="193"/>
                  </a:lnTo>
                  <a:lnTo>
                    <a:pt x="226" y="186"/>
                  </a:lnTo>
                  <a:lnTo>
                    <a:pt x="222" y="178"/>
                  </a:lnTo>
                  <a:lnTo>
                    <a:pt x="219" y="171"/>
                  </a:lnTo>
                  <a:lnTo>
                    <a:pt x="219" y="167"/>
                  </a:lnTo>
                  <a:lnTo>
                    <a:pt x="219" y="163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30" y="163"/>
                  </a:lnTo>
                  <a:lnTo>
                    <a:pt x="230" y="163"/>
                  </a:lnTo>
                  <a:lnTo>
                    <a:pt x="230" y="160"/>
                  </a:lnTo>
                  <a:lnTo>
                    <a:pt x="230" y="156"/>
                  </a:lnTo>
                  <a:lnTo>
                    <a:pt x="226" y="156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6" y="148"/>
                  </a:lnTo>
                  <a:lnTo>
                    <a:pt x="226" y="148"/>
                  </a:lnTo>
                  <a:lnTo>
                    <a:pt x="226" y="145"/>
                  </a:lnTo>
                  <a:lnTo>
                    <a:pt x="226" y="145"/>
                  </a:lnTo>
                  <a:lnTo>
                    <a:pt x="226" y="141"/>
                  </a:lnTo>
                  <a:lnTo>
                    <a:pt x="226" y="137"/>
                  </a:lnTo>
                  <a:lnTo>
                    <a:pt x="226" y="137"/>
                  </a:lnTo>
                  <a:lnTo>
                    <a:pt x="226" y="134"/>
                  </a:lnTo>
                  <a:lnTo>
                    <a:pt x="226" y="130"/>
                  </a:lnTo>
                  <a:lnTo>
                    <a:pt x="222" y="122"/>
                  </a:lnTo>
                  <a:lnTo>
                    <a:pt x="222" y="122"/>
                  </a:lnTo>
                  <a:lnTo>
                    <a:pt x="219" y="122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08" y="108"/>
                  </a:lnTo>
                  <a:lnTo>
                    <a:pt x="208" y="104"/>
                  </a:lnTo>
                  <a:lnTo>
                    <a:pt x="204" y="100"/>
                  </a:lnTo>
                  <a:lnTo>
                    <a:pt x="204" y="96"/>
                  </a:lnTo>
                  <a:lnTo>
                    <a:pt x="204" y="93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0" y="93"/>
                  </a:lnTo>
                  <a:lnTo>
                    <a:pt x="200" y="93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7" y="96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200" y="100"/>
                  </a:lnTo>
                  <a:lnTo>
                    <a:pt x="204" y="96"/>
                  </a:lnTo>
                  <a:lnTo>
                    <a:pt x="204" y="100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197" y="104"/>
                  </a:lnTo>
                  <a:lnTo>
                    <a:pt x="200" y="108"/>
                  </a:lnTo>
                  <a:lnTo>
                    <a:pt x="197" y="108"/>
                  </a:lnTo>
                  <a:lnTo>
                    <a:pt x="197" y="108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100"/>
                  </a:lnTo>
                  <a:lnTo>
                    <a:pt x="189" y="100"/>
                  </a:lnTo>
                  <a:lnTo>
                    <a:pt x="189" y="100"/>
                  </a:lnTo>
                  <a:lnTo>
                    <a:pt x="189" y="104"/>
                  </a:lnTo>
                  <a:lnTo>
                    <a:pt x="189" y="108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9" y="119"/>
                  </a:lnTo>
                  <a:lnTo>
                    <a:pt x="193" y="122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30"/>
                  </a:lnTo>
                  <a:lnTo>
                    <a:pt x="189" y="130"/>
                  </a:lnTo>
                  <a:lnTo>
                    <a:pt x="193" y="126"/>
                  </a:lnTo>
                  <a:lnTo>
                    <a:pt x="197" y="134"/>
                  </a:lnTo>
                  <a:lnTo>
                    <a:pt x="197" y="141"/>
                  </a:lnTo>
                  <a:lnTo>
                    <a:pt x="197" y="145"/>
                  </a:lnTo>
                  <a:lnTo>
                    <a:pt x="197" y="152"/>
                  </a:lnTo>
                  <a:lnTo>
                    <a:pt x="193" y="163"/>
                  </a:lnTo>
                  <a:lnTo>
                    <a:pt x="193" y="167"/>
                  </a:lnTo>
                  <a:lnTo>
                    <a:pt x="193" y="171"/>
                  </a:lnTo>
                  <a:lnTo>
                    <a:pt x="189" y="174"/>
                  </a:lnTo>
                  <a:lnTo>
                    <a:pt x="185" y="178"/>
                  </a:lnTo>
                  <a:lnTo>
                    <a:pt x="185" y="182"/>
                  </a:lnTo>
                  <a:lnTo>
                    <a:pt x="185" y="186"/>
                  </a:lnTo>
                  <a:lnTo>
                    <a:pt x="185" y="189"/>
                  </a:lnTo>
                  <a:lnTo>
                    <a:pt x="182" y="193"/>
                  </a:lnTo>
                  <a:lnTo>
                    <a:pt x="171" y="197"/>
                  </a:lnTo>
                  <a:lnTo>
                    <a:pt x="171" y="197"/>
                  </a:lnTo>
                  <a:lnTo>
                    <a:pt x="167" y="200"/>
                  </a:lnTo>
                  <a:lnTo>
                    <a:pt x="163" y="197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6"/>
                  </a:lnTo>
                  <a:lnTo>
                    <a:pt x="167" y="186"/>
                  </a:lnTo>
                  <a:lnTo>
                    <a:pt x="167" y="182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56" y="189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6" y="200"/>
                  </a:lnTo>
                  <a:lnTo>
                    <a:pt x="156" y="204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52" y="226"/>
                  </a:lnTo>
                  <a:lnTo>
                    <a:pt x="148" y="226"/>
                  </a:lnTo>
                  <a:lnTo>
                    <a:pt x="148" y="226"/>
                  </a:lnTo>
                  <a:lnTo>
                    <a:pt x="145" y="226"/>
                  </a:lnTo>
                  <a:lnTo>
                    <a:pt x="145" y="226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0" y="226"/>
                  </a:lnTo>
                  <a:lnTo>
                    <a:pt x="126" y="226"/>
                  </a:lnTo>
                  <a:lnTo>
                    <a:pt x="122" y="230"/>
                  </a:lnTo>
                  <a:lnTo>
                    <a:pt x="119" y="230"/>
                  </a:lnTo>
                  <a:lnTo>
                    <a:pt x="115" y="230"/>
                  </a:lnTo>
                  <a:lnTo>
                    <a:pt x="111" y="230"/>
                  </a:lnTo>
                  <a:lnTo>
                    <a:pt x="108" y="230"/>
                  </a:lnTo>
                  <a:lnTo>
                    <a:pt x="104" y="234"/>
                  </a:lnTo>
                  <a:lnTo>
                    <a:pt x="100" y="237"/>
                  </a:lnTo>
                  <a:lnTo>
                    <a:pt x="100" y="237"/>
                  </a:lnTo>
                  <a:lnTo>
                    <a:pt x="100" y="241"/>
                  </a:lnTo>
                  <a:lnTo>
                    <a:pt x="93" y="245"/>
                  </a:lnTo>
                  <a:lnTo>
                    <a:pt x="93" y="245"/>
                  </a:lnTo>
                  <a:lnTo>
                    <a:pt x="89" y="249"/>
                  </a:lnTo>
                  <a:lnTo>
                    <a:pt x="89" y="252"/>
                  </a:lnTo>
                  <a:lnTo>
                    <a:pt x="85" y="252"/>
                  </a:lnTo>
                  <a:lnTo>
                    <a:pt x="82" y="252"/>
                  </a:lnTo>
                  <a:lnTo>
                    <a:pt x="78" y="256"/>
                  </a:lnTo>
                  <a:lnTo>
                    <a:pt x="82" y="260"/>
                  </a:lnTo>
                  <a:lnTo>
                    <a:pt x="82" y="260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78" y="263"/>
                  </a:lnTo>
                  <a:lnTo>
                    <a:pt x="74" y="267"/>
                  </a:lnTo>
                  <a:lnTo>
                    <a:pt x="74" y="271"/>
                  </a:lnTo>
                  <a:lnTo>
                    <a:pt x="74" y="271"/>
                  </a:lnTo>
                  <a:lnTo>
                    <a:pt x="71" y="275"/>
                  </a:lnTo>
                  <a:lnTo>
                    <a:pt x="67" y="275"/>
                  </a:lnTo>
                  <a:lnTo>
                    <a:pt x="67" y="275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7" y="278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6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3" y="282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71" y="286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9"/>
                  </a:lnTo>
                  <a:lnTo>
                    <a:pt x="74" y="289"/>
                  </a:lnTo>
                  <a:lnTo>
                    <a:pt x="78" y="289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1" y="286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1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8" y="282"/>
                  </a:lnTo>
                  <a:lnTo>
                    <a:pt x="78" y="286"/>
                  </a:lnTo>
                  <a:lnTo>
                    <a:pt x="82" y="289"/>
                  </a:lnTo>
                  <a:lnTo>
                    <a:pt x="82" y="293"/>
                  </a:lnTo>
                  <a:lnTo>
                    <a:pt x="78" y="297"/>
                  </a:lnTo>
                  <a:lnTo>
                    <a:pt x="74" y="297"/>
                  </a:lnTo>
                  <a:lnTo>
                    <a:pt x="74" y="300"/>
                  </a:lnTo>
                  <a:lnTo>
                    <a:pt x="78" y="304"/>
                  </a:lnTo>
                  <a:lnTo>
                    <a:pt x="78" y="308"/>
                  </a:lnTo>
                  <a:lnTo>
                    <a:pt x="82" y="312"/>
                  </a:lnTo>
                  <a:lnTo>
                    <a:pt x="82" y="315"/>
                  </a:lnTo>
                  <a:lnTo>
                    <a:pt x="82" y="315"/>
                  </a:lnTo>
                  <a:lnTo>
                    <a:pt x="82" y="319"/>
                  </a:lnTo>
                  <a:lnTo>
                    <a:pt x="85" y="319"/>
                  </a:lnTo>
                  <a:lnTo>
                    <a:pt x="89" y="319"/>
                  </a:lnTo>
                  <a:lnTo>
                    <a:pt x="89" y="319"/>
                  </a:lnTo>
                  <a:lnTo>
                    <a:pt x="89" y="315"/>
                  </a:lnTo>
                  <a:lnTo>
                    <a:pt x="85" y="312"/>
                  </a:lnTo>
                  <a:lnTo>
                    <a:pt x="85" y="308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89" y="312"/>
                  </a:lnTo>
                  <a:lnTo>
                    <a:pt x="89" y="312"/>
                  </a:lnTo>
                  <a:lnTo>
                    <a:pt x="93" y="319"/>
                  </a:lnTo>
                  <a:lnTo>
                    <a:pt x="93" y="319"/>
                  </a:lnTo>
                  <a:lnTo>
                    <a:pt x="93" y="3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6861137" y="2317785"/>
              <a:ext cx="95211" cy="137670"/>
            </a:xfrm>
            <a:custGeom>
              <a:avLst/>
              <a:gdLst>
                <a:gd name="T0" fmla="*/ 48 w 74"/>
                <a:gd name="T1" fmla="*/ 78 h 107"/>
                <a:gd name="T2" fmla="*/ 44 w 74"/>
                <a:gd name="T3" fmla="*/ 78 h 107"/>
                <a:gd name="T4" fmla="*/ 44 w 74"/>
                <a:gd name="T5" fmla="*/ 78 h 107"/>
                <a:gd name="T6" fmla="*/ 18 w 74"/>
                <a:gd name="T7" fmla="*/ 85 h 107"/>
                <a:gd name="T8" fmla="*/ 22 w 74"/>
                <a:gd name="T9" fmla="*/ 85 h 107"/>
                <a:gd name="T10" fmla="*/ 22 w 74"/>
                <a:gd name="T11" fmla="*/ 85 h 107"/>
                <a:gd name="T12" fmla="*/ 22 w 74"/>
                <a:gd name="T13" fmla="*/ 89 h 107"/>
                <a:gd name="T14" fmla="*/ 22 w 74"/>
                <a:gd name="T15" fmla="*/ 89 h 107"/>
                <a:gd name="T16" fmla="*/ 55 w 74"/>
                <a:gd name="T17" fmla="*/ 74 h 107"/>
                <a:gd name="T18" fmla="*/ 59 w 74"/>
                <a:gd name="T19" fmla="*/ 78 h 107"/>
                <a:gd name="T20" fmla="*/ 59 w 74"/>
                <a:gd name="T21" fmla="*/ 78 h 107"/>
                <a:gd name="T22" fmla="*/ 59 w 74"/>
                <a:gd name="T23" fmla="*/ 74 h 107"/>
                <a:gd name="T24" fmla="*/ 70 w 74"/>
                <a:gd name="T25" fmla="*/ 92 h 107"/>
                <a:gd name="T26" fmla="*/ 70 w 74"/>
                <a:gd name="T27" fmla="*/ 89 h 107"/>
                <a:gd name="T28" fmla="*/ 74 w 74"/>
                <a:gd name="T29" fmla="*/ 92 h 107"/>
                <a:gd name="T30" fmla="*/ 70 w 74"/>
                <a:gd name="T31" fmla="*/ 92 h 107"/>
                <a:gd name="T32" fmla="*/ 74 w 74"/>
                <a:gd name="T33" fmla="*/ 85 h 107"/>
                <a:gd name="T34" fmla="*/ 70 w 74"/>
                <a:gd name="T35" fmla="*/ 85 h 107"/>
                <a:gd name="T36" fmla="*/ 70 w 74"/>
                <a:gd name="T37" fmla="*/ 81 h 107"/>
                <a:gd name="T38" fmla="*/ 74 w 74"/>
                <a:gd name="T39" fmla="*/ 81 h 107"/>
                <a:gd name="T40" fmla="*/ 74 w 74"/>
                <a:gd name="T41" fmla="*/ 85 h 107"/>
                <a:gd name="T42" fmla="*/ 26 w 74"/>
                <a:gd name="T43" fmla="*/ 107 h 107"/>
                <a:gd name="T44" fmla="*/ 26 w 74"/>
                <a:gd name="T45" fmla="*/ 104 h 107"/>
                <a:gd name="T46" fmla="*/ 37 w 74"/>
                <a:gd name="T47" fmla="*/ 104 h 107"/>
                <a:gd name="T48" fmla="*/ 33 w 74"/>
                <a:gd name="T49" fmla="*/ 107 h 107"/>
                <a:gd name="T50" fmla="*/ 26 w 74"/>
                <a:gd name="T51" fmla="*/ 107 h 107"/>
                <a:gd name="T52" fmla="*/ 0 w 74"/>
                <a:gd name="T53" fmla="*/ 18 h 107"/>
                <a:gd name="T54" fmla="*/ 3 w 74"/>
                <a:gd name="T55" fmla="*/ 18 h 107"/>
                <a:gd name="T56" fmla="*/ 3 w 74"/>
                <a:gd name="T57" fmla="*/ 18 h 107"/>
                <a:gd name="T58" fmla="*/ 15 w 74"/>
                <a:gd name="T59" fmla="*/ 29 h 107"/>
                <a:gd name="T60" fmla="*/ 18 w 74"/>
                <a:gd name="T61" fmla="*/ 33 h 107"/>
                <a:gd name="T62" fmla="*/ 22 w 74"/>
                <a:gd name="T63" fmla="*/ 37 h 107"/>
                <a:gd name="T64" fmla="*/ 15 w 74"/>
                <a:gd name="T65" fmla="*/ 33 h 107"/>
                <a:gd name="T66" fmla="*/ 11 w 74"/>
                <a:gd name="T67" fmla="*/ 37 h 107"/>
                <a:gd name="T68" fmla="*/ 15 w 74"/>
                <a:gd name="T69" fmla="*/ 44 h 107"/>
                <a:gd name="T70" fmla="*/ 18 w 74"/>
                <a:gd name="T71" fmla="*/ 44 h 107"/>
                <a:gd name="T72" fmla="*/ 18 w 74"/>
                <a:gd name="T73" fmla="*/ 52 h 107"/>
                <a:gd name="T74" fmla="*/ 22 w 74"/>
                <a:gd name="T75" fmla="*/ 59 h 107"/>
                <a:gd name="T76" fmla="*/ 18 w 74"/>
                <a:gd name="T77" fmla="*/ 63 h 107"/>
                <a:gd name="T78" fmla="*/ 22 w 74"/>
                <a:gd name="T79" fmla="*/ 66 h 107"/>
                <a:gd name="T80" fmla="*/ 18 w 74"/>
                <a:gd name="T81" fmla="*/ 70 h 107"/>
                <a:gd name="T82" fmla="*/ 18 w 74"/>
                <a:gd name="T83" fmla="*/ 74 h 107"/>
                <a:gd name="T84" fmla="*/ 26 w 74"/>
                <a:gd name="T85" fmla="*/ 81 h 107"/>
                <a:gd name="T86" fmla="*/ 26 w 74"/>
                <a:gd name="T87" fmla="*/ 85 h 107"/>
                <a:gd name="T88" fmla="*/ 29 w 74"/>
                <a:gd name="T89" fmla="*/ 85 h 107"/>
                <a:gd name="T90" fmla="*/ 29 w 74"/>
                <a:gd name="T91" fmla="*/ 85 h 107"/>
                <a:gd name="T92" fmla="*/ 40 w 74"/>
                <a:gd name="T93" fmla="*/ 74 h 107"/>
                <a:gd name="T94" fmla="*/ 44 w 74"/>
                <a:gd name="T95" fmla="*/ 78 h 107"/>
                <a:gd name="T96" fmla="*/ 48 w 74"/>
                <a:gd name="T97" fmla="*/ 74 h 107"/>
                <a:gd name="T98" fmla="*/ 52 w 74"/>
                <a:gd name="T99" fmla="*/ 74 h 107"/>
                <a:gd name="T100" fmla="*/ 55 w 74"/>
                <a:gd name="T101" fmla="*/ 74 h 107"/>
                <a:gd name="T102" fmla="*/ 59 w 74"/>
                <a:gd name="T103" fmla="*/ 70 h 107"/>
                <a:gd name="T104" fmla="*/ 66 w 74"/>
                <a:gd name="T105" fmla="*/ 66 h 107"/>
                <a:gd name="T106" fmla="*/ 66 w 74"/>
                <a:gd name="T107" fmla="*/ 63 h 107"/>
                <a:gd name="T108" fmla="*/ 66 w 74"/>
                <a:gd name="T109" fmla="*/ 52 h 107"/>
                <a:gd name="T110" fmla="*/ 63 w 74"/>
                <a:gd name="T111" fmla="*/ 48 h 107"/>
                <a:gd name="T112" fmla="*/ 59 w 74"/>
                <a:gd name="T113" fmla="*/ 37 h 107"/>
                <a:gd name="T114" fmla="*/ 48 w 74"/>
                <a:gd name="T115" fmla="*/ 18 h 107"/>
                <a:gd name="T116" fmla="*/ 33 w 74"/>
                <a:gd name="T117" fmla="*/ 0 h 107"/>
                <a:gd name="T118" fmla="*/ 18 w 74"/>
                <a:gd name="T119" fmla="*/ 3 h 107"/>
                <a:gd name="T120" fmla="*/ 3 w 74"/>
                <a:gd name="T121" fmla="*/ 11 h 107"/>
                <a:gd name="T122" fmla="*/ 0 w 74"/>
                <a:gd name="T123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" h="107">
                  <a:moveTo>
                    <a:pt x="44" y="78"/>
                  </a:moveTo>
                  <a:lnTo>
                    <a:pt x="48" y="78"/>
                  </a:lnTo>
                  <a:lnTo>
                    <a:pt x="48" y="78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22" y="89"/>
                  </a:moveTo>
                  <a:lnTo>
                    <a:pt x="18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close/>
                  <a:moveTo>
                    <a:pt x="59" y="74"/>
                  </a:moveTo>
                  <a:lnTo>
                    <a:pt x="55" y="74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close/>
                  <a:moveTo>
                    <a:pt x="70" y="92"/>
                  </a:moveTo>
                  <a:lnTo>
                    <a:pt x="70" y="89"/>
                  </a:lnTo>
                  <a:lnTo>
                    <a:pt x="70" y="89"/>
                  </a:lnTo>
                  <a:lnTo>
                    <a:pt x="74" y="89"/>
                  </a:lnTo>
                  <a:lnTo>
                    <a:pt x="74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close/>
                  <a:moveTo>
                    <a:pt x="74" y="85"/>
                  </a:moveTo>
                  <a:lnTo>
                    <a:pt x="70" y="89"/>
                  </a:lnTo>
                  <a:lnTo>
                    <a:pt x="70" y="85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74" y="85"/>
                  </a:lnTo>
                  <a:close/>
                  <a:moveTo>
                    <a:pt x="26" y="107"/>
                  </a:moveTo>
                  <a:lnTo>
                    <a:pt x="26" y="107"/>
                  </a:lnTo>
                  <a:lnTo>
                    <a:pt x="26" y="104"/>
                  </a:lnTo>
                  <a:lnTo>
                    <a:pt x="33" y="100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3" y="107"/>
                  </a:lnTo>
                  <a:lnTo>
                    <a:pt x="29" y="107"/>
                  </a:lnTo>
                  <a:lnTo>
                    <a:pt x="26" y="107"/>
                  </a:lnTo>
                  <a:lnTo>
                    <a:pt x="26" y="107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2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2" y="59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2" y="66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22" y="81"/>
                  </a:lnTo>
                  <a:lnTo>
                    <a:pt x="26" y="81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9"/>
                  </a:lnTo>
                  <a:lnTo>
                    <a:pt x="29" y="85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33" y="81"/>
                  </a:lnTo>
                  <a:lnTo>
                    <a:pt x="40" y="74"/>
                  </a:lnTo>
                  <a:lnTo>
                    <a:pt x="44" y="74"/>
                  </a:lnTo>
                  <a:lnTo>
                    <a:pt x="44" y="78"/>
                  </a:lnTo>
                  <a:lnTo>
                    <a:pt x="44" y="74"/>
                  </a:lnTo>
                  <a:lnTo>
                    <a:pt x="48" y="74"/>
                  </a:lnTo>
                  <a:lnTo>
                    <a:pt x="48" y="78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9" y="70"/>
                  </a:lnTo>
                  <a:lnTo>
                    <a:pt x="63" y="70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3" y="40"/>
                  </a:lnTo>
                  <a:lnTo>
                    <a:pt x="59" y="37"/>
                  </a:lnTo>
                  <a:lnTo>
                    <a:pt x="59" y="29"/>
                  </a:lnTo>
                  <a:lnTo>
                    <a:pt x="48" y="18"/>
                  </a:lnTo>
                  <a:lnTo>
                    <a:pt x="40" y="11"/>
                  </a:lnTo>
                  <a:lnTo>
                    <a:pt x="33" y="0"/>
                  </a:lnTo>
                  <a:lnTo>
                    <a:pt x="29" y="3"/>
                  </a:lnTo>
                  <a:lnTo>
                    <a:pt x="18" y="3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817391" y="2189123"/>
              <a:ext cx="100357" cy="156969"/>
            </a:xfrm>
            <a:custGeom>
              <a:avLst/>
              <a:gdLst>
                <a:gd name="T0" fmla="*/ 0 w 78"/>
                <a:gd name="T1" fmla="*/ 70 h 122"/>
                <a:gd name="T2" fmla="*/ 4 w 78"/>
                <a:gd name="T3" fmla="*/ 63 h 122"/>
                <a:gd name="T4" fmla="*/ 12 w 78"/>
                <a:gd name="T5" fmla="*/ 55 h 122"/>
                <a:gd name="T6" fmla="*/ 15 w 78"/>
                <a:gd name="T7" fmla="*/ 51 h 122"/>
                <a:gd name="T8" fmla="*/ 19 w 78"/>
                <a:gd name="T9" fmla="*/ 40 h 122"/>
                <a:gd name="T10" fmla="*/ 19 w 78"/>
                <a:gd name="T11" fmla="*/ 33 h 122"/>
                <a:gd name="T12" fmla="*/ 26 w 78"/>
                <a:gd name="T13" fmla="*/ 37 h 122"/>
                <a:gd name="T14" fmla="*/ 30 w 78"/>
                <a:gd name="T15" fmla="*/ 37 h 122"/>
                <a:gd name="T16" fmla="*/ 37 w 78"/>
                <a:gd name="T17" fmla="*/ 40 h 122"/>
                <a:gd name="T18" fmla="*/ 49 w 78"/>
                <a:gd name="T19" fmla="*/ 40 h 122"/>
                <a:gd name="T20" fmla="*/ 49 w 78"/>
                <a:gd name="T21" fmla="*/ 33 h 122"/>
                <a:gd name="T22" fmla="*/ 45 w 78"/>
                <a:gd name="T23" fmla="*/ 25 h 122"/>
                <a:gd name="T24" fmla="*/ 49 w 78"/>
                <a:gd name="T25" fmla="*/ 25 h 122"/>
                <a:gd name="T26" fmla="*/ 56 w 78"/>
                <a:gd name="T27" fmla="*/ 18 h 122"/>
                <a:gd name="T28" fmla="*/ 63 w 78"/>
                <a:gd name="T29" fmla="*/ 14 h 122"/>
                <a:gd name="T30" fmla="*/ 63 w 78"/>
                <a:gd name="T31" fmla="*/ 7 h 122"/>
                <a:gd name="T32" fmla="*/ 63 w 78"/>
                <a:gd name="T33" fmla="*/ 3 h 122"/>
                <a:gd name="T34" fmla="*/ 67 w 78"/>
                <a:gd name="T35" fmla="*/ 3 h 122"/>
                <a:gd name="T36" fmla="*/ 67 w 78"/>
                <a:gd name="T37" fmla="*/ 7 h 122"/>
                <a:gd name="T38" fmla="*/ 78 w 78"/>
                <a:gd name="T39" fmla="*/ 14 h 122"/>
                <a:gd name="T40" fmla="*/ 71 w 78"/>
                <a:gd name="T41" fmla="*/ 18 h 122"/>
                <a:gd name="T42" fmla="*/ 71 w 78"/>
                <a:gd name="T43" fmla="*/ 22 h 122"/>
                <a:gd name="T44" fmla="*/ 67 w 78"/>
                <a:gd name="T45" fmla="*/ 33 h 122"/>
                <a:gd name="T46" fmla="*/ 71 w 78"/>
                <a:gd name="T47" fmla="*/ 44 h 122"/>
                <a:gd name="T48" fmla="*/ 71 w 78"/>
                <a:gd name="T49" fmla="*/ 48 h 122"/>
                <a:gd name="T50" fmla="*/ 71 w 78"/>
                <a:gd name="T51" fmla="*/ 55 h 122"/>
                <a:gd name="T52" fmla="*/ 63 w 78"/>
                <a:gd name="T53" fmla="*/ 63 h 122"/>
                <a:gd name="T54" fmla="*/ 60 w 78"/>
                <a:gd name="T55" fmla="*/ 66 h 122"/>
                <a:gd name="T56" fmla="*/ 52 w 78"/>
                <a:gd name="T57" fmla="*/ 70 h 122"/>
                <a:gd name="T58" fmla="*/ 45 w 78"/>
                <a:gd name="T59" fmla="*/ 74 h 122"/>
                <a:gd name="T60" fmla="*/ 49 w 78"/>
                <a:gd name="T61" fmla="*/ 81 h 122"/>
                <a:gd name="T62" fmla="*/ 49 w 78"/>
                <a:gd name="T63" fmla="*/ 89 h 122"/>
                <a:gd name="T64" fmla="*/ 56 w 78"/>
                <a:gd name="T65" fmla="*/ 92 h 122"/>
                <a:gd name="T66" fmla="*/ 67 w 78"/>
                <a:gd name="T67" fmla="*/ 100 h 122"/>
                <a:gd name="T68" fmla="*/ 52 w 78"/>
                <a:gd name="T69" fmla="*/ 103 h 122"/>
                <a:gd name="T70" fmla="*/ 37 w 78"/>
                <a:gd name="T71" fmla="*/ 111 h 122"/>
                <a:gd name="T72" fmla="*/ 34 w 78"/>
                <a:gd name="T73" fmla="*/ 118 h 122"/>
                <a:gd name="T74" fmla="*/ 26 w 78"/>
                <a:gd name="T75" fmla="*/ 118 h 122"/>
                <a:gd name="T76" fmla="*/ 26 w 78"/>
                <a:gd name="T77" fmla="*/ 122 h 122"/>
                <a:gd name="T78" fmla="*/ 19 w 78"/>
                <a:gd name="T79" fmla="*/ 122 h 122"/>
                <a:gd name="T80" fmla="*/ 23 w 78"/>
                <a:gd name="T81" fmla="*/ 118 h 122"/>
                <a:gd name="T82" fmla="*/ 15 w 78"/>
                <a:gd name="T83" fmla="*/ 118 h 122"/>
                <a:gd name="T84" fmla="*/ 15 w 78"/>
                <a:gd name="T85" fmla="*/ 115 h 122"/>
                <a:gd name="T86" fmla="*/ 19 w 78"/>
                <a:gd name="T87" fmla="*/ 103 h 122"/>
                <a:gd name="T88" fmla="*/ 26 w 78"/>
                <a:gd name="T89" fmla="*/ 100 h 122"/>
                <a:gd name="T90" fmla="*/ 15 w 78"/>
                <a:gd name="T91" fmla="*/ 103 h 122"/>
                <a:gd name="T92" fmla="*/ 15 w 78"/>
                <a:gd name="T93" fmla="*/ 92 h 122"/>
                <a:gd name="T94" fmla="*/ 15 w 78"/>
                <a:gd name="T95" fmla="*/ 85 h 122"/>
                <a:gd name="T96" fmla="*/ 19 w 78"/>
                <a:gd name="T97" fmla="*/ 81 h 122"/>
                <a:gd name="T98" fmla="*/ 15 w 78"/>
                <a:gd name="T99" fmla="*/ 81 h 122"/>
                <a:gd name="T100" fmla="*/ 8 w 78"/>
                <a:gd name="T101" fmla="*/ 81 h 122"/>
                <a:gd name="T102" fmla="*/ 4 w 78"/>
                <a:gd name="T103" fmla="*/ 81 h 122"/>
                <a:gd name="T104" fmla="*/ 0 w 78"/>
                <a:gd name="T105" fmla="*/ 77 h 122"/>
                <a:gd name="T106" fmla="*/ 0 w 78"/>
                <a:gd name="T107" fmla="*/ 7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" h="122">
                  <a:moveTo>
                    <a:pt x="0" y="77"/>
                  </a:moveTo>
                  <a:lnTo>
                    <a:pt x="0" y="70"/>
                  </a:lnTo>
                  <a:lnTo>
                    <a:pt x="4" y="66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5" y="51"/>
                  </a:lnTo>
                  <a:lnTo>
                    <a:pt x="19" y="44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3"/>
                  </a:lnTo>
                  <a:lnTo>
                    <a:pt x="23" y="2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7" y="40"/>
                  </a:lnTo>
                  <a:lnTo>
                    <a:pt x="45" y="37"/>
                  </a:lnTo>
                  <a:lnTo>
                    <a:pt x="49" y="40"/>
                  </a:lnTo>
                  <a:lnTo>
                    <a:pt x="52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9" y="25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60" y="14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4" y="11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1" y="22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71" y="37"/>
                  </a:lnTo>
                  <a:lnTo>
                    <a:pt x="71" y="44"/>
                  </a:lnTo>
                  <a:lnTo>
                    <a:pt x="74" y="48"/>
                  </a:lnTo>
                  <a:lnTo>
                    <a:pt x="71" y="48"/>
                  </a:lnTo>
                  <a:lnTo>
                    <a:pt x="67" y="51"/>
                  </a:lnTo>
                  <a:lnTo>
                    <a:pt x="71" y="55"/>
                  </a:lnTo>
                  <a:lnTo>
                    <a:pt x="60" y="63"/>
                  </a:lnTo>
                  <a:lnTo>
                    <a:pt x="63" y="63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6" y="66"/>
                  </a:lnTo>
                  <a:lnTo>
                    <a:pt x="52" y="70"/>
                  </a:lnTo>
                  <a:lnTo>
                    <a:pt x="52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9" y="81"/>
                  </a:lnTo>
                  <a:lnTo>
                    <a:pt x="45" y="85"/>
                  </a:lnTo>
                  <a:lnTo>
                    <a:pt x="49" y="89"/>
                  </a:lnTo>
                  <a:lnTo>
                    <a:pt x="52" y="89"/>
                  </a:lnTo>
                  <a:lnTo>
                    <a:pt x="56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3" y="103"/>
                  </a:lnTo>
                  <a:lnTo>
                    <a:pt x="52" y="103"/>
                  </a:lnTo>
                  <a:lnTo>
                    <a:pt x="45" y="111"/>
                  </a:lnTo>
                  <a:lnTo>
                    <a:pt x="37" y="111"/>
                  </a:lnTo>
                  <a:lnTo>
                    <a:pt x="34" y="115"/>
                  </a:lnTo>
                  <a:lnTo>
                    <a:pt x="34" y="118"/>
                  </a:lnTo>
                  <a:lnTo>
                    <a:pt x="30" y="115"/>
                  </a:lnTo>
                  <a:lnTo>
                    <a:pt x="26" y="118"/>
                  </a:lnTo>
                  <a:lnTo>
                    <a:pt x="30" y="118"/>
                  </a:lnTo>
                  <a:lnTo>
                    <a:pt x="26" y="122"/>
                  </a:lnTo>
                  <a:lnTo>
                    <a:pt x="23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23" y="118"/>
                  </a:lnTo>
                  <a:lnTo>
                    <a:pt x="19" y="115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07"/>
                  </a:lnTo>
                  <a:lnTo>
                    <a:pt x="19" y="103"/>
                  </a:lnTo>
                  <a:lnTo>
                    <a:pt x="23" y="103"/>
                  </a:lnTo>
                  <a:lnTo>
                    <a:pt x="26" y="100"/>
                  </a:lnTo>
                  <a:lnTo>
                    <a:pt x="23" y="103"/>
                  </a:lnTo>
                  <a:lnTo>
                    <a:pt x="15" y="103"/>
                  </a:lnTo>
                  <a:lnTo>
                    <a:pt x="15" y="100"/>
                  </a:lnTo>
                  <a:lnTo>
                    <a:pt x="15" y="92"/>
                  </a:lnTo>
                  <a:lnTo>
                    <a:pt x="19" y="89"/>
                  </a:lnTo>
                  <a:lnTo>
                    <a:pt x="15" y="85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5" y="81"/>
                  </a:lnTo>
                  <a:lnTo>
                    <a:pt x="12" y="85"/>
                  </a:lnTo>
                  <a:lnTo>
                    <a:pt x="8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02952" y="1988409"/>
              <a:ext cx="653609" cy="276626"/>
            </a:xfrm>
            <a:custGeom>
              <a:avLst/>
              <a:gdLst>
                <a:gd name="T0" fmla="*/ 19 w 508"/>
                <a:gd name="T1" fmla="*/ 66 h 215"/>
                <a:gd name="T2" fmla="*/ 30 w 508"/>
                <a:gd name="T3" fmla="*/ 52 h 215"/>
                <a:gd name="T4" fmla="*/ 37 w 508"/>
                <a:gd name="T5" fmla="*/ 44 h 215"/>
                <a:gd name="T6" fmla="*/ 60 w 508"/>
                <a:gd name="T7" fmla="*/ 37 h 215"/>
                <a:gd name="T8" fmla="*/ 71 w 508"/>
                <a:gd name="T9" fmla="*/ 41 h 215"/>
                <a:gd name="T10" fmla="*/ 89 w 508"/>
                <a:gd name="T11" fmla="*/ 41 h 215"/>
                <a:gd name="T12" fmla="*/ 108 w 508"/>
                <a:gd name="T13" fmla="*/ 55 h 215"/>
                <a:gd name="T14" fmla="*/ 126 w 508"/>
                <a:gd name="T15" fmla="*/ 52 h 215"/>
                <a:gd name="T16" fmla="*/ 145 w 508"/>
                <a:gd name="T17" fmla="*/ 52 h 215"/>
                <a:gd name="T18" fmla="*/ 148 w 508"/>
                <a:gd name="T19" fmla="*/ 33 h 215"/>
                <a:gd name="T20" fmla="*/ 137 w 508"/>
                <a:gd name="T21" fmla="*/ 18 h 215"/>
                <a:gd name="T22" fmla="*/ 148 w 508"/>
                <a:gd name="T23" fmla="*/ 7 h 215"/>
                <a:gd name="T24" fmla="*/ 159 w 508"/>
                <a:gd name="T25" fmla="*/ 3 h 215"/>
                <a:gd name="T26" fmla="*/ 182 w 508"/>
                <a:gd name="T27" fmla="*/ 7 h 215"/>
                <a:gd name="T28" fmla="*/ 200 w 508"/>
                <a:gd name="T29" fmla="*/ 11 h 215"/>
                <a:gd name="T30" fmla="*/ 208 w 508"/>
                <a:gd name="T31" fmla="*/ 26 h 215"/>
                <a:gd name="T32" fmla="*/ 219 w 508"/>
                <a:gd name="T33" fmla="*/ 33 h 215"/>
                <a:gd name="T34" fmla="*/ 237 w 508"/>
                <a:gd name="T35" fmla="*/ 37 h 215"/>
                <a:gd name="T36" fmla="*/ 259 w 508"/>
                <a:gd name="T37" fmla="*/ 29 h 215"/>
                <a:gd name="T38" fmla="*/ 285 w 508"/>
                <a:gd name="T39" fmla="*/ 33 h 215"/>
                <a:gd name="T40" fmla="*/ 308 w 508"/>
                <a:gd name="T41" fmla="*/ 44 h 215"/>
                <a:gd name="T42" fmla="*/ 330 w 508"/>
                <a:gd name="T43" fmla="*/ 48 h 215"/>
                <a:gd name="T44" fmla="*/ 356 w 508"/>
                <a:gd name="T45" fmla="*/ 48 h 215"/>
                <a:gd name="T46" fmla="*/ 378 w 508"/>
                <a:gd name="T47" fmla="*/ 37 h 215"/>
                <a:gd name="T48" fmla="*/ 393 w 508"/>
                <a:gd name="T49" fmla="*/ 26 h 215"/>
                <a:gd name="T50" fmla="*/ 408 w 508"/>
                <a:gd name="T51" fmla="*/ 18 h 215"/>
                <a:gd name="T52" fmla="*/ 422 w 508"/>
                <a:gd name="T53" fmla="*/ 26 h 215"/>
                <a:gd name="T54" fmla="*/ 437 w 508"/>
                <a:gd name="T55" fmla="*/ 48 h 215"/>
                <a:gd name="T56" fmla="*/ 445 w 508"/>
                <a:gd name="T57" fmla="*/ 74 h 215"/>
                <a:gd name="T58" fmla="*/ 471 w 508"/>
                <a:gd name="T59" fmla="*/ 66 h 215"/>
                <a:gd name="T60" fmla="*/ 496 w 508"/>
                <a:gd name="T61" fmla="*/ 70 h 215"/>
                <a:gd name="T62" fmla="*/ 504 w 508"/>
                <a:gd name="T63" fmla="*/ 89 h 215"/>
                <a:gd name="T64" fmla="*/ 496 w 508"/>
                <a:gd name="T65" fmla="*/ 92 h 215"/>
                <a:gd name="T66" fmla="*/ 474 w 508"/>
                <a:gd name="T67" fmla="*/ 100 h 215"/>
                <a:gd name="T68" fmla="*/ 467 w 508"/>
                <a:gd name="T69" fmla="*/ 104 h 215"/>
                <a:gd name="T70" fmla="*/ 452 w 508"/>
                <a:gd name="T71" fmla="*/ 126 h 215"/>
                <a:gd name="T72" fmla="*/ 430 w 508"/>
                <a:gd name="T73" fmla="*/ 133 h 215"/>
                <a:gd name="T74" fmla="*/ 415 w 508"/>
                <a:gd name="T75" fmla="*/ 137 h 215"/>
                <a:gd name="T76" fmla="*/ 393 w 508"/>
                <a:gd name="T77" fmla="*/ 148 h 215"/>
                <a:gd name="T78" fmla="*/ 404 w 508"/>
                <a:gd name="T79" fmla="*/ 163 h 215"/>
                <a:gd name="T80" fmla="*/ 382 w 508"/>
                <a:gd name="T81" fmla="*/ 189 h 215"/>
                <a:gd name="T82" fmla="*/ 352 w 508"/>
                <a:gd name="T83" fmla="*/ 196 h 215"/>
                <a:gd name="T84" fmla="*/ 311 w 508"/>
                <a:gd name="T85" fmla="*/ 215 h 215"/>
                <a:gd name="T86" fmla="*/ 289 w 508"/>
                <a:gd name="T87" fmla="*/ 215 h 215"/>
                <a:gd name="T88" fmla="*/ 248 w 508"/>
                <a:gd name="T89" fmla="*/ 196 h 215"/>
                <a:gd name="T90" fmla="*/ 215 w 508"/>
                <a:gd name="T91" fmla="*/ 200 h 215"/>
                <a:gd name="T92" fmla="*/ 167 w 508"/>
                <a:gd name="T93" fmla="*/ 200 h 215"/>
                <a:gd name="T94" fmla="*/ 152 w 508"/>
                <a:gd name="T95" fmla="*/ 178 h 215"/>
                <a:gd name="T96" fmla="*/ 145 w 508"/>
                <a:gd name="T97" fmla="*/ 170 h 215"/>
                <a:gd name="T98" fmla="*/ 122 w 508"/>
                <a:gd name="T99" fmla="*/ 163 h 215"/>
                <a:gd name="T100" fmla="*/ 100 w 508"/>
                <a:gd name="T101" fmla="*/ 156 h 215"/>
                <a:gd name="T102" fmla="*/ 63 w 508"/>
                <a:gd name="T103" fmla="*/ 148 h 215"/>
                <a:gd name="T104" fmla="*/ 67 w 508"/>
                <a:gd name="T105" fmla="*/ 133 h 215"/>
                <a:gd name="T106" fmla="*/ 60 w 508"/>
                <a:gd name="T107" fmla="*/ 118 h 215"/>
                <a:gd name="T108" fmla="*/ 52 w 508"/>
                <a:gd name="T109" fmla="*/ 107 h 215"/>
                <a:gd name="T110" fmla="*/ 37 w 508"/>
                <a:gd name="T111" fmla="*/ 104 h 215"/>
                <a:gd name="T112" fmla="*/ 26 w 508"/>
                <a:gd name="T113" fmla="*/ 100 h 215"/>
                <a:gd name="T114" fmla="*/ 19 w 508"/>
                <a:gd name="T115" fmla="*/ 96 h 215"/>
                <a:gd name="T116" fmla="*/ 4 w 508"/>
                <a:gd name="T117" fmla="*/ 85 h 215"/>
                <a:gd name="T118" fmla="*/ 0 w 508"/>
                <a:gd name="T119" fmla="*/ 8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8" h="215">
                  <a:moveTo>
                    <a:pt x="0" y="78"/>
                  </a:moveTo>
                  <a:lnTo>
                    <a:pt x="4" y="70"/>
                  </a:lnTo>
                  <a:lnTo>
                    <a:pt x="8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9" y="66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59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5" y="41"/>
                  </a:lnTo>
                  <a:lnTo>
                    <a:pt x="48" y="37"/>
                  </a:lnTo>
                  <a:lnTo>
                    <a:pt x="56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3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4"/>
                  </a:lnTo>
                  <a:lnTo>
                    <a:pt x="89" y="44"/>
                  </a:lnTo>
                  <a:lnTo>
                    <a:pt x="97" y="52"/>
                  </a:lnTo>
                  <a:lnTo>
                    <a:pt x="100" y="52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11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22" y="52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34" y="52"/>
                  </a:lnTo>
                  <a:lnTo>
                    <a:pt x="137" y="52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5" y="52"/>
                  </a:lnTo>
                  <a:lnTo>
                    <a:pt x="148" y="52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48" y="44"/>
                  </a:lnTo>
                  <a:lnTo>
                    <a:pt x="148" y="41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37" y="29"/>
                  </a:lnTo>
                  <a:lnTo>
                    <a:pt x="137" y="26"/>
                  </a:lnTo>
                  <a:lnTo>
                    <a:pt x="137" y="18"/>
                  </a:lnTo>
                  <a:lnTo>
                    <a:pt x="141" y="15"/>
                  </a:lnTo>
                  <a:lnTo>
                    <a:pt x="141" y="11"/>
                  </a:lnTo>
                  <a:lnTo>
                    <a:pt x="141" y="7"/>
                  </a:lnTo>
                  <a:lnTo>
                    <a:pt x="145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9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7" y="7"/>
                  </a:lnTo>
                  <a:lnTo>
                    <a:pt x="171" y="7"/>
                  </a:lnTo>
                  <a:lnTo>
                    <a:pt x="178" y="7"/>
                  </a:lnTo>
                  <a:lnTo>
                    <a:pt x="182" y="7"/>
                  </a:lnTo>
                  <a:lnTo>
                    <a:pt x="182" y="11"/>
                  </a:lnTo>
                  <a:lnTo>
                    <a:pt x="185" y="11"/>
                  </a:lnTo>
                  <a:lnTo>
                    <a:pt x="189" y="11"/>
                  </a:lnTo>
                  <a:lnTo>
                    <a:pt x="193" y="11"/>
                  </a:lnTo>
                  <a:lnTo>
                    <a:pt x="197" y="11"/>
                  </a:lnTo>
                  <a:lnTo>
                    <a:pt x="200" y="11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4" y="18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8" y="26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11" y="29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9" y="33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30" y="37"/>
                  </a:lnTo>
                  <a:lnTo>
                    <a:pt x="234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1" y="37"/>
                  </a:lnTo>
                  <a:lnTo>
                    <a:pt x="241" y="37"/>
                  </a:lnTo>
                  <a:lnTo>
                    <a:pt x="245" y="33"/>
                  </a:lnTo>
                  <a:lnTo>
                    <a:pt x="248" y="29"/>
                  </a:lnTo>
                  <a:lnTo>
                    <a:pt x="256" y="29"/>
                  </a:lnTo>
                  <a:lnTo>
                    <a:pt x="259" y="29"/>
                  </a:lnTo>
                  <a:lnTo>
                    <a:pt x="263" y="29"/>
                  </a:lnTo>
                  <a:lnTo>
                    <a:pt x="267" y="29"/>
                  </a:lnTo>
                  <a:lnTo>
                    <a:pt x="271" y="29"/>
                  </a:lnTo>
                  <a:lnTo>
                    <a:pt x="278" y="29"/>
                  </a:lnTo>
                  <a:lnTo>
                    <a:pt x="282" y="29"/>
                  </a:lnTo>
                  <a:lnTo>
                    <a:pt x="285" y="33"/>
                  </a:lnTo>
                  <a:lnTo>
                    <a:pt x="293" y="37"/>
                  </a:lnTo>
                  <a:lnTo>
                    <a:pt x="296" y="37"/>
                  </a:lnTo>
                  <a:lnTo>
                    <a:pt x="300" y="37"/>
                  </a:lnTo>
                  <a:lnTo>
                    <a:pt x="300" y="37"/>
                  </a:lnTo>
                  <a:lnTo>
                    <a:pt x="304" y="41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11" y="44"/>
                  </a:lnTo>
                  <a:lnTo>
                    <a:pt x="315" y="48"/>
                  </a:lnTo>
                  <a:lnTo>
                    <a:pt x="315" y="48"/>
                  </a:lnTo>
                  <a:lnTo>
                    <a:pt x="322" y="48"/>
                  </a:lnTo>
                  <a:lnTo>
                    <a:pt x="330" y="48"/>
                  </a:lnTo>
                  <a:lnTo>
                    <a:pt x="341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8" y="48"/>
                  </a:lnTo>
                  <a:lnTo>
                    <a:pt x="352" y="48"/>
                  </a:lnTo>
                  <a:lnTo>
                    <a:pt x="356" y="48"/>
                  </a:lnTo>
                  <a:lnTo>
                    <a:pt x="356" y="44"/>
                  </a:lnTo>
                  <a:lnTo>
                    <a:pt x="363" y="41"/>
                  </a:lnTo>
                  <a:lnTo>
                    <a:pt x="367" y="41"/>
                  </a:lnTo>
                  <a:lnTo>
                    <a:pt x="371" y="41"/>
                  </a:lnTo>
                  <a:lnTo>
                    <a:pt x="371" y="37"/>
                  </a:lnTo>
                  <a:lnTo>
                    <a:pt x="378" y="37"/>
                  </a:lnTo>
                  <a:lnTo>
                    <a:pt x="382" y="37"/>
                  </a:lnTo>
                  <a:lnTo>
                    <a:pt x="385" y="33"/>
                  </a:lnTo>
                  <a:lnTo>
                    <a:pt x="385" y="33"/>
                  </a:lnTo>
                  <a:lnTo>
                    <a:pt x="385" y="29"/>
                  </a:lnTo>
                  <a:lnTo>
                    <a:pt x="389" y="26"/>
                  </a:lnTo>
                  <a:lnTo>
                    <a:pt x="393" y="26"/>
                  </a:lnTo>
                  <a:lnTo>
                    <a:pt x="393" y="22"/>
                  </a:lnTo>
                  <a:lnTo>
                    <a:pt x="396" y="18"/>
                  </a:lnTo>
                  <a:lnTo>
                    <a:pt x="400" y="18"/>
                  </a:lnTo>
                  <a:lnTo>
                    <a:pt x="400" y="22"/>
                  </a:lnTo>
                  <a:lnTo>
                    <a:pt x="404" y="18"/>
                  </a:lnTo>
                  <a:lnTo>
                    <a:pt x="408" y="18"/>
                  </a:lnTo>
                  <a:lnTo>
                    <a:pt x="411" y="22"/>
                  </a:lnTo>
                  <a:lnTo>
                    <a:pt x="415" y="26"/>
                  </a:lnTo>
                  <a:lnTo>
                    <a:pt x="415" y="26"/>
                  </a:lnTo>
                  <a:lnTo>
                    <a:pt x="419" y="26"/>
                  </a:lnTo>
                  <a:lnTo>
                    <a:pt x="419" y="26"/>
                  </a:lnTo>
                  <a:lnTo>
                    <a:pt x="422" y="26"/>
                  </a:lnTo>
                  <a:lnTo>
                    <a:pt x="426" y="22"/>
                  </a:lnTo>
                  <a:lnTo>
                    <a:pt x="426" y="22"/>
                  </a:lnTo>
                  <a:lnTo>
                    <a:pt x="433" y="22"/>
                  </a:lnTo>
                  <a:lnTo>
                    <a:pt x="437" y="22"/>
                  </a:lnTo>
                  <a:lnTo>
                    <a:pt x="441" y="26"/>
                  </a:lnTo>
                  <a:lnTo>
                    <a:pt x="437" y="48"/>
                  </a:lnTo>
                  <a:lnTo>
                    <a:pt x="437" y="52"/>
                  </a:lnTo>
                  <a:lnTo>
                    <a:pt x="437" y="55"/>
                  </a:lnTo>
                  <a:lnTo>
                    <a:pt x="437" y="59"/>
                  </a:lnTo>
                  <a:lnTo>
                    <a:pt x="433" y="66"/>
                  </a:lnTo>
                  <a:lnTo>
                    <a:pt x="437" y="70"/>
                  </a:lnTo>
                  <a:lnTo>
                    <a:pt x="445" y="74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3" y="70"/>
                  </a:lnTo>
                  <a:lnTo>
                    <a:pt x="467" y="74"/>
                  </a:lnTo>
                  <a:lnTo>
                    <a:pt x="471" y="70"/>
                  </a:lnTo>
                  <a:lnTo>
                    <a:pt x="471" y="66"/>
                  </a:lnTo>
                  <a:lnTo>
                    <a:pt x="471" y="63"/>
                  </a:lnTo>
                  <a:lnTo>
                    <a:pt x="474" y="63"/>
                  </a:lnTo>
                  <a:lnTo>
                    <a:pt x="478" y="59"/>
                  </a:lnTo>
                  <a:lnTo>
                    <a:pt x="485" y="63"/>
                  </a:lnTo>
                  <a:lnTo>
                    <a:pt x="489" y="66"/>
                  </a:lnTo>
                  <a:lnTo>
                    <a:pt x="496" y="70"/>
                  </a:lnTo>
                  <a:lnTo>
                    <a:pt x="500" y="78"/>
                  </a:lnTo>
                  <a:lnTo>
                    <a:pt x="504" y="81"/>
                  </a:lnTo>
                  <a:lnTo>
                    <a:pt x="508" y="85"/>
                  </a:lnTo>
                  <a:lnTo>
                    <a:pt x="508" y="85"/>
                  </a:lnTo>
                  <a:lnTo>
                    <a:pt x="508" y="89"/>
                  </a:lnTo>
                  <a:lnTo>
                    <a:pt x="504" y="89"/>
                  </a:lnTo>
                  <a:lnTo>
                    <a:pt x="504" y="92"/>
                  </a:lnTo>
                  <a:lnTo>
                    <a:pt x="504" y="92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6" y="92"/>
                  </a:lnTo>
                  <a:lnTo>
                    <a:pt x="496" y="92"/>
                  </a:lnTo>
                  <a:lnTo>
                    <a:pt x="489" y="92"/>
                  </a:lnTo>
                  <a:lnTo>
                    <a:pt x="489" y="92"/>
                  </a:lnTo>
                  <a:lnTo>
                    <a:pt x="485" y="96"/>
                  </a:lnTo>
                  <a:lnTo>
                    <a:pt x="482" y="100"/>
                  </a:lnTo>
                  <a:lnTo>
                    <a:pt x="478" y="100"/>
                  </a:lnTo>
                  <a:lnTo>
                    <a:pt x="474" y="100"/>
                  </a:lnTo>
                  <a:lnTo>
                    <a:pt x="474" y="100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4"/>
                  </a:lnTo>
                  <a:lnTo>
                    <a:pt x="467" y="104"/>
                  </a:lnTo>
                  <a:lnTo>
                    <a:pt x="467" y="104"/>
                  </a:lnTo>
                  <a:lnTo>
                    <a:pt x="463" y="111"/>
                  </a:lnTo>
                  <a:lnTo>
                    <a:pt x="463" y="115"/>
                  </a:lnTo>
                  <a:lnTo>
                    <a:pt x="463" y="118"/>
                  </a:lnTo>
                  <a:lnTo>
                    <a:pt x="463" y="118"/>
                  </a:lnTo>
                  <a:lnTo>
                    <a:pt x="459" y="118"/>
                  </a:lnTo>
                  <a:lnTo>
                    <a:pt x="452" y="126"/>
                  </a:lnTo>
                  <a:lnTo>
                    <a:pt x="448" y="126"/>
                  </a:lnTo>
                  <a:lnTo>
                    <a:pt x="441" y="122"/>
                  </a:lnTo>
                  <a:lnTo>
                    <a:pt x="441" y="126"/>
                  </a:lnTo>
                  <a:lnTo>
                    <a:pt x="437" y="130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30" y="137"/>
                  </a:lnTo>
                  <a:lnTo>
                    <a:pt x="426" y="141"/>
                  </a:lnTo>
                  <a:lnTo>
                    <a:pt x="426" y="141"/>
                  </a:lnTo>
                  <a:lnTo>
                    <a:pt x="422" y="137"/>
                  </a:lnTo>
                  <a:lnTo>
                    <a:pt x="419" y="137"/>
                  </a:lnTo>
                  <a:lnTo>
                    <a:pt x="415" y="137"/>
                  </a:lnTo>
                  <a:lnTo>
                    <a:pt x="411" y="133"/>
                  </a:lnTo>
                  <a:lnTo>
                    <a:pt x="404" y="133"/>
                  </a:lnTo>
                  <a:lnTo>
                    <a:pt x="400" y="133"/>
                  </a:lnTo>
                  <a:lnTo>
                    <a:pt x="396" y="137"/>
                  </a:lnTo>
                  <a:lnTo>
                    <a:pt x="393" y="141"/>
                  </a:lnTo>
                  <a:lnTo>
                    <a:pt x="393" y="148"/>
                  </a:lnTo>
                  <a:lnTo>
                    <a:pt x="393" y="152"/>
                  </a:lnTo>
                  <a:lnTo>
                    <a:pt x="393" y="152"/>
                  </a:lnTo>
                  <a:lnTo>
                    <a:pt x="400" y="156"/>
                  </a:lnTo>
                  <a:lnTo>
                    <a:pt x="408" y="159"/>
                  </a:lnTo>
                  <a:lnTo>
                    <a:pt x="408" y="163"/>
                  </a:lnTo>
                  <a:lnTo>
                    <a:pt x="404" y="163"/>
                  </a:lnTo>
                  <a:lnTo>
                    <a:pt x="404" y="167"/>
                  </a:lnTo>
                  <a:lnTo>
                    <a:pt x="396" y="174"/>
                  </a:lnTo>
                  <a:lnTo>
                    <a:pt x="393" y="181"/>
                  </a:lnTo>
                  <a:lnTo>
                    <a:pt x="389" y="185"/>
                  </a:lnTo>
                  <a:lnTo>
                    <a:pt x="385" y="185"/>
                  </a:lnTo>
                  <a:lnTo>
                    <a:pt x="382" y="189"/>
                  </a:lnTo>
                  <a:lnTo>
                    <a:pt x="378" y="189"/>
                  </a:lnTo>
                  <a:lnTo>
                    <a:pt x="374" y="189"/>
                  </a:lnTo>
                  <a:lnTo>
                    <a:pt x="371" y="193"/>
                  </a:lnTo>
                  <a:lnTo>
                    <a:pt x="363" y="193"/>
                  </a:lnTo>
                  <a:lnTo>
                    <a:pt x="356" y="193"/>
                  </a:lnTo>
                  <a:lnTo>
                    <a:pt x="352" y="196"/>
                  </a:lnTo>
                  <a:lnTo>
                    <a:pt x="348" y="196"/>
                  </a:lnTo>
                  <a:lnTo>
                    <a:pt x="337" y="200"/>
                  </a:lnTo>
                  <a:lnTo>
                    <a:pt x="326" y="204"/>
                  </a:lnTo>
                  <a:lnTo>
                    <a:pt x="322" y="207"/>
                  </a:lnTo>
                  <a:lnTo>
                    <a:pt x="315" y="215"/>
                  </a:lnTo>
                  <a:lnTo>
                    <a:pt x="311" y="215"/>
                  </a:lnTo>
                  <a:lnTo>
                    <a:pt x="308" y="215"/>
                  </a:lnTo>
                  <a:lnTo>
                    <a:pt x="304" y="215"/>
                  </a:lnTo>
                  <a:lnTo>
                    <a:pt x="304" y="215"/>
                  </a:lnTo>
                  <a:lnTo>
                    <a:pt x="304" y="211"/>
                  </a:lnTo>
                  <a:lnTo>
                    <a:pt x="296" y="211"/>
                  </a:lnTo>
                  <a:lnTo>
                    <a:pt x="289" y="215"/>
                  </a:lnTo>
                  <a:lnTo>
                    <a:pt x="285" y="211"/>
                  </a:lnTo>
                  <a:lnTo>
                    <a:pt x="278" y="211"/>
                  </a:lnTo>
                  <a:lnTo>
                    <a:pt x="271" y="207"/>
                  </a:lnTo>
                  <a:lnTo>
                    <a:pt x="259" y="204"/>
                  </a:lnTo>
                  <a:lnTo>
                    <a:pt x="252" y="196"/>
                  </a:lnTo>
                  <a:lnTo>
                    <a:pt x="248" y="196"/>
                  </a:lnTo>
                  <a:lnTo>
                    <a:pt x="237" y="196"/>
                  </a:lnTo>
                  <a:lnTo>
                    <a:pt x="226" y="196"/>
                  </a:lnTo>
                  <a:lnTo>
                    <a:pt x="226" y="196"/>
                  </a:lnTo>
                  <a:lnTo>
                    <a:pt x="222" y="196"/>
                  </a:lnTo>
                  <a:lnTo>
                    <a:pt x="222" y="200"/>
                  </a:lnTo>
                  <a:lnTo>
                    <a:pt x="215" y="200"/>
                  </a:lnTo>
                  <a:lnTo>
                    <a:pt x="208" y="200"/>
                  </a:lnTo>
                  <a:lnTo>
                    <a:pt x="197" y="200"/>
                  </a:lnTo>
                  <a:lnTo>
                    <a:pt x="185" y="200"/>
                  </a:lnTo>
                  <a:lnTo>
                    <a:pt x="178" y="200"/>
                  </a:lnTo>
                  <a:lnTo>
                    <a:pt x="171" y="200"/>
                  </a:lnTo>
                  <a:lnTo>
                    <a:pt x="167" y="200"/>
                  </a:lnTo>
                  <a:lnTo>
                    <a:pt x="163" y="200"/>
                  </a:lnTo>
                  <a:lnTo>
                    <a:pt x="159" y="193"/>
                  </a:lnTo>
                  <a:lnTo>
                    <a:pt x="159" y="189"/>
                  </a:lnTo>
                  <a:lnTo>
                    <a:pt x="156" y="185"/>
                  </a:lnTo>
                  <a:lnTo>
                    <a:pt x="152" y="181"/>
                  </a:lnTo>
                  <a:lnTo>
                    <a:pt x="152" y="178"/>
                  </a:lnTo>
                  <a:lnTo>
                    <a:pt x="152" y="178"/>
                  </a:lnTo>
                  <a:lnTo>
                    <a:pt x="148" y="174"/>
                  </a:lnTo>
                  <a:lnTo>
                    <a:pt x="145" y="174"/>
                  </a:lnTo>
                  <a:lnTo>
                    <a:pt x="145" y="174"/>
                  </a:lnTo>
                  <a:lnTo>
                    <a:pt x="14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70"/>
                  </a:lnTo>
                  <a:lnTo>
                    <a:pt x="137" y="170"/>
                  </a:lnTo>
                  <a:lnTo>
                    <a:pt x="134" y="167"/>
                  </a:lnTo>
                  <a:lnTo>
                    <a:pt x="126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19" y="163"/>
                  </a:lnTo>
                  <a:lnTo>
                    <a:pt x="119" y="159"/>
                  </a:lnTo>
                  <a:lnTo>
                    <a:pt x="115" y="159"/>
                  </a:lnTo>
                  <a:lnTo>
                    <a:pt x="104" y="156"/>
                  </a:lnTo>
                  <a:lnTo>
                    <a:pt x="100" y="156"/>
                  </a:lnTo>
                  <a:lnTo>
                    <a:pt x="100" y="156"/>
                  </a:lnTo>
                  <a:lnTo>
                    <a:pt x="97" y="156"/>
                  </a:lnTo>
                  <a:lnTo>
                    <a:pt x="89" y="156"/>
                  </a:lnTo>
                  <a:lnTo>
                    <a:pt x="71" y="156"/>
                  </a:lnTo>
                  <a:lnTo>
                    <a:pt x="67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3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37"/>
                  </a:lnTo>
                  <a:lnTo>
                    <a:pt x="67" y="133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63" y="122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1" y="100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0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9" y="96"/>
                  </a:lnTo>
                  <a:lnTo>
                    <a:pt x="15" y="96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1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193663" y="1935656"/>
              <a:ext cx="800284" cy="382130"/>
            </a:xfrm>
            <a:custGeom>
              <a:avLst/>
              <a:gdLst>
                <a:gd name="T0" fmla="*/ 15 w 622"/>
                <a:gd name="T1" fmla="*/ 174 h 297"/>
                <a:gd name="T2" fmla="*/ 0 w 622"/>
                <a:gd name="T3" fmla="*/ 141 h 297"/>
                <a:gd name="T4" fmla="*/ 29 w 622"/>
                <a:gd name="T5" fmla="*/ 133 h 297"/>
                <a:gd name="T6" fmla="*/ 44 w 622"/>
                <a:gd name="T7" fmla="*/ 107 h 297"/>
                <a:gd name="T8" fmla="*/ 59 w 622"/>
                <a:gd name="T9" fmla="*/ 100 h 297"/>
                <a:gd name="T10" fmla="*/ 70 w 622"/>
                <a:gd name="T11" fmla="*/ 100 h 297"/>
                <a:gd name="T12" fmla="*/ 100 w 622"/>
                <a:gd name="T13" fmla="*/ 107 h 297"/>
                <a:gd name="T14" fmla="*/ 118 w 622"/>
                <a:gd name="T15" fmla="*/ 115 h 297"/>
                <a:gd name="T16" fmla="*/ 141 w 622"/>
                <a:gd name="T17" fmla="*/ 107 h 297"/>
                <a:gd name="T18" fmla="*/ 163 w 622"/>
                <a:gd name="T19" fmla="*/ 107 h 297"/>
                <a:gd name="T20" fmla="*/ 178 w 622"/>
                <a:gd name="T21" fmla="*/ 115 h 297"/>
                <a:gd name="T22" fmla="*/ 207 w 622"/>
                <a:gd name="T23" fmla="*/ 115 h 297"/>
                <a:gd name="T24" fmla="*/ 200 w 622"/>
                <a:gd name="T25" fmla="*/ 89 h 297"/>
                <a:gd name="T26" fmla="*/ 196 w 622"/>
                <a:gd name="T27" fmla="*/ 74 h 297"/>
                <a:gd name="T28" fmla="*/ 211 w 622"/>
                <a:gd name="T29" fmla="*/ 56 h 297"/>
                <a:gd name="T30" fmla="*/ 200 w 622"/>
                <a:gd name="T31" fmla="*/ 52 h 297"/>
                <a:gd name="T32" fmla="*/ 207 w 622"/>
                <a:gd name="T33" fmla="*/ 44 h 297"/>
                <a:gd name="T34" fmla="*/ 229 w 622"/>
                <a:gd name="T35" fmla="*/ 37 h 297"/>
                <a:gd name="T36" fmla="*/ 255 w 622"/>
                <a:gd name="T37" fmla="*/ 30 h 297"/>
                <a:gd name="T38" fmla="*/ 274 w 622"/>
                <a:gd name="T39" fmla="*/ 22 h 297"/>
                <a:gd name="T40" fmla="*/ 300 w 622"/>
                <a:gd name="T41" fmla="*/ 11 h 297"/>
                <a:gd name="T42" fmla="*/ 322 w 622"/>
                <a:gd name="T43" fmla="*/ 4 h 297"/>
                <a:gd name="T44" fmla="*/ 344 w 622"/>
                <a:gd name="T45" fmla="*/ 15 h 297"/>
                <a:gd name="T46" fmla="*/ 352 w 622"/>
                <a:gd name="T47" fmla="*/ 26 h 297"/>
                <a:gd name="T48" fmla="*/ 366 w 622"/>
                <a:gd name="T49" fmla="*/ 26 h 297"/>
                <a:gd name="T50" fmla="*/ 381 w 622"/>
                <a:gd name="T51" fmla="*/ 30 h 297"/>
                <a:gd name="T52" fmla="*/ 392 w 622"/>
                <a:gd name="T53" fmla="*/ 37 h 297"/>
                <a:gd name="T54" fmla="*/ 415 w 622"/>
                <a:gd name="T55" fmla="*/ 26 h 297"/>
                <a:gd name="T56" fmla="*/ 433 w 622"/>
                <a:gd name="T57" fmla="*/ 22 h 297"/>
                <a:gd name="T58" fmla="*/ 507 w 622"/>
                <a:gd name="T59" fmla="*/ 82 h 297"/>
                <a:gd name="T60" fmla="*/ 529 w 622"/>
                <a:gd name="T61" fmla="*/ 89 h 297"/>
                <a:gd name="T62" fmla="*/ 552 w 622"/>
                <a:gd name="T63" fmla="*/ 85 h 297"/>
                <a:gd name="T64" fmla="*/ 581 w 622"/>
                <a:gd name="T65" fmla="*/ 100 h 297"/>
                <a:gd name="T66" fmla="*/ 589 w 622"/>
                <a:gd name="T67" fmla="*/ 111 h 297"/>
                <a:gd name="T68" fmla="*/ 611 w 622"/>
                <a:gd name="T69" fmla="*/ 111 h 297"/>
                <a:gd name="T70" fmla="*/ 614 w 622"/>
                <a:gd name="T71" fmla="*/ 130 h 297"/>
                <a:gd name="T72" fmla="*/ 607 w 622"/>
                <a:gd name="T73" fmla="*/ 163 h 297"/>
                <a:gd name="T74" fmla="*/ 574 w 622"/>
                <a:gd name="T75" fmla="*/ 163 h 297"/>
                <a:gd name="T76" fmla="*/ 566 w 622"/>
                <a:gd name="T77" fmla="*/ 197 h 297"/>
                <a:gd name="T78" fmla="*/ 552 w 622"/>
                <a:gd name="T79" fmla="*/ 204 h 297"/>
                <a:gd name="T80" fmla="*/ 537 w 622"/>
                <a:gd name="T81" fmla="*/ 215 h 297"/>
                <a:gd name="T82" fmla="*/ 548 w 622"/>
                <a:gd name="T83" fmla="*/ 237 h 297"/>
                <a:gd name="T84" fmla="*/ 548 w 622"/>
                <a:gd name="T85" fmla="*/ 260 h 297"/>
                <a:gd name="T86" fmla="*/ 489 w 622"/>
                <a:gd name="T87" fmla="*/ 252 h 297"/>
                <a:gd name="T88" fmla="*/ 448 w 622"/>
                <a:gd name="T89" fmla="*/ 252 h 297"/>
                <a:gd name="T90" fmla="*/ 415 w 622"/>
                <a:gd name="T91" fmla="*/ 263 h 297"/>
                <a:gd name="T92" fmla="*/ 392 w 622"/>
                <a:gd name="T93" fmla="*/ 274 h 297"/>
                <a:gd name="T94" fmla="*/ 352 w 622"/>
                <a:gd name="T95" fmla="*/ 293 h 297"/>
                <a:gd name="T96" fmla="*/ 278 w 622"/>
                <a:gd name="T97" fmla="*/ 245 h 297"/>
                <a:gd name="T98" fmla="*/ 152 w 622"/>
                <a:gd name="T99" fmla="*/ 286 h 297"/>
                <a:gd name="T100" fmla="*/ 115 w 622"/>
                <a:gd name="T101" fmla="*/ 274 h 297"/>
                <a:gd name="T102" fmla="*/ 96 w 622"/>
                <a:gd name="T103" fmla="*/ 267 h 297"/>
                <a:gd name="T104" fmla="*/ 81 w 622"/>
                <a:gd name="T105" fmla="*/ 252 h 297"/>
                <a:gd name="T106" fmla="*/ 70 w 622"/>
                <a:gd name="T107" fmla="*/ 237 h 297"/>
                <a:gd name="T108" fmla="*/ 89 w 622"/>
                <a:gd name="T109" fmla="*/ 237 h 297"/>
                <a:gd name="T110" fmla="*/ 81 w 622"/>
                <a:gd name="T111" fmla="*/ 226 h 297"/>
                <a:gd name="T112" fmla="*/ 103 w 622"/>
                <a:gd name="T113" fmla="*/ 222 h 297"/>
                <a:gd name="T114" fmla="*/ 107 w 622"/>
                <a:gd name="T115" fmla="*/ 211 h 297"/>
                <a:gd name="T116" fmla="*/ 107 w 622"/>
                <a:gd name="T117" fmla="*/ 197 h 297"/>
                <a:gd name="T118" fmla="*/ 92 w 622"/>
                <a:gd name="T119" fmla="*/ 193 h 297"/>
                <a:gd name="T120" fmla="*/ 81 w 622"/>
                <a:gd name="T121" fmla="*/ 189 h 297"/>
                <a:gd name="T122" fmla="*/ 66 w 622"/>
                <a:gd name="T123" fmla="*/ 193 h 297"/>
                <a:gd name="T124" fmla="*/ 52 w 622"/>
                <a:gd name="T125" fmla="*/ 20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2" h="297">
                  <a:moveTo>
                    <a:pt x="48" y="200"/>
                  </a:moveTo>
                  <a:lnTo>
                    <a:pt x="44" y="197"/>
                  </a:lnTo>
                  <a:lnTo>
                    <a:pt x="37" y="200"/>
                  </a:lnTo>
                  <a:lnTo>
                    <a:pt x="33" y="197"/>
                  </a:lnTo>
                  <a:lnTo>
                    <a:pt x="33" y="193"/>
                  </a:lnTo>
                  <a:lnTo>
                    <a:pt x="41" y="193"/>
                  </a:lnTo>
                  <a:lnTo>
                    <a:pt x="33" y="182"/>
                  </a:lnTo>
                  <a:lnTo>
                    <a:pt x="26" y="178"/>
                  </a:lnTo>
                  <a:lnTo>
                    <a:pt x="15" y="174"/>
                  </a:lnTo>
                  <a:lnTo>
                    <a:pt x="15" y="178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67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1"/>
                  </a:lnTo>
                  <a:lnTo>
                    <a:pt x="4" y="137"/>
                  </a:lnTo>
                  <a:lnTo>
                    <a:pt x="7" y="133"/>
                  </a:lnTo>
                  <a:lnTo>
                    <a:pt x="7" y="130"/>
                  </a:lnTo>
                  <a:lnTo>
                    <a:pt x="11" y="126"/>
                  </a:lnTo>
                  <a:lnTo>
                    <a:pt x="18" y="133"/>
                  </a:lnTo>
                  <a:lnTo>
                    <a:pt x="18" y="137"/>
                  </a:lnTo>
                  <a:lnTo>
                    <a:pt x="26" y="141"/>
                  </a:lnTo>
                  <a:lnTo>
                    <a:pt x="29" y="137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6" y="122"/>
                  </a:lnTo>
                  <a:lnTo>
                    <a:pt x="33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1"/>
                  </a:lnTo>
                  <a:lnTo>
                    <a:pt x="41" y="107"/>
                  </a:lnTo>
                  <a:lnTo>
                    <a:pt x="44" y="107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5" y="100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4"/>
                  </a:lnTo>
                  <a:lnTo>
                    <a:pt x="59" y="107"/>
                  </a:lnTo>
                  <a:lnTo>
                    <a:pt x="63" y="104"/>
                  </a:lnTo>
                  <a:lnTo>
                    <a:pt x="63" y="100"/>
                  </a:lnTo>
                  <a:lnTo>
                    <a:pt x="66" y="100"/>
                  </a:lnTo>
                  <a:lnTo>
                    <a:pt x="66" y="10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70" y="100"/>
                  </a:lnTo>
                  <a:lnTo>
                    <a:pt x="74" y="96"/>
                  </a:lnTo>
                  <a:lnTo>
                    <a:pt x="78" y="96"/>
                  </a:lnTo>
                  <a:lnTo>
                    <a:pt x="78" y="100"/>
                  </a:lnTo>
                  <a:lnTo>
                    <a:pt x="81" y="104"/>
                  </a:lnTo>
                  <a:lnTo>
                    <a:pt x="89" y="100"/>
                  </a:lnTo>
                  <a:lnTo>
                    <a:pt x="92" y="100"/>
                  </a:lnTo>
                  <a:lnTo>
                    <a:pt x="92" y="104"/>
                  </a:lnTo>
                  <a:lnTo>
                    <a:pt x="96" y="104"/>
                  </a:lnTo>
                  <a:lnTo>
                    <a:pt x="100" y="107"/>
                  </a:lnTo>
                  <a:lnTo>
                    <a:pt x="103" y="107"/>
                  </a:lnTo>
                  <a:lnTo>
                    <a:pt x="103" y="111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15" y="115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8" y="119"/>
                  </a:lnTo>
                  <a:lnTo>
                    <a:pt x="118" y="115"/>
                  </a:lnTo>
                  <a:lnTo>
                    <a:pt x="122" y="111"/>
                  </a:lnTo>
                  <a:lnTo>
                    <a:pt x="122" y="115"/>
                  </a:lnTo>
                  <a:lnTo>
                    <a:pt x="129" y="115"/>
                  </a:lnTo>
                  <a:lnTo>
                    <a:pt x="129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7" y="111"/>
                  </a:lnTo>
                  <a:lnTo>
                    <a:pt x="141" y="111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8" y="107"/>
                  </a:lnTo>
                  <a:lnTo>
                    <a:pt x="152" y="107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63" y="111"/>
                  </a:lnTo>
                  <a:lnTo>
                    <a:pt x="159" y="107"/>
                  </a:lnTo>
                  <a:lnTo>
                    <a:pt x="163" y="107"/>
                  </a:lnTo>
                  <a:lnTo>
                    <a:pt x="166" y="107"/>
                  </a:lnTo>
                  <a:lnTo>
                    <a:pt x="170" y="104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4" y="111"/>
                  </a:lnTo>
                  <a:lnTo>
                    <a:pt x="170" y="111"/>
                  </a:lnTo>
                  <a:lnTo>
                    <a:pt x="174" y="115"/>
                  </a:lnTo>
                  <a:lnTo>
                    <a:pt x="178" y="115"/>
                  </a:lnTo>
                  <a:lnTo>
                    <a:pt x="178" y="115"/>
                  </a:lnTo>
                  <a:lnTo>
                    <a:pt x="181" y="115"/>
                  </a:lnTo>
                  <a:lnTo>
                    <a:pt x="185" y="115"/>
                  </a:lnTo>
                  <a:lnTo>
                    <a:pt x="192" y="119"/>
                  </a:lnTo>
                  <a:lnTo>
                    <a:pt x="196" y="119"/>
                  </a:lnTo>
                  <a:lnTo>
                    <a:pt x="196" y="115"/>
                  </a:lnTo>
                  <a:lnTo>
                    <a:pt x="196" y="111"/>
                  </a:lnTo>
                  <a:lnTo>
                    <a:pt x="200" y="111"/>
                  </a:lnTo>
                  <a:lnTo>
                    <a:pt x="203" y="115"/>
                  </a:lnTo>
                  <a:lnTo>
                    <a:pt x="207" y="115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3" y="93"/>
                  </a:lnTo>
                  <a:lnTo>
                    <a:pt x="200" y="93"/>
                  </a:lnTo>
                  <a:lnTo>
                    <a:pt x="200" y="89"/>
                  </a:lnTo>
                  <a:lnTo>
                    <a:pt x="196" y="89"/>
                  </a:lnTo>
                  <a:lnTo>
                    <a:pt x="196" y="89"/>
                  </a:lnTo>
                  <a:lnTo>
                    <a:pt x="192" y="85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200" y="82"/>
                  </a:lnTo>
                  <a:lnTo>
                    <a:pt x="200" y="78"/>
                  </a:lnTo>
                  <a:lnTo>
                    <a:pt x="200" y="74"/>
                  </a:lnTo>
                  <a:lnTo>
                    <a:pt x="196" y="74"/>
                  </a:lnTo>
                  <a:lnTo>
                    <a:pt x="196" y="70"/>
                  </a:lnTo>
                  <a:lnTo>
                    <a:pt x="200" y="67"/>
                  </a:lnTo>
                  <a:lnTo>
                    <a:pt x="203" y="63"/>
                  </a:lnTo>
                  <a:lnTo>
                    <a:pt x="211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9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6" y="56"/>
                  </a:lnTo>
                  <a:lnTo>
                    <a:pt x="200" y="56"/>
                  </a:lnTo>
                  <a:lnTo>
                    <a:pt x="203" y="56"/>
                  </a:lnTo>
                  <a:lnTo>
                    <a:pt x="203" y="52"/>
                  </a:lnTo>
                  <a:lnTo>
                    <a:pt x="200" y="52"/>
                  </a:lnTo>
                  <a:lnTo>
                    <a:pt x="196" y="52"/>
                  </a:lnTo>
                  <a:lnTo>
                    <a:pt x="196" y="48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0" y="44"/>
                  </a:lnTo>
                  <a:lnTo>
                    <a:pt x="200" y="41"/>
                  </a:lnTo>
                  <a:lnTo>
                    <a:pt x="203" y="41"/>
                  </a:lnTo>
                  <a:lnTo>
                    <a:pt x="203" y="44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8" y="41"/>
                  </a:lnTo>
                  <a:lnTo>
                    <a:pt x="222" y="44"/>
                  </a:lnTo>
                  <a:lnTo>
                    <a:pt x="222" y="41"/>
                  </a:lnTo>
                  <a:lnTo>
                    <a:pt x="222" y="41"/>
                  </a:lnTo>
                  <a:lnTo>
                    <a:pt x="229" y="37"/>
                  </a:lnTo>
                  <a:lnTo>
                    <a:pt x="233" y="37"/>
                  </a:lnTo>
                  <a:lnTo>
                    <a:pt x="237" y="37"/>
                  </a:lnTo>
                  <a:lnTo>
                    <a:pt x="240" y="37"/>
                  </a:lnTo>
                  <a:lnTo>
                    <a:pt x="240" y="33"/>
                  </a:lnTo>
                  <a:lnTo>
                    <a:pt x="244" y="33"/>
                  </a:lnTo>
                  <a:lnTo>
                    <a:pt x="248" y="30"/>
                  </a:lnTo>
                  <a:lnTo>
                    <a:pt x="252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9" y="30"/>
                  </a:lnTo>
                  <a:lnTo>
                    <a:pt x="259" y="26"/>
                  </a:lnTo>
                  <a:lnTo>
                    <a:pt x="259" y="26"/>
                  </a:lnTo>
                  <a:lnTo>
                    <a:pt x="263" y="26"/>
                  </a:lnTo>
                  <a:lnTo>
                    <a:pt x="263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70" y="22"/>
                  </a:lnTo>
                  <a:lnTo>
                    <a:pt x="274" y="22"/>
                  </a:lnTo>
                  <a:lnTo>
                    <a:pt x="278" y="22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9" y="15"/>
                  </a:lnTo>
                  <a:lnTo>
                    <a:pt x="292" y="15"/>
                  </a:lnTo>
                  <a:lnTo>
                    <a:pt x="292" y="11"/>
                  </a:lnTo>
                  <a:lnTo>
                    <a:pt x="296" y="11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0" y="7"/>
                  </a:lnTo>
                  <a:lnTo>
                    <a:pt x="300" y="7"/>
                  </a:lnTo>
                  <a:lnTo>
                    <a:pt x="303" y="7"/>
                  </a:lnTo>
                  <a:lnTo>
                    <a:pt x="303" y="4"/>
                  </a:lnTo>
                  <a:lnTo>
                    <a:pt x="307" y="0"/>
                  </a:lnTo>
                  <a:lnTo>
                    <a:pt x="311" y="4"/>
                  </a:lnTo>
                  <a:lnTo>
                    <a:pt x="311" y="0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29" y="4"/>
                  </a:lnTo>
                  <a:lnTo>
                    <a:pt x="333" y="4"/>
                  </a:lnTo>
                  <a:lnTo>
                    <a:pt x="337" y="4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40" y="11"/>
                  </a:lnTo>
                  <a:lnTo>
                    <a:pt x="340" y="15"/>
                  </a:lnTo>
                  <a:lnTo>
                    <a:pt x="344" y="15"/>
                  </a:lnTo>
                  <a:lnTo>
                    <a:pt x="344" y="15"/>
                  </a:lnTo>
                  <a:lnTo>
                    <a:pt x="344" y="18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0" y="22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8" y="26"/>
                  </a:lnTo>
                  <a:lnTo>
                    <a:pt x="352" y="26"/>
                  </a:lnTo>
                  <a:lnTo>
                    <a:pt x="352" y="26"/>
                  </a:lnTo>
                  <a:lnTo>
                    <a:pt x="355" y="26"/>
                  </a:lnTo>
                  <a:lnTo>
                    <a:pt x="355" y="22"/>
                  </a:lnTo>
                  <a:lnTo>
                    <a:pt x="355" y="26"/>
                  </a:lnTo>
                  <a:lnTo>
                    <a:pt x="359" y="26"/>
                  </a:lnTo>
                  <a:lnTo>
                    <a:pt x="359" y="26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66" y="26"/>
                  </a:lnTo>
                  <a:lnTo>
                    <a:pt x="366" y="30"/>
                  </a:lnTo>
                  <a:lnTo>
                    <a:pt x="366" y="33"/>
                  </a:lnTo>
                  <a:lnTo>
                    <a:pt x="370" y="33"/>
                  </a:lnTo>
                  <a:lnTo>
                    <a:pt x="370" y="30"/>
                  </a:lnTo>
                  <a:lnTo>
                    <a:pt x="370" y="30"/>
                  </a:lnTo>
                  <a:lnTo>
                    <a:pt x="370" y="26"/>
                  </a:lnTo>
                  <a:lnTo>
                    <a:pt x="374" y="26"/>
                  </a:lnTo>
                  <a:lnTo>
                    <a:pt x="377" y="30"/>
                  </a:lnTo>
                  <a:lnTo>
                    <a:pt x="381" y="30"/>
                  </a:lnTo>
                  <a:lnTo>
                    <a:pt x="385" y="30"/>
                  </a:lnTo>
                  <a:lnTo>
                    <a:pt x="385" y="30"/>
                  </a:lnTo>
                  <a:lnTo>
                    <a:pt x="385" y="33"/>
                  </a:lnTo>
                  <a:lnTo>
                    <a:pt x="381" y="33"/>
                  </a:lnTo>
                  <a:lnTo>
                    <a:pt x="381" y="37"/>
                  </a:lnTo>
                  <a:lnTo>
                    <a:pt x="385" y="41"/>
                  </a:lnTo>
                  <a:lnTo>
                    <a:pt x="385" y="41"/>
                  </a:lnTo>
                  <a:lnTo>
                    <a:pt x="389" y="37"/>
                  </a:lnTo>
                  <a:lnTo>
                    <a:pt x="392" y="37"/>
                  </a:lnTo>
                  <a:lnTo>
                    <a:pt x="400" y="37"/>
                  </a:lnTo>
                  <a:lnTo>
                    <a:pt x="400" y="41"/>
                  </a:lnTo>
                  <a:lnTo>
                    <a:pt x="403" y="37"/>
                  </a:lnTo>
                  <a:lnTo>
                    <a:pt x="400" y="33"/>
                  </a:lnTo>
                  <a:lnTo>
                    <a:pt x="403" y="33"/>
                  </a:lnTo>
                  <a:lnTo>
                    <a:pt x="411" y="33"/>
                  </a:lnTo>
                  <a:lnTo>
                    <a:pt x="411" y="30"/>
                  </a:lnTo>
                  <a:lnTo>
                    <a:pt x="415" y="30"/>
                  </a:lnTo>
                  <a:lnTo>
                    <a:pt x="415" y="26"/>
                  </a:lnTo>
                  <a:lnTo>
                    <a:pt x="418" y="26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6" y="18"/>
                  </a:lnTo>
                  <a:lnTo>
                    <a:pt x="429" y="18"/>
                  </a:lnTo>
                  <a:lnTo>
                    <a:pt x="433" y="15"/>
                  </a:lnTo>
                  <a:lnTo>
                    <a:pt x="433" y="18"/>
                  </a:lnTo>
                  <a:lnTo>
                    <a:pt x="433" y="18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9" y="26"/>
                  </a:lnTo>
                  <a:lnTo>
                    <a:pt x="459" y="44"/>
                  </a:lnTo>
                  <a:lnTo>
                    <a:pt x="500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2"/>
                  </a:lnTo>
                  <a:lnTo>
                    <a:pt x="511" y="82"/>
                  </a:lnTo>
                  <a:lnTo>
                    <a:pt x="514" y="85"/>
                  </a:lnTo>
                  <a:lnTo>
                    <a:pt x="514" y="85"/>
                  </a:lnTo>
                  <a:lnTo>
                    <a:pt x="514" y="89"/>
                  </a:lnTo>
                  <a:lnTo>
                    <a:pt x="518" y="89"/>
                  </a:lnTo>
                  <a:lnTo>
                    <a:pt x="522" y="93"/>
                  </a:lnTo>
                  <a:lnTo>
                    <a:pt x="522" y="93"/>
                  </a:lnTo>
                  <a:lnTo>
                    <a:pt x="526" y="89"/>
                  </a:lnTo>
                  <a:lnTo>
                    <a:pt x="529" y="89"/>
                  </a:lnTo>
                  <a:lnTo>
                    <a:pt x="533" y="93"/>
                  </a:lnTo>
                  <a:lnTo>
                    <a:pt x="537" y="89"/>
                  </a:lnTo>
                  <a:lnTo>
                    <a:pt x="537" y="89"/>
                  </a:lnTo>
                  <a:lnTo>
                    <a:pt x="540" y="89"/>
                  </a:lnTo>
                  <a:lnTo>
                    <a:pt x="544" y="89"/>
                  </a:lnTo>
                  <a:lnTo>
                    <a:pt x="540" y="85"/>
                  </a:lnTo>
                  <a:lnTo>
                    <a:pt x="540" y="85"/>
                  </a:lnTo>
                  <a:lnTo>
                    <a:pt x="548" y="85"/>
                  </a:lnTo>
                  <a:lnTo>
                    <a:pt x="552" y="85"/>
                  </a:lnTo>
                  <a:lnTo>
                    <a:pt x="559" y="85"/>
                  </a:lnTo>
                  <a:lnTo>
                    <a:pt x="563" y="89"/>
                  </a:lnTo>
                  <a:lnTo>
                    <a:pt x="566" y="93"/>
                  </a:lnTo>
                  <a:lnTo>
                    <a:pt x="566" y="96"/>
                  </a:lnTo>
                  <a:lnTo>
                    <a:pt x="570" y="96"/>
                  </a:lnTo>
                  <a:lnTo>
                    <a:pt x="574" y="96"/>
                  </a:lnTo>
                  <a:lnTo>
                    <a:pt x="577" y="100"/>
                  </a:lnTo>
                  <a:lnTo>
                    <a:pt x="577" y="100"/>
                  </a:lnTo>
                  <a:lnTo>
                    <a:pt x="581" y="100"/>
                  </a:lnTo>
                  <a:lnTo>
                    <a:pt x="581" y="104"/>
                  </a:lnTo>
                  <a:lnTo>
                    <a:pt x="581" y="104"/>
                  </a:lnTo>
                  <a:lnTo>
                    <a:pt x="581" y="107"/>
                  </a:lnTo>
                  <a:lnTo>
                    <a:pt x="581" y="107"/>
                  </a:lnTo>
                  <a:lnTo>
                    <a:pt x="581" y="111"/>
                  </a:lnTo>
                  <a:lnTo>
                    <a:pt x="581" y="111"/>
                  </a:lnTo>
                  <a:lnTo>
                    <a:pt x="585" y="111"/>
                  </a:lnTo>
                  <a:lnTo>
                    <a:pt x="589" y="111"/>
                  </a:lnTo>
                  <a:lnTo>
                    <a:pt x="589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600" y="107"/>
                  </a:lnTo>
                  <a:lnTo>
                    <a:pt x="603" y="107"/>
                  </a:lnTo>
                  <a:lnTo>
                    <a:pt x="607" y="107"/>
                  </a:lnTo>
                  <a:lnTo>
                    <a:pt x="611" y="104"/>
                  </a:lnTo>
                  <a:lnTo>
                    <a:pt x="611" y="104"/>
                  </a:lnTo>
                  <a:lnTo>
                    <a:pt x="611" y="107"/>
                  </a:lnTo>
                  <a:lnTo>
                    <a:pt x="611" y="111"/>
                  </a:lnTo>
                  <a:lnTo>
                    <a:pt x="614" y="111"/>
                  </a:lnTo>
                  <a:lnTo>
                    <a:pt x="618" y="115"/>
                  </a:lnTo>
                  <a:lnTo>
                    <a:pt x="622" y="115"/>
                  </a:lnTo>
                  <a:lnTo>
                    <a:pt x="622" y="119"/>
                  </a:lnTo>
                  <a:lnTo>
                    <a:pt x="622" y="119"/>
                  </a:lnTo>
                  <a:lnTo>
                    <a:pt x="618" y="122"/>
                  </a:lnTo>
                  <a:lnTo>
                    <a:pt x="614" y="126"/>
                  </a:lnTo>
                  <a:lnTo>
                    <a:pt x="614" y="130"/>
                  </a:lnTo>
                  <a:lnTo>
                    <a:pt x="614" y="130"/>
                  </a:lnTo>
                  <a:lnTo>
                    <a:pt x="611" y="133"/>
                  </a:lnTo>
                  <a:lnTo>
                    <a:pt x="607" y="133"/>
                  </a:lnTo>
                  <a:lnTo>
                    <a:pt x="603" y="137"/>
                  </a:lnTo>
                  <a:lnTo>
                    <a:pt x="603" y="141"/>
                  </a:lnTo>
                  <a:lnTo>
                    <a:pt x="603" y="145"/>
                  </a:lnTo>
                  <a:lnTo>
                    <a:pt x="607" y="152"/>
                  </a:lnTo>
                  <a:lnTo>
                    <a:pt x="611" y="156"/>
                  </a:lnTo>
                  <a:lnTo>
                    <a:pt x="611" y="159"/>
                  </a:lnTo>
                  <a:lnTo>
                    <a:pt x="607" y="163"/>
                  </a:lnTo>
                  <a:lnTo>
                    <a:pt x="603" y="163"/>
                  </a:lnTo>
                  <a:lnTo>
                    <a:pt x="600" y="167"/>
                  </a:lnTo>
                  <a:lnTo>
                    <a:pt x="596" y="167"/>
                  </a:lnTo>
                  <a:lnTo>
                    <a:pt x="596" y="167"/>
                  </a:lnTo>
                  <a:lnTo>
                    <a:pt x="596" y="163"/>
                  </a:lnTo>
                  <a:lnTo>
                    <a:pt x="592" y="163"/>
                  </a:lnTo>
                  <a:lnTo>
                    <a:pt x="585" y="167"/>
                  </a:lnTo>
                  <a:lnTo>
                    <a:pt x="581" y="167"/>
                  </a:lnTo>
                  <a:lnTo>
                    <a:pt x="574" y="163"/>
                  </a:lnTo>
                  <a:lnTo>
                    <a:pt x="570" y="163"/>
                  </a:lnTo>
                  <a:lnTo>
                    <a:pt x="570" y="163"/>
                  </a:lnTo>
                  <a:lnTo>
                    <a:pt x="566" y="171"/>
                  </a:lnTo>
                  <a:lnTo>
                    <a:pt x="566" y="174"/>
                  </a:lnTo>
                  <a:lnTo>
                    <a:pt x="566" y="178"/>
                  </a:lnTo>
                  <a:lnTo>
                    <a:pt x="563" y="185"/>
                  </a:lnTo>
                  <a:lnTo>
                    <a:pt x="563" y="193"/>
                  </a:lnTo>
                  <a:lnTo>
                    <a:pt x="563" y="197"/>
                  </a:lnTo>
                  <a:lnTo>
                    <a:pt x="566" y="197"/>
                  </a:lnTo>
                  <a:lnTo>
                    <a:pt x="570" y="197"/>
                  </a:lnTo>
                  <a:lnTo>
                    <a:pt x="566" y="200"/>
                  </a:lnTo>
                  <a:lnTo>
                    <a:pt x="566" y="204"/>
                  </a:lnTo>
                  <a:lnTo>
                    <a:pt x="566" y="204"/>
                  </a:lnTo>
                  <a:lnTo>
                    <a:pt x="563" y="204"/>
                  </a:lnTo>
                  <a:lnTo>
                    <a:pt x="559" y="204"/>
                  </a:lnTo>
                  <a:lnTo>
                    <a:pt x="559" y="204"/>
                  </a:lnTo>
                  <a:lnTo>
                    <a:pt x="555" y="204"/>
                  </a:lnTo>
                  <a:lnTo>
                    <a:pt x="552" y="204"/>
                  </a:lnTo>
                  <a:lnTo>
                    <a:pt x="544" y="208"/>
                  </a:lnTo>
                  <a:lnTo>
                    <a:pt x="540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3" y="208"/>
                  </a:lnTo>
                  <a:lnTo>
                    <a:pt x="529" y="211"/>
                  </a:lnTo>
                  <a:lnTo>
                    <a:pt x="529" y="211"/>
                  </a:lnTo>
                  <a:lnTo>
                    <a:pt x="533" y="215"/>
                  </a:lnTo>
                  <a:lnTo>
                    <a:pt x="537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9"/>
                  </a:lnTo>
                  <a:lnTo>
                    <a:pt x="540" y="222"/>
                  </a:lnTo>
                  <a:lnTo>
                    <a:pt x="540" y="226"/>
                  </a:lnTo>
                  <a:lnTo>
                    <a:pt x="544" y="226"/>
                  </a:lnTo>
                  <a:lnTo>
                    <a:pt x="544" y="230"/>
                  </a:lnTo>
                  <a:lnTo>
                    <a:pt x="548" y="234"/>
                  </a:lnTo>
                  <a:lnTo>
                    <a:pt x="548" y="237"/>
                  </a:lnTo>
                  <a:lnTo>
                    <a:pt x="552" y="237"/>
                  </a:lnTo>
                  <a:lnTo>
                    <a:pt x="552" y="245"/>
                  </a:lnTo>
                  <a:lnTo>
                    <a:pt x="548" y="248"/>
                  </a:lnTo>
                  <a:lnTo>
                    <a:pt x="548" y="248"/>
                  </a:lnTo>
                  <a:lnTo>
                    <a:pt x="552" y="252"/>
                  </a:lnTo>
                  <a:lnTo>
                    <a:pt x="548" y="252"/>
                  </a:lnTo>
                  <a:lnTo>
                    <a:pt x="548" y="256"/>
                  </a:lnTo>
                  <a:lnTo>
                    <a:pt x="548" y="256"/>
                  </a:lnTo>
                  <a:lnTo>
                    <a:pt x="548" y="260"/>
                  </a:lnTo>
                  <a:lnTo>
                    <a:pt x="544" y="263"/>
                  </a:lnTo>
                  <a:lnTo>
                    <a:pt x="537" y="260"/>
                  </a:lnTo>
                  <a:lnTo>
                    <a:pt x="529" y="252"/>
                  </a:lnTo>
                  <a:lnTo>
                    <a:pt x="526" y="252"/>
                  </a:lnTo>
                  <a:lnTo>
                    <a:pt x="518" y="252"/>
                  </a:lnTo>
                  <a:lnTo>
                    <a:pt x="511" y="252"/>
                  </a:lnTo>
                  <a:lnTo>
                    <a:pt x="503" y="252"/>
                  </a:lnTo>
                  <a:lnTo>
                    <a:pt x="496" y="252"/>
                  </a:lnTo>
                  <a:lnTo>
                    <a:pt x="489" y="252"/>
                  </a:lnTo>
                  <a:lnTo>
                    <a:pt x="485" y="252"/>
                  </a:lnTo>
                  <a:lnTo>
                    <a:pt x="481" y="252"/>
                  </a:lnTo>
                  <a:lnTo>
                    <a:pt x="477" y="252"/>
                  </a:lnTo>
                  <a:lnTo>
                    <a:pt x="474" y="256"/>
                  </a:lnTo>
                  <a:lnTo>
                    <a:pt x="466" y="252"/>
                  </a:lnTo>
                  <a:lnTo>
                    <a:pt x="459" y="252"/>
                  </a:lnTo>
                  <a:lnTo>
                    <a:pt x="455" y="252"/>
                  </a:lnTo>
                  <a:lnTo>
                    <a:pt x="452" y="252"/>
                  </a:lnTo>
                  <a:lnTo>
                    <a:pt x="448" y="252"/>
                  </a:lnTo>
                  <a:lnTo>
                    <a:pt x="444" y="252"/>
                  </a:lnTo>
                  <a:lnTo>
                    <a:pt x="440" y="252"/>
                  </a:lnTo>
                  <a:lnTo>
                    <a:pt x="440" y="252"/>
                  </a:lnTo>
                  <a:lnTo>
                    <a:pt x="440" y="256"/>
                  </a:lnTo>
                  <a:lnTo>
                    <a:pt x="440" y="260"/>
                  </a:lnTo>
                  <a:lnTo>
                    <a:pt x="440" y="263"/>
                  </a:lnTo>
                  <a:lnTo>
                    <a:pt x="437" y="263"/>
                  </a:lnTo>
                  <a:lnTo>
                    <a:pt x="426" y="263"/>
                  </a:lnTo>
                  <a:lnTo>
                    <a:pt x="415" y="263"/>
                  </a:lnTo>
                  <a:lnTo>
                    <a:pt x="411" y="260"/>
                  </a:lnTo>
                  <a:lnTo>
                    <a:pt x="403" y="260"/>
                  </a:lnTo>
                  <a:lnTo>
                    <a:pt x="403" y="263"/>
                  </a:lnTo>
                  <a:lnTo>
                    <a:pt x="403" y="263"/>
                  </a:lnTo>
                  <a:lnTo>
                    <a:pt x="400" y="267"/>
                  </a:lnTo>
                  <a:lnTo>
                    <a:pt x="400" y="267"/>
                  </a:lnTo>
                  <a:lnTo>
                    <a:pt x="396" y="267"/>
                  </a:lnTo>
                  <a:lnTo>
                    <a:pt x="396" y="271"/>
                  </a:lnTo>
                  <a:lnTo>
                    <a:pt x="392" y="274"/>
                  </a:lnTo>
                  <a:lnTo>
                    <a:pt x="385" y="278"/>
                  </a:lnTo>
                  <a:lnTo>
                    <a:pt x="381" y="286"/>
                  </a:lnTo>
                  <a:lnTo>
                    <a:pt x="381" y="286"/>
                  </a:lnTo>
                  <a:lnTo>
                    <a:pt x="377" y="293"/>
                  </a:lnTo>
                  <a:lnTo>
                    <a:pt x="370" y="297"/>
                  </a:lnTo>
                  <a:lnTo>
                    <a:pt x="370" y="297"/>
                  </a:lnTo>
                  <a:lnTo>
                    <a:pt x="363" y="293"/>
                  </a:lnTo>
                  <a:lnTo>
                    <a:pt x="355" y="293"/>
                  </a:lnTo>
                  <a:lnTo>
                    <a:pt x="352" y="293"/>
                  </a:lnTo>
                  <a:lnTo>
                    <a:pt x="344" y="297"/>
                  </a:lnTo>
                  <a:lnTo>
                    <a:pt x="340" y="297"/>
                  </a:lnTo>
                  <a:lnTo>
                    <a:pt x="333" y="278"/>
                  </a:lnTo>
                  <a:lnTo>
                    <a:pt x="322" y="278"/>
                  </a:lnTo>
                  <a:lnTo>
                    <a:pt x="322" y="256"/>
                  </a:lnTo>
                  <a:lnTo>
                    <a:pt x="315" y="260"/>
                  </a:lnTo>
                  <a:lnTo>
                    <a:pt x="311" y="248"/>
                  </a:lnTo>
                  <a:lnTo>
                    <a:pt x="303" y="245"/>
                  </a:lnTo>
                  <a:lnTo>
                    <a:pt x="278" y="245"/>
                  </a:lnTo>
                  <a:lnTo>
                    <a:pt x="252" y="245"/>
                  </a:lnTo>
                  <a:lnTo>
                    <a:pt x="237" y="237"/>
                  </a:lnTo>
                  <a:lnTo>
                    <a:pt x="229" y="234"/>
                  </a:lnTo>
                  <a:lnTo>
                    <a:pt x="203" y="219"/>
                  </a:lnTo>
                  <a:lnTo>
                    <a:pt x="159" y="226"/>
                  </a:lnTo>
                  <a:lnTo>
                    <a:pt x="174" y="297"/>
                  </a:lnTo>
                  <a:lnTo>
                    <a:pt x="170" y="297"/>
                  </a:lnTo>
                  <a:lnTo>
                    <a:pt x="163" y="297"/>
                  </a:lnTo>
                  <a:lnTo>
                    <a:pt x="152" y="286"/>
                  </a:lnTo>
                  <a:lnTo>
                    <a:pt x="141" y="282"/>
                  </a:lnTo>
                  <a:lnTo>
                    <a:pt x="129" y="278"/>
                  </a:lnTo>
                  <a:lnTo>
                    <a:pt x="122" y="282"/>
                  </a:lnTo>
                  <a:lnTo>
                    <a:pt x="111" y="289"/>
                  </a:lnTo>
                  <a:lnTo>
                    <a:pt x="111" y="286"/>
                  </a:lnTo>
                  <a:lnTo>
                    <a:pt x="111" y="282"/>
                  </a:lnTo>
                  <a:lnTo>
                    <a:pt x="111" y="278"/>
                  </a:lnTo>
                  <a:lnTo>
                    <a:pt x="115" y="274"/>
                  </a:lnTo>
                  <a:lnTo>
                    <a:pt x="115" y="274"/>
                  </a:lnTo>
                  <a:lnTo>
                    <a:pt x="115" y="271"/>
                  </a:lnTo>
                  <a:lnTo>
                    <a:pt x="111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3" y="271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5" y="252"/>
                  </a:lnTo>
                  <a:lnTo>
                    <a:pt x="81" y="252"/>
                  </a:lnTo>
                  <a:lnTo>
                    <a:pt x="81" y="252"/>
                  </a:lnTo>
                  <a:lnTo>
                    <a:pt x="81" y="248"/>
                  </a:lnTo>
                  <a:lnTo>
                    <a:pt x="78" y="248"/>
                  </a:lnTo>
                  <a:lnTo>
                    <a:pt x="78" y="245"/>
                  </a:lnTo>
                  <a:lnTo>
                    <a:pt x="74" y="245"/>
                  </a:lnTo>
                  <a:lnTo>
                    <a:pt x="70" y="245"/>
                  </a:lnTo>
                  <a:lnTo>
                    <a:pt x="70" y="241"/>
                  </a:lnTo>
                  <a:lnTo>
                    <a:pt x="70" y="241"/>
                  </a:lnTo>
                  <a:lnTo>
                    <a:pt x="70" y="237"/>
                  </a:lnTo>
                  <a:lnTo>
                    <a:pt x="74" y="237"/>
                  </a:lnTo>
                  <a:lnTo>
                    <a:pt x="78" y="237"/>
                  </a:lnTo>
                  <a:lnTo>
                    <a:pt x="78" y="237"/>
                  </a:lnTo>
                  <a:lnTo>
                    <a:pt x="81" y="237"/>
                  </a:lnTo>
                  <a:lnTo>
                    <a:pt x="81" y="241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5" y="234"/>
                  </a:lnTo>
                  <a:lnTo>
                    <a:pt x="81" y="230"/>
                  </a:lnTo>
                  <a:lnTo>
                    <a:pt x="81" y="230"/>
                  </a:lnTo>
                  <a:lnTo>
                    <a:pt x="81" y="230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5" y="222"/>
                  </a:lnTo>
                  <a:lnTo>
                    <a:pt x="89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6" y="222"/>
                  </a:lnTo>
                  <a:lnTo>
                    <a:pt x="100" y="219"/>
                  </a:lnTo>
                  <a:lnTo>
                    <a:pt x="100" y="222"/>
                  </a:lnTo>
                  <a:lnTo>
                    <a:pt x="103" y="222"/>
                  </a:lnTo>
                  <a:lnTo>
                    <a:pt x="103" y="222"/>
                  </a:lnTo>
                  <a:lnTo>
                    <a:pt x="107" y="222"/>
                  </a:lnTo>
                  <a:lnTo>
                    <a:pt x="111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1" y="219"/>
                  </a:lnTo>
                  <a:lnTo>
                    <a:pt x="107" y="219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4"/>
                  </a:lnTo>
                  <a:lnTo>
                    <a:pt x="111" y="200"/>
                  </a:lnTo>
                  <a:lnTo>
                    <a:pt x="107" y="200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7" y="193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89"/>
                  </a:lnTo>
                  <a:lnTo>
                    <a:pt x="96" y="189"/>
                  </a:lnTo>
                  <a:lnTo>
                    <a:pt x="96" y="189"/>
                  </a:lnTo>
                  <a:lnTo>
                    <a:pt x="92" y="189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1" y="193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4" y="189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59" y="197"/>
                  </a:lnTo>
                  <a:lnTo>
                    <a:pt x="59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398237" y="2217429"/>
              <a:ext cx="338384" cy="190421"/>
            </a:xfrm>
            <a:custGeom>
              <a:avLst/>
              <a:gdLst>
                <a:gd name="T0" fmla="*/ 211 w 263"/>
                <a:gd name="T1" fmla="*/ 137 h 148"/>
                <a:gd name="T2" fmla="*/ 215 w 263"/>
                <a:gd name="T3" fmla="*/ 130 h 148"/>
                <a:gd name="T4" fmla="*/ 211 w 263"/>
                <a:gd name="T5" fmla="*/ 126 h 148"/>
                <a:gd name="T6" fmla="*/ 211 w 263"/>
                <a:gd name="T7" fmla="*/ 118 h 148"/>
                <a:gd name="T8" fmla="*/ 207 w 263"/>
                <a:gd name="T9" fmla="*/ 115 h 148"/>
                <a:gd name="T10" fmla="*/ 200 w 263"/>
                <a:gd name="T11" fmla="*/ 111 h 148"/>
                <a:gd name="T12" fmla="*/ 204 w 263"/>
                <a:gd name="T13" fmla="*/ 104 h 148"/>
                <a:gd name="T14" fmla="*/ 211 w 263"/>
                <a:gd name="T15" fmla="*/ 104 h 148"/>
                <a:gd name="T16" fmla="*/ 218 w 263"/>
                <a:gd name="T17" fmla="*/ 96 h 148"/>
                <a:gd name="T18" fmla="*/ 215 w 263"/>
                <a:gd name="T19" fmla="*/ 93 h 148"/>
                <a:gd name="T20" fmla="*/ 230 w 263"/>
                <a:gd name="T21" fmla="*/ 89 h 148"/>
                <a:gd name="T22" fmla="*/ 226 w 263"/>
                <a:gd name="T23" fmla="*/ 85 h 148"/>
                <a:gd name="T24" fmla="*/ 230 w 263"/>
                <a:gd name="T25" fmla="*/ 81 h 148"/>
                <a:gd name="T26" fmla="*/ 237 w 263"/>
                <a:gd name="T27" fmla="*/ 78 h 148"/>
                <a:gd name="T28" fmla="*/ 244 w 263"/>
                <a:gd name="T29" fmla="*/ 78 h 148"/>
                <a:gd name="T30" fmla="*/ 256 w 263"/>
                <a:gd name="T31" fmla="*/ 78 h 148"/>
                <a:gd name="T32" fmla="*/ 263 w 263"/>
                <a:gd name="T33" fmla="*/ 74 h 148"/>
                <a:gd name="T34" fmla="*/ 256 w 263"/>
                <a:gd name="T35" fmla="*/ 63 h 148"/>
                <a:gd name="T36" fmla="*/ 252 w 263"/>
                <a:gd name="T37" fmla="*/ 67 h 148"/>
                <a:gd name="T38" fmla="*/ 248 w 263"/>
                <a:gd name="T39" fmla="*/ 70 h 148"/>
                <a:gd name="T40" fmla="*/ 237 w 263"/>
                <a:gd name="T41" fmla="*/ 67 h 148"/>
                <a:gd name="T42" fmla="*/ 237 w 263"/>
                <a:gd name="T43" fmla="*/ 59 h 148"/>
                <a:gd name="T44" fmla="*/ 241 w 263"/>
                <a:gd name="T45" fmla="*/ 48 h 148"/>
                <a:gd name="T46" fmla="*/ 237 w 263"/>
                <a:gd name="T47" fmla="*/ 52 h 148"/>
                <a:gd name="T48" fmla="*/ 226 w 263"/>
                <a:gd name="T49" fmla="*/ 59 h 148"/>
                <a:gd name="T50" fmla="*/ 222 w 263"/>
                <a:gd name="T51" fmla="*/ 67 h 148"/>
                <a:gd name="T52" fmla="*/ 211 w 263"/>
                <a:gd name="T53" fmla="*/ 78 h 148"/>
                <a:gd name="T54" fmla="*/ 204 w 263"/>
                <a:gd name="T55" fmla="*/ 74 h 148"/>
                <a:gd name="T56" fmla="*/ 193 w 263"/>
                <a:gd name="T57" fmla="*/ 74 h 148"/>
                <a:gd name="T58" fmla="*/ 181 w 263"/>
                <a:gd name="T59" fmla="*/ 78 h 148"/>
                <a:gd name="T60" fmla="*/ 163 w 263"/>
                <a:gd name="T61" fmla="*/ 59 h 148"/>
                <a:gd name="T62" fmla="*/ 156 w 263"/>
                <a:gd name="T63" fmla="*/ 41 h 148"/>
                <a:gd name="T64" fmla="*/ 144 w 263"/>
                <a:gd name="T65" fmla="*/ 26 h 148"/>
                <a:gd name="T66" fmla="*/ 93 w 263"/>
                <a:gd name="T67" fmla="*/ 26 h 148"/>
                <a:gd name="T68" fmla="*/ 70 w 263"/>
                <a:gd name="T69" fmla="*/ 15 h 148"/>
                <a:gd name="T70" fmla="*/ 0 w 263"/>
                <a:gd name="T71" fmla="*/ 7 h 148"/>
                <a:gd name="T72" fmla="*/ 22 w 263"/>
                <a:gd name="T73" fmla="*/ 78 h 148"/>
                <a:gd name="T74" fmla="*/ 30 w 263"/>
                <a:gd name="T75" fmla="*/ 74 h 148"/>
                <a:gd name="T76" fmla="*/ 26 w 263"/>
                <a:gd name="T77" fmla="*/ 67 h 148"/>
                <a:gd name="T78" fmla="*/ 33 w 263"/>
                <a:gd name="T79" fmla="*/ 59 h 148"/>
                <a:gd name="T80" fmla="*/ 41 w 263"/>
                <a:gd name="T81" fmla="*/ 55 h 148"/>
                <a:gd name="T82" fmla="*/ 44 w 263"/>
                <a:gd name="T83" fmla="*/ 55 h 148"/>
                <a:gd name="T84" fmla="*/ 52 w 263"/>
                <a:gd name="T85" fmla="*/ 52 h 148"/>
                <a:gd name="T86" fmla="*/ 70 w 263"/>
                <a:gd name="T87" fmla="*/ 63 h 148"/>
                <a:gd name="T88" fmla="*/ 85 w 263"/>
                <a:gd name="T89" fmla="*/ 70 h 148"/>
                <a:gd name="T90" fmla="*/ 96 w 263"/>
                <a:gd name="T91" fmla="*/ 74 h 148"/>
                <a:gd name="T92" fmla="*/ 107 w 263"/>
                <a:gd name="T93" fmla="*/ 78 h 148"/>
                <a:gd name="T94" fmla="*/ 115 w 263"/>
                <a:gd name="T95" fmla="*/ 89 h 148"/>
                <a:gd name="T96" fmla="*/ 119 w 263"/>
                <a:gd name="T97" fmla="*/ 100 h 148"/>
                <a:gd name="T98" fmla="*/ 133 w 263"/>
                <a:gd name="T99" fmla="*/ 107 h 148"/>
                <a:gd name="T100" fmla="*/ 159 w 263"/>
                <a:gd name="T101" fmla="*/ 122 h 148"/>
                <a:gd name="T102" fmla="*/ 178 w 263"/>
                <a:gd name="T103" fmla="*/ 130 h 148"/>
                <a:gd name="T104" fmla="*/ 181 w 263"/>
                <a:gd name="T105" fmla="*/ 130 h 148"/>
                <a:gd name="T106" fmla="*/ 189 w 263"/>
                <a:gd name="T107" fmla="*/ 137 h 148"/>
                <a:gd name="T108" fmla="*/ 193 w 263"/>
                <a:gd name="T109" fmla="*/ 144 h 148"/>
                <a:gd name="T110" fmla="*/ 200 w 263"/>
                <a:gd name="T111" fmla="*/ 148 h 148"/>
                <a:gd name="T112" fmla="*/ 204 w 263"/>
                <a:gd name="T113" fmla="*/ 144 h 148"/>
                <a:gd name="T114" fmla="*/ 207 w 263"/>
                <a:gd name="T1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148">
                  <a:moveTo>
                    <a:pt x="207" y="148"/>
                  </a:moveTo>
                  <a:lnTo>
                    <a:pt x="211" y="137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26"/>
                  </a:lnTo>
                  <a:lnTo>
                    <a:pt x="211" y="126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4" y="115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4" y="104"/>
                  </a:lnTo>
                  <a:lnTo>
                    <a:pt x="207" y="104"/>
                  </a:lnTo>
                  <a:lnTo>
                    <a:pt x="211" y="104"/>
                  </a:lnTo>
                  <a:lnTo>
                    <a:pt x="211" y="100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15" y="93"/>
                  </a:lnTo>
                  <a:lnTo>
                    <a:pt x="222" y="93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26" y="85"/>
                  </a:lnTo>
                  <a:lnTo>
                    <a:pt x="226" y="81"/>
                  </a:lnTo>
                  <a:lnTo>
                    <a:pt x="230" y="81"/>
                  </a:lnTo>
                  <a:lnTo>
                    <a:pt x="233" y="78"/>
                  </a:lnTo>
                  <a:lnTo>
                    <a:pt x="237" y="78"/>
                  </a:lnTo>
                  <a:lnTo>
                    <a:pt x="241" y="74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6" y="78"/>
                  </a:lnTo>
                  <a:lnTo>
                    <a:pt x="259" y="78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56" y="63"/>
                  </a:lnTo>
                  <a:lnTo>
                    <a:pt x="252" y="63"/>
                  </a:lnTo>
                  <a:lnTo>
                    <a:pt x="252" y="67"/>
                  </a:lnTo>
                  <a:lnTo>
                    <a:pt x="252" y="70"/>
                  </a:lnTo>
                  <a:lnTo>
                    <a:pt x="248" y="70"/>
                  </a:lnTo>
                  <a:lnTo>
                    <a:pt x="244" y="67"/>
                  </a:lnTo>
                  <a:lnTo>
                    <a:pt x="237" y="67"/>
                  </a:lnTo>
                  <a:lnTo>
                    <a:pt x="233" y="63"/>
                  </a:lnTo>
                  <a:lnTo>
                    <a:pt x="237" y="59"/>
                  </a:lnTo>
                  <a:lnTo>
                    <a:pt x="241" y="52"/>
                  </a:lnTo>
                  <a:lnTo>
                    <a:pt x="241" y="48"/>
                  </a:lnTo>
                  <a:lnTo>
                    <a:pt x="237" y="48"/>
                  </a:lnTo>
                  <a:lnTo>
                    <a:pt x="237" y="52"/>
                  </a:lnTo>
                  <a:lnTo>
                    <a:pt x="233" y="55"/>
                  </a:lnTo>
                  <a:lnTo>
                    <a:pt x="226" y="59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18" y="74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04" y="74"/>
                  </a:lnTo>
                  <a:lnTo>
                    <a:pt x="196" y="74"/>
                  </a:lnTo>
                  <a:lnTo>
                    <a:pt x="193" y="74"/>
                  </a:lnTo>
                  <a:lnTo>
                    <a:pt x="185" y="78"/>
                  </a:lnTo>
                  <a:lnTo>
                    <a:pt x="181" y="78"/>
                  </a:lnTo>
                  <a:lnTo>
                    <a:pt x="174" y="59"/>
                  </a:lnTo>
                  <a:lnTo>
                    <a:pt x="163" y="59"/>
                  </a:lnTo>
                  <a:lnTo>
                    <a:pt x="163" y="37"/>
                  </a:lnTo>
                  <a:lnTo>
                    <a:pt x="156" y="41"/>
                  </a:lnTo>
                  <a:lnTo>
                    <a:pt x="152" y="29"/>
                  </a:lnTo>
                  <a:lnTo>
                    <a:pt x="144" y="26"/>
                  </a:lnTo>
                  <a:lnTo>
                    <a:pt x="119" y="26"/>
                  </a:lnTo>
                  <a:lnTo>
                    <a:pt x="93" y="26"/>
                  </a:lnTo>
                  <a:lnTo>
                    <a:pt x="78" y="18"/>
                  </a:lnTo>
                  <a:lnTo>
                    <a:pt x="70" y="15"/>
                  </a:lnTo>
                  <a:lnTo>
                    <a:pt x="44" y="0"/>
                  </a:lnTo>
                  <a:lnTo>
                    <a:pt x="0" y="7"/>
                  </a:lnTo>
                  <a:lnTo>
                    <a:pt x="15" y="78"/>
                  </a:lnTo>
                  <a:lnTo>
                    <a:pt x="22" y="78"/>
                  </a:lnTo>
                  <a:lnTo>
                    <a:pt x="26" y="78"/>
                  </a:lnTo>
                  <a:lnTo>
                    <a:pt x="30" y="74"/>
                  </a:lnTo>
                  <a:lnTo>
                    <a:pt x="26" y="70"/>
                  </a:lnTo>
                  <a:lnTo>
                    <a:pt x="26" y="67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7" y="55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4" y="52"/>
                  </a:lnTo>
                  <a:lnTo>
                    <a:pt x="52" y="52"/>
                  </a:lnTo>
                  <a:lnTo>
                    <a:pt x="63" y="55"/>
                  </a:lnTo>
                  <a:lnTo>
                    <a:pt x="70" y="63"/>
                  </a:lnTo>
                  <a:lnTo>
                    <a:pt x="74" y="67"/>
                  </a:lnTo>
                  <a:lnTo>
                    <a:pt x="85" y="70"/>
                  </a:lnTo>
                  <a:lnTo>
                    <a:pt x="96" y="78"/>
                  </a:lnTo>
                  <a:lnTo>
                    <a:pt x="96" y="74"/>
                  </a:lnTo>
                  <a:lnTo>
                    <a:pt x="100" y="74"/>
                  </a:lnTo>
                  <a:lnTo>
                    <a:pt x="107" y="78"/>
                  </a:lnTo>
                  <a:lnTo>
                    <a:pt x="111" y="89"/>
                  </a:lnTo>
                  <a:lnTo>
                    <a:pt x="115" y="89"/>
                  </a:lnTo>
                  <a:lnTo>
                    <a:pt x="115" y="93"/>
                  </a:lnTo>
                  <a:lnTo>
                    <a:pt x="119" y="100"/>
                  </a:lnTo>
                  <a:lnTo>
                    <a:pt x="126" y="104"/>
                  </a:lnTo>
                  <a:lnTo>
                    <a:pt x="133" y="107"/>
                  </a:lnTo>
                  <a:lnTo>
                    <a:pt x="144" y="115"/>
                  </a:lnTo>
                  <a:lnTo>
                    <a:pt x="159" y="122"/>
                  </a:lnTo>
                  <a:lnTo>
                    <a:pt x="170" y="130"/>
                  </a:lnTo>
                  <a:lnTo>
                    <a:pt x="178" y="130"/>
                  </a:lnTo>
                  <a:lnTo>
                    <a:pt x="181" y="130"/>
                  </a:lnTo>
                  <a:lnTo>
                    <a:pt x="181" y="130"/>
                  </a:lnTo>
                  <a:lnTo>
                    <a:pt x="189" y="133"/>
                  </a:lnTo>
                  <a:lnTo>
                    <a:pt x="189" y="137"/>
                  </a:lnTo>
                  <a:lnTo>
                    <a:pt x="189" y="144"/>
                  </a:lnTo>
                  <a:lnTo>
                    <a:pt x="193" y="144"/>
                  </a:lnTo>
                  <a:lnTo>
                    <a:pt x="196" y="144"/>
                  </a:lnTo>
                  <a:lnTo>
                    <a:pt x="200" y="148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7" y="148"/>
                  </a:lnTo>
                  <a:lnTo>
                    <a:pt x="207" y="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336477" y="2284334"/>
              <a:ext cx="304932" cy="171122"/>
            </a:xfrm>
            <a:custGeom>
              <a:avLst/>
              <a:gdLst>
                <a:gd name="T0" fmla="*/ 237 w 237"/>
                <a:gd name="T1" fmla="*/ 81 h 133"/>
                <a:gd name="T2" fmla="*/ 226 w 237"/>
                <a:gd name="T3" fmla="*/ 78 h 133"/>
                <a:gd name="T4" fmla="*/ 192 w 237"/>
                <a:gd name="T5" fmla="*/ 63 h 133"/>
                <a:gd name="T6" fmla="*/ 167 w 237"/>
                <a:gd name="T7" fmla="*/ 48 h 133"/>
                <a:gd name="T8" fmla="*/ 159 w 237"/>
                <a:gd name="T9" fmla="*/ 37 h 133"/>
                <a:gd name="T10" fmla="*/ 144 w 237"/>
                <a:gd name="T11" fmla="*/ 22 h 133"/>
                <a:gd name="T12" fmla="*/ 122 w 237"/>
                <a:gd name="T13" fmla="*/ 15 h 133"/>
                <a:gd name="T14" fmla="*/ 100 w 237"/>
                <a:gd name="T15" fmla="*/ 0 h 133"/>
                <a:gd name="T16" fmla="*/ 92 w 237"/>
                <a:gd name="T17" fmla="*/ 3 h 133"/>
                <a:gd name="T18" fmla="*/ 81 w 237"/>
                <a:gd name="T19" fmla="*/ 7 h 133"/>
                <a:gd name="T20" fmla="*/ 74 w 237"/>
                <a:gd name="T21" fmla="*/ 18 h 133"/>
                <a:gd name="T22" fmla="*/ 70 w 237"/>
                <a:gd name="T23" fmla="*/ 26 h 133"/>
                <a:gd name="T24" fmla="*/ 41 w 237"/>
                <a:gd name="T25" fmla="*/ 15 h 133"/>
                <a:gd name="T26" fmla="*/ 11 w 237"/>
                <a:gd name="T27" fmla="*/ 11 h 133"/>
                <a:gd name="T28" fmla="*/ 4 w 237"/>
                <a:gd name="T29" fmla="*/ 22 h 133"/>
                <a:gd name="T30" fmla="*/ 7 w 237"/>
                <a:gd name="T31" fmla="*/ 29 h 133"/>
                <a:gd name="T32" fmla="*/ 11 w 237"/>
                <a:gd name="T33" fmla="*/ 41 h 133"/>
                <a:gd name="T34" fmla="*/ 11 w 237"/>
                <a:gd name="T35" fmla="*/ 55 h 133"/>
                <a:gd name="T36" fmla="*/ 15 w 237"/>
                <a:gd name="T37" fmla="*/ 55 h 133"/>
                <a:gd name="T38" fmla="*/ 26 w 237"/>
                <a:gd name="T39" fmla="*/ 52 h 133"/>
                <a:gd name="T40" fmla="*/ 26 w 237"/>
                <a:gd name="T41" fmla="*/ 59 h 133"/>
                <a:gd name="T42" fmla="*/ 30 w 237"/>
                <a:gd name="T43" fmla="*/ 63 h 133"/>
                <a:gd name="T44" fmla="*/ 22 w 237"/>
                <a:gd name="T45" fmla="*/ 63 h 133"/>
                <a:gd name="T46" fmla="*/ 22 w 237"/>
                <a:gd name="T47" fmla="*/ 70 h 133"/>
                <a:gd name="T48" fmla="*/ 26 w 237"/>
                <a:gd name="T49" fmla="*/ 66 h 133"/>
                <a:gd name="T50" fmla="*/ 33 w 237"/>
                <a:gd name="T51" fmla="*/ 70 h 133"/>
                <a:gd name="T52" fmla="*/ 33 w 237"/>
                <a:gd name="T53" fmla="*/ 81 h 133"/>
                <a:gd name="T54" fmla="*/ 41 w 237"/>
                <a:gd name="T55" fmla="*/ 100 h 133"/>
                <a:gd name="T56" fmla="*/ 52 w 237"/>
                <a:gd name="T57" fmla="*/ 96 h 133"/>
                <a:gd name="T58" fmla="*/ 63 w 237"/>
                <a:gd name="T59" fmla="*/ 89 h 133"/>
                <a:gd name="T60" fmla="*/ 78 w 237"/>
                <a:gd name="T61" fmla="*/ 85 h 133"/>
                <a:gd name="T62" fmla="*/ 89 w 237"/>
                <a:gd name="T63" fmla="*/ 85 h 133"/>
                <a:gd name="T64" fmla="*/ 107 w 237"/>
                <a:gd name="T65" fmla="*/ 96 h 133"/>
                <a:gd name="T66" fmla="*/ 122 w 237"/>
                <a:gd name="T67" fmla="*/ 96 h 133"/>
                <a:gd name="T68" fmla="*/ 126 w 237"/>
                <a:gd name="T69" fmla="*/ 104 h 133"/>
                <a:gd name="T70" fmla="*/ 144 w 237"/>
                <a:gd name="T71" fmla="*/ 111 h 133"/>
                <a:gd name="T72" fmla="*/ 155 w 237"/>
                <a:gd name="T73" fmla="*/ 118 h 133"/>
                <a:gd name="T74" fmla="*/ 155 w 237"/>
                <a:gd name="T75" fmla="*/ 126 h 133"/>
                <a:gd name="T76" fmla="*/ 163 w 237"/>
                <a:gd name="T77" fmla="*/ 130 h 133"/>
                <a:gd name="T78" fmla="*/ 170 w 237"/>
                <a:gd name="T79" fmla="*/ 130 h 133"/>
                <a:gd name="T80" fmla="*/ 178 w 237"/>
                <a:gd name="T81" fmla="*/ 133 h 133"/>
                <a:gd name="T82" fmla="*/ 185 w 237"/>
                <a:gd name="T83" fmla="*/ 133 h 133"/>
                <a:gd name="T84" fmla="*/ 192 w 237"/>
                <a:gd name="T85" fmla="*/ 126 h 133"/>
                <a:gd name="T86" fmla="*/ 204 w 237"/>
                <a:gd name="T87" fmla="*/ 118 h 133"/>
                <a:gd name="T88" fmla="*/ 207 w 237"/>
                <a:gd name="T89" fmla="*/ 115 h 133"/>
                <a:gd name="T90" fmla="*/ 211 w 237"/>
                <a:gd name="T91" fmla="*/ 104 h 133"/>
                <a:gd name="T92" fmla="*/ 211 w 237"/>
                <a:gd name="T93" fmla="*/ 100 h 133"/>
                <a:gd name="T94" fmla="*/ 218 w 237"/>
                <a:gd name="T95" fmla="*/ 96 h 133"/>
                <a:gd name="T96" fmla="*/ 229 w 237"/>
                <a:gd name="T97" fmla="*/ 92 h 133"/>
                <a:gd name="T98" fmla="*/ 237 w 237"/>
                <a:gd name="T99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7" h="133">
                  <a:moveTo>
                    <a:pt x="237" y="92"/>
                  </a:moveTo>
                  <a:lnTo>
                    <a:pt x="237" y="85"/>
                  </a:lnTo>
                  <a:lnTo>
                    <a:pt x="237" y="81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6" y="78"/>
                  </a:lnTo>
                  <a:lnTo>
                    <a:pt x="218" y="78"/>
                  </a:lnTo>
                  <a:lnTo>
                    <a:pt x="207" y="70"/>
                  </a:lnTo>
                  <a:lnTo>
                    <a:pt x="192" y="63"/>
                  </a:lnTo>
                  <a:lnTo>
                    <a:pt x="181" y="55"/>
                  </a:lnTo>
                  <a:lnTo>
                    <a:pt x="174" y="52"/>
                  </a:lnTo>
                  <a:lnTo>
                    <a:pt x="167" y="48"/>
                  </a:lnTo>
                  <a:lnTo>
                    <a:pt x="163" y="41"/>
                  </a:lnTo>
                  <a:lnTo>
                    <a:pt x="163" y="37"/>
                  </a:lnTo>
                  <a:lnTo>
                    <a:pt x="159" y="37"/>
                  </a:lnTo>
                  <a:lnTo>
                    <a:pt x="155" y="26"/>
                  </a:lnTo>
                  <a:lnTo>
                    <a:pt x="148" y="22"/>
                  </a:lnTo>
                  <a:lnTo>
                    <a:pt x="144" y="2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22" y="15"/>
                  </a:lnTo>
                  <a:lnTo>
                    <a:pt x="118" y="11"/>
                  </a:lnTo>
                  <a:lnTo>
                    <a:pt x="111" y="3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9" y="3"/>
                  </a:lnTo>
                  <a:lnTo>
                    <a:pt x="85" y="3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4" y="15"/>
                  </a:lnTo>
                  <a:lnTo>
                    <a:pt x="74" y="18"/>
                  </a:lnTo>
                  <a:lnTo>
                    <a:pt x="78" y="22"/>
                  </a:lnTo>
                  <a:lnTo>
                    <a:pt x="74" y="26"/>
                  </a:lnTo>
                  <a:lnTo>
                    <a:pt x="70" y="26"/>
                  </a:lnTo>
                  <a:lnTo>
                    <a:pt x="59" y="26"/>
                  </a:lnTo>
                  <a:lnTo>
                    <a:pt x="52" y="26"/>
                  </a:lnTo>
                  <a:lnTo>
                    <a:pt x="41" y="15"/>
                  </a:lnTo>
                  <a:lnTo>
                    <a:pt x="30" y="11"/>
                  </a:lnTo>
                  <a:lnTo>
                    <a:pt x="18" y="7"/>
                  </a:lnTo>
                  <a:lnTo>
                    <a:pt x="11" y="11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8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8" y="59"/>
                  </a:lnTo>
                  <a:lnTo>
                    <a:pt x="18" y="55"/>
                  </a:lnTo>
                  <a:lnTo>
                    <a:pt x="15" y="55"/>
                  </a:lnTo>
                  <a:lnTo>
                    <a:pt x="18" y="55"/>
                  </a:lnTo>
                  <a:lnTo>
                    <a:pt x="22" y="55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18" y="63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30" y="70"/>
                  </a:lnTo>
                  <a:lnTo>
                    <a:pt x="33" y="70"/>
                  </a:lnTo>
                  <a:lnTo>
                    <a:pt x="33" y="74"/>
                  </a:lnTo>
                  <a:lnTo>
                    <a:pt x="33" y="78"/>
                  </a:lnTo>
                  <a:lnTo>
                    <a:pt x="33" y="81"/>
                  </a:lnTo>
                  <a:lnTo>
                    <a:pt x="33" y="89"/>
                  </a:lnTo>
                  <a:lnTo>
                    <a:pt x="37" y="92"/>
                  </a:lnTo>
                  <a:lnTo>
                    <a:pt x="41" y="100"/>
                  </a:lnTo>
                  <a:lnTo>
                    <a:pt x="44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63" y="89"/>
                  </a:lnTo>
                  <a:lnTo>
                    <a:pt x="70" y="85"/>
                  </a:lnTo>
                  <a:lnTo>
                    <a:pt x="78" y="89"/>
                  </a:lnTo>
                  <a:lnTo>
                    <a:pt x="78" y="85"/>
                  </a:lnTo>
                  <a:lnTo>
                    <a:pt x="81" y="81"/>
                  </a:lnTo>
                  <a:lnTo>
                    <a:pt x="85" y="85"/>
                  </a:lnTo>
                  <a:lnTo>
                    <a:pt x="89" y="85"/>
                  </a:lnTo>
                  <a:lnTo>
                    <a:pt x="92" y="89"/>
                  </a:lnTo>
                  <a:lnTo>
                    <a:pt x="100" y="89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2"/>
                  </a:lnTo>
                  <a:lnTo>
                    <a:pt x="122" y="96"/>
                  </a:lnTo>
                  <a:lnTo>
                    <a:pt x="126" y="96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9" y="100"/>
                  </a:lnTo>
                  <a:lnTo>
                    <a:pt x="137" y="104"/>
                  </a:lnTo>
                  <a:lnTo>
                    <a:pt x="144" y="111"/>
                  </a:lnTo>
                  <a:lnTo>
                    <a:pt x="152" y="111"/>
                  </a:lnTo>
                  <a:lnTo>
                    <a:pt x="155" y="115"/>
                  </a:lnTo>
                  <a:lnTo>
                    <a:pt x="155" y="118"/>
                  </a:lnTo>
                  <a:lnTo>
                    <a:pt x="155" y="118"/>
                  </a:lnTo>
                  <a:lnTo>
                    <a:pt x="155" y="122"/>
                  </a:lnTo>
                  <a:lnTo>
                    <a:pt x="155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8" y="133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85" y="133"/>
                  </a:lnTo>
                  <a:lnTo>
                    <a:pt x="189" y="130"/>
                  </a:lnTo>
                  <a:lnTo>
                    <a:pt x="189" y="126"/>
                  </a:lnTo>
                  <a:lnTo>
                    <a:pt x="192" y="126"/>
                  </a:lnTo>
                  <a:lnTo>
                    <a:pt x="189" y="122"/>
                  </a:lnTo>
                  <a:lnTo>
                    <a:pt x="196" y="122"/>
                  </a:lnTo>
                  <a:lnTo>
                    <a:pt x="204" y="118"/>
                  </a:lnTo>
                  <a:lnTo>
                    <a:pt x="204" y="118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1"/>
                  </a:lnTo>
                  <a:lnTo>
                    <a:pt x="207" y="107"/>
                  </a:lnTo>
                  <a:lnTo>
                    <a:pt x="211" y="104"/>
                  </a:lnTo>
                  <a:lnTo>
                    <a:pt x="211" y="100"/>
                  </a:lnTo>
                  <a:lnTo>
                    <a:pt x="211" y="100"/>
                  </a:lnTo>
                  <a:lnTo>
                    <a:pt x="211" y="100"/>
                  </a:lnTo>
                  <a:lnTo>
                    <a:pt x="211" y="96"/>
                  </a:lnTo>
                  <a:lnTo>
                    <a:pt x="215" y="96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6" y="92"/>
                  </a:lnTo>
                  <a:lnTo>
                    <a:pt x="229" y="92"/>
                  </a:lnTo>
                  <a:lnTo>
                    <a:pt x="233" y="92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Freeform 19"/>
            <p:cNvSpPr>
              <a:spLocks noEditPoints="1"/>
            </p:cNvSpPr>
            <p:nvPr/>
          </p:nvSpPr>
          <p:spPr bwMode="auto">
            <a:xfrm>
              <a:off x="6769785" y="2784834"/>
              <a:ext cx="209721" cy="286919"/>
            </a:xfrm>
            <a:custGeom>
              <a:avLst/>
              <a:gdLst>
                <a:gd name="T0" fmla="*/ 17 w 44"/>
                <a:gd name="T1" fmla="*/ 0 h 60"/>
                <a:gd name="T2" fmla="*/ 23 w 44"/>
                <a:gd name="T3" fmla="*/ 23 h 60"/>
                <a:gd name="T4" fmla="*/ 28 w 44"/>
                <a:gd name="T5" fmla="*/ 24 h 60"/>
                <a:gd name="T6" fmla="*/ 31 w 44"/>
                <a:gd name="T7" fmla="*/ 28 h 60"/>
                <a:gd name="T8" fmla="*/ 30 w 44"/>
                <a:gd name="T9" fmla="*/ 29 h 60"/>
                <a:gd name="T10" fmla="*/ 24 w 44"/>
                <a:gd name="T11" fmla="*/ 24 h 60"/>
                <a:gd name="T12" fmla="*/ 19 w 44"/>
                <a:gd name="T13" fmla="*/ 26 h 60"/>
                <a:gd name="T14" fmla="*/ 16 w 44"/>
                <a:gd name="T15" fmla="*/ 22 h 60"/>
                <a:gd name="T16" fmla="*/ 13 w 44"/>
                <a:gd name="T17" fmla="*/ 20 h 60"/>
                <a:gd name="T18" fmla="*/ 12 w 44"/>
                <a:gd name="T19" fmla="*/ 14 h 60"/>
                <a:gd name="T20" fmla="*/ 17 w 44"/>
                <a:gd name="T21" fmla="*/ 4 h 60"/>
                <a:gd name="T22" fmla="*/ 20 w 44"/>
                <a:gd name="T23" fmla="*/ 7 h 60"/>
                <a:gd name="T24" fmla="*/ 21 w 44"/>
                <a:gd name="T25" fmla="*/ 14 h 60"/>
                <a:gd name="T26" fmla="*/ 21 w 44"/>
                <a:gd name="T27" fmla="*/ 22 h 60"/>
                <a:gd name="T28" fmla="*/ 22 w 44"/>
                <a:gd name="T29" fmla="*/ 19 h 60"/>
                <a:gd name="T30" fmla="*/ 15 w 44"/>
                <a:gd name="T31" fmla="*/ 26 h 60"/>
                <a:gd name="T32" fmla="*/ 20 w 44"/>
                <a:gd name="T33" fmla="*/ 30 h 60"/>
                <a:gd name="T34" fmla="*/ 31 w 44"/>
                <a:gd name="T35" fmla="*/ 24 h 60"/>
                <a:gd name="T36" fmla="*/ 22 w 44"/>
                <a:gd name="T37" fmla="*/ 27 h 60"/>
                <a:gd name="T38" fmla="*/ 23 w 44"/>
                <a:gd name="T39" fmla="*/ 31 h 60"/>
                <a:gd name="T40" fmla="*/ 27 w 44"/>
                <a:gd name="T41" fmla="*/ 27 h 60"/>
                <a:gd name="T42" fmla="*/ 29 w 44"/>
                <a:gd name="T43" fmla="*/ 30 h 60"/>
                <a:gd name="T44" fmla="*/ 29 w 44"/>
                <a:gd name="T45" fmla="*/ 30 h 60"/>
                <a:gd name="T46" fmla="*/ 23 w 44"/>
                <a:gd name="T47" fmla="*/ 39 h 60"/>
                <a:gd name="T48" fmla="*/ 24 w 44"/>
                <a:gd name="T49" fmla="*/ 34 h 60"/>
                <a:gd name="T50" fmla="*/ 27 w 44"/>
                <a:gd name="T51" fmla="*/ 36 h 60"/>
                <a:gd name="T52" fmla="*/ 26 w 44"/>
                <a:gd name="T53" fmla="*/ 39 h 60"/>
                <a:gd name="T54" fmla="*/ 32 w 44"/>
                <a:gd name="T55" fmla="*/ 39 h 60"/>
                <a:gd name="T56" fmla="*/ 29 w 44"/>
                <a:gd name="T57" fmla="*/ 43 h 60"/>
                <a:gd name="T58" fmla="*/ 27 w 44"/>
                <a:gd name="T59" fmla="*/ 39 h 60"/>
                <a:gd name="T60" fmla="*/ 29 w 44"/>
                <a:gd name="T61" fmla="*/ 44 h 60"/>
                <a:gd name="T62" fmla="*/ 34 w 44"/>
                <a:gd name="T63" fmla="*/ 40 h 60"/>
                <a:gd name="T64" fmla="*/ 38 w 44"/>
                <a:gd name="T65" fmla="*/ 41 h 60"/>
                <a:gd name="T66" fmla="*/ 34 w 44"/>
                <a:gd name="T67" fmla="*/ 35 h 60"/>
                <a:gd name="T68" fmla="*/ 39 w 44"/>
                <a:gd name="T69" fmla="*/ 36 h 60"/>
                <a:gd name="T70" fmla="*/ 36 w 44"/>
                <a:gd name="T71" fmla="*/ 30 h 60"/>
                <a:gd name="T72" fmla="*/ 36 w 44"/>
                <a:gd name="T73" fmla="*/ 34 h 60"/>
                <a:gd name="T74" fmla="*/ 33 w 44"/>
                <a:gd name="T75" fmla="*/ 36 h 60"/>
                <a:gd name="T76" fmla="*/ 38 w 44"/>
                <a:gd name="T77" fmla="*/ 40 h 60"/>
                <a:gd name="T78" fmla="*/ 40 w 44"/>
                <a:gd name="T79" fmla="*/ 37 h 60"/>
                <a:gd name="T80" fmla="*/ 39 w 44"/>
                <a:gd name="T81" fmla="*/ 39 h 60"/>
                <a:gd name="T82" fmla="*/ 41 w 44"/>
                <a:gd name="T83" fmla="*/ 42 h 60"/>
                <a:gd name="T84" fmla="*/ 24 w 44"/>
                <a:gd name="T85" fmla="*/ 51 h 60"/>
                <a:gd name="T86" fmla="*/ 30 w 44"/>
                <a:gd name="T87" fmla="*/ 46 h 60"/>
                <a:gd name="T88" fmla="*/ 36 w 44"/>
                <a:gd name="T89" fmla="*/ 47 h 60"/>
                <a:gd name="T90" fmla="*/ 38 w 44"/>
                <a:gd name="T91" fmla="*/ 42 h 60"/>
                <a:gd name="T92" fmla="*/ 42 w 44"/>
                <a:gd name="T93" fmla="*/ 47 h 60"/>
                <a:gd name="T94" fmla="*/ 44 w 44"/>
                <a:gd name="T95" fmla="*/ 54 h 60"/>
                <a:gd name="T96" fmla="*/ 42 w 44"/>
                <a:gd name="T97" fmla="*/ 55 h 60"/>
                <a:gd name="T98" fmla="*/ 39 w 44"/>
                <a:gd name="T99" fmla="*/ 59 h 60"/>
                <a:gd name="T100" fmla="*/ 34 w 44"/>
                <a:gd name="T101" fmla="*/ 58 h 60"/>
                <a:gd name="T102" fmla="*/ 33 w 44"/>
                <a:gd name="T103" fmla="*/ 53 h 60"/>
                <a:gd name="T104" fmla="*/ 29 w 44"/>
                <a:gd name="T105" fmla="*/ 52 h 60"/>
                <a:gd name="T106" fmla="*/ 26 w 44"/>
                <a:gd name="T107" fmla="*/ 51 h 60"/>
                <a:gd name="T108" fmla="*/ 24 w 44"/>
                <a:gd name="T109" fmla="*/ 55 h 60"/>
                <a:gd name="T110" fmla="*/ 14 w 44"/>
                <a:gd name="T111" fmla="*/ 32 h 60"/>
                <a:gd name="T112" fmla="*/ 12 w 44"/>
                <a:gd name="T113" fmla="*/ 33 h 60"/>
                <a:gd name="T114" fmla="*/ 3 w 44"/>
                <a:gd name="T115" fmla="*/ 47 h 60"/>
                <a:gd name="T116" fmla="*/ 10 w 44"/>
                <a:gd name="T117" fmla="*/ 41 h 60"/>
                <a:gd name="T118" fmla="*/ 10 w 44"/>
                <a:gd name="T119" fmla="*/ 38 h 60"/>
                <a:gd name="T120" fmla="*/ 4 w 44"/>
                <a:gd name="T121" fmla="*/ 44 h 60"/>
                <a:gd name="T122" fmla="*/ 2 w 44"/>
                <a:gd name="T123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60">
                  <a:moveTo>
                    <a:pt x="16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21" y="19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13" y="24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32" y="23"/>
                  </a:move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21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3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5" y="30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8" y="28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lose/>
                  <a:moveTo>
                    <a:pt x="29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8" y="33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lose/>
                  <a:moveTo>
                    <a:pt x="24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6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29" y="43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9" y="43"/>
                    <a:pt x="29" y="43"/>
                  </a:cubicBezTo>
                  <a:close/>
                  <a:moveTo>
                    <a:pt x="28" y="43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3"/>
                    <a:pt x="28" y="43"/>
                    <a:pt x="28" y="43"/>
                  </a:cubicBez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3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0"/>
                    <a:pt x="33" y="40"/>
                    <a:pt x="33" y="40"/>
                  </a:cubicBezTo>
                  <a:close/>
                  <a:moveTo>
                    <a:pt x="37" y="40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5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4" y="34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36" y="35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lose/>
                  <a:moveTo>
                    <a:pt x="35" y="35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lose/>
                  <a:moveTo>
                    <a:pt x="40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40" y="38"/>
                  </a:move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lose/>
                  <a:moveTo>
                    <a:pt x="40" y="42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41" y="42"/>
                  </a:move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lose/>
                  <a:moveTo>
                    <a:pt x="41" y="40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0"/>
                    <a:pt x="41" y="40"/>
                    <a:pt x="41" y="40"/>
                  </a:cubicBezTo>
                  <a:close/>
                  <a:moveTo>
                    <a:pt x="24" y="54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lose/>
                  <a:moveTo>
                    <a:pt x="23" y="55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lose/>
                  <a:moveTo>
                    <a:pt x="13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3" y="39"/>
                  </a:move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2" y="48"/>
                  </a:move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2" y="48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1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6318178" y="3052453"/>
              <a:ext cx="971407" cy="348677"/>
            </a:xfrm>
            <a:custGeom>
              <a:avLst/>
              <a:gdLst>
                <a:gd name="T0" fmla="*/ 194 w 204"/>
                <a:gd name="T1" fmla="*/ 57 h 73"/>
                <a:gd name="T2" fmla="*/ 184 w 204"/>
                <a:gd name="T3" fmla="*/ 47 h 73"/>
                <a:gd name="T4" fmla="*/ 169 w 204"/>
                <a:gd name="T5" fmla="*/ 44 h 73"/>
                <a:gd name="T6" fmla="*/ 168 w 204"/>
                <a:gd name="T7" fmla="*/ 37 h 73"/>
                <a:gd name="T8" fmla="*/ 174 w 204"/>
                <a:gd name="T9" fmla="*/ 33 h 73"/>
                <a:gd name="T10" fmla="*/ 187 w 204"/>
                <a:gd name="T11" fmla="*/ 36 h 73"/>
                <a:gd name="T12" fmla="*/ 158 w 204"/>
                <a:gd name="T13" fmla="*/ 28 h 73"/>
                <a:gd name="T14" fmla="*/ 134 w 204"/>
                <a:gd name="T15" fmla="*/ 13 h 73"/>
                <a:gd name="T16" fmla="*/ 146 w 204"/>
                <a:gd name="T17" fmla="*/ 30 h 73"/>
                <a:gd name="T18" fmla="*/ 149 w 204"/>
                <a:gd name="T19" fmla="*/ 21 h 73"/>
                <a:gd name="T20" fmla="*/ 144 w 204"/>
                <a:gd name="T21" fmla="*/ 31 h 73"/>
                <a:gd name="T22" fmla="*/ 148 w 204"/>
                <a:gd name="T23" fmla="*/ 42 h 73"/>
                <a:gd name="T24" fmla="*/ 156 w 204"/>
                <a:gd name="T25" fmla="*/ 42 h 73"/>
                <a:gd name="T26" fmla="*/ 137 w 204"/>
                <a:gd name="T27" fmla="*/ 43 h 73"/>
                <a:gd name="T28" fmla="*/ 135 w 204"/>
                <a:gd name="T29" fmla="*/ 36 h 73"/>
                <a:gd name="T30" fmla="*/ 123 w 204"/>
                <a:gd name="T31" fmla="*/ 49 h 73"/>
                <a:gd name="T32" fmla="*/ 123 w 204"/>
                <a:gd name="T33" fmla="*/ 36 h 73"/>
                <a:gd name="T34" fmla="*/ 118 w 204"/>
                <a:gd name="T35" fmla="*/ 30 h 73"/>
                <a:gd name="T36" fmla="*/ 130 w 204"/>
                <a:gd name="T37" fmla="*/ 22 h 73"/>
                <a:gd name="T38" fmla="*/ 109 w 204"/>
                <a:gd name="T39" fmla="*/ 31 h 73"/>
                <a:gd name="T40" fmla="*/ 108 w 204"/>
                <a:gd name="T41" fmla="*/ 51 h 73"/>
                <a:gd name="T42" fmla="*/ 116 w 204"/>
                <a:gd name="T43" fmla="*/ 45 h 73"/>
                <a:gd name="T44" fmla="*/ 120 w 204"/>
                <a:gd name="T45" fmla="*/ 41 h 73"/>
                <a:gd name="T46" fmla="*/ 120 w 204"/>
                <a:gd name="T47" fmla="*/ 31 h 73"/>
                <a:gd name="T48" fmla="*/ 107 w 204"/>
                <a:gd name="T49" fmla="*/ 7 h 73"/>
                <a:gd name="T50" fmla="*/ 93 w 204"/>
                <a:gd name="T51" fmla="*/ 43 h 73"/>
                <a:gd name="T52" fmla="*/ 64 w 204"/>
                <a:gd name="T53" fmla="*/ 33 h 73"/>
                <a:gd name="T54" fmla="*/ 91 w 204"/>
                <a:gd name="T55" fmla="*/ 10 h 73"/>
                <a:gd name="T56" fmla="*/ 103 w 204"/>
                <a:gd name="T57" fmla="*/ 22 h 73"/>
                <a:gd name="T58" fmla="*/ 93 w 204"/>
                <a:gd name="T59" fmla="*/ 36 h 73"/>
                <a:gd name="T60" fmla="*/ 82 w 204"/>
                <a:gd name="T61" fmla="*/ 42 h 73"/>
                <a:gd name="T62" fmla="*/ 67 w 204"/>
                <a:gd name="T63" fmla="*/ 39 h 73"/>
                <a:gd name="T64" fmla="*/ 176 w 204"/>
                <a:gd name="T65" fmla="*/ 31 h 73"/>
                <a:gd name="T66" fmla="*/ 181 w 204"/>
                <a:gd name="T67" fmla="*/ 30 h 73"/>
                <a:gd name="T68" fmla="*/ 174 w 204"/>
                <a:gd name="T69" fmla="*/ 55 h 73"/>
                <a:gd name="T70" fmla="*/ 173 w 204"/>
                <a:gd name="T71" fmla="*/ 51 h 73"/>
                <a:gd name="T72" fmla="*/ 158 w 204"/>
                <a:gd name="T73" fmla="*/ 58 h 73"/>
                <a:gd name="T74" fmla="*/ 155 w 204"/>
                <a:gd name="T75" fmla="*/ 53 h 73"/>
                <a:gd name="T76" fmla="*/ 142 w 204"/>
                <a:gd name="T77" fmla="*/ 59 h 73"/>
                <a:gd name="T78" fmla="*/ 129 w 204"/>
                <a:gd name="T79" fmla="*/ 66 h 73"/>
                <a:gd name="T80" fmla="*/ 117 w 204"/>
                <a:gd name="T81" fmla="*/ 71 h 73"/>
                <a:gd name="T82" fmla="*/ 89 w 204"/>
                <a:gd name="T83" fmla="*/ 56 h 73"/>
                <a:gd name="T84" fmla="*/ 131 w 204"/>
                <a:gd name="T85" fmla="*/ 61 h 73"/>
                <a:gd name="T86" fmla="*/ 108 w 204"/>
                <a:gd name="T87" fmla="*/ 63 h 73"/>
                <a:gd name="T88" fmla="*/ 111 w 204"/>
                <a:gd name="T89" fmla="*/ 64 h 73"/>
                <a:gd name="T90" fmla="*/ 104 w 204"/>
                <a:gd name="T91" fmla="*/ 64 h 73"/>
                <a:gd name="T92" fmla="*/ 93 w 204"/>
                <a:gd name="T93" fmla="*/ 64 h 73"/>
                <a:gd name="T94" fmla="*/ 193 w 204"/>
                <a:gd name="T95" fmla="*/ 61 h 73"/>
                <a:gd name="T96" fmla="*/ 81 w 204"/>
                <a:gd name="T97" fmla="*/ 56 h 73"/>
                <a:gd name="T98" fmla="*/ 68 w 204"/>
                <a:gd name="T99" fmla="*/ 56 h 73"/>
                <a:gd name="T100" fmla="*/ 81 w 204"/>
                <a:gd name="T101" fmla="*/ 63 h 73"/>
                <a:gd name="T102" fmla="*/ 49 w 204"/>
                <a:gd name="T103" fmla="*/ 57 h 73"/>
                <a:gd name="T104" fmla="*/ 47 w 204"/>
                <a:gd name="T105" fmla="*/ 14 h 73"/>
                <a:gd name="T106" fmla="*/ 56 w 204"/>
                <a:gd name="T107" fmla="*/ 41 h 73"/>
                <a:gd name="T108" fmla="*/ 48 w 204"/>
                <a:gd name="T109" fmla="*/ 35 h 73"/>
                <a:gd name="T110" fmla="*/ 31 w 204"/>
                <a:gd name="T111" fmla="*/ 21 h 73"/>
                <a:gd name="T112" fmla="*/ 15 w 204"/>
                <a:gd name="T113" fmla="*/ 32 h 73"/>
                <a:gd name="T114" fmla="*/ 8 w 204"/>
                <a:gd name="T115" fmla="*/ 22 h 73"/>
                <a:gd name="T116" fmla="*/ 16 w 204"/>
                <a:gd name="T117" fmla="*/ 20 h 73"/>
                <a:gd name="T118" fmla="*/ 42 w 204"/>
                <a:gd name="T119" fmla="*/ 52 h 73"/>
                <a:gd name="T120" fmla="*/ 42 w 204"/>
                <a:gd name="T121" fmla="*/ 35 h 73"/>
                <a:gd name="T122" fmla="*/ 29 w 204"/>
                <a:gd name="T123" fmla="*/ 21 h 73"/>
                <a:gd name="T124" fmla="*/ 4 w 204"/>
                <a:gd name="T125" fmla="*/ 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73">
                  <a:moveTo>
                    <a:pt x="204" y="38"/>
                  </a:moveTo>
                  <a:cubicBezTo>
                    <a:pt x="203" y="53"/>
                    <a:pt x="203" y="53"/>
                    <a:pt x="203" y="53"/>
                  </a:cubicBezTo>
                  <a:cubicBezTo>
                    <a:pt x="203" y="54"/>
                    <a:pt x="203" y="54"/>
                    <a:pt x="203" y="54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1" y="53"/>
                    <a:pt x="191" y="53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8"/>
                    <a:pt x="189" y="48"/>
                    <a:pt x="189" y="48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84" y="47"/>
                    <a:pt x="184" y="47"/>
                    <a:pt x="184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7" y="39"/>
                    <a:pt x="167" y="39"/>
                    <a:pt x="167" y="39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7" y="37"/>
                    <a:pt x="167" y="37"/>
                    <a:pt x="167" y="37"/>
                  </a:cubicBezTo>
                  <a:cubicBezTo>
                    <a:pt x="167" y="37"/>
                    <a:pt x="167" y="37"/>
                    <a:pt x="167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9" y="33"/>
                    <a:pt x="189" y="33"/>
                    <a:pt x="189" y="33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4" y="38"/>
                    <a:pt x="204" y="38"/>
                    <a:pt x="204" y="38"/>
                  </a:cubicBezTo>
                  <a:cubicBezTo>
                    <a:pt x="204" y="38"/>
                    <a:pt x="204" y="38"/>
                    <a:pt x="204" y="38"/>
                  </a:cubicBezTo>
                  <a:close/>
                  <a:moveTo>
                    <a:pt x="151" y="27"/>
                  </a:move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1" y="27"/>
                    <a:pt x="151" y="27"/>
                    <a:pt x="151" y="27"/>
                  </a:cubicBezTo>
                  <a:close/>
                  <a:moveTo>
                    <a:pt x="160" y="29"/>
                  </a:moveTo>
                  <a:cubicBezTo>
                    <a:pt x="161" y="29"/>
                    <a:pt x="161" y="29"/>
                    <a:pt x="161" y="29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0" y="29"/>
                    <a:pt x="160" y="29"/>
                    <a:pt x="160" y="29"/>
                  </a:cubicBezTo>
                  <a:close/>
                  <a:moveTo>
                    <a:pt x="159" y="31"/>
                  </a:moveTo>
                  <a:cubicBezTo>
                    <a:pt x="158" y="31"/>
                    <a:pt x="158" y="31"/>
                    <a:pt x="158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59" y="31"/>
                  </a:moveTo>
                  <a:cubicBezTo>
                    <a:pt x="159" y="31"/>
                    <a:pt x="159" y="31"/>
                    <a:pt x="159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59" y="31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34" y="12"/>
                  </a:moveTo>
                  <a:cubicBezTo>
                    <a:pt x="135" y="12"/>
                    <a:pt x="135" y="12"/>
                    <a:pt x="135" y="12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2"/>
                    <a:pt x="134" y="12"/>
                  </a:cubicBezTo>
                  <a:close/>
                  <a:moveTo>
                    <a:pt x="140" y="9"/>
                  </a:move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9"/>
                    <a:pt x="140" y="9"/>
                    <a:pt x="140" y="9"/>
                  </a:cubicBezTo>
                  <a:close/>
                  <a:moveTo>
                    <a:pt x="140" y="11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lose/>
                  <a:moveTo>
                    <a:pt x="147" y="18"/>
                  </a:moveTo>
                  <a:cubicBezTo>
                    <a:pt x="147" y="19"/>
                    <a:pt x="147" y="19"/>
                    <a:pt x="147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18"/>
                    <a:pt x="147" y="18"/>
                    <a:pt x="147" y="18"/>
                  </a:cubicBezTo>
                  <a:close/>
                  <a:moveTo>
                    <a:pt x="146" y="29"/>
                  </a:move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6" y="29"/>
                    <a:pt x="146" y="29"/>
                    <a:pt x="146" y="29"/>
                  </a:cubicBezTo>
                  <a:close/>
                  <a:moveTo>
                    <a:pt x="142" y="31"/>
                  </a:moveTo>
                  <a:cubicBezTo>
                    <a:pt x="143" y="31"/>
                    <a:pt x="143" y="31"/>
                    <a:pt x="143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1"/>
                    <a:pt x="142" y="31"/>
                    <a:pt x="142" y="31"/>
                  </a:cubicBezTo>
                  <a:close/>
                  <a:moveTo>
                    <a:pt x="142" y="29"/>
                  </a:moveTo>
                  <a:cubicBezTo>
                    <a:pt x="142" y="29"/>
                    <a:pt x="142" y="29"/>
                    <a:pt x="142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lose/>
                  <a:moveTo>
                    <a:pt x="143" y="29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3" y="29"/>
                    <a:pt x="143" y="29"/>
                    <a:pt x="143" y="29"/>
                  </a:cubicBezTo>
                  <a:close/>
                  <a:moveTo>
                    <a:pt x="143" y="34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3" y="34"/>
                    <a:pt x="143" y="34"/>
                    <a:pt x="143" y="34"/>
                  </a:cubicBezTo>
                  <a:close/>
                  <a:moveTo>
                    <a:pt x="156" y="34"/>
                  </a:move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4"/>
                    <a:pt x="156" y="34"/>
                    <a:pt x="156" y="34"/>
                  </a:cubicBezTo>
                  <a:close/>
                  <a:moveTo>
                    <a:pt x="148" y="42"/>
                  </a:moveTo>
                  <a:cubicBezTo>
                    <a:pt x="149" y="42"/>
                    <a:pt x="149" y="42"/>
                    <a:pt x="149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2"/>
                    <a:pt x="148" y="42"/>
                    <a:pt x="148" y="42"/>
                  </a:cubicBezTo>
                  <a:close/>
                  <a:moveTo>
                    <a:pt x="147" y="42"/>
                  </a:moveTo>
                  <a:cubicBezTo>
                    <a:pt x="148" y="42"/>
                    <a:pt x="148" y="42"/>
                    <a:pt x="148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7" y="42"/>
                    <a:pt x="147" y="42"/>
                    <a:pt x="147" y="42"/>
                  </a:cubicBezTo>
                  <a:close/>
                  <a:moveTo>
                    <a:pt x="145" y="43"/>
                  </a:moveTo>
                  <a:cubicBezTo>
                    <a:pt x="146" y="42"/>
                    <a:pt x="146" y="42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3"/>
                    <a:pt x="145" y="43"/>
                    <a:pt x="145" y="43"/>
                  </a:cubicBezTo>
                  <a:close/>
                  <a:moveTo>
                    <a:pt x="145" y="40"/>
                  </a:moveTo>
                  <a:cubicBezTo>
                    <a:pt x="144" y="41"/>
                    <a:pt x="144" y="41"/>
                    <a:pt x="144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0"/>
                    <a:pt x="145" y="40"/>
                    <a:pt x="145" y="40"/>
                  </a:cubicBezTo>
                  <a:close/>
                  <a:moveTo>
                    <a:pt x="146" y="39"/>
                  </a:moveTo>
                  <a:cubicBezTo>
                    <a:pt x="145" y="40"/>
                    <a:pt x="145" y="40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39"/>
                    <a:pt x="146" y="39"/>
                    <a:pt x="146" y="39"/>
                  </a:cubicBezTo>
                  <a:close/>
                  <a:moveTo>
                    <a:pt x="146" y="42"/>
                  </a:moveTo>
                  <a:cubicBezTo>
                    <a:pt x="147" y="41"/>
                    <a:pt x="147" y="41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2"/>
                    <a:pt x="156" y="42"/>
                    <a:pt x="156" y="42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6" y="42"/>
                    <a:pt x="146" y="42"/>
                    <a:pt x="146" y="42"/>
                  </a:cubicBezTo>
                  <a:close/>
                  <a:moveTo>
                    <a:pt x="137" y="40"/>
                  </a:moveTo>
                  <a:cubicBezTo>
                    <a:pt x="138" y="41"/>
                    <a:pt x="138" y="41"/>
                    <a:pt x="138" y="41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7" y="40"/>
                    <a:pt x="137" y="40"/>
                    <a:pt x="137" y="40"/>
                  </a:cubicBezTo>
                  <a:close/>
                  <a:moveTo>
                    <a:pt x="113" y="57"/>
                  </a:move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3" y="57"/>
                    <a:pt x="113" y="57"/>
                    <a:pt x="113" y="57"/>
                  </a:cubicBezTo>
                  <a:close/>
                  <a:moveTo>
                    <a:pt x="112" y="51"/>
                  </a:moveTo>
                  <a:cubicBezTo>
                    <a:pt x="112" y="53"/>
                    <a:pt x="112" y="53"/>
                    <a:pt x="112" y="53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1"/>
                    <a:pt x="112" y="51"/>
                    <a:pt x="112" y="51"/>
                  </a:cubicBezTo>
                  <a:close/>
                  <a:moveTo>
                    <a:pt x="136" y="36"/>
                  </a:moveTo>
                  <a:cubicBezTo>
                    <a:pt x="136" y="37"/>
                    <a:pt x="136" y="37"/>
                    <a:pt x="136" y="37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lose/>
                  <a:moveTo>
                    <a:pt x="134" y="35"/>
                  </a:moveTo>
                  <a:cubicBezTo>
                    <a:pt x="134" y="35"/>
                    <a:pt x="134" y="35"/>
                    <a:pt x="134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lose/>
                  <a:moveTo>
                    <a:pt x="129" y="35"/>
                  </a:move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5"/>
                    <a:pt x="129" y="35"/>
                    <a:pt x="129" y="35"/>
                  </a:cubicBezTo>
                  <a:close/>
                  <a:moveTo>
                    <a:pt x="122" y="50"/>
                  </a:moveTo>
                  <a:cubicBezTo>
                    <a:pt x="122" y="49"/>
                    <a:pt x="122" y="49"/>
                    <a:pt x="122" y="49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lose/>
                  <a:moveTo>
                    <a:pt x="120" y="49"/>
                  </a:moveTo>
                  <a:cubicBezTo>
                    <a:pt x="120" y="49"/>
                    <a:pt x="120" y="49"/>
                    <a:pt x="120" y="49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9"/>
                    <a:pt x="120" y="49"/>
                    <a:pt x="120" y="49"/>
                  </a:cubicBezTo>
                  <a:close/>
                  <a:moveTo>
                    <a:pt x="118" y="48"/>
                  </a:moveTo>
                  <a:cubicBezTo>
                    <a:pt x="118" y="49"/>
                    <a:pt x="118" y="49"/>
                    <a:pt x="118" y="49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lose/>
                  <a:moveTo>
                    <a:pt x="124" y="35"/>
                  </a:moveTo>
                  <a:cubicBezTo>
                    <a:pt x="123" y="36"/>
                    <a:pt x="123" y="36"/>
                    <a:pt x="123" y="36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4" y="36"/>
                    <a:pt x="124" y="35"/>
                    <a:pt x="124" y="35"/>
                  </a:cubicBezTo>
                  <a:close/>
                  <a:moveTo>
                    <a:pt x="125" y="35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6" y="34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3" y="33"/>
                  </a:moveTo>
                  <a:cubicBezTo>
                    <a:pt x="124" y="33"/>
                    <a:pt x="124" y="33"/>
                    <a:pt x="124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3"/>
                    <a:pt x="123" y="33"/>
                    <a:pt x="123" y="33"/>
                  </a:cubicBezTo>
                  <a:close/>
                  <a:moveTo>
                    <a:pt x="118" y="29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18" y="29"/>
                    <a:pt x="118" y="29"/>
                  </a:cubicBezTo>
                  <a:close/>
                  <a:moveTo>
                    <a:pt x="117" y="29"/>
                  </a:moveTo>
                  <a:cubicBezTo>
                    <a:pt x="118" y="29"/>
                    <a:pt x="118" y="29"/>
                    <a:pt x="118" y="29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12" y="26"/>
                  </a:moveTo>
                  <a:cubicBezTo>
                    <a:pt x="113" y="25"/>
                    <a:pt x="113" y="25"/>
                    <a:pt x="113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2" y="26"/>
                    <a:pt x="112" y="26"/>
                    <a:pt x="112" y="26"/>
                  </a:cubicBezTo>
                  <a:close/>
                  <a:moveTo>
                    <a:pt x="113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lose/>
                  <a:moveTo>
                    <a:pt x="114" y="3"/>
                  </a:moveTo>
                  <a:cubicBezTo>
                    <a:pt x="114" y="3"/>
                    <a:pt x="114" y="3"/>
                    <a:pt x="114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4" y="3"/>
                    <a:pt x="114" y="3"/>
                    <a:pt x="114" y="3"/>
                  </a:cubicBezTo>
                  <a:close/>
                  <a:moveTo>
                    <a:pt x="107" y="7"/>
                  </a:moveTo>
                  <a:cubicBezTo>
                    <a:pt x="107" y="7"/>
                    <a:pt x="107" y="7"/>
                    <a:pt x="107" y="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lose/>
                  <a:moveTo>
                    <a:pt x="108" y="6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8" y="6"/>
                    <a:pt x="108" y="6"/>
                    <a:pt x="108" y="6"/>
                  </a:cubicBezTo>
                  <a:close/>
                  <a:moveTo>
                    <a:pt x="99" y="10"/>
                  </a:moveTo>
                  <a:cubicBezTo>
                    <a:pt x="100" y="11"/>
                    <a:pt x="100" y="11"/>
                    <a:pt x="100" y="11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99" y="10"/>
                  </a:moveTo>
                  <a:cubicBezTo>
                    <a:pt x="99" y="10"/>
                    <a:pt x="99" y="10"/>
                    <a:pt x="99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100" y="12"/>
                  </a:moveTo>
                  <a:cubicBezTo>
                    <a:pt x="99" y="12"/>
                    <a:pt x="99" y="12"/>
                    <a:pt x="99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lose/>
                  <a:moveTo>
                    <a:pt x="99" y="13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lose/>
                  <a:moveTo>
                    <a:pt x="93" y="42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lose/>
                  <a:moveTo>
                    <a:pt x="93" y="42"/>
                  </a:moveTo>
                  <a:cubicBezTo>
                    <a:pt x="93" y="43"/>
                    <a:pt x="93" y="43"/>
                    <a:pt x="93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42"/>
                    <a:pt x="93" y="42"/>
                    <a:pt x="93" y="42"/>
                  </a:cubicBezTo>
                  <a:close/>
                  <a:moveTo>
                    <a:pt x="62" y="29"/>
                  </a:move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lose/>
                  <a:moveTo>
                    <a:pt x="63" y="31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lose/>
                  <a:moveTo>
                    <a:pt x="64" y="32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62" y="23"/>
                  </a:moveTo>
                  <a:cubicBezTo>
                    <a:pt x="62" y="21"/>
                    <a:pt x="62" y="21"/>
                    <a:pt x="62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2" y="23"/>
                    <a:pt x="62" y="23"/>
                  </a:cubicBezTo>
                  <a:close/>
                  <a:moveTo>
                    <a:pt x="176" y="31"/>
                  </a:moveTo>
                  <a:cubicBezTo>
                    <a:pt x="176" y="31"/>
                    <a:pt x="176" y="31"/>
                    <a:pt x="176" y="31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6" y="31"/>
                    <a:pt x="176" y="31"/>
                    <a:pt x="176" y="31"/>
                  </a:cubicBezTo>
                  <a:close/>
                  <a:moveTo>
                    <a:pt x="178" y="34"/>
                  </a:moveTo>
                  <a:cubicBezTo>
                    <a:pt x="177" y="34"/>
                    <a:pt x="177" y="34"/>
                    <a:pt x="177" y="34"/>
                  </a:cubicBezTo>
                  <a:cubicBezTo>
                    <a:pt x="178" y="34"/>
                    <a:pt x="178" y="34"/>
                    <a:pt x="178" y="34"/>
                  </a:cubicBezTo>
                  <a:cubicBezTo>
                    <a:pt x="178" y="34"/>
                    <a:pt x="178" y="34"/>
                    <a:pt x="178" y="34"/>
                  </a:cubicBezTo>
                  <a:close/>
                  <a:moveTo>
                    <a:pt x="179" y="34"/>
                  </a:moveTo>
                  <a:cubicBezTo>
                    <a:pt x="179" y="34"/>
                    <a:pt x="179" y="34"/>
                    <a:pt x="179" y="34"/>
                  </a:cubicBezTo>
                  <a:cubicBezTo>
                    <a:pt x="181" y="35"/>
                    <a:pt x="181" y="35"/>
                    <a:pt x="181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79" y="34"/>
                    <a:pt x="179" y="34"/>
                    <a:pt x="179" y="34"/>
                  </a:cubicBezTo>
                  <a:close/>
                  <a:moveTo>
                    <a:pt x="179" y="30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9" y="30"/>
                    <a:pt x="179" y="30"/>
                    <a:pt x="179" y="30"/>
                  </a:cubicBezTo>
                  <a:close/>
                  <a:moveTo>
                    <a:pt x="166" y="50"/>
                  </a:moveTo>
                  <a:cubicBezTo>
                    <a:pt x="166" y="51"/>
                    <a:pt x="166" y="51"/>
                    <a:pt x="166" y="51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6" y="50"/>
                    <a:pt x="166" y="50"/>
                    <a:pt x="166" y="50"/>
                  </a:cubicBezTo>
                  <a:close/>
                  <a:moveTo>
                    <a:pt x="168" y="49"/>
                  </a:moveTo>
                  <a:cubicBezTo>
                    <a:pt x="168" y="50"/>
                    <a:pt x="168" y="50"/>
                    <a:pt x="168" y="50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49"/>
                    <a:pt x="168" y="49"/>
                    <a:pt x="168" y="49"/>
                  </a:cubicBezTo>
                  <a:close/>
                  <a:moveTo>
                    <a:pt x="175" y="55"/>
                  </a:move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5" y="55"/>
                    <a:pt x="175" y="55"/>
                    <a:pt x="175" y="55"/>
                  </a:cubicBezTo>
                  <a:close/>
                  <a:moveTo>
                    <a:pt x="173" y="53"/>
                  </a:move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3" y="53"/>
                    <a:pt x="173" y="53"/>
                    <a:pt x="173" y="53"/>
                  </a:cubicBezTo>
                  <a:close/>
                  <a:moveTo>
                    <a:pt x="174" y="54"/>
                  </a:moveTo>
                  <a:cubicBezTo>
                    <a:pt x="174" y="54"/>
                    <a:pt x="174" y="54"/>
                    <a:pt x="174" y="54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4" y="54"/>
                    <a:pt x="174" y="54"/>
                    <a:pt x="174" y="54"/>
                  </a:cubicBezTo>
                  <a:close/>
                  <a:moveTo>
                    <a:pt x="173" y="52"/>
                  </a:moveTo>
                  <a:cubicBezTo>
                    <a:pt x="173" y="52"/>
                    <a:pt x="173" y="52"/>
                    <a:pt x="173" y="52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3" y="52"/>
                    <a:pt x="173" y="52"/>
                  </a:cubicBezTo>
                  <a:close/>
                  <a:moveTo>
                    <a:pt x="175" y="52"/>
                  </a:moveTo>
                  <a:cubicBezTo>
                    <a:pt x="174" y="52"/>
                    <a:pt x="174" y="52"/>
                    <a:pt x="174" y="52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lose/>
                  <a:moveTo>
                    <a:pt x="173" y="51"/>
                  </a:move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lose/>
                  <a:moveTo>
                    <a:pt x="175" y="50"/>
                  </a:move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lose/>
                  <a:moveTo>
                    <a:pt x="174" y="50"/>
                  </a:moveTo>
                  <a:cubicBezTo>
                    <a:pt x="174" y="50"/>
                    <a:pt x="174" y="50"/>
                    <a:pt x="174" y="50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4" y="50"/>
                    <a:pt x="174" y="50"/>
                    <a:pt x="174" y="50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2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2" y="57"/>
                    <a:pt x="162" y="57"/>
                    <a:pt x="162" y="57"/>
                  </a:cubicBezTo>
                  <a:close/>
                  <a:moveTo>
                    <a:pt x="158" y="58"/>
                  </a:moveTo>
                  <a:cubicBezTo>
                    <a:pt x="158" y="59"/>
                    <a:pt x="158" y="59"/>
                    <a:pt x="158" y="59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59"/>
                    <a:pt x="158" y="58"/>
                    <a:pt x="158" y="58"/>
                  </a:cubicBezTo>
                  <a:close/>
                  <a:moveTo>
                    <a:pt x="159" y="58"/>
                  </a:moveTo>
                  <a:cubicBezTo>
                    <a:pt x="158" y="58"/>
                    <a:pt x="158" y="58"/>
                    <a:pt x="158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59" y="58"/>
                    <a:pt x="159" y="58"/>
                  </a:cubicBezTo>
                  <a:close/>
                  <a:moveTo>
                    <a:pt x="159" y="61"/>
                  </a:moveTo>
                  <a:cubicBezTo>
                    <a:pt x="159" y="61"/>
                    <a:pt x="159" y="61"/>
                    <a:pt x="159" y="61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9" y="61"/>
                    <a:pt x="159" y="61"/>
                    <a:pt x="159" y="61"/>
                  </a:cubicBezTo>
                  <a:close/>
                  <a:moveTo>
                    <a:pt x="161" y="58"/>
                  </a:moveTo>
                  <a:cubicBezTo>
                    <a:pt x="160" y="59"/>
                    <a:pt x="160" y="59"/>
                    <a:pt x="160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8"/>
                    <a:pt x="161" y="58"/>
                    <a:pt x="161" y="58"/>
                  </a:cubicBezTo>
                  <a:close/>
                  <a:moveTo>
                    <a:pt x="154" y="54"/>
                  </a:moveTo>
                  <a:cubicBezTo>
                    <a:pt x="155" y="53"/>
                    <a:pt x="155" y="53"/>
                    <a:pt x="155" y="53"/>
                  </a:cubicBezTo>
                  <a:cubicBezTo>
                    <a:pt x="154" y="53"/>
                    <a:pt x="154" y="53"/>
                    <a:pt x="154" y="53"/>
                  </a:cubicBezTo>
                  <a:cubicBezTo>
                    <a:pt x="154" y="54"/>
                    <a:pt x="154" y="54"/>
                    <a:pt x="154" y="54"/>
                  </a:cubicBezTo>
                  <a:close/>
                  <a:moveTo>
                    <a:pt x="152" y="55"/>
                  </a:move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lose/>
                  <a:moveTo>
                    <a:pt x="154" y="61"/>
                  </a:moveTo>
                  <a:cubicBezTo>
                    <a:pt x="153" y="61"/>
                    <a:pt x="153" y="61"/>
                    <a:pt x="153" y="61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54" y="61"/>
                    <a:pt x="154" y="61"/>
                    <a:pt x="154" y="61"/>
                  </a:cubicBezTo>
                  <a:close/>
                  <a:moveTo>
                    <a:pt x="152" y="60"/>
                  </a:moveTo>
                  <a:cubicBezTo>
                    <a:pt x="153" y="59"/>
                    <a:pt x="153" y="59"/>
                    <a:pt x="153" y="59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lose/>
                  <a:moveTo>
                    <a:pt x="147" y="57"/>
                  </a:move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7" y="57"/>
                    <a:pt x="147" y="57"/>
                    <a:pt x="147" y="57"/>
                  </a:cubicBezTo>
                  <a:close/>
                  <a:moveTo>
                    <a:pt x="148" y="62"/>
                  </a:moveTo>
                  <a:cubicBezTo>
                    <a:pt x="149" y="62"/>
                    <a:pt x="149" y="62"/>
                    <a:pt x="149" y="62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8" y="62"/>
                    <a:pt x="148" y="62"/>
                    <a:pt x="148" y="62"/>
                  </a:cubicBezTo>
                  <a:close/>
                  <a:moveTo>
                    <a:pt x="142" y="59"/>
                  </a:moveTo>
                  <a:cubicBezTo>
                    <a:pt x="142" y="58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9"/>
                    <a:pt x="142" y="59"/>
                    <a:pt x="142" y="59"/>
                  </a:cubicBezTo>
                  <a:close/>
                  <a:moveTo>
                    <a:pt x="144" y="61"/>
                  </a:moveTo>
                  <a:cubicBezTo>
                    <a:pt x="145" y="61"/>
                    <a:pt x="145" y="61"/>
                    <a:pt x="145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5" y="62"/>
                    <a:pt x="145" y="62"/>
                    <a:pt x="145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lose/>
                  <a:moveTo>
                    <a:pt x="143" y="62"/>
                  </a:move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lose/>
                  <a:moveTo>
                    <a:pt x="141" y="61"/>
                  </a:moveTo>
                  <a:cubicBezTo>
                    <a:pt x="141" y="61"/>
                    <a:pt x="141" y="61"/>
                    <a:pt x="141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1"/>
                    <a:pt x="141" y="61"/>
                    <a:pt x="141" y="61"/>
                  </a:cubicBezTo>
                  <a:close/>
                  <a:moveTo>
                    <a:pt x="124" y="70"/>
                  </a:move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4" y="70"/>
                    <a:pt x="124" y="70"/>
                    <a:pt x="124" y="70"/>
                  </a:cubicBezTo>
                  <a:close/>
                  <a:moveTo>
                    <a:pt x="123" y="71"/>
                  </a:move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1"/>
                    <a:pt x="123" y="71"/>
                    <a:pt x="123" y="71"/>
                  </a:cubicBezTo>
                  <a:close/>
                  <a:moveTo>
                    <a:pt x="123" y="71"/>
                  </a:moveTo>
                  <a:cubicBezTo>
                    <a:pt x="123" y="71"/>
                    <a:pt x="123" y="71"/>
                    <a:pt x="123" y="71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3" y="71"/>
                    <a:pt x="123" y="71"/>
                    <a:pt x="123" y="71"/>
                  </a:cubicBezTo>
                  <a:close/>
                  <a:moveTo>
                    <a:pt x="117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7" y="71"/>
                    <a:pt x="117" y="71"/>
                    <a:pt x="117" y="71"/>
                  </a:cubicBezTo>
                  <a:close/>
                  <a:moveTo>
                    <a:pt x="104" y="67"/>
                  </a:moveTo>
                  <a:cubicBezTo>
                    <a:pt x="106" y="66"/>
                    <a:pt x="106" y="66"/>
                    <a:pt x="106" y="66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lose/>
                  <a:moveTo>
                    <a:pt x="90" y="57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7"/>
                    <a:pt x="90" y="57"/>
                    <a:pt x="90" y="57"/>
                  </a:cubicBezTo>
                  <a:close/>
                  <a:moveTo>
                    <a:pt x="88" y="56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lose/>
                  <a:moveTo>
                    <a:pt x="135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60"/>
                    <a:pt x="135" y="60"/>
                    <a:pt x="135" y="60"/>
                  </a:cubicBezTo>
                  <a:close/>
                  <a:moveTo>
                    <a:pt x="134" y="61"/>
                  </a:move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lose/>
                  <a:moveTo>
                    <a:pt x="130" y="61"/>
                  </a:move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1"/>
                    <a:pt x="130" y="61"/>
                    <a:pt x="130" y="61"/>
                  </a:cubicBezTo>
                  <a:close/>
                  <a:moveTo>
                    <a:pt x="127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7" y="63"/>
                    <a:pt x="127" y="63"/>
                  </a:cubicBezTo>
                  <a:close/>
                  <a:moveTo>
                    <a:pt x="124" y="63"/>
                  </a:moveTo>
                  <a:cubicBezTo>
                    <a:pt x="125" y="62"/>
                    <a:pt x="125" y="62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3"/>
                    <a:pt x="124" y="63"/>
                    <a:pt x="124" y="63"/>
                  </a:cubicBezTo>
                  <a:close/>
                  <a:moveTo>
                    <a:pt x="123" y="63"/>
                  </a:moveTo>
                  <a:cubicBezTo>
                    <a:pt x="122" y="63"/>
                    <a:pt x="122" y="63"/>
                    <a:pt x="122" y="63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3" y="63"/>
                    <a:pt x="123" y="63"/>
                    <a:pt x="123" y="63"/>
                  </a:cubicBezTo>
                  <a:close/>
                  <a:moveTo>
                    <a:pt x="124" y="62"/>
                  </a:moveTo>
                  <a:cubicBezTo>
                    <a:pt x="123" y="62"/>
                    <a:pt x="123" y="62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lose/>
                  <a:moveTo>
                    <a:pt x="108" y="63"/>
                  </a:moveTo>
                  <a:cubicBezTo>
                    <a:pt x="108" y="63"/>
                    <a:pt x="108" y="63"/>
                    <a:pt x="108" y="63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12" y="61"/>
                    <a:pt x="112" y="61"/>
                    <a:pt x="112" y="61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8" y="63"/>
                    <a:pt x="108" y="63"/>
                    <a:pt x="108" y="63"/>
                  </a:cubicBezTo>
                  <a:close/>
                  <a:moveTo>
                    <a:pt x="107" y="63"/>
                  </a:moveTo>
                  <a:cubicBezTo>
                    <a:pt x="107" y="64"/>
                    <a:pt x="107" y="64"/>
                    <a:pt x="107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7" y="63"/>
                    <a:pt x="107" y="63"/>
                    <a:pt x="107" y="63"/>
                  </a:cubicBezTo>
                  <a:close/>
                  <a:moveTo>
                    <a:pt x="107" y="63"/>
                  </a:moveTo>
                  <a:cubicBezTo>
                    <a:pt x="106" y="63"/>
                    <a:pt x="106" y="63"/>
                    <a:pt x="106" y="63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lose/>
                  <a:moveTo>
                    <a:pt x="94" y="63"/>
                  </a:move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63"/>
                    <a:pt x="94" y="63"/>
                    <a:pt x="94" y="63"/>
                  </a:cubicBezTo>
                  <a:close/>
                  <a:moveTo>
                    <a:pt x="92" y="62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2"/>
                    <a:pt x="92" y="62"/>
                    <a:pt x="92" y="62"/>
                  </a:cubicBezTo>
                  <a:close/>
                  <a:moveTo>
                    <a:pt x="89" y="64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lose/>
                  <a:moveTo>
                    <a:pt x="85" y="61"/>
                  </a:moveTo>
                  <a:cubicBezTo>
                    <a:pt x="85" y="62"/>
                    <a:pt x="85" y="62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5" y="61"/>
                    <a:pt x="85" y="61"/>
                    <a:pt x="85" y="61"/>
                  </a:cubicBezTo>
                  <a:close/>
                  <a:moveTo>
                    <a:pt x="192" y="62"/>
                  </a:moveTo>
                  <a:cubicBezTo>
                    <a:pt x="193" y="62"/>
                    <a:pt x="193" y="62"/>
                    <a:pt x="193" y="62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2" y="62"/>
                    <a:pt x="192" y="62"/>
                    <a:pt x="192" y="62"/>
                  </a:cubicBezTo>
                  <a:close/>
                  <a:moveTo>
                    <a:pt x="188" y="62"/>
                  </a:moveTo>
                  <a:cubicBezTo>
                    <a:pt x="188" y="62"/>
                    <a:pt x="189" y="62"/>
                    <a:pt x="189" y="62"/>
                  </a:cubicBezTo>
                  <a:cubicBezTo>
                    <a:pt x="190" y="62"/>
                    <a:pt x="190" y="62"/>
                    <a:pt x="190" y="62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90" y="59"/>
                    <a:pt x="190" y="59"/>
                    <a:pt x="190" y="59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8" y="62"/>
                    <a:pt x="188" y="62"/>
                    <a:pt x="188" y="62"/>
                  </a:cubicBezTo>
                  <a:close/>
                  <a:moveTo>
                    <a:pt x="78" y="56"/>
                  </a:moveTo>
                  <a:cubicBezTo>
                    <a:pt x="77" y="57"/>
                    <a:pt x="77" y="57"/>
                    <a:pt x="77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lose/>
                  <a:moveTo>
                    <a:pt x="44" y="55"/>
                  </a:move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lose/>
                  <a:moveTo>
                    <a:pt x="45" y="55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lose/>
                  <a:moveTo>
                    <a:pt x="57" y="10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10"/>
                    <a:pt x="57" y="10"/>
                    <a:pt x="57" y="10"/>
                  </a:cubicBezTo>
                  <a:close/>
                  <a:moveTo>
                    <a:pt x="49" y="15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5"/>
                    <a:pt x="49" y="15"/>
                    <a:pt x="49" y="15"/>
                  </a:cubicBezTo>
                  <a:close/>
                  <a:moveTo>
                    <a:pt x="49" y="13"/>
                  </a:move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lose/>
                  <a:moveTo>
                    <a:pt x="49" y="14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46" y="14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39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41" y="22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61" y="34"/>
                  </a:move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55" y="38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lose/>
                  <a:moveTo>
                    <a:pt x="52" y="40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42" y="28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33" y="23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1"/>
                    <a:pt x="31" y="21"/>
                    <a:pt x="31" y="21"/>
                  </a:cubicBezTo>
                  <a:close/>
                  <a:moveTo>
                    <a:pt x="28" y="19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31" y="49"/>
                  </a:move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23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1" y="38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0" y="36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15" y="32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29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5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8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6922893" y="3353524"/>
              <a:ext cx="66905" cy="18013"/>
            </a:xfrm>
            <a:custGeom>
              <a:avLst/>
              <a:gdLst>
                <a:gd name="T0" fmla="*/ 0 w 52"/>
                <a:gd name="T1" fmla="*/ 11 h 14"/>
                <a:gd name="T2" fmla="*/ 4 w 52"/>
                <a:gd name="T3" fmla="*/ 14 h 14"/>
                <a:gd name="T4" fmla="*/ 4 w 52"/>
                <a:gd name="T5" fmla="*/ 11 h 14"/>
                <a:gd name="T6" fmla="*/ 7 w 52"/>
                <a:gd name="T7" fmla="*/ 11 h 14"/>
                <a:gd name="T8" fmla="*/ 7 w 52"/>
                <a:gd name="T9" fmla="*/ 7 h 14"/>
                <a:gd name="T10" fmla="*/ 7 w 52"/>
                <a:gd name="T11" fmla="*/ 7 h 14"/>
                <a:gd name="T12" fmla="*/ 4 w 52"/>
                <a:gd name="T13" fmla="*/ 11 h 14"/>
                <a:gd name="T14" fmla="*/ 0 w 52"/>
                <a:gd name="T15" fmla="*/ 11 h 14"/>
                <a:gd name="T16" fmla="*/ 0 w 52"/>
                <a:gd name="T17" fmla="*/ 11 h 14"/>
                <a:gd name="T18" fmla="*/ 11 w 52"/>
                <a:gd name="T19" fmla="*/ 7 h 14"/>
                <a:gd name="T20" fmla="*/ 15 w 52"/>
                <a:gd name="T21" fmla="*/ 11 h 14"/>
                <a:gd name="T22" fmla="*/ 18 w 52"/>
                <a:gd name="T23" fmla="*/ 14 h 14"/>
                <a:gd name="T24" fmla="*/ 22 w 52"/>
                <a:gd name="T25" fmla="*/ 14 h 14"/>
                <a:gd name="T26" fmla="*/ 22 w 52"/>
                <a:gd name="T27" fmla="*/ 11 h 14"/>
                <a:gd name="T28" fmla="*/ 26 w 52"/>
                <a:gd name="T29" fmla="*/ 11 h 14"/>
                <a:gd name="T30" fmla="*/ 30 w 52"/>
                <a:gd name="T31" fmla="*/ 11 h 14"/>
                <a:gd name="T32" fmla="*/ 37 w 52"/>
                <a:gd name="T33" fmla="*/ 11 h 14"/>
                <a:gd name="T34" fmla="*/ 41 w 52"/>
                <a:gd name="T35" fmla="*/ 7 h 14"/>
                <a:gd name="T36" fmla="*/ 44 w 52"/>
                <a:gd name="T37" fmla="*/ 7 h 14"/>
                <a:gd name="T38" fmla="*/ 48 w 52"/>
                <a:gd name="T39" fmla="*/ 3 h 14"/>
                <a:gd name="T40" fmla="*/ 48 w 52"/>
                <a:gd name="T41" fmla="*/ 3 h 14"/>
                <a:gd name="T42" fmla="*/ 52 w 52"/>
                <a:gd name="T43" fmla="*/ 0 h 14"/>
                <a:gd name="T44" fmla="*/ 52 w 52"/>
                <a:gd name="T45" fmla="*/ 0 h 14"/>
                <a:gd name="T46" fmla="*/ 52 w 52"/>
                <a:gd name="T47" fmla="*/ 0 h 14"/>
                <a:gd name="T48" fmla="*/ 44 w 52"/>
                <a:gd name="T49" fmla="*/ 0 h 14"/>
                <a:gd name="T50" fmla="*/ 41 w 52"/>
                <a:gd name="T51" fmla="*/ 0 h 14"/>
                <a:gd name="T52" fmla="*/ 37 w 52"/>
                <a:gd name="T53" fmla="*/ 0 h 14"/>
                <a:gd name="T54" fmla="*/ 33 w 52"/>
                <a:gd name="T55" fmla="*/ 0 h 14"/>
                <a:gd name="T56" fmla="*/ 30 w 52"/>
                <a:gd name="T57" fmla="*/ 0 h 14"/>
                <a:gd name="T58" fmla="*/ 22 w 52"/>
                <a:gd name="T59" fmla="*/ 0 h 14"/>
                <a:gd name="T60" fmla="*/ 18 w 52"/>
                <a:gd name="T61" fmla="*/ 3 h 14"/>
                <a:gd name="T62" fmla="*/ 11 w 52"/>
                <a:gd name="T6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4">
                  <a:moveTo>
                    <a:pt x="0" y="11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1" y="7"/>
                  </a:moveTo>
                  <a:lnTo>
                    <a:pt x="15" y="11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30" y="11"/>
                  </a:lnTo>
                  <a:lnTo>
                    <a:pt x="37" y="11"/>
                  </a:lnTo>
                  <a:lnTo>
                    <a:pt x="41" y="7"/>
                  </a:lnTo>
                  <a:lnTo>
                    <a:pt x="44" y="7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6417249" y="3033153"/>
              <a:ext cx="405289" cy="133810"/>
            </a:xfrm>
            <a:custGeom>
              <a:avLst/>
              <a:gdLst>
                <a:gd name="T0" fmla="*/ 193 w 315"/>
                <a:gd name="T1" fmla="*/ 74 h 104"/>
                <a:gd name="T2" fmla="*/ 4 w 315"/>
                <a:gd name="T3" fmla="*/ 33 h 104"/>
                <a:gd name="T4" fmla="*/ 0 w 315"/>
                <a:gd name="T5" fmla="*/ 30 h 104"/>
                <a:gd name="T6" fmla="*/ 174 w 315"/>
                <a:gd name="T7" fmla="*/ 100 h 104"/>
                <a:gd name="T8" fmla="*/ 186 w 315"/>
                <a:gd name="T9" fmla="*/ 100 h 104"/>
                <a:gd name="T10" fmla="*/ 219 w 315"/>
                <a:gd name="T11" fmla="*/ 93 h 104"/>
                <a:gd name="T12" fmla="*/ 241 w 315"/>
                <a:gd name="T13" fmla="*/ 93 h 104"/>
                <a:gd name="T14" fmla="*/ 260 w 315"/>
                <a:gd name="T15" fmla="*/ 56 h 104"/>
                <a:gd name="T16" fmla="*/ 267 w 315"/>
                <a:gd name="T17" fmla="*/ 48 h 104"/>
                <a:gd name="T18" fmla="*/ 289 w 315"/>
                <a:gd name="T19" fmla="*/ 48 h 104"/>
                <a:gd name="T20" fmla="*/ 304 w 315"/>
                <a:gd name="T21" fmla="*/ 48 h 104"/>
                <a:gd name="T22" fmla="*/ 308 w 315"/>
                <a:gd name="T23" fmla="*/ 41 h 104"/>
                <a:gd name="T24" fmla="*/ 311 w 315"/>
                <a:gd name="T25" fmla="*/ 33 h 104"/>
                <a:gd name="T26" fmla="*/ 297 w 315"/>
                <a:gd name="T27" fmla="*/ 30 h 104"/>
                <a:gd name="T28" fmla="*/ 293 w 315"/>
                <a:gd name="T29" fmla="*/ 26 h 104"/>
                <a:gd name="T30" fmla="*/ 293 w 315"/>
                <a:gd name="T31" fmla="*/ 19 h 104"/>
                <a:gd name="T32" fmla="*/ 282 w 315"/>
                <a:gd name="T33" fmla="*/ 8 h 104"/>
                <a:gd name="T34" fmla="*/ 274 w 315"/>
                <a:gd name="T35" fmla="*/ 11 h 104"/>
                <a:gd name="T36" fmla="*/ 263 w 315"/>
                <a:gd name="T37" fmla="*/ 22 h 104"/>
                <a:gd name="T38" fmla="*/ 248 w 315"/>
                <a:gd name="T39" fmla="*/ 37 h 104"/>
                <a:gd name="T40" fmla="*/ 252 w 315"/>
                <a:gd name="T41" fmla="*/ 37 h 104"/>
                <a:gd name="T42" fmla="*/ 252 w 315"/>
                <a:gd name="T43" fmla="*/ 48 h 104"/>
                <a:gd name="T44" fmla="*/ 248 w 315"/>
                <a:gd name="T45" fmla="*/ 41 h 104"/>
                <a:gd name="T46" fmla="*/ 241 w 315"/>
                <a:gd name="T47" fmla="*/ 48 h 104"/>
                <a:gd name="T48" fmla="*/ 230 w 315"/>
                <a:gd name="T49" fmla="*/ 48 h 104"/>
                <a:gd name="T50" fmla="*/ 215 w 315"/>
                <a:gd name="T51" fmla="*/ 67 h 104"/>
                <a:gd name="T52" fmla="*/ 200 w 315"/>
                <a:gd name="T53" fmla="*/ 78 h 104"/>
                <a:gd name="T54" fmla="*/ 189 w 315"/>
                <a:gd name="T55" fmla="*/ 85 h 104"/>
                <a:gd name="T56" fmla="*/ 171 w 315"/>
                <a:gd name="T57" fmla="*/ 93 h 104"/>
                <a:gd name="T58" fmla="*/ 160 w 315"/>
                <a:gd name="T59" fmla="*/ 85 h 104"/>
                <a:gd name="T60" fmla="*/ 278 w 315"/>
                <a:gd name="T61" fmla="*/ 0 h 104"/>
                <a:gd name="T62" fmla="*/ 286 w 315"/>
                <a:gd name="T63" fmla="*/ 4 h 104"/>
                <a:gd name="T64" fmla="*/ 189 w 315"/>
                <a:gd name="T65" fmla="*/ 82 h 104"/>
                <a:gd name="T66" fmla="*/ 193 w 315"/>
                <a:gd name="T67" fmla="*/ 78 h 104"/>
                <a:gd name="T68" fmla="*/ 197 w 315"/>
                <a:gd name="T69" fmla="*/ 74 h 104"/>
                <a:gd name="T70" fmla="*/ 193 w 315"/>
                <a:gd name="T71" fmla="*/ 74 h 104"/>
                <a:gd name="T72" fmla="*/ 4 w 315"/>
                <a:gd name="T73" fmla="*/ 11 h 104"/>
                <a:gd name="T74" fmla="*/ 15 w 315"/>
                <a:gd name="T75" fmla="*/ 15 h 104"/>
                <a:gd name="T76" fmla="*/ 23 w 315"/>
                <a:gd name="T77" fmla="*/ 26 h 104"/>
                <a:gd name="T78" fmla="*/ 34 w 315"/>
                <a:gd name="T79" fmla="*/ 22 h 104"/>
                <a:gd name="T80" fmla="*/ 37 w 315"/>
                <a:gd name="T81" fmla="*/ 19 h 104"/>
                <a:gd name="T82" fmla="*/ 56 w 315"/>
                <a:gd name="T83" fmla="*/ 48 h 104"/>
                <a:gd name="T84" fmla="*/ 56 w 315"/>
                <a:gd name="T85" fmla="*/ 67 h 104"/>
                <a:gd name="T86" fmla="*/ 67 w 315"/>
                <a:gd name="T87" fmla="*/ 78 h 104"/>
                <a:gd name="T88" fmla="*/ 71 w 315"/>
                <a:gd name="T89" fmla="*/ 85 h 104"/>
                <a:gd name="T90" fmla="*/ 71 w 315"/>
                <a:gd name="T91" fmla="*/ 93 h 104"/>
                <a:gd name="T92" fmla="*/ 71 w 315"/>
                <a:gd name="T93" fmla="*/ 93 h 104"/>
                <a:gd name="T94" fmla="*/ 60 w 315"/>
                <a:gd name="T95" fmla="*/ 93 h 104"/>
                <a:gd name="T96" fmla="*/ 45 w 315"/>
                <a:gd name="T97" fmla="*/ 85 h 104"/>
                <a:gd name="T98" fmla="*/ 30 w 315"/>
                <a:gd name="T99" fmla="*/ 74 h 104"/>
                <a:gd name="T100" fmla="*/ 23 w 315"/>
                <a:gd name="T101" fmla="*/ 63 h 104"/>
                <a:gd name="T102" fmla="*/ 12 w 315"/>
                <a:gd name="T103" fmla="*/ 52 h 104"/>
                <a:gd name="T104" fmla="*/ 8 w 315"/>
                <a:gd name="T105" fmla="*/ 3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5" h="104">
                  <a:moveTo>
                    <a:pt x="193" y="74"/>
                  </a:moveTo>
                  <a:lnTo>
                    <a:pt x="193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3" y="74"/>
                  </a:lnTo>
                  <a:close/>
                  <a:moveTo>
                    <a:pt x="0" y="30"/>
                  </a:moveTo>
                  <a:lnTo>
                    <a:pt x="0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160" y="85"/>
                  </a:moveTo>
                  <a:lnTo>
                    <a:pt x="163" y="93"/>
                  </a:lnTo>
                  <a:lnTo>
                    <a:pt x="171" y="97"/>
                  </a:lnTo>
                  <a:lnTo>
                    <a:pt x="171" y="97"/>
                  </a:lnTo>
                  <a:lnTo>
                    <a:pt x="174" y="100"/>
                  </a:lnTo>
                  <a:lnTo>
                    <a:pt x="174" y="104"/>
                  </a:lnTo>
                  <a:lnTo>
                    <a:pt x="178" y="104"/>
                  </a:lnTo>
                  <a:lnTo>
                    <a:pt x="182" y="100"/>
                  </a:lnTo>
                  <a:lnTo>
                    <a:pt x="182" y="100"/>
                  </a:lnTo>
                  <a:lnTo>
                    <a:pt x="186" y="100"/>
                  </a:lnTo>
                  <a:lnTo>
                    <a:pt x="189" y="100"/>
                  </a:lnTo>
                  <a:lnTo>
                    <a:pt x="200" y="100"/>
                  </a:lnTo>
                  <a:lnTo>
                    <a:pt x="208" y="97"/>
                  </a:lnTo>
                  <a:lnTo>
                    <a:pt x="211" y="93"/>
                  </a:lnTo>
                  <a:lnTo>
                    <a:pt x="219" y="93"/>
                  </a:lnTo>
                  <a:lnTo>
                    <a:pt x="223" y="97"/>
                  </a:lnTo>
                  <a:lnTo>
                    <a:pt x="223" y="97"/>
                  </a:lnTo>
                  <a:lnTo>
                    <a:pt x="226" y="97"/>
                  </a:lnTo>
                  <a:lnTo>
                    <a:pt x="234" y="93"/>
                  </a:lnTo>
                  <a:lnTo>
                    <a:pt x="241" y="93"/>
                  </a:lnTo>
                  <a:lnTo>
                    <a:pt x="241" y="89"/>
                  </a:lnTo>
                  <a:lnTo>
                    <a:pt x="248" y="82"/>
                  </a:lnTo>
                  <a:lnTo>
                    <a:pt x="252" y="74"/>
                  </a:lnTo>
                  <a:lnTo>
                    <a:pt x="256" y="71"/>
                  </a:lnTo>
                  <a:lnTo>
                    <a:pt x="260" y="56"/>
                  </a:lnTo>
                  <a:lnTo>
                    <a:pt x="260" y="56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3" y="48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8" y="48"/>
                  </a:lnTo>
                  <a:lnTo>
                    <a:pt x="282" y="48"/>
                  </a:lnTo>
                  <a:lnTo>
                    <a:pt x="286" y="48"/>
                  </a:lnTo>
                  <a:lnTo>
                    <a:pt x="289" y="48"/>
                  </a:lnTo>
                  <a:lnTo>
                    <a:pt x="289" y="48"/>
                  </a:lnTo>
                  <a:lnTo>
                    <a:pt x="293" y="52"/>
                  </a:lnTo>
                  <a:lnTo>
                    <a:pt x="297" y="52"/>
                  </a:lnTo>
                  <a:lnTo>
                    <a:pt x="300" y="48"/>
                  </a:lnTo>
                  <a:lnTo>
                    <a:pt x="304" y="48"/>
                  </a:lnTo>
                  <a:lnTo>
                    <a:pt x="304" y="48"/>
                  </a:lnTo>
                  <a:lnTo>
                    <a:pt x="300" y="45"/>
                  </a:lnTo>
                  <a:lnTo>
                    <a:pt x="300" y="41"/>
                  </a:lnTo>
                  <a:lnTo>
                    <a:pt x="300" y="37"/>
                  </a:lnTo>
                  <a:lnTo>
                    <a:pt x="308" y="41"/>
                  </a:lnTo>
                  <a:lnTo>
                    <a:pt x="315" y="37"/>
                  </a:lnTo>
                  <a:lnTo>
                    <a:pt x="315" y="37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1" y="33"/>
                  </a:lnTo>
                  <a:lnTo>
                    <a:pt x="308" y="30"/>
                  </a:lnTo>
                  <a:lnTo>
                    <a:pt x="304" y="30"/>
                  </a:lnTo>
                  <a:lnTo>
                    <a:pt x="300" y="26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3" y="30"/>
                  </a:lnTo>
                  <a:lnTo>
                    <a:pt x="297" y="26"/>
                  </a:lnTo>
                  <a:lnTo>
                    <a:pt x="297" y="22"/>
                  </a:lnTo>
                  <a:lnTo>
                    <a:pt x="293" y="22"/>
                  </a:lnTo>
                  <a:lnTo>
                    <a:pt x="293" y="26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9" y="19"/>
                  </a:lnTo>
                  <a:lnTo>
                    <a:pt x="293" y="19"/>
                  </a:lnTo>
                  <a:lnTo>
                    <a:pt x="293" y="19"/>
                  </a:lnTo>
                  <a:lnTo>
                    <a:pt x="289" y="15"/>
                  </a:lnTo>
                  <a:lnTo>
                    <a:pt x="286" y="15"/>
                  </a:lnTo>
                  <a:lnTo>
                    <a:pt x="282" y="15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78" y="8"/>
                  </a:lnTo>
                  <a:lnTo>
                    <a:pt x="278" y="11"/>
                  </a:lnTo>
                  <a:lnTo>
                    <a:pt x="274" y="15"/>
                  </a:lnTo>
                  <a:lnTo>
                    <a:pt x="274" y="15"/>
                  </a:lnTo>
                  <a:lnTo>
                    <a:pt x="274" y="11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71" y="15"/>
                  </a:lnTo>
                  <a:lnTo>
                    <a:pt x="267" y="15"/>
                  </a:lnTo>
                  <a:lnTo>
                    <a:pt x="263" y="22"/>
                  </a:lnTo>
                  <a:lnTo>
                    <a:pt x="263" y="26"/>
                  </a:lnTo>
                  <a:lnTo>
                    <a:pt x="260" y="33"/>
                  </a:lnTo>
                  <a:lnTo>
                    <a:pt x="256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52" y="37"/>
                  </a:lnTo>
                  <a:lnTo>
                    <a:pt x="248" y="37"/>
                  </a:lnTo>
                  <a:lnTo>
                    <a:pt x="252" y="37"/>
                  </a:lnTo>
                  <a:lnTo>
                    <a:pt x="256" y="37"/>
                  </a:lnTo>
                  <a:lnTo>
                    <a:pt x="252" y="37"/>
                  </a:lnTo>
                  <a:lnTo>
                    <a:pt x="252" y="41"/>
                  </a:lnTo>
                  <a:lnTo>
                    <a:pt x="248" y="41"/>
                  </a:lnTo>
                  <a:lnTo>
                    <a:pt x="252" y="4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8" y="45"/>
                  </a:lnTo>
                  <a:lnTo>
                    <a:pt x="248" y="41"/>
                  </a:lnTo>
                  <a:lnTo>
                    <a:pt x="248" y="41"/>
                  </a:lnTo>
                  <a:lnTo>
                    <a:pt x="248" y="41"/>
                  </a:lnTo>
                  <a:lnTo>
                    <a:pt x="245" y="41"/>
                  </a:lnTo>
                  <a:lnTo>
                    <a:pt x="245" y="45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1" y="48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4" y="45"/>
                  </a:lnTo>
                  <a:lnTo>
                    <a:pt x="230" y="45"/>
                  </a:lnTo>
                  <a:lnTo>
                    <a:pt x="230" y="48"/>
                  </a:lnTo>
                  <a:lnTo>
                    <a:pt x="226" y="52"/>
                  </a:lnTo>
                  <a:lnTo>
                    <a:pt x="226" y="56"/>
                  </a:lnTo>
                  <a:lnTo>
                    <a:pt x="219" y="59"/>
                  </a:lnTo>
                  <a:lnTo>
                    <a:pt x="219" y="63"/>
                  </a:lnTo>
                  <a:lnTo>
                    <a:pt x="215" y="67"/>
                  </a:lnTo>
                  <a:lnTo>
                    <a:pt x="211" y="71"/>
                  </a:lnTo>
                  <a:lnTo>
                    <a:pt x="197" y="74"/>
                  </a:lnTo>
                  <a:lnTo>
                    <a:pt x="197" y="74"/>
                  </a:lnTo>
                  <a:lnTo>
                    <a:pt x="197" y="78"/>
                  </a:lnTo>
                  <a:lnTo>
                    <a:pt x="200" y="78"/>
                  </a:lnTo>
                  <a:lnTo>
                    <a:pt x="197" y="78"/>
                  </a:lnTo>
                  <a:lnTo>
                    <a:pt x="193" y="8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9" y="85"/>
                  </a:lnTo>
                  <a:lnTo>
                    <a:pt x="189" y="89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78" y="93"/>
                  </a:lnTo>
                  <a:lnTo>
                    <a:pt x="171" y="93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3" y="85"/>
                  </a:lnTo>
                  <a:lnTo>
                    <a:pt x="160" y="85"/>
                  </a:lnTo>
                  <a:lnTo>
                    <a:pt x="160" y="85"/>
                  </a:lnTo>
                  <a:close/>
                  <a:moveTo>
                    <a:pt x="278" y="0"/>
                  </a:moveTo>
                  <a:lnTo>
                    <a:pt x="274" y="4"/>
                  </a:lnTo>
                  <a:lnTo>
                    <a:pt x="274" y="4"/>
                  </a:lnTo>
                  <a:lnTo>
                    <a:pt x="278" y="4"/>
                  </a:lnTo>
                  <a:lnTo>
                    <a:pt x="278" y="0"/>
                  </a:lnTo>
                  <a:lnTo>
                    <a:pt x="278" y="0"/>
                  </a:lnTo>
                  <a:close/>
                  <a:moveTo>
                    <a:pt x="282" y="0"/>
                  </a:moveTo>
                  <a:lnTo>
                    <a:pt x="278" y="4"/>
                  </a:lnTo>
                  <a:lnTo>
                    <a:pt x="282" y="4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82" y="0"/>
                  </a:lnTo>
                  <a:lnTo>
                    <a:pt x="282" y="0"/>
                  </a:lnTo>
                  <a:close/>
                  <a:moveTo>
                    <a:pt x="193" y="82"/>
                  </a:moveTo>
                  <a:lnTo>
                    <a:pt x="189" y="82"/>
                  </a:lnTo>
                  <a:lnTo>
                    <a:pt x="189" y="78"/>
                  </a:lnTo>
                  <a:lnTo>
                    <a:pt x="193" y="82"/>
                  </a:lnTo>
                  <a:lnTo>
                    <a:pt x="193" y="82"/>
                  </a:lnTo>
                  <a:close/>
                  <a:moveTo>
                    <a:pt x="193" y="78"/>
                  </a:move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close/>
                  <a:moveTo>
                    <a:pt x="197" y="74"/>
                  </a:moveTo>
                  <a:lnTo>
                    <a:pt x="197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7" y="74"/>
                  </a:lnTo>
                  <a:lnTo>
                    <a:pt x="197" y="74"/>
                  </a:lnTo>
                  <a:close/>
                  <a:moveTo>
                    <a:pt x="0" y="15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1" y="22"/>
                  </a:lnTo>
                  <a:lnTo>
                    <a:pt x="52" y="33"/>
                  </a:lnTo>
                  <a:lnTo>
                    <a:pt x="56" y="41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7"/>
                  </a:lnTo>
                  <a:lnTo>
                    <a:pt x="60" y="71"/>
                  </a:lnTo>
                  <a:lnTo>
                    <a:pt x="63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4" y="89"/>
                  </a:lnTo>
                  <a:lnTo>
                    <a:pt x="74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67" y="89"/>
                  </a:lnTo>
                  <a:lnTo>
                    <a:pt x="71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67" y="97"/>
                  </a:lnTo>
                  <a:lnTo>
                    <a:pt x="63" y="93"/>
                  </a:lnTo>
                  <a:lnTo>
                    <a:pt x="63" y="97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1" y="85"/>
                  </a:lnTo>
                  <a:lnTo>
                    <a:pt x="37" y="85"/>
                  </a:lnTo>
                  <a:lnTo>
                    <a:pt x="34" y="82"/>
                  </a:lnTo>
                  <a:lnTo>
                    <a:pt x="34" y="78"/>
                  </a:lnTo>
                  <a:lnTo>
                    <a:pt x="30" y="74"/>
                  </a:lnTo>
                  <a:lnTo>
                    <a:pt x="26" y="74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6" y="67"/>
                  </a:lnTo>
                  <a:lnTo>
                    <a:pt x="23" y="63"/>
                  </a:lnTo>
                  <a:lnTo>
                    <a:pt x="19" y="63"/>
                  </a:lnTo>
                  <a:lnTo>
                    <a:pt x="19" y="59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5"/>
                  </a:lnTo>
                  <a:lnTo>
                    <a:pt x="12" y="41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4" y="22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6718320" y="3080759"/>
              <a:ext cx="23159" cy="19300"/>
            </a:xfrm>
            <a:custGeom>
              <a:avLst/>
              <a:gdLst>
                <a:gd name="T0" fmla="*/ 0 w 18"/>
                <a:gd name="T1" fmla="*/ 8 h 15"/>
                <a:gd name="T2" fmla="*/ 3 w 18"/>
                <a:gd name="T3" fmla="*/ 8 h 15"/>
                <a:gd name="T4" fmla="*/ 3 w 18"/>
                <a:gd name="T5" fmla="*/ 8 h 15"/>
                <a:gd name="T6" fmla="*/ 7 w 18"/>
                <a:gd name="T7" fmla="*/ 11 h 15"/>
                <a:gd name="T8" fmla="*/ 11 w 18"/>
                <a:gd name="T9" fmla="*/ 15 h 15"/>
                <a:gd name="T10" fmla="*/ 11 w 18"/>
                <a:gd name="T11" fmla="*/ 15 h 15"/>
                <a:gd name="T12" fmla="*/ 11 w 18"/>
                <a:gd name="T13" fmla="*/ 8 h 15"/>
                <a:gd name="T14" fmla="*/ 11 w 18"/>
                <a:gd name="T15" fmla="*/ 4 h 15"/>
                <a:gd name="T16" fmla="*/ 14 w 18"/>
                <a:gd name="T17" fmla="*/ 4 h 15"/>
                <a:gd name="T18" fmla="*/ 14 w 18"/>
                <a:gd name="T19" fmla="*/ 4 h 15"/>
                <a:gd name="T20" fmla="*/ 14 w 18"/>
                <a:gd name="T21" fmla="*/ 0 h 15"/>
                <a:gd name="T22" fmla="*/ 11 w 18"/>
                <a:gd name="T23" fmla="*/ 0 h 15"/>
                <a:gd name="T24" fmla="*/ 7 w 18"/>
                <a:gd name="T25" fmla="*/ 4 h 15"/>
                <a:gd name="T26" fmla="*/ 0 w 18"/>
                <a:gd name="T27" fmla="*/ 8 h 15"/>
                <a:gd name="T28" fmla="*/ 0 w 18"/>
                <a:gd name="T29" fmla="*/ 8 h 15"/>
                <a:gd name="T30" fmla="*/ 0 w 18"/>
                <a:gd name="T31" fmla="*/ 8 h 15"/>
                <a:gd name="T32" fmla="*/ 14 w 18"/>
                <a:gd name="T33" fmla="*/ 4 h 15"/>
                <a:gd name="T34" fmla="*/ 14 w 18"/>
                <a:gd name="T35" fmla="*/ 8 h 15"/>
                <a:gd name="T36" fmla="*/ 14 w 18"/>
                <a:gd name="T37" fmla="*/ 11 h 15"/>
                <a:gd name="T38" fmla="*/ 18 w 18"/>
                <a:gd name="T39" fmla="*/ 11 h 15"/>
                <a:gd name="T40" fmla="*/ 18 w 18"/>
                <a:gd name="T41" fmla="*/ 11 h 15"/>
                <a:gd name="T42" fmla="*/ 18 w 18"/>
                <a:gd name="T43" fmla="*/ 4 h 15"/>
                <a:gd name="T44" fmla="*/ 14 w 18"/>
                <a:gd name="T45" fmla="*/ 4 h 15"/>
                <a:gd name="T46" fmla="*/ 14 w 18"/>
                <a:gd name="T47" fmla="*/ 4 h 15"/>
                <a:gd name="T48" fmla="*/ 14 w 18"/>
                <a:gd name="T4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5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14" y="4"/>
                  </a:moveTo>
                  <a:lnTo>
                    <a:pt x="14" y="8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6436547" y="2703775"/>
              <a:ext cx="176269" cy="306218"/>
            </a:xfrm>
            <a:custGeom>
              <a:avLst/>
              <a:gdLst>
                <a:gd name="T0" fmla="*/ 4 w 137"/>
                <a:gd name="T1" fmla="*/ 11 h 238"/>
                <a:gd name="T2" fmla="*/ 15 w 137"/>
                <a:gd name="T3" fmla="*/ 15 h 238"/>
                <a:gd name="T4" fmla="*/ 22 w 137"/>
                <a:gd name="T5" fmla="*/ 11 h 238"/>
                <a:gd name="T6" fmla="*/ 37 w 137"/>
                <a:gd name="T7" fmla="*/ 11 h 238"/>
                <a:gd name="T8" fmla="*/ 52 w 137"/>
                <a:gd name="T9" fmla="*/ 0 h 238"/>
                <a:gd name="T10" fmla="*/ 67 w 137"/>
                <a:gd name="T11" fmla="*/ 8 h 238"/>
                <a:gd name="T12" fmla="*/ 74 w 137"/>
                <a:gd name="T13" fmla="*/ 11 h 238"/>
                <a:gd name="T14" fmla="*/ 82 w 137"/>
                <a:gd name="T15" fmla="*/ 26 h 238"/>
                <a:gd name="T16" fmla="*/ 96 w 137"/>
                <a:gd name="T17" fmla="*/ 26 h 238"/>
                <a:gd name="T18" fmla="*/ 96 w 137"/>
                <a:gd name="T19" fmla="*/ 34 h 238"/>
                <a:gd name="T20" fmla="*/ 85 w 137"/>
                <a:gd name="T21" fmla="*/ 37 h 238"/>
                <a:gd name="T22" fmla="*/ 78 w 137"/>
                <a:gd name="T23" fmla="*/ 41 h 238"/>
                <a:gd name="T24" fmla="*/ 74 w 137"/>
                <a:gd name="T25" fmla="*/ 41 h 238"/>
                <a:gd name="T26" fmla="*/ 74 w 137"/>
                <a:gd name="T27" fmla="*/ 48 h 238"/>
                <a:gd name="T28" fmla="*/ 67 w 137"/>
                <a:gd name="T29" fmla="*/ 56 h 238"/>
                <a:gd name="T30" fmla="*/ 63 w 137"/>
                <a:gd name="T31" fmla="*/ 59 h 238"/>
                <a:gd name="T32" fmla="*/ 63 w 137"/>
                <a:gd name="T33" fmla="*/ 74 h 238"/>
                <a:gd name="T34" fmla="*/ 71 w 137"/>
                <a:gd name="T35" fmla="*/ 82 h 238"/>
                <a:gd name="T36" fmla="*/ 78 w 137"/>
                <a:gd name="T37" fmla="*/ 93 h 238"/>
                <a:gd name="T38" fmla="*/ 89 w 137"/>
                <a:gd name="T39" fmla="*/ 104 h 238"/>
                <a:gd name="T40" fmla="*/ 119 w 137"/>
                <a:gd name="T41" fmla="*/ 126 h 238"/>
                <a:gd name="T42" fmla="*/ 122 w 137"/>
                <a:gd name="T43" fmla="*/ 134 h 238"/>
                <a:gd name="T44" fmla="*/ 126 w 137"/>
                <a:gd name="T45" fmla="*/ 149 h 238"/>
                <a:gd name="T46" fmla="*/ 130 w 137"/>
                <a:gd name="T47" fmla="*/ 160 h 238"/>
                <a:gd name="T48" fmla="*/ 134 w 137"/>
                <a:gd name="T49" fmla="*/ 167 h 238"/>
                <a:gd name="T50" fmla="*/ 134 w 137"/>
                <a:gd name="T51" fmla="*/ 171 h 238"/>
                <a:gd name="T52" fmla="*/ 130 w 137"/>
                <a:gd name="T53" fmla="*/ 178 h 238"/>
                <a:gd name="T54" fmla="*/ 130 w 137"/>
                <a:gd name="T55" fmla="*/ 189 h 238"/>
                <a:gd name="T56" fmla="*/ 122 w 137"/>
                <a:gd name="T57" fmla="*/ 200 h 238"/>
                <a:gd name="T58" fmla="*/ 111 w 137"/>
                <a:gd name="T59" fmla="*/ 208 h 238"/>
                <a:gd name="T60" fmla="*/ 93 w 137"/>
                <a:gd name="T61" fmla="*/ 212 h 238"/>
                <a:gd name="T62" fmla="*/ 89 w 137"/>
                <a:gd name="T63" fmla="*/ 208 h 238"/>
                <a:gd name="T64" fmla="*/ 93 w 137"/>
                <a:gd name="T65" fmla="*/ 212 h 238"/>
                <a:gd name="T66" fmla="*/ 89 w 137"/>
                <a:gd name="T67" fmla="*/ 219 h 238"/>
                <a:gd name="T68" fmla="*/ 82 w 137"/>
                <a:gd name="T69" fmla="*/ 219 h 238"/>
                <a:gd name="T70" fmla="*/ 82 w 137"/>
                <a:gd name="T71" fmla="*/ 226 h 238"/>
                <a:gd name="T72" fmla="*/ 74 w 137"/>
                <a:gd name="T73" fmla="*/ 230 h 238"/>
                <a:gd name="T74" fmla="*/ 63 w 137"/>
                <a:gd name="T75" fmla="*/ 238 h 238"/>
                <a:gd name="T76" fmla="*/ 63 w 137"/>
                <a:gd name="T77" fmla="*/ 234 h 238"/>
                <a:gd name="T78" fmla="*/ 63 w 137"/>
                <a:gd name="T79" fmla="*/ 226 h 238"/>
                <a:gd name="T80" fmla="*/ 67 w 137"/>
                <a:gd name="T81" fmla="*/ 215 h 238"/>
                <a:gd name="T82" fmla="*/ 56 w 137"/>
                <a:gd name="T83" fmla="*/ 212 h 238"/>
                <a:gd name="T84" fmla="*/ 63 w 137"/>
                <a:gd name="T85" fmla="*/ 204 h 238"/>
                <a:gd name="T86" fmla="*/ 82 w 137"/>
                <a:gd name="T87" fmla="*/ 200 h 238"/>
                <a:gd name="T88" fmla="*/ 82 w 137"/>
                <a:gd name="T89" fmla="*/ 197 h 238"/>
                <a:gd name="T90" fmla="*/ 89 w 137"/>
                <a:gd name="T91" fmla="*/ 186 h 238"/>
                <a:gd name="T92" fmla="*/ 104 w 137"/>
                <a:gd name="T93" fmla="*/ 174 h 238"/>
                <a:gd name="T94" fmla="*/ 100 w 137"/>
                <a:gd name="T95" fmla="*/ 152 h 238"/>
                <a:gd name="T96" fmla="*/ 100 w 137"/>
                <a:gd name="T97" fmla="*/ 141 h 238"/>
                <a:gd name="T98" fmla="*/ 100 w 137"/>
                <a:gd name="T99" fmla="*/ 126 h 238"/>
                <a:gd name="T100" fmla="*/ 96 w 137"/>
                <a:gd name="T101" fmla="*/ 119 h 238"/>
                <a:gd name="T102" fmla="*/ 89 w 137"/>
                <a:gd name="T103" fmla="*/ 111 h 238"/>
                <a:gd name="T104" fmla="*/ 82 w 137"/>
                <a:gd name="T105" fmla="*/ 104 h 238"/>
                <a:gd name="T106" fmla="*/ 67 w 137"/>
                <a:gd name="T107" fmla="*/ 93 h 238"/>
                <a:gd name="T108" fmla="*/ 48 w 137"/>
                <a:gd name="T109" fmla="*/ 78 h 238"/>
                <a:gd name="T110" fmla="*/ 41 w 137"/>
                <a:gd name="T111" fmla="*/ 71 h 238"/>
                <a:gd name="T112" fmla="*/ 45 w 137"/>
                <a:gd name="T113" fmla="*/ 59 h 238"/>
                <a:gd name="T114" fmla="*/ 48 w 137"/>
                <a:gd name="T115" fmla="*/ 48 h 238"/>
                <a:gd name="T116" fmla="*/ 37 w 137"/>
                <a:gd name="T117" fmla="*/ 41 h 238"/>
                <a:gd name="T118" fmla="*/ 11 w 137"/>
                <a:gd name="T119" fmla="*/ 34 h 238"/>
                <a:gd name="T120" fmla="*/ 0 w 137"/>
                <a:gd name="T121" fmla="*/ 19 h 238"/>
                <a:gd name="T122" fmla="*/ 48 w 137"/>
                <a:gd name="T123" fmla="*/ 215 h 238"/>
                <a:gd name="T124" fmla="*/ 48 w 137"/>
                <a:gd name="T125" fmla="*/ 2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" h="238">
                  <a:moveTo>
                    <a:pt x="0" y="15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6" y="15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7" y="11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4" y="8"/>
                  </a:lnTo>
                  <a:lnTo>
                    <a:pt x="78" y="8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1" y="19"/>
                  </a:lnTo>
                  <a:lnTo>
                    <a:pt x="74" y="19"/>
                  </a:lnTo>
                  <a:lnTo>
                    <a:pt x="74" y="22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30"/>
                  </a:lnTo>
                  <a:lnTo>
                    <a:pt x="93" y="26"/>
                  </a:lnTo>
                  <a:lnTo>
                    <a:pt x="93" y="30"/>
                  </a:lnTo>
                  <a:lnTo>
                    <a:pt x="96" y="26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100" y="30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1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63" y="74"/>
                  </a:lnTo>
                  <a:lnTo>
                    <a:pt x="67" y="7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71" y="82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8" y="89"/>
                  </a:lnTo>
                  <a:lnTo>
                    <a:pt x="78" y="89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78" y="97"/>
                  </a:lnTo>
                  <a:lnTo>
                    <a:pt x="85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96" y="108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5" y="123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30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26" y="141"/>
                  </a:lnTo>
                  <a:lnTo>
                    <a:pt x="126" y="145"/>
                  </a:lnTo>
                  <a:lnTo>
                    <a:pt x="126" y="149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6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7"/>
                  </a:lnTo>
                  <a:lnTo>
                    <a:pt x="134" y="167"/>
                  </a:lnTo>
                  <a:lnTo>
                    <a:pt x="134" y="167"/>
                  </a:lnTo>
                  <a:lnTo>
                    <a:pt x="137" y="171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34" y="178"/>
                  </a:lnTo>
                  <a:lnTo>
                    <a:pt x="130" y="178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6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6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0"/>
                  </a:lnTo>
                  <a:lnTo>
                    <a:pt x="119" y="200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89" y="208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89" y="212"/>
                  </a:lnTo>
                  <a:lnTo>
                    <a:pt x="89" y="212"/>
                  </a:lnTo>
                  <a:lnTo>
                    <a:pt x="93" y="212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89" y="219"/>
                  </a:lnTo>
                  <a:lnTo>
                    <a:pt x="85" y="215"/>
                  </a:lnTo>
                  <a:lnTo>
                    <a:pt x="89" y="219"/>
                  </a:lnTo>
                  <a:lnTo>
                    <a:pt x="89" y="219"/>
                  </a:lnTo>
                  <a:lnTo>
                    <a:pt x="89" y="223"/>
                  </a:lnTo>
                  <a:lnTo>
                    <a:pt x="85" y="223"/>
                  </a:lnTo>
                  <a:lnTo>
                    <a:pt x="85" y="219"/>
                  </a:lnTo>
                  <a:lnTo>
                    <a:pt x="82" y="219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2" y="223"/>
                  </a:lnTo>
                  <a:lnTo>
                    <a:pt x="82" y="226"/>
                  </a:lnTo>
                  <a:lnTo>
                    <a:pt x="82" y="226"/>
                  </a:lnTo>
                  <a:lnTo>
                    <a:pt x="78" y="226"/>
                  </a:lnTo>
                  <a:lnTo>
                    <a:pt x="78" y="230"/>
                  </a:lnTo>
                  <a:lnTo>
                    <a:pt x="74" y="230"/>
                  </a:lnTo>
                  <a:lnTo>
                    <a:pt x="74" y="230"/>
                  </a:lnTo>
                  <a:lnTo>
                    <a:pt x="74" y="234"/>
                  </a:lnTo>
                  <a:lnTo>
                    <a:pt x="71" y="234"/>
                  </a:lnTo>
                  <a:lnTo>
                    <a:pt x="71" y="234"/>
                  </a:lnTo>
                  <a:lnTo>
                    <a:pt x="71" y="234"/>
                  </a:lnTo>
                  <a:lnTo>
                    <a:pt x="63" y="238"/>
                  </a:lnTo>
                  <a:lnTo>
                    <a:pt x="59" y="238"/>
                  </a:lnTo>
                  <a:lnTo>
                    <a:pt x="63" y="238"/>
                  </a:lnTo>
                  <a:lnTo>
                    <a:pt x="63" y="234"/>
                  </a:lnTo>
                  <a:lnTo>
                    <a:pt x="67" y="234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0"/>
                  </a:lnTo>
                  <a:lnTo>
                    <a:pt x="63" y="226"/>
                  </a:lnTo>
                  <a:lnTo>
                    <a:pt x="63" y="226"/>
                  </a:lnTo>
                  <a:lnTo>
                    <a:pt x="63" y="226"/>
                  </a:lnTo>
                  <a:lnTo>
                    <a:pt x="63" y="223"/>
                  </a:lnTo>
                  <a:lnTo>
                    <a:pt x="63" y="219"/>
                  </a:lnTo>
                  <a:lnTo>
                    <a:pt x="71" y="215"/>
                  </a:lnTo>
                  <a:lnTo>
                    <a:pt x="71" y="212"/>
                  </a:lnTo>
                  <a:lnTo>
                    <a:pt x="67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59" y="212"/>
                  </a:lnTo>
                  <a:lnTo>
                    <a:pt x="59" y="215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8" y="200"/>
                  </a:lnTo>
                  <a:lnTo>
                    <a:pt x="82" y="200"/>
                  </a:lnTo>
                  <a:lnTo>
                    <a:pt x="82" y="204"/>
                  </a:lnTo>
                  <a:lnTo>
                    <a:pt x="85" y="204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2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82" y="189"/>
                  </a:lnTo>
                  <a:lnTo>
                    <a:pt x="89" y="189"/>
                  </a:lnTo>
                  <a:lnTo>
                    <a:pt x="89" y="186"/>
                  </a:lnTo>
                  <a:lnTo>
                    <a:pt x="93" y="182"/>
                  </a:lnTo>
                  <a:lnTo>
                    <a:pt x="96" y="182"/>
                  </a:lnTo>
                  <a:lnTo>
                    <a:pt x="100" y="178"/>
                  </a:lnTo>
                  <a:lnTo>
                    <a:pt x="100" y="178"/>
                  </a:lnTo>
                  <a:lnTo>
                    <a:pt x="104" y="174"/>
                  </a:lnTo>
                  <a:lnTo>
                    <a:pt x="104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4" y="160"/>
                  </a:lnTo>
                  <a:lnTo>
                    <a:pt x="100" y="152"/>
                  </a:lnTo>
                  <a:lnTo>
                    <a:pt x="96" y="152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100" y="145"/>
                  </a:lnTo>
                  <a:lnTo>
                    <a:pt x="100" y="141"/>
                  </a:lnTo>
                  <a:lnTo>
                    <a:pt x="96" y="137"/>
                  </a:lnTo>
                  <a:lnTo>
                    <a:pt x="96" y="134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96" y="126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3" y="115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82" y="104"/>
                  </a:lnTo>
                  <a:lnTo>
                    <a:pt x="78" y="104"/>
                  </a:lnTo>
                  <a:lnTo>
                    <a:pt x="74" y="104"/>
                  </a:lnTo>
                  <a:lnTo>
                    <a:pt x="74" y="100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3" y="89"/>
                  </a:lnTo>
                  <a:lnTo>
                    <a:pt x="59" y="85"/>
                  </a:lnTo>
                  <a:lnTo>
                    <a:pt x="56" y="82"/>
                  </a:lnTo>
                  <a:lnTo>
                    <a:pt x="52" y="82"/>
                  </a:lnTo>
                  <a:lnTo>
                    <a:pt x="48" y="78"/>
                  </a:lnTo>
                  <a:lnTo>
                    <a:pt x="41" y="78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7" y="71"/>
                  </a:lnTo>
                  <a:lnTo>
                    <a:pt x="41" y="71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41" y="63"/>
                  </a:lnTo>
                  <a:lnTo>
                    <a:pt x="45" y="59"/>
                  </a:lnTo>
                  <a:lnTo>
                    <a:pt x="48" y="59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5"/>
                  </a:lnTo>
                  <a:lnTo>
                    <a:pt x="41" y="45"/>
                  </a:lnTo>
                  <a:lnTo>
                    <a:pt x="41" y="41"/>
                  </a:lnTo>
                  <a:lnTo>
                    <a:pt x="37" y="41"/>
                  </a:lnTo>
                  <a:lnTo>
                    <a:pt x="34" y="45"/>
                  </a:lnTo>
                  <a:lnTo>
                    <a:pt x="26" y="41"/>
                  </a:lnTo>
                  <a:lnTo>
                    <a:pt x="22" y="41"/>
                  </a:lnTo>
                  <a:lnTo>
                    <a:pt x="19" y="37"/>
                  </a:lnTo>
                  <a:lnTo>
                    <a:pt x="11" y="34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45" y="212"/>
                  </a:moveTo>
                  <a:lnTo>
                    <a:pt x="48" y="212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2" y="212"/>
                  </a:lnTo>
                  <a:lnTo>
                    <a:pt x="48" y="212"/>
                  </a:lnTo>
                  <a:lnTo>
                    <a:pt x="48" y="208"/>
                  </a:lnTo>
                  <a:lnTo>
                    <a:pt x="45" y="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460992" y="2885191"/>
              <a:ext cx="109364" cy="86205"/>
            </a:xfrm>
            <a:custGeom>
              <a:avLst/>
              <a:gdLst>
                <a:gd name="T0" fmla="*/ 40 w 85"/>
                <a:gd name="T1" fmla="*/ 63 h 67"/>
                <a:gd name="T2" fmla="*/ 44 w 85"/>
                <a:gd name="T3" fmla="*/ 59 h 67"/>
                <a:gd name="T4" fmla="*/ 52 w 85"/>
                <a:gd name="T5" fmla="*/ 59 h 67"/>
                <a:gd name="T6" fmla="*/ 63 w 85"/>
                <a:gd name="T7" fmla="*/ 59 h 67"/>
                <a:gd name="T8" fmla="*/ 66 w 85"/>
                <a:gd name="T9" fmla="*/ 63 h 67"/>
                <a:gd name="T10" fmla="*/ 66 w 85"/>
                <a:gd name="T11" fmla="*/ 59 h 67"/>
                <a:gd name="T12" fmla="*/ 59 w 85"/>
                <a:gd name="T13" fmla="*/ 56 h 67"/>
                <a:gd name="T14" fmla="*/ 63 w 85"/>
                <a:gd name="T15" fmla="*/ 48 h 67"/>
                <a:gd name="T16" fmla="*/ 70 w 85"/>
                <a:gd name="T17" fmla="*/ 45 h 67"/>
                <a:gd name="T18" fmla="*/ 77 w 85"/>
                <a:gd name="T19" fmla="*/ 41 h 67"/>
                <a:gd name="T20" fmla="*/ 81 w 85"/>
                <a:gd name="T21" fmla="*/ 37 h 67"/>
                <a:gd name="T22" fmla="*/ 85 w 85"/>
                <a:gd name="T23" fmla="*/ 30 h 67"/>
                <a:gd name="T24" fmla="*/ 85 w 85"/>
                <a:gd name="T25" fmla="*/ 22 h 67"/>
                <a:gd name="T26" fmla="*/ 81 w 85"/>
                <a:gd name="T27" fmla="*/ 11 h 67"/>
                <a:gd name="T28" fmla="*/ 77 w 85"/>
                <a:gd name="T29" fmla="*/ 8 h 67"/>
                <a:gd name="T30" fmla="*/ 70 w 85"/>
                <a:gd name="T31" fmla="*/ 4 h 67"/>
                <a:gd name="T32" fmla="*/ 66 w 85"/>
                <a:gd name="T33" fmla="*/ 0 h 67"/>
                <a:gd name="T34" fmla="*/ 59 w 85"/>
                <a:gd name="T35" fmla="*/ 4 h 67"/>
                <a:gd name="T36" fmla="*/ 63 w 85"/>
                <a:gd name="T37" fmla="*/ 11 h 67"/>
                <a:gd name="T38" fmla="*/ 63 w 85"/>
                <a:gd name="T39" fmla="*/ 15 h 67"/>
                <a:gd name="T40" fmla="*/ 55 w 85"/>
                <a:gd name="T41" fmla="*/ 8 h 67"/>
                <a:gd name="T42" fmla="*/ 48 w 85"/>
                <a:gd name="T43" fmla="*/ 8 h 67"/>
                <a:gd name="T44" fmla="*/ 44 w 85"/>
                <a:gd name="T45" fmla="*/ 4 h 67"/>
                <a:gd name="T46" fmla="*/ 37 w 85"/>
                <a:gd name="T47" fmla="*/ 4 h 67"/>
                <a:gd name="T48" fmla="*/ 29 w 85"/>
                <a:gd name="T49" fmla="*/ 4 h 67"/>
                <a:gd name="T50" fmla="*/ 22 w 85"/>
                <a:gd name="T51" fmla="*/ 4 h 67"/>
                <a:gd name="T52" fmla="*/ 11 w 85"/>
                <a:gd name="T53" fmla="*/ 4 h 67"/>
                <a:gd name="T54" fmla="*/ 3 w 85"/>
                <a:gd name="T55" fmla="*/ 11 h 67"/>
                <a:gd name="T56" fmla="*/ 0 w 85"/>
                <a:gd name="T57" fmla="*/ 19 h 67"/>
                <a:gd name="T58" fmla="*/ 0 w 85"/>
                <a:gd name="T59" fmla="*/ 30 h 67"/>
                <a:gd name="T60" fmla="*/ 3 w 85"/>
                <a:gd name="T61" fmla="*/ 33 h 67"/>
                <a:gd name="T62" fmla="*/ 3 w 85"/>
                <a:gd name="T63" fmla="*/ 41 h 67"/>
                <a:gd name="T64" fmla="*/ 7 w 85"/>
                <a:gd name="T65" fmla="*/ 45 h 67"/>
                <a:gd name="T66" fmla="*/ 7 w 85"/>
                <a:gd name="T67" fmla="*/ 48 h 67"/>
                <a:gd name="T68" fmla="*/ 11 w 85"/>
                <a:gd name="T69" fmla="*/ 56 h 67"/>
                <a:gd name="T70" fmla="*/ 15 w 85"/>
                <a:gd name="T71" fmla="*/ 56 h 67"/>
                <a:gd name="T72" fmla="*/ 15 w 85"/>
                <a:gd name="T73" fmla="*/ 59 h 67"/>
                <a:gd name="T74" fmla="*/ 18 w 85"/>
                <a:gd name="T75" fmla="*/ 63 h 67"/>
                <a:gd name="T76" fmla="*/ 18 w 85"/>
                <a:gd name="T77" fmla="*/ 59 h 67"/>
                <a:gd name="T78" fmla="*/ 22 w 85"/>
                <a:gd name="T79" fmla="*/ 56 h 67"/>
                <a:gd name="T80" fmla="*/ 26 w 85"/>
                <a:gd name="T81" fmla="*/ 59 h 67"/>
                <a:gd name="T82" fmla="*/ 22 w 85"/>
                <a:gd name="T83" fmla="*/ 67 h 67"/>
                <a:gd name="T84" fmla="*/ 22 w 85"/>
                <a:gd name="T85" fmla="*/ 67 h 67"/>
                <a:gd name="T86" fmla="*/ 26 w 85"/>
                <a:gd name="T87" fmla="*/ 67 h 67"/>
                <a:gd name="T88" fmla="*/ 29 w 85"/>
                <a:gd name="T89" fmla="*/ 67 h 67"/>
                <a:gd name="T90" fmla="*/ 33 w 85"/>
                <a:gd name="T9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" h="67">
                  <a:moveTo>
                    <a:pt x="37" y="67"/>
                  </a:moveTo>
                  <a:lnTo>
                    <a:pt x="40" y="63"/>
                  </a:lnTo>
                  <a:lnTo>
                    <a:pt x="44" y="63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6" y="63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59" y="48"/>
                  </a:lnTo>
                  <a:lnTo>
                    <a:pt x="63" y="48"/>
                  </a:lnTo>
                  <a:lnTo>
                    <a:pt x="70" y="48"/>
                  </a:lnTo>
                  <a:lnTo>
                    <a:pt x="70" y="45"/>
                  </a:lnTo>
                  <a:lnTo>
                    <a:pt x="74" y="41"/>
                  </a:lnTo>
                  <a:lnTo>
                    <a:pt x="77" y="41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5" y="26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1" y="11"/>
                  </a:lnTo>
                  <a:lnTo>
                    <a:pt x="77" y="11"/>
                  </a:lnTo>
                  <a:lnTo>
                    <a:pt x="77" y="8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6" y="0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7" y="52"/>
                  </a:lnTo>
                  <a:lnTo>
                    <a:pt x="11" y="56"/>
                  </a:lnTo>
                  <a:lnTo>
                    <a:pt x="11" y="52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9"/>
                  </a:lnTo>
                  <a:lnTo>
                    <a:pt x="26" y="59"/>
                  </a:lnTo>
                  <a:lnTo>
                    <a:pt x="22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9" y="63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7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6394088" y="2723074"/>
              <a:ext cx="171122" cy="181415"/>
            </a:xfrm>
            <a:custGeom>
              <a:avLst/>
              <a:gdLst>
                <a:gd name="T0" fmla="*/ 18 w 133"/>
                <a:gd name="T1" fmla="*/ 22 h 141"/>
                <a:gd name="T2" fmla="*/ 26 w 133"/>
                <a:gd name="T3" fmla="*/ 15 h 141"/>
                <a:gd name="T4" fmla="*/ 26 w 133"/>
                <a:gd name="T5" fmla="*/ 4 h 141"/>
                <a:gd name="T6" fmla="*/ 33 w 133"/>
                <a:gd name="T7" fmla="*/ 0 h 141"/>
                <a:gd name="T8" fmla="*/ 44 w 133"/>
                <a:gd name="T9" fmla="*/ 7 h 141"/>
                <a:gd name="T10" fmla="*/ 44 w 133"/>
                <a:gd name="T11" fmla="*/ 19 h 141"/>
                <a:gd name="T12" fmla="*/ 59 w 133"/>
                <a:gd name="T13" fmla="*/ 26 h 141"/>
                <a:gd name="T14" fmla="*/ 74 w 133"/>
                <a:gd name="T15" fmla="*/ 26 h 141"/>
                <a:gd name="T16" fmla="*/ 81 w 133"/>
                <a:gd name="T17" fmla="*/ 33 h 141"/>
                <a:gd name="T18" fmla="*/ 85 w 133"/>
                <a:gd name="T19" fmla="*/ 37 h 141"/>
                <a:gd name="T20" fmla="*/ 78 w 133"/>
                <a:gd name="T21" fmla="*/ 44 h 141"/>
                <a:gd name="T22" fmla="*/ 70 w 133"/>
                <a:gd name="T23" fmla="*/ 48 h 141"/>
                <a:gd name="T24" fmla="*/ 70 w 133"/>
                <a:gd name="T25" fmla="*/ 56 h 141"/>
                <a:gd name="T26" fmla="*/ 74 w 133"/>
                <a:gd name="T27" fmla="*/ 63 h 141"/>
                <a:gd name="T28" fmla="*/ 89 w 133"/>
                <a:gd name="T29" fmla="*/ 67 h 141"/>
                <a:gd name="T30" fmla="*/ 100 w 133"/>
                <a:gd name="T31" fmla="*/ 78 h 141"/>
                <a:gd name="T32" fmla="*/ 107 w 133"/>
                <a:gd name="T33" fmla="*/ 89 h 141"/>
                <a:gd name="T34" fmla="*/ 115 w 133"/>
                <a:gd name="T35" fmla="*/ 93 h 141"/>
                <a:gd name="T36" fmla="*/ 118 w 133"/>
                <a:gd name="T37" fmla="*/ 96 h 141"/>
                <a:gd name="T38" fmla="*/ 122 w 133"/>
                <a:gd name="T39" fmla="*/ 100 h 141"/>
                <a:gd name="T40" fmla="*/ 129 w 133"/>
                <a:gd name="T41" fmla="*/ 104 h 141"/>
                <a:gd name="T42" fmla="*/ 133 w 133"/>
                <a:gd name="T43" fmla="*/ 108 h 141"/>
                <a:gd name="T44" fmla="*/ 133 w 133"/>
                <a:gd name="T45" fmla="*/ 111 h 141"/>
                <a:gd name="T46" fmla="*/ 129 w 133"/>
                <a:gd name="T47" fmla="*/ 122 h 141"/>
                <a:gd name="T48" fmla="*/ 129 w 133"/>
                <a:gd name="T49" fmla="*/ 134 h 141"/>
                <a:gd name="T50" fmla="*/ 122 w 133"/>
                <a:gd name="T51" fmla="*/ 130 h 141"/>
                <a:gd name="T52" fmla="*/ 111 w 133"/>
                <a:gd name="T53" fmla="*/ 130 h 141"/>
                <a:gd name="T54" fmla="*/ 115 w 133"/>
                <a:gd name="T55" fmla="*/ 141 h 141"/>
                <a:gd name="T56" fmla="*/ 107 w 133"/>
                <a:gd name="T57" fmla="*/ 134 h 141"/>
                <a:gd name="T58" fmla="*/ 96 w 133"/>
                <a:gd name="T59" fmla="*/ 130 h 141"/>
                <a:gd name="T60" fmla="*/ 100 w 133"/>
                <a:gd name="T61" fmla="*/ 122 h 141"/>
                <a:gd name="T62" fmla="*/ 100 w 133"/>
                <a:gd name="T63" fmla="*/ 115 h 141"/>
                <a:gd name="T64" fmla="*/ 96 w 133"/>
                <a:gd name="T65" fmla="*/ 108 h 141"/>
                <a:gd name="T66" fmla="*/ 92 w 133"/>
                <a:gd name="T67" fmla="*/ 104 h 141"/>
                <a:gd name="T68" fmla="*/ 85 w 133"/>
                <a:gd name="T69" fmla="*/ 96 h 141"/>
                <a:gd name="T70" fmla="*/ 85 w 133"/>
                <a:gd name="T71" fmla="*/ 89 h 141"/>
                <a:gd name="T72" fmla="*/ 81 w 133"/>
                <a:gd name="T73" fmla="*/ 78 h 141"/>
                <a:gd name="T74" fmla="*/ 63 w 133"/>
                <a:gd name="T75" fmla="*/ 67 h 141"/>
                <a:gd name="T76" fmla="*/ 48 w 133"/>
                <a:gd name="T77" fmla="*/ 78 h 141"/>
                <a:gd name="T78" fmla="*/ 37 w 133"/>
                <a:gd name="T79" fmla="*/ 70 h 141"/>
                <a:gd name="T80" fmla="*/ 26 w 133"/>
                <a:gd name="T81" fmla="*/ 78 h 141"/>
                <a:gd name="T82" fmla="*/ 22 w 133"/>
                <a:gd name="T83" fmla="*/ 67 h 141"/>
                <a:gd name="T84" fmla="*/ 22 w 133"/>
                <a:gd name="T85" fmla="*/ 59 h 141"/>
                <a:gd name="T86" fmla="*/ 22 w 133"/>
                <a:gd name="T87" fmla="*/ 48 h 141"/>
                <a:gd name="T88" fmla="*/ 11 w 133"/>
                <a:gd name="T89" fmla="*/ 52 h 141"/>
                <a:gd name="T90" fmla="*/ 11 w 133"/>
                <a:gd name="T91" fmla="*/ 41 h 141"/>
                <a:gd name="T92" fmla="*/ 0 w 133"/>
                <a:gd name="T93" fmla="*/ 33 h 141"/>
                <a:gd name="T94" fmla="*/ 7 w 133"/>
                <a:gd name="T95" fmla="*/ 26 h 141"/>
                <a:gd name="T96" fmla="*/ 7 w 133"/>
                <a:gd name="T9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41">
                  <a:moveTo>
                    <a:pt x="15" y="19"/>
                  </a:moveTo>
                  <a:lnTo>
                    <a:pt x="18" y="19"/>
                  </a:lnTo>
                  <a:lnTo>
                    <a:pt x="18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52" y="22"/>
                  </a:lnTo>
                  <a:lnTo>
                    <a:pt x="55" y="26"/>
                  </a:lnTo>
                  <a:lnTo>
                    <a:pt x="59" y="26"/>
                  </a:lnTo>
                  <a:lnTo>
                    <a:pt x="67" y="30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81" y="44"/>
                  </a:lnTo>
                  <a:lnTo>
                    <a:pt x="78" y="44"/>
                  </a:lnTo>
                  <a:lnTo>
                    <a:pt x="74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52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70" y="59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81" y="63"/>
                  </a:lnTo>
                  <a:lnTo>
                    <a:pt x="85" y="67"/>
                  </a:lnTo>
                  <a:lnTo>
                    <a:pt x="89" y="67"/>
                  </a:lnTo>
                  <a:lnTo>
                    <a:pt x="92" y="70"/>
                  </a:lnTo>
                  <a:lnTo>
                    <a:pt x="96" y="74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7" y="85"/>
                  </a:lnTo>
                  <a:lnTo>
                    <a:pt x="107" y="89"/>
                  </a:lnTo>
                  <a:lnTo>
                    <a:pt x="111" y="89"/>
                  </a:lnTo>
                  <a:lnTo>
                    <a:pt x="115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22" y="96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8"/>
                  </a:lnTo>
                  <a:lnTo>
                    <a:pt x="129" y="111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9" y="122"/>
                  </a:lnTo>
                  <a:lnTo>
                    <a:pt x="133" y="126"/>
                  </a:lnTo>
                  <a:lnTo>
                    <a:pt x="133" y="130"/>
                  </a:lnTo>
                  <a:lnTo>
                    <a:pt x="129" y="134"/>
                  </a:lnTo>
                  <a:lnTo>
                    <a:pt x="126" y="134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18" y="126"/>
                  </a:lnTo>
                  <a:lnTo>
                    <a:pt x="115" y="130"/>
                  </a:lnTo>
                  <a:lnTo>
                    <a:pt x="111" y="130"/>
                  </a:lnTo>
                  <a:lnTo>
                    <a:pt x="115" y="134"/>
                  </a:lnTo>
                  <a:lnTo>
                    <a:pt x="115" y="137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1" y="141"/>
                  </a:lnTo>
                  <a:lnTo>
                    <a:pt x="107" y="134"/>
                  </a:lnTo>
                  <a:lnTo>
                    <a:pt x="104" y="134"/>
                  </a:lnTo>
                  <a:lnTo>
                    <a:pt x="100" y="134"/>
                  </a:lnTo>
                  <a:lnTo>
                    <a:pt x="96" y="130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2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100" y="115"/>
                  </a:lnTo>
                  <a:lnTo>
                    <a:pt x="104" y="111"/>
                  </a:lnTo>
                  <a:lnTo>
                    <a:pt x="100" y="111"/>
                  </a:lnTo>
                  <a:lnTo>
                    <a:pt x="96" y="108"/>
                  </a:lnTo>
                  <a:lnTo>
                    <a:pt x="100" y="108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89" y="100"/>
                  </a:lnTo>
                  <a:lnTo>
                    <a:pt x="85" y="100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85" y="82"/>
                  </a:lnTo>
                  <a:lnTo>
                    <a:pt x="81" y="78"/>
                  </a:lnTo>
                  <a:lnTo>
                    <a:pt x="74" y="74"/>
                  </a:lnTo>
                  <a:lnTo>
                    <a:pt x="70" y="70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5" y="74"/>
                  </a:lnTo>
                  <a:lnTo>
                    <a:pt x="48" y="78"/>
                  </a:lnTo>
                  <a:lnTo>
                    <a:pt x="44" y="74"/>
                  </a:lnTo>
                  <a:lnTo>
                    <a:pt x="41" y="74"/>
                  </a:lnTo>
                  <a:lnTo>
                    <a:pt x="37" y="70"/>
                  </a:lnTo>
                  <a:lnTo>
                    <a:pt x="33" y="74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22" y="70"/>
                  </a:lnTo>
                  <a:lnTo>
                    <a:pt x="22" y="67"/>
                  </a:lnTo>
                  <a:lnTo>
                    <a:pt x="22" y="63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5" y="52"/>
                  </a:lnTo>
                  <a:lnTo>
                    <a:pt x="11" y="52"/>
                  </a:lnTo>
                  <a:lnTo>
                    <a:pt x="7" y="48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5" y="19"/>
                  </a:ln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Freeform 27"/>
            <p:cNvSpPr>
              <a:spLocks noEditPoints="1"/>
            </p:cNvSpPr>
            <p:nvPr/>
          </p:nvSpPr>
          <p:spPr bwMode="auto">
            <a:xfrm>
              <a:off x="6346483" y="2765533"/>
              <a:ext cx="181415" cy="301072"/>
            </a:xfrm>
            <a:custGeom>
              <a:avLst/>
              <a:gdLst>
                <a:gd name="T0" fmla="*/ 13 w 38"/>
                <a:gd name="T1" fmla="*/ 3 h 63"/>
                <a:gd name="T2" fmla="*/ 16 w 38"/>
                <a:gd name="T3" fmla="*/ 4 h 63"/>
                <a:gd name="T4" fmla="*/ 16 w 38"/>
                <a:gd name="T5" fmla="*/ 8 h 63"/>
                <a:gd name="T6" fmla="*/ 18 w 38"/>
                <a:gd name="T7" fmla="*/ 12 h 63"/>
                <a:gd name="T8" fmla="*/ 23 w 38"/>
                <a:gd name="T9" fmla="*/ 12 h 63"/>
                <a:gd name="T10" fmla="*/ 30 w 38"/>
                <a:gd name="T11" fmla="*/ 11 h 63"/>
                <a:gd name="T12" fmla="*/ 33 w 38"/>
                <a:gd name="T13" fmla="*/ 15 h 63"/>
                <a:gd name="T14" fmla="*/ 35 w 38"/>
                <a:gd name="T15" fmla="*/ 19 h 63"/>
                <a:gd name="T16" fmla="*/ 38 w 38"/>
                <a:gd name="T17" fmla="*/ 21 h 63"/>
                <a:gd name="T18" fmla="*/ 37 w 38"/>
                <a:gd name="T19" fmla="*/ 25 h 63"/>
                <a:gd name="T20" fmla="*/ 33 w 38"/>
                <a:gd name="T21" fmla="*/ 26 h 63"/>
                <a:gd name="T22" fmla="*/ 27 w 38"/>
                <a:gd name="T23" fmla="*/ 26 h 63"/>
                <a:gd name="T24" fmla="*/ 24 w 38"/>
                <a:gd name="T25" fmla="*/ 31 h 63"/>
                <a:gd name="T26" fmla="*/ 25 w 38"/>
                <a:gd name="T27" fmla="*/ 36 h 63"/>
                <a:gd name="T28" fmla="*/ 23 w 38"/>
                <a:gd name="T29" fmla="*/ 36 h 63"/>
                <a:gd name="T30" fmla="*/ 21 w 38"/>
                <a:gd name="T31" fmla="*/ 34 h 63"/>
                <a:gd name="T32" fmla="*/ 19 w 38"/>
                <a:gd name="T33" fmla="*/ 34 h 63"/>
                <a:gd name="T34" fmla="*/ 17 w 38"/>
                <a:gd name="T35" fmla="*/ 33 h 63"/>
                <a:gd name="T36" fmla="*/ 16 w 38"/>
                <a:gd name="T37" fmla="*/ 31 h 63"/>
                <a:gd name="T38" fmla="*/ 14 w 38"/>
                <a:gd name="T39" fmla="*/ 31 h 63"/>
                <a:gd name="T40" fmla="*/ 13 w 38"/>
                <a:gd name="T41" fmla="*/ 31 h 63"/>
                <a:gd name="T42" fmla="*/ 13 w 38"/>
                <a:gd name="T43" fmla="*/ 34 h 63"/>
                <a:gd name="T44" fmla="*/ 12 w 38"/>
                <a:gd name="T45" fmla="*/ 38 h 63"/>
                <a:gd name="T46" fmla="*/ 10 w 38"/>
                <a:gd name="T47" fmla="*/ 44 h 63"/>
                <a:gd name="T48" fmla="*/ 10 w 38"/>
                <a:gd name="T49" fmla="*/ 46 h 63"/>
                <a:gd name="T50" fmla="*/ 12 w 38"/>
                <a:gd name="T51" fmla="*/ 49 h 63"/>
                <a:gd name="T52" fmla="*/ 13 w 38"/>
                <a:gd name="T53" fmla="*/ 49 h 63"/>
                <a:gd name="T54" fmla="*/ 15 w 38"/>
                <a:gd name="T55" fmla="*/ 52 h 63"/>
                <a:gd name="T56" fmla="*/ 16 w 38"/>
                <a:gd name="T57" fmla="*/ 52 h 63"/>
                <a:gd name="T58" fmla="*/ 17 w 38"/>
                <a:gd name="T59" fmla="*/ 55 h 63"/>
                <a:gd name="T60" fmla="*/ 17 w 38"/>
                <a:gd name="T61" fmla="*/ 56 h 63"/>
                <a:gd name="T62" fmla="*/ 20 w 38"/>
                <a:gd name="T63" fmla="*/ 59 h 63"/>
                <a:gd name="T64" fmla="*/ 23 w 38"/>
                <a:gd name="T65" fmla="*/ 61 h 63"/>
                <a:gd name="T66" fmla="*/ 23 w 38"/>
                <a:gd name="T67" fmla="*/ 63 h 63"/>
                <a:gd name="T68" fmla="*/ 19 w 38"/>
                <a:gd name="T69" fmla="*/ 62 h 63"/>
                <a:gd name="T70" fmla="*/ 18 w 38"/>
                <a:gd name="T71" fmla="*/ 60 h 63"/>
                <a:gd name="T72" fmla="*/ 15 w 38"/>
                <a:gd name="T73" fmla="*/ 60 h 63"/>
                <a:gd name="T74" fmla="*/ 13 w 38"/>
                <a:gd name="T75" fmla="*/ 57 h 63"/>
                <a:gd name="T76" fmla="*/ 10 w 38"/>
                <a:gd name="T77" fmla="*/ 55 h 63"/>
                <a:gd name="T78" fmla="*/ 8 w 38"/>
                <a:gd name="T79" fmla="*/ 52 h 63"/>
                <a:gd name="T80" fmla="*/ 6 w 38"/>
                <a:gd name="T81" fmla="*/ 51 h 63"/>
                <a:gd name="T82" fmla="*/ 7 w 38"/>
                <a:gd name="T83" fmla="*/ 48 h 63"/>
                <a:gd name="T84" fmla="*/ 8 w 38"/>
                <a:gd name="T85" fmla="*/ 45 h 63"/>
                <a:gd name="T86" fmla="*/ 9 w 38"/>
                <a:gd name="T87" fmla="*/ 42 h 63"/>
                <a:gd name="T88" fmla="*/ 11 w 38"/>
                <a:gd name="T89" fmla="*/ 36 h 63"/>
                <a:gd name="T90" fmla="*/ 10 w 38"/>
                <a:gd name="T91" fmla="*/ 31 h 63"/>
                <a:gd name="T92" fmla="*/ 7 w 38"/>
                <a:gd name="T93" fmla="*/ 26 h 63"/>
                <a:gd name="T94" fmla="*/ 6 w 38"/>
                <a:gd name="T95" fmla="*/ 22 h 63"/>
                <a:gd name="T96" fmla="*/ 6 w 38"/>
                <a:gd name="T97" fmla="*/ 18 h 63"/>
                <a:gd name="T98" fmla="*/ 2 w 38"/>
                <a:gd name="T99" fmla="*/ 13 h 63"/>
                <a:gd name="T100" fmla="*/ 0 w 38"/>
                <a:gd name="T101" fmla="*/ 10 h 63"/>
                <a:gd name="T102" fmla="*/ 2 w 38"/>
                <a:gd name="T103" fmla="*/ 6 h 63"/>
                <a:gd name="T104" fmla="*/ 6 w 38"/>
                <a:gd name="T105" fmla="*/ 4 h 63"/>
                <a:gd name="T106" fmla="*/ 9 w 38"/>
                <a:gd name="T107" fmla="*/ 2 h 63"/>
                <a:gd name="T108" fmla="*/ 10 w 38"/>
                <a:gd name="T109" fmla="*/ 0 h 63"/>
                <a:gd name="T110" fmla="*/ 13 w 38"/>
                <a:gd name="T111" fmla="*/ 59 h 63"/>
                <a:gd name="T112" fmla="*/ 10 w 38"/>
                <a:gd name="T113" fmla="*/ 55 h 63"/>
                <a:gd name="T114" fmla="*/ 7 w 38"/>
                <a:gd name="T115" fmla="*/ 55 h 63"/>
                <a:gd name="T116" fmla="*/ 23 w 38"/>
                <a:gd name="T117" fmla="*/ 37 h 63"/>
                <a:gd name="T118" fmla="*/ 13 w 38"/>
                <a:gd name="T119" fmla="*/ 46 h 63"/>
                <a:gd name="T120" fmla="*/ 14 w 38"/>
                <a:gd name="T121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63">
                  <a:moveTo>
                    <a:pt x="10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13" y="59"/>
                  </a:move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0" y="55"/>
                  </a:moveTo>
                  <a:cubicBezTo>
                    <a:pt x="10" y="56"/>
                    <a:pt x="10" y="56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lose/>
                  <a:moveTo>
                    <a:pt x="7" y="53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lose/>
                  <a:moveTo>
                    <a:pt x="23" y="36"/>
                  </a:move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6"/>
                    <a:pt x="23" y="36"/>
                    <a:pt x="23" y="36"/>
                  </a:cubicBezTo>
                  <a:close/>
                  <a:moveTo>
                    <a:pt x="14" y="46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14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lnTo>
                    <a:pt x="14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Freeform 28"/>
            <p:cNvSpPr>
              <a:spLocks noEditPoints="1"/>
            </p:cNvSpPr>
            <p:nvPr/>
          </p:nvSpPr>
          <p:spPr bwMode="auto">
            <a:xfrm>
              <a:off x="6226826" y="2603418"/>
              <a:ext cx="190421" cy="382130"/>
            </a:xfrm>
            <a:custGeom>
              <a:avLst/>
              <a:gdLst>
                <a:gd name="T0" fmla="*/ 82 w 148"/>
                <a:gd name="T1" fmla="*/ 4 h 297"/>
                <a:gd name="T2" fmla="*/ 97 w 148"/>
                <a:gd name="T3" fmla="*/ 22 h 297"/>
                <a:gd name="T4" fmla="*/ 89 w 148"/>
                <a:gd name="T5" fmla="*/ 41 h 297"/>
                <a:gd name="T6" fmla="*/ 85 w 148"/>
                <a:gd name="T7" fmla="*/ 48 h 297"/>
                <a:gd name="T8" fmla="*/ 85 w 148"/>
                <a:gd name="T9" fmla="*/ 63 h 297"/>
                <a:gd name="T10" fmla="*/ 100 w 148"/>
                <a:gd name="T11" fmla="*/ 71 h 297"/>
                <a:gd name="T12" fmla="*/ 108 w 148"/>
                <a:gd name="T13" fmla="*/ 78 h 297"/>
                <a:gd name="T14" fmla="*/ 122 w 148"/>
                <a:gd name="T15" fmla="*/ 86 h 297"/>
                <a:gd name="T16" fmla="*/ 115 w 148"/>
                <a:gd name="T17" fmla="*/ 100 h 297"/>
                <a:gd name="T18" fmla="*/ 126 w 148"/>
                <a:gd name="T19" fmla="*/ 104 h 297"/>
                <a:gd name="T20" fmla="*/ 148 w 148"/>
                <a:gd name="T21" fmla="*/ 108 h 297"/>
                <a:gd name="T22" fmla="*/ 137 w 148"/>
                <a:gd name="T23" fmla="*/ 119 h 297"/>
                <a:gd name="T24" fmla="*/ 122 w 148"/>
                <a:gd name="T25" fmla="*/ 130 h 297"/>
                <a:gd name="T26" fmla="*/ 115 w 148"/>
                <a:gd name="T27" fmla="*/ 141 h 297"/>
                <a:gd name="T28" fmla="*/ 97 w 148"/>
                <a:gd name="T29" fmla="*/ 152 h 297"/>
                <a:gd name="T30" fmla="*/ 93 w 148"/>
                <a:gd name="T31" fmla="*/ 163 h 297"/>
                <a:gd name="T32" fmla="*/ 111 w 148"/>
                <a:gd name="T33" fmla="*/ 186 h 297"/>
                <a:gd name="T34" fmla="*/ 115 w 148"/>
                <a:gd name="T35" fmla="*/ 201 h 297"/>
                <a:gd name="T36" fmla="*/ 119 w 148"/>
                <a:gd name="T37" fmla="*/ 223 h 297"/>
                <a:gd name="T38" fmla="*/ 130 w 148"/>
                <a:gd name="T39" fmla="*/ 245 h 297"/>
                <a:gd name="T40" fmla="*/ 134 w 148"/>
                <a:gd name="T41" fmla="*/ 267 h 297"/>
                <a:gd name="T42" fmla="*/ 122 w 148"/>
                <a:gd name="T43" fmla="*/ 290 h 297"/>
                <a:gd name="T44" fmla="*/ 119 w 148"/>
                <a:gd name="T45" fmla="*/ 286 h 297"/>
                <a:gd name="T46" fmla="*/ 122 w 148"/>
                <a:gd name="T47" fmla="*/ 278 h 297"/>
                <a:gd name="T48" fmla="*/ 122 w 148"/>
                <a:gd name="T49" fmla="*/ 264 h 297"/>
                <a:gd name="T50" fmla="*/ 119 w 148"/>
                <a:gd name="T51" fmla="*/ 241 h 297"/>
                <a:gd name="T52" fmla="*/ 111 w 148"/>
                <a:gd name="T53" fmla="*/ 238 h 297"/>
                <a:gd name="T54" fmla="*/ 104 w 148"/>
                <a:gd name="T55" fmla="*/ 219 h 297"/>
                <a:gd name="T56" fmla="*/ 100 w 148"/>
                <a:gd name="T57" fmla="*/ 197 h 297"/>
                <a:gd name="T58" fmla="*/ 97 w 148"/>
                <a:gd name="T59" fmla="*/ 193 h 297"/>
                <a:gd name="T60" fmla="*/ 85 w 148"/>
                <a:gd name="T61" fmla="*/ 178 h 297"/>
                <a:gd name="T62" fmla="*/ 85 w 148"/>
                <a:gd name="T63" fmla="*/ 182 h 297"/>
                <a:gd name="T64" fmla="*/ 74 w 148"/>
                <a:gd name="T65" fmla="*/ 189 h 297"/>
                <a:gd name="T66" fmla="*/ 71 w 148"/>
                <a:gd name="T67" fmla="*/ 193 h 297"/>
                <a:gd name="T68" fmla="*/ 56 w 148"/>
                <a:gd name="T69" fmla="*/ 201 h 297"/>
                <a:gd name="T70" fmla="*/ 48 w 148"/>
                <a:gd name="T71" fmla="*/ 204 h 297"/>
                <a:gd name="T72" fmla="*/ 45 w 148"/>
                <a:gd name="T73" fmla="*/ 197 h 297"/>
                <a:gd name="T74" fmla="*/ 48 w 148"/>
                <a:gd name="T75" fmla="*/ 178 h 297"/>
                <a:gd name="T76" fmla="*/ 41 w 148"/>
                <a:gd name="T77" fmla="*/ 163 h 297"/>
                <a:gd name="T78" fmla="*/ 30 w 148"/>
                <a:gd name="T79" fmla="*/ 149 h 297"/>
                <a:gd name="T80" fmla="*/ 23 w 148"/>
                <a:gd name="T81" fmla="*/ 145 h 297"/>
                <a:gd name="T82" fmla="*/ 26 w 148"/>
                <a:gd name="T83" fmla="*/ 149 h 297"/>
                <a:gd name="T84" fmla="*/ 26 w 148"/>
                <a:gd name="T85" fmla="*/ 137 h 297"/>
                <a:gd name="T86" fmla="*/ 15 w 148"/>
                <a:gd name="T87" fmla="*/ 134 h 297"/>
                <a:gd name="T88" fmla="*/ 11 w 148"/>
                <a:gd name="T89" fmla="*/ 134 h 297"/>
                <a:gd name="T90" fmla="*/ 4 w 148"/>
                <a:gd name="T91" fmla="*/ 115 h 297"/>
                <a:gd name="T92" fmla="*/ 11 w 148"/>
                <a:gd name="T93" fmla="*/ 104 h 297"/>
                <a:gd name="T94" fmla="*/ 19 w 148"/>
                <a:gd name="T95" fmla="*/ 86 h 297"/>
                <a:gd name="T96" fmla="*/ 26 w 148"/>
                <a:gd name="T97" fmla="*/ 71 h 297"/>
                <a:gd name="T98" fmla="*/ 34 w 148"/>
                <a:gd name="T99" fmla="*/ 41 h 297"/>
                <a:gd name="T100" fmla="*/ 48 w 148"/>
                <a:gd name="T101" fmla="*/ 15 h 297"/>
                <a:gd name="T102" fmla="*/ 67 w 148"/>
                <a:gd name="T103" fmla="*/ 8 h 297"/>
                <a:gd name="T104" fmla="*/ 23 w 148"/>
                <a:gd name="T105" fmla="*/ 15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297">
                  <a:moveTo>
                    <a:pt x="67" y="0"/>
                  </a:moveTo>
                  <a:lnTo>
                    <a:pt x="71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4"/>
                  </a:lnTo>
                  <a:lnTo>
                    <a:pt x="85" y="4"/>
                  </a:lnTo>
                  <a:lnTo>
                    <a:pt x="85" y="11"/>
                  </a:lnTo>
                  <a:lnTo>
                    <a:pt x="89" y="8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7" y="22"/>
                  </a:lnTo>
                  <a:lnTo>
                    <a:pt x="97" y="26"/>
                  </a:lnTo>
                  <a:lnTo>
                    <a:pt x="97" y="34"/>
                  </a:lnTo>
                  <a:lnTo>
                    <a:pt x="97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5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52"/>
                  </a:lnTo>
                  <a:lnTo>
                    <a:pt x="85" y="56"/>
                  </a:lnTo>
                  <a:lnTo>
                    <a:pt x="82" y="56"/>
                  </a:lnTo>
                  <a:lnTo>
                    <a:pt x="82" y="60"/>
                  </a:lnTo>
                  <a:lnTo>
                    <a:pt x="85" y="60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89" y="67"/>
                  </a:lnTo>
                  <a:lnTo>
                    <a:pt x="89" y="71"/>
                  </a:lnTo>
                  <a:lnTo>
                    <a:pt x="93" y="67"/>
                  </a:lnTo>
                  <a:lnTo>
                    <a:pt x="100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4" y="74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9" y="82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19" y="97"/>
                  </a:lnTo>
                  <a:lnTo>
                    <a:pt x="115" y="97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6" y="108"/>
                  </a:lnTo>
                  <a:lnTo>
                    <a:pt x="130" y="112"/>
                  </a:lnTo>
                  <a:lnTo>
                    <a:pt x="134" y="108"/>
                  </a:lnTo>
                  <a:lnTo>
                    <a:pt x="137" y="108"/>
                  </a:lnTo>
                  <a:lnTo>
                    <a:pt x="145" y="104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5" y="112"/>
                  </a:lnTo>
                  <a:lnTo>
                    <a:pt x="137" y="112"/>
                  </a:lnTo>
                  <a:lnTo>
                    <a:pt x="137" y="115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0" y="126"/>
                  </a:lnTo>
                  <a:lnTo>
                    <a:pt x="126" y="126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6" y="134"/>
                  </a:lnTo>
                  <a:lnTo>
                    <a:pt x="122" y="134"/>
                  </a:lnTo>
                  <a:lnTo>
                    <a:pt x="119" y="134"/>
                  </a:lnTo>
                  <a:lnTo>
                    <a:pt x="115" y="134"/>
                  </a:lnTo>
                  <a:lnTo>
                    <a:pt x="115" y="137"/>
                  </a:lnTo>
                  <a:lnTo>
                    <a:pt x="115" y="141"/>
                  </a:lnTo>
                  <a:lnTo>
                    <a:pt x="111" y="141"/>
                  </a:lnTo>
                  <a:lnTo>
                    <a:pt x="108" y="141"/>
                  </a:lnTo>
                  <a:lnTo>
                    <a:pt x="100" y="141"/>
                  </a:lnTo>
                  <a:lnTo>
                    <a:pt x="100" y="145"/>
                  </a:lnTo>
                  <a:lnTo>
                    <a:pt x="100" y="149"/>
                  </a:lnTo>
                  <a:lnTo>
                    <a:pt x="97" y="152"/>
                  </a:lnTo>
                  <a:lnTo>
                    <a:pt x="97" y="156"/>
                  </a:lnTo>
                  <a:lnTo>
                    <a:pt x="100" y="160"/>
                  </a:lnTo>
                  <a:lnTo>
                    <a:pt x="97" y="160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7" y="167"/>
                  </a:lnTo>
                  <a:lnTo>
                    <a:pt x="100" y="171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8" y="182"/>
                  </a:lnTo>
                  <a:lnTo>
                    <a:pt x="111" y="186"/>
                  </a:lnTo>
                  <a:lnTo>
                    <a:pt x="115" y="189"/>
                  </a:lnTo>
                  <a:lnTo>
                    <a:pt x="115" y="193"/>
                  </a:lnTo>
                  <a:lnTo>
                    <a:pt x="119" y="193"/>
                  </a:lnTo>
                  <a:lnTo>
                    <a:pt x="119" y="197"/>
                  </a:lnTo>
                  <a:lnTo>
                    <a:pt x="115" y="197"/>
                  </a:lnTo>
                  <a:lnTo>
                    <a:pt x="115" y="201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1" y="212"/>
                  </a:lnTo>
                  <a:lnTo>
                    <a:pt x="115" y="215"/>
                  </a:lnTo>
                  <a:lnTo>
                    <a:pt x="115" y="219"/>
                  </a:lnTo>
                  <a:lnTo>
                    <a:pt x="119" y="223"/>
                  </a:lnTo>
                  <a:lnTo>
                    <a:pt x="122" y="227"/>
                  </a:lnTo>
                  <a:lnTo>
                    <a:pt x="126" y="230"/>
                  </a:lnTo>
                  <a:lnTo>
                    <a:pt x="130" y="238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0" y="245"/>
                  </a:lnTo>
                  <a:lnTo>
                    <a:pt x="130" y="249"/>
                  </a:lnTo>
                  <a:lnTo>
                    <a:pt x="130" y="252"/>
                  </a:lnTo>
                  <a:lnTo>
                    <a:pt x="134" y="256"/>
                  </a:lnTo>
                  <a:lnTo>
                    <a:pt x="134" y="260"/>
                  </a:lnTo>
                  <a:lnTo>
                    <a:pt x="134" y="264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0" y="278"/>
                  </a:lnTo>
                  <a:lnTo>
                    <a:pt x="126" y="282"/>
                  </a:lnTo>
                  <a:lnTo>
                    <a:pt x="126" y="286"/>
                  </a:lnTo>
                  <a:lnTo>
                    <a:pt x="122" y="286"/>
                  </a:lnTo>
                  <a:lnTo>
                    <a:pt x="122" y="290"/>
                  </a:lnTo>
                  <a:lnTo>
                    <a:pt x="122" y="290"/>
                  </a:lnTo>
                  <a:lnTo>
                    <a:pt x="122" y="293"/>
                  </a:lnTo>
                  <a:lnTo>
                    <a:pt x="119" y="297"/>
                  </a:lnTo>
                  <a:lnTo>
                    <a:pt x="119" y="290"/>
                  </a:lnTo>
                  <a:lnTo>
                    <a:pt x="119" y="286"/>
                  </a:lnTo>
                  <a:lnTo>
                    <a:pt x="119" y="286"/>
                  </a:lnTo>
                  <a:lnTo>
                    <a:pt x="119" y="282"/>
                  </a:lnTo>
                  <a:lnTo>
                    <a:pt x="119" y="286"/>
                  </a:lnTo>
                  <a:lnTo>
                    <a:pt x="119" y="282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2" y="275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22" y="267"/>
                  </a:lnTo>
                  <a:lnTo>
                    <a:pt x="122" y="264"/>
                  </a:lnTo>
                  <a:lnTo>
                    <a:pt x="122" y="264"/>
                  </a:lnTo>
                  <a:lnTo>
                    <a:pt x="119" y="260"/>
                  </a:lnTo>
                  <a:lnTo>
                    <a:pt x="119" y="256"/>
                  </a:lnTo>
                  <a:lnTo>
                    <a:pt x="122" y="256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41"/>
                  </a:lnTo>
                  <a:lnTo>
                    <a:pt x="115" y="241"/>
                  </a:lnTo>
                  <a:lnTo>
                    <a:pt x="115" y="238"/>
                  </a:lnTo>
                  <a:lnTo>
                    <a:pt x="111" y="234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08" y="234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3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4" y="212"/>
                  </a:lnTo>
                  <a:lnTo>
                    <a:pt x="104" y="212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7" y="193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3" y="193"/>
                  </a:lnTo>
                  <a:lnTo>
                    <a:pt x="93" y="189"/>
                  </a:lnTo>
                  <a:lnTo>
                    <a:pt x="89" y="186"/>
                  </a:lnTo>
                  <a:lnTo>
                    <a:pt x="85" y="182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2" y="175"/>
                  </a:lnTo>
                  <a:lnTo>
                    <a:pt x="85" y="178"/>
                  </a:lnTo>
                  <a:lnTo>
                    <a:pt x="82" y="178"/>
                  </a:lnTo>
                  <a:lnTo>
                    <a:pt x="82" y="182"/>
                  </a:lnTo>
                  <a:lnTo>
                    <a:pt x="85" y="182"/>
                  </a:lnTo>
                  <a:lnTo>
                    <a:pt x="85" y="186"/>
                  </a:lnTo>
                  <a:lnTo>
                    <a:pt x="82" y="186"/>
                  </a:lnTo>
                  <a:lnTo>
                    <a:pt x="85" y="189"/>
                  </a:lnTo>
                  <a:lnTo>
                    <a:pt x="78" y="193"/>
                  </a:lnTo>
                  <a:lnTo>
                    <a:pt x="78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8" y="193"/>
                  </a:lnTo>
                  <a:lnTo>
                    <a:pt x="74" y="193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1" y="197"/>
                  </a:lnTo>
                  <a:lnTo>
                    <a:pt x="63" y="201"/>
                  </a:lnTo>
                  <a:lnTo>
                    <a:pt x="60" y="201"/>
                  </a:lnTo>
                  <a:lnTo>
                    <a:pt x="60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2" y="201"/>
                  </a:lnTo>
                  <a:lnTo>
                    <a:pt x="48" y="201"/>
                  </a:lnTo>
                  <a:lnTo>
                    <a:pt x="48" y="204"/>
                  </a:lnTo>
                  <a:lnTo>
                    <a:pt x="45" y="204"/>
                  </a:lnTo>
                  <a:lnTo>
                    <a:pt x="45" y="201"/>
                  </a:lnTo>
                  <a:lnTo>
                    <a:pt x="52" y="197"/>
                  </a:lnTo>
                  <a:lnTo>
                    <a:pt x="52" y="193"/>
                  </a:lnTo>
                  <a:lnTo>
                    <a:pt x="48" y="197"/>
                  </a:lnTo>
                  <a:lnTo>
                    <a:pt x="45" y="197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197"/>
                  </a:lnTo>
                  <a:lnTo>
                    <a:pt x="45" y="182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5" y="171"/>
                  </a:lnTo>
                  <a:lnTo>
                    <a:pt x="45" y="167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0"/>
                  </a:lnTo>
                  <a:lnTo>
                    <a:pt x="37" y="156"/>
                  </a:lnTo>
                  <a:lnTo>
                    <a:pt x="37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0" y="149"/>
                  </a:lnTo>
                  <a:lnTo>
                    <a:pt x="34" y="149"/>
                  </a:lnTo>
                  <a:lnTo>
                    <a:pt x="34" y="156"/>
                  </a:lnTo>
                  <a:lnTo>
                    <a:pt x="26" y="152"/>
                  </a:lnTo>
                  <a:lnTo>
                    <a:pt x="23" y="152"/>
                  </a:lnTo>
                  <a:lnTo>
                    <a:pt x="23" y="149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23" y="145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0" y="149"/>
                  </a:lnTo>
                  <a:lnTo>
                    <a:pt x="26" y="149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30" y="141"/>
                  </a:lnTo>
                  <a:lnTo>
                    <a:pt x="26" y="137"/>
                  </a:lnTo>
                  <a:lnTo>
                    <a:pt x="23" y="137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4"/>
                  </a:lnTo>
                  <a:lnTo>
                    <a:pt x="4" y="126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0" y="119"/>
                  </a:lnTo>
                  <a:lnTo>
                    <a:pt x="4" y="115"/>
                  </a:lnTo>
                  <a:lnTo>
                    <a:pt x="4" y="112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0"/>
                  </a:lnTo>
                  <a:lnTo>
                    <a:pt x="15" y="97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9" y="86"/>
                  </a:lnTo>
                  <a:lnTo>
                    <a:pt x="19" y="82"/>
                  </a:lnTo>
                  <a:lnTo>
                    <a:pt x="19" y="78"/>
                  </a:lnTo>
                  <a:lnTo>
                    <a:pt x="15" y="71"/>
                  </a:lnTo>
                  <a:lnTo>
                    <a:pt x="19" y="71"/>
                  </a:lnTo>
                  <a:lnTo>
                    <a:pt x="23" y="71"/>
                  </a:lnTo>
                  <a:lnTo>
                    <a:pt x="26" y="71"/>
                  </a:lnTo>
                  <a:lnTo>
                    <a:pt x="30" y="67"/>
                  </a:lnTo>
                  <a:lnTo>
                    <a:pt x="30" y="60"/>
                  </a:lnTo>
                  <a:lnTo>
                    <a:pt x="34" y="5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4" y="41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7" y="30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8" y="15"/>
                  </a:lnTo>
                  <a:lnTo>
                    <a:pt x="52" y="11"/>
                  </a:lnTo>
                  <a:lnTo>
                    <a:pt x="56" y="11"/>
                  </a:lnTo>
                  <a:lnTo>
                    <a:pt x="60" y="8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close/>
                  <a:moveTo>
                    <a:pt x="23" y="156"/>
                  </a:moveTo>
                  <a:lnTo>
                    <a:pt x="26" y="160"/>
                  </a:lnTo>
                  <a:lnTo>
                    <a:pt x="26" y="160"/>
                  </a:lnTo>
                  <a:lnTo>
                    <a:pt x="30" y="160"/>
                  </a:lnTo>
                  <a:lnTo>
                    <a:pt x="26" y="156"/>
                  </a:lnTo>
                  <a:lnTo>
                    <a:pt x="23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Freeform 29"/>
            <p:cNvSpPr>
              <a:spLocks noEditPoints="1"/>
            </p:cNvSpPr>
            <p:nvPr/>
          </p:nvSpPr>
          <p:spPr bwMode="auto">
            <a:xfrm>
              <a:off x="5983653" y="2985548"/>
              <a:ext cx="47606" cy="81058"/>
            </a:xfrm>
            <a:custGeom>
              <a:avLst/>
              <a:gdLst>
                <a:gd name="T0" fmla="*/ 0 w 37"/>
                <a:gd name="T1" fmla="*/ 26 h 63"/>
                <a:gd name="T2" fmla="*/ 4 w 37"/>
                <a:gd name="T3" fmla="*/ 22 h 63"/>
                <a:gd name="T4" fmla="*/ 0 w 37"/>
                <a:gd name="T5" fmla="*/ 26 h 63"/>
                <a:gd name="T6" fmla="*/ 0 w 37"/>
                <a:gd name="T7" fmla="*/ 30 h 63"/>
                <a:gd name="T8" fmla="*/ 8 w 37"/>
                <a:gd name="T9" fmla="*/ 4 h 63"/>
                <a:gd name="T10" fmla="*/ 0 w 37"/>
                <a:gd name="T11" fmla="*/ 0 h 63"/>
                <a:gd name="T12" fmla="*/ 8 w 37"/>
                <a:gd name="T13" fmla="*/ 0 h 63"/>
                <a:gd name="T14" fmla="*/ 8 w 37"/>
                <a:gd name="T15" fmla="*/ 4 h 63"/>
                <a:gd name="T16" fmla="*/ 8 w 37"/>
                <a:gd name="T17" fmla="*/ 4 h 63"/>
                <a:gd name="T18" fmla="*/ 12 w 37"/>
                <a:gd name="T19" fmla="*/ 4 h 63"/>
                <a:gd name="T20" fmla="*/ 15 w 37"/>
                <a:gd name="T21" fmla="*/ 7 h 63"/>
                <a:gd name="T22" fmla="*/ 15 w 37"/>
                <a:gd name="T23" fmla="*/ 7 h 63"/>
                <a:gd name="T24" fmla="*/ 12 w 37"/>
                <a:gd name="T25" fmla="*/ 7 h 63"/>
                <a:gd name="T26" fmla="*/ 8 w 37"/>
                <a:gd name="T27" fmla="*/ 4 h 63"/>
                <a:gd name="T28" fmla="*/ 8 w 37"/>
                <a:gd name="T29" fmla="*/ 4 h 63"/>
                <a:gd name="T30" fmla="*/ 12 w 37"/>
                <a:gd name="T31" fmla="*/ 4 h 63"/>
                <a:gd name="T32" fmla="*/ 8 w 37"/>
                <a:gd name="T33" fmla="*/ 7 h 63"/>
                <a:gd name="T34" fmla="*/ 8 w 37"/>
                <a:gd name="T35" fmla="*/ 7 h 63"/>
                <a:gd name="T36" fmla="*/ 8 w 37"/>
                <a:gd name="T37" fmla="*/ 11 h 63"/>
                <a:gd name="T38" fmla="*/ 4 w 37"/>
                <a:gd name="T39" fmla="*/ 15 h 63"/>
                <a:gd name="T40" fmla="*/ 4 w 37"/>
                <a:gd name="T41" fmla="*/ 11 h 63"/>
                <a:gd name="T42" fmla="*/ 0 w 37"/>
                <a:gd name="T43" fmla="*/ 15 h 63"/>
                <a:gd name="T44" fmla="*/ 4 w 37"/>
                <a:gd name="T45" fmla="*/ 15 h 63"/>
                <a:gd name="T46" fmla="*/ 4 w 37"/>
                <a:gd name="T47" fmla="*/ 19 h 63"/>
                <a:gd name="T48" fmla="*/ 4 w 37"/>
                <a:gd name="T49" fmla="*/ 26 h 63"/>
                <a:gd name="T50" fmla="*/ 0 w 37"/>
                <a:gd name="T51" fmla="*/ 33 h 63"/>
                <a:gd name="T52" fmla="*/ 4 w 37"/>
                <a:gd name="T53" fmla="*/ 41 h 63"/>
                <a:gd name="T54" fmla="*/ 4 w 37"/>
                <a:gd name="T55" fmla="*/ 48 h 63"/>
                <a:gd name="T56" fmla="*/ 8 w 37"/>
                <a:gd name="T57" fmla="*/ 59 h 63"/>
                <a:gd name="T58" fmla="*/ 15 w 37"/>
                <a:gd name="T59" fmla="*/ 59 h 63"/>
                <a:gd name="T60" fmla="*/ 26 w 37"/>
                <a:gd name="T61" fmla="*/ 59 h 63"/>
                <a:gd name="T62" fmla="*/ 34 w 37"/>
                <a:gd name="T63" fmla="*/ 48 h 63"/>
                <a:gd name="T64" fmla="*/ 37 w 37"/>
                <a:gd name="T65" fmla="*/ 45 h 63"/>
                <a:gd name="T66" fmla="*/ 37 w 37"/>
                <a:gd name="T67" fmla="*/ 41 h 63"/>
                <a:gd name="T68" fmla="*/ 37 w 37"/>
                <a:gd name="T69" fmla="*/ 37 h 63"/>
                <a:gd name="T70" fmla="*/ 30 w 37"/>
                <a:gd name="T71" fmla="*/ 26 h 63"/>
                <a:gd name="T72" fmla="*/ 26 w 37"/>
                <a:gd name="T73" fmla="*/ 22 h 63"/>
                <a:gd name="T74" fmla="*/ 23 w 37"/>
                <a:gd name="T75" fmla="*/ 22 h 63"/>
                <a:gd name="T76" fmla="*/ 26 w 37"/>
                <a:gd name="T77" fmla="*/ 19 h 63"/>
                <a:gd name="T78" fmla="*/ 23 w 37"/>
                <a:gd name="T79" fmla="*/ 15 h 63"/>
                <a:gd name="T80" fmla="*/ 19 w 37"/>
                <a:gd name="T81" fmla="*/ 11 h 63"/>
                <a:gd name="T82" fmla="*/ 19 w 37"/>
                <a:gd name="T83" fmla="*/ 11 h 63"/>
                <a:gd name="T84" fmla="*/ 12 w 37"/>
                <a:gd name="T85" fmla="*/ 7 h 63"/>
                <a:gd name="T86" fmla="*/ 12 w 37"/>
                <a:gd name="T87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63">
                  <a:moveTo>
                    <a:pt x="0" y="30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8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8" y="7"/>
                  </a:move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8" y="59"/>
                  </a:lnTo>
                  <a:lnTo>
                    <a:pt x="12" y="63"/>
                  </a:lnTo>
                  <a:lnTo>
                    <a:pt x="15" y="59"/>
                  </a:lnTo>
                  <a:lnTo>
                    <a:pt x="23" y="59"/>
                  </a:lnTo>
                  <a:lnTo>
                    <a:pt x="26" y="59"/>
                  </a:lnTo>
                  <a:lnTo>
                    <a:pt x="34" y="56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4" y="37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" name="Freeform 30"/>
            <p:cNvSpPr>
              <a:spLocks noEditPoints="1"/>
            </p:cNvSpPr>
            <p:nvPr/>
          </p:nvSpPr>
          <p:spPr bwMode="auto">
            <a:xfrm>
              <a:off x="5722468" y="2494055"/>
              <a:ext cx="595711" cy="530092"/>
            </a:xfrm>
            <a:custGeom>
              <a:avLst/>
              <a:gdLst>
                <a:gd name="T0" fmla="*/ 155 w 463"/>
                <a:gd name="T1" fmla="*/ 37 h 412"/>
                <a:gd name="T2" fmla="*/ 181 w 463"/>
                <a:gd name="T3" fmla="*/ 48 h 412"/>
                <a:gd name="T4" fmla="*/ 189 w 463"/>
                <a:gd name="T5" fmla="*/ 82 h 412"/>
                <a:gd name="T6" fmla="*/ 240 w 463"/>
                <a:gd name="T7" fmla="*/ 100 h 412"/>
                <a:gd name="T8" fmla="*/ 300 w 463"/>
                <a:gd name="T9" fmla="*/ 111 h 412"/>
                <a:gd name="T10" fmla="*/ 322 w 463"/>
                <a:gd name="T11" fmla="*/ 93 h 412"/>
                <a:gd name="T12" fmla="*/ 348 w 463"/>
                <a:gd name="T13" fmla="*/ 111 h 412"/>
                <a:gd name="T14" fmla="*/ 370 w 463"/>
                <a:gd name="T15" fmla="*/ 93 h 412"/>
                <a:gd name="T16" fmla="*/ 392 w 463"/>
                <a:gd name="T17" fmla="*/ 78 h 412"/>
                <a:gd name="T18" fmla="*/ 429 w 463"/>
                <a:gd name="T19" fmla="*/ 67 h 412"/>
                <a:gd name="T20" fmla="*/ 444 w 463"/>
                <a:gd name="T21" fmla="*/ 70 h 412"/>
                <a:gd name="T22" fmla="*/ 459 w 463"/>
                <a:gd name="T23" fmla="*/ 85 h 412"/>
                <a:gd name="T24" fmla="*/ 437 w 463"/>
                <a:gd name="T25" fmla="*/ 107 h 412"/>
                <a:gd name="T26" fmla="*/ 422 w 463"/>
                <a:gd name="T27" fmla="*/ 152 h 412"/>
                <a:gd name="T28" fmla="*/ 407 w 463"/>
                <a:gd name="T29" fmla="*/ 178 h 412"/>
                <a:gd name="T30" fmla="*/ 400 w 463"/>
                <a:gd name="T31" fmla="*/ 189 h 412"/>
                <a:gd name="T32" fmla="*/ 385 w 463"/>
                <a:gd name="T33" fmla="*/ 159 h 412"/>
                <a:gd name="T34" fmla="*/ 377 w 463"/>
                <a:gd name="T35" fmla="*/ 167 h 412"/>
                <a:gd name="T36" fmla="*/ 381 w 463"/>
                <a:gd name="T37" fmla="*/ 152 h 412"/>
                <a:gd name="T38" fmla="*/ 377 w 463"/>
                <a:gd name="T39" fmla="*/ 133 h 412"/>
                <a:gd name="T40" fmla="*/ 344 w 463"/>
                <a:gd name="T41" fmla="*/ 126 h 412"/>
                <a:gd name="T42" fmla="*/ 333 w 463"/>
                <a:gd name="T43" fmla="*/ 119 h 412"/>
                <a:gd name="T44" fmla="*/ 322 w 463"/>
                <a:gd name="T45" fmla="*/ 115 h 412"/>
                <a:gd name="T46" fmla="*/ 329 w 463"/>
                <a:gd name="T47" fmla="*/ 133 h 412"/>
                <a:gd name="T48" fmla="*/ 333 w 463"/>
                <a:gd name="T49" fmla="*/ 167 h 412"/>
                <a:gd name="T50" fmla="*/ 337 w 463"/>
                <a:gd name="T51" fmla="*/ 197 h 412"/>
                <a:gd name="T52" fmla="*/ 326 w 463"/>
                <a:gd name="T53" fmla="*/ 193 h 412"/>
                <a:gd name="T54" fmla="*/ 322 w 463"/>
                <a:gd name="T55" fmla="*/ 193 h 412"/>
                <a:gd name="T56" fmla="*/ 303 w 463"/>
                <a:gd name="T57" fmla="*/ 215 h 412"/>
                <a:gd name="T58" fmla="*/ 285 w 463"/>
                <a:gd name="T59" fmla="*/ 226 h 412"/>
                <a:gd name="T60" fmla="*/ 255 w 463"/>
                <a:gd name="T61" fmla="*/ 260 h 412"/>
                <a:gd name="T62" fmla="*/ 222 w 463"/>
                <a:gd name="T63" fmla="*/ 286 h 412"/>
                <a:gd name="T64" fmla="*/ 207 w 463"/>
                <a:gd name="T65" fmla="*/ 315 h 412"/>
                <a:gd name="T66" fmla="*/ 203 w 463"/>
                <a:gd name="T67" fmla="*/ 378 h 412"/>
                <a:gd name="T68" fmla="*/ 196 w 463"/>
                <a:gd name="T69" fmla="*/ 393 h 412"/>
                <a:gd name="T70" fmla="*/ 178 w 463"/>
                <a:gd name="T71" fmla="*/ 408 h 412"/>
                <a:gd name="T72" fmla="*/ 141 w 463"/>
                <a:gd name="T73" fmla="*/ 371 h 412"/>
                <a:gd name="T74" fmla="*/ 118 w 463"/>
                <a:gd name="T75" fmla="*/ 334 h 412"/>
                <a:gd name="T76" fmla="*/ 100 w 463"/>
                <a:gd name="T77" fmla="*/ 297 h 412"/>
                <a:gd name="T78" fmla="*/ 85 w 463"/>
                <a:gd name="T79" fmla="*/ 252 h 412"/>
                <a:gd name="T80" fmla="*/ 78 w 463"/>
                <a:gd name="T81" fmla="*/ 219 h 412"/>
                <a:gd name="T82" fmla="*/ 74 w 463"/>
                <a:gd name="T83" fmla="*/ 197 h 412"/>
                <a:gd name="T84" fmla="*/ 74 w 463"/>
                <a:gd name="T85" fmla="*/ 185 h 412"/>
                <a:gd name="T86" fmla="*/ 59 w 463"/>
                <a:gd name="T87" fmla="*/ 208 h 412"/>
                <a:gd name="T88" fmla="*/ 11 w 463"/>
                <a:gd name="T89" fmla="*/ 185 h 412"/>
                <a:gd name="T90" fmla="*/ 22 w 463"/>
                <a:gd name="T91" fmla="*/ 185 h 412"/>
                <a:gd name="T92" fmla="*/ 26 w 463"/>
                <a:gd name="T93" fmla="*/ 178 h 412"/>
                <a:gd name="T94" fmla="*/ 0 w 463"/>
                <a:gd name="T95" fmla="*/ 167 h 412"/>
                <a:gd name="T96" fmla="*/ 33 w 463"/>
                <a:gd name="T97" fmla="*/ 152 h 412"/>
                <a:gd name="T98" fmla="*/ 33 w 463"/>
                <a:gd name="T99" fmla="*/ 130 h 412"/>
                <a:gd name="T100" fmla="*/ 11 w 463"/>
                <a:gd name="T101" fmla="*/ 111 h 412"/>
                <a:gd name="T102" fmla="*/ 37 w 463"/>
                <a:gd name="T103" fmla="*/ 96 h 412"/>
                <a:gd name="T104" fmla="*/ 78 w 463"/>
                <a:gd name="T105" fmla="*/ 56 h 412"/>
                <a:gd name="T106" fmla="*/ 92 w 463"/>
                <a:gd name="T107" fmla="*/ 22 h 412"/>
                <a:gd name="T108" fmla="*/ 137 w 463"/>
                <a:gd name="T109" fmla="*/ 7 h 412"/>
                <a:gd name="T110" fmla="*/ 333 w 463"/>
                <a:gd name="T111" fmla="*/ 197 h 412"/>
                <a:gd name="T112" fmla="*/ 329 w 463"/>
                <a:gd name="T113" fmla="*/ 19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3" h="412">
                  <a:moveTo>
                    <a:pt x="148" y="15"/>
                  </a:moveTo>
                  <a:lnTo>
                    <a:pt x="148" y="15"/>
                  </a:lnTo>
                  <a:lnTo>
                    <a:pt x="148" y="18"/>
                  </a:lnTo>
                  <a:lnTo>
                    <a:pt x="152" y="22"/>
                  </a:lnTo>
                  <a:lnTo>
                    <a:pt x="152" y="26"/>
                  </a:lnTo>
                  <a:lnTo>
                    <a:pt x="155" y="30"/>
                  </a:lnTo>
                  <a:lnTo>
                    <a:pt x="152" y="30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7"/>
                  </a:lnTo>
                  <a:lnTo>
                    <a:pt x="159" y="37"/>
                  </a:lnTo>
                  <a:lnTo>
                    <a:pt x="159" y="41"/>
                  </a:lnTo>
                  <a:lnTo>
                    <a:pt x="163" y="41"/>
                  </a:lnTo>
                  <a:lnTo>
                    <a:pt x="166" y="4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4" y="41"/>
                  </a:lnTo>
                  <a:lnTo>
                    <a:pt x="178" y="44"/>
                  </a:lnTo>
                  <a:lnTo>
                    <a:pt x="181" y="44"/>
                  </a:lnTo>
                  <a:lnTo>
                    <a:pt x="181" y="48"/>
                  </a:lnTo>
                  <a:lnTo>
                    <a:pt x="185" y="48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5" y="56"/>
                  </a:lnTo>
                  <a:lnTo>
                    <a:pt x="185" y="63"/>
                  </a:lnTo>
                  <a:lnTo>
                    <a:pt x="185" y="70"/>
                  </a:lnTo>
                  <a:lnTo>
                    <a:pt x="181" y="74"/>
                  </a:lnTo>
                  <a:lnTo>
                    <a:pt x="181" y="78"/>
                  </a:lnTo>
                  <a:lnTo>
                    <a:pt x="185" y="78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92" y="82"/>
                  </a:lnTo>
                  <a:lnTo>
                    <a:pt x="200" y="85"/>
                  </a:lnTo>
                  <a:lnTo>
                    <a:pt x="207" y="89"/>
                  </a:lnTo>
                  <a:lnTo>
                    <a:pt x="211" y="93"/>
                  </a:lnTo>
                  <a:lnTo>
                    <a:pt x="218" y="96"/>
                  </a:lnTo>
                  <a:lnTo>
                    <a:pt x="222" y="96"/>
                  </a:lnTo>
                  <a:lnTo>
                    <a:pt x="226" y="96"/>
                  </a:lnTo>
                  <a:lnTo>
                    <a:pt x="229" y="100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52" y="100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81" y="111"/>
                  </a:lnTo>
                  <a:lnTo>
                    <a:pt x="296" y="115"/>
                  </a:lnTo>
                  <a:lnTo>
                    <a:pt x="300" y="111"/>
                  </a:lnTo>
                  <a:lnTo>
                    <a:pt x="303" y="115"/>
                  </a:lnTo>
                  <a:lnTo>
                    <a:pt x="315" y="115"/>
                  </a:lnTo>
                  <a:lnTo>
                    <a:pt x="318" y="107"/>
                  </a:lnTo>
                  <a:lnTo>
                    <a:pt x="315" y="100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8" y="89"/>
                  </a:lnTo>
                  <a:lnTo>
                    <a:pt x="322" y="89"/>
                  </a:lnTo>
                  <a:lnTo>
                    <a:pt x="322" y="93"/>
                  </a:lnTo>
                  <a:lnTo>
                    <a:pt x="322" y="96"/>
                  </a:lnTo>
                  <a:lnTo>
                    <a:pt x="326" y="96"/>
                  </a:lnTo>
                  <a:lnTo>
                    <a:pt x="326" y="96"/>
                  </a:lnTo>
                  <a:lnTo>
                    <a:pt x="326" y="100"/>
                  </a:lnTo>
                  <a:lnTo>
                    <a:pt x="326" y="104"/>
                  </a:lnTo>
                  <a:lnTo>
                    <a:pt x="329" y="107"/>
                  </a:lnTo>
                  <a:lnTo>
                    <a:pt x="333" y="107"/>
                  </a:lnTo>
                  <a:lnTo>
                    <a:pt x="337" y="107"/>
                  </a:lnTo>
                  <a:lnTo>
                    <a:pt x="344" y="111"/>
                  </a:lnTo>
                  <a:lnTo>
                    <a:pt x="348" y="111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9" y="107"/>
                  </a:lnTo>
                  <a:lnTo>
                    <a:pt x="366" y="107"/>
                  </a:lnTo>
                  <a:lnTo>
                    <a:pt x="370" y="107"/>
                  </a:lnTo>
                  <a:lnTo>
                    <a:pt x="377" y="104"/>
                  </a:lnTo>
                  <a:lnTo>
                    <a:pt x="374" y="104"/>
                  </a:lnTo>
                  <a:lnTo>
                    <a:pt x="374" y="100"/>
                  </a:lnTo>
                  <a:lnTo>
                    <a:pt x="370" y="96"/>
                  </a:lnTo>
                  <a:lnTo>
                    <a:pt x="370" y="93"/>
                  </a:lnTo>
                  <a:lnTo>
                    <a:pt x="370" y="89"/>
                  </a:lnTo>
                  <a:lnTo>
                    <a:pt x="374" y="89"/>
                  </a:lnTo>
                  <a:lnTo>
                    <a:pt x="377" y="89"/>
                  </a:lnTo>
                  <a:lnTo>
                    <a:pt x="381" y="89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9" y="85"/>
                  </a:lnTo>
                  <a:lnTo>
                    <a:pt x="389" y="82"/>
                  </a:lnTo>
                  <a:lnTo>
                    <a:pt x="392" y="82"/>
                  </a:lnTo>
                  <a:lnTo>
                    <a:pt x="392" y="78"/>
                  </a:lnTo>
                  <a:lnTo>
                    <a:pt x="396" y="74"/>
                  </a:lnTo>
                  <a:lnTo>
                    <a:pt x="400" y="74"/>
                  </a:lnTo>
                  <a:lnTo>
                    <a:pt x="407" y="74"/>
                  </a:lnTo>
                  <a:lnTo>
                    <a:pt x="411" y="70"/>
                  </a:lnTo>
                  <a:lnTo>
                    <a:pt x="411" y="67"/>
                  </a:lnTo>
                  <a:lnTo>
                    <a:pt x="411" y="67"/>
                  </a:lnTo>
                  <a:lnTo>
                    <a:pt x="415" y="63"/>
                  </a:lnTo>
                  <a:lnTo>
                    <a:pt x="418" y="67"/>
                  </a:lnTo>
                  <a:lnTo>
                    <a:pt x="422" y="67"/>
                  </a:lnTo>
                  <a:lnTo>
                    <a:pt x="429" y="67"/>
                  </a:lnTo>
                  <a:lnTo>
                    <a:pt x="429" y="67"/>
                  </a:lnTo>
                  <a:lnTo>
                    <a:pt x="429" y="63"/>
                  </a:lnTo>
                  <a:lnTo>
                    <a:pt x="437" y="59"/>
                  </a:lnTo>
                  <a:lnTo>
                    <a:pt x="440" y="59"/>
                  </a:lnTo>
                  <a:lnTo>
                    <a:pt x="440" y="63"/>
                  </a:lnTo>
                  <a:lnTo>
                    <a:pt x="444" y="63"/>
                  </a:lnTo>
                  <a:lnTo>
                    <a:pt x="444" y="63"/>
                  </a:lnTo>
                  <a:lnTo>
                    <a:pt x="440" y="67"/>
                  </a:lnTo>
                  <a:lnTo>
                    <a:pt x="444" y="70"/>
                  </a:lnTo>
                  <a:lnTo>
                    <a:pt x="444" y="70"/>
                  </a:lnTo>
                  <a:lnTo>
                    <a:pt x="448" y="70"/>
                  </a:lnTo>
                  <a:lnTo>
                    <a:pt x="448" y="70"/>
                  </a:lnTo>
                  <a:lnTo>
                    <a:pt x="452" y="74"/>
                  </a:lnTo>
                  <a:lnTo>
                    <a:pt x="452" y="78"/>
                  </a:lnTo>
                  <a:lnTo>
                    <a:pt x="448" y="78"/>
                  </a:lnTo>
                  <a:lnTo>
                    <a:pt x="448" y="82"/>
                  </a:lnTo>
                  <a:lnTo>
                    <a:pt x="452" y="82"/>
                  </a:lnTo>
                  <a:lnTo>
                    <a:pt x="455" y="82"/>
                  </a:lnTo>
                  <a:lnTo>
                    <a:pt x="459" y="82"/>
                  </a:lnTo>
                  <a:lnTo>
                    <a:pt x="459" y="85"/>
                  </a:lnTo>
                  <a:lnTo>
                    <a:pt x="463" y="89"/>
                  </a:lnTo>
                  <a:lnTo>
                    <a:pt x="459" y="89"/>
                  </a:lnTo>
                  <a:lnTo>
                    <a:pt x="459" y="93"/>
                  </a:lnTo>
                  <a:lnTo>
                    <a:pt x="459" y="96"/>
                  </a:lnTo>
                  <a:lnTo>
                    <a:pt x="455" y="96"/>
                  </a:lnTo>
                  <a:lnTo>
                    <a:pt x="452" y="93"/>
                  </a:lnTo>
                  <a:lnTo>
                    <a:pt x="448" y="96"/>
                  </a:lnTo>
                  <a:lnTo>
                    <a:pt x="444" y="96"/>
                  </a:lnTo>
                  <a:lnTo>
                    <a:pt x="440" y="100"/>
                  </a:lnTo>
                  <a:lnTo>
                    <a:pt x="437" y="107"/>
                  </a:lnTo>
                  <a:lnTo>
                    <a:pt x="433" y="107"/>
                  </a:lnTo>
                  <a:lnTo>
                    <a:pt x="429" y="115"/>
                  </a:lnTo>
                  <a:lnTo>
                    <a:pt x="426" y="119"/>
                  </a:lnTo>
                  <a:lnTo>
                    <a:pt x="429" y="119"/>
                  </a:lnTo>
                  <a:lnTo>
                    <a:pt x="426" y="126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6" y="137"/>
                  </a:lnTo>
                  <a:lnTo>
                    <a:pt x="422" y="145"/>
                  </a:lnTo>
                  <a:lnTo>
                    <a:pt x="422" y="152"/>
                  </a:lnTo>
                  <a:lnTo>
                    <a:pt x="418" y="156"/>
                  </a:lnTo>
                  <a:lnTo>
                    <a:pt x="415" y="156"/>
                  </a:lnTo>
                  <a:lnTo>
                    <a:pt x="411" y="156"/>
                  </a:lnTo>
                  <a:lnTo>
                    <a:pt x="407" y="156"/>
                  </a:lnTo>
                  <a:lnTo>
                    <a:pt x="411" y="163"/>
                  </a:lnTo>
                  <a:lnTo>
                    <a:pt x="411" y="167"/>
                  </a:lnTo>
                  <a:lnTo>
                    <a:pt x="411" y="171"/>
                  </a:lnTo>
                  <a:lnTo>
                    <a:pt x="407" y="171"/>
                  </a:lnTo>
                  <a:lnTo>
                    <a:pt x="407" y="174"/>
                  </a:lnTo>
                  <a:lnTo>
                    <a:pt x="407" y="178"/>
                  </a:lnTo>
                  <a:lnTo>
                    <a:pt x="407" y="182"/>
                  </a:lnTo>
                  <a:lnTo>
                    <a:pt x="403" y="185"/>
                  </a:lnTo>
                  <a:lnTo>
                    <a:pt x="403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0" y="193"/>
                  </a:lnTo>
                  <a:lnTo>
                    <a:pt x="400" y="193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396" y="185"/>
                  </a:lnTo>
                  <a:lnTo>
                    <a:pt x="396" y="182"/>
                  </a:lnTo>
                  <a:lnTo>
                    <a:pt x="396" y="174"/>
                  </a:lnTo>
                  <a:lnTo>
                    <a:pt x="392" y="174"/>
                  </a:lnTo>
                  <a:lnTo>
                    <a:pt x="392" y="171"/>
                  </a:lnTo>
                  <a:lnTo>
                    <a:pt x="392" y="167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89" y="163"/>
                  </a:lnTo>
                  <a:lnTo>
                    <a:pt x="385" y="159"/>
                  </a:lnTo>
                  <a:lnTo>
                    <a:pt x="385" y="163"/>
                  </a:lnTo>
                  <a:lnTo>
                    <a:pt x="385" y="163"/>
                  </a:lnTo>
                  <a:lnTo>
                    <a:pt x="385" y="163"/>
                  </a:lnTo>
                  <a:lnTo>
                    <a:pt x="385" y="167"/>
                  </a:lnTo>
                  <a:lnTo>
                    <a:pt x="381" y="171"/>
                  </a:lnTo>
                  <a:lnTo>
                    <a:pt x="385" y="171"/>
                  </a:lnTo>
                  <a:lnTo>
                    <a:pt x="385" y="171"/>
                  </a:lnTo>
                  <a:lnTo>
                    <a:pt x="381" y="171"/>
                  </a:lnTo>
                  <a:lnTo>
                    <a:pt x="377" y="171"/>
                  </a:lnTo>
                  <a:lnTo>
                    <a:pt x="377" y="167"/>
                  </a:lnTo>
                  <a:lnTo>
                    <a:pt x="377" y="167"/>
                  </a:lnTo>
                  <a:lnTo>
                    <a:pt x="374" y="163"/>
                  </a:lnTo>
                  <a:lnTo>
                    <a:pt x="374" y="159"/>
                  </a:lnTo>
                  <a:lnTo>
                    <a:pt x="374" y="159"/>
                  </a:lnTo>
                  <a:lnTo>
                    <a:pt x="374" y="156"/>
                  </a:lnTo>
                  <a:lnTo>
                    <a:pt x="374" y="156"/>
                  </a:lnTo>
                  <a:lnTo>
                    <a:pt x="377" y="152"/>
                  </a:lnTo>
                  <a:lnTo>
                    <a:pt x="377" y="156"/>
                  </a:lnTo>
                  <a:lnTo>
                    <a:pt x="381" y="156"/>
                  </a:lnTo>
                  <a:lnTo>
                    <a:pt x="381" y="152"/>
                  </a:lnTo>
                  <a:lnTo>
                    <a:pt x="381" y="152"/>
                  </a:lnTo>
                  <a:lnTo>
                    <a:pt x="385" y="148"/>
                  </a:lnTo>
                  <a:lnTo>
                    <a:pt x="385" y="145"/>
                  </a:lnTo>
                  <a:lnTo>
                    <a:pt x="385" y="141"/>
                  </a:lnTo>
                  <a:lnTo>
                    <a:pt x="389" y="137"/>
                  </a:lnTo>
                  <a:lnTo>
                    <a:pt x="385" y="137"/>
                  </a:lnTo>
                  <a:lnTo>
                    <a:pt x="385" y="133"/>
                  </a:lnTo>
                  <a:lnTo>
                    <a:pt x="381" y="137"/>
                  </a:lnTo>
                  <a:lnTo>
                    <a:pt x="381" y="133"/>
                  </a:lnTo>
                  <a:lnTo>
                    <a:pt x="377" y="133"/>
                  </a:lnTo>
                  <a:lnTo>
                    <a:pt x="374" y="133"/>
                  </a:lnTo>
                  <a:lnTo>
                    <a:pt x="366" y="133"/>
                  </a:lnTo>
                  <a:lnTo>
                    <a:pt x="363" y="133"/>
                  </a:lnTo>
                  <a:lnTo>
                    <a:pt x="355" y="133"/>
                  </a:lnTo>
                  <a:lnTo>
                    <a:pt x="352" y="133"/>
                  </a:lnTo>
                  <a:lnTo>
                    <a:pt x="352" y="133"/>
                  </a:lnTo>
                  <a:lnTo>
                    <a:pt x="348" y="133"/>
                  </a:lnTo>
                  <a:lnTo>
                    <a:pt x="348" y="130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2"/>
                  </a:lnTo>
                  <a:lnTo>
                    <a:pt x="344" y="119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29" y="119"/>
                  </a:lnTo>
                  <a:lnTo>
                    <a:pt x="333" y="119"/>
                  </a:lnTo>
                  <a:lnTo>
                    <a:pt x="333" y="119"/>
                  </a:lnTo>
                  <a:lnTo>
                    <a:pt x="329" y="119"/>
                  </a:lnTo>
                  <a:lnTo>
                    <a:pt x="326" y="115"/>
                  </a:lnTo>
                  <a:lnTo>
                    <a:pt x="326" y="115"/>
                  </a:lnTo>
                  <a:lnTo>
                    <a:pt x="326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2" y="115"/>
                  </a:lnTo>
                  <a:lnTo>
                    <a:pt x="322" y="115"/>
                  </a:lnTo>
                  <a:lnTo>
                    <a:pt x="322" y="119"/>
                  </a:lnTo>
                  <a:lnTo>
                    <a:pt x="318" y="122"/>
                  </a:lnTo>
                  <a:lnTo>
                    <a:pt x="318" y="126"/>
                  </a:lnTo>
                  <a:lnTo>
                    <a:pt x="326" y="130"/>
                  </a:lnTo>
                  <a:lnTo>
                    <a:pt x="329" y="130"/>
                  </a:lnTo>
                  <a:lnTo>
                    <a:pt x="333" y="130"/>
                  </a:lnTo>
                  <a:lnTo>
                    <a:pt x="329" y="130"/>
                  </a:lnTo>
                  <a:lnTo>
                    <a:pt x="333" y="133"/>
                  </a:lnTo>
                  <a:lnTo>
                    <a:pt x="329" y="137"/>
                  </a:lnTo>
                  <a:lnTo>
                    <a:pt x="329" y="133"/>
                  </a:lnTo>
                  <a:lnTo>
                    <a:pt x="326" y="137"/>
                  </a:lnTo>
                  <a:lnTo>
                    <a:pt x="326" y="141"/>
                  </a:lnTo>
                  <a:lnTo>
                    <a:pt x="322" y="141"/>
                  </a:lnTo>
                  <a:lnTo>
                    <a:pt x="322" y="148"/>
                  </a:lnTo>
                  <a:lnTo>
                    <a:pt x="326" y="152"/>
                  </a:lnTo>
                  <a:lnTo>
                    <a:pt x="329" y="152"/>
                  </a:lnTo>
                  <a:lnTo>
                    <a:pt x="333" y="156"/>
                  </a:lnTo>
                  <a:lnTo>
                    <a:pt x="333" y="163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74"/>
                  </a:lnTo>
                  <a:lnTo>
                    <a:pt x="340" y="178"/>
                  </a:lnTo>
                  <a:lnTo>
                    <a:pt x="340" y="182"/>
                  </a:lnTo>
                  <a:lnTo>
                    <a:pt x="340" y="185"/>
                  </a:lnTo>
                  <a:lnTo>
                    <a:pt x="340" y="189"/>
                  </a:lnTo>
                  <a:lnTo>
                    <a:pt x="340" y="189"/>
                  </a:lnTo>
                  <a:lnTo>
                    <a:pt x="340" y="193"/>
                  </a:lnTo>
                  <a:lnTo>
                    <a:pt x="340" y="197"/>
                  </a:lnTo>
                  <a:lnTo>
                    <a:pt x="337" y="193"/>
                  </a:lnTo>
                  <a:lnTo>
                    <a:pt x="337" y="197"/>
                  </a:lnTo>
                  <a:lnTo>
                    <a:pt x="337" y="193"/>
                  </a:lnTo>
                  <a:lnTo>
                    <a:pt x="333" y="193"/>
                  </a:lnTo>
                  <a:lnTo>
                    <a:pt x="333" y="189"/>
                  </a:lnTo>
                  <a:lnTo>
                    <a:pt x="333" y="189"/>
                  </a:lnTo>
                  <a:lnTo>
                    <a:pt x="333" y="193"/>
                  </a:lnTo>
                  <a:lnTo>
                    <a:pt x="333" y="193"/>
                  </a:lnTo>
                  <a:lnTo>
                    <a:pt x="333" y="193"/>
                  </a:lnTo>
                  <a:lnTo>
                    <a:pt x="329" y="193"/>
                  </a:lnTo>
                  <a:lnTo>
                    <a:pt x="329" y="193"/>
                  </a:lnTo>
                  <a:lnTo>
                    <a:pt x="326" y="193"/>
                  </a:lnTo>
                  <a:lnTo>
                    <a:pt x="326" y="189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6" y="185"/>
                  </a:lnTo>
                  <a:lnTo>
                    <a:pt x="322" y="189"/>
                  </a:lnTo>
                  <a:lnTo>
                    <a:pt x="322" y="189"/>
                  </a:lnTo>
                  <a:lnTo>
                    <a:pt x="322" y="193"/>
                  </a:lnTo>
                  <a:lnTo>
                    <a:pt x="318" y="193"/>
                  </a:lnTo>
                  <a:lnTo>
                    <a:pt x="311" y="197"/>
                  </a:lnTo>
                  <a:lnTo>
                    <a:pt x="307" y="200"/>
                  </a:lnTo>
                  <a:lnTo>
                    <a:pt x="307" y="200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307" y="211"/>
                  </a:lnTo>
                  <a:lnTo>
                    <a:pt x="307" y="211"/>
                  </a:lnTo>
                  <a:lnTo>
                    <a:pt x="303" y="215"/>
                  </a:lnTo>
                  <a:lnTo>
                    <a:pt x="303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89" y="230"/>
                  </a:lnTo>
                  <a:lnTo>
                    <a:pt x="289" y="226"/>
                  </a:lnTo>
                  <a:lnTo>
                    <a:pt x="289" y="226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281" y="226"/>
                  </a:lnTo>
                  <a:lnTo>
                    <a:pt x="281" y="226"/>
                  </a:lnTo>
                  <a:lnTo>
                    <a:pt x="281" y="230"/>
                  </a:lnTo>
                  <a:lnTo>
                    <a:pt x="281" y="230"/>
                  </a:lnTo>
                  <a:lnTo>
                    <a:pt x="285" y="230"/>
                  </a:lnTo>
                  <a:lnTo>
                    <a:pt x="285" y="230"/>
                  </a:lnTo>
                  <a:lnTo>
                    <a:pt x="274" y="237"/>
                  </a:lnTo>
                  <a:lnTo>
                    <a:pt x="270" y="245"/>
                  </a:lnTo>
                  <a:lnTo>
                    <a:pt x="255" y="256"/>
                  </a:lnTo>
                  <a:lnTo>
                    <a:pt x="255" y="260"/>
                  </a:lnTo>
                  <a:lnTo>
                    <a:pt x="252" y="263"/>
                  </a:lnTo>
                  <a:lnTo>
                    <a:pt x="244" y="267"/>
                  </a:lnTo>
                  <a:lnTo>
                    <a:pt x="240" y="267"/>
                  </a:lnTo>
                  <a:lnTo>
                    <a:pt x="240" y="271"/>
                  </a:lnTo>
                  <a:lnTo>
                    <a:pt x="240" y="274"/>
                  </a:lnTo>
                  <a:lnTo>
                    <a:pt x="237" y="278"/>
                  </a:lnTo>
                  <a:lnTo>
                    <a:pt x="233" y="282"/>
                  </a:lnTo>
                  <a:lnTo>
                    <a:pt x="226" y="282"/>
                  </a:lnTo>
                  <a:lnTo>
                    <a:pt x="222" y="282"/>
                  </a:lnTo>
                  <a:lnTo>
                    <a:pt x="222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1" y="289"/>
                  </a:lnTo>
                  <a:lnTo>
                    <a:pt x="207" y="293"/>
                  </a:lnTo>
                  <a:lnTo>
                    <a:pt x="207" y="297"/>
                  </a:lnTo>
                  <a:lnTo>
                    <a:pt x="207" y="300"/>
                  </a:lnTo>
                  <a:lnTo>
                    <a:pt x="207" y="308"/>
                  </a:lnTo>
                  <a:lnTo>
                    <a:pt x="207" y="312"/>
                  </a:lnTo>
                  <a:lnTo>
                    <a:pt x="207" y="315"/>
                  </a:lnTo>
                  <a:lnTo>
                    <a:pt x="207" y="326"/>
                  </a:lnTo>
                  <a:lnTo>
                    <a:pt x="211" y="330"/>
                  </a:lnTo>
                  <a:lnTo>
                    <a:pt x="211" y="334"/>
                  </a:lnTo>
                  <a:lnTo>
                    <a:pt x="207" y="345"/>
                  </a:lnTo>
                  <a:lnTo>
                    <a:pt x="203" y="352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7" y="371"/>
                  </a:lnTo>
                  <a:lnTo>
                    <a:pt x="207" y="375"/>
                  </a:lnTo>
                  <a:lnTo>
                    <a:pt x="203" y="378"/>
                  </a:lnTo>
                  <a:lnTo>
                    <a:pt x="200" y="375"/>
                  </a:lnTo>
                  <a:lnTo>
                    <a:pt x="196" y="378"/>
                  </a:lnTo>
                  <a:lnTo>
                    <a:pt x="196" y="378"/>
                  </a:lnTo>
                  <a:lnTo>
                    <a:pt x="196" y="382"/>
                  </a:lnTo>
                  <a:lnTo>
                    <a:pt x="192" y="386"/>
                  </a:lnTo>
                  <a:lnTo>
                    <a:pt x="189" y="389"/>
                  </a:lnTo>
                  <a:lnTo>
                    <a:pt x="192" y="389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2" y="393"/>
                  </a:lnTo>
                  <a:lnTo>
                    <a:pt x="185" y="393"/>
                  </a:lnTo>
                  <a:lnTo>
                    <a:pt x="185" y="393"/>
                  </a:lnTo>
                  <a:lnTo>
                    <a:pt x="181" y="397"/>
                  </a:lnTo>
                  <a:lnTo>
                    <a:pt x="178" y="401"/>
                  </a:lnTo>
                  <a:lnTo>
                    <a:pt x="178" y="401"/>
                  </a:lnTo>
                  <a:lnTo>
                    <a:pt x="178" y="401"/>
                  </a:lnTo>
                  <a:lnTo>
                    <a:pt x="178" y="404"/>
                  </a:lnTo>
                  <a:lnTo>
                    <a:pt x="178" y="408"/>
                  </a:lnTo>
                  <a:lnTo>
                    <a:pt x="170" y="412"/>
                  </a:lnTo>
                  <a:lnTo>
                    <a:pt x="163" y="408"/>
                  </a:lnTo>
                  <a:lnTo>
                    <a:pt x="159" y="408"/>
                  </a:lnTo>
                  <a:lnTo>
                    <a:pt x="155" y="401"/>
                  </a:lnTo>
                  <a:lnTo>
                    <a:pt x="148" y="389"/>
                  </a:lnTo>
                  <a:lnTo>
                    <a:pt x="148" y="386"/>
                  </a:lnTo>
                  <a:lnTo>
                    <a:pt x="148" y="378"/>
                  </a:lnTo>
                  <a:lnTo>
                    <a:pt x="144" y="371"/>
                  </a:lnTo>
                  <a:lnTo>
                    <a:pt x="144" y="371"/>
                  </a:lnTo>
                  <a:lnTo>
                    <a:pt x="141" y="371"/>
                  </a:lnTo>
                  <a:lnTo>
                    <a:pt x="141" y="363"/>
                  </a:lnTo>
                  <a:lnTo>
                    <a:pt x="137" y="360"/>
                  </a:lnTo>
                  <a:lnTo>
                    <a:pt x="133" y="356"/>
                  </a:lnTo>
                  <a:lnTo>
                    <a:pt x="129" y="352"/>
                  </a:lnTo>
                  <a:lnTo>
                    <a:pt x="129" y="352"/>
                  </a:lnTo>
                  <a:lnTo>
                    <a:pt x="126" y="345"/>
                  </a:lnTo>
                  <a:lnTo>
                    <a:pt x="122" y="341"/>
                  </a:lnTo>
                  <a:lnTo>
                    <a:pt x="122" y="341"/>
                  </a:lnTo>
                  <a:lnTo>
                    <a:pt x="122" y="334"/>
                  </a:lnTo>
                  <a:lnTo>
                    <a:pt x="118" y="334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19"/>
                  </a:lnTo>
                  <a:lnTo>
                    <a:pt x="111" y="315"/>
                  </a:lnTo>
                  <a:lnTo>
                    <a:pt x="111" y="312"/>
                  </a:lnTo>
                  <a:lnTo>
                    <a:pt x="111" y="312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3" y="304"/>
                  </a:lnTo>
                  <a:lnTo>
                    <a:pt x="100" y="297"/>
                  </a:lnTo>
                  <a:lnTo>
                    <a:pt x="100" y="297"/>
                  </a:lnTo>
                  <a:lnTo>
                    <a:pt x="100" y="293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92" y="282"/>
                  </a:lnTo>
                  <a:lnTo>
                    <a:pt x="92" y="274"/>
                  </a:lnTo>
                  <a:lnTo>
                    <a:pt x="85" y="260"/>
                  </a:lnTo>
                  <a:lnTo>
                    <a:pt x="85" y="256"/>
                  </a:lnTo>
                  <a:lnTo>
                    <a:pt x="81" y="252"/>
                  </a:lnTo>
                  <a:lnTo>
                    <a:pt x="85" y="252"/>
                  </a:lnTo>
                  <a:lnTo>
                    <a:pt x="81" y="248"/>
                  </a:lnTo>
                  <a:lnTo>
                    <a:pt x="81" y="245"/>
                  </a:lnTo>
                  <a:lnTo>
                    <a:pt x="85" y="245"/>
                  </a:lnTo>
                  <a:lnTo>
                    <a:pt x="81" y="241"/>
                  </a:lnTo>
                  <a:lnTo>
                    <a:pt x="81" y="237"/>
                  </a:lnTo>
                  <a:lnTo>
                    <a:pt x="78" y="230"/>
                  </a:lnTo>
                  <a:lnTo>
                    <a:pt x="74" y="226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78" y="211"/>
                  </a:lnTo>
                  <a:lnTo>
                    <a:pt x="78" y="208"/>
                  </a:lnTo>
                  <a:lnTo>
                    <a:pt x="74" y="208"/>
                  </a:lnTo>
                  <a:lnTo>
                    <a:pt x="74" y="200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81" y="197"/>
                  </a:lnTo>
                  <a:lnTo>
                    <a:pt x="78" y="197"/>
                  </a:lnTo>
                  <a:lnTo>
                    <a:pt x="74" y="197"/>
                  </a:lnTo>
                  <a:lnTo>
                    <a:pt x="70" y="197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4" y="189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0" y="185"/>
                  </a:lnTo>
                  <a:lnTo>
                    <a:pt x="66" y="182"/>
                  </a:lnTo>
                  <a:lnTo>
                    <a:pt x="66" y="185"/>
                  </a:lnTo>
                  <a:lnTo>
                    <a:pt x="66" y="189"/>
                  </a:lnTo>
                  <a:lnTo>
                    <a:pt x="63" y="193"/>
                  </a:lnTo>
                  <a:lnTo>
                    <a:pt x="66" y="197"/>
                  </a:lnTo>
                  <a:lnTo>
                    <a:pt x="66" y="200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59" y="208"/>
                  </a:lnTo>
                  <a:lnTo>
                    <a:pt x="48" y="211"/>
                  </a:lnTo>
                  <a:lnTo>
                    <a:pt x="44" y="215"/>
                  </a:lnTo>
                  <a:lnTo>
                    <a:pt x="41" y="211"/>
                  </a:lnTo>
                  <a:lnTo>
                    <a:pt x="26" y="204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18" y="197"/>
                  </a:lnTo>
                  <a:lnTo>
                    <a:pt x="11" y="189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22" y="185"/>
                  </a:lnTo>
                  <a:lnTo>
                    <a:pt x="22" y="189"/>
                  </a:lnTo>
                  <a:lnTo>
                    <a:pt x="22" y="185"/>
                  </a:lnTo>
                  <a:lnTo>
                    <a:pt x="29" y="182"/>
                  </a:lnTo>
                  <a:lnTo>
                    <a:pt x="33" y="182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4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8"/>
                  </a:lnTo>
                  <a:lnTo>
                    <a:pt x="26" y="178"/>
                  </a:lnTo>
                  <a:lnTo>
                    <a:pt x="22" y="178"/>
                  </a:lnTo>
                  <a:lnTo>
                    <a:pt x="18" y="182"/>
                  </a:lnTo>
                  <a:lnTo>
                    <a:pt x="7" y="178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7" y="163"/>
                  </a:lnTo>
                  <a:lnTo>
                    <a:pt x="4" y="163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7" y="156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22" y="156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7" y="156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41" y="148"/>
                  </a:lnTo>
                  <a:lnTo>
                    <a:pt x="37" y="137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3" y="130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2" y="122"/>
                  </a:lnTo>
                  <a:lnTo>
                    <a:pt x="22" y="119"/>
                  </a:lnTo>
                  <a:lnTo>
                    <a:pt x="22" y="115"/>
                  </a:lnTo>
                  <a:lnTo>
                    <a:pt x="18" y="115"/>
                  </a:lnTo>
                  <a:lnTo>
                    <a:pt x="15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04"/>
                  </a:lnTo>
                  <a:lnTo>
                    <a:pt x="15" y="104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22" y="93"/>
                  </a:lnTo>
                  <a:lnTo>
                    <a:pt x="26" y="93"/>
                  </a:lnTo>
                  <a:lnTo>
                    <a:pt x="29" y="93"/>
                  </a:lnTo>
                  <a:lnTo>
                    <a:pt x="29" y="96"/>
                  </a:lnTo>
                  <a:lnTo>
                    <a:pt x="33" y="96"/>
                  </a:lnTo>
                  <a:lnTo>
                    <a:pt x="37" y="96"/>
                  </a:lnTo>
                  <a:lnTo>
                    <a:pt x="48" y="93"/>
                  </a:lnTo>
                  <a:lnTo>
                    <a:pt x="52" y="89"/>
                  </a:lnTo>
                  <a:lnTo>
                    <a:pt x="55" y="82"/>
                  </a:lnTo>
                  <a:lnTo>
                    <a:pt x="63" y="74"/>
                  </a:lnTo>
                  <a:lnTo>
                    <a:pt x="63" y="70"/>
                  </a:lnTo>
                  <a:lnTo>
                    <a:pt x="66" y="67"/>
                  </a:lnTo>
                  <a:lnTo>
                    <a:pt x="70" y="63"/>
                  </a:lnTo>
                  <a:lnTo>
                    <a:pt x="74" y="59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4" y="52"/>
                  </a:lnTo>
                  <a:lnTo>
                    <a:pt x="78" y="48"/>
                  </a:lnTo>
                  <a:lnTo>
                    <a:pt x="81" y="44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5" y="22"/>
                  </a:lnTo>
                  <a:lnTo>
                    <a:pt x="89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6" y="18"/>
                  </a:lnTo>
                  <a:lnTo>
                    <a:pt x="103" y="11"/>
                  </a:lnTo>
                  <a:lnTo>
                    <a:pt x="107" y="7"/>
                  </a:lnTo>
                  <a:lnTo>
                    <a:pt x="111" y="4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6" y="7"/>
                  </a:lnTo>
                  <a:lnTo>
                    <a:pt x="129" y="4"/>
                  </a:lnTo>
                  <a:lnTo>
                    <a:pt x="137" y="7"/>
                  </a:lnTo>
                  <a:lnTo>
                    <a:pt x="137" y="11"/>
                  </a:lnTo>
                  <a:lnTo>
                    <a:pt x="141" y="11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close/>
                  <a:moveTo>
                    <a:pt x="333" y="197"/>
                  </a:moveTo>
                  <a:lnTo>
                    <a:pt x="333" y="197"/>
                  </a:lnTo>
                  <a:lnTo>
                    <a:pt x="333" y="197"/>
                  </a:lnTo>
                  <a:lnTo>
                    <a:pt x="333" y="197"/>
                  </a:lnTo>
                  <a:lnTo>
                    <a:pt x="333" y="197"/>
                  </a:lnTo>
                  <a:close/>
                  <a:moveTo>
                    <a:pt x="333" y="193"/>
                  </a:moveTo>
                  <a:lnTo>
                    <a:pt x="329" y="193"/>
                  </a:lnTo>
                  <a:lnTo>
                    <a:pt x="329" y="197"/>
                  </a:lnTo>
                  <a:lnTo>
                    <a:pt x="333" y="197"/>
                  </a:lnTo>
                  <a:lnTo>
                    <a:pt x="333" y="197"/>
                  </a:lnTo>
                  <a:lnTo>
                    <a:pt x="333" y="193"/>
                  </a:lnTo>
                  <a:lnTo>
                    <a:pt x="333" y="193"/>
                  </a:lnTo>
                  <a:close/>
                  <a:moveTo>
                    <a:pt x="329" y="193"/>
                  </a:moveTo>
                  <a:lnTo>
                    <a:pt x="329" y="197"/>
                  </a:lnTo>
                  <a:lnTo>
                    <a:pt x="329" y="197"/>
                  </a:lnTo>
                  <a:lnTo>
                    <a:pt x="329" y="197"/>
                  </a:lnTo>
                  <a:lnTo>
                    <a:pt x="329" y="193"/>
                  </a:lnTo>
                  <a:lnTo>
                    <a:pt x="329" y="193"/>
                  </a:lnTo>
                  <a:close/>
                  <a:moveTo>
                    <a:pt x="322" y="197"/>
                  </a:moveTo>
                  <a:lnTo>
                    <a:pt x="322" y="197"/>
                  </a:lnTo>
                  <a:lnTo>
                    <a:pt x="326" y="197"/>
                  </a:lnTo>
                  <a:lnTo>
                    <a:pt x="326" y="193"/>
                  </a:lnTo>
                  <a:lnTo>
                    <a:pt x="326" y="193"/>
                  </a:lnTo>
                  <a:lnTo>
                    <a:pt x="322" y="1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Freeform 31"/>
            <p:cNvSpPr>
              <a:spLocks noEditPoints="1"/>
            </p:cNvSpPr>
            <p:nvPr/>
          </p:nvSpPr>
          <p:spPr bwMode="auto">
            <a:xfrm>
              <a:off x="6131617" y="2636870"/>
              <a:ext cx="105504" cy="128663"/>
            </a:xfrm>
            <a:custGeom>
              <a:avLst/>
              <a:gdLst>
                <a:gd name="T0" fmla="*/ 22 w 22"/>
                <a:gd name="T1" fmla="*/ 24 h 27"/>
                <a:gd name="T2" fmla="*/ 20 w 22"/>
                <a:gd name="T3" fmla="*/ 25 h 27"/>
                <a:gd name="T4" fmla="*/ 21 w 22"/>
                <a:gd name="T5" fmla="*/ 27 h 27"/>
                <a:gd name="T6" fmla="*/ 19 w 22"/>
                <a:gd name="T7" fmla="*/ 24 h 27"/>
                <a:gd name="T8" fmla="*/ 19 w 22"/>
                <a:gd name="T9" fmla="*/ 23 h 27"/>
                <a:gd name="T10" fmla="*/ 18 w 22"/>
                <a:gd name="T11" fmla="*/ 23 h 27"/>
                <a:gd name="T12" fmla="*/ 18 w 22"/>
                <a:gd name="T13" fmla="*/ 21 h 27"/>
                <a:gd name="T14" fmla="*/ 16 w 22"/>
                <a:gd name="T15" fmla="*/ 17 h 27"/>
                <a:gd name="T16" fmla="*/ 16 w 22"/>
                <a:gd name="T17" fmla="*/ 17 h 27"/>
                <a:gd name="T18" fmla="*/ 13 w 22"/>
                <a:gd name="T19" fmla="*/ 17 h 27"/>
                <a:gd name="T20" fmla="*/ 11 w 22"/>
                <a:gd name="T21" fmla="*/ 15 h 27"/>
                <a:gd name="T22" fmla="*/ 12 w 22"/>
                <a:gd name="T23" fmla="*/ 18 h 27"/>
                <a:gd name="T24" fmla="*/ 12 w 22"/>
                <a:gd name="T25" fmla="*/ 19 h 27"/>
                <a:gd name="T26" fmla="*/ 11 w 22"/>
                <a:gd name="T27" fmla="*/ 22 h 27"/>
                <a:gd name="T28" fmla="*/ 11 w 22"/>
                <a:gd name="T29" fmla="*/ 20 h 27"/>
                <a:gd name="T30" fmla="*/ 10 w 22"/>
                <a:gd name="T31" fmla="*/ 21 h 27"/>
                <a:gd name="T32" fmla="*/ 10 w 22"/>
                <a:gd name="T33" fmla="*/ 19 h 27"/>
                <a:gd name="T34" fmla="*/ 9 w 22"/>
                <a:gd name="T35" fmla="*/ 19 h 27"/>
                <a:gd name="T36" fmla="*/ 9 w 22"/>
                <a:gd name="T37" fmla="*/ 21 h 27"/>
                <a:gd name="T38" fmla="*/ 9 w 22"/>
                <a:gd name="T39" fmla="*/ 22 h 27"/>
                <a:gd name="T40" fmla="*/ 8 w 22"/>
                <a:gd name="T41" fmla="*/ 22 h 27"/>
                <a:gd name="T42" fmla="*/ 7 w 22"/>
                <a:gd name="T43" fmla="*/ 21 h 27"/>
                <a:gd name="T44" fmla="*/ 6 w 22"/>
                <a:gd name="T45" fmla="*/ 19 h 27"/>
                <a:gd name="T46" fmla="*/ 4 w 22"/>
                <a:gd name="T47" fmla="*/ 15 h 27"/>
                <a:gd name="T48" fmla="*/ 4 w 22"/>
                <a:gd name="T49" fmla="*/ 12 h 27"/>
                <a:gd name="T50" fmla="*/ 1 w 22"/>
                <a:gd name="T51" fmla="*/ 10 h 27"/>
                <a:gd name="T52" fmla="*/ 2 w 22"/>
                <a:gd name="T53" fmla="*/ 7 h 27"/>
                <a:gd name="T54" fmla="*/ 4 w 22"/>
                <a:gd name="T55" fmla="*/ 6 h 27"/>
                <a:gd name="T56" fmla="*/ 3 w 22"/>
                <a:gd name="T57" fmla="*/ 5 h 27"/>
                <a:gd name="T58" fmla="*/ 0 w 22"/>
                <a:gd name="T59" fmla="*/ 3 h 27"/>
                <a:gd name="T60" fmla="*/ 1 w 22"/>
                <a:gd name="T61" fmla="*/ 1 h 27"/>
                <a:gd name="T62" fmla="*/ 1 w 22"/>
                <a:gd name="T63" fmla="*/ 0 h 27"/>
                <a:gd name="T64" fmla="*/ 2 w 22"/>
                <a:gd name="T65" fmla="*/ 1 h 27"/>
                <a:gd name="T66" fmla="*/ 4 w 22"/>
                <a:gd name="T67" fmla="*/ 2 h 27"/>
                <a:gd name="T68" fmla="*/ 4 w 22"/>
                <a:gd name="T69" fmla="*/ 1 h 27"/>
                <a:gd name="T70" fmla="*/ 6 w 22"/>
                <a:gd name="T71" fmla="*/ 2 h 27"/>
                <a:gd name="T72" fmla="*/ 7 w 22"/>
                <a:gd name="T73" fmla="*/ 3 h 27"/>
                <a:gd name="T74" fmla="*/ 8 w 22"/>
                <a:gd name="T75" fmla="*/ 5 h 27"/>
                <a:gd name="T76" fmla="*/ 9 w 22"/>
                <a:gd name="T77" fmla="*/ 6 h 27"/>
                <a:gd name="T78" fmla="*/ 13 w 22"/>
                <a:gd name="T79" fmla="*/ 6 h 27"/>
                <a:gd name="T80" fmla="*/ 17 w 22"/>
                <a:gd name="T81" fmla="*/ 6 h 27"/>
                <a:gd name="T82" fmla="*/ 18 w 22"/>
                <a:gd name="T83" fmla="*/ 7 h 27"/>
                <a:gd name="T84" fmla="*/ 18 w 22"/>
                <a:gd name="T85" fmla="*/ 9 h 27"/>
                <a:gd name="T86" fmla="*/ 17 w 22"/>
                <a:gd name="T87" fmla="*/ 11 h 27"/>
                <a:gd name="T88" fmla="*/ 16 w 22"/>
                <a:gd name="T89" fmla="*/ 11 h 27"/>
                <a:gd name="T90" fmla="*/ 15 w 22"/>
                <a:gd name="T91" fmla="*/ 13 h 27"/>
                <a:gd name="T92" fmla="*/ 16 w 22"/>
                <a:gd name="T93" fmla="*/ 15 h 27"/>
                <a:gd name="T94" fmla="*/ 17 w 22"/>
                <a:gd name="T95" fmla="*/ 16 h 27"/>
                <a:gd name="T96" fmla="*/ 17 w 22"/>
                <a:gd name="T97" fmla="*/ 16 h 27"/>
                <a:gd name="T98" fmla="*/ 18 w 22"/>
                <a:gd name="T99" fmla="*/ 14 h 27"/>
                <a:gd name="T100" fmla="*/ 19 w 22"/>
                <a:gd name="T101" fmla="*/ 14 h 27"/>
                <a:gd name="T102" fmla="*/ 20 w 22"/>
                <a:gd name="T103" fmla="*/ 15 h 27"/>
                <a:gd name="T104" fmla="*/ 21 w 22"/>
                <a:gd name="T105" fmla="*/ 17 h 27"/>
                <a:gd name="T106" fmla="*/ 22 w 22"/>
                <a:gd name="T107" fmla="*/ 21 h 27"/>
                <a:gd name="T108" fmla="*/ 22 w 22"/>
                <a:gd name="T109" fmla="*/ 22 h 27"/>
                <a:gd name="T110" fmla="*/ 16 w 22"/>
                <a:gd name="T111" fmla="*/ 18 h 27"/>
                <a:gd name="T112" fmla="*/ 16 w 22"/>
                <a:gd name="T113" fmla="*/ 19 h 27"/>
                <a:gd name="T114" fmla="*/ 14 w 22"/>
                <a:gd name="T115" fmla="*/ 19 h 27"/>
                <a:gd name="T116" fmla="*/ 15 w 22"/>
                <a:gd name="T117" fmla="*/ 19 h 27"/>
                <a:gd name="T118" fmla="*/ 14 w 22"/>
                <a:gd name="T119" fmla="*/ 18 h 27"/>
                <a:gd name="T120" fmla="*/ 12 w 22"/>
                <a:gd name="T121" fmla="*/ 18 h 27"/>
                <a:gd name="T122" fmla="*/ 14 w 22"/>
                <a:gd name="T1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27">
                  <a:moveTo>
                    <a:pt x="22" y="22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16" y="19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4" y="18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13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6141910" y="2603418"/>
              <a:ext cx="65619" cy="33452"/>
            </a:xfrm>
            <a:custGeom>
              <a:avLst/>
              <a:gdLst>
                <a:gd name="T0" fmla="*/ 0 w 51"/>
                <a:gd name="T1" fmla="*/ 11 h 26"/>
                <a:gd name="T2" fmla="*/ 3 w 51"/>
                <a:gd name="T3" fmla="*/ 11 h 26"/>
                <a:gd name="T4" fmla="*/ 7 w 51"/>
                <a:gd name="T5" fmla="*/ 4 h 26"/>
                <a:gd name="T6" fmla="*/ 14 w 51"/>
                <a:gd name="T7" fmla="*/ 0 h 26"/>
                <a:gd name="T8" fmla="*/ 22 w 51"/>
                <a:gd name="T9" fmla="*/ 0 h 26"/>
                <a:gd name="T10" fmla="*/ 22 w 51"/>
                <a:gd name="T11" fmla="*/ 0 h 26"/>
                <a:gd name="T12" fmla="*/ 29 w 51"/>
                <a:gd name="T13" fmla="*/ 4 h 26"/>
                <a:gd name="T14" fmla="*/ 33 w 51"/>
                <a:gd name="T15" fmla="*/ 4 h 26"/>
                <a:gd name="T16" fmla="*/ 37 w 51"/>
                <a:gd name="T17" fmla="*/ 4 h 26"/>
                <a:gd name="T18" fmla="*/ 40 w 51"/>
                <a:gd name="T19" fmla="*/ 4 h 26"/>
                <a:gd name="T20" fmla="*/ 44 w 51"/>
                <a:gd name="T21" fmla="*/ 4 h 26"/>
                <a:gd name="T22" fmla="*/ 44 w 51"/>
                <a:gd name="T23" fmla="*/ 4 h 26"/>
                <a:gd name="T24" fmla="*/ 44 w 51"/>
                <a:gd name="T25" fmla="*/ 8 h 26"/>
                <a:gd name="T26" fmla="*/ 44 w 51"/>
                <a:gd name="T27" fmla="*/ 11 h 26"/>
                <a:gd name="T28" fmla="*/ 48 w 51"/>
                <a:gd name="T29" fmla="*/ 15 h 26"/>
                <a:gd name="T30" fmla="*/ 48 w 51"/>
                <a:gd name="T31" fmla="*/ 19 h 26"/>
                <a:gd name="T32" fmla="*/ 51 w 51"/>
                <a:gd name="T33" fmla="*/ 19 h 26"/>
                <a:gd name="T34" fmla="*/ 44 w 51"/>
                <a:gd name="T35" fmla="*/ 22 h 26"/>
                <a:gd name="T36" fmla="*/ 40 w 51"/>
                <a:gd name="T37" fmla="*/ 22 h 26"/>
                <a:gd name="T38" fmla="*/ 33 w 51"/>
                <a:gd name="T39" fmla="*/ 22 h 26"/>
                <a:gd name="T40" fmla="*/ 29 w 51"/>
                <a:gd name="T41" fmla="*/ 22 h 26"/>
                <a:gd name="T42" fmla="*/ 26 w 51"/>
                <a:gd name="T43" fmla="*/ 22 h 26"/>
                <a:gd name="T44" fmla="*/ 22 w 51"/>
                <a:gd name="T45" fmla="*/ 26 h 26"/>
                <a:gd name="T46" fmla="*/ 18 w 51"/>
                <a:gd name="T47" fmla="*/ 26 h 26"/>
                <a:gd name="T48" fmla="*/ 11 w 51"/>
                <a:gd name="T49" fmla="*/ 22 h 26"/>
                <a:gd name="T50" fmla="*/ 7 w 51"/>
                <a:gd name="T51" fmla="*/ 22 h 26"/>
                <a:gd name="T52" fmla="*/ 3 w 51"/>
                <a:gd name="T53" fmla="*/ 22 h 26"/>
                <a:gd name="T54" fmla="*/ 0 w 51"/>
                <a:gd name="T55" fmla="*/ 19 h 26"/>
                <a:gd name="T56" fmla="*/ 0 w 51"/>
                <a:gd name="T57" fmla="*/ 15 h 26"/>
                <a:gd name="T58" fmla="*/ 0 w 51"/>
                <a:gd name="T5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0" y="11"/>
                  </a:moveTo>
                  <a:lnTo>
                    <a:pt x="3" y="11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1" y="19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33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5955347" y="2560960"/>
              <a:ext cx="176269" cy="81058"/>
            </a:xfrm>
            <a:custGeom>
              <a:avLst/>
              <a:gdLst>
                <a:gd name="T0" fmla="*/ 4 w 137"/>
                <a:gd name="T1" fmla="*/ 0 h 63"/>
                <a:gd name="T2" fmla="*/ 11 w 137"/>
                <a:gd name="T3" fmla="*/ 4 h 63"/>
                <a:gd name="T4" fmla="*/ 15 w 137"/>
                <a:gd name="T5" fmla="*/ 4 h 63"/>
                <a:gd name="T6" fmla="*/ 22 w 137"/>
                <a:gd name="T7" fmla="*/ 0 h 63"/>
                <a:gd name="T8" fmla="*/ 30 w 137"/>
                <a:gd name="T9" fmla="*/ 4 h 63"/>
                <a:gd name="T10" fmla="*/ 37 w 137"/>
                <a:gd name="T11" fmla="*/ 4 h 63"/>
                <a:gd name="T12" fmla="*/ 45 w 137"/>
                <a:gd name="T13" fmla="*/ 11 h 63"/>
                <a:gd name="T14" fmla="*/ 52 w 137"/>
                <a:gd name="T15" fmla="*/ 15 h 63"/>
                <a:gd name="T16" fmla="*/ 56 w 137"/>
                <a:gd name="T17" fmla="*/ 18 h 63"/>
                <a:gd name="T18" fmla="*/ 56 w 137"/>
                <a:gd name="T19" fmla="*/ 15 h 63"/>
                <a:gd name="T20" fmla="*/ 59 w 137"/>
                <a:gd name="T21" fmla="*/ 15 h 63"/>
                <a:gd name="T22" fmla="*/ 67 w 137"/>
                <a:gd name="T23" fmla="*/ 15 h 63"/>
                <a:gd name="T24" fmla="*/ 71 w 137"/>
                <a:gd name="T25" fmla="*/ 22 h 63"/>
                <a:gd name="T26" fmla="*/ 82 w 137"/>
                <a:gd name="T27" fmla="*/ 22 h 63"/>
                <a:gd name="T28" fmla="*/ 82 w 137"/>
                <a:gd name="T29" fmla="*/ 33 h 63"/>
                <a:gd name="T30" fmla="*/ 89 w 137"/>
                <a:gd name="T31" fmla="*/ 33 h 63"/>
                <a:gd name="T32" fmla="*/ 93 w 137"/>
                <a:gd name="T33" fmla="*/ 33 h 63"/>
                <a:gd name="T34" fmla="*/ 104 w 137"/>
                <a:gd name="T35" fmla="*/ 30 h 63"/>
                <a:gd name="T36" fmla="*/ 108 w 137"/>
                <a:gd name="T37" fmla="*/ 33 h 63"/>
                <a:gd name="T38" fmla="*/ 115 w 137"/>
                <a:gd name="T39" fmla="*/ 41 h 63"/>
                <a:gd name="T40" fmla="*/ 122 w 137"/>
                <a:gd name="T41" fmla="*/ 41 h 63"/>
                <a:gd name="T42" fmla="*/ 130 w 137"/>
                <a:gd name="T43" fmla="*/ 37 h 63"/>
                <a:gd name="T44" fmla="*/ 134 w 137"/>
                <a:gd name="T45" fmla="*/ 41 h 63"/>
                <a:gd name="T46" fmla="*/ 137 w 137"/>
                <a:gd name="T47" fmla="*/ 55 h 63"/>
                <a:gd name="T48" fmla="*/ 122 w 137"/>
                <a:gd name="T49" fmla="*/ 63 h 63"/>
                <a:gd name="T50" fmla="*/ 115 w 137"/>
                <a:gd name="T51" fmla="*/ 63 h 63"/>
                <a:gd name="T52" fmla="*/ 93 w 137"/>
                <a:gd name="T53" fmla="*/ 59 h 63"/>
                <a:gd name="T54" fmla="*/ 82 w 137"/>
                <a:gd name="T55" fmla="*/ 55 h 63"/>
                <a:gd name="T56" fmla="*/ 78 w 137"/>
                <a:gd name="T57" fmla="*/ 52 h 63"/>
                <a:gd name="T58" fmla="*/ 59 w 137"/>
                <a:gd name="T59" fmla="*/ 52 h 63"/>
                <a:gd name="T60" fmla="*/ 48 w 137"/>
                <a:gd name="T61" fmla="*/ 48 h 63"/>
                <a:gd name="T62" fmla="*/ 41 w 137"/>
                <a:gd name="T63" fmla="*/ 44 h 63"/>
                <a:gd name="T64" fmla="*/ 30 w 137"/>
                <a:gd name="T65" fmla="*/ 41 h 63"/>
                <a:gd name="T66" fmla="*/ 19 w 137"/>
                <a:gd name="T67" fmla="*/ 33 h 63"/>
                <a:gd name="T68" fmla="*/ 8 w 137"/>
                <a:gd name="T69" fmla="*/ 30 h 63"/>
                <a:gd name="T70" fmla="*/ 4 w 137"/>
                <a:gd name="T71" fmla="*/ 26 h 63"/>
                <a:gd name="T72" fmla="*/ 0 w 137"/>
                <a:gd name="T73" fmla="*/ 22 h 63"/>
                <a:gd name="T74" fmla="*/ 4 w 137"/>
                <a:gd name="T75" fmla="*/ 11 h 63"/>
                <a:gd name="T76" fmla="*/ 4 w 137"/>
                <a:gd name="T7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7" h="63">
                  <a:moveTo>
                    <a:pt x="4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7" y="4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22"/>
                  </a:lnTo>
                  <a:lnTo>
                    <a:pt x="71" y="22"/>
                  </a:lnTo>
                  <a:lnTo>
                    <a:pt x="78" y="22"/>
                  </a:lnTo>
                  <a:lnTo>
                    <a:pt x="82" y="22"/>
                  </a:lnTo>
                  <a:lnTo>
                    <a:pt x="78" y="30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93" y="33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3"/>
                  </a:lnTo>
                  <a:lnTo>
                    <a:pt x="115" y="37"/>
                  </a:lnTo>
                  <a:lnTo>
                    <a:pt x="115" y="41"/>
                  </a:lnTo>
                  <a:lnTo>
                    <a:pt x="119" y="41"/>
                  </a:lnTo>
                  <a:lnTo>
                    <a:pt x="122" y="41"/>
                  </a:lnTo>
                  <a:lnTo>
                    <a:pt x="126" y="41"/>
                  </a:lnTo>
                  <a:lnTo>
                    <a:pt x="130" y="37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8"/>
                  </a:lnTo>
                  <a:lnTo>
                    <a:pt x="137" y="55"/>
                  </a:lnTo>
                  <a:lnTo>
                    <a:pt x="134" y="63"/>
                  </a:lnTo>
                  <a:lnTo>
                    <a:pt x="122" y="63"/>
                  </a:lnTo>
                  <a:lnTo>
                    <a:pt x="119" y="59"/>
                  </a:lnTo>
                  <a:lnTo>
                    <a:pt x="115" y="63"/>
                  </a:lnTo>
                  <a:lnTo>
                    <a:pt x="10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82" y="55"/>
                  </a:lnTo>
                  <a:lnTo>
                    <a:pt x="78" y="55"/>
                  </a:lnTo>
                  <a:lnTo>
                    <a:pt x="78" y="52"/>
                  </a:lnTo>
                  <a:lnTo>
                    <a:pt x="71" y="48"/>
                  </a:lnTo>
                  <a:lnTo>
                    <a:pt x="59" y="52"/>
                  </a:lnTo>
                  <a:lnTo>
                    <a:pt x="59" y="48"/>
                  </a:lnTo>
                  <a:lnTo>
                    <a:pt x="48" y="48"/>
                  </a:lnTo>
                  <a:lnTo>
                    <a:pt x="45" y="44"/>
                  </a:lnTo>
                  <a:lnTo>
                    <a:pt x="41" y="44"/>
                  </a:lnTo>
                  <a:lnTo>
                    <a:pt x="37" y="44"/>
                  </a:lnTo>
                  <a:lnTo>
                    <a:pt x="30" y="41"/>
                  </a:lnTo>
                  <a:lnTo>
                    <a:pt x="26" y="37"/>
                  </a:lnTo>
                  <a:lnTo>
                    <a:pt x="19" y="33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4" y="11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551345" y="2418143"/>
              <a:ext cx="294639" cy="290779"/>
            </a:xfrm>
            <a:custGeom>
              <a:avLst/>
              <a:gdLst>
                <a:gd name="T0" fmla="*/ 137 w 229"/>
                <a:gd name="T1" fmla="*/ 218 h 226"/>
                <a:gd name="T2" fmla="*/ 155 w 229"/>
                <a:gd name="T3" fmla="*/ 215 h 226"/>
                <a:gd name="T4" fmla="*/ 166 w 229"/>
                <a:gd name="T5" fmla="*/ 211 h 226"/>
                <a:gd name="T6" fmla="*/ 174 w 229"/>
                <a:gd name="T7" fmla="*/ 211 h 226"/>
                <a:gd name="T8" fmla="*/ 166 w 229"/>
                <a:gd name="T9" fmla="*/ 192 h 226"/>
                <a:gd name="T10" fmla="*/ 155 w 229"/>
                <a:gd name="T11" fmla="*/ 181 h 226"/>
                <a:gd name="T12" fmla="*/ 148 w 229"/>
                <a:gd name="T13" fmla="*/ 174 h 226"/>
                <a:gd name="T14" fmla="*/ 144 w 229"/>
                <a:gd name="T15" fmla="*/ 163 h 226"/>
                <a:gd name="T16" fmla="*/ 155 w 229"/>
                <a:gd name="T17" fmla="*/ 152 h 226"/>
                <a:gd name="T18" fmla="*/ 166 w 229"/>
                <a:gd name="T19" fmla="*/ 155 h 226"/>
                <a:gd name="T20" fmla="*/ 188 w 229"/>
                <a:gd name="T21" fmla="*/ 141 h 226"/>
                <a:gd name="T22" fmla="*/ 203 w 229"/>
                <a:gd name="T23" fmla="*/ 122 h 226"/>
                <a:gd name="T24" fmla="*/ 207 w 229"/>
                <a:gd name="T25" fmla="*/ 111 h 226"/>
                <a:gd name="T26" fmla="*/ 214 w 229"/>
                <a:gd name="T27" fmla="*/ 92 h 226"/>
                <a:gd name="T28" fmla="*/ 222 w 229"/>
                <a:gd name="T29" fmla="*/ 81 h 226"/>
                <a:gd name="T30" fmla="*/ 229 w 229"/>
                <a:gd name="T31" fmla="*/ 74 h 226"/>
                <a:gd name="T32" fmla="*/ 214 w 229"/>
                <a:gd name="T33" fmla="*/ 70 h 226"/>
                <a:gd name="T34" fmla="*/ 196 w 229"/>
                <a:gd name="T35" fmla="*/ 55 h 226"/>
                <a:gd name="T36" fmla="*/ 192 w 229"/>
                <a:gd name="T37" fmla="*/ 37 h 226"/>
                <a:gd name="T38" fmla="*/ 192 w 229"/>
                <a:gd name="T39" fmla="*/ 26 h 226"/>
                <a:gd name="T40" fmla="*/ 181 w 229"/>
                <a:gd name="T41" fmla="*/ 14 h 226"/>
                <a:gd name="T42" fmla="*/ 170 w 229"/>
                <a:gd name="T43" fmla="*/ 7 h 226"/>
                <a:gd name="T44" fmla="*/ 170 w 229"/>
                <a:gd name="T45" fmla="*/ 0 h 226"/>
                <a:gd name="T46" fmla="*/ 151 w 229"/>
                <a:gd name="T47" fmla="*/ 7 h 226"/>
                <a:gd name="T48" fmla="*/ 148 w 229"/>
                <a:gd name="T49" fmla="*/ 37 h 226"/>
                <a:gd name="T50" fmla="*/ 144 w 229"/>
                <a:gd name="T51" fmla="*/ 48 h 226"/>
                <a:gd name="T52" fmla="*/ 137 w 229"/>
                <a:gd name="T53" fmla="*/ 55 h 226"/>
                <a:gd name="T54" fmla="*/ 133 w 229"/>
                <a:gd name="T55" fmla="*/ 63 h 226"/>
                <a:gd name="T56" fmla="*/ 129 w 229"/>
                <a:gd name="T57" fmla="*/ 77 h 226"/>
                <a:gd name="T58" fmla="*/ 122 w 229"/>
                <a:gd name="T59" fmla="*/ 85 h 226"/>
                <a:gd name="T60" fmla="*/ 114 w 229"/>
                <a:gd name="T61" fmla="*/ 85 h 226"/>
                <a:gd name="T62" fmla="*/ 107 w 229"/>
                <a:gd name="T63" fmla="*/ 92 h 226"/>
                <a:gd name="T64" fmla="*/ 92 w 229"/>
                <a:gd name="T65" fmla="*/ 100 h 226"/>
                <a:gd name="T66" fmla="*/ 85 w 229"/>
                <a:gd name="T67" fmla="*/ 107 h 226"/>
                <a:gd name="T68" fmla="*/ 88 w 229"/>
                <a:gd name="T69" fmla="*/ 122 h 226"/>
                <a:gd name="T70" fmla="*/ 70 w 229"/>
                <a:gd name="T71" fmla="*/ 126 h 226"/>
                <a:gd name="T72" fmla="*/ 48 w 229"/>
                <a:gd name="T73" fmla="*/ 129 h 226"/>
                <a:gd name="T74" fmla="*/ 0 w 229"/>
                <a:gd name="T75" fmla="*/ 126 h 226"/>
                <a:gd name="T76" fmla="*/ 18 w 229"/>
                <a:gd name="T77" fmla="*/ 144 h 226"/>
                <a:gd name="T78" fmla="*/ 29 w 229"/>
                <a:gd name="T79" fmla="*/ 152 h 226"/>
                <a:gd name="T80" fmla="*/ 37 w 229"/>
                <a:gd name="T81" fmla="*/ 163 h 226"/>
                <a:gd name="T82" fmla="*/ 44 w 229"/>
                <a:gd name="T83" fmla="*/ 174 h 226"/>
                <a:gd name="T84" fmla="*/ 29 w 229"/>
                <a:gd name="T85" fmla="*/ 178 h 226"/>
                <a:gd name="T86" fmla="*/ 22 w 229"/>
                <a:gd name="T87" fmla="*/ 189 h 226"/>
                <a:gd name="T88" fmla="*/ 22 w 229"/>
                <a:gd name="T89" fmla="*/ 200 h 226"/>
                <a:gd name="T90" fmla="*/ 33 w 229"/>
                <a:gd name="T91" fmla="*/ 200 h 226"/>
                <a:gd name="T92" fmla="*/ 40 w 229"/>
                <a:gd name="T93" fmla="*/ 200 h 226"/>
                <a:gd name="T94" fmla="*/ 48 w 229"/>
                <a:gd name="T95" fmla="*/ 200 h 226"/>
                <a:gd name="T96" fmla="*/ 55 w 229"/>
                <a:gd name="T97" fmla="*/ 200 h 226"/>
                <a:gd name="T98" fmla="*/ 62 w 229"/>
                <a:gd name="T99" fmla="*/ 200 h 226"/>
                <a:gd name="T100" fmla="*/ 74 w 229"/>
                <a:gd name="T101" fmla="*/ 196 h 226"/>
                <a:gd name="T102" fmla="*/ 85 w 229"/>
                <a:gd name="T103" fmla="*/ 196 h 226"/>
                <a:gd name="T104" fmla="*/ 99 w 229"/>
                <a:gd name="T105" fmla="*/ 196 h 226"/>
                <a:gd name="T106" fmla="*/ 103 w 229"/>
                <a:gd name="T107" fmla="*/ 204 h 226"/>
                <a:gd name="T108" fmla="*/ 111 w 229"/>
                <a:gd name="T109" fmla="*/ 204 h 226"/>
                <a:gd name="T110" fmla="*/ 114 w 229"/>
                <a:gd name="T111" fmla="*/ 215 h 226"/>
                <a:gd name="T112" fmla="*/ 114 w 229"/>
                <a:gd name="T113" fmla="*/ 218 h 226"/>
                <a:gd name="T114" fmla="*/ 129 w 229"/>
                <a:gd name="T1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226">
                  <a:moveTo>
                    <a:pt x="133" y="226"/>
                  </a:moveTo>
                  <a:lnTo>
                    <a:pt x="133" y="222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40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55" y="215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70" y="215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4" y="207"/>
                  </a:lnTo>
                  <a:lnTo>
                    <a:pt x="170" y="196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89"/>
                  </a:lnTo>
                  <a:lnTo>
                    <a:pt x="162" y="189"/>
                  </a:lnTo>
                  <a:lnTo>
                    <a:pt x="159" y="189"/>
                  </a:lnTo>
                  <a:lnTo>
                    <a:pt x="155" y="181"/>
                  </a:lnTo>
                  <a:lnTo>
                    <a:pt x="155" y="178"/>
                  </a:lnTo>
                  <a:lnTo>
                    <a:pt x="155" y="174"/>
                  </a:lnTo>
                  <a:lnTo>
                    <a:pt x="151" y="174"/>
                  </a:lnTo>
                  <a:lnTo>
                    <a:pt x="148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3"/>
                  </a:lnTo>
                  <a:lnTo>
                    <a:pt x="148" y="163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62" y="152"/>
                  </a:lnTo>
                  <a:lnTo>
                    <a:pt x="162" y="155"/>
                  </a:lnTo>
                  <a:lnTo>
                    <a:pt x="166" y="155"/>
                  </a:lnTo>
                  <a:lnTo>
                    <a:pt x="170" y="155"/>
                  </a:lnTo>
                  <a:lnTo>
                    <a:pt x="181" y="152"/>
                  </a:lnTo>
                  <a:lnTo>
                    <a:pt x="185" y="148"/>
                  </a:lnTo>
                  <a:lnTo>
                    <a:pt x="188" y="141"/>
                  </a:lnTo>
                  <a:lnTo>
                    <a:pt x="196" y="133"/>
                  </a:lnTo>
                  <a:lnTo>
                    <a:pt x="196" y="129"/>
                  </a:lnTo>
                  <a:lnTo>
                    <a:pt x="199" y="126"/>
                  </a:lnTo>
                  <a:lnTo>
                    <a:pt x="203" y="122"/>
                  </a:lnTo>
                  <a:lnTo>
                    <a:pt x="207" y="118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07" y="111"/>
                  </a:lnTo>
                  <a:lnTo>
                    <a:pt x="211" y="107"/>
                  </a:lnTo>
                  <a:lnTo>
                    <a:pt x="214" y="103"/>
                  </a:lnTo>
                  <a:lnTo>
                    <a:pt x="214" y="100"/>
                  </a:lnTo>
                  <a:lnTo>
                    <a:pt x="214" y="92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8" y="81"/>
                  </a:lnTo>
                  <a:lnTo>
                    <a:pt x="222" y="81"/>
                  </a:lnTo>
                  <a:lnTo>
                    <a:pt x="225" y="81"/>
                  </a:lnTo>
                  <a:lnTo>
                    <a:pt x="225" y="81"/>
                  </a:lnTo>
                  <a:lnTo>
                    <a:pt x="229" y="77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2" y="74"/>
                  </a:lnTo>
                  <a:lnTo>
                    <a:pt x="214" y="74"/>
                  </a:lnTo>
                  <a:lnTo>
                    <a:pt x="214" y="70"/>
                  </a:lnTo>
                  <a:lnTo>
                    <a:pt x="207" y="66"/>
                  </a:lnTo>
                  <a:lnTo>
                    <a:pt x="203" y="66"/>
                  </a:lnTo>
                  <a:lnTo>
                    <a:pt x="196" y="63"/>
                  </a:lnTo>
                  <a:lnTo>
                    <a:pt x="196" y="55"/>
                  </a:lnTo>
                  <a:lnTo>
                    <a:pt x="192" y="48"/>
                  </a:lnTo>
                  <a:lnTo>
                    <a:pt x="188" y="40"/>
                  </a:lnTo>
                  <a:lnTo>
                    <a:pt x="188" y="37"/>
                  </a:lnTo>
                  <a:lnTo>
                    <a:pt x="192" y="37"/>
                  </a:lnTo>
                  <a:lnTo>
                    <a:pt x="192" y="33"/>
                  </a:lnTo>
                  <a:lnTo>
                    <a:pt x="196" y="29"/>
                  </a:lnTo>
                  <a:lnTo>
                    <a:pt x="196" y="26"/>
                  </a:lnTo>
                  <a:lnTo>
                    <a:pt x="192" y="26"/>
                  </a:lnTo>
                  <a:lnTo>
                    <a:pt x="192" y="22"/>
                  </a:lnTo>
                  <a:lnTo>
                    <a:pt x="188" y="22"/>
                  </a:lnTo>
                  <a:lnTo>
                    <a:pt x="181" y="18"/>
                  </a:lnTo>
                  <a:lnTo>
                    <a:pt x="181" y="14"/>
                  </a:lnTo>
                  <a:lnTo>
                    <a:pt x="177" y="14"/>
                  </a:lnTo>
                  <a:lnTo>
                    <a:pt x="174" y="14"/>
                  </a:lnTo>
                  <a:lnTo>
                    <a:pt x="170" y="14"/>
                  </a:lnTo>
                  <a:lnTo>
                    <a:pt x="170" y="7"/>
                  </a:lnTo>
                  <a:lnTo>
                    <a:pt x="177" y="3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59" y="3"/>
                  </a:lnTo>
                  <a:lnTo>
                    <a:pt x="155" y="3"/>
                  </a:lnTo>
                  <a:lnTo>
                    <a:pt x="151" y="7"/>
                  </a:lnTo>
                  <a:lnTo>
                    <a:pt x="148" y="11"/>
                  </a:lnTo>
                  <a:lnTo>
                    <a:pt x="155" y="22"/>
                  </a:lnTo>
                  <a:lnTo>
                    <a:pt x="159" y="26"/>
                  </a:lnTo>
                  <a:lnTo>
                    <a:pt x="148" y="37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48" y="48"/>
                  </a:lnTo>
                  <a:lnTo>
                    <a:pt x="144" y="48"/>
                  </a:lnTo>
                  <a:lnTo>
                    <a:pt x="137" y="48"/>
                  </a:lnTo>
                  <a:lnTo>
                    <a:pt x="133" y="48"/>
                  </a:lnTo>
                  <a:lnTo>
                    <a:pt x="133" y="55"/>
                  </a:lnTo>
                  <a:lnTo>
                    <a:pt x="137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37" y="63"/>
                  </a:lnTo>
                  <a:lnTo>
                    <a:pt x="133" y="63"/>
                  </a:lnTo>
                  <a:lnTo>
                    <a:pt x="129" y="66"/>
                  </a:lnTo>
                  <a:lnTo>
                    <a:pt x="129" y="70"/>
                  </a:lnTo>
                  <a:lnTo>
                    <a:pt x="129" y="74"/>
                  </a:lnTo>
                  <a:lnTo>
                    <a:pt x="129" y="77"/>
                  </a:lnTo>
                  <a:lnTo>
                    <a:pt x="129" y="77"/>
                  </a:lnTo>
                  <a:lnTo>
                    <a:pt x="129" y="85"/>
                  </a:lnTo>
                  <a:lnTo>
                    <a:pt x="125" y="89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9"/>
                  </a:lnTo>
                  <a:lnTo>
                    <a:pt x="114" y="89"/>
                  </a:lnTo>
                  <a:lnTo>
                    <a:pt x="114" y="85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3" y="96"/>
                  </a:lnTo>
                  <a:lnTo>
                    <a:pt x="99" y="100"/>
                  </a:lnTo>
                  <a:lnTo>
                    <a:pt x="96" y="96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5" y="107"/>
                  </a:lnTo>
                  <a:lnTo>
                    <a:pt x="85" y="111"/>
                  </a:lnTo>
                  <a:lnTo>
                    <a:pt x="85" y="115"/>
                  </a:lnTo>
                  <a:lnTo>
                    <a:pt x="85" y="118"/>
                  </a:lnTo>
                  <a:lnTo>
                    <a:pt x="88" y="122"/>
                  </a:lnTo>
                  <a:lnTo>
                    <a:pt x="85" y="122"/>
                  </a:lnTo>
                  <a:lnTo>
                    <a:pt x="81" y="126"/>
                  </a:lnTo>
                  <a:lnTo>
                    <a:pt x="74" y="126"/>
                  </a:lnTo>
                  <a:lnTo>
                    <a:pt x="70" y="126"/>
                  </a:lnTo>
                  <a:lnTo>
                    <a:pt x="59" y="126"/>
                  </a:lnTo>
                  <a:lnTo>
                    <a:pt x="55" y="129"/>
                  </a:lnTo>
                  <a:lnTo>
                    <a:pt x="51" y="129"/>
                  </a:lnTo>
                  <a:lnTo>
                    <a:pt x="48" y="129"/>
                  </a:lnTo>
                  <a:lnTo>
                    <a:pt x="40" y="129"/>
                  </a:lnTo>
                  <a:lnTo>
                    <a:pt x="22" y="13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11" y="137"/>
                  </a:lnTo>
                  <a:lnTo>
                    <a:pt x="11" y="141"/>
                  </a:lnTo>
                  <a:lnTo>
                    <a:pt x="14" y="144"/>
                  </a:lnTo>
                  <a:lnTo>
                    <a:pt x="18" y="144"/>
                  </a:lnTo>
                  <a:lnTo>
                    <a:pt x="22" y="148"/>
                  </a:lnTo>
                  <a:lnTo>
                    <a:pt x="25" y="148"/>
                  </a:lnTo>
                  <a:lnTo>
                    <a:pt x="29" y="148"/>
                  </a:lnTo>
                  <a:lnTo>
                    <a:pt x="29" y="152"/>
                  </a:lnTo>
                  <a:lnTo>
                    <a:pt x="33" y="152"/>
                  </a:lnTo>
                  <a:lnTo>
                    <a:pt x="33" y="155"/>
                  </a:lnTo>
                  <a:lnTo>
                    <a:pt x="37" y="159"/>
                  </a:lnTo>
                  <a:lnTo>
                    <a:pt x="37" y="163"/>
                  </a:lnTo>
                  <a:lnTo>
                    <a:pt x="37" y="166"/>
                  </a:lnTo>
                  <a:lnTo>
                    <a:pt x="40" y="166"/>
                  </a:lnTo>
                  <a:lnTo>
                    <a:pt x="44" y="166"/>
                  </a:lnTo>
                  <a:lnTo>
                    <a:pt x="44" y="174"/>
                  </a:lnTo>
                  <a:lnTo>
                    <a:pt x="44" y="178"/>
                  </a:lnTo>
                  <a:lnTo>
                    <a:pt x="40" y="174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25" y="181"/>
                  </a:lnTo>
                  <a:lnTo>
                    <a:pt x="22" y="181"/>
                  </a:lnTo>
                  <a:lnTo>
                    <a:pt x="22" y="185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22" y="196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4"/>
                  </a:lnTo>
                  <a:lnTo>
                    <a:pt x="25" y="204"/>
                  </a:lnTo>
                  <a:lnTo>
                    <a:pt x="29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7" y="200"/>
                  </a:lnTo>
                  <a:lnTo>
                    <a:pt x="37" y="200"/>
                  </a:lnTo>
                  <a:lnTo>
                    <a:pt x="40" y="200"/>
                  </a:lnTo>
                  <a:lnTo>
                    <a:pt x="44" y="200"/>
                  </a:lnTo>
                  <a:lnTo>
                    <a:pt x="44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196"/>
                  </a:lnTo>
                  <a:lnTo>
                    <a:pt x="51" y="196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6" y="200"/>
                  </a:lnTo>
                  <a:lnTo>
                    <a:pt x="70" y="196"/>
                  </a:lnTo>
                  <a:lnTo>
                    <a:pt x="74" y="196"/>
                  </a:lnTo>
                  <a:lnTo>
                    <a:pt x="77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8" y="196"/>
                  </a:lnTo>
                  <a:lnTo>
                    <a:pt x="92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11" y="204"/>
                  </a:lnTo>
                  <a:lnTo>
                    <a:pt x="111" y="207"/>
                  </a:lnTo>
                  <a:lnTo>
                    <a:pt x="114" y="211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25" y="222"/>
                  </a:lnTo>
                  <a:lnTo>
                    <a:pt x="129" y="226"/>
                  </a:lnTo>
                  <a:lnTo>
                    <a:pt x="129" y="226"/>
                  </a:lnTo>
                  <a:lnTo>
                    <a:pt x="133" y="2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770074" y="2402703"/>
              <a:ext cx="156969" cy="114511"/>
            </a:xfrm>
            <a:custGeom>
              <a:avLst/>
              <a:gdLst>
                <a:gd name="T0" fmla="*/ 59 w 122"/>
                <a:gd name="T1" fmla="*/ 89 h 89"/>
                <a:gd name="T2" fmla="*/ 70 w 122"/>
                <a:gd name="T3" fmla="*/ 78 h 89"/>
                <a:gd name="T4" fmla="*/ 78 w 122"/>
                <a:gd name="T5" fmla="*/ 71 h 89"/>
                <a:gd name="T6" fmla="*/ 89 w 122"/>
                <a:gd name="T7" fmla="*/ 78 h 89"/>
                <a:gd name="T8" fmla="*/ 100 w 122"/>
                <a:gd name="T9" fmla="*/ 78 h 89"/>
                <a:gd name="T10" fmla="*/ 104 w 122"/>
                <a:gd name="T11" fmla="*/ 82 h 89"/>
                <a:gd name="T12" fmla="*/ 115 w 122"/>
                <a:gd name="T13" fmla="*/ 82 h 89"/>
                <a:gd name="T14" fmla="*/ 118 w 122"/>
                <a:gd name="T15" fmla="*/ 82 h 89"/>
                <a:gd name="T16" fmla="*/ 118 w 122"/>
                <a:gd name="T17" fmla="*/ 75 h 89"/>
                <a:gd name="T18" fmla="*/ 115 w 122"/>
                <a:gd name="T19" fmla="*/ 67 h 89"/>
                <a:gd name="T20" fmla="*/ 111 w 122"/>
                <a:gd name="T21" fmla="*/ 52 h 89"/>
                <a:gd name="T22" fmla="*/ 104 w 122"/>
                <a:gd name="T23" fmla="*/ 49 h 89"/>
                <a:gd name="T24" fmla="*/ 96 w 122"/>
                <a:gd name="T25" fmla="*/ 38 h 89"/>
                <a:gd name="T26" fmla="*/ 85 w 122"/>
                <a:gd name="T27" fmla="*/ 30 h 89"/>
                <a:gd name="T28" fmla="*/ 81 w 122"/>
                <a:gd name="T29" fmla="*/ 26 h 89"/>
                <a:gd name="T30" fmla="*/ 66 w 122"/>
                <a:gd name="T31" fmla="*/ 26 h 89"/>
                <a:gd name="T32" fmla="*/ 63 w 122"/>
                <a:gd name="T33" fmla="*/ 23 h 89"/>
                <a:gd name="T34" fmla="*/ 59 w 122"/>
                <a:gd name="T35" fmla="*/ 15 h 89"/>
                <a:gd name="T36" fmla="*/ 48 w 122"/>
                <a:gd name="T37" fmla="*/ 0 h 89"/>
                <a:gd name="T38" fmla="*/ 44 w 122"/>
                <a:gd name="T39" fmla="*/ 0 h 89"/>
                <a:gd name="T40" fmla="*/ 41 w 122"/>
                <a:gd name="T41" fmla="*/ 0 h 89"/>
                <a:gd name="T42" fmla="*/ 37 w 122"/>
                <a:gd name="T43" fmla="*/ 4 h 89"/>
                <a:gd name="T44" fmla="*/ 29 w 122"/>
                <a:gd name="T45" fmla="*/ 0 h 89"/>
                <a:gd name="T46" fmla="*/ 29 w 122"/>
                <a:gd name="T47" fmla="*/ 0 h 89"/>
                <a:gd name="T48" fmla="*/ 18 w 122"/>
                <a:gd name="T49" fmla="*/ 8 h 89"/>
                <a:gd name="T50" fmla="*/ 7 w 122"/>
                <a:gd name="T51" fmla="*/ 15 h 89"/>
                <a:gd name="T52" fmla="*/ 0 w 122"/>
                <a:gd name="T53" fmla="*/ 26 h 89"/>
                <a:gd name="T54" fmla="*/ 7 w 122"/>
                <a:gd name="T55" fmla="*/ 26 h 89"/>
                <a:gd name="T56" fmla="*/ 11 w 122"/>
                <a:gd name="T57" fmla="*/ 30 h 89"/>
                <a:gd name="T58" fmla="*/ 22 w 122"/>
                <a:gd name="T59" fmla="*/ 34 h 89"/>
                <a:gd name="T60" fmla="*/ 26 w 122"/>
                <a:gd name="T61" fmla="*/ 38 h 89"/>
                <a:gd name="T62" fmla="*/ 22 w 122"/>
                <a:gd name="T63" fmla="*/ 45 h 89"/>
                <a:gd name="T64" fmla="*/ 18 w 122"/>
                <a:gd name="T65" fmla="*/ 49 h 89"/>
                <a:gd name="T66" fmla="*/ 22 w 122"/>
                <a:gd name="T67" fmla="*/ 60 h 89"/>
                <a:gd name="T68" fmla="*/ 26 w 122"/>
                <a:gd name="T69" fmla="*/ 75 h 89"/>
                <a:gd name="T70" fmla="*/ 37 w 122"/>
                <a:gd name="T71" fmla="*/ 78 h 89"/>
                <a:gd name="T72" fmla="*/ 44 w 122"/>
                <a:gd name="T73" fmla="*/ 86 h 89"/>
                <a:gd name="T74" fmla="*/ 55 w 122"/>
                <a:gd name="T75" fmla="*/ 86 h 89"/>
                <a:gd name="T76" fmla="*/ 59 w 122"/>
                <a:gd name="T7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89">
                  <a:moveTo>
                    <a:pt x="59" y="89"/>
                  </a:moveTo>
                  <a:lnTo>
                    <a:pt x="59" y="89"/>
                  </a:lnTo>
                  <a:lnTo>
                    <a:pt x="66" y="82"/>
                  </a:lnTo>
                  <a:lnTo>
                    <a:pt x="70" y="78"/>
                  </a:lnTo>
                  <a:lnTo>
                    <a:pt x="74" y="75"/>
                  </a:lnTo>
                  <a:lnTo>
                    <a:pt x="78" y="71"/>
                  </a:lnTo>
                  <a:lnTo>
                    <a:pt x="81" y="71"/>
                  </a:lnTo>
                  <a:lnTo>
                    <a:pt x="89" y="78"/>
                  </a:lnTo>
                  <a:lnTo>
                    <a:pt x="92" y="75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4" y="82"/>
                  </a:lnTo>
                  <a:lnTo>
                    <a:pt x="111" y="86"/>
                  </a:lnTo>
                  <a:lnTo>
                    <a:pt x="115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22" y="82"/>
                  </a:lnTo>
                  <a:lnTo>
                    <a:pt x="118" y="75"/>
                  </a:lnTo>
                  <a:lnTo>
                    <a:pt x="118" y="67"/>
                  </a:lnTo>
                  <a:lnTo>
                    <a:pt x="115" y="67"/>
                  </a:lnTo>
                  <a:lnTo>
                    <a:pt x="111" y="60"/>
                  </a:lnTo>
                  <a:lnTo>
                    <a:pt x="111" y="52"/>
                  </a:lnTo>
                  <a:lnTo>
                    <a:pt x="107" y="49"/>
                  </a:lnTo>
                  <a:lnTo>
                    <a:pt x="104" y="49"/>
                  </a:lnTo>
                  <a:lnTo>
                    <a:pt x="100" y="41"/>
                  </a:lnTo>
                  <a:lnTo>
                    <a:pt x="96" y="38"/>
                  </a:lnTo>
                  <a:lnTo>
                    <a:pt x="89" y="34"/>
                  </a:lnTo>
                  <a:lnTo>
                    <a:pt x="85" y="30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9" y="15"/>
                  </a:lnTo>
                  <a:lnTo>
                    <a:pt x="52" y="8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18" y="8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8" y="34"/>
                  </a:lnTo>
                  <a:lnTo>
                    <a:pt x="22" y="34"/>
                  </a:lnTo>
                  <a:lnTo>
                    <a:pt x="22" y="38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22" y="45"/>
                  </a:lnTo>
                  <a:lnTo>
                    <a:pt x="22" y="49"/>
                  </a:lnTo>
                  <a:lnTo>
                    <a:pt x="18" y="49"/>
                  </a:lnTo>
                  <a:lnTo>
                    <a:pt x="18" y="52"/>
                  </a:lnTo>
                  <a:lnTo>
                    <a:pt x="22" y="60"/>
                  </a:lnTo>
                  <a:lnTo>
                    <a:pt x="26" y="67"/>
                  </a:lnTo>
                  <a:lnTo>
                    <a:pt x="26" y="75"/>
                  </a:lnTo>
                  <a:lnTo>
                    <a:pt x="33" y="78"/>
                  </a:lnTo>
                  <a:lnTo>
                    <a:pt x="37" y="78"/>
                  </a:lnTo>
                  <a:lnTo>
                    <a:pt x="44" y="82"/>
                  </a:lnTo>
                  <a:lnTo>
                    <a:pt x="44" y="86"/>
                  </a:lnTo>
                  <a:lnTo>
                    <a:pt x="52" y="86"/>
                  </a:lnTo>
                  <a:lnTo>
                    <a:pt x="55" y="86"/>
                  </a:lnTo>
                  <a:lnTo>
                    <a:pt x="59" y="86"/>
                  </a:lnTo>
                  <a:lnTo>
                    <a:pt x="59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532047" y="2374398"/>
              <a:ext cx="280486" cy="214868"/>
            </a:xfrm>
            <a:custGeom>
              <a:avLst/>
              <a:gdLst>
                <a:gd name="T0" fmla="*/ 200 w 218"/>
                <a:gd name="T1" fmla="*/ 15 h 167"/>
                <a:gd name="T2" fmla="*/ 211 w 218"/>
                <a:gd name="T3" fmla="*/ 15 h 167"/>
                <a:gd name="T4" fmla="*/ 211 w 218"/>
                <a:gd name="T5" fmla="*/ 22 h 167"/>
                <a:gd name="T6" fmla="*/ 203 w 218"/>
                <a:gd name="T7" fmla="*/ 30 h 167"/>
                <a:gd name="T8" fmla="*/ 177 w 218"/>
                <a:gd name="T9" fmla="*/ 34 h 167"/>
                <a:gd name="T10" fmla="*/ 166 w 218"/>
                <a:gd name="T11" fmla="*/ 41 h 167"/>
                <a:gd name="T12" fmla="*/ 174 w 218"/>
                <a:gd name="T13" fmla="*/ 60 h 167"/>
                <a:gd name="T14" fmla="*/ 166 w 218"/>
                <a:gd name="T15" fmla="*/ 78 h 167"/>
                <a:gd name="T16" fmla="*/ 152 w 218"/>
                <a:gd name="T17" fmla="*/ 82 h 167"/>
                <a:gd name="T18" fmla="*/ 152 w 218"/>
                <a:gd name="T19" fmla="*/ 89 h 167"/>
                <a:gd name="T20" fmla="*/ 152 w 218"/>
                <a:gd name="T21" fmla="*/ 97 h 167"/>
                <a:gd name="T22" fmla="*/ 144 w 218"/>
                <a:gd name="T23" fmla="*/ 104 h 167"/>
                <a:gd name="T24" fmla="*/ 144 w 218"/>
                <a:gd name="T25" fmla="*/ 111 h 167"/>
                <a:gd name="T26" fmla="*/ 137 w 218"/>
                <a:gd name="T27" fmla="*/ 119 h 167"/>
                <a:gd name="T28" fmla="*/ 129 w 218"/>
                <a:gd name="T29" fmla="*/ 123 h 167"/>
                <a:gd name="T30" fmla="*/ 126 w 218"/>
                <a:gd name="T31" fmla="*/ 123 h 167"/>
                <a:gd name="T32" fmla="*/ 118 w 218"/>
                <a:gd name="T33" fmla="*/ 130 h 167"/>
                <a:gd name="T34" fmla="*/ 107 w 218"/>
                <a:gd name="T35" fmla="*/ 134 h 167"/>
                <a:gd name="T36" fmla="*/ 103 w 218"/>
                <a:gd name="T37" fmla="*/ 137 h 167"/>
                <a:gd name="T38" fmla="*/ 100 w 218"/>
                <a:gd name="T39" fmla="*/ 149 h 167"/>
                <a:gd name="T40" fmla="*/ 100 w 218"/>
                <a:gd name="T41" fmla="*/ 156 h 167"/>
                <a:gd name="T42" fmla="*/ 85 w 218"/>
                <a:gd name="T43" fmla="*/ 160 h 167"/>
                <a:gd name="T44" fmla="*/ 66 w 218"/>
                <a:gd name="T45" fmla="*/ 163 h 167"/>
                <a:gd name="T46" fmla="*/ 37 w 218"/>
                <a:gd name="T47" fmla="*/ 167 h 167"/>
                <a:gd name="T48" fmla="*/ 29 w 218"/>
                <a:gd name="T49" fmla="*/ 141 h 167"/>
                <a:gd name="T50" fmla="*/ 26 w 218"/>
                <a:gd name="T51" fmla="*/ 126 h 167"/>
                <a:gd name="T52" fmla="*/ 7 w 218"/>
                <a:gd name="T53" fmla="*/ 119 h 167"/>
                <a:gd name="T54" fmla="*/ 3 w 218"/>
                <a:gd name="T55" fmla="*/ 104 h 167"/>
                <a:gd name="T56" fmla="*/ 7 w 218"/>
                <a:gd name="T57" fmla="*/ 93 h 167"/>
                <a:gd name="T58" fmla="*/ 0 w 218"/>
                <a:gd name="T59" fmla="*/ 85 h 167"/>
                <a:gd name="T60" fmla="*/ 0 w 218"/>
                <a:gd name="T61" fmla="*/ 78 h 167"/>
                <a:gd name="T62" fmla="*/ 7 w 218"/>
                <a:gd name="T63" fmla="*/ 71 h 167"/>
                <a:gd name="T64" fmla="*/ 3 w 218"/>
                <a:gd name="T65" fmla="*/ 67 h 167"/>
                <a:gd name="T66" fmla="*/ 7 w 218"/>
                <a:gd name="T67" fmla="*/ 60 h 167"/>
                <a:gd name="T68" fmla="*/ 11 w 218"/>
                <a:gd name="T69" fmla="*/ 60 h 167"/>
                <a:gd name="T70" fmla="*/ 18 w 218"/>
                <a:gd name="T71" fmla="*/ 60 h 167"/>
                <a:gd name="T72" fmla="*/ 26 w 218"/>
                <a:gd name="T73" fmla="*/ 63 h 167"/>
                <a:gd name="T74" fmla="*/ 33 w 218"/>
                <a:gd name="T75" fmla="*/ 63 h 167"/>
                <a:gd name="T76" fmla="*/ 40 w 218"/>
                <a:gd name="T77" fmla="*/ 56 h 167"/>
                <a:gd name="T78" fmla="*/ 52 w 218"/>
                <a:gd name="T79" fmla="*/ 48 h 167"/>
                <a:gd name="T80" fmla="*/ 55 w 218"/>
                <a:gd name="T81" fmla="*/ 45 h 167"/>
                <a:gd name="T82" fmla="*/ 59 w 218"/>
                <a:gd name="T83" fmla="*/ 34 h 167"/>
                <a:gd name="T84" fmla="*/ 59 w 218"/>
                <a:gd name="T85" fmla="*/ 30 h 167"/>
                <a:gd name="T86" fmla="*/ 66 w 218"/>
                <a:gd name="T87" fmla="*/ 26 h 167"/>
                <a:gd name="T88" fmla="*/ 77 w 218"/>
                <a:gd name="T89" fmla="*/ 22 h 167"/>
                <a:gd name="T90" fmla="*/ 85 w 218"/>
                <a:gd name="T91" fmla="*/ 22 h 167"/>
                <a:gd name="T92" fmla="*/ 96 w 218"/>
                <a:gd name="T93" fmla="*/ 26 h 167"/>
                <a:gd name="T94" fmla="*/ 103 w 218"/>
                <a:gd name="T95" fmla="*/ 26 h 167"/>
                <a:gd name="T96" fmla="*/ 114 w 218"/>
                <a:gd name="T97" fmla="*/ 30 h 167"/>
                <a:gd name="T98" fmla="*/ 122 w 218"/>
                <a:gd name="T99" fmla="*/ 22 h 167"/>
                <a:gd name="T100" fmla="*/ 129 w 218"/>
                <a:gd name="T101" fmla="*/ 26 h 167"/>
                <a:gd name="T102" fmla="*/ 133 w 218"/>
                <a:gd name="T103" fmla="*/ 22 h 167"/>
                <a:gd name="T104" fmla="*/ 137 w 218"/>
                <a:gd name="T105" fmla="*/ 19 h 167"/>
                <a:gd name="T106" fmla="*/ 144 w 218"/>
                <a:gd name="T107" fmla="*/ 19 h 167"/>
                <a:gd name="T108" fmla="*/ 144 w 218"/>
                <a:gd name="T109" fmla="*/ 11 h 167"/>
                <a:gd name="T110" fmla="*/ 148 w 218"/>
                <a:gd name="T111" fmla="*/ 0 h 167"/>
                <a:gd name="T112" fmla="*/ 159 w 218"/>
                <a:gd name="T113" fmla="*/ 4 h 167"/>
                <a:gd name="T114" fmla="*/ 159 w 218"/>
                <a:gd name="T115" fmla="*/ 11 h 167"/>
                <a:gd name="T116" fmla="*/ 163 w 218"/>
                <a:gd name="T117" fmla="*/ 19 h 167"/>
                <a:gd name="T118" fmla="*/ 166 w 218"/>
                <a:gd name="T119" fmla="*/ 30 h 167"/>
                <a:gd name="T120" fmla="*/ 174 w 218"/>
                <a:gd name="T121" fmla="*/ 34 h 167"/>
                <a:gd name="T122" fmla="*/ 181 w 218"/>
                <a:gd name="T123" fmla="*/ 30 h 167"/>
                <a:gd name="T124" fmla="*/ 189 w 218"/>
                <a:gd name="T125" fmla="*/ 2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167">
                  <a:moveTo>
                    <a:pt x="189" y="22"/>
                  </a:moveTo>
                  <a:lnTo>
                    <a:pt x="196" y="19"/>
                  </a:lnTo>
                  <a:lnTo>
                    <a:pt x="200" y="15"/>
                  </a:lnTo>
                  <a:lnTo>
                    <a:pt x="200" y="19"/>
                  </a:lnTo>
                  <a:lnTo>
                    <a:pt x="207" y="19"/>
                  </a:lnTo>
                  <a:lnTo>
                    <a:pt x="211" y="15"/>
                  </a:lnTo>
                  <a:lnTo>
                    <a:pt x="218" y="15"/>
                  </a:lnTo>
                  <a:lnTo>
                    <a:pt x="218" y="19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1" y="30"/>
                  </a:lnTo>
                  <a:lnTo>
                    <a:pt x="203" y="30"/>
                  </a:lnTo>
                  <a:lnTo>
                    <a:pt x="189" y="34"/>
                  </a:lnTo>
                  <a:lnTo>
                    <a:pt x="185" y="34"/>
                  </a:lnTo>
                  <a:lnTo>
                    <a:pt x="177" y="34"/>
                  </a:lnTo>
                  <a:lnTo>
                    <a:pt x="174" y="37"/>
                  </a:lnTo>
                  <a:lnTo>
                    <a:pt x="170" y="37"/>
                  </a:lnTo>
                  <a:lnTo>
                    <a:pt x="166" y="41"/>
                  </a:lnTo>
                  <a:lnTo>
                    <a:pt x="163" y="45"/>
                  </a:lnTo>
                  <a:lnTo>
                    <a:pt x="170" y="56"/>
                  </a:lnTo>
                  <a:lnTo>
                    <a:pt x="174" y="60"/>
                  </a:lnTo>
                  <a:lnTo>
                    <a:pt x="163" y="71"/>
                  </a:lnTo>
                  <a:lnTo>
                    <a:pt x="166" y="74"/>
                  </a:lnTo>
                  <a:lnTo>
                    <a:pt x="166" y="78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2" y="82"/>
                  </a:lnTo>
                  <a:lnTo>
                    <a:pt x="148" y="82"/>
                  </a:lnTo>
                  <a:lnTo>
                    <a:pt x="148" y="89"/>
                  </a:lnTo>
                  <a:lnTo>
                    <a:pt x="152" y="89"/>
                  </a:lnTo>
                  <a:lnTo>
                    <a:pt x="155" y="93"/>
                  </a:lnTo>
                  <a:lnTo>
                    <a:pt x="155" y="97"/>
                  </a:lnTo>
                  <a:lnTo>
                    <a:pt x="152" y="97"/>
                  </a:lnTo>
                  <a:lnTo>
                    <a:pt x="148" y="97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4" y="119"/>
                  </a:lnTo>
                  <a:lnTo>
                    <a:pt x="140" y="123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7" y="123"/>
                  </a:lnTo>
                  <a:lnTo>
                    <a:pt x="129" y="123"/>
                  </a:lnTo>
                  <a:lnTo>
                    <a:pt x="129" y="119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18" y="126"/>
                  </a:lnTo>
                  <a:lnTo>
                    <a:pt x="122" y="126"/>
                  </a:lnTo>
                  <a:lnTo>
                    <a:pt x="118" y="130"/>
                  </a:lnTo>
                  <a:lnTo>
                    <a:pt x="114" y="134"/>
                  </a:lnTo>
                  <a:lnTo>
                    <a:pt x="111" y="130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100" y="145"/>
                  </a:lnTo>
                  <a:lnTo>
                    <a:pt x="100" y="149"/>
                  </a:lnTo>
                  <a:lnTo>
                    <a:pt x="100" y="152"/>
                  </a:lnTo>
                  <a:lnTo>
                    <a:pt x="103" y="156"/>
                  </a:lnTo>
                  <a:lnTo>
                    <a:pt x="100" y="156"/>
                  </a:lnTo>
                  <a:lnTo>
                    <a:pt x="96" y="160"/>
                  </a:lnTo>
                  <a:lnTo>
                    <a:pt x="89" y="160"/>
                  </a:lnTo>
                  <a:lnTo>
                    <a:pt x="85" y="160"/>
                  </a:lnTo>
                  <a:lnTo>
                    <a:pt x="74" y="160"/>
                  </a:lnTo>
                  <a:lnTo>
                    <a:pt x="70" y="163"/>
                  </a:lnTo>
                  <a:lnTo>
                    <a:pt x="66" y="163"/>
                  </a:lnTo>
                  <a:lnTo>
                    <a:pt x="63" y="163"/>
                  </a:lnTo>
                  <a:lnTo>
                    <a:pt x="55" y="163"/>
                  </a:lnTo>
                  <a:lnTo>
                    <a:pt x="37" y="167"/>
                  </a:lnTo>
                  <a:lnTo>
                    <a:pt x="15" y="160"/>
                  </a:lnTo>
                  <a:lnTo>
                    <a:pt x="29" y="145"/>
                  </a:lnTo>
                  <a:lnTo>
                    <a:pt x="29" y="141"/>
                  </a:lnTo>
                  <a:lnTo>
                    <a:pt x="26" y="137"/>
                  </a:lnTo>
                  <a:lnTo>
                    <a:pt x="29" y="134"/>
                  </a:lnTo>
                  <a:lnTo>
                    <a:pt x="26" y="126"/>
                  </a:lnTo>
                  <a:lnTo>
                    <a:pt x="11" y="126"/>
                  </a:lnTo>
                  <a:lnTo>
                    <a:pt x="11" y="123"/>
                  </a:lnTo>
                  <a:lnTo>
                    <a:pt x="7" y="119"/>
                  </a:lnTo>
                  <a:lnTo>
                    <a:pt x="11" y="119"/>
                  </a:lnTo>
                  <a:lnTo>
                    <a:pt x="7" y="111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3" y="93"/>
                  </a:lnTo>
                  <a:lnTo>
                    <a:pt x="3" y="89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3" y="67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3" y="63"/>
                  </a:lnTo>
                  <a:lnTo>
                    <a:pt x="37" y="60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37" y="52"/>
                  </a:lnTo>
                  <a:lnTo>
                    <a:pt x="44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55" y="37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26"/>
                  </a:lnTo>
                  <a:lnTo>
                    <a:pt x="63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4" y="22"/>
                  </a:lnTo>
                  <a:lnTo>
                    <a:pt x="77" y="22"/>
                  </a:lnTo>
                  <a:lnTo>
                    <a:pt x="81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9" y="22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26"/>
                  </a:lnTo>
                  <a:lnTo>
                    <a:pt x="100" y="22"/>
                  </a:lnTo>
                  <a:lnTo>
                    <a:pt x="103" y="26"/>
                  </a:lnTo>
                  <a:lnTo>
                    <a:pt x="107" y="30"/>
                  </a:lnTo>
                  <a:lnTo>
                    <a:pt x="111" y="30"/>
                  </a:lnTo>
                  <a:lnTo>
                    <a:pt x="114" y="30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2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9" y="26"/>
                  </a:lnTo>
                  <a:lnTo>
                    <a:pt x="133" y="26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40" y="19"/>
                  </a:lnTo>
                  <a:lnTo>
                    <a:pt x="144" y="19"/>
                  </a:lnTo>
                  <a:lnTo>
                    <a:pt x="144" y="15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8" y="8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5" y="0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59" y="8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63" y="11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3" y="22"/>
                  </a:lnTo>
                  <a:lnTo>
                    <a:pt x="163" y="30"/>
                  </a:lnTo>
                  <a:lnTo>
                    <a:pt x="166" y="30"/>
                  </a:lnTo>
                  <a:lnTo>
                    <a:pt x="166" y="34"/>
                  </a:lnTo>
                  <a:lnTo>
                    <a:pt x="170" y="34"/>
                  </a:lnTo>
                  <a:lnTo>
                    <a:pt x="174" y="34"/>
                  </a:lnTo>
                  <a:lnTo>
                    <a:pt x="177" y="34"/>
                  </a:lnTo>
                  <a:lnTo>
                    <a:pt x="177" y="30"/>
                  </a:lnTo>
                  <a:lnTo>
                    <a:pt x="181" y="30"/>
                  </a:lnTo>
                  <a:lnTo>
                    <a:pt x="185" y="26"/>
                  </a:lnTo>
                  <a:lnTo>
                    <a:pt x="185" y="22"/>
                  </a:lnTo>
                  <a:lnTo>
                    <a:pt x="189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Freeform 37"/>
            <p:cNvSpPr>
              <a:spLocks noEditPoints="1"/>
            </p:cNvSpPr>
            <p:nvPr/>
          </p:nvSpPr>
          <p:spPr bwMode="auto">
            <a:xfrm>
              <a:off x="4435835" y="1921504"/>
              <a:ext cx="133810" cy="95211"/>
            </a:xfrm>
            <a:custGeom>
              <a:avLst/>
              <a:gdLst>
                <a:gd name="T0" fmla="*/ 22 w 28"/>
                <a:gd name="T1" fmla="*/ 19 h 20"/>
                <a:gd name="T2" fmla="*/ 22 w 28"/>
                <a:gd name="T3" fmla="*/ 18 h 20"/>
                <a:gd name="T4" fmla="*/ 20 w 28"/>
                <a:gd name="T5" fmla="*/ 18 h 20"/>
                <a:gd name="T6" fmla="*/ 20 w 28"/>
                <a:gd name="T7" fmla="*/ 19 h 20"/>
                <a:gd name="T8" fmla="*/ 26 w 28"/>
                <a:gd name="T9" fmla="*/ 16 h 20"/>
                <a:gd name="T10" fmla="*/ 26 w 28"/>
                <a:gd name="T11" fmla="*/ 14 h 20"/>
                <a:gd name="T12" fmla="*/ 18 w 28"/>
                <a:gd name="T13" fmla="*/ 12 h 20"/>
                <a:gd name="T14" fmla="*/ 15 w 28"/>
                <a:gd name="T15" fmla="*/ 15 h 20"/>
                <a:gd name="T16" fmla="*/ 13 w 28"/>
                <a:gd name="T17" fmla="*/ 14 h 20"/>
                <a:gd name="T18" fmla="*/ 13 w 28"/>
                <a:gd name="T19" fmla="*/ 12 h 20"/>
                <a:gd name="T20" fmla="*/ 14 w 28"/>
                <a:gd name="T21" fmla="*/ 12 h 20"/>
                <a:gd name="T22" fmla="*/ 15 w 28"/>
                <a:gd name="T23" fmla="*/ 12 h 20"/>
                <a:gd name="T24" fmla="*/ 16 w 28"/>
                <a:gd name="T25" fmla="*/ 10 h 20"/>
                <a:gd name="T26" fmla="*/ 17 w 28"/>
                <a:gd name="T27" fmla="*/ 13 h 20"/>
                <a:gd name="T28" fmla="*/ 17 w 28"/>
                <a:gd name="T29" fmla="*/ 14 h 20"/>
                <a:gd name="T30" fmla="*/ 15 w 28"/>
                <a:gd name="T31" fmla="*/ 16 h 20"/>
                <a:gd name="T32" fmla="*/ 17 w 28"/>
                <a:gd name="T33" fmla="*/ 16 h 20"/>
                <a:gd name="T34" fmla="*/ 13 w 28"/>
                <a:gd name="T35" fmla="*/ 16 h 20"/>
                <a:gd name="T36" fmla="*/ 15 w 28"/>
                <a:gd name="T37" fmla="*/ 16 h 20"/>
                <a:gd name="T38" fmla="*/ 15 w 28"/>
                <a:gd name="T39" fmla="*/ 17 h 20"/>
                <a:gd name="T40" fmla="*/ 14 w 28"/>
                <a:gd name="T41" fmla="*/ 18 h 20"/>
                <a:gd name="T42" fmla="*/ 12 w 28"/>
                <a:gd name="T43" fmla="*/ 17 h 20"/>
                <a:gd name="T44" fmla="*/ 9 w 28"/>
                <a:gd name="T45" fmla="*/ 12 h 20"/>
                <a:gd name="T46" fmla="*/ 10 w 28"/>
                <a:gd name="T47" fmla="*/ 12 h 20"/>
                <a:gd name="T48" fmla="*/ 10 w 28"/>
                <a:gd name="T49" fmla="*/ 17 h 20"/>
                <a:gd name="T50" fmla="*/ 10 w 28"/>
                <a:gd name="T51" fmla="*/ 17 h 20"/>
                <a:gd name="T52" fmla="*/ 11 w 28"/>
                <a:gd name="T53" fmla="*/ 15 h 20"/>
                <a:gd name="T54" fmla="*/ 10 w 28"/>
                <a:gd name="T55" fmla="*/ 13 h 20"/>
                <a:gd name="T56" fmla="*/ 9 w 28"/>
                <a:gd name="T57" fmla="*/ 16 h 20"/>
                <a:gd name="T58" fmla="*/ 7 w 28"/>
                <a:gd name="T59" fmla="*/ 14 h 20"/>
                <a:gd name="T60" fmla="*/ 12 w 28"/>
                <a:gd name="T61" fmla="*/ 2 h 20"/>
                <a:gd name="T62" fmla="*/ 3 w 28"/>
                <a:gd name="T63" fmla="*/ 6 h 20"/>
                <a:gd name="T64" fmla="*/ 3 w 28"/>
                <a:gd name="T65" fmla="*/ 7 h 20"/>
                <a:gd name="T66" fmla="*/ 2 w 28"/>
                <a:gd name="T67" fmla="*/ 6 h 20"/>
                <a:gd name="T68" fmla="*/ 6 w 28"/>
                <a:gd name="T69" fmla="*/ 5 h 20"/>
                <a:gd name="T70" fmla="*/ 8 w 28"/>
                <a:gd name="T71" fmla="*/ 5 h 20"/>
                <a:gd name="T72" fmla="*/ 9 w 28"/>
                <a:gd name="T73" fmla="*/ 1 h 20"/>
                <a:gd name="T74" fmla="*/ 7 w 28"/>
                <a:gd name="T75" fmla="*/ 2 h 20"/>
                <a:gd name="T76" fmla="*/ 5 w 28"/>
                <a:gd name="T77" fmla="*/ 4 h 20"/>
                <a:gd name="T78" fmla="*/ 2 w 28"/>
                <a:gd name="T79" fmla="*/ 5 h 20"/>
                <a:gd name="T80" fmla="*/ 1 w 28"/>
                <a:gd name="T81" fmla="*/ 6 h 20"/>
                <a:gd name="T82" fmla="*/ 6 w 28"/>
                <a:gd name="T83" fmla="*/ 16 h 20"/>
                <a:gd name="T84" fmla="*/ 6 w 28"/>
                <a:gd name="T85" fmla="*/ 15 h 20"/>
                <a:gd name="T86" fmla="*/ 7 w 28"/>
                <a:gd name="T87" fmla="*/ 12 h 20"/>
                <a:gd name="T88" fmla="*/ 9 w 28"/>
                <a:gd name="T89" fmla="*/ 11 h 20"/>
                <a:gd name="T90" fmla="*/ 10 w 28"/>
                <a:gd name="T91" fmla="*/ 9 h 20"/>
                <a:gd name="T92" fmla="*/ 11 w 28"/>
                <a:gd name="T93" fmla="*/ 9 h 20"/>
                <a:gd name="T94" fmla="*/ 9 w 28"/>
                <a:gd name="T95" fmla="*/ 8 h 20"/>
                <a:gd name="T96" fmla="*/ 8 w 28"/>
                <a:gd name="T97" fmla="*/ 6 h 20"/>
                <a:gd name="T98" fmla="*/ 5 w 28"/>
                <a:gd name="T99" fmla="*/ 5 h 20"/>
                <a:gd name="T100" fmla="*/ 5 w 28"/>
                <a:gd name="T101" fmla="*/ 7 h 20"/>
                <a:gd name="T102" fmla="*/ 4 w 28"/>
                <a:gd name="T103" fmla="*/ 8 h 20"/>
                <a:gd name="T104" fmla="*/ 4 w 28"/>
                <a:gd name="T105" fmla="*/ 6 h 20"/>
                <a:gd name="T106" fmla="*/ 2 w 28"/>
                <a:gd name="T107" fmla="*/ 8 h 20"/>
                <a:gd name="T108" fmla="*/ 1 w 28"/>
                <a:gd name="T109" fmla="*/ 9 h 20"/>
                <a:gd name="T110" fmla="*/ 0 w 28"/>
                <a:gd name="T111" fmla="*/ 10 h 20"/>
                <a:gd name="T112" fmla="*/ 0 w 28"/>
                <a:gd name="T113" fmla="*/ 12 h 20"/>
                <a:gd name="T114" fmla="*/ 2 w 28"/>
                <a:gd name="T115" fmla="*/ 14 h 20"/>
                <a:gd name="T116" fmla="*/ 3 w 28"/>
                <a:gd name="T11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0">
                  <a:moveTo>
                    <a:pt x="20" y="19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18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3" y="16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9" y="12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6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11" y="15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5"/>
                    <a:pt x="11" y="15"/>
                  </a:cubicBezTo>
                  <a:close/>
                  <a:moveTo>
                    <a:pt x="7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11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3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Freeform 38"/>
            <p:cNvSpPr>
              <a:spLocks noEditPoints="1"/>
            </p:cNvSpPr>
            <p:nvPr/>
          </p:nvSpPr>
          <p:spPr bwMode="auto">
            <a:xfrm>
              <a:off x="4368931" y="1467324"/>
              <a:ext cx="428448" cy="449035"/>
            </a:xfrm>
            <a:custGeom>
              <a:avLst/>
              <a:gdLst>
                <a:gd name="T0" fmla="*/ 86 w 90"/>
                <a:gd name="T1" fmla="*/ 12 h 94"/>
                <a:gd name="T2" fmla="*/ 89 w 90"/>
                <a:gd name="T3" fmla="*/ 7 h 94"/>
                <a:gd name="T4" fmla="*/ 83 w 90"/>
                <a:gd name="T5" fmla="*/ 5 h 94"/>
                <a:gd name="T6" fmla="*/ 79 w 90"/>
                <a:gd name="T7" fmla="*/ 5 h 94"/>
                <a:gd name="T8" fmla="*/ 76 w 90"/>
                <a:gd name="T9" fmla="*/ 0 h 94"/>
                <a:gd name="T10" fmla="*/ 73 w 90"/>
                <a:gd name="T11" fmla="*/ 6 h 94"/>
                <a:gd name="T12" fmla="*/ 67 w 90"/>
                <a:gd name="T13" fmla="*/ 9 h 94"/>
                <a:gd name="T14" fmla="*/ 65 w 90"/>
                <a:gd name="T15" fmla="*/ 4 h 94"/>
                <a:gd name="T16" fmla="*/ 62 w 90"/>
                <a:gd name="T17" fmla="*/ 10 h 94"/>
                <a:gd name="T18" fmla="*/ 57 w 90"/>
                <a:gd name="T19" fmla="*/ 11 h 94"/>
                <a:gd name="T20" fmla="*/ 51 w 90"/>
                <a:gd name="T21" fmla="*/ 16 h 94"/>
                <a:gd name="T22" fmla="*/ 49 w 90"/>
                <a:gd name="T23" fmla="*/ 18 h 94"/>
                <a:gd name="T24" fmla="*/ 44 w 90"/>
                <a:gd name="T25" fmla="*/ 18 h 94"/>
                <a:gd name="T26" fmla="*/ 40 w 90"/>
                <a:gd name="T27" fmla="*/ 23 h 94"/>
                <a:gd name="T28" fmla="*/ 39 w 90"/>
                <a:gd name="T29" fmla="*/ 26 h 94"/>
                <a:gd name="T30" fmla="*/ 35 w 90"/>
                <a:gd name="T31" fmla="*/ 29 h 94"/>
                <a:gd name="T32" fmla="*/ 35 w 90"/>
                <a:gd name="T33" fmla="*/ 32 h 94"/>
                <a:gd name="T34" fmla="*/ 31 w 90"/>
                <a:gd name="T35" fmla="*/ 37 h 94"/>
                <a:gd name="T36" fmla="*/ 30 w 90"/>
                <a:gd name="T37" fmla="*/ 40 h 94"/>
                <a:gd name="T38" fmla="*/ 28 w 90"/>
                <a:gd name="T39" fmla="*/ 46 h 94"/>
                <a:gd name="T40" fmla="*/ 23 w 90"/>
                <a:gd name="T41" fmla="*/ 51 h 94"/>
                <a:gd name="T42" fmla="*/ 18 w 90"/>
                <a:gd name="T43" fmla="*/ 57 h 94"/>
                <a:gd name="T44" fmla="*/ 24 w 90"/>
                <a:gd name="T45" fmla="*/ 57 h 94"/>
                <a:gd name="T46" fmla="*/ 16 w 90"/>
                <a:gd name="T47" fmla="*/ 59 h 94"/>
                <a:gd name="T48" fmla="*/ 14 w 90"/>
                <a:gd name="T49" fmla="*/ 63 h 94"/>
                <a:gd name="T50" fmla="*/ 10 w 90"/>
                <a:gd name="T51" fmla="*/ 64 h 94"/>
                <a:gd name="T52" fmla="*/ 8 w 90"/>
                <a:gd name="T53" fmla="*/ 67 h 94"/>
                <a:gd name="T54" fmla="*/ 1 w 90"/>
                <a:gd name="T55" fmla="*/ 68 h 94"/>
                <a:gd name="T56" fmla="*/ 2 w 90"/>
                <a:gd name="T57" fmla="*/ 72 h 94"/>
                <a:gd name="T58" fmla="*/ 7 w 90"/>
                <a:gd name="T59" fmla="*/ 73 h 94"/>
                <a:gd name="T60" fmla="*/ 8 w 90"/>
                <a:gd name="T61" fmla="*/ 75 h 94"/>
                <a:gd name="T62" fmla="*/ 2 w 90"/>
                <a:gd name="T63" fmla="*/ 77 h 94"/>
                <a:gd name="T64" fmla="*/ 8 w 90"/>
                <a:gd name="T65" fmla="*/ 79 h 94"/>
                <a:gd name="T66" fmla="*/ 4 w 90"/>
                <a:gd name="T67" fmla="*/ 84 h 94"/>
                <a:gd name="T68" fmla="*/ 6 w 90"/>
                <a:gd name="T69" fmla="*/ 88 h 94"/>
                <a:gd name="T70" fmla="*/ 10 w 90"/>
                <a:gd name="T71" fmla="*/ 94 h 94"/>
                <a:gd name="T72" fmla="*/ 18 w 90"/>
                <a:gd name="T73" fmla="*/ 87 h 94"/>
                <a:gd name="T74" fmla="*/ 22 w 90"/>
                <a:gd name="T75" fmla="*/ 85 h 94"/>
                <a:gd name="T76" fmla="*/ 28 w 90"/>
                <a:gd name="T77" fmla="*/ 88 h 94"/>
                <a:gd name="T78" fmla="*/ 28 w 90"/>
                <a:gd name="T79" fmla="*/ 66 h 94"/>
                <a:gd name="T80" fmla="*/ 34 w 90"/>
                <a:gd name="T81" fmla="*/ 40 h 94"/>
                <a:gd name="T82" fmla="*/ 45 w 90"/>
                <a:gd name="T83" fmla="*/ 25 h 94"/>
                <a:gd name="T84" fmla="*/ 53 w 90"/>
                <a:gd name="T85" fmla="*/ 18 h 94"/>
                <a:gd name="T86" fmla="*/ 69 w 90"/>
                <a:gd name="T87" fmla="*/ 20 h 94"/>
                <a:gd name="T88" fmla="*/ 79 w 90"/>
                <a:gd name="T89" fmla="*/ 10 h 94"/>
                <a:gd name="T90" fmla="*/ 3 w 90"/>
                <a:gd name="T91" fmla="*/ 81 h 94"/>
                <a:gd name="T92" fmla="*/ 1 w 90"/>
                <a:gd name="T93" fmla="*/ 80 h 94"/>
                <a:gd name="T94" fmla="*/ 4 w 90"/>
                <a:gd name="T95" fmla="*/ 67 h 94"/>
                <a:gd name="T96" fmla="*/ 15 w 90"/>
                <a:gd name="T97" fmla="*/ 58 h 94"/>
                <a:gd name="T98" fmla="*/ 26 w 90"/>
                <a:gd name="T99" fmla="*/ 44 h 94"/>
                <a:gd name="T100" fmla="*/ 27 w 90"/>
                <a:gd name="T101" fmla="*/ 30 h 94"/>
                <a:gd name="T102" fmla="*/ 33 w 90"/>
                <a:gd name="T103" fmla="*/ 23 h 94"/>
                <a:gd name="T104" fmla="*/ 36 w 90"/>
                <a:gd name="T105" fmla="*/ 20 h 94"/>
                <a:gd name="T106" fmla="*/ 35 w 90"/>
                <a:gd name="T107" fmla="*/ 22 h 94"/>
                <a:gd name="T108" fmla="*/ 44 w 90"/>
                <a:gd name="T109" fmla="*/ 16 h 94"/>
                <a:gd name="T110" fmla="*/ 44 w 90"/>
                <a:gd name="T111" fmla="*/ 16 h 94"/>
                <a:gd name="T112" fmla="*/ 49 w 90"/>
                <a:gd name="T113" fmla="*/ 12 h 94"/>
                <a:gd name="T114" fmla="*/ 51 w 90"/>
                <a:gd name="T115" fmla="*/ 10 h 94"/>
                <a:gd name="T116" fmla="*/ 62 w 90"/>
                <a:gd name="T117" fmla="*/ 6 h 94"/>
                <a:gd name="T118" fmla="*/ 62 w 90"/>
                <a:gd name="T119" fmla="*/ 5 h 94"/>
                <a:gd name="T120" fmla="*/ 71 w 90"/>
                <a:gd name="T121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94">
                  <a:moveTo>
                    <a:pt x="83" y="17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7"/>
                    <a:pt x="83" y="17"/>
                    <a:pt x="83" y="17"/>
                  </a:cubicBezTo>
                  <a:close/>
                  <a:moveTo>
                    <a:pt x="4" y="87"/>
                  </a:moveTo>
                  <a:cubicBezTo>
                    <a:pt x="4" y="87"/>
                    <a:pt x="4" y="87"/>
                    <a:pt x="4" y="87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lose/>
                  <a:moveTo>
                    <a:pt x="2" y="82"/>
                  </a:moveTo>
                  <a:cubicBezTo>
                    <a:pt x="2" y="82"/>
                    <a:pt x="2" y="82"/>
                    <a:pt x="2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lose/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lose/>
                  <a:moveTo>
                    <a:pt x="2" y="80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0"/>
                    <a:pt x="2" y="80"/>
                    <a:pt x="2" y="80"/>
                  </a:cubicBezTo>
                  <a:close/>
                  <a:moveTo>
                    <a:pt x="1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7"/>
                    <a:pt x="1" y="77"/>
                  </a:cubicBezTo>
                  <a:close/>
                  <a:moveTo>
                    <a:pt x="1" y="78"/>
                  </a:move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lose/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9"/>
                    <a:pt x="2" y="79"/>
                    <a:pt x="2" y="79"/>
                  </a:cubicBezTo>
                  <a:close/>
                  <a:moveTo>
                    <a:pt x="1" y="8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0"/>
                    <a:pt x="1" y="80"/>
                    <a:pt x="1" y="80"/>
                  </a:cubicBezTo>
                  <a:close/>
                  <a:moveTo>
                    <a:pt x="0" y="75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5"/>
                    <a:pt x="0" y="75"/>
                  </a:cubicBezTo>
                  <a:close/>
                  <a:moveTo>
                    <a:pt x="0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9"/>
                    <a:pt x="0" y="69"/>
                    <a:pt x="0" y="69"/>
                  </a:cubicBezTo>
                  <a:close/>
                  <a:moveTo>
                    <a:pt x="0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8"/>
                    <a:pt x="0" y="68"/>
                    <a:pt x="0" y="68"/>
                  </a:cubicBezTo>
                  <a:close/>
                  <a:moveTo>
                    <a:pt x="3" y="66"/>
                  </a:move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6"/>
                    <a:pt x="3" y="66"/>
                    <a:pt x="3" y="66"/>
                  </a:cubicBezTo>
                  <a:close/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6"/>
                    <a:pt x="4" y="66"/>
                    <a:pt x="4" y="66"/>
                  </a:cubicBezTo>
                  <a:close/>
                  <a:moveTo>
                    <a:pt x="12" y="61"/>
                  </a:moveTo>
                  <a:cubicBezTo>
                    <a:pt x="12" y="61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lose/>
                  <a:moveTo>
                    <a:pt x="12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13" y="58"/>
                  </a:moveTo>
                  <a:cubicBezTo>
                    <a:pt x="14" y="57"/>
                    <a:pt x="14" y="57"/>
                    <a:pt x="14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3" y="58"/>
                    <a:pt x="13" y="58"/>
                    <a:pt x="13" y="58"/>
                  </a:cubicBezTo>
                  <a:close/>
                  <a:moveTo>
                    <a:pt x="13" y="60"/>
                  </a:move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3" y="60"/>
                    <a:pt x="13" y="60"/>
                    <a:pt x="13" y="60"/>
                  </a:cubicBezTo>
                  <a:close/>
                  <a:moveTo>
                    <a:pt x="24" y="48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8"/>
                    <a:pt x="24" y="48"/>
                    <a:pt x="24" y="48"/>
                  </a:cubicBezTo>
                  <a:close/>
                  <a:moveTo>
                    <a:pt x="24" y="50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lose/>
                  <a:moveTo>
                    <a:pt x="26" y="43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2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32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3"/>
                    <a:pt x="32" y="33"/>
                    <a:pt x="32" y="33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lose/>
                  <a:moveTo>
                    <a:pt x="28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9" y="26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  <a:moveTo>
                    <a:pt x="33" y="23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4" y="23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5" y="19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36" y="20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9" y="20"/>
                  </a:moveTo>
                  <a:cubicBezTo>
                    <a:pt x="40" y="21"/>
                    <a:pt x="40" y="21"/>
                    <a:pt x="4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39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lose/>
                  <a:moveTo>
                    <a:pt x="41" y="21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44" y="16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close/>
                  <a:moveTo>
                    <a:pt x="44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4"/>
                    <a:pt x="44" y="14"/>
                    <a:pt x="44" y="14"/>
                  </a:cubicBezTo>
                  <a:close/>
                  <a:moveTo>
                    <a:pt x="48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1"/>
                    <a:pt x="46" y="11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2"/>
                  </a:cubicBezTo>
                  <a:close/>
                  <a:moveTo>
                    <a:pt x="51" y="10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lose/>
                  <a:moveTo>
                    <a:pt x="53" y="11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lose/>
                  <a:moveTo>
                    <a:pt x="60" y="8"/>
                  </a:moveTo>
                  <a:cubicBezTo>
                    <a:pt x="59" y="8"/>
                    <a:pt x="59" y="8"/>
                    <a:pt x="59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lose/>
                  <a:moveTo>
                    <a:pt x="61" y="8"/>
                  </a:moveTo>
                  <a:cubicBezTo>
                    <a:pt x="60" y="7"/>
                    <a:pt x="60" y="7"/>
                    <a:pt x="60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lose/>
                  <a:moveTo>
                    <a:pt x="59" y="6"/>
                  </a:moveTo>
                  <a:cubicBezTo>
                    <a:pt x="59" y="6"/>
                    <a:pt x="59" y="6"/>
                    <a:pt x="59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9" y="6"/>
                    <a:pt x="59" y="6"/>
                    <a:pt x="59" y="6"/>
                  </a:cubicBezTo>
                  <a:close/>
                  <a:moveTo>
                    <a:pt x="62" y="5"/>
                  </a:moveTo>
                  <a:cubicBezTo>
                    <a:pt x="62" y="5"/>
                    <a:pt x="63" y="4"/>
                    <a:pt x="63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lose/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66" y="1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lose/>
                  <a:moveTo>
                    <a:pt x="67" y="2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2"/>
                    <a:pt x="68" y="2"/>
                    <a:pt x="68" y="2"/>
                  </a:cubicBezTo>
                  <a:lnTo>
                    <a:pt x="67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4488589" y="1553527"/>
              <a:ext cx="213581" cy="434881"/>
            </a:xfrm>
            <a:custGeom>
              <a:avLst/>
              <a:gdLst>
                <a:gd name="T0" fmla="*/ 7 w 166"/>
                <a:gd name="T1" fmla="*/ 241 h 338"/>
                <a:gd name="T2" fmla="*/ 18 w 166"/>
                <a:gd name="T3" fmla="*/ 226 h 338"/>
                <a:gd name="T4" fmla="*/ 22 w 166"/>
                <a:gd name="T5" fmla="*/ 197 h 338"/>
                <a:gd name="T6" fmla="*/ 11 w 166"/>
                <a:gd name="T7" fmla="*/ 163 h 338"/>
                <a:gd name="T8" fmla="*/ 26 w 166"/>
                <a:gd name="T9" fmla="*/ 137 h 338"/>
                <a:gd name="T10" fmla="*/ 33 w 166"/>
                <a:gd name="T11" fmla="*/ 97 h 338"/>
                <a:gd name="T12" fmla="*/ 48 w 166"/>
                <a:gd name="T13" fmla="*/ 74 h 338"/>
                <a:gd name="T14" fmla="*/ 55 w 166"/>
                <a:gd name="T15" fmla="*/ 45 h 338"/>
                <a:gd name="T16" fmla="*/ 70 w 166"/>
                <a:gd name="T17" fmla="*/ 30 h 338"/>
                <a:gd name="T18" fmla="*/ 78 w 166"/>
                <a:gd name="T19" fmla="*/ 22 h 338"/>
                <a:gd name="T20" fmla="*/ 96 w 166"/>
                <a:gd name="T21" fmla="*/ 19 h 338"/>
                <a:gd name="T22" fmla="*/ 103 w 166"/>
                <a:gd name="T23" fmla="*/ 8 h 338"/>
                <a:gd name="T24" fmla="*/ 111 w 166"/>
                <a:gd name="T25" fmla="*/ 4 h 338"/>
                <a:gd name="T26" fmla="*/ 141 w 166"/>
                <a:gd name="T27" fmla="*/ 19 h 338"/>
                <a:gd name="T28" fmla="*/ 148 w 166"/>
                <a:gd name="T29" fmla="*/ 30 h 338"/>
                <a:gd name="T30" fmla="*/ 155 w 166"/>
                <a:gd name="T31" fmla="*/ 52 h 338"/>
                <a:gd name="T32" fmla="*/ 155 w 166"/>
                <a:gd name="T33" fmla="*/ 78 h 338"/>
                <a:gd name="T34" fmla="*/ 159 w 166"/>
                <a:gd name="T35" fmla="*/ 89 h 338"/>
                <a:gd name="T36" fmla="*/ 144 w 166"/>
                <a:gd name="T37" fmla="*/ 89 h 338"/>
                <a:gd name="T38" fmla="*/ 133 w 166"/>
                <a:gd name="T39" fmla="*/ 93 h 338"/>
                <a:gd name="T40" fmla="*/ 129 w 166"/>
                <a:gd name="T41" fmla="*/ 104 h 338"/>
                <a:gd name="T42" fmla="*/ 129 w 166"/>
                <a:gd name="T43" fmla="*/ 108 h 338"/>
                <a:gd name="T44" fmla="*/ 133 w 166"/>
                <a:gd name="T45" fmla="*/ 119 h 338"/>
                <a:gd name="T46" fmla="*/ 126 w 166"/>
                <a:gd name="T47" fmla="*/ 134 h 338"/>
                <a:gd name="T48" fmla="*/ 115 w 166"/>
                <a:gd name="T49" fmla="*/ 149 h 338"/>
                <a:gd name="T50" fmla="*/ 103 w 166"/>
                <a:gd name="T51" fmla="*/ 156 h 338"/>
                <a:gd name="T52" fmla="*/ 92 w 166"/>
                <a:gd name="T53" fmla="*/ 160 h 338"/>
                <a:gd name="T54" fmla="*/ 85 w 166"/>
                <a:gd name="T55" fmla="*/ 174 h 338"/>
                <a:gd name="T56" fmla="*/ 81 w 166"/>
                <a:gd name="T57" fmla="*/ 189 h 338"/>
                <a:gd name="T58" fmla="*/ 81 w 166"/>
                <a:gd name="T59" fmla="*/ 204 h 338"/>
                <a:gd name="T60" fmla="*/ 85 w 166"/>
                <a:gd name="T61" fmla="*/ 215 h 338"/>
                <a:gd name="T62" fmla="*/ 100 w 166"/>
                <a:gd name="T63" fmla="*/ 226 h 338"/>
                <a:gd name="T64" fmla="*/ 100 w 166"/>
                <a:gd name="T65" fmla="*/ 249 h 338"/>
                <a:gd name="T66" fmla="*/ 85 w 166"/>
                <a:gd name="T67" fmla="*/ 245 h 338"/>
                <a:gd name="T68" fmla="*/ 70 w 166"/>
                <a:gd name="T69" fmla="*/ 245 h 338"/>
                <a:gd name="T70" fmla="*/ 81 w 166"/>
                <a:gd name="T71" fmla="*/ 249 h 338"/>
                <a:gd name="T72" fmla="*/ 100 w 166"/>
                <a:gd name="T73" fmla="*/ 252 h 338"/>
                <a:gd name="T74" fmla="*/ 92 w 166"/>
                <a:gd name="T75" fmla="*/ 256 h 338"/>
                <a:gd name="T76" fmla="*/ 85 w 166"/>
                <a:gd name="T77" fmla="*/ 264 h 338"/>
                <a:gd name="T78" fmla="*/ 78 w 166"/>
                <a:gd name="T79" fmla="*/ 271 h 338"/>
                <a:gd name="T80" fmla="*/ 78 w 166"/>
                <a:gd name="T81" fmla="*/ 282 h 338"/>
                <a:gd name="T82" fmla="*/ 81 w 166"/>
                <a:gd name="T83" fmla="*/ 301 h 338"/>
                <a:gd name="T84" fmla="*/ 66 w 166"/>
                <a:gd name="T85" fmla="*/ 319 h 338"/>
                <a:gd name="T86" fmla="*/ 48 w 166"/>
                <a:gd name="T87" fmla="*/ 330 h 338"/>
                <a:gd name="T88" fmla="*/ 29 w 166"/>
                <a:gd name="T89" fmla="*/ 330 h 338"/>
                <a:gd name="T90" fmla="*/ 29 w 166"/>
                <a:gd name="T91" fmla="*/ 315 h 338"/>
                <a:gd name="T92" fmla="*/ 15 w 166"/>
                <a:gd name="T93" fmla="*/ 297 h 338"/>
                <a:gd name="T94" fmla="*/ 7 w 166"/>
                <a:gd name="T95" fmla="*/ 282 h 338"/>
                <a:gd name="T96" fmla="*/ 7 w 166"/>
                <a:gd name="T97" fmla="*/ 275 h 338"/>
                <a:gd name="T98" fmla="*/ 0 w 166"/>
                <a:gd name="T99" fmla="*/ 264 h 338"/>
                <a:gd name="T100" fmla="*/ 103 w 166"/>
                <a:gd name="T101" fmla="*/ 252 h 338"/>
                <a:gd name="T102" fmla="*/ 4 w 166"/>
                <a:gd name="T103" fmla="*/ 278 h 338"/>
                <a:gd name="T104" fmla="*/ 115 w 166"/>
                <a:gd name="T105" fmla="*/ 271 h 338"/>
                <a:gd name="T106" fmla="*/ 118 w 166"/>
                <a:gd name="T107" fmla="*/ 282 h 338"/>
                <a:gd name="T108" fmla="*/ 107 w 166"/>
                <a:gd name="T109" fmla="*/ 304 h 338"/>
                <a:gd name="T110" fmla="*/ 115 w 166"/>
                <a:gd name="T111" fmla="*/ 293 h 338"/>
                <a:gd name="T112" fmla="*/ 107 w 166"/>
                <a:gd name="T113" fmla="*/ 286 h 338"/>
                <a:gd name="T114" fmla="*/ 107 w 166"/>
                <a:gd name="T115" fmla="*/ 301 h 338"/>
                <a:gd name="T116" fmla="*/ 81 w 166"/>
                <a:gd name="T117" fmla="*/ 319 h 338"/>
                <a:gd name="T118" fmla="*/ 85 w 166"/>
                <a:gd name="T119" fmla="*/ 29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" h="338">
                  <a:moveTo>
                    <a:pt x="4" y="256"/>
                  </a:moveTo>
                  <a:lnTo>
                    <a:pt x="7" y="260"/>
                  </a:lnTo>
                  <a:lnTo>
                    <a:pt x="7" y="260"/>
                  </a:lnTo>
                  <a:lnTo>
                    <a:pt x="11" y="260"/>
                  </a:lnTo>
                  <a:lnTo>
                    <a:pt x="7" y="249"/>
                  </a:lnTo>
                  <a:lnTo>
                    <a:pt x="7" y="245"/>
                  </a:lnTo>
                  <a:lnTo>
                    <a:pt x="7" y="241"/>
                  </a:lnTo>
                  <a:lnTo>
                    <a:pt x="11" y="241"/>
                  </a:lnTo>
                  <a:lnTo>
                    <a:pt x="7" y="238"/>
                  </a:lnTo>
                  <a:lnTo>
                    <a:pt x="7" y="238"/>
                  </a:lnTo>
                  <a:lnTo>
                    <a:pt x="15" y="238"/>
                  </a:lnTo>
                  <a:lnTo>
                    <a:pt x="15" y="234"/>
                  </a:lnTo>
                  <a:lnTo>
                    <a:pt x="15" y="230"/>
                  </a:lnTo>
                  <a:lnTo>
                    <a:pt x="18" y="226"/>
                  </a:lnTo>
                  <a:lnTo>
                    <a:pt x="15" y="223"/>
                  </a:lnTo>
                  <a:lnTo>
                    <a:pt x="15" y="215"/>
                  </a:lnTo>
                  <a:lnTo>
                    <a:pt x="11" y="212"/>
                  </a:lnTo>
                  <a:lnTo>
                    <a:pt x="11" y="208"/>
                  </a:lnTo>
                  <a:lnTo>
                    <a:pt x="18" y="208"/>
                  </a:lnTo>
                  <a:lnTo>
                    <a:pt x="18" y="200"/>
                  </a:lnTo>
                  <a:lnTo>
                    <a:pt x="22" y="197"/>
                  </a:lnTo>
                  <a:lnTo>
                    <a:pt x="15" y="193"/>
                  </a:lnTo>
                  <a:lnTo>
                    <a:pt x="11" y="189"/>
                  </a:lnTo>
                  <a:lnTo>
                    <a:pt x="11" y="186"/>
                  </a:lnTo>
                  <a:lnTo>
                    <a:pt x="11" y="178"/>
                  </a:lnTo>
                  <a:lnTo>
                    <a:pt x="11" y="174"/>
                  </a:lnTo>
                  <a:lnTo>
                    <a:pt x="7" y="171"/>
                  </a:lnTo>
                  <a:lnTo>
                    <a:pt x="11" y="163"/>
                  </a:lnTo>
                  <a:lnTo>
                    <a:pt x="7" y="156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11" y="137"/>
                  </a:lnTo>
                  <a:lnTo>
                    <a:pt x="15" y="134"/>
                  </a:lnTo>
                  <a:lnTo>
                    <a:pt x="18" y="137"/>
                  </a:lnTo>
                  <a:lnTo>
                    <a:pt x="26" y="137"/>
                  </a:lnTo>
                  <a:lnTo>
                    <a:pt x="29" y="134"/>
                  </a:lnTo>
                  <a:lnTo>
                    <a:pt x="29" y="126"/>
                  </a:lnTo>
                  <a:lnTo>
                    <a:pt x="26" y="126"/>
                  </a:lnTo>
                  <a:lnTo>
                    <a:pt x="26" y="123"/>
                  </a:lnTo>
                  <a:lnTo>
                    <a:pt x="33" y="108"/>
                  </a:lnTo>
                  <a:lnTo>
                    <a:pt x="33" y="100"/>
                  </a:lnTo>
                  <a:lnTo>
                    <a:pt x="33" y="97"/>
                  </a:lnTo>
                  <a:lnTo>
                    <a:pt x="37" y="93"/>
                  </a:lnTo>
                  <a:lnTo>
                    <a:pt x="37" y="85"/>
                  </a:lnTo>
                  <a:lnTo>
                    <a:pt x="33" y="85"/>
                  </a:lnTo>
                  <a:lnTo>
                    <a:pt x="33" y="82"/>
                  </a:lnTo>
                  <a:lnTo>
                    <a:pt x="37" y="78"/>
                  </a:lnTo>
                  <a:lnTo>
                    <a:pt x="44" y="78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52" y="67"/>
                  </a:lnTo>
                  <a:lnTo>
                    <a:pt x="55" y="59"/>
                  </a:lnTo>
                  <a:lnTo>
                    <a:pt x="59" y="56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59" y="41"/>
                  </a:lnTo>
                  <a:lnTo>
                    <a:pt x="59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74" y="26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4" y="19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92" y="19"/>
                  </a:lnTo>
                  <a:lnTo>
                    <a:pt x="96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3" y="19"/>
                  </a:lnTo>
                  <a:lnTo>
                    <a:pt x="103" y="15"/>
                  </a:lnTo>
                  <a:lnTo>
                    <a:pt x="100" y="15"/>
                  </a:lnTo>
                  <a:lnTo>
                    <a:pt x="100" y="11"/>
                  </a:lnTo>
                  <a:lnTo>
                    <a:pt x="103" y="8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2" y="11"/>
                  </a:lnTo>
                  <a:lnTo>
                    <a:pt x="126" y="15"/>
                  </a:lnTo>
                  <a:lnTo>
                    <a:pt x="133" y="15"/>
                  </a:lnTo>
                  <a:lnTo>
                    <a:pt x="133" y="15"/>
                  </a:lnTo>
                  <a:lnTo>
                    <a:pt x="137" y="19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2" y="30"/>
                  </a:lnTo>
                  <a:lnTo>
                    <a:pt x="148" y="30"/>
                  </a:lnTo>
                  <a:lnTo>
                    <a:pt x="152" y="37"/>
                  </a:lnTo>
                  <a:lnTo>
                    <a:pt x="148" y="41"/>
                  </a:lnTo>
                  <a:lnTo>
                    <a:pt x="148" y="41"/>
                  </a:lnTo>
                  <a:lnTo>
                    <a:pt x="155" y="41"/>
                  </a:lnTo>
                  <a:lnTo>
                    <a:pt x="155" y="45"/>
                  </a:lnTo>
                  <a:lnTo>
                    <a:pt x="152" y="48"/>
                  </a:lnTo>
                  <a:lnTo>
                    <a:pt x="155" y="52"/>
                  </a:lnTo>
                  <a:lnTo>
                    <a:pt x="155" y="56"/>
                  </a:lnTo>
                  <a:lnTo>
                    <a:pt x="155" y="59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71"/>
                  </a:lnTo>
                  <a:lnTo>
                    <a:pt x="155" y="74"/>
                  </a:lnTo>
                  <a:lnTo>
                    <a:pt x="155" y="78"/>
                  </a:lnTo>
                  <a:lnTo>
                    <a:pt x="159" y="78"/>
                  </a:lnTo>
                  <a:lnTo>
                    <a:pt x="163" y="82"/>
                  </a:lnTo>
                  <a:lnTo>
                    <a:pt x="166" y="85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59" y="89"/>
                  </a:lnTo>
                  <a:lnTo>
                    <a:pt x="159" y="85"/>
                  </a:lnTo>
                  <a:lnTo>
                    <a:pt x="155" y="89"/>
                  </a:lnTo>
                  <a:lnTo>
                    <a:pt x="152" y="89"/>
                  </a:lnTo>
                  <a:lnTo>
                    <a:pt x="148" y="89"/>
                  </a:lnTo>
                  <a:lnTo>
                    <a:pt x="148" y="89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1" y="85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7"/>
                  </a:lnTo>
                  <a:lnTo>
                    <a:pt x="137" y="97"/>
                  </a:lnTo>
                  <a:lnTo>
                    <a:pt x="133" y="100"/>
                  </a:lnTo>
                  <a:lnTo>
                    <a:pt x="129" y="97"/>
                  </a:lnTo>
                  <a:lnTo>
                    <a:pt x="129" y="100"/>
                  </a:lnTo>
                  <a:lnTo>
                    <a:pt x="129" y="100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9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9" y="104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29" y="111"/>
                  </a:lnTo>
                  <a:lnTo>
                    <a:pt x="129" y="115"/>
                  </a:lnTo>
                  <a:lnTo>
                    <a:pt x="126" y="11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33" y="119"/>
                  </a:lnTo>
                  <a:lnTo>
                    <a:pt x="129" y="123"/>
                  </a:lnTo>
                  <a:lnTo>
                    <a:pt x="133" y="123"/>
                  </a:lnTo>
                  <a:lnTo>
                    <a:pt x="133" y="123"/>
                  </a:lnTo>
                  <a:lnTo>
                    <a:pt x="129" y="126"/>
                  </a:lnTo>
                  <a:lnTo>
                    <a:pt x="129" y="126"/>
                  </a:lnTo>
                  <a:lnTo>
                    <a:pt x="126" y="130"/>
                  </a:lnTo>
                  <a:lnTo>
                    <a:pt x="126" y="134"/>
                  </a:lnTo>
                  <a:lnTo>
                    <a:pt x="122" y="141"/>
                  </a:lnTo>
                  <a:lnTo>
                    <a:pt x="122" y="141"/>
                  </a:lnTo>
                  <a:lnTo>
                    <a:pt x="118" y="141"/>
                  </a:lnTo>
                  <a:lnTo>
                    <a:pt x="115" y="141"/>
                  </a:lnTo>
                  <a:lnTo>
                    <a:pt x="115" y="145"/>
                  </a:lnTo>
                  <a:lnTo>
                    <a:pt x="118" y="145"/>
                  </a:lnTo>
                  <a:lnTo>
                    <a:pt x="115" y="149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0" y="156"/>
                  </a:lnTo>
                  <a:lnTo>
                    <a:pt x="100" y="156"/>
                  </a:lnTo>
                  <a:lnTo>
                    <a:pt x="100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5" y="167"/>
                  </a:lnTo>
                  <a:lnTo>
                    <a:pt x="89" y="171"/>
                  </a:lnTo>
                  <a:lnTo>
                    <a:pt x="85" y="174"/>
                  </a:lnTo>
                  <a:lnTo>
                    <a:pt x="81" y="174"/>
                  </a:lnTo>
                  <a:lnTo>
                    <a:pt x="78" y="174"/>
                  </a:lnTo>
                  <a:lnTo>
                    <a:pt x="81" y="178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1" y="186"/>
                  </a:lnTo>
                  <a:lnTo>
                    <a:pt x="81" y="189"/>
                  </a:lnTo>
                  <a:lnTo>
                    <a:pt x="85" y="193"/>
                  </a:lnTo>
                  <a:lnTo>
                    <a:pt x="85" y="197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0"/>
                  </a:lnTo>
                  <a:lnTo>
                    <a:pt x="78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8"/>
                  </a:lnTo>
                  <a:lnTo>
                    <a:pt x="78" y="212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5" y="215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9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3" y="230"/>
                  </a:lnTo>
                  <a:lnTo>
                    <a:pt x="103" y="234"/>
                  </a:lnTo>
                  <a:lnTo>
                    <a:pt x="107" y="234"/>
                  </a:lnTo>
                  <a:lnTo>
                    <a:pt x="103" y="241"/>
                  </a:lnTo>
                  <a:lnTo>
                    <a:pt x="100" y="245"/>
                  </a:lnTo>
                  <a:lnTo>
                    <a:pt x="100" y="249"/>
                  </a:lnTo>
                  <a:lnTo>
                    <a:pt x="96" y="249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89" y="245"/>
                  </a:lnTo>
                  <a:lnTo>
                    <a:pt x="89" y="241"/>
                  </a:lnTo>
                  <a:lnTo>
                    <a:pt x="89" y="245"/>
                  </a:lnTo>
                  <a:lnTo>
                    <a:pt x="85" y="245"/>
                  </a:lnTo>
                  <a:lnTo>
                    <a:pt x="85" y="241"/>
                  </a:lnTo>
                  <a:lnTo>
                    <a:pt x="81" y="241"/>
                  </a:lnTo>
                  <a:lnTo>
                    <a:pt x="81" y="245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4" y="245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9"/>
                  </a:lnTo>
                  <a:lnTo>
                    <a:pt x="74" y="249"/>
                  </a:lnTo>
                  <a:lnTo>
                    <a:pt x="74" y="249"/>
                  </a:lnTo>
                  <a:lnTo>
                    <a:pt x="78" y="245"/>
                  </a:lnTo>
                  <a:lnTo>
                    <a:pt x="81" y="245"/>
                  </a:lnTo>
                  <a:lnTo>
                    <a:pt x="81" y="249"/>
                  </a:lnTo>
                  <a:lnTo>
                    <a:pt x="85" y="249"/>
                  </a:lnTo>
                  <a:lnTo>
                    <a:pt x="89" y="252"/>
                  </a:lnTo>
                  <a:lnTo>
                    <a:pt x="89" y="249"/>
                  </a:lnTo>
                  <a:lnTo>
                    <a:pt x="92" y="249"/>
                  </a:lnTo>
                  <a:lnTo>
                    <a:pt x="96" y="249"/>
                  </a:lnTo>
                  <a:lnTo>
                    <a:pt x="100" y="249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100" y="256"/>
                  </a:lnTo>
                  <a:lnTo>
                    <a:pt x="96" y="256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89" y="256"/>
                  </a:lnTo>
                  <a:lnTo>
                    <a:pt x="92" y="260"/>
                  </a:lnTo>
                  <a:lnTo>
                    <a:pt x="89" y="260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7"/>
                  </a:lnTo>
                  <a:lnTo>
                    <a:pt x="81" y="267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81" y="267"/>
                  </a:lnTo>
                  <a:lnTo>
                    <a:pt x="85" y="271"/>
                  </a:lnTo>
                  <a:lnTo>
                    <a:pt x="78" y="271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81" y="278"/>
                  </a:lnTo>
                  <a:lnTo>
                    <a:pt x="85" y="282"/>
                  </a:lnTo>
                  <a:lnTo>
                    <a:pt x="81" y="282"/>
                  </a:lnTo>
                  <a:lnTo>
                    <a:pt x="78" y="282"/>
                  </a:lnTo>
                  <a:lnTo>
                    <a:pt x="78" y="282"/>
                  </a:lnTo>
                  <a:lnTo>
                    <a:pt x="78" y="286"/>
                  </a:lnTo>
                  <a:lnTo>
                    <a:pt x="81" y="289"/>
                  </a:lnTo>
                  <a:lnTo>
                    <a:pt x="78" y="289"/>
                  </a:lnTo>
                  <a:lnTo>
                    <a:pt x="81" y="293"/>
                  </a:lnTo>
                  <a:lnTo>
                    <a:pt x="78" y="297"/>
                  </a:lnTo>
                  <a:lnTo>
                    <a:pt x="78" y="301"/>
                  </a:lnTo>
                  <a:lnTo>
                    <a:pt x="81" y="301"/>
                  </a:lnTo>
                  <a:lnTo>
                    <a:pt x="78" y="304"/>
                  </a:lnTo>
                  <a:lnTo>
                    <a:pt x="78" y="312"/>
                  </a:lnTo>
                  <a:lnTo>
                    <a:pt x="74" y="312"/>
                  </a:lnTo>
                  <a:lnTo>
                    <a:pt x="74" y="319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6" y="319"/>
                  </a:lnTo>
                  <a:lnTo>
                    <a:pt x="63" y="323"/>
                  </a:lnTo>
                  <a:lnTo>
                    <a:pt x="55" y="319"/>
                  </a:lnTo>
                  <a:lnTo>
                    <a:pt x="55" y="319"/>
                  </a:lnTo>
                  <a:lnTo>
                    <a:pt x="55" y="323"/>
                  </a:lnTo>
                  <a:lnTo>
                    <a:pt x="48" y="323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4"/>
                  </a:lnTo>
                  <a:lnTo>
                    <a:pt x="44" y="334"/>
                  </a:lnTo>
                  <a:lnTo>
                    <a:pt x="41" y="334"/>
                  </a:lnTo>
                  <a:lnTo>
                    <a:pt x="33" y="338"/>
                  </a:lnTo>
                  <a:lnTo>
                    <a:pt x="29" y="338"/>
                  </a:lnTo>
                  <a:lnTo>
                    <a:pt x="29" y="334"/>
                  </a:lnTo>
                  <a:lnTo>
                    <a:pt x="29" y="330"/>
                  </a:lnTo>
                  <a:lnTo>
                    <a:pt x="29" y="327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2" y="319"/>
                  </a:lnTo>
                  <a:lnTo>
                    <a:pt x="22" y="319"/>
                  </a:lnTo>
                  <a:lnTo>
                    <a:pt x="29" y="319"/>
                  </a:lnTo>
                  <a:lnTo>
                    <a:pt x="29" y="315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18" y="304"/>
                  </a:lnTo>
                  <a:lnTo>
                    <a:pt x="18" y="301"/>
                  </a:lnTo>
                  <a:lnTo>
                    <a:pt x="15" y="297"/>
                  </a:lnTo>
                  <a:lnTo>
                    <a:pt x="15" y="293"/>
                  </a:lnTo>
                  <a:lnTo>
                    <a:pt x="11" y="289"/>
                  </a:lnTo>
                  <a:lnTo>
                    <a:pt x="7" y="289"/>
                  </a:lnTo>
                  <a:lnTo>
                    <a:pt x="7" y="289"/>
                  </a:lnTo>
                  <a:lnTo>
                    <a:pt x="7" y="286"/>
                  </a:lnTo>
                  <a:lnTo>
                    <a:pt x="7" y="282"/>
                  </a:lnTo>
                  <a:lnTo>
                    <a:pt x="7" y="282"/>
                  </a:lnTo>
                  <a:lnTo>
                    <a:pt x="7" y="278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7" y="278"/>
                  </a:lnTo>
                  <a:lnTo>
                    <a:pt x="7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6"/>
                  </a:lnTo>
                  <a:close/>
                  <a:moveTo>
                    <a:pt x="100" y="249"/>
                  </a:moveTo>
                  <a:lnTo>
                    <a:pt x="103" y="252"/>
                  </a:lnTo>
                  <a:lnTo>
                    <a:pt x="103" y="252"/>
                  </a:lnTo>
                  <a:lnTo>
                    <a:pt x="103" y="249"/>
                  </a:lnTo>
                  <a:lnTo>
                    <a:pt x="107" y="245"/>
                  </a:lnTo>
                  <a:lnTo>
                    <a:pt x="107" y="245"/>
                  </a:lnTo>
                  <a:lnTo>
                    <a:pt x="103" y="245"/>
                  </a:lnTo>
                  <a:lnTo>
                    <a:pt x="100" y="249"/>
                  </a:lnTo>
                  <a:lnTo>
                    <a:pt x="100" y="249"/>
                  </a:lnTo>
                  <a:close/>
                  <a:moveTo>
                    <a:pt x="4" y="278"/>
                  </a:moveTo>
                  <a:lnTo>
                    <a:pt x="4" y="282"/>
                  </a:lnTo>
                  <a:lnTo>
                    <a:pt x="7" y="282"/>
                  </a:lnTo>
                  <a:lnTo>
                    <a:pt x="7" y="278"/>
                  </a:lnTo>
                  <a:lnTo>
                    <a:pt x="4" y="278"/>
                  </a:lnTo>
                  <a:lnTo>
                    <a:pt x="4" y="278"/>
                  </a:lnTo>
                  <a:close/>
                  <a:moveTo>
                    <a:pt x="115" y="267"/>
                  </a:moveTo>
                  <a:lnTo>
                    <a:pt x="115" y="271"/>
                  </a:lnTo>
                  <a:lnTo>
                    <a:pt x="118" y="271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5" y="267"/>
                  </a:lnTo>
                  <a:close/>
                  <a:moveTo>
                    <a:pt x="115" y="282"/>
                  </a:moveTo>
                  <a:lnTo>
                    <a:pt x="118" y="286"/>
                  </a:lnTo>
                  <a:lnTo>
                    <a:pt x="118" y="282"/>
                  </a:lnTo>
                  <a:lnTo>
                    <a:pt x="122" y="282"/>
                  </a:lnTo>
                  <a:lnTo>
                    <a:pt x="122" y="282"/>
                  </a:lnTo>
                  <a:lnTo>
                    <a:pt x="118" y="282"/>
                  </a:lnTo>
                  <a:lnTo>
                    <a:pt x="115" y="282"/>
                  </a:lnTo>
                  <a:lnTo>
                    <a:pt x="115" y="282"/>
                  </a:lnTo>
                  <a:close/>
                  <a:moveTo>
                    <a:pt x="103" y="304"/>
                  </a:moveTo>
                  <a:lnTo>
                    <a:pt x="107" y="304"/>
                  </a:lnTo>
                  <a:lnTo>
                    <a:pt x="107" y="304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11" y="297"/>
                  </a:lnTo>
                  <a:lnTo>
                    <a:pt x="111" y="297"/>
                  </a:lnTo>
                  <a:lnTo>
                    <a:pt x="115" y="293"/>
                  </a:lnTo>
                  <a:lnTo>
                    <a:pt x="115" y="293"/>
                  </a:lnTo>
                  <a:lnTo>
                    <a:pt x="111" y="289"/>
                  </a:lnTo>
                  <a:lnTo>
                    <a:pt x="115" y="286"/>
                  </a:lnTo>
                  <a:lnTo>
                    <a:pt x="115" y="286"/>
                  </a:lnTo>
                  <a:lnTo>
                    <a:pt x="115" y="286"/>
                  </a:lnTo>
                  <a:lnTo>
                    <a:pt x="115" y="282"/>
                  </a:lnTo>
                  <a:lnTo>
                    <a:pt x="111" y="286"/>
                  </a:lnTo>
                  <a:lnTo>
                    <a:pt x="107" y="286"/>
                  </a:lnTo>
                  <a:lnTo>
                    <a:pt x="107" y="286"/>
                  </a:lnTo>
                  <a:lnTo>
                    <a:pt x="103" y="289"/>
                  </a:lnTo>
                  <a:lnTo>
                    <a:pt x="103" y="293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close/>
                  <a:moveTo>
                    <a:pt x="81" y="315"/>
                  </a:moveTo>
                  <a:lnTo>
                    <a:pt x="81" y="319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5" y="312"/>
                  </a:lnTo>
                  <a:lnTo>
                    <a:pt x="85" y="308"/>
                  </a:lnTo>
                  <a:lnTo>
                    <a:pt x="85" y="304"/>
                  </a:lnTo>
                  <a:lnTo>
                    <a:pt x="89" y="297"/>
                  </a:lnTo>
                  <a:lnTo>
                    <a:pt x="85" y="297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1" y="304"/>
                  </a:lnTo>
                  <a:lnTo>
                    <a:pt x="81" y="308"/>
                  </a:lnTo>
                  <a:lnTo>
                    <a:pt x="81" y="3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Freeform 40"/>
            <p:cNvSpPr>
              <a:spLocks noEditPoints="1"/>
            </p:cNvSpPr>
            <p:nvPr/>
          </p:nvSpPr>
          <p:spPr bwMode="auto">
            <a:xfrm>
              <a:off x="4626258" y="1511069"/>
              <a:ext cx="214868" cy="343531"/>
            </a:xfrm>
            <a:custGeom>
              <a:avLst/>
              <a:gdLst>
                <a:gd name="T0" fmla="*/ 41 w 45"/>
                <a:gd name="T1" fmla="*/ 60 h 72"/>
                <a:gd name="T2" fmla="*/ 42 w 45"/>
                <a:gd name="T3" fmla="*/ 49 h 72"/>
                <a:gd name="T4" fmla="*/ 39 w 45"/>
                <a:gd name="T5" fmla="*/ 41 h 72"/>
                <a:gd name="T6" fmla="*/ 37 w 45"/>
                <a:gd name="T7" fmla="*/ 36 h 72"/>
                <a:gd name="T8" fmla="*/ 36 w 45"/>
                <a:gd name="T9" fmla="*/ 28 h 72"/>
                <a:gd name="T10" fmla="*/ 35 w 45"/>
                <a:gd name="T11" fmla="*/ 18 h 72"/>
                <a:gd name="T12" fmla="*/ 29 w 45"/>
                <a:gd name="T13" fmla="*/ 14 h 72"/>
                <a:gd name="T14" fmla="*/ 28 w 45"/>
                <a:gd name="T15" fmla="*/ 9 h 72"/>
                <a:gd name="T16" fmla="*/ 29 w 45"/>
                <a:gd name="T17" fmla="*/ 3 h 72"/>
                <a:gd name="T18" fmla="*/ 22 w 45"/>
                <a:gd name="T19" fmla="*/ 0 h 72"/>
                <a:gd name="T20" fmla="*/ 19 w 45"/>
                <a:gd name="T21" fmla="*/ 2 h 72"/>
                <a:gd name="T22" fmla="*/ 18 w 45"/>
                <a:gd name="T23" fmla="*/ 8 h 72"/>
                <a:gd name="T24" fmla="*/ 15 w 45"/>
                <a:gd name="T25" fmla="*/ 10 h 72"/>
                <a:gd name="T26" fmla="*/ 10 w 45"/>
                <a:gd name="T27" fmla="*/ 12 h 72"/>
                <a:gd name="T28" fmla="*/ 3 w 45"/>
                <a:gd name="T29" fmla="*/ 7 h 72"/>
                <a:gd name="T30" fmla="*/ 1 w 45"/>
                <a:gd name="T31" fmla="*/ 9 h 72"/>
                <a:gd name="T32" fmla="*/ 7 w 45"/>
                <a:gd name="T33" fmla="*/ 13 h 72"/>
                <a:gd name="T34" fmla="*/ 10 w 45"/>
                <a:gd name="T35" fmla="*/ 15 h 72"/>
                <a:gd name="T36" fmla="*/ 11 w 45"/>
                <a:gd name="T37" fmla="*/ 20 h 72"/>
                <a:gd name="T38" fmla="*/ 13 w 45"/>
                <a:gd name="T39" fmla="*/ 24 h 72"/>
                <a:gd name="T40" fmla="*/ 13 w 45"/>
                <a:gd name="T41" fmla="*/ 30 h 72"/>
                <a:gd name="T42" fmla="*/ 17 w 45"/>
                <a:gd name="T43" fmla="*/ 33 h 72"/>
                <a:gd name="T44" fmla="*/ 20 w 45"/>
                <a:gd name="T45" fmla="*/ 37 h 72"/>
                <a:gd name="T46" fmla="*/ 21 w 45"/>
                <a:gd name="T47" fmla="*/ 40 h 72"/>
                <a:gd name="T48" fmla="*/ 17 w 45"/>
                <a:gd name="T49" fmla="*/ 42 h 72"/>
                <a:gd name="T50" fmla="*/ 14 w 45"/>
                <a:gd name="T51" fmla="*/ 44 h 72"/>
                <a:gd name="T52" fmla="*/ 13 w 45"/>
                <a:gd name="T53" fmla="*/ 48 h 72"/>
                <a:gd name="T54" fmla="*/ 10 w 45"/>
                <a:gd name="T55" fmla="*/ 48 h 72"/>
                <a:gd name="T56" fmla="*/ 9 w 45"/>
                <a:gd name="T57" fmla="*/ 51 h 72"/>
                <a:gd name="T58" fmla="*/ 7 w 45"/>
                <a:gd name="T59" fmla="*/ 51 h 72"/>
                <a:gd name="T60" fmla="*/ 7 w 45"/>
                <a:gd name="T61" fmla="*/ 55 h 72"/>
                <a:gd name="T62" fmla="*/ 7 w 45"/>
                <a:gd name="T63" fmla="*/ 57 h 72"/>
                <a:gd name="T64" fmla="*/ 9 w 45"/>
                <a:gd name="T65" fmla="*/ 62 h 72"/>
                <a:gd name="T66" fmla="*/ 8 w 45"/>
                <a:gd name="T67" fmla="*/ 67 h 72"/>
                <a:gd name="T68" fmla="*/ 12 w 45"/>
                <a:gd name="T69" fmla="*/ 68 h 72"/>
                <a:gd name="T70" fmla="*/ 15 w 45"/>
                <a:gd name="T71" fmla="*/ 69 h 72"/>
                <a:gd name="T72" fmla="*/ 16 w 45"/>
                <a:gd name="T73" fmla="*/ 72 h 72"/>
                <a:gd name="T74" fmla="*/ 19 w 45"/>
                <a:gd name="T75" fmla="*/ 71 h 72"/>
                <a:gd name="T76" fmla="*/ 25 w 45"/>
                <a:gd name="T77" fmla="*/ 69 h 72"/>
                <a:gd name="T78" fmla="*/ 27 w 45"/>
                <a:gd name="T79" fmla="*/ 68 h 72"/>
                <a:gd name="T80" fmla="*/ 28 w 45"/>
                <a:gd name="T81" fmla="*/ 68 h 72"/>
                <a:gd name="T82" fmla="*/ 31 w 45"/>
                <a:gd name="T83" fmla="*/ 67 h 72"/>
                <a:gd name="T84" fmla="*/ 34 w 45"/>
                <a:gd name="T85" fmla="*/ 67 h 72"/>
                <a:gd name="T86" fmla="*/ 18 w 45"/>
                <a:gd name="T87" fmla="*/ 38 h 72"/>
                <a:gd name="T88" fmla="*/ 19 w 45"/>
                <a:gd name="T89" fmla="*/ 38 h 72"/>
                <a:gd name="T90" fmla="*/ 6 w 45"/>
                <a:gd name="T91" fmla="*/ 50 h 72"/>
                <a:gd name="T92" fmla="*/ 6 w 45"/>
                <a:gd name="T93" fmla="*/ 50 h 72"/>
                <a:gd name="T94" fmla="*/ 15 w 45"/>
                <a:gd name="T95" fmla="*/ 71 h 72"/>
                <a:gd name="T96" fmla="*/ 14 w 45"/>
                <a:gd name="T97" fmla="*/ 69 h 72"/>
                <a:gd name="T98" fmla="*/ 11 w 45"/>
                <a:gd name="T99" fmla="*/ 69 h 72"/>
                <a:gd name="T100" fmla="*/ 9 w 45"/>
                <a:gd name="T101" fmla="*/ 68 h 72"/>
                <a:gd name="T102" fmla="*/ 3 w 45"/>
                <a:gd name="T103" fmla="*/ 68 h 72"/>
                <a:gd name="T104" fmla="*/ 5 w 45"/>
                <a:gd name="T105" fmla="*/ 71 h 72"/>
                <a:gd name="T106" fmla="*/ 3 w 45"/>
                <a:gd name="T10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" h="72">
                  <a:moveTo>
                    <a:pt x="36" y="67"/>
                  </a:moveTo>
                  <a:cubicBezTo>
                    <a:pt x="35" y="66"/>
                    <a:pt x="35" y="66"/>
                    <a:pt x="35" y="66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7"/>
                    <a:pt x="36" y="67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7" y="49"/>
                    <a:pt x="7" y="49"/>
                  </a:cubicBezTo>
                  <a:close/>
                  <a:moveTo>
                    <a:pt x="6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lose/>
                  <a:moveTo>
                    <a:pt x="15" y="71"/>
                  </a:moveTo>
                  <a:cubicBezTo>
                    <a:pt x="16" y="71"/>
                    <a:pt x="16" y="71"/>
                    <a:pt x="16" y="71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lose/>
                  <a:moveTo>
                    <a:pt x="14" y="70"/>
                  </a:moveTo>
                  <a:cubicBezTo>
                    <a:pt x="14" y="70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lose/>
                  <a:moveTo>
                    <a:pt x="12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2" y="69"/>
                    <a:pt x="12" y="69"/>
                  </a:cubicBezTo>
                  <a:close/>
                  <a:moveTo>
                    <a:pt x="11" y="68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3" y="69"/>
                  </a:moveTo>
                  <a:cubicBezTo>
                    <a:pt x="4" y="70"/>
                    <a:pt x="4" y="70"/>
                    <a:pt x="4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3" y="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Freeform 41"/>
            <p:cNvSpPr>
              <a:spLocks noEditPoints="1"/>
            </p:cNvSpPr>
            <p:nvPr/>
          </p:nvSpPr>
          <p:spPr bwMode="auto">
            <a:xfrm>
              <a:off x="4688015" y="1859746"/>
              <a:ext cx="109364" cy="65619"/>
            </a:xfrm>
            <a:custGeom>
              <a:avLst/>
              <a:gdLst>
                <a:gd name="T0" fmla="*/ 85 w 85"/>
                <a:gd name="T1" fmla="*/ 48 h 51"/>
                <a:gd name="T2" fmla="*/ 85 w 85"/>
                <a:gd name="T3" fmla="*/ 44 h 51"/>
                <a:gd name="T4" fmla="*/ 78 w 85"/>
                <a:gd name="T5" fmla="*/ 29 h 51"/>
                <a:gd name="T6" fmla="*/ 82 w 85"/>
                <a:gd name="T7" fmla="*/ 14 h 51"/>
                <a:gd name="T8" fmla="*/ 85 w 85"/>
                <a:gd name="T9" fmla="*/ 7 h 51"/>
                <a:gd name="T10" fmla="*/ 85 w 85"/>
                <a:gd name="T11" fmla="*/ 7 h 51"/>
                <a:gd name="T12" fmla="*/ 85 w 85"/>
                <a:gd name="T13" fmla="*/ 7 h 51"/>
                <a:gd name="T14" fmla="*/ 63 w 85"/>
                <a:gd name="T15" fmla="*/ 3 h 51"/>
                <a:gd name="T16" fmla="*/ 56 w 85"/>
                <a:gd name="T17" fmla="*/ 0 h 51"/>
                <a:gd name="T18" fmla="*/ 48 w 85"/>
                <a:gd name="T19" fmla="*/ 0 h 51"/>
                <a:gd name="T20" fmla="*/ 48 w 85"/>
                <a:gd name="T21" fmla="*/ 0 h 51"/>
                <a:gd name="T22" fmla="*/ 48 w 85"/>
                <a:gd name="T23" fmla="*/ 3 h 51"/>
                <a:gd name="T24" fmla="*/ 45 w 85"/>
                <a:gd name="T25" fmla="*/ 3 h 51"/>
                <a:gd name="T26" fmla="*/ 37 w 85"/>
                <a:gd name="T27" fmla="*/ 3 h 51"/>
                <a:gd name="T28" fmla="*/ 34 w 85"/>
                <a:gd name="T29" fmla="*/ 7 h 51"/>
                <a:gd name="T30" fmla="*/ 30 w 85"/>
                <a:gd name="T31" fmla="*/ 7 h 51"/>
                <a:gd name="T32" fmla="*/ 23 w 85"/>
                <a:gd name="T33" fmla="*/ 11 h 51"/>
                <a:gd name="T34" fmla="*/ 23 w 85"/>
                <a:gd name="T35" fmla="*/ 22 h 51"/>
                <a:gd name="T36" fmla="*/ 23 w 85"/>
                <a:gd name="T37" fmla="*/ 22 h 51"/>
                <a:gd name="T38" fmla="*/ 26 w 85"/>
                <a:gd name="T39" fmla="*/ 26 h 51"/>
                <a:gd name="T40" fmla="*/ 23 w 85"/>
                <a:gd name="T41" fmla="*/ 29 h 51"/>
                <a:gd name="T42" fmla="*/ 30 w 85"/>
                <a:gd name="T43" fmla="*/ 37 h 51"/>
                <a:gd name="T44" fmla="*/ 34 w 85"/>
                <a:gd name="T45" fmla="*/ 33 h 51"/>
                <a:gd name="T46" fmla="*/ 37 w 85"/>
                <a:gd name="T47" fmla="*/ 33 h 51"/>
                <a:gd name="T48" fmla="*/ 34 w 85"/>
                <a:gd name="T49" fmla="*/ 44 h 51"/>
                <a:gd name="T50" fmla="*/ 41 w 85"/>
                <a:gd name="T51" fmla="*/ 40 h 51"/>
                <a:gd name="T52" fmla="*/ 48 w 85"/>
                <a:gd name="T53" fmla="*/ 40 h 51"/>
                <a:gd name="T54" fmla="*/ 52 w 85"/>
                <a:gd name="T55" fmla="*/ 37 h 51"/>
                <a:gd name="T56" fmla="*/ 56 w 85"/>
                <a:gd name="T57" fmla="*/ 40 h 51"/>
                <a:gd name="T58" fmla="*/ 63 w 85"/>
                <a:gd name="T59" fmla="*/ 44 h 51"/>
                <a:gd name="T60" fmla="*/ 67 w 85"/>
                <a:gd name="T61" fmla="*/ 51 h 51"/>
                <a:gd name="T62" fmla="*/ 78 w 85"/>
                <a:gd name="T63" fmla="*/ 51 h 51"/>
                <a:gd name="T64" fmla="*/ 82 w 85"/>
                <a:gd name="T65" fmla="*/ 51 h 51"/>
                <a:gd name="T66" fmla="*/ 19 w 85"/>
                <a:gd name="T67" fmla="*/ 18 h 51"/>
                <a:gd name="T68" fmla="*/ 15 w 85"/>
                <a:gd name="T69" fmla="*/ 18 h 51"/>
                <a:gd name="T70" fmla="*/ 15 w 85"/>
                <a:gd name="T71" fmla="*/ 18 h 51"/>
                <a:gd name="T72" fmla="*/ 8 w 85"/>
                <a:gd name="T73" fmla="*/ 22 h 51"/>
                <a:gd name="T74" fmla="*/ 0 w 85"/>
                <a:gd name="T75" fmla="*/ 22 h 51"/>
                <a:gd name="T76" fmla="*/ 4 w 85"/>
                <a:gd name="T77" fmla="*/ 18 h 51"/>
                <a:gd name="T78" fmla="*/ 8 w 85"/>
                <a:gd name="T79" fmla="*/ 18 h 51"/>
                <a:gd name="T80" fmla="*/ 11 w 85"/>
                <a:gd name="T81" fmla="*/ 18 h 51"/>
                <a:gd name="T82" fmla="*/ 15 w 85"/>
                <a:gd name="T83" fmla="*/ 22 h 51"/>
                <a:gd name="T84" fmla="*/ 11 w 85"/>
                <a:gd name="T85" fmla="*/ 22 h 51"/>
                <a:gd name="T86" fmla="*/ 8 w 85"/>
                <a:gd name="T87" fmla="*/ 26 h 51"/>
                <a:gd name="T88" fmla="*/ 15 w 85"/>
                <a:gd name="T89" fmla="*/ 26 h 51"/>
                <a:gd name="T90" fmla="*/ 23 w 85"/>
                <a:gd name="T91" fmla="*/ 29 h 51"/>
                <a:gd name="T92" fmla="*/ 15 w 85"/>
                <a:gd name="T93" fmla="*/ 26 h 51"/>
                <a:gd name="T94" fmla="*/ 0 w 85"/>
                <a:gd name="T95" fmla="*/ 44 h 51"/>
                <a:gd name="T96" fmla="*/ 4 w 85"/>
                <a:gd name="T97" fmla="*/ 40 h 51"/>
                <a:gd name="T98" fmla="*/ 8 w 85"/>
                <a:gd name="T99" fmla="*/ 37 h 51"/>
                <a:gd name="T100" fmla="*/ 15 w 85"/>
                <a:gd name="T101" fmla="*/ 33 h 51"/>
                <a:gd name="T102" fmla="*/ 19 w 85"/>
                <a:gd name="T103" fmla="*/ 29 h 51"/>
                <a:gd name="T104" fmla="*/ 19 w 85"/>
                <a:gd name="T105" fmla="*/ 29 h 51"/>
                <a:gd name="T106" fmla="*/ 15 w 85"/>
                <a:gd name="T107" fmla="*/ 26 h 51"/>
                <a:gd name="T108" fmla="*/ 8 w 85"/>
                <a:gd name="T109" fmla="*/ 26 h 51"/>
                <a:gd name="T110" fmla="*/ 4 w 85"/>
                <a:gd name="T111" fmla="*/ 29 h 51"/>
                <a:gd name="T112" fmla="*/ 0 w 85"/>
                <a:gd name="T113" fmla="*/ 29 h 51"/>
                <a:gd name="T114" fmla="*/ 0 w 85"/>
                <a:gd name="T115" fmla="*/ 29 h 51"/>
                <a:gd name="T116" fmla="*/ 0 w 85"/>
                <a:gd name="T117" fmla="*/ 29 h 51"/>
                <a:gd name="T118" fmla="*/ 0 w 85"/>
                <a:gd name="T119" fmla="*/ 33 h 51"/>
                <a:gd name="T120" fmla="*/ 0 w 85"/>
                <a:gd name="T121" fmla="*/ 37 h 51"/>
                <a:gd name="T122" fmla="*/ 4 w 85"/>
                <a:gd name="T123" fmla="*/ 40 h 51"/>
                <a:gd name="T124" fmla="*/ 0 w 85"/>
                <a:gd name="T125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" h="51">
                  <a:moveTo>
                    <a:pt x="82" y="51"/>
                  </a:moveTo>
                  <a:lnTo>
                    <a:pt x="85" y="48"/>
                  </a:lnTo>
                  <a:lnTo>
                    <a:pt x="82" y="44"/>
                  </a:lnTo>
                  <a:lnTo>
                    <a:pt x="85" y="44"/>
                  </a:lnTo>
                  <a:lnTo>
                    <a:pt x="85" y="40"/>
                  </a:lnTo>
                  <a:lnTo>
                    <a:pt x="78" y="29"/>
                  </a:lnTo>
                  <a:lnTo>
                    <a:pt x="78" y="18"/>
                  </a:lnTo>
                  <a:lnTo>
                    <a:pt x="82" y="14"/>
                  </a:lnTo>
                  <a:lnTo>
                    <a:pt x="82" y="11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3"/>
                  </a:lnTo>
                  <a:lnTo>
                    <a:pt x="85" y="7"/>
                  </a:lnTo>
                  <a:lnTo>
                    <a:pt x="71" y="7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7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3" y="11"/>
                  </a:lnTo>
                  <a:lnTo>
                    <a:pt x="19" y="1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3" y="29"/>
                  </a:lnTo>
                  <a:lnTo>
                    <a:pt x="26" y="33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7" y="29"/>
                  </a:lnTo>
                  <a:lnTo>
                    <a:pt x="37" y="33"/>
                  </a:lnTo>
                  <a:lnTo>
                    <a:pt x="34" y="40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1" y="40"/>
                  </a:lnTo>
                  <a:lnTo>
                    <a:pt x="45" y="37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2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3" y="44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2" y="51"/>
                  </a:lnTo>
                  <a:lnTo>
                    <a:pt x="82" y="51"/>
                  </a:lnTo>
                  <a:close/>
                  <a:moveTo>
                    <a:pt x="15" y="18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8" y="26"/>
                  </a:moveTo>
                  <a:lnTo>
                    <a:pt x="8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6"/>
                  </a:lnTo>
                  <a:lnTo>
                    <a:pt x="8" y="2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19" y="26"/>
                  </a:lnTo>
                  <a:lnTo>
                    <a:pt x="23" y="29"/>
                  </a:lnTo>
                  <a:lnTo>
                    <a:pt x="19" y="29"/>
                  </a:lnTo>
                  <a:lnTo>
                    <a:pt x="15" y="26"/>
                  </a:lnTo>
                  <a:lnTo>
                    <a:pt x="15" y="26"/>
                  </a:lnTo>
                  <a:close/>
                  <a:moveTo>
                    <a:pt x="0" y="44"/>
                  </a:move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5" y="33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5" y="29"/>
                  </a:lnTo>
                  <a:lnTo>
                    <a:pt x="15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673862" y="1907351"/>
              <a:ext cx="133810" cy="66905"/>
            </a:xfrm>
            <a:custGeom>
              <a:avLst/>
              <a:gdLst>
                <a:gd name="T0" fmla="*/ 104 w 104"/>
                <a:gd name="T1" fmla="*/ 37 h 52"/>
                <a:gd name="T2" fmla="*/ 100 w 104"/>
                <a:gd name="T3" fmla="*/ 29 h 52"/>
                <a:gd name="T4" fmla="*/ 96 w 104"/>
                <a:gd name="T5" fmla="*/ 26 h 52"/>
                <a:gd name="T6" fmla="*/ 96 w 104"/>
                <a:gd name="T7" fmla="*/ 22 h 52"/>
                <a:gd name="T8" fmla="*/ 96 w 104"/>
                <a:gd name="T9" fmla="*/ 18 h 52"/>
                <a:gd name="T10" fmla="*/ 89 w 104"/>
                <a:gd name="T11" fmla="*/ 14 h 52"/>
                <a:gd name="T12" fmla="*/ 78 w 104"/>
                <a:gd name="T13" fmla="*/ 14 h 52"/>
                <a:gd name="T14" fmla="*/ 74 w 104"/>
                <a:gd name="T15" fmla="*/ 7 h 52"/>
                <a:gd name="T16" fmla="*/ 67 w 104"/>
                <a:gd name="T17" fmla="*/ 3 h 52"/>
                <a:gd name="T18" fmla="*/ 63 w 104"/>
                <a:gd name="T19" fmla="*/ 0 h 52"/>
                <a:gd name="T20" fmla="*/ 59 w 104"/>
                <a:gd name="T21" fmla="*/ 3 h 52"/>
                <a:gd name="T22" fmla="*/ 52 w 104"/>
                <a:gd name="T23" fmla="*/ 3 h 52"/>
                <a:gd name="T24" fmla="*/ 45 w 104"/>
                <a:gd name="T25" fmla="*/ 7 h 52"/>
                <a:gd name="T26" fmla="*/ 48 w 104"/>
                <a:gd name="T27" fmla="*/ 14 h 52"/>
                <a:gd name="T28" fmla="*/ 41 w 104"/>
                <a:gd name="T29" fmla="*/ 26 h 52"/>
                <a:gd name="T30" fmla="*/ 34 w 104"/>
                <a:gd name="T31" fmla="*/ 22 h 52"/>
                <a:gd name="T32" fmla="*/ 26 w 104"/>
                <a:gd name="T33" fmla="*/ 11 h 52"/>
                <a:gd name="T34" fmla="*/ 22 w 104"/>
                <a:gd name="T35" fmla="*/ 7 h 52"/>
                <a:gd name="T36" fmla="*/ 15 w 104"/>
                <a:gd name="T37" fmla="*/ 11 h 52"/>
                <a:gd name="T38" fmla="*/ 11 w 104"/>
                <a:gd name="T39" fmla="*/ 14 h 52"/>
                <a:gd name="T40" fmla="*/ 8 w 104"/>
                <a:gd name="T41" fmla="*/ 18 h 52"/>
                <a:gd name="T42" fmla="*/ 8 w 104"/>
                <a:gd name="T43" fmla="*/ 26 h 52"/>
                <a:gd name="T44" fmla="*/ 4 w 104"/>
                <a:gd name="T45" fmla="*/ 33 h 52"/>
                <a:gd name="T46" fmla="*/ 0 w 104"/>
                <a:gd name="T47" fmla="*/ 37 h 52"/>
                <a:gd name="T48" fmla="*/ 4 w 104"/>
                <a:gd name="T49" fmla="*/ 44 h 52"/>
                <a:gd name="T50" fmla="*/ 8 w 104"/>
                <a:gd name="T51" fmla="*/ 44 h 52"/>
                <a:gd name="T52" fmla="*/ 11 w 104"/>
                <a:gd name="T53" fmla="*/ 40 h 52"/>
                <a:gd name="T54" fmla="*/ 26 w 104"/>
                <a:gd name="T55" fmla="*/ 37 h 52"/>
                <a:gd name="T56" fmla="*/ 34 w 104"/>
                <a:gd name="T57" fmla="*/ 40 h 52"/>
                <a:gd name="T58" fmla="*/ 37 w 104"/>
                <a:gd name="T59" fmla="*/ 37 h 52"/>
                <a:gd name="T60" fmla="*/ 41 w 104"/>
                <a:gd name="T61" fmla="*/ 37 h 52"/>
                <a:gd name="T62" fmla="*/ 48 w 104"/>
                <a:gd name="T63" fmla="*/ 40 h 52"/>
                <a:gd name="T64" fmla="*/ 56 w 104"/>
                <a:gd name="T65" fmla="*/ 37 h 52"/>
                <a:gd name="T66" fmla="*/ 67 w 104"/>
                <a:gd name="T67" fmla="*/ 40 h 52"/>
                <a:gd name="T68" fmla="*/ 74 w 104"/>
                <a:gd name="T69" fmla="*/ 48 h 52"/>
                <a:gd name="T70" fmla="*/ 85 w 104"/>
                <a:gd name="T71" fmla="*/ 52 h 52"/>
                <a:gd name="T72" fmla="*/ 85 w 104"/>
                <a:gd name="T73" fmla="*/ 52 h 52"/>
                <a:gd name="T74" fmla="*/ 96 w 104"/>
                <a:gd name="T75" fmla="*/ 48 h 52"/>
                <a:gd name="T76" fmla="*/ 100 w 104"/>
                <a:gd name="T77" fmla="*/ 44 h 52"/>
                <a:gd name="T78" fmla="*/ 104 w 104"/>
                <a:gd name="T79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52">
                  <a:moveTo>
                    <a:pt x="104" y="40"/>
                  </a:moveTo>
                  <a:lnTo>
                    <a:pt x="104" y="37"/>
                  </a:lnTo>
                  <a:lnTo>
                    <a:pt x="104" y="33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6" y="2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4"/>
                  </a:lnTo>
                  <a:lnTo>
                    <a:pt x="89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8" y="11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8" y="3"/>
                  </a:lnTo>
                  <a:lnTo>
                    <a:pt x="45" y="7"/>
                  </a:lnTo>
                  <a:lnTo>
                    <a:pt x="45" y="11"/>
                  </a:lnTo>
                  <a:lnTo>
                    <a:pt x="48" y="14"/>
                  </a:lnTo>
                  <a:lnTo>
                    <a:pt x="45" y="22"/>
                  </a:lnTo>
                  <a:lnTo>
                    <a:pt x="41" y="26"/>
                  </a:lnTo>
                  <a:lnTo>
                    <a:pt x="37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9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1" y="14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6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1" y="40"/>
                  </a:lnTo>
                  <a:lnTo>
                    <a:pt x="19" y="37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40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6" y="37"/>
                  </a:lnTo>
                  <a:lnTo>
                    <a:pt x="63" y="40"/>
                  </a:lnTo>
                  <a:lnTo>
                    <a:pt x="67" y="40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8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93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0"/>
                  </a:lnTo>
                  <a:lnTo>
                    <a:pt x="104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679009" y="1954956"/>
              <a:ext cx="104218" cy="66905"/>
            </a:xfrm>
            <a:custGeom>
              <a:avLst/>
              <a:gdLst>
                <a:gd name="T0" fmla="*/ 26 w 81"/>
                <a:gd name="T1" fmla="*/ 41 h 52"/>
                <a:gd name="T2" fmla="*/ 26 w 81"/>
                <a:gd name="T3" fmla="*/ 33 h 52"/>
                <a:gd name="T4" fmla="*/ 30 w 81"/>
                <a:gd name="T5" fmla="*/ 29 h 52"/>
                <a:gd name="T6" fmla="*/ 26 w 81"/>
                <a:gd name="T7" fmla="*/ 29 h 52"/>
                <a:gd name="T8" fmla="*/ 26 w 81"/>
                <a:gd name="T9" fmla="*/ 29 h 52"/>
                <a:gd name="T10" fmla="*/ 22 w 81"/>
                <a:gd name="T11" fmla="*/ 26 h 52"/>
                <a:gd name="T12" fmla="*/ 22 w 81"/>
                <a:gd name="T13" fmla="*/ 26 h 52"/>
                <a:gd name="T14" fmla="*/ 15 w 81"/>
                <a:gd name="T15" fmla="*/ 26 h 52"/>
                <a:gd name="T16" fmla="*/ 11 w 81"/>
                <a:gd name="T17" fmla="*/ 26 h 52"/>
                <a:gd name="T18" fmla="*/ 7 w 81"/>
                <a:gd name="T19" fmla="*/ 18 h 52"/>
                <a:gd name="T20" fmla="*/ 0 w 81"/>
                <a:gd name="T21" fmla="*/ 18 h 52"/>
                <a:gd name="T22" fmla="*/ 0 w 81"/>
                <a:gd name="T23" fmla="*/ 18 h 52"/>
                <a:gd name="T24" fmla="*/ 0 w 81"/>
                <a:gd name="T25" fmla="*/ 18 h 52"/>
                <a:gd name="T26" fmla="*/ 0 w 81"/>
                <a:gd name="T27" fmla="*/ 15 h 52"/>
                <a:gd name="T28" fmla="*/ 0 w 81"/>
                <a:gd name="T29" fmla="*/ 11 h 52"/>
                <a:gd name="T30" fmla="*/ 4 w 81"/>
                <a:gd name="T31" fmla="*/ 7 h 52"/>
                <a:gd name="T32" fmla="*/ 4 w 81"/>
                <a:gd name="T33" fmla="*/ 7 h 52"/>
                <a:gd name="T34" fmla="*/ 7 w 81"/>
                <a:gd name="T35" fmla="*/ 3 h 52"/>
                <a:gd name="T36" fmla="*/ 15 w 81"/>
                <a:gd name="T37" fmla="*/ 0 h 52"/>
                <a:gd name="T38" fmla="*/ 22 w 81"/>
                <a:gd name="T39" fmla="*/ 0 h 52"/>
                <a:gd name="T40" fmla="*/ 26 w 81"/>
                <a:gd name="T41" fmla="*/ 0 h 52"/>
                <a:gd name="T42" fmla="*/ 30 w 81"/>
                <a:gd name="T43" fmla="*/ 3 h 52"/>
                <a:gd name="T44" fmla="*/ 33 w 81"/>
                <a:gd name="T45" fmla="*/ 0 h 52"/>
                <a:gd name="T46" fmla="*/ 33 w 81"/>
                <a:gd name="T47" fmla="*/ 0 h 52"/>
                <a:gd name="T48" fmla="*/ 37 w 81"/>
                <a:gd name="T49" fmla="*/ 0 h 52"/>
                <a:gd name="T50" fmla="*/ 37 w 81"/>
                <a:gd name="T51" fmla="*/ 0 h 52"/>
                <a:gd name="T52" fmla="*/ 41 w 81"/>
                <a:gd name="T53" fmla="*/ 3 h 52"/>
                <a:gd name="T54" fmla="*/ 44 w 81"/>
                <a:gd name="T55" fmla="*/ 3 h 52"/>
                <a:gd name="T56" fmla="*/ 48 w 81"/>
                <a:gd name="T57" fmla="*/ 3 h 52"/>
                <a:gd name="T58" fmla="*/ 52 w 81"/>
                <a:gd name="T59" fmla="*/ 0 h 52"/>
                <a:gd name="T60" fmla="*/ 59 w 81"/>
                <a:gd name="T61" fmla="*/ 3 h 52"/>
                <a:gd name="T62" fmla="*/ 63 w 81"/>
                <a:gd name="T63" fmla="*/ 3 h 52"/>
                <a:gd name="T64" fmla="*/ 67 w 81"/>
                <a:gd name="T65" fmla="*/ 11 h 52"/>
                <a:gd name="T66" fmla="*/ 70 w 81"/>
                <a:gd name="T67" fmla="*/ 11 h 52"/>
                <a:gd name="T68" fmla="*/ 74 w 81"/>
                <a:gd name="T69" fmla="*/ 15 h 52"/>
                <a:gd name="T70" fmla="*/ 81 w 81"/>
                <a:gd name="T71" fmla="*/ 15 h 52"/>
                <a:gd name="T72" fmla="*/ 81 w 81"/>
                <a:gd name="T73" fmla="*/ 15 h 52"/>
                <a:gd name="T74" fmla="*/ 78 w 81"/>
                <a:gd name="T75" fmla="*/ 22 h 52"/>
                <a:gd name="T76" fmla="*/ 81 w 81"/>
                <a:gd name="T77" fmla="*/ 22 h 52"/>
                <a:gd name="T78" fmla="*/ 81 w 81"/>
                <a:gd name="T79" fmla="*/ 26 h 52"/>
                <a:gd name="T80" fmla="*/ 74 w 81"/>
                <a:gd name="T81" fmla="*/ 26 h 52"/>
                <a:gd name="T82" fmla="*/ 70 w 81"/>
                <a:gd name="T83" fmla="*/ 33 h 52"/>
                <a:gd name="T84" fmla="*/ 70 w 81"/>
                <a:gd name="T85" fmla="*/ 33 h 52"/>
                <a:gd name="T86" fmla="*/ 70 w 81"/>
                <a:gd name="T87" fmla="*/ 37 h 52"/>
                <a:gd name="T88" fmla="*/ 74 w 81"/>
                <a:gd name="T89" fmla="*/ 37 h 52"/>
                <a:gd name="T90" fmla="*/ 74 w 81"/>
                <a:gd name="T91" fmla="*/ 41 h 52"/>
                <a:gd name="T92" fmla="*/ 70 w 81"/>
                <a:gd name="T93" fmla="*/ 41 h 52"/>
                <a:gd name="T94" fmla="*/ 67 w 81"/>
                <a:gd name="T95" fmla="*/ 41 h 52"/>
                <a:gd name="T96" fmla="*/ 67 w 81"/>
                <a:gd name="T97" fmla="*/ 41 h 52"/>
                <a:gd name="T98" fmla="*/ 63 w 81"/>
                <a:gd name="T99" fmla="*/ 44 h 52"/>
                <a:gd name="T100" fmla="*/ 59 w 81"/>
                <a:gd name="T101" fmla="*/ 44 h 52"/>
                <a:gd name="T102" fmla="*/ 59 w 81"/>
                <a:gd name="T103" fmla="*/ 48 h 52"/>
                <a:gd name="T104" fmla="*/ 59 w 81"/>
                <a:gd name="T105" fmla="*/ 48 h 52"/>
                <a:gd name="T106" fmla="*/ 52 w 81"/>
                <a:gd name="T107" fmla="*/ 52 h 52"/>
                <a:gd name="T108" fmla="*/ 48 w 81"/>
                <a:gd name="T109" fmla="*/ 48 h 52"/>
                <a:gd name="T110" fmla="*/ 44 w 81"/>
                <a:gd name="T111" fmla="*/ 52 h 52"/>
                <a:gd name="T112" fmla="*/ 41 w 81"/>
                <a:gd name="T113" fmla="*/ 52 h 52"/>
                <a:gd name="T114" fmla="*/ 37 w 81"/>
                <a:gd name="T115" fmla="*/ 52 h 52"/>
                <a:gd name="T116" fmla="*/ 37 w 81"/>
                <a:gd name="T117" fmla="*/ 48 h 52"/>
                <a:gd name="T118" fmla="*/ 37 w 81"/>
                <a:gd name="T119" fmla="*/ 41 h 52"/>
                <a:gd name="T120" fmla="*/ 33 w 81"/>
                <a:gd name="T121" fmla="*/ 41 h 52"/>
                <a:gd name="T122" fmla="*/ 30 w 81"/>
                <a:gd name="T123" fmla="*/ 37 h 52"/>
                <a:gd name="T124" fmla="*/ 26 w 81"/>
                <a:gd name="T125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" h="52">
                  <a:moveTo>
                    <a:pt x="26" y="41"/>
                  </a:moveTo>
                  <a:lnTo>
                    <a:pt x="26" y="33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2" y="0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22"/>
                  </a:lnTo>
                  <a:lnTo>
                    <a:pt x="81" y="22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7"/>
                  </a:lnTo>
                  <a:lnTo>
                    <a:pt x="74" y="37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7" y="52"/>
                  </a:lnTo>
                  <a:lnTo>
                    <a:pt x="37" y="48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30" y="37"/>
                  </a:lnTo>
                  <a:lnTo>
                    <a:pt x="26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731760" y="1958817"/>
              <a:ext cx="176269" cy="124804"/>
            </a:xfrm>
            <a:custGeom>
              <a:avLst/>
              <a:gdLst>
                <a:gd name="T0" fmla="*/ 3 w 137"/>
                <a:gd name="T1" fmla="*/ 49 h 97"/>
                <a:gd name="T2" fmla="*/ 11 w 137"/>
                <a:gd name="T3" fmla="*/ 49 h 97"/>
                <a:gd name="T4" fmla="*/ 18 w 137"/>
                <a:gd name="T5" fmla="*/ 45 h 97"/>
                <a:gd name="T6" fmla="*/ 22 w 137"/>
                <a:gd name="T7" fmla="*/ 41 h 97"/>
                <a:gd name="T8" fmla="*/ 26 w 137"/>
                <a:gd name="T9" fmla="*/ 38 h 97"/>
                <a:gd name="T10" fmla="*/ 33 w 137"/>
                <a:gd name="T11" fmla="*/ 38 h 97"/>
                <a:gd name="T12" fmla="*/ 29 w 137"/>
                <a:gd name="T13" fmla="*/ 34 h 97"/>
                <a:gd name="T14" fmla="*/ 29 w 137"/>
                <a:gd name="T15" fmla="*/ 30 h 97"/>
                <a:gd name="T16" fmla="*/ 40 w 137"/>
                <a:gd name="T17" fmla="*/ 23 h 97"/>
                <a:gd name="T18" fmla="*/ 37 w 137"/>
                <a:gd name="T19" fmla="*/ 19 h 97"/>
                <a:gd name="T20" fmla="*/ 48 w 137"/>
                <a:gd name="T21" fmla="*/ 12 h 97"/>
                <a:gd name="T22" fmla="*/ 55 w 137"/>
                <a:gd name="T23" fmla="*/ 4 h 97"/>
                <a:gd name="T24" fmla="*/ 59 w 137"/>
                <a:gd name="T25" fmla="*/ 0 h 97"/>
                <a:gd name="T26" fmla="*/ 66 w 137"/>
                <a:gd name="T27" fmla="*/ 4 h 97"/>
                <a:gd name="T28" fmla="*/ 70 w 137"/>
                <a:gd name="T29" fmla="*/ 4 h 97"/>
                <a:gd name="T30" fmla="*/ 77 w 137"/>
                <a:gd name="T31" fmla="*/ 4 h 97"/>
                <a:gd name="T32" fmla="*/ 85 w 137"/>
                <a:gd name="T33" fmla="*/ 4 h 97"/>
                <a:gd name="T34" fmla="*/ 92 w 137"/>
                <a:gd name="T35" fmla="*/ 8 h 97"/>
                <a:gd name="T36" fmla="*/ 103 w 137"/>
                <a:gd name="T37" fmla="*/ 8 h 97"/>
                <a:gd name="T38" fmla="*/ 103 w 137"/>
                <a:gd name="T39" fmla="*/ 15 h 97"/>
                <a:gd name="T40" fmla="*/ 103 w 137"/>
                <a:gd name="T41" fmla="*/ 23 h 97"/>
                <a:gd name="T42" fmla="*/ 111 w 137"/>
                <a:gd name="T43" fmla="*/ 30 h 97"/>
                <a:gd name="T44" fmla="*/ 118 w 137"/>
                <a:gd name="T45" fmla="*/ 38 h 97"/>
                <a:gd name="T46" fmla="*/ 126 w 137"/>
                <a:gd name="T47" fmla="*/ 45 h 97"/>
                <a:gd name="T48" fmla="*/ 133 w 137"/>
                <a:gd name="T49" fmla="*/ 52 h 97"/>
                <a:gd name="T50" fmla="*/ 133 w 137"/>
                <a:gd name="T51" fmla="*/ 56 h 97"/>
                <a:gd name="T52" fmla="*/ 122 w 137"/>
                <a:gd name="T53" fmla="*/ 64 h 97"/>
                <a:gd name="T54" fmla="*/ 118 w 137"/>
                <a:gd name="T55" fmla="*/ 64 h 97"/>
                <a:gd name="T56" fmla="*/ 122 w 137"/>
                <a:gd name="T57" fmla="*/ 71 h 97"/>
                <a:gd name="T58" fmla="*/ 126 w 137"/>
                <a:gd name="T59" fmla="*/ 78 h 97"/>
                <a:gd name="T60" fmla="*/ 126 w 137"/>
                <a:gd name="T61" fmla="*/ 82 h 97"/>
                <a:gd name="T62" fmla="*/ 111 w 137"/>
                <a:gd name="T63" fmla="*/ 86 h 97"/>
                <a:gd name="T64" fmla="*/ 111 w 137"/>
                <a:gd name="T65" fmla="*/ 97 h 97"/>
                <a:gd name="T66" fmla="*/ 103 w 137"/>
                <a:gd name="T67" fmla="*/ 93 h 97"/>
                <a:gd name="T68" fmla="*/ 96 w 137"/>
                <a:gd name="T69" fmla="*/ 93 h 97"/>
                <a:gd name="T70" fmla="*/ 89 w 137"/>
                <a:gd name="T71" fmla="*/ 97 h 97"/>
                <a:gd name="T72" fmla="*/ 85 w 137"/>
                <a:gd name="T73" fmla="*/ 93 h 97"/>
                <a:gd name="T74" fmla="*/ 77 w 137"/>
                <a:gd name="T75" fmla="*/ 97 h 97"/>
                <a:gd name="T76" fmla="*/ 70 w 137"/>
                <a:gd name="T77" fmla="*/ 93 h 97"/>
                <a:gd name="T78" fmla="*/ 66 w 137"/>
                <a:gd name="T79" fmla="*/ 93 h 97"/>
                <a:gd name="T80" fmla="*/ 55 w 137"/>
                <a:gd name="T81" fmla="*/ 93 h 97"/>
                <a:gd name="T82" fmla="*/ 51 w 137"/>
                <a:gd name="T83" fmla="*/ 89 h 97"/>
                <a:gd name="T84" fmla="*/ 37 w 137"/>
                <a:gd name="T85" fmla="*/ 89 h 97"/>
                <a:gd name="T86" fmla="*/ 33 w 137"/>
                <a:gd name="T87" fmla="*/ 89 h 97"/>
                <a:gd name="T88" fmla="*/ 14 w 137"/>
                <a:gd name="T89" fmla="*/ 93 h 97"/>
                <a:gd name="T90" fmla="*/ 7 w 137"/>
                <a:gd name="T91" fmla="*/ 89 h 97"/>
                <a:gd name="T92" fmla="*/ 7 w 137"/>
                <a:gd name="T93" fmla="*/ 89 h 97"/>
                <a:gd name="T94" fmla="*/ 0 w 137"/>
                <a:gd name="T95" fmla="*/ 82 h 97"/>
                <a:gd name="T96" fmla="*/ 7 w 137"/>
                <a:gd name="T97" fmla="*/ 75 h 97"/>
                <a:gd name="T98" fmla="*/ 3 w 137"/>
                <a:gd name="T99" fmla="*/ 64 h 97"/>
                <a:gd name="T100" fmla="*/ 3 w 137"/>
                <a:gd name="T101" fmla="*/ 60 h 97"/>
                <a:gd name="T102" fmla="*/ 0 w 137"/>
                <a:gd name="T103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97">
                  <a:moveTo>
                    <a:pt x="0" y="49"/>
                  </a:moveTo>
                  <a:lnTo>
                    <a:pt x="3" y="49"/>
                  </a:lnTo>
                  <a:lnTo>
                    <a:pt x="7" y="45"/>
                  </a:lnTo>
                  <a:lnTo>
                    <a:pt x="11" y="49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33" y="38"/>
                  </a:lnTo>
                  <a:lnTo>
                    <a:pt x="33" y="34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40" y="12"/>
                  </a:lnTo>
                  <a:lnTo>
                    <a:pt x="48" y="12"/>
                  </a:lnTo>
                  <a:lnTo>
                    <a:pt x="51" y="8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1" y="8"/>
                  </a:lnTo>
                  <a:lnTo>
                    <a:pt x="85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3" y="8"/>
                  </a:lnTo>
                  <a:lnTo>
                    <a:pt x="103" y="12"/>
                  </a:lnTo>
                  <a:lnTo>
                    <a:pt x="103" y="15"/>
                  </a:lnTo>
                  <a:lnTo>
                    <a:pt x="103" y="19"/>
                  </a:lnTo>
                  <a:lnTo>
                    <a:pt x="103" y="23"/>
                  </a:lnTo>
                  <a:lnTo>
                    <a:pt x="107" y="26"/>
                  </a:lnTo>
                  <a:lnTo>
                    <a:pt x="111" y="30"/>
                  </a:lnTo>
                  <a:lnTo>
                    <a:pt x="114" y="38"/>
                  </a:lnTo>
                  <a:lnTo>
                    <a:pt x="118" y="38"/>
                  </a:lnTo>
                  <a:lnTo>
                    <a:pt x="118" y="45"/>
                  </a:lnTo>
                  <a:lnTo>
                    <a:pt x="126" y="45"/>
                  </a:lnTo>
                  <a:lnTo>
                    <a:pt x="133" y="49"/>
                  </a:lnTo>
                  <a:lnTo>
                    <a:pt x="133" y="52"/>
                  </a:lnTo>
                  <a:lnTo>
                    <a:pt x="137" y="56"/>
                  </a:lnTo>
                  <a:lnTo>
                    <a:pt x="133" y="56"/>
                  </a:lnTo>
                  <a:lnTo>
                    <a:pt x="129" y="64"/>
                  </a:lnTo>
                  <a:lnTo>
                    <a:pt x="122" y="64"/>
                  </a:lnTo>
                  <a:lnTo>
                    <a:pt x="118" y="60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22" y="71"/>
                  </a:lnTo>
                  <a:lnTo>
                    <a:pt x="122" y="75"/>
                  </a:lnTo>
                  <a:lnTo>
                    <a:pt x="126" y="78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18" y="86"/>
                  </a:lnTo>
                  <a:lnTo>
                    <a:pt x="111" y="86"/>
                  </a:lnTo>
                  <a:lnTo>
                    <a:pt x="111" y="89"/>
                  </a:lnTo>
                  <a:lnTo>
                    <a:pt x="111" y="97"/>
                  </a:lnTo>
                  <a:lnTo>
                    <a:pt x="107" y="97"/>
                  </a:lnTo>
                  <a:lnTo>
                    <a:pt x="103" y="93"/>
                  </a:lnTo>
                  <a:lnTo>
                    <a:pt x="100" y="93"/>
                  </a:lnTo>
                  <a:lnTo>
                    <a:pt x="96" y="93"/>
                  </a:lnTo>
                  <a:lnTo>
                    <a:pt x="92" y="93"/>
                  </a:lnTo>
                  <a:lnTo>
                    <a:pt x="89" y="97"/>
                  </a:lnTo>
                  <a:lnTo>
                    <a:pt x="85" y="97"/>
                  </a:lnTo>
                  <a:lnTo>
                    <a:pt x="85" y="93"/>
                  </a:lnTo>
                  <a:lnTo>
                    <a:pt x="81" y="93"/>
                  </a:lnTo>
                  <a:lnTo>
                    <a:pt x="77" y="97"/>
                  </a:lnTo>
                  <a:lnTo>
                    <a:pt x="74" y="93"/>
                  </a:lnTo>
                  <a:lnTo>
                    <a:pt x="70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3" y="93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1" y="89"/>
                  </a:lnTo>
                  <a:lnTo>
                    <a:pt x="44" y="89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33" y="89"/>
                  </a:lnTo>
                  <a:lnTo>
                    <a:pt x="29" y="89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86"/>
                  </a:lnTo>
                  <a:lnTo>
                    <a:pt x="0" y="82"/>
                  </a:lnTo>
                  <a:lnTo>
                    <a:pt x="3" y="78"/>
                  </a:lnTo>
                  <a:lnTo>
                    <a:pt x="7" y="75"/>
                  </a:lnTo>
                  <a:lnTo>
                    <a:pt x="7" y="67"/>
                  </a:lnTo>
                  <a:lnTo>
                    <a:pt x="3" y="64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717610" y="2059174"/>
              <a:ext cx="347390" cy="195568"/>
            </a:xfrm>
            <a:custGeom>
              <a:avLst/>
              <a:gdLst>
                <a:gd name="T0" fmla="*/ 40 w 270"/>
                <a:gd name="T1" fmla="*/ 11 h 152"/>
                <a:gd name="T2" fmla="*/ 62 w 270"/>
                <a:gd name="T3" fmla="*/ 11 h 152"/>
                <a:gd name="T4" fmla="*/ 77 w 270"/>
                <a:gd name="T5" fmla="*/ 15 h 152"/>
                <a:gd name="T6" fmla="*/ 96 w 270"/>
                <a:gd name="T7" fmla="*/ 15 h 152"/>
                <a:gd name="T8" fmla="*/ 111 w 270"/>
                <a:gd name="T9" fmla="*/ 15 h 152"/>
                <a:gd name="T10" fmla="*/ 122 w 270"/>
                <a:gd name="T11" fmla="*/ 8 h 152"/>
                <a:gd name="T12" fmla="*/ 140 w 270"/>
                <a:gd name="T13" fmla="*/ 0 h 152"/>
                <a:gd name="T14" fmla="*/ 170 w 270"/>
                <a:gd name="T15" fmla="*/ 0 h 152"/>
                <a:gd name="T16" fmla="*/ 185 w 270"/>
                <a:gd name="T17" fmla="*/ 15 h 152"/>
                <a:gd name="T18" fmla="*/ 196 w 270"/>
                <a:gd name="T19" fmla="*/ 30 h 152"/>
                <a:gd name="T20" fmla="*/ 218 w 270"/>
                <a:gd name="T21" fmla="*/ 37 h 152"/>
                <a:gd name="T22" fmla="*/ 237 w 270"/>
                <a:gd name="T23" fmla="*/ 45 h 152"/>
                <a:gd name="T24" fmla="*/ 255 w 270"/>
                <a:gd name="T25" fmla="*/ 45 h 152"/>
                <a:gd name="T26" fmla="*/ 270 w 270"/>
                <a:gd name="T27" fmla="*/ 52 h 152"/>
                <a:gd name="T28" fmla="*/ 266 w 270"/>
                <a:gd name="T29" fmla="*/ 71 h 152"/>
                <a:gd name="T30" fmla="*/ 255 w 270"/>
                <a:gd name="T31" fmla="*/ 86 h 152"/>
                <a:gd name="T32" fmla="*/ 248 w 270"/>
                <a:gd name="T33" fmla="*/ 97 h 152"/>
                <a:gd name="T34" fmla="*/ 233 w 270"/>
                <a:gd name="T35" fmla="*/ 104 h 152"/>
                <a:gd name="T36" fmla="*/ 218 w 270"/>
                <a:gd name="T37" fmla="*/ 108 h 152"/>
                <a:gd name="T38" fmla="*/ 203 w 270"/>
                <a:gd name="T39" fmla="*/ 108 h 152"/>
                <a:gd name="T40" fmla="*/ 203 w 270"/>
                <a:gd name="T41" fmla="*/ 119 h 152"/>
                <a:gd name="T42" fmla="*/ 203 w 270"/>
                <a:gd name="T43" fmla="*/ 112 h 152"/>
                <a:gd name="T44" fmla="*/ 192 w 270"/>
                <a:gd name="T45" fmla="*/ 119 h 152"/>
                <a:gd name="T46" fmla="*/ 181 w 270"/>
                <a:gd name="T47" fmla="*/ 123 h 152"/>
                <a:gd name="T48" fmla="*/ 192 w 270"/>
                <a:gd name="T49" fmla="*/ 126 h 152"/>
                <a:gd name="T50" fmla="*/ 196 w 270"/>
                <a:gd name="T51" fmla="*/ 130 h 152"/>
                <a:gd name="T52" fmla="*/ 203 w 270"/>
                <a:gd name="T53" fmla="*/ 134 h 152"/>
                <a:gd name="T54" fmla="*/ 196 w 270"/>
                <a:gd name="T55" fmla="*/ 119 h 152"/>
                <a:gd name="T56" fmla="*/ 211 w 270"/>
                <a:gd name="T57" fmla="*/ 134 h 152"/>
                <a:gd name="T58" fmla="*/ 222 w 270"/>
                <a:gd name="T59" fmla="*/ 130 h 152"/>
                <a:gd name="T60" fmla="*/ 225 w 270"/>
                <a:gd name="T61" fmla="*/ 138 h 152"/>
                <a:gd name="T62" fmla="*/ 199 w 270"/>
                <a:gd name="T63" fmla="*/ 145 h 152"/>
                <a:gd name="T64" fmla="*/ 177 w 270"/>
                <a:gd name="T65" fmla="*/ 149 h 152"/>
                <a:gd name="T66" fmla="*/ 170 w 270"/>
                <a:gd name="T67" fmla="*/ 134 h 152"/>
                <a:gd name="T68" fmla="*/ 177 w 270"/>
                <a:gd name="T69" fmla="*/ 126 h 152"/>
                <a:gd name="T70" fmla="*/ 174 w 270"/>
                <a:gd name="T71" fmla="*/ 123 h 152"/>
                <a:gd name="T72" fmla="*/ 159 w 270"/>
                <a:gd name="T73" fmla="*/ 119 h 152"/>
                <a:gd name="T74" fmla="*/ 151 w 270"/>
                <a:gd name="T75" fmla="*/ 115 h 152"/>
                <a:gd name="T76" fmla="*/ 155 w 270"/>
                <a:gd name="T77" fmla="*/ 112 h 152"/>
                <a:gd name="T78" fmla="*/ 151 w 270"/>
                <a:gd name="T79" fmla="*/ 108 h 152"/>
                <a:gd name="T80" fmla="*/ 144 w 270"/>
                <a:gd name="T81" fmla="*/ 112 h 152"/>
                <a:gd name="T82" fmla="*/ 133 w 270"/>
                <a:gd name="T83" fmla="*/ 119 h 152"/>
                <a:gd name="T84" fmla="*/ 122 w 270"/>
                <a:gd name="T85" fmla="*/ 130 h 152"/>
                <a:gd name="T86" fmla="*/ 122 w 270"/>
                <a:gd name="T87" fmla="*/ 138 h 152"/>
                <a:gd name="T88" fmla="*/ 103 w 270"/>
                <a:gd name="T89" fmla="*/ 138 h 152"/>
                <a:gd name="T90" fmla="*/ 103 w 270"/>
                <a:gd name="T91" fmla="*/ 130 h 152"/>
                <a:gd name="T92" fmla="*/ 111 w 270"/>
                <a:gd name="T93" fmla="*/ 115 h 152"/>
                <a:gd name="T94" fmla="*/ 122 w 270"/>
                <a:gd name="T95" fmla="*/ 112 h 152"/>
                <a:gd name="T96" fmla="*/ 111 w 270"/>
                <a:gd name="T97" fmla="*/ 97 h 152"/>
                <a:gd name="T98" fmla="*/ 100 w 270"/>
                <a:gd name="T99" fmla="*/ 82 h 152"/>
                <a:gd name="T100" fmla="*/ 81 w 270"/>
                <a:gd name="T101" fmla="*/ 78 h 152"/>
                <a:gd name="T102" fmla="*/ 70 w 270"/>
                <a:gd name="T103" fmla="*/ 75 h 152"/>
                <a:gd name="T104" fmla="*/ 66 w 270"/>
                <a:gd name="T105" fmla="*/ 86 h 152"/>
                <a:gd name="T106" fmla="*/ 44 w 270"/>
                <a:gd name="T107" fmla="*/ 93 h 152"/>
                <a:gd name="T108" fmla="*/ 22 w 270"/>
                <a:gd name="T109" fmla="*/ 89 h 152"/>
                <a:gd name="T110" fmla="*/ 7 w 270"/>
                <a:gd name="T111" fmla="*/ 86 h 152"/>
                <a:gd name="T112" fmla="*/ 3 w 270"/>
                <a:gd name="T113" fmla="*/ 67 h 152"/>
                <a:gd name="T114" fmla="*/ 18 w 270"/>
                <a:gd name="T115" fmla="*/ 45 h 152"/>
                <a:gd name="T116" fmla="*/ 22 w 270"/>
                <a:gd name="T117" fmla="*/ 34 h 152"/>
                <a:gd name="T118" fmla="*/ 18 w 270"/>
                <a:gd name="T119" fmla="*/ 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152">
                  <a:moveTo>
                    <a:pt x="18" y="11"/>
                  </a:moveTo>
                  <a:lnTo>
                    <a:pt x="18" y="11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40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5" y="11"/>
                  </a:lnTo>
                  <a:lnTo>
                    <a:pt x="62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81" y="15"/>
                  </a:lnTo>
                  <a:lnTo>
                    <a:pt x="85" y="15"/>
                  </a:lnTo>
                  <a:lnTo>
                    <a:pt x="88" y="19"/>
                  </a:lnTo>
                  <a:lnTo>
                    <a:pt x="92" y="15"/>
                  </a:lnTo>
                  <a:lnTo>
                    <a:pt x="96" y="15"/>
                  </a:lnTo>
                  <a:lnTo>
                    <a:pt x="96" y="19"/>
                  </a:lnTo>
                  <a:lnTo>
                    <a:pt x="100" y="19"/>
                  </a:lnTo>
                  <a:lnTo>
                    <a:pt x="103" y="15"/>
                  </a:lnTo>
                  <a:lnTo>
                    <a:pt x="107" y="15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8" y="19"/>
                  </a:lnTo>
                  <a:lnTo>
                    <a:pt x="122" y="19"/>
                  </a:lnTo>
                  <a:lnTo>
                    <a:pt x="122" y="11"/>
                  </a:lnTo>
                  <a:lnTo>
                    <a:pt x="122" y="8"/>
                  </a:lnTo>
                  <a:lnTo>
                    <a:pt x="129" y="8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6" y="0"/>
                  </a:lnTo>
                  <a:lnTo>
                    <a:pt x="170" y="0"/>
                  </a:lnTo>
                  <a:lnTo>
                    <a:pt x="170" y="8"/>
                  </a:lnTo>
                  <a:lnTo>
                    <a:pt x="174" y="8"/>
                  </a:lnTo>
                  <a:lnTo>
                    <a:pt x="174" y="11"/>
                  </a:lnTo>
                  <a:lnTo>
                    <a:pt x="177" y="19"/>
                  </a:lnTo>
                  <a:lnTo>
                    <a:pt x="185" y="15"/>
                  </a:lnTo>
                  <a:lnTo>
                    <a:pt x="188" y="19"/>
                  </a:lnTo>
                  <a:lnTo>
                    <a:pt x="188" y="23"/>
                  </a:lnTo>
                  <a:lnTo>
                    <a:pt x="192" y="23"/>
                  </a:lnTo>
                  <a:lnTo>
                    <a:pt x="192" y="26"/>
                  </a:lnTo>
                  <a:lnTo>
                    <a:pt x="196" y="30"/>
                  </a:lnTo>
                  <a:lnTo>
                    <a:pt x="203" y="37"/>
                  </a:lnTo>
                  <a:lnTo>
                    <a:pt x="203" y="34"/>
                  </a:lnTo>
                  <a:lnTo>
                    <a:pt x="211" y="37"/>
                  </a:lnTo>
                  <a:lnTo>
                    <a:pt x="214" y="37"/>
                  </a:lnTo>
                  <a:lnTo>
                    <a:pt x="218" y="37"/>
                  </a:lnTo>
                  <a:lnTo>
                    <a:pt x="222" y="34"/>
                  </a:lnTo>
                  <a:lnTo>
                    <a:pt x="225" y="34"/>
                  </a:lnTo>
                  <a:lnTo>
                    <a:pt x="229" y="41"/>
                  </a:lnTo>
                  <a:lnTo>
                    <a:pt x="233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44" y="45"/>
                  </a:lnTo>
                  <a:lnTo>
                    <a:pt x="248" y="45"/>
                  </a:lnTo>
                  <a:lnTo>
                    <a:pt x="251" y="49"/>
                  </a:lnTo>
                  <a:lnTo>
                    <a:pt x="255" y="45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66" y="49"/>
                  </a:lnTo>
                  <a:lnTo>
                    <a:pt x="266" y="52"/>
                  </a:lnTo>
                  <a:lnTo>
                    <a:pt x="270" y="52"/>
                  </a:lnTo>
                  <a:lnTo>
                    <a:pt x="270" y="56"/>
                  </a:lnTo>
                  <a:lnTo>
                    <a:pt x="266" y="60"/>
                  </a:lnTo>
                  <a:lnTo>
                    <a:pt x="262" y="60"/>
                  </a:lnTo>
                  <a:lnTo>
                    <a:pt x="262" y="67"/>
                  </a:lnTo>
                  <a:lnTo>
                    <a:pt x="266" y="71"/>
                  </a:lnTo>
                  <a:lnTo>
                    <a:pt x="270" y="75"/>
                  </a:lnTo>
                  <a:lnTo>
                    <a:pt x="266" y="78"/>
                  </a:lnTo>
                  <a:lnTo>
                    <a:pt x="266" y="82"/>
                  </a:lnTo>
                  <a:lnTo>
                    <a:pt x="262" y="86"/>
                  </a:lnTo>
                  <a:lnTo>
                    <a:pt x="255" y="86"/>
                  </a:lnTo>
                  <a:lnTo>
                    <a:pt x="251" y="89"/>
                  </a:lnTo>
                  <a:lnTo>
                    <a:pt x="251" y="93"/>
                  </a:lnTo>
                  <a:lnTo>
                    <a:pt x="248" y="97"/>
                  </a:lnTo>
                  <a:lnTo>
                    <a:pt x="248" y="101"/>
                  </a:lnTo>
                  <a:lnTo>
                    <a:pt x="248" y="97"/>
                  </a:lnTo>
                  <a:lnTo>
                    <a:pt x="244" y="97"/>
                  </a:lnTo>
                  <a:lnTo>
                    <a:pt x="240" y="101"/>
                  </a:lnTo>
                  <a:lnTo>
                    <a:pt x="237" y="101"/>
                  </a:lnTo>
                  <a:lnTo>
                    <a:pt x="233" y="101"/>
                  </a:lnTo>
                  <a:lnTo>
                    <a:pt x="233" y="104"/>
                  </a:lnTo>
                  <a:lnTo>
                    <a:pt x="229" y="104"/>
                  </a:lnTo>
                  <a:lnTo>
                    <a:pt x="225" y="104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18" y="108"/>
                  </a:lnTo>
                  <a:lnTo>
                    <a:pt x="218" y="112"/>
                  </a:lnTo>
                  <a:lnTo>
                    <a:pt x="211" y="108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12"/>
                  </a:lnTo>
                  <a:lnTo>
                    <a:pt x="207" y="112"/>
                  </a:lnTo>
                  <a:lnTo>
                    <a:pt x="203" y="115"/>
                  </a:lnTo>
                  <a:lnTo>
                    <a:pt x="203" y="119"/>
                  </a:lnTo>
                  <a:lnTo>
                    <a:pt x="199" y="119"/>
                  </a:lnTo>
                  <a:lnTo>
                    <a:pt x="199" y="119"/>
                  </a:lnTo>
                  <a:lnTo>
                    <a:pt x="199" y="119"/>
                  </a:lnTo>
                  <a:lnTo>
                    <a:pt x="203" y="115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9" y="112"/>
                  </a:lnTo>
                  <a:lnTo>
                    <a:pt x="196" y="119"/>
                  </a:lnTo>
                  <a:lnTo>
                    <a:pt x="192" y="119"/>
                  </a:lnTo>
                  <a:lnTo>
                    <a:pt x="192" y="119"/>
                  </a:lnTo>
                  <a:lnTo>
                    <a:pt x="188" y="119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1" y="119"/>
                  </a:lnTo>
                  <a:lnTo>
                    <a:pt x="181" y="123"/>
                  </a:lnTo>
                  <a:lnTo>
                    <a:pt x="181" y="123"/>
                  </a:lnTo>
                  <a:lnTo>
                    <a:pt x="188" y="123"/>
                  </a:lnTo>
                  <a:lnTo>
                    <a:pt x="188" y="123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6" y="126"/>
                  </a:lnTo>
                  <a:lnTo>
                    <a:pt x="192" y="126"/>
                  </a:lnTo>
                  <a:lnTo>
                    <a:pt x="192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9" y="130"/>
                  </a:lnTo>
                  <a:lnTo>
                    <a:pt x="199" y="134"/>
                  </a:lnTo>
                  <a:lnTo>
                    <a:pt x="203" y="134"/>
                  </a:lnTo>
                  <a:lnTo>
                    <a:pt x="207" y="138"/>
                  </a:lnTo>
                  <a:lnTo>
                    <a:pt x="207" y="134"/>
                  </a:lnTo>
                  <a:lnTo>
                    <a:pt x="203" y="130"/>
                  </a:lnTo>
                  <a:lnTo>
                    <a:pt x="196" y="123"/>
                  </a:lnTo>
                  <a:lnTo>
                    <a:pt x="196" y="119"/>
                  </a:lnTo>
                  <a:lnTo>
                    <a:pt x="196" y="119"/>
                  </a:lnTo>
                  <a:lnTo>
                    <a:pt x="199" y="123"/>
                  </a:lnTo>
                  <a:lnTo>
                    <a:pt x="199" y="126"/>
                  </a:lnTo>
                  <a:lnTo>
                    <a:pt x="207" y="134"/>
                  </a:lnTo>
                  <a:lnTo>
                    <a:pt x="211" y="134"/>
                  </a:lnTo>
                  <a:lnTo>
                    <a:pt x="211" y="134"/>
                  </a:lnTo>
                  <a:lnTo>
                    <a:pt x="214" y="134"/>
                  </a:lnTo>
                  <a:lnTo>
                    <a:pt x="218" y="134"/>
                  </a:lnTo>
                  <a:lnTo>
                    <a:pt x="218" y="130"/>
                  </a:lnTo>
                  <a:lnTo>
                    <a:pt x="222" y="130"/>
                  </a:lnTo>
                  <a:lnTo>
                    <a:pt x="229" y="130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8"/>
                  </a:lnTo>
                  <a:lnTo>
                    <a:pt x="225" y="138"/>
                  </a:lnTo>
                  <a:lnTo>
                    <a:pt x="218" y="141"/>
                  </a:lnTo>
                  <a:lnTo>
                    <a:pt x="211" y="138"/>
                  </a:lnTo>
                  <a:lnTo>
                    <a:pt x="207" y="141"/>
                  </a:lnTo>
                  <a:lnTo>
                    <a:pt x="207" y="145"/>
                  </a:lnTo>
                  <a:lnTo>
                    <a:pt x="199" y="145"/>
                  </a:lnTo>
                  <a:lnTo>
                    <a:pt x="192" y="149"/>
                  </a:lnTo>
                  <a:lnTo>
                    <a:pt x="188" y="152"/>
                  </a:lnTo>
                  <a:lnTo>
                    <a:pt x="181" y="152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1" y="141"/>
                  </a:lnTo>
                  <a:lnTo>
                    <a:pt x="181" y="141"/>
                  </a:lnTo>
                  <a:lnTo>
                    <a:pt x="177" y="138"/>
                  </a:lnTo>
                  <a:lnTo>
                    <a:pt x="174" y="138"/>
                  </a:lnTo>
                  <a:lnTo>
                    <a:pt x="170" y="134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70" y="130"/>
                  </a:lnTo>
                  <a:lnTo>
                    <a:pt x="174" y="130"/>
                  </a:lnTo>
                  <a:lnTo>
                    <a:pt x="177" y="126"/>
                  </a:lnTo>
                  <a:lnTo>
                    <a:pt x="181" y="126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19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0" y="119"/>
                  </a:lnTo>
                  <a:lnTo>
                    <a:pt x="166" y="119"/>
                  </a:lnTo>
                  <a:lnTo>
                    <a:pt x="162" y="123"/>
                  </a:lnTo>
                  <a:lnTo>
                    <a:pt x="159" y="119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5" y="115"/>
                  </a:lnTo>
                  <a:lnTo>
                    <a:pt x="151" y="115"/>
                  </a:lnTo>
                  <a:lnTo>
                    <a:pt x="144" y="115"/>
                  </a:lnTo>
                  <a:lnTo>
                    <a:pt x="144" y="112"/>
                  </a:lnTo>
                  <a:lnTo>
                    <a:pt x="148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9" y="112"/>
                  </a:lnTo>
                  <a:lnTo>
                    <a:pt x="162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7" y="112"/>
                  </a:lnTo>
                  <a:lnTo>
                    <a:pt x="133" y="115"/>
                  </a:lnTo>
                  <a:lnTo>
                    <a:pt x="133" y="119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5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2" y="138"/>
                  </a:lnTo>
                  <a:lnTo>
                    <a:pt x="122" y="138"/>
                  </a:lnTo>
                  <a:lnTo>
                    <a:pt x="118" y="134"/>
                  </a:lnTo>
                  <a:lnTo>
                    <a:pt x="114" y="134"/>
                  </a:lnTo>
                  <a:lnTo>
                    <a:pt x="111" y="138"/>
                  </a:lnTo>
                  <a:lnTo>
                    <a:pt x="103" y="138"/>
                  </a:lnTo>
                  <a:lnTo>
                    <a:pt x="100" y="138"/>
                  </a:lnTo>
                  <a:lnTo>
                    <a:pt x="96" y="134"/>
                  </a:lnTo>
                  <a:lnTo>
                    <a:pt x="100" y="130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15"/>
                  </a:lnTo>
                  <a:lnTo>
                    <a:pt x="111" y="115"/>
                  </a:lnTo>
                  <a:lnTo>
                    <a:pt x="114" y="112"/>
                  </a:lnTo>
                  <a:lnTo>
                    <a:pt x="118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2"/>
                  </a:lnTo>
                  <a:lnTo>
                    <a:pt x="122" y="108"/>
                  </a:lnTo>
                  <a:lnTo>
                    <a:pt x="122" y="104"/>
                  </a:lnTo>
                  <a:lnTo>
                    <a:pt x="118" y="104"/>
                  </a:lnTo>
                  <a:lnTo>
                    <a:pt x="111" y="101"/>
                  </a:lnTo>
                  <a:lnTo>
                    <a:pt x="111" y="97"/>
                  </a:lnTo>
                  <a:lnTo>
                    <a:pt x="107" y="97"/>
                  </a:lnTo>
                  <a:lnTo>
                    <a:pt x="107" y="93"/>
                  </a:lnTo>
                  <a:lnTo>
                    <a:pt x="107" y="89"/>
                  </a:lnTo>
                  <a:lnTo>
                    <a:pt x="103" y="86"/>
                  </a:lnTo>
                  <a:lnTo>
                    <a:pt x="100" y="82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92" y="82"/>
                  </a:lnTo>
                  <a:lnTo>
                    <a:pt x="85" y="78"/>
                  </a:lnTo>
                  <a:lnTo>
                    <a:pt x="81" y="78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4" y="75"/>
                  </a:lnTo>
                  <a:lnTo>
                    <a:pt x="74" y="78"/>
                  </a:lnTo>
                  <a:lnTo>
                    <a:pt x="70" y="75"/>
                  </a:lnTo>
                  <a:lnTo>
                    <a:pt x="70" y="78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6" y="82"/>
                  </a:lnTo>
                  <a:lnTo>
                    <a:pt x="66" y="86"/>
                  </a:lnTo>
                  <a:lnTo>
                    <a:pt x="62" y="86"/>
                  </a:lnTo>
                  <a:lnTo>
                    <a:pt x="59" y="89"/>
                  </a:lnTo>
                  <a:lnTo>
                    <a:pt x="48" y="89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37" y="93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29" y="89"/>
                  </a:lnTo>
                  <a:lnTo>
                    <a:pt x="22" y="89"/>
                  </a:lnTo>
                  <a:lnTo>
                    <a:pt x="18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3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67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18" y="49"/>
                  </a:lnTo>
                  <a:lnTo>
                    <a:pt x="18" y="45"/>
                  </a:lnTo>
                  <a:lnTo>
                    <a:pt x="22" y="41"/>
                  </a:lnTo>
                  <a:lnTo>
                    <a:pt x="25" y="41"/>
                  </a:lnTo>
                  <a:lnTo>
                    <a:pt x="25" y="37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5" y="30"/>
                  </a:lnTo>
                  <a:lnTo>
                    <a:pt x="22" y="30"/>
                  </a:lnTo>
                  <a:lnTo>
                    <a:pt x="18" y="26"/>
                  </a:lnTo>
                  <a:lnTo>
                    <a:pt x="18" y="23"/>
                  </a:lnTo>
                  <a:lnTo>
                    <a:pt x="18" y="15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802526" y="2155670"/>
              <a:ext cx="72051" cy="75912"/>
            </a:xfrm>
            <a:custGeom>
              <a:avLst/>
              <a:gdLst>
                <a:gd name="T0" fmla="*/ 0 w 56"/>
                <a:gd name="T1" fmla="*/ 11 h 59"/>
                <a:gd name="T2" fmla="*/ 0 w 56"/>
                <a:gd name="T3" fmla="*/ 7 h 59"/>
                <a:gd name="T4" fmla="*/ 0 w 56"/>
                <a:gd name="T5" fmla="*/ 3 h 59"/>
                <a:gd name="T6" fmla="*/ 0 w 56"/>
                <a:gd name="T7" fmla="*/ 0 h 59"/>
                <a:gd name="T8" fmla="*/ 4 w 56"/>
                <a:gd name="T9" fmla="*/ 3 h 59"/>
                <a:gd name="T10" fmla="*/ 4 w 56"/>
                <a:gd name="T11" fmla="*/ 0 h 59"/>
                <a:gd name="T12" fmla="*/ 8 w 56"/>
                <a:gd name="T13" fmla="*/ 3 h 59"/>
                <a:gd name="T14" fmla="*/ 8 w 56"/>
                <a:gd name="T15" fmla="*/ 0 h 59"/>
                <a:gd name="T16" fmla="*/ 11 w 56"/>
                <a:gd name="T17" fmla="*/ 0 h 59"/>
                <a:gd name="T18" fmla="*/ 11 w 56"/>
                <a:gd name="T19" fmla="*/ 0 h 59"/>
                <a:gd name="T20" fmla="*/ 15 w 56"/>
                <a:gd name="T21" fmla="*/ 3 h 59"/>
                <a:gd name="T22" fmla="*/ 19 w 56"/>
                <a:gd name="T23" fmla="*/ 3 h 59"/>
                <a:gd name="T24" fmla="*/ 26 w 56"/>
                <a:gd name="T25" fmla="*/ 7 h 59"/>
                <a:gd name="T26" fmla="*/ 30 w 56"/>
                <a:gd name="T27" fmla="*/ 7 h 59"/>
                <a:gd name="T28" fmla="*/ 30 w 56"/>
                <a:gd name="T29" fmla="*/ 7 h 59"/>
                <a:gd name="T30" fmla="*/ 34 w 56"/>
                <a:gd name="T31" fmla="*/ 7 h 59"/>
                <a:gd name="T32" fmla="*/ 37 w 56"/>
                <a:gd name="T33" fmla="*/ 11 h 59"/>
                <a:gd name="T34" fmla="*/ 41 w 56"/>
                <a:gd name="T35" fmla="*/ 14 h 59"/>
                <a:gd name="T36" fmla="*/ 41 w 56"/>
                <a:gd name="T37" fmla="*/ 18 h 59"/>
                <a:gd name="T38" fmla="*/ 41 w 56"/>
                <a:gd name="T39" fmla="*/ 22 h 59"/>
                <a:gd name="T40" fmla="*/ 45 w 56"/>
                <a:gd name="T41" fmla="*/ 22 h 59"/>
                <a:gd name="T42" fmla="*/ 45 w 56"/>
                <a:gd name="T43" fmla="*/ 26 h 59"/>
                <a:gd name="T44" fmla="*/ 52 w 56"/>
                <a:gd name="T45" fmla="*/ 29 h 59"/>
                <a:gd name="T46" fmla="*/ 56 w 56"/>
                <a:gd name="T47" fmla="*/ 29 h 59"/>
                <a:gd name="T48" fmla="*/ 56 w 56"/>
                <a:gd name="T49" fmla="*/ 33 h 59"/>
                <a:gd name="T50" fmla="*/ 56 w 56"/>
                <a:gd name="T51" fmla="*/ 37 h 59"/>
                <a:gd name="T52" fmla="*/ 56 w 56"/>
                <a:gd name="T53" fmla="*/ 40 h 59"/>
                <a:gd name="T54" fmla="*/ 56 w 56"/>
                <a:gd name="T55" fmla="*/ 40 h 59"/>
                <a:gd name="T56" fmla="*/ 52 w 56"/>
                <a:gd name="T57" fmla="*/ 40 h 59"/>
                <a:gd name="T58" fmla="*/ 48 w 56"/>
                <a:gd name="T59" fmla="*/ 37 h 59"/>
                <a:gd name="T60" fmla="*/ 45 w 56"/>
                <a:gd name="T61" fmla="*/ 40 h 59"/>
                <a:gd name="T62" fmla="*/ 41 w 56"/>
                <a:gd name="T63" fmla="*/ 40 h 59"/>
                <a:gd name="T64" fmla="*/ 41 w 56"/>
                <a:gd name="T65" fmla="*/ 44 h 59"/>
                <a:gd name="T66" fmla="*/ 41 w 56"/>
                <a:gd name="T67" fmla="*/ 48 h 59"/>
                <a:gd name="T68" fmla="*/ 41 w 56"/>
                <a:gd name="T69" fmla="*/ 48 h 59"/>
                <a:gd name="T70" fmla="*/ 37 w 56"/>
                <a:gd name="T71" fmla="*/ 55 h 59"/>
                <a:gd name="T72" fmla="*/ 37 w 56"/>
                <a:gd name="T73" fmla="*/ 55 h 59"/>
                <a:gd name="T74" fmla="*/ 34 w 56"/>
                <a:gd name="T75" fmla="*/ 55 h 59"/>
                <a:gd name="T76" fmla="*/ 30 w 56"/>
                <a:gd name="T77" fmla="*/ 59 h 59"/>
                <a:gd name="T78" fmla="*/ 30 w 56"/>
                <a:gd name="T79" fmla="*/ 55 h 59"/>
                <a:gd name="T80" fmla="*/ 30 w 56"/>
                <a:gd name="T81" fmla="*/ 51 h 59"/>
                <a:gd name="T82" fmla="*/ 30 w 56"/>
                <a:gd name="T83" fmla="*/ 40 h 59"/>
                <a:gd name="T84" fmla="*/ 26 w 56"/>
                <a:gd name="T85" fmla="*/ 33 h 59"/>
                <a:gd name="T86" fmla="*/ 26 w 56"/>
                <a:gd name="T87" fmla="*/ 29 h 59"/>
                <a:gd name="T88" fmla="*/ 15 w 56"/>
                <a:gd name="T89" fmla="*/ 26 h 59"/>
                <a:gd name="T90" fmla="*/ 15 w 56"/>
                <a:gd name="T91" fmla="*/ 22 h 59"/>
                <a:gd name="T92" fmla="*/ 11 w 56"/>
                <a:gd name="T93" fmla="*/ 14 h 59"/>
                <a:gd name="T94" fmla="*/ 8 w 56"/>
                <a:gd name="T95" fmla="*/ 11 h 59"/>
                <a:gd name="T96" fmla="*/ 0 w 56"/>
                <a:gd name="T9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59">
                  <a:moveTo>
                    <a:pt x="0" y="11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7"/>
                  </a:lnTo>
                  <a:lnTo>
                    <a:pt x="37" y="11"/>
                  </a:lnTo>
                  <a:lnTo>
                    <a:pt x="41" y="14"/>
                  </a:lnTo>
                  <a:lnTo>
                    <a:pt x="41" y="18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52" y="29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1" y="40"/>
                  </a:lnTo>
                  <a:lnTo>
                    <a:pt x="41" y="44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4" y="55"/>
                  </a:lnTo>
                  <a:lnTo>
                    <a:pt x="30" y="59"/>
                  </a:lnTo>
                  <a:lnTo>
                    <a:pt x="30" y="55"/>
                  </a:lnTo>
                  <a:lnTo>
                    <a:pt x="30" y="51"/>
                  </a:lnTo>
                  <a:lnTo>
                    <a:pt x="30" y="40"/>
                  </a:lnTo>
                  <a:lnTo>
                    <a:pt x="26" y="33"/>
                  </a:lnTo>
                  <a:lnTo>
                    <a:pt x="26" y="29"/>
                  </a:lnTo>
                  <a:lnTo>
                    <a:pt x="15" y="26"/>
                  </a:lnTo>
                  <a:lnTo>
                    <a:pt x="15" y="22"/>
                  </a:lnTo>
                  <a:lnTo>
                    <a:pt x="11" y="14"/>
                  </a:lnTo>
                  <a:lnTo>
                    <a:pt x="8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4688015" y="2169824"/>
              <a:ext cx="186562" cy="104218"/>
            </a:xfrm>
            <a:custGeom>
              <a:avLst/>
              <a:gdLst>
                <a:gd name="T0" fmla="*/ 34 w 145"/>
                <a:gd name="T1" fmla="*/ 0 h 81"/>
                <a:gd name="T2" fmla="*/ 41 w 145"/>
                <a:gd name="T3" fmla="*/ 0 h 81"/>
                <a:gd name="T4" fmla="*/ 52 w 145"/>
                <a:gd name="T5" fmla="*/ 3 h 81"/>
                <a:gd name="T6" fmla="*/ 56 w 145"/>
                <a:gd name="T7" fmla="*/ 7 h 81"/>
                <a:gd name="T8" fmla="*/ 67 w 145"/>
                <a:gd name="T9" fmla="*/ 7 h 81"/>
                <a:gd name="T10" fmla="*/ 71 w 145"/>
                <a:gd name="T11" fmla="*/ 3 h 81"/>
                <a:gd name="T12" fmla="*/ 85 w 145"/>
                <a:gd name="T13" fmla="*/ 0 h 81"/>
                <a:gd name="T14" fmla="*/ 100 w 145"/>
                <a:gd name="T15" fmla="*/ 3 h 81"/>
                <a:gd name="T16" fmla="*/ 104 w 145"/>
                <a:gd name="T17" fmla="*/ 15 h 81"/>
                <a:gd name="T18" fmla="*/ 115 w 145"/>
                <a:gd name="T19" fmla="*/ 22 h 81"/>
                <a:gd name="T20" fmla="*/ 119 w 145"/>
                <a:gd name="T21" fmla="*/ 40 h 81"/>
                <a:gd name="T22" fmla="*/ 123 w 145"/>
                <a:gd name="T23" fmla="*/ 52 h 81"/>
                <a:gd name="T24" fmla="*/ 134 w 145"/>
                <a:gd name="T25" fmla="*/ 52 h 81"/>
                <a:gd name="T26" fmla="*/ 141 w 145"/>
                <a:gd name="T27" fmla="*/ 48 h 81"/>
                <a:gd name="T28" fmla="*/ 141 w 145"/>
                <a:gd name="T29" fmla="*/ 52 h 81"/>
                <a:gd name="T30" fmla="*/ 145 w 145"/>
                <a:gd name="T31" fmla="*/ 55 h 81"/>
                <a:gd name="T32" fmla="*/ 137 w 145"/>
                <a:gd name="T33" fmla="*/ 59 h 81"/>
                <a:gd name="T34" fmla="*/ 130 w 145"/>
                <a:gd name="T35" fmla="*/ 63 h 81"/>
                <a:gd name="T36" fmla="*/ 130 w 145"/>
                <a:gd name="T37" fmla="*/ 70 h 81"/>
                <a:gd name="T38" fmla="*/ 130 w 145"/>
                <a:gd name="T39" fmla="*/ 74 h 81"/>
                <a:gd name="T40" fmla="*/ 126 w 145"/>
                <a:gd name="T41" fmla="*/ 78 h 81"/>
                <a:gd name="T42" fmla="*/ 123 w 145"/>
                <a:gd name="T43" fmla="*/ 74 h 81"/>
                <a:gd name="T44" fmla="*/ 115 w 145"/>
                <a:gd name="T45" fmla="*/ 74 h 81"/>
                <a:gd name="T46" fmla="*/ 104 w 145"/>
                <a:gd name="T47" fmla="*/ 74 h 81"/>
                <a:gd name="T48" fmla="*/ 93 w 145"/>
                <a:gd name="T49" fmla="*/ 78 h 81"/>
                <a:gd name="T50" fmla="*/ 85 w 145"/>
                <a:gd name="T51" fmla="*/ 81 h 81"/>
                <a:gd name="T52" fmla="*/ 78 w 145"/>
                <a:gd name="T53" fmla="*/ 81 h 81"/>
                <a:gd name="T54" fmla="*/ 71 w 145"/>
                <a:gd name="T55" fmla="*/ 81 h 81"/>
                <a:gd name="T56" fmla="*/ 67 w 145"/>
                <a:gd name="T57" fmla="*/ 81 h 81"/>
                <a:gd name="T58" fmla="*/ 56 w 145"/>
                <a:gd name="T59" fmla="*/ 81 h 81"/>
                <a:gd name="T60" fmla="*/ 52 w 145"/>
                <a:gd name="T61" fmla="*/ 78 h 81"/>
                <a:gd name="T62" fmla="*/ 45 w 145"/>
                <a:gd name="T63" fmla="*/ 81 h 81"/>
                <a:gd name="T64" fmla="*/ 45 w 145"/>
                <a:gd name="T65" fmla="*/ 78 h 81"/>
                <a:gd name="T66" fmla="*/ 41 w 145"/>
                <a:gd name="T67" fmla="*/ 74 h 81"/>
                <a:gd name="T68" fmla="*/ 37 w 145"/>
                <a:gd name="T69" fmla="*/ 70 h 81"/>
                <a:gd name="T70" fmla="*/ 37 w 145"/>
                <a:gd name="T71" fmla="*/ 63 h 81"/>
                <a:gd name="T72" fmla="*/ 30 w 145"/>
                <a:gd name="T73" fmla="*/ 66 h 81"/>
                <a:gd name="T74" fmla="*/ 23 w 145"/>
                <a:gd name="T75" fmla="*/ 66 h 81"/>
                <a:gd name="T76" fmla="*/ 15 w 145"/>
                <a:gd name="T77" fmla="*/ 63 h 81"/>
                <a:gd name="T78" fmla="*/ 19 w 145"/>
                <a:gd name="T79" fmla="*/ 55 h 81"/>
                <a:gd name="T80" fmla="*/ 8 w 145"/>
                <a:gd name="T81" fmla="*/ 52 h 81"/>
                <a:gd name="T82" fmla="*/ 4 w 145"/>
                <a:gd name="T83" fmla="*/ 44 h 81"/>
                <a:gd name="T84" fmla="*/ 0 w 145"/>
                <a:gd name="T85" fmla="*/ 40 h 81"/>
                <a:gd name="T86" fmla="*/ 4 w 145"/>
                <a:gd name="T87" fmla="*/ 37 h 81"/>
                <a:gd name="T88" fmla="*/ 11 w 145"/>
                <a:gd name="T89" fmla="*/ 33 h 81"/>
                <a:gd name="T90" fmla="*/ 15 w 145"/>
                <a:gd name="T91" fmla="*/ 29 h 81"/>
                <a:gd name="T92" fmla="*/ 23 w 145"/>
                <a:gd name="T93" fmla="*/ 11 h 81"/>
                <a:gd name="T94" fmla="*/ 30 w 145"/>
                <a:gd name="T95" fmla="*/ 7 h 81"/>
                <a:gd name="T96" fmla="*/ 30 w 145"/>
                <a:gd name="T9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1">
                  <a:moveTo>
                    <a:pt x="30" y="0"/>
                  </a:moveTo>
                  <a:lnTo>
                    <a:pt x="34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5" y="3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1" y="3"/>
                  </a:lnTo>
                  <a:lnTo>
                    <a:pt x="82" y="3"/>
                  </a:lnTo>
                  <a:lnTo>
                    <a:pt x="85" y="0"/>
                  </a:lnTo>
                  <a:lnTo>
                    <a:pt x="97" y="0"/>
                  </a:lnTo>
                  <a:lnTo>
                    <a:pt x="100" y="3"/>
                  </a:lnTo>
                  <a:lnTo>
                    <a:pt x="104" y="11"/>
                  </a:lnTo>
                  <a:lnTo>
                    <a:pt x="104" y="15"/>
                  </a:lnTo>
                  <a:lnTo>
                    <a:pt x="115" y="18"/>
                  </a:lnTo>
                  <a:lnTo>
                    <a:pt x="115" y="22"/>
                  </a:lnTo>
                  <a:lnTo>
                    <a:pt x="119" y="29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23" y="52"/>
                  </a:lnTo>
                  <a:lnTo>
                    <a:pt x="126" y="52"/>
                  </a:lnTo>
                  <a:lnTo>
                    <a:pt x="134" y="52"/>
                  </a:lnTo>
                  <a:lnTo>
                    <a:pt x="137" y="48"/>
                  </a:lnTo>
                  <a:lnTo>
                    <a:pt x="141" y="48"/>
                  </a:lnTo>
                  <a:lnTo>
                    <a:pt x="145" y="52"/>
                  </a:lnTo>
                  <a:lnTo>
                    <a:pt x="141" y="5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41" y="59"/>
                  </a:lnTo>
                  <a:lnTo>
                    <a:pt x="137" y="59"/>
                  </a:lnTo>
                  <a:lnTo>
                    <a:pt x="134" y="63"/>
                  </a:lnTo>
                  <a:lnTo>
                    <a:pt x="130" y="63"/>
                  </a:lnTo>
                  <a:lnTo>
                    <a:pt x="130" y="66"/>
                  </a:lnTo>
                  <a:lnTo>
                    <a:pt x="130" y="70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3" y="74"/>
                  </a:lnTo>
                  <a:lnTo>
                    <a:pt x="119" y="78"/>
                  </a:lnTo>
                  <a:lnTo>
                    <a:pt x="115" y="74"/>
                  </a:lnTo>
                  <a:lnTo>
                    <a:pt x="111" y="74"/>
                  </a:lnTo>
                  <a:lnTo>
                    <a:pt x="104" y="74"/>
                  </a:lnTo>
                  <a:lnTo>
                    <a:pt x="100" y="74"/>
                  </a:lnTo>
                  <a:lnTo>
                    <a:pt x="93" y="78"/>
                  </a:lnTo>
                  <a:lnTo>
                    <a:pt x="89" y="78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78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7" y="81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2" y="81"/>
                  </a:lnTo>
                  <a:lnTo>
                    <a:pt x="52" y="78"/>
                  </a:lnTo>
                  <a:lnTo>
                    <a:pt x="48" y="78"/>
                  </a:lnTo>
                  <a:lnTo>
                    <a:pt x="45" y="81"/>
                  </a:lnTo>
                  <a:lnTo>
                    <a:pt x="41" y="78"/>
                  </a:lnTo>
                  <a:lnTo>
                    <a:pt x="45" y="78"/>
                  </a:lnTo>
                  <a:lnTo>
                    <a:pt x="45" y="74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4" y="66"/>
                  </a:lnTo>
                  <a:lnTo>
                    <a:pt x="37" y="63"/>
                  </a:lnTo>
                  <a:lnTo>
                    <a:pt x="34" y="63"/>
                  </a:lnTo>
                  <a:lnTo>
                    <a:pt x="30" y="66"/>
                  </a:lnTo>
                  <a:lnTo>
                    <a:pt x="26" y="66"/>
                  </a:lnTo>
                  <a:lnTo>
                    <a:pt x="23" y="66"/>
                  </a:lnTo>
                  <a:lnTo>
                    <a:pt x="23" y="63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8" y="33"/>
                  </a:lnTo>
                  <a:lnTo>
                    <a:pt x="11" y="33"/>
                  </a:lnTo>
                  <a:lnTo>
                    <a:pt x="15" y="33"/>
                  </a:lnTo>
                  <a:lnTo>
                    <a:pt x="15" y="29"/>
                  </a:lnTo>
                  <a:lnTo>
                    <a:pt x="19" y="22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4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4606958" y="2159531"/>
              <a:ext cx="124804" cy="72051"/>
            </a:xfrm>
            <a:custGeom>
              <a:avLst/>
              <a:gdLst>
                <a:gd name="T0" fmla="*/ 63 w 97"/>
                <a:gd name="T1" fmla="*/ 48 h 56"/>
                <a:gd name="T2" fmla="*/ 67 w 97"/>
                <a:gd name="T3" fmla="*/ 45 h 56"/>
                <a:gd name="T4" fmla="*/ 67 w 97"/>
                <a:gd name="T5" fmla="*/ 45 h 56"/>
                <a:gd name="T6" fmla="*/ 71 w 97"/>
                <a:gd name="T7" fmla="*/ 41 h 56"/>
                <a:gd name="T8" fmla="*/ 74 w 97"/>
                <a:gd name="T9" fmla="*/ 41 h 56"/>
                <a:gd name="T10" fmla="*/ 78 w 97"/>
                <a:gd name="T11" fmla="*/ 41 h 56"/>
                <a:gd name="T12" fmla="*/ 78 w 97"/>
                <a:gd name="T13" fmla="*/ 37 h 56"/>
                <a:gd name="T14" fmla="*/ 82 w 97"/>
                <a:gd name="T15" fmla="*/ 30 h 56"/>
                <a:gd name="T16" fmla="*/ 86 w 97"/>
                <a:gd name="T17" fmla="*/ 19 h 56"/>
                <a:gd name="T18" fmla="*/ 89 w 97"/>
                <a:gd name="T19" fmla="*/ 15 h 56"/>
                <a:gd name="T20" fmla="*/ 93 w 97"/>
                <a:gd name="T21" fmla="*/ 15 h 56"/>
                <a:gd name="T22" fmla="*/ 97 w 97"/>
                <a:gd name="T23" fmla="*/ 11 h 56"/>
                <a:gd name="T24" fmla="*/ 93 w 97"/>
                <a:gd name="T25" fmla="*/ 8 h 56"/>
                <a:gd name="T26" fmla="*/ 89 w 97"/>
                <a:gd name="T27" fmla="*/ 4 h 56"/>
                <a:gd name="T28" fmla="*/ 86 w 97"/>
                <a:gd name="T29" fmla="*/ 0 h 56"/>
                <a:gd name="T30" fmla="*/ 82 w 97"/>
                <a:gd name="T31" fmla="*/ 4 h 56"/>
                <a:gd name="T32" fmla="*/ 78 w 97"/>
                <a:gd name="T33" fmla="*/ 0 h 56"/>
                <a:gd name="T34" fmla="*/ 71 w 97"/>
                <a:gd name="T35" fmla="*/ 4 h 56"/>
                <a:gd name="T36" fmla="*/ 67 w 97"/>
                <a:gd name="T37" fmla="*/ 0 h 56"/>
                <a:gd name="T38" fmla="*/ 60 w 97"/>
                <a:gd name="T39" fmla="*/ 0 h 56"/>
                <a:gd name="T40" fmla="*/ 60 w 97"/>
                <a:gd name="T41" fmla="*/ 4 h 56"/>
                <a:gd name="T42" fmla="*/ 56 w 97"/>
                <a:gd name="T43" fmla="*/ 8 h 56"/>
                <a:gd name="T44" fmla="*/ 56 w 97"/>
                <a:gd name="T45" fmla="*/ 11 h 56"/>
                <a:gd name="T46" fmla="*/ 49 w 97"/>
                <a:gd name="T47" fmla="*/ 8 h 56"/>
                <a:gd name="T48" fmla="*/ 45 w 97"/>
                <a:gd name="T49" fmla="*/ 11 h 56"/>
                <a:gd name="T50" fmla="*/ 41 w 97"/>
                <a:gd name="T51" fmla="*/ 11 h 56"/>
                <a:gd name="T52" fmla="*/ 41 w 97"/>
                <a:gd name="T53" fmla="*/ 15 h 56"/>
                <a:gd name="T54" fmla="*/ 30 w 97"/>
                <a:gd name="T55" fmla="*/ 15 h 56"/>
                <a:gd name="T56" fmla="*/ 26 w 97"/>
                <a:gd name="T57" fmla="*/ 19 h 56"/>
                <a:gd name="T58" fmla="*/ 19 w 97"/>
                <a:gd name="T59" fmla="*/ 15 h 56"/>
                <a:gd name="T60" fmla="*/ 8 w 97"/>
                <a:gd name="T61" fmla="*/ 11 h 56"/>
                <a:gd name="T62" fmla="*/ 8 w 97"/>
                <a:gd name="T63" fmla="*/ 11 h 56"/>
                <a:gd name="T64" fmla="*/ 8 w 97"/>
                <a:gd name="T65" fmla="*/ 15 h 56"/>
                <a:gd name="T66" fmla="*/ 8 w 97"/>
                <a:gd name="T67" fmla="*/ 19 h 56"/>
                <a:gd name="T68" fmla="*/ 0 w 97"/>
                <a:gd name="T69" fmla="*/ 19 h 56"/>
                <a:gd name="T70" fmla="*/ 0 w 97"/>
                <a:gd name="T71" fmla="*/ 19 h 56"/>
                <a:gd name="T72" fmla="*/ 4 w 97"/>
                <a:gd name="T73" fmla="*/ 23 h 56"/>
                <a:gd name="T74" fmla="*/ 4 w 97"/>
                <a:gd name="T75" fmla="*/ 26 h 56"/>
                <a:gd name="T76" fmla="*/ 4 w 97"/>
                <a:gd name="T77" fmla="*/ 30 h 56"/>
                <a:gd name="T78" fmla="*/ 4 w 97"/>
                <a:gd name="T79" fmla="*/ 30 h 56"/>
                <a:gd name="T80" fmla="*/ 0 w 97"/>
                <a:gd name="T81" fmla="*/ 34 h 56"/>
                <a:gd name="T82" fmla="*/ 0 w 97"/>
                <a:gd name="T83" fmla="*/ 34 h 56"/>
                <a:gd name="T84" fmla="*/ 4 w 97"/>
                <a:gd name="T85" fmla="*/ 37 h 56"/>
                <a:gd name="T86" fmla="*/ 4 w 97"/>
                <a:gd name="T87" fmla="*/ 45 h 56"/>
                <a:gd name="T88" fmla="*/ 8 w 97"/>
                <a:gd name="T89" fmla="*/ 45 h 56"/>
                <a:gd name="T90" fmla="*/ 15 w 97"/>
                <a:gd name="T91" fmla="*/ 48 h 56"/>
                <a:gd name="T92" fmla="*/ 19 w 97"/>
                <a:gd name="T93" fmla="*/ 52 h 56"/>
                <a:gd name="T94" fmla="*/ 23 w 97"/>
                <a:gd name="T95" fmla="*/ 52 h 56"/>
                <a:gd name="T96" fmla="*/ 30 w 97"/>
                <a:gd name="T97" fmla="*/ 56 h 56"/>
                <a:gd name="T98" fmla="*/ 37 w 97"/>
                <a:gd name="T99" fmla="*/ 56 h 56"/>
                <a:gd name="T100" fmla="*/ 37 w 97"/>
                <a:gd name="T101" fmla="*/ 52 h 56"/>
                <a:gd name="T102" fmla="*/ 41 w 97"/>
                <a:gd name="T103" fmla="*/ 56 h 56"/>
                <a:gd name="T104" fmla="*/ 41 w 97"/>
                <a:gd name="T105" fmla="*/ 52 h 56"/>
                <a:gd name="T106" fmla="*/ 45 w 97"/>
                <a:gd name="T107" fmla="*/ 52 h 56"/>
                <a:gd name="T108" fmla="*/ 49 w 97"/>
                <a:gd name="T109" fmla="*/ 52 h 56"/>
                <a:gd name="T110" fmla="*/ 49 w 97"/>
                <a:gd name="T111" fmla="*/ 48 h 56"/>
                <a:gd name="T112" fmla="*/ 52 w 97"/>
                <a:gd name="T113" fmla="*/ 45 h 56"/>
                <a:gd name="T114" fmla="*/ 56 w 97"/>
                <a:gd name="T115" fmla="*/ 48 h 56"/>
                <a:gd name="T116" fmla="*/ 60 w 97"/>
                <a:gd name="T117" fmla="*/ 48 h 56"/>
                <a:gd name="T118" fmla="*/ 63 w 97"/>
                <a:gd name="T11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56">
                  <a:moveTo>
                    <a:pt x="63" y="48"/>
                  </a:moveTo>
                  <a:lnTo>
                    <a:pt x="67" y="45"/>
                  </a:lnTo>
                  <a:lnTo>
                    <a:pt x="67" y="45"/>
                  </a:lnTo>
                  <a:lnTo>
                    <a:pt x="71" y="41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37"/>
                  </a:lnTo>
                  <a:lnTo>
                    <a:pt x="82" y="30"/>
                  </a:lnTo>
                  <a:lnTo>
                    <a:pt x="86" y="19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7" y="11"/>
                  </a:lnTo>
                  <a:lnTo>
                    <a:pt x="93" y="8"/>
                  </a:lnTo>
                  <a:lnTo>
                    <a:pt x="89" y="4"/>
                  </a:lnTo>
                  <a:lnTo>
                    <a:pt x="86" y="0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1" y="4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49" y="8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41" y="15"/>
                  </a:lnTo>
                  <a:lnTo>
                    <a:pt x="30" y="15"/>
                  </a:lnTo>
                  <a:lnTo>
                    <a:pt x="26" y="19"/>
                  </a:lnTo>
                  <a:lnTo>
                    <a:pt x="19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19" y="52"/>
                  </a:lnTo>
                  <a:lnTo>
                    <a:pt x="23" y="52"/>
                  </a:lnTo>
                  <a:lnTo>
                    <a:pt x="30" y="56"/>
                  </a:lnTo>
                  <a:lnTo>
                    <a:pt x="37" y="56"/>
                  </a:lnTo>
                  <a:lnTo>
                    <a:pt x="37" y="52"/>
                  </a:lnTo>
                  <a:lnTo>
                    <a:pt x="41" y="56"/>
                  </a:lnTo>
                  <a:lnTo>
                    <a:pt x="41" y="52"/>
                  </a:lnTo>
                  <a:lnTo>
                    <a:pt x="45" y="52"/>
                  </a:lnTo>
                  <a:lnTo>
                    <a:pt x="49" y="52"/>
                  </a:lnTo>
                  <a:lnTo>
                    <a:pt x="49" y="48"/>
                  </a:lnTo>
                  <a:lnTo>
                    <a:pt x="52" y="45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3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4617251" y="2140231"/>
              <a:ext cx="104218" cy="43745"/>
            </a:xfrm>
            <a:custGeom>
              <a:avLst/>
              <a:gdLst>
                <a:gd name="T0" fmla="*/ 0 w 81"/>
                <a:gd name="T1" fmla="*/ 26 h 34"/>
                <a:gd name="T2" fmla="*/ 11 w 81"/>
                <a:gd name="T3" fmla="*/ 30 h 34"/>
                <a:gd name="T4" fmla="*/ 18 w 81"/>
                <a:gd name="T5" fmla="*/ 34 h 34"/>
                <a:gd name="T6" fmla="*/ 22 w 81"/>
                <a:gd name="T7" fmla="*/ 30 h 34"/>
                <a:gd name="T8" fmla="*/ 33 w 81"/>
                <a:gd name="T9" fmla="*/ 30 h 34"/>
                <a:gd name="T10" fmla="*/ 33 w 81"/>
                <a:gd name="T11" fmla="*/ 26 h 34"/>
                <a:gd name="T12" fmla="*/ 37 w 81"/>
                <a:gd name="T13" fmla="*/ 26 h 34"/>
                <a:gd name="T14" fmla="*/ 41 w 81"/>
                <a:gd name="T15" fmla="*/ 23 h 34"/>
                <a:gd name="T16" fmla="*/ 48 w 81"/>
                <a:gd name="T17" fmla="*/ 26 h 34"/>
                <a:gd name="T18" fmla="*/ 48 w 81"/>
                <a:gd name="T19" fmla="*/ 23 h 34"/>
                <a:gd name="T20" fmla="*/ 52 w 81"/>
                <a:gd name="T21" fmla="*/ 19 h 34"/>
                <a:gd name="T22" fmla="*/ 52 w 81"/>
                <a:gd name="T23" fmla="*/ 15 h 34"/>
                <a:gd name="T24" fmla="*/ 59 w 81"/>
                <a:gd name="T25" fmla="*/ 15 h 34"/>
                <a:gd name="T26" fmla="*/ 63 w 81"/>
                <a:gd name="T27" fmla="*/ 19 h 34"/>
                <a:gd name="T28" fmla="*/ 70 w 81"/>
                <a:gd name="T29" fmla="*/ 15 h 34"/>
                <a:gd name="T30" fmla="*/ 74 w 81"/>
                <a:gd name="T31" fmla="*/ 19 h 34"/>
                <a:gd name="T32" fmla="*/ 78 w 81"/>
                <a:gd name="T33" fmla="*/ 15 h 34"/>
                <a:gd name="T34" fmla="*/ 78 w 81"/>
                <a:gd name="T35" fmla="*/ 12 h 34"/>
                <a:gd name="T36" fmla="*/ 81 w 81"/>
                <a:gd name="T37" fmla="*/ 4 h 34"/>
                <a:gd name="T38" fmla="*/ 81 w 81"/>
                <a:gd name="T39" fmla="*/ 4 h 34"/>
                <a:gd name="T40" fmla="*/ 74 w 81"/>
                <a:gd name="T41" fmla="*/ 0 h 34"/>
                <a:gd name="T42" fmla="*/ 70 w 81"/>
                <a:gd name="T43" fmla="*/ 0 h 34"/>
                <a:gd name="T44" fmla="*/ 66 w 81"/>
                <a:gd name="T45" fmla="*/ 0 h 34"/>
                <a:gd name="T46" fmla="*/ 63 w 81"/>
                <a:gd name="T47" fmla="*/ 0 h 34"/>
                <a:gd name="T48" fmla="*/ 63 w 81"/>
                <a:gd name="T49" fmla="*/ 0 h 34"/>
                <a:gd name="T50" fmla="*/ 59 w 81"/>
                <a:gd name="T51" fmla="*/ 0 h 34"/>
                <a:gd name="T52" fmla="*/ 59 w 81"/>
                <a:gd name="T53" fmla="*/ 0 h 34"/>
                <a:gd name="T54" fmla="*/ 52 w 81"/>
                <a:gd name="T55" fmla="*/ 0 h 34"/>
                <a:gd name="T56" fmla="*/ 52 w 81"/>
                <a:gd name="T57" fmla="*/ 0 h 34"/>
                <a:gd name="T58" fmla="*/ 48 w 81"/>
                <a:gd name="T59" fmla="*/ 0 h 34"/>
                <a:gd name="T60" fmla="*/ 48 w 81"/>
                <a:gd name="T61" fmla="*/ 4 h 34"/>
                <a:gd name="T62" fmla="*/ 44 w 81"/>
                <a:gd name="T63" fmla="*/ 4 h 34"/>
                <a:gd name="T64" fmla="*/ 41 w 81"/>
                <a:gd name="T65" fmla="*/ 4 h 34"/>
                <a:gd name="T66" fmla="*/ 41 w 81"/>
                <a:gd name="T67" fmla="*/ 4 h 34"/>
                <a:gd name="T68" fmla="*/ 33 w 81"/>
                <a:gd name="T69" fmla="*/ 4 h 34"/>
                <a:gd name="T70" fmla="*/ 29 w 81"/>
                <a:gd name="T71" fmla="*/ 4 h 34"/>
                <a:gd name="T72" fmla="*/ 26 w 81"/>
                <a:gd name="T73" fmla="*/ 8 h 34"/>
                <a:gd name="T74" fmla="*/ 22 w 81"/>
                <a:gd name="T75" fmla="*/ 12 h 34"/>
                <a:gd name="T76" fmla="*/ 15 w 81"/>
                <a:gd name="T77" fmla="*/ 12 h 34"/>
                <a:gd name="T78" fmla="*/ 11 w 81"/>
                <a:gd name="T79" fmla="*/ 12 h 34"/>
                <a:gd name="T80" fmla="*/ 7 w 81"/>
                <a:gd name="T81" fmla="*/ 12 h 34"/>
                <a:gd name="T82" fmla="*/ 3 w 81"/>
                <a:gd name="T83" fmla="*/ 12 h 34"/>
                <a:gd name="T84" fmla="*/ 0 w 81"/>
                <a:gd name="T85" fmla="*/ 15 h 34"/>
                <a:gd name="T86" fmla="*/ 0 w 81"/>
                <a:gd name="T87" fmla="*/ 15 h 34"/>
                <a:gd name="T88" fmla="*/ 0 w 81"/>
                <a:gd name="T89" fmla="*/ 19 h 34"/>
                <a:gd name="T90" fmla="*/ 0 w 81"/>
                <a:gd name="T9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34">
                  <a:moveTo>
                    <a:pt x="0" y="26"/>
                  </a:moveTo>
                  <a:lnTo>
                    <a:pt x="11" y="30"/>
                  </a:lnTo>
                  <a:lnTo>
                    <a:pt x="18" y="34"/>
                  </a:lnTo>
                  <a:lnTo>
                    <a:pt x="22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7" y="26"/>
                  </a:lnTo>
                  <a:lnTo>
                    <a:pt x="41" y="23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52" y="19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63" y="19"/>
                  </a:lnTo>
                  <a:lnTo>
                    <a:pt x="70" y="15"/>
                  </a:lnTo>
                  <a:lnTo>
                    <a:pt x="74" y="19"/>
                  </a:lnTo>
                  <a:lnTo>
                    <a:pt x="78" y="15"/>
                  </a:lnTo>
                  <a:lnTo>
                    <a:pt x="78" y="12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8"/>
                  </a:lnTo>
                  <a:lnTo>
                    <a:pt x="22" y="12"/>
                  </a:lnTo>
                  <a:lnTo>
                    <a:pt x="15" y="12"/>
                  </a:lnTo>
                  <a:lnTo>
                    <a:pt x="11" y="12"/>
                  </a:lnTo>
                  <a:lnTo>
                    <a:pt x="7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4731760" y="2265035"/>
              <a:ext cx="123517" cy="66905"/>
            </a:xfrm>
            <a:custGeom>
              <a:avLst/>
              <a:gdLst>
                <a:gd name="T0" fmla="*/ 7 w 96"/>
                <a:gd name="T1" fmla="*/ 0 h 52"/>
                <a:gd name="T2" fmla="*/ 11 w 96"/>
                <a:gd name="T3" fmla="*/ 4 h 52"/>
                <a:gd name="T4" fmla="*/ 11 w 96"/>
                <a:gd name="T5" fmla="*/ 7 h 52"/>
                <a:gd name="T6" fmla="*/ 18 w 96"/>
                <a:gd name="T7" fmla="*/ 4 h 52"/>
                <a:gd name="T8" fmla="*/ 22 w 96"/>
                <a:gd name="T9" fmla="*/ 7 h 52"/>
                <a:gd name="T10" fmla="*/ 33 w 96"/>
                <a:gd name="T11" fmla="*/ 7 h 52"/>
                <a:gd name="T12" fmla="*/ 37 w 96"/>
                <a:gd name="T13" fmla="*/ 7 h 52"/>
                <a:gd name="T14" fmla="*/ 44 w 96"/>
                <a:gd name="T15" fmla="*/ 7 h 52"/>
                <a:gd name="T16" fmla="*/ 51 w 96"/>
                <a:gd name="T17" fmla="*/ 7 h 52"/>
                <a:gd name="T18" fmla="*/ 59 w 96"/>
                <a:gd name="T19" fmla="*/ 4 h 52"/>
                <a:gd name="T20" fmla="*/ 70 w 96"/>
                <a:gd name="T21" fmla="*/ 0 h 52"/>
                <a:gd name="T22" fmla="*/ 81 w 96"/>
                <a:gd name="T23" fmla="*/ 0 h 52"/>
                <a:gd name="T24" fmla="*/ 89 w 96"/>
                <a:gd name="T25" fmla="*/ 0 h 52"/>
                <a:gd name="T26" fmla="*/ 92 w 96"/>
                <a:gd name="T27" fmla="*/ 4 h 52"/>
                <a:gd name="T28" fmla="*/ 96 w 96"/>
                <a:gd name="T29" fmla="*/ 7 h 52"/>
                <a:gd name="T30" fmla="*/ 92 w 96"/>
                <a:gd name="T31" fmla="*/ 15 h 52"/>
                <a:gd name="T32" fmla="*/ 85 w 96"/>
                <a:gd name="T33" fmla="*/ 15 h 52"/>
                <a:gd name="T34" fmla="*/ 85 w 96"/>
                <a:gd name="T35" fmla="*/ 26 h 52"/>
                <a:gd name="T36" fmla="*/ 81 w 96"/>
                <a:gd name="T37" fmla="*/ 30 h 52"/>
                <a:gd name="T38" fmla="*/ 89 w 96"/>
                <a:gd name="T39" fmla="*/ 37 h 52"/>
                <a:gd name="T40" fmla="*/ 89 w 96"/>
                <a:gd name="T41" fmla="*/ 41 h 52"/>
                <a:gd name="T42" fmla="*/ 85 w 96"/>
                <a:gd name="T43" fmla="*/ 41 h 52"/>
                <a:gd name="T44" fmla="*/ 74 w 96"/>
                <a:gd name="T45" fmla="*/ 37 h 52"/>
                <a:gd name="T46" fmla="*/ 70 w 96"/>
                <a:gd name="T47" fmla="*/ 41 h 52"/>
                <a:gd name="T48" fmla="*/ 66 w 96"/>
                <a:gd name="T49" fmla="*/ 41 h 52"/>
                <a:gd name="T50" fmla="*/ 63 w 96"/>
                <a:gd name="T51" fmla="*/ 44 h 52"/>
                <a:gd name="T52" fmla="*/ 63 w 96"/>
                <a:gd name="T53" fmla="*/ 52 h 52"/>
                <a:gd name="T54" fmla="*/ 55 w 96"/>
                <a:gd name="T55" fmla="*/ 52 h 52"/>
                <a:gd name="T56" fmla="*/ 48 w 96"/>
                <a:gd name="T57" fmla="*/ 52 h 52"/>
                <a:gd name="T58" fmla="*/ 44 w 96"/>
                <a:gd name="T59" fmla="*/ 52 h 52"/>
                <a:gd name="T60" fmla="*/ 40 w 96"/>
                <a:gd name="T61" fmla="*/ 52 h 52"/>
                <a:gd name="T62" fmla="*/ 29 w 96"/>
                <a:gd name="T63" fmla="*/ 48 h 52"/>
                <a:gd name="T64" fmla="*/ 22 w 96"/>
                <a:gd name="T65" fmla="*/ 52 h 52"/>
                <a:gd name="T66" fmla="*/ 18 w 96"/>
                <a:gd name="T67" fmla="*/ 52 h 52"/>
                <a:gd name="T68" fmla="*/ 14 w 96"/>
                <a:gd name="T69" fmla="*/ 48 h 52"/>
                <a:gd name="T70" fmla="*/ 11 w 96"/>
                <a:gd name="T71" fmla="*/ 41 h 52"/>
                <a:gd name="T72" fmla="*/ 3 w 96"/>
                <a:gd name="T73" fmla="*/ 33 h 52"/>
                <a:gd name="T74" fmla="*/ 3 w 96"/>
                <a:gd name="T75" fmla="*/ 30 h 52"/>
                <a:gd name="T76" fmla="*/ 7 w 96"/>
                <a:gd name="T77" fmla="*/ 22 h 52"/>
                <a:gd name="T78" fmla="*/ 7 w 96"/>
                <a:gd name="T79" fmla="*/ 15 h 52"/>
                <a:gd name="T80" fmla="*/ 0 w 96"/>
                <a:gd name="T81" fmla="*/ 4 h 52"/>
                <a:gd name="T82" fmla="*/ 3 w 96"/>
                <a:gd name="T8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52">
                  <a:moveTo>
                    <a:pt x="3" y="0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0" y="7"/>
                  </a:lnTo>
                  <a:lnTo>
                    <a:pt x="44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4"/>
                  </a:lnTo>
                  <a:lnTo>
                    <a:pt x="89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7"/>
                  </a:lnTo>
                  <a:lnTo>
                    <a:pt x="96" y="11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85" y="15"/>
                  </a:lnTo>
                  <a:lnTo>
                    <a:pt x="89" y="22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5" y="30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41"/>
                  </a:lnTo>
                  <a:lnTo>
                    <a:pt x="85" y="37"/>
                  </a:lnTo>
                  <a:lnTo>
                    <a:pt x="85" y="41"/>
                  </a:lnTo>
                  <a:lnTo>
                    <a:pt x="81" y="37"/>
                  </a:lnTo>
                  <a:lnTo>
                    <a:pt x="74" y="37"/>
                  </a:lnTo>
                  <a:lnTo>
                    <a:pt x="74" y="37"/>
                  </a:lnTo>
                  <a:lnTo>
                    <a:pt x="70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1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3" y="52"/>
                  </a:lnTo>
                  <a:lnTo>
                    <a:pt x="29" y="48"/>
                  </a:lnTo>
                  <a:lnTo>
                    <a:pt x="29" y="52"/>
                  </a:lnTo>
                  <a:lnTo>
                    <a:pt x="22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4" y="48"/>
                  </a:lnTo>
                  <a:lnTo>
                    <a:pt x="14" y="44"/>
                  </a:lnTo>
                  <a:lnTo>
                    <a:pt x="11" y="4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698308" y="2307493"/>
              <a:ext cx="56612" cy="38599"/>
            </a:xfrm>
            <a:custGeom>
              <a:avLst/>
              <a:gdLst>
                <a:gd name="T0" fmla="*/ 29 w 44"/>
                <a:gd name="T1" fmla="*/ 0 h 30"/>
                <a:gd name="T2" fmla="*/ 37 w 44"/>
                <a:gd name="T3" fmla="*/ 8 h 30"/>
                <a:gd name="T4" fmla="*/ 40 w 44"/>
                <a:gd name="T5" fmla="*/ 11 h 30"/>
                <a:gd name="T6" fmla="*/ 40 w 44"/>
                <a:gd name="T7" fmla="*/ 15 h 30"/>
                <a:gd name="T8" fmla="*/ 44 w 44"/>
                <a:gd name="T9" fmla="*/ 19 h 30"/>
                <a:gd name="T10" fmla="*/ 40 w 44"/>
                <a:gd name="T11" fmla="*/ 23 h 30"/>
                <a:gd name="T12" fmla="*/ 37 w 44"/>
                <a:gd name="T13" fmla="*/ 23 h 30"/>
                <a:gd name="T14" fmla="*/ 33 w 44"/>
                <a:gd name="T15" fmla="*/ 23 h 30"/>
                <a:gd name="T16" fmla="*/ 26 w 44"/>
                <a:gd name="T17" fmla="*/ 23 h 30"/>
                <a:gd name="T18" fmla="*/ 22 w 44"/>
                <a:gd name="T19" fmla="*/ 26 h 30"/>
                <a:gd name="T20" fmla="*/ 22 w 44"/>
                <a:gd name="T21" fmla="*/ 26 h 30"/>
                <a:gd name="T22" fmla="*/ 18 w 44"/>
                <a:gd name="T23" fmla="*/ 26 h 30"/>
                <a:gd name="T24" fmla="*/ 11 w 44"/>
                <a:gd name="T25" fmla="*/ 30 h 30"/>
                <a:gd name="T26" fmla="*/ 11 w 44"/>
                <a:gd name="T27" fmla="*/ 30 h 30"/>
                <a:gd name="T28" fmla="*/ 7 w 44"/>
                <a:gd name="T29" fmla="*/ 30 h 30"/>
                <a:gd name="T30" fmla="*/ 7 w 44"/>
                <a:gd name="T31" fmla="*/ 26 h 30"/>
                <a:gd name="T32" fmla="*/ 3 w 44"/>
                <a:gd name="T33" fmla="*/ 23 h 30"/>
                <a:gd name="T34" fmla="*/ 0 w 44"/>
                <a:gd name="T35" fmla="*/ 15 h 30"/>
                <a:gd name="T36" fmla="*/ 3 w 44"/>
                <a:gd name="T37" fmla="*/ 11 h 30"/>
                <a:gd name="T38" fmla="*/ 3 w 44"/>
                <a:gd name="T39" fmla="*/ 11 h 30"/>
                <a:gd name="T40" fmla="*/ 3 w 44"/>
                <a:gd name="T41" fmla="*/ 11 h 30"/>
                <a:gd name="T42" fmla="*/ 3 w 44"/>
                <a:gd name="T43" fmla="*/ 8 h 30"/>
                <a:gd name="T44" fmla="*/ 7 w 44"/>
                <a:gd name="T45" fmla="*/ 4 h 30"/>
                <a:gd name="T46" fmla="*/ 11 w 44"/>
                <a:gd name="T47" fmla="*/ 4 h 30"/>
                <a:gd name="T48" fmla="*/ 15 w 44"/>
                <a:gd name="T49" fmla="*/ 4 h 30"/>
                <a:gd name="T50" fmla="*/ 22 w 44"/>
                <a:gd name="T51" fmla="*/ 0 h 30"/>
                <a:gd name="T52" fmla="*/ 22 w 44"/>
                <a:gd name="T53" fmla="*/ 4 h 30"/>
                <a:gd name="T54" fmla="*/ 29 w 44"/>
                <a:gd name="T55" fmla="*/ 0 h 30"/>
                <a:gd name="T56" fmla="*/ 29 w 44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30">
                  <a:moveTo>
                    <a:pt x="29" y="0"/>
                  </a:moveTo>
                  <a:lnTo>
                    <a:pt x="37" y="8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44" y="19"/>
                  </a:lnTo>
                  <a:lnTo>
                    <a:pt x="40" y="23"/>
                  </a:lnTo>
                  <a:lnTo>
                    <a:pt x="37" y="23"/>
                  </a:lnTo>
                  <a:lnTo>
                    <a:pt x="33" y="23"/>
                  </a:lnTo>
                  <a:lnTo>
                    <a:pt x="26" y="23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673864" y="2303634"/>
              <a:ext cx="38599" cy="65619"/>
            </a:xfrm>
            <a:custGeom>
              <a:avLst/>
              <a:gdLst>
                <a:gd name="T0" fmla="*/ 22 w 30"/>
                <a:gd name="T1" fmla="*/ 14 h 51"/>
                <a:gd name="T2" fmla="*/ 19 w 30"/>
                <a:gd name="T3" fmla="*/ 18 h 51"/>
                <a:gd name="T4" fmla="*/ 22 w 30"/>
                <a:gd name="T5" fmla="*/ 26 h 51"/>
                <a:gd name="T6" fmla="*/ 26 w 30"/>
                <a:gd name="T7" fmla="*/ 29 h 51"/>
                <a:gd name="T8" fmla="*/ 26 w 30"/>
                <a:gd name="T9" fmla="*/ 33 h 51"/>
                <a:gd name="T10" fmla="*/ 30 w 30"/>
                <a:gd name="T11" fmla="*/ 33 h 51"/>
                <a:gd name="T12" fmla="*/ 30 w 30"/>
                <a:gd name="T13" fmla="*/ 37 h 51"/>
                <a:gd name="T14" fmla="*/ 26 w 30"/>
                <a:gd name="T15" fmla="*/ 44 h 51"/>
                <a:gd name="T16" fmla="*/ 19 w 30"/>
                <a:gd name="T17" fmla="*/ 44 h 51"/>
                <a:gd name="T18" fmla="*/ 19 w 30"/>
                <a:gd name="T19" fmla="*/ 48 h 51"/>
                <a:gd name="T20" fmla="*/ 19 w 30"/>
                <a:gd name="T21" fmla="*/ 51 h 51"/>
                <a:gd name="T22" fmla="*/ 15 w 30"/>
                <a:gd name="T23" fmla="*/ 51 h 51"/>
                <a:gd name="T24" fmla="*/ 11 w 30"/>
                <a:gd name="T25" fmla="*/ 51 h 51"/>
                <a:gd name="T26" fmla="*/ 8 w 30"/>
                <a:gd name="T27" fmla="*/ 44 h 51"/>
                <a:gd name="T28" fmla="*/ 4 w 30"/>
                <a:gd name="T29" fmla="*/ 44 h 51"/>
                <a:gd name="T30" fmla="*/ 0 w 30"/>
                <a:gd name="T31" fmla="*/ 44 h 51"/>
                <a:gd name="T32" fmla="*/ 4 w 30"/>
                <a:gd name="T33" fmla="*/ 40 h 51"/>
                <a:gd name="T34" fmla="*/ 0 w 30"/>
                <a:gd name="T35" fmla="*/ 37 h 51"/>
                <a:gd name="T36" fmla="*/ 0 w 30"/>
                <a:gd name="T37" fmla="*/ 33 h 51"/>
                <a:gd name="T38" fmla="*/ 4 w 30"/>
                <a:gd name="T39" fmla="*/ 29 h 51"/>
                <a:gd name="T40" fmla="*/ 0 w 30"/>
                <a:gd name="T41" fmla="*/ 26 h 51"/>
                <a:gd name="T42" fmla="*/ 4 w 30"/>
                <a:gd name="T43" fmla="*/ 18 h 51"/>
                <a:gd name="T44" fmla="*/ 4 w 30"/>
                <a:gd name="T45" fmla="*/ 18 h 51"/>
                <a:gd name="T46" fmla="*/ 4 w 30"/>
                <a:gd name="T47" fmla="*/ 14 h 51"/>
                <a:gd name="T48" fmla="*/ 0 w 30"/>
                <a:gd name="T49" fmla="*/ 14 h 51"/>
                <a:gd name="T50" fmla="*/ 0 w 30"/>
                <a:gd name="T51" fmla="*/ 7 h 51"/>
                <a:gd name="T52" fmla="*/ 0 w 30"/>
                <a:gd name="T53" fmla="*/ 3 h 51"/>
                <a:gd name="T54" fmla="*/ 4 w 30"/>
                <a:gd name="T55" fmla="*/ 0 h 51"/>
                <a:gd name="T56" fmla="*/ 8 w 30"/>
                <a:gd name="T57" fmla="*/ 0 h 51"/>
                <a:gd name="T58" fmla="*/ 8 w 30"/>
                <a:gd name="T59" fmla="*/ 3 h 51"/>
                <a:gd name="T60" fmla="*/ 11 w 30"/>
                <a:gd name="T61" fmla="*/ 0 h 51"/>
                <a:gd name="T62" fmla="*/ 11 w 30"/>
                <a:gd name="T63" fmla="*/ 0 h 51"/>
                <a:gd name="T64" fmla="*/ 11 w 30"/>
                <a:gd name="T65" fmla="*/ 0 h 51"/>
                <a:gd name="T66" fmla="*/ 15 w 30"/>
                <a:gd name="T67" fmla="*/ 3 h 51"/>
                <a:gd name="T68" fmla="*/ 15 w 30"/>
                <a:gd name="T69" fmla="*/ 3 h 51"/>
                <a:gd name="T70" fmla="*/ 19 w 30"/>
                <a:gd name="T71" fmla="*/ 7 h 51"/>
                <a:gd name="T72" fmla="*/ 22 w 30"/>
                <a:gd name="T73" fmla="*/ 7 h 51"/>
                <a:gd name="T74" fmla="*/ 22 w 30"/>
                <a:gd name="T75" fmla="*/ 11 h 51"/>
                <a:gd name="T76" fmla="*/ 22 w 30"/>
                <a:gd name="T77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51">
                  <a:moveTo>
                    <a:pt x="22" y="14"/>
                  </a:moveTo>
                  <a:lnTo>
                    <a:pt x="19" y="18"/>
                  </a:lnTo>
                  <a:lnTo>
                    <a:pt x="22" y="26"/>
                  </a:lnTo>
                  <a:lnTo>
                    <a:pt x="26" y="29"/>
                  </a:lnTo>
                  <a:lnTo>
                    <a:pt x="26" y="33"/>
                  </a:lnTo>
                  <a:lnTo>
                    <a:pt x="30" y="33"/>
                  </a:lnTo>
                  <a:lnTo>
                    <a:pt x="30" y="37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48"/>
                  </a:lnTo>
                  <a:lnTo>
                    <a:pt x="19" y="51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2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659711" y="2217429"/>
              <a:ext cx="86205" cy="104218"/>
            </a:xfrm>
            <a:custGeom>
              <a:avLst/>
              <a:gdLst>
                <a:gd name="T0" fmla="*/ 0 w 67"/>
                <a:gd name="T1" fmla="*/ 7 h 81"/>
                <a:gd name="T2" fmla="*/ 8 w 67"/>
                <a:gd name="T3" fmla="*/ 7 h 81"/>
                <a:gd name="T4" fmla="*/ 11 w 67"/>
                <a:gd name="T5" fmla="*/ 0 h 81"/>
                <a:gd name="T6" fmla="*/ 19 w 67"/>
                <a:gd name="T7" fmla="*/ 3 h 81"/>
                <a:gd name="T8" fmla="*/ 26 w 67"/>
                <a:gd name="T9" fmla="*/ 7 h 81"/>
                <a:gd name="T10" fmla="*/ 30 w 67"/>
                <a:gd name="T11" fmla="*/ 15 h 81"/>
                <a:gd name="T12" fmla="*/ 41 w 67"/>
                <a:gd name="T13" fmla="*/ 18 h 81"/>
                <a:gd name="T14" fmla="*/ 37 w 67"/>
                <a:gd name="T15" fmla="*/ 26 h 81"/>
                <a:gd name="T16" fmla="*/ 45 w 67"/>
                <a:gd name="T17" fmla="*/ 29 h 81"/>
                <a:gd name="T18" fmla="*/ 52 w 67"/>
                <a:gd name="T19" fmla="*/ 29 h 81"/>
                <a:gd name="T20" fmla="*/ 59 w 67"/>
                <a:gd name="T21" fmla="*/ 26 h 81"/>
                <a:gd name="T22" fmla="*/ 59 w 67"/>
                <a:gd name="T23" fmla="*/ 33 h 81"/>
                <a:gd name="T24" fmla="*/ 56 w 67"/>
                <a:gd name="T25" fmla="*/ 41 h 81"/>
                <a:gd name="T26" fmla="*/ 63 w 67"/>
                <a:gd name="T27" fmla="*/ 52 h 81"/>
                <a:gd name="T28" fmla="*/ 63 w 67"/>
                <a:gd name="T29" fmla="*/ 59 h 81"/>
                <a:gd name="T30" fmla="*/ 59 w 67"/>
                <a:gd name="T31" fmla="*/ 67 h 81"/>
                <a:gd name="T32" fmla="*/ 59 w 67"/>
                <a:gd name="T33" fmla="*/ 70 h 81"/>
                <a:gd name="T34" fmla="*/ 52 w 67"/>
                <a:gd name="T35" fmla="*/ 74 h 81"/>
                <a:gd name="T36" fmla="*/ 45 w 67"/>
                <a:gd name="T37" fmla="*/ 74 h 81"/>
                <a:gd name="T38" fmla="*/ 37 w 67"/>
                <a:gd name="T39" fmla="*/ 74 h 81"/>
                <a:gd name="T40" fmla="*/ 33 w 67"/>
                <a:gd name="T41" fmla="*/ 81 h 81"/>
                <a:gd name="T42" fmla="*/ 33 w 67"/>
                <a:gd name="T43" fmla="*/ 78 h 81"/>
                <a:gd name="T44" fmla="*/ 30 w 67"/>
                <a:gd name="T45" fmla="*/ 74 h 81"/>
                <a:gd name="T46" fmla="*/ 26 w 67"/>
                <a:gd name="T47" fmla="*/ 70 h 81"/>
                <a:gd name="T48" fmla="*/ 22 w 67"/>
                <a:gd name="T49" fmla="*/ 67 h 81"/>
                <a:gd name="T50" fmla="*/ 26 w 67"/>
                <a:gd name="T51" fmla="*/ 63 h 81"/>
                <a:gd name="T52" fmla="*/ 22 w 67"/>
                <a:gd name="T53" fmla="*/ 59 h 81"/>
                <a:gd name="T54" fmla="*/ 15 w 67"/>
                <a:gd name="T55" fmla="*/ 55 h 81"/>
                <a:gd name="T56" fmla="*/ 11 w 67"/>
                <a:gd name="T57" fmla="*/ 52 h 81"/>
                <a:gd name="T58" fmla="*/ 11 w 67"/>
                <a:gd name="T59" fmla="*/ 48 h 81"/>
                <a:gd name="T60" fmla="*/ 8 w 67"/>
                <a:gd name="T61" fmla="*/ 41 h 81"/>
                <a:gd name="T62" fmla="*/ 11 w 67"/>
                <a:gd name="T63" fmla="*/ 41 h 81"/>
                <a:gd name="T64" fmla="*/ 11 w 67"/>
                <a:gd name="T65" fmla="*/ 37 h 81"/>
                <a:gd name="T66" fmla="*/ 4 w 67"/>
                <a:gd name="T67" fmla="*/ 33 h 81"/>
                <a:gd name="T68" fmla="*/ 8 w 67"/>
                <a:gd name="T69" fmla="*/ 29 h 81"/>
                <a:gd name="T70" fmla="*/ 4 w 67"/>
                <a:gd name="T71" fmla="*/ 26 h 81"/>
                <a:gd name="T72" fmla="*/ 4 w 67"/>
                <a:gd name="T73" fmla="*/ 26 h 81"/>
                <a:gd name="T74" fmla="*/ 4 w 67"/>
                <a:gd name="T75" fmla="*/ 22 h 81"/>
                <a:gd name="T76" fmla="*/ 8 w 67"/>
                <a:gd name="T77" fmla="*/ 18 h 81"/>
                <a:gd name="T78" fmla="*/ 4 w 67"/>
                <a:gd name="T79" fmla="*/ 18 h 81"/>
                <a:gd name="T80" fmla="*/ 0 w 67"/>
                <a:gd name="T81" fmla="*/ 1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81">
                  <a:moveTo>
                    <a:pt x="0" y="11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7" y="18"/>
                  </a:lnTo>
                  <a:lnTo>
                    <a:pt x="41" y="18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45" y="26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52" y="29"/>
                  </a:lnTo>
                  <a:lnTo>
                    <a:pt x="56" y="26"/>
                  </a:lnTo>
                  <a:lnTo>
                    <a:pt x="59" y="26"/>
                  </a:lnTo>
                  <a:lnTo>
                    <a:pt x="56" y="29"/>
                  </a:lnTo>
                  <a:lnTo>
                    <a:pt x="59" y="33"/>
                  </a:lnTo>
                  <a:lnTo>
                    <a:pt x="59" y="37"/>
                  </a:lnTo>
                  <a:lnTo>
                    <a:pt x="56" y="41"/>
                  </a:lnTo>
                  <a:lnTo>
                    <a:pt x="59" y="48"/>
                  </a:lnTo>
                  <a:lnTo>
                    <a:pt x="63" y="52"/>
                  </a:lnTo>
                  <a:lnTo>
                    <a:pt x="67" y="55"/>
                  </a:lnTo>
                  <a:lnTo>
                    <a:pt x="63" y="59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63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2" y="74"/>
                  </a:lnTo>
                  <a:lnTo>
                    <a:pt x="52" y="70"/>
                  </a:lnTo>
                  <a:lnTo>
                    <a:pt x="45" y="74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3" y="78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78"/>
                  </a:lnTo>
                  <a:lnTo>
                    <a:pt x="33" y="74"/>
                  </a:lnTo>
                  <a:lnTo>
                    <a:pt x="30" y="74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6" y="63"/>
                  </a:lnTo>
                  <a:lnTo>
                    <a:pt x="26" y="59"/>
                  </a:lnTo>
                  <a:lnTo>
                    <a:pt x="22" y="59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1" y="55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654564" y="2279187"/>
              <a:ext cx="38599" cy="42459"/>
            </a:xfrm>
            <a:custGeom>
              <a:avLst/>
              <a:gdLst>
                <a:gd name="T0" fmla="*/ 15 w 30"/>
                <a:gd name="T1" fmla="*/ 33 h 33"/>
                <a:gd name="T2" fmla="*/ 15 w 30"/>
                <a:gd name="T3" fmla="*/ 26 h 33"/>
                <a:gd name="T4" fmla="*/ 15 w 30"/>
                <a:gd name="T5" fmla="*/ 22 h 33"/>
                <a:gd name="T6" fmla="*/ 19 w 30"/>
                <a:gd name="T7" fmla="*/ 19 h 33"/>
                <a:gd name="T8" fmla="*/ 23 w 30"/>
                <a:gd name="T9" fmla="*/ 19 h 33"/>
                <a:gd name="T10" fmla="*/ 23 w 30"/>
                <a:gd name="T11" fmla="*/ 22 h 33"/>
                <a:gd name="T12" fmla="*/ 26 w 30"/>
                <a:gd name="T13" fmla="*/ 19 h 33"/>
                <a:gd name="T14" fmla="*/ 26 w 30"/>
                <a:gd name="T15" fmla="*/ 19 h 33"/>
                <a:gd name="T16" fmla="*/ 30 w 30"/>
                <a:gd name="T17" fmla="*/ 15 h 33"/>
                <a:gd name="T18" fmla="*/ 30 w 30"/>
                <a:gd name="T19" fmla="*/ 11 h 33"/>
                <a:gd name="T20" fmla="*/ 26 w 30"/>
                <a:gd name="T21" fmla="*/ 11 h 33"/>
                <a:gd name="T22" fmla="*/ 23 w 30"/>
                <a:gd name="T23" fmla="*/ 7 h 33"/>
                <a:gd name="T24" fmla="*/ 19 w 30"/>
                <a:gd name="T25" fmla="*/ 7 h 33"/>
                <a:gd name="T26" fmla="*/ 15 w 30"/>
                <a:gd name="T27" fmla="*/ 7 h 33"/>
                <a:gd name="T28" fmla="*/ 15 w 30"/>
                <a:gd name="T29" fmla="*/ 4 h 33"/>
                <a:gd name="T30" fmla="*/ 15 w 30"/>
                <a:gd name="T31" fmla="*/ 0 h 33"/>
                <a:gd name="T32" fmla="*/ 12 w 30"/>
                <a:gd name="T33" fmla="*/ 4 h 33"/>
                <a:gd name="T34" fmla="*/ 12 w 30"/>
                <a:gd name="T35" fmla="*/ 0 h 33"/>
                <a:gd name="T36" fmla="*/ 8 w 30"/>
                <a:gd name="T37" fmla="*/ 0 h 33"/>
                <a:gd name="T38" fmla="*/ 4 w 30"/>
                <a:gd name="T39" fmla="*/ 0 h 33"/>
                <a:gd name="T40" fmla="*/ 4 w 30"/>
                <a:gd name="T41" fmla="*/ 4 h 33"/>
                <a:gd name="T42" fmla="*/ 8 w 30"/>
                <a:gd name="T43" fmla="*/ 4 h 33"/>
                <a:gd name="T44" fmla="*/ 8 w 30"/>
                <a:gd name="T45" fmla="*/ 7 h 33"/>
                <a:gd name="T46" fmla="*/ 8 w 30"/>
                <a:gd name="T47" fmla="*/ 7 h 33"/>
                <a:gd name="T48" fmla="*/ 4 w 30"/>
                <a:gd name="T49" fmla="*/ 7 h 33"/>
                <a:gd name="T50" fmla="*/ 4 w 30"/>
                <a:gd name="T51" fmla="*/ 11 h 33"/>
                <a:gd name="T52" fmla="*/ 4 w 30"/>
                <a:gd name="T53" fmla="*/ 15 h 33"/>
                <a:gd name="T54" fmla="*/ 0 w 30"/>
                <a:gd name="T55" fmla="*/ 19 h 33"/>
                <a:gd name="T56" fmla="*/ 0 w 30"/>
                <a:gd name="T57" fmla="*/ 19 h 33"/>
                <a:gd name="T58" fmla="*/ 0 w 30"/>
                <a:gd name="T59" fmla="*/ 19 h 33"/>
                <a:gd name="T60" fmla="*/ 4 w 30"/>
                <a:gd name="T61" fmla="*/ 22 h 33"/>
                <a:gd name="T62" fmla="*/ 12 w 30"/>
                <a:gd name="T63" fmla="*/ 30 h 33"/>
                <a:gd name="T64" fmla="*/ 12 w 30"/>
                <a:gd name="T65" fmla="*/ 30 h 33"/>
                <a:gd name="T66" fmla="*/ 15 w 30"/>
                <a:gd name="T6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33">
                  <a:moveTo>
                    <a:pt x="15" y="33"/>
                  </a:moveTo>
                  <a:lnTo>
                    <a:pt x="15" y="26"/>
                  </a:lnTo>
                  <a:lnTo>
                    <a:pt x="15" y="22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2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5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55"/>
            <p:cNvSpPr>
              <a:spLocks noEditPoints="1"/>
            </p:cNvSpPr>
            <p:nvPr/>
          </p:nvSpPr>
          <p:spPr bwMode="auto">
            <a:xfrm>
              <a:off x="4555492" y="2217429"/>
              <a:ext cx="114511" cy="81058"/>
            </a:xfrm>
            <a:custGeom>
              <a:avLst/>
              <a:gdLst>
                <a:gd name="T0" fmla="*/ 23 w 24"/>
                <a:gd name="T1" fmla="*/ 6 h 17"/>
                <a:gd name="T2" fmla="*/ 23 w 24"/>
                <a:gd name="T3" fmla="*/ 5 h 17"/>
                <a:gd name="T4" fmla="*/ 22 w 24"/>
                <a:gd name="T5" fmla="*/ 3 h 17"/>
                <a:gd name="T6" fmla="*/ 19 w 24"/>
                <a:gd name="T7" fmla="*/ 3 h 17"/>
                <a:gd name="T8" fmla="*/ 15 w 24"/>
                <a:gd name="T9" fmla="*/ 1 h 17"/>
                <a:gd name="T10" fmla="*/ 12 w 24"/>
                <a:gd name="T11" fmla="*/ 0 h 17"/>
                <a:gd name="T12" fmla="*/ 8 w 24"/>
                <a:gd name="T13" fmla="*/ 2 h 17"/>
                <a:gd name="T14" fmla="*/ 5 w 24"/>
                <a:gd name="T15" fmla="*/ 4 h 17"/>
                <a:gd name="T16" fmla="*/ 1 w 24"/>
                <a:gd name="T17" fmla="*/ 5 h 17"/>
                <a:gd name="T18" fmla="*/ 0 w 24"/>
                <a:gd name="T19" fmla="*/ 6 h 17"/>
                <a:gd name="T20" fmla="*/ 1 w 24"/>
                <a:gd name="T21" fmla="*/ 8 h 17"/>
                <a:gd name="T22" fmla="*/ 3 w 24"/>
                <a:gd name="T23" fmla="*/ 5 h 17"/>
                <a:gd name="T24" fmla="*/ 5 w 24"/>
                <a:gd name="T25" fmla="*/ 6 h 17"/>
                <a:gd name="T26" fmla="*/ 8 w 24"/>
                <a:gd name="T27" fmla="*/ 10 h 17"/>
                <a:gd name="T28" fmla="*/ 8 w 24"/>
                <a:gd name="T29" fmla="*/ 10 h 17"/>
                <a:gd name="T30" fmla="*/ 7 w 24"/>
                <a:gd name="T31" fmla="*/ 12 h 17"/>
                <a:gd name="T32" fmla="*/ 10 w 24"/>
                <a:gd name="T33" fmla="*/ 13 h 17"/>
                <a:gd name="T34" fmla="*/ 12 w 24"/>
                <a:gd name="T35" fmla="*/ 14 h 17"/>
                <a:gd name="T36" fmla="*/ 17 w 24"/>
                <a:gd name="T37" fmla="*/ 16 h 17"/>
                <a:gd name="T38" fmla="*/ 16 w 24"/>
                <a:gd name="T39" fmla="*/ 17 h 17"/>
                <a:gd name="T40" fmla="*/ 17 w 24"/>
                <a:gd name="T41" fmla="*/ 16 h 17"/>
                <a:gd name="T42" fmla="*/ 11 w 24"/>
                <a:gd name="T43" fmla="*/ 10 h 17"/>
                <a:gd name="T44" fmla="*/ 10 w 24"/>
                <a:gd name="T45" fmla="*/ 8 h 17"/>
                <a:gd name="T46" fmla="*/ 9 w 24"/>
                <a:gd name="T47" fmla="*/ 7 h 17"/>
                <a:gd name="T48" fmla="*/ 9 w 24"/>
                <a:gd name="T49" fmla="*/ 5 h 17"/>
                <a:gd name="T50" fmla="*/ 11 w 24"/>
                <a:gd name="T51" fmla="*/ 6 h 17"/>
                <a:gd name="T52" fmla="*/ 13 w 24"/>
                <a:gd name="T53" fmla="*/ 5 h 17"/>
                <a:gd name="T54" fmla="*/ 14 w 24"/>
                <a:gd name="T55" fmla="*/ 5 h 17"/>
                <a:gd name="T56" fmla="*/ 16 w 24"/>
                <a:gd name="T57" fmla="*/ 5 h 17"/>
                <a:gd name="T58" fmla="*/ 18 w 24"/>
                <a:gd name="T59" fmla="*/ 6 h 17"/>
                <a:gd name="T60" fmla="*/ 20 w 24"/>
                <a:gd name="T61" fmla="*/ 6 h 17"/>
                <a:gd name="T62" fmla="*/ 23 w 24"/>
                <a:gd name="T63" fmla="*/ 7 h 17"/>
                <a:gd name="T64" fmla="*/ 16 w 24"/>
                <a:gd name="T65" fmla="*/ 17 h 17"/>
                <a:gd name="T66" fmla="*/ 12 w 24"/>
                <a:gd name="T67" fmla="*/ 15 h 17"/>
                <a:gd name="T68" fmla="*/ 12 w 24"/>
                <a:gd name="T69" fmla="*/ 15 h 17"/>
                <a:gd name="T70" fmla="*/ 15 w 24"/>
                <a:gd name="T71" fmla="*/ 15 h 17"/>
                <a:gd name="T72" fmla="*/ 13 w 24"/>
                <a:gd name="T73" fmla="*/ 14 h 17"/>
                <a:gd name="T74" fmla="*/ 7 w 24"/>
                <a:gd name="T75" fmla="*/ 10 h 17"/>
                <a:gd name="T76" fmla="*/ 5 w 24"/>
                <a:gd name="T77" fmla="*/ 8 h 17"/>
                <a:gd name="T78" fmla="*/ 5 w 24"/>
                <a:gd name="T79" fmla="*/ 8 h 17"/>
                <a:gd name="T80" fmla="*/ 7 w 24"/>
                <a:gd name="T81" fmla="*/ 12 h 17"/>
                <a:gd name="T82" fmla="*/ 5 w 24"/>
                <a:gd name="T83" fmla="*/ 10 h 17"/>
                <a:gd name="T84" fmla="*/ 3 w 24"/>
                <a:gd name="T85" fmla="*/ 7 h 17"/>
                <a:gd name="T86" fmla="*/ 4 w 24"/>
                <a:gd name="T87" fmla="*/ 9 h 17"/>
                <a:gd name="T88" fmla="*/ 3 w 24"/>
                <a:gd name="T89" fmla="*/ 7 h 17"/>
                <a:gd name="T90" fmla="*/ 4 w 24"/>
                <a:gd name="T91" fmla="*/ 7 h 17"/>
                <a:gd name="T92" fmla="*/ 3 w 24"/>
                <a:gd name="T9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17">
                  <a:moveTo>
                    <a:pt x="23" y="7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14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2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3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6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5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6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5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3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4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597952" y="2240588"/>
              <a:ext cx="75912" cy="63045"/>
            </a:xfrm>
            <a:custGeom>
              <a:avLst/>
              <a:gdLst>
                <a:gd name="T0" fmla="*/ 30 w 59"/>
                <a:gd name="T1" fmla="*/ 41 h 49"/>
                <a:gd name="T2" fmla="*/ 7 w 59"/>
                <a:gd name="T3" fmla="*/ 19 h 49"/>
                <a:gd name="T4" fmla="*/ 7 w 59"/>
                <a:gd name="T5" fmla="*/ 15 h 49"/>
                <a:gd name="T6" fmla="*/ 4 w 59"/>
                <a:gd name="T7" fmla="*/ 11 h 49"/>
                <a:gd name="T8" fmla="*/ 0 w 59"/>
                <a:gd name="T9" fmla="*/ 8 h 49"/>
                <a:gd name="T10" fmla="*/ 0 w 59"/>
                <a:gd name="T11" fmla="*/ 4 h 49"/>
                <a:gd name="T12" fmla="*/ 0 w 59"/>
                <a:gd name="T13" fmla="*/ 0 h 49"/>
                <a:gd name="T14" fmla="*/ 7 w 59"/>
                <a:gd name="T15" fmla="*/ 4 h 49"/>
                <a:gd name="T16" fmla="*/ 7 w 59"/>
                <a:gd name="T17" fmla="*/ 0 h 49"/>
                <a:gd name="T18" fmla="*/ 15 w 59"/>
                <a:gd name="T19" fmla="*/ 0 h 49"/>
                <a:gd name="T20" fmla="*/ 18 w 59"/>
                <a:gd name="T21" fmla="*/ 0 h 49"/>
                <a:gd name="T22" fmla="*/ 22 w 59"/>
                <a:gd name="T23" fmla="*/ 0 h 49"/>
                <a:gd name="T24" fmla="*/ 26 w 59"/>
                <a:gd name="T25" fmla="*/ 0 h 49"/>
                <a:gd name="T26" fmla="*/ 33 w 59"/>
                <a:gd name="T27" fmla="*/ 0 h 49"/>
                <a:gd name="T28" fmla="*/ 37 w 59"/>
                <a:gd name="T29" fmla="*/ 4 h 49"/>
                <a:gd name="T30" fmla="*/ 41 w 59"/>
                <a:gd name="T31" fmla="*/ 4 h 49"/>
                <a:gd name="T32" fmla="*/ 52 w 59"/>
                <a:gd name="T33" fmla="*/ 8 h 49"/>
                <a:gd name="T34" fmla="*/ 52 w 59"/>
                <a:gd name="T35" fmla="*/ 8 h 49"/>
                <a:gd name="T36" fmla="*/ 56 w 59"/>
                <a:gd name="T37" fmla="*/ 11 h 49"/>
                <a:gd name="T38" fmla="*/ 52 w 59"/>
                <a:gd name="T39" fmla="*/ 15 h 49"/>
                <a:gd name="T40" fmla="*/ 59 w 59"/>
                <a:gd name="T41" fmla="*/ 19 h 49"/>
                <a:gd name="T42" fmla="*/ 59 w 59"/>
                <a:gd name="T43" fmla="*/ 23 h 49"/>
                <a:gd name="T44" fmla="*/ 56 w 59"/>
                <a:gd name="T45" fmla="*/ 23 h 49"/>
                <a:gd name="T46" fmla="*/ 59 w 59"/>
                <a:gd name="T47" fmla="*/ 30 h 49"/>
                <a:gd name="T48" fmla="*/ 56 w 59"/>
                <a:gd name="T49" fmla="*/ 30 h 49"/>
                <a:gd name="T50" fmla="*/ 48 w 59"/>
                <a:gd name="T51" fmla="*/ 30 h 49"/>
                <a:gd name="T52" fmla="*/ 52 w 59"/>
                <a:gd name="T53" fmla="*/ 34 h 49"/>
                <a:gd name="T54" fmla="*/ 52 w 59"/>
                <a:gd name="T55" fmla="*/ 37 h 49"/>
                <a:gd name="T56" fmla="*/ 48 w 59"/>
                <a:gd name="T57" fmla="*/ 41 h 49"/>
                <a:gd name="T58" fmla="*/ 44 w 59"/>
                <a:gd name="T59" fmla="*/ 49 h 49"/>
                <a:gd name="T60" fmla="*/ 41 w 59"/>
                <a:gd name="T61" fmla="*/ 45 h 49"/>
                <a:gd name="T62" fmla="*/ 33 w 59"/>
                <a:gd name="T63" fmla="*/ 45 h 49"/>
                <a:gd name="T64" fmla="*/ 30 w 59"/>
                <a:gd name="T6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49">
                  <a:moveTo>
                    <a:pt x="30" y="45"/>
                  </a:moveTo>
                  <a:lnTo>
                    <a:pt x="30" y="41"/>
                  </a:lnTo>
                  <a:lnTo>
                    <a:pt x="18" y="3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9" y="30"/>
                  </a:lnTo>
                  <a:lnTo>
                    <a:pt x="56" y="34"/>
                  </a:lnTo>
                  <a:lnTo>
                    <a:pt x="56" y="30"/>
                  </a:lnTo>
                  <a:lnTo>
                    <a:pt x="52" y="30"/>
                  </a:lnTo>
                  <a:lnTo>
                    <a:pt x="48" y="30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48" y="4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1" y="45"/>
                  </a:lnTo>
                  <a:lnTo>
                    <a:pt x="37" y="45"/>
                  </a:lnTo>
                  <a:lnTo>
                    <a:pt x="33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550346" y="2203276"/>
              <a:ext cx="61758" cy="37313"/>
            </a:xfrm>
            <a:custGeom>
              <a:avLst/>
              <a:gdLst>
                <a:gd name="T0" fmla="*/ 4 w 48"/>
                <a:gd name="T1" fmla="*/ 29 h 29"/>
                <a:gd name="T2" fmla="*/ 7 w 48"/>
                <a:gd name="T3" fmla="*/ 29 h 29"/>
                <a:gd name="T4" fmla="*/ 11 w 48"/>
                <a:gd name="T5" fmla="*/ 26 h 29"/>
                <a:gd name="T6" fmla="*/ 15 w 48"/>
                <a:gd name="T7" fmla="*/ 26 h 29"/>
                <a:gd name="T8" fmla="*/ 22 w 48"/>
                <a:gd name="T9" fmla="*/ 26 h 29"/>
                <a:gd name="T10" fmla="*/ 26 w 48"/>
                <a:gd name="T11" fmla="*/ 26 h 29"/>
                <a:gd name="T12" fmla="*/ 26 w 48"/>
                <a:gd name="T13" fmla="*/ 22 h 29"/>
                <a:gd name="T14" fmla="*/ 33 w 48"/>
                <a:gd name="T15" fmla="*/ 18 h 29"/>
                <a:gd name="T16" fmla="*/ 33 w 48"/>
                <a:gd name="T17" fmla="*/ 14 h 29"/>
                <a:gd name="T18" fmla="*/ 41 w 48"/>
                <a:gd name="T19" fmla="*/ 11 h 29"/>
                <a:gd name="T20" fmla="*/ 48 w 48"/>
                <a:gd name="T21" fmla="*/ 11 h 29"/>
                <a:gd name="T22" fmla="*/ 48 w 48"/>
                <a:gd name="T23" fmla="*/ 3 h 29"/>
                <a:gd name="T24" fmla="*/ 44 w 48"/>
                <a:gd name="T25" fmla="*/ 0 h 29"/>
                <a:gd name="T26" fmla="*/ 41 w 48"/>
                <a:gd name="T27" fmla="*/ 3 h 29"/>
                <a:gd name="T28" fmla="*/ 33 w 48"/>
                <a:gd name="T29" fmla="*/ 7 h 29"/>
                <a:gd name="T30" fmla="*/ 33 w 48"/>
                <a:gd name="T31" fmla="*/ 7 h 29"/>
                <a:gd name="T32" fmla="*/ 30 w 48"/>
                <a:gd name="T33" fmla="*/ 7 h 29"/>
                <a:gd name="T34" fmla="*/ 26 w 48"/>
                <a:gd name="T35" fmla="*/ 7 h 29"/>
                <a:gd name="T36" fmla="*/ 22 w 48"/>
                <a:gd name="T37" fmla="*/ 7 h 29"/>
                <a:gd name="T38" fmla="*/ 18 w 48"/>
                <a:gd name="T39" fmla="*/ 7 h 29"/>
                <a:gd name="T40" fmla="*/ 15 w 48"/>
                <a:gd name="T41" fmla="*/ 7 h 29"/>
                <a:gd name="T42" fmla="*/ 7 w 48"/>
                <a:gd name="T43" fmla="*/ 7 h 29"/>
                <a:gd name="T44" fmla="*/ 7 w 48"/>
                <a:gd name="T45" fmla="*/ 7 h 29"/>
                <a:gd name="T46" fmla="*/ 4 w 48"/>
                <a:gd name="T47" fmla="*/ 11 h 29"/>
                <a:gd name="T48" fmla="*/ 4 w 48"/>
                <a:gd name="T49" fmla="*/ 14 h 29"/>
                <a:gd name="T50" fmla="*/ 0 w 48"/>
                <a:gd name="T51" fmla="*/ 18 h 29"/>
                <a:gd name="T52" fmla="*/ 4 w 48"/>
                <a:gd name="T53" fmla="*/ 22 h 29"/>
                <a:gd name="T54" fmla="*/ 4 w 48"/>
                <a:gd name="T55" fmla="*/ 22 h 29"/>
                <a:gd name="T56" fmla="*/ 7 w 48"/>
                <a:gd name="T57" fmla="*/ 22 h 29"/>
                <a:gd name="T58" fmla="*/ 7 w 48"/>
                <a:gd name="T59" fmla="*/ 26 h 29"/>
                <a:gd name="T60" fmla="*/ 4 w 48"/>
                <a:gd name="T61" fmla="*/ 26 h 29"/>
                <a:gd name="T62" fmla="*/ 4 w 48"/>
                <a:gd name="T6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9">
                  <a:moveTo>
                    <a:pt x="4" y="29"/>
                  </a:moveTo>
                  <a:lnTo>
                    <a:pt x="7" y="29"/>
                  </a:lnTo>
                  <a:lnTo>
                    <a:pt x="11" y="26"/>
                  </a:lnTo>
                  <a:lnTo>
                    <a:pt x="15" y="26"/>
                  </a:lnTo>
                  <a:lnTo>
                    <a:pt x="22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41" y="11"/>
                  </a:lnTo>
                  <a:lnTo>
                    <a:pt x="48" y="11"/>
                  </a:lnTo>
                  <a:lnTo>
                    <a:pt x="48" y="3"/>
                  </a:lnTo>
                  <a:lnTo>
                    <a:pt x="44" y="0"/>
                  </a:lnTo>
                  <a:lnTo>
                    <a:pt x="41" y="3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474436" y="2150523"/>
              <a:ext cx="142816" cy="61758"/>
            </a:xfrm>
            <a:custGeom>
              <a:avLst/>
              <a:gdLst>
                <a:gd name="T0" fmla="*/ 66 w 111"/>
                <a:gd name="T1" fmla="*/ 48 h 48"/>
                <a:gd name="T2" fmla="*/ 77 w 111"/>
                <a:gd name="T3" fmla="*/ 48 h 48"/>
                <a:gd name="T4" fmla="*/ 85 w 111"/>
                <a:gd name="T5" fmla="*/ 48 h 48"/>
                <a:gd name="T6" fmla="*/ 92 w 111"/>
                <a:gd name="T7" fmla="*/ 48 h 48"/>
                <a:gd name="T8" fmla="*/ 100 w 111"/>
                <a:gd name="T9" fmla="*/ 44 h 48"/>
                <a:gd name="T10" fmla="*/ 107 w 111"/>
                <a:gd name="T11" fmla="*/ 37 h 48"/>
                <a:gd name="T12" fmla="*/ 107 w 111"/>
                <a:gd name="T13" fmla="*/ 33 h 48"/>
                <a:gd name="T14" fmla="*/ 103 w 111"/>
                <a:gd name="T15" fmla="*/ 26 h 48"/>
                <a:gd name="T16" fmla="*/ 111 w 111"/>
                <a:gd name="T17" fmla="*/ 26 h 48"/>
                <a:gd name="T18" fmla="*/ 111 w 111"/>
                <a:gd name="T19" fmla="*/ 18 h 48"/>
                <a:gd name="T20" fmla="*/ 111 w 111"/>
                <a:gd name="T21" fmla="*/ 7 h 48"/>
                <a:gd name="T22" fmla="*/ 103 w 111"/>
                <a:gd name="T23" fmla="*/ 4 h 48"/>
                <a:gd name="T24" fmla="*/ 92 w 111"/>
                <a:gd name="T25" fmla="*/ 4 h 48"/>
                <a:gd name="T26" fmla="*/ 81 w 111"/>
                <a:gd name="T27" fmla="*/ 0 h 48"/>
                <a:gd name="T28" fmla="*/ 77 w 111"/>
                <a:gd name="T29" fmla="*/ 4 h 48"/>
                <a:gd name="T30" fmla="*/ 77 w 111"/>
                <a:gd name="T31" fmla="*/ 7 h 48"/>
                <a:gd name="T32" fmla="*/ 70 w 111"/>
                <a:gd name="T33" fmla="*/ 7 h 48"/>
                <a:gd name="T34" fmla="*/ 59 w 111"/>
                <a:gd name="T35" fmla="*/ 4 h 48"/>
                <a:gd name="T36" fmla="*/ 59 w 111"/>
                <a:gd name="T37" fmla="*/ 11 h 48"/>
                <a:gd name="T38" fmla="*/ 55 w 111"/>
                <a:gd name="T39" fmla="*/ 11 h 48"/>
                <a:gd name="T40" fmla="*/ 48 w 111"/>
                <a:gd name="T41" fmla="*/ 18 h 48"/>
                <a:gd name="T42" fmla="*/ 52 w 111"/>
                <a:gd name="T43" fmla="*/ 22 h 48"/>
                <a:gd name="T44" fmla="*/ 48 w 111"/>
                <a:gd name="T45" fmla="*/ 26 h 48"/>
                <a:gd name="T46" fmla="*/ 40 w 111"/>
                <a:gd name="T47" fmla="*/ 26 h 48"/>
                <a:gd name="T48" fmla="*/ 37 w 111"/>
                <a:gd name="T49" fmla="*/ 26 h 48"/>
                <a:gd name="T50" fmla="*/ 29 w 111"/>
                <a:gd name="T51" fmla="*/ 30 h 48"/>
                <a:gd name="T52" fmla="*/ 22 w 111"/>
                <a:gd name="T53" fmla="*/ 30 h 48"/>
                <a:gd name="T54" fmla="*/ 15 w 111"/>
                <a:gd name="T55" fmla="*/ 26 h 48"/>
                <a:gd name="T56" fmla="*/ 11 w 111"/>
                <a:gd name="T57" fmla="*/ 30 h 48"/>
                <a:gd name="T58" fmla="*/ 7 w 111"/>
                <a:gd name="T59" fmla="*/ 30 h 48"/>
                <a:gd name="T60" fmla="*/ 0 w 111"/>
                <a:gd name="T61" fmla="*/ 30 h 48"/>
                <a:gd name="T62" fmla="*/ 0 w 111"/>
                <a:gd name="T63" fmla="*/ 30 h 48"/>
                <a:gd name="T64" fmla="*/ 0 w 111"/>
                <a:gd name="T65" fmla="*/ 33 h 48"/>
                <a:gd name="T66" fmla="*/ 3 w 111"/>
                <a:gd name="T67" fmla="*/ 37 h 48"/>
                <a:gd name="T68" fmla="*/ 7 w 111"/>
                <a:gd name="T69" fmla="*/ 37 h 48"/>
                <a:gd name="T70" fmla="*/ 11 w 111"/>
                <a:gd name="T71" fmla="*/ 37 h 48"/>
                <a:gd name="T72" fmla="*/ 18 w 111"/>
                <a:gd name="T73" fmla="*/ 37 h 48"/>
                <a:gd name="T74" fmla="*/ 22 w 111"/>
                <a:gd name="T75" fmla="*/ 41 h 48"/>
                <a:gd name="T76" fmla="*/ 33 w 111"/>
                <a:gd name="T77" fmla="*/ 37 h 48"/>
                <a:gd name="T78" fmla="*/ 40 w 111"/>
                <a:gd name="T79" fmla="*/ 41 h 48"/>
                <a:gd name="T80" fmla="*/ 59 w 111"/>
                <a:gd name="T81" fmla="*/ 44 h 48"/>
                <a:gd name="T82" fmla="*/ 66 w 111"/>
                <a:gd name="T8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48">
                  <a:moveTo>
                    <a:pt x="66" y="48"/>
                  </a:moveTo>
                  <a:lnTo>
                    <a:pt x="66" y="48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81" y="48"/>
                  </a:lnTo>
                  <a:lnTo>
                    <a:pt x="85" y="48"/>
                  </a:lnTo>
                  <a:lnTo>
                    <a:pt x="89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100" y="44"/>
                  </a:lnTo>
                  <a:lnTo>
                    <a:pt x="103" y="41"/>
                  </a:lnTo>
                  <a:lnTo>
                    <a:pt x="107" y="37"/>
                  </a:lnTo>
                  <a:lnTo>
                    <a:pt x="107" y="37"/>
                  </a:lnTo>
                  <a:lnTo>
                    <a:pt x="107" y="33"/>
                  </a:lnTo>
                  <a:lnTo>
                    <a:pt x="107" y="30"/>
                  </a:lnTo>
                  <a:lnTo>
                    <a:pt x="103" y="26"/>
                  </a:lnTo>
                  <a:lnTo>
                    <a:pt x="103" y="26"/>
                  </a:lnTo>
                  <a:lnTo>
                    <a:pt x="111" y="26"/>
                  </a:lnTo>
                  <a:lnTo>
                    <a:pt x="111" y="22"/>
                  </a:lnTo>
                  <a:lnTo>
                    <a:pt x="111" y="18"/>
                  </a:lnTo>
                  <a:lnTo>
                    <a:pt x="111" y="11"/>
                  </a:lnTo>
                  <a:lnTo>
                    <a:pt x="111" y="7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89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2" y="15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2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3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2" y="41"/>
                  </a:lnTo>
                  <a:lnTo>
                    <a:pt x="29" y="37"/>
                  </a:lnTo>
                  <a:lnTo>
                    <a:pt x="33" y="37"/>
                  </a:lnTo>
                  <a:lnTo>
                    <a:pt x="40" y="37"/>
                  </a:lnTo>
                  <a:lnTo>
                    <a:pt x="40" y="41"/>
                  </a:lnTo>
                  <a:lnTo>
                    <a:pt x="48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6" y="48"/>
                  </a:lnTo>
                  <a:lnTo>
                    <a:pt x="66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555494" y="1997415"/>
              <a:ext cx="194282" cy="147963"/>
            </a:xfrm>
            <a:custGeom>
              <a:avLst/>
              <a:gdLst>
                <a:gd name="T0" fmla="*/ 92 w 151"/>
                <a:gd name="T1" fmla="*/ 115 h 115"/>
                <a:gd name="T2" fmla="*/ 96 w 151"/>
                <a:gd name="T3" fmla="*/ 111 h 115"/>
                <a:gd name="T4" fmla="*/ 100 w 151"/>
                <a:gd name="T5" fmla="*/ 111 h 115"/>
                <a:gd name="T6" fmla="*/ 107 w 151"/>
                <a:gd name="T7" fmla="*/ 111 h 115"/>
                <a:gd name="T8" fmla="*/ 111 w 151"/>
                <a:gd name="T9" fmla="*/ 111 h 115"/>
                <a:gd name="T10" fmla="*/ 118 w 151"/>
                <a:gd name="T11" fmla="*/ 111 h 115"/>
                <a:gd name="T12" fmla="*/ 129 w 151"/>
                <a:gd name="T13" fmla="*/ 115 h 115"/>
                <a:gd name="T14" fmla="*/ 133 w 151"/>
                <a:gd name="T15" fmla="*/ 111 h 115"/>
                <a:gd name="T16" fmla="*/ 144 w 151"/>
                <a:gd name="T17" fmla="*/ 97 h 115"/>
                <a:gd name="T18" fmla="*/ 148 w 151"/>
                <a:gd name="T19" fmla="*/ 89 h 115"/>
                <a:gd name="T20" fmla="*/ 151 w 151"/>
                <a:gd name="T21" fmla="*/ 85 h 115"/>
                <a:gd name="T22" fmla="*/ 148 w 151"/>
                <a:gd name="T23" fmla="*/ 82 h 115"/>
                <a:gd name="T24" fmla="*/ 148 w 151"/>
                <a:gd name="T25" fmla="*/ 78 h 115"/>
                <a:gd name="T26" fmla="*/ 144 w 151"/>
                <a:gd name="T27" fmla="*/ 71 h 115"/>
                <a:gd name="T28" fmla="*/ 144 w 151"/>
                <a:gd name="T29" fmla="*/ 59 h 115"/>
                <a:gd name="T30" fmla="*/ 137 w 151"/>
                <a:gd name="T31" fmla="*/ 52 h 115"/>
                <a:gd name="T32" fmla="*/ 144 w 151"/>
                <a:gd name="T33" fmla="*/ 45 h 115"/>
                <a:gd name="T34" fmla="*/ 140 w 151"/>
                <a:gd name="T35" fmla="*/ 34 h 115"/>
                <a:gd name="T36" fmla="*/ 140 w 151"/>
                <a:gd name="T37" fmla="*/ 30 h 115"/>
                <a:gd name="T38" fmla="*/ 133 w 151"/>
                <a:gd name="T39" fmla="*/ 19 h 115"/>
                <a:gd name="T40" fmla="*/ 133 w 151"/>
                <a:gd name="T41" fmla="*/ 8 h 115"/>
                <a:gd name="T42" fmla="*/ 126 w 151"/>
                <a:gd name="T43" fmla="*/ 4 h 115"/>
                <a:gd name="T44" fmla="*/ 85 w 151"/>
                <a:gd name="T45" fmla="*/ 8 h 115"/>
                <a:gd name="T46" fmla="*/ 77 w 151"/>
                <a:gd name="T47" fmla="*/ 11 h 115"/>
                <a:gd name="T48" fmla="*/ 70 w 151"/>
                <a:gd name="T49" fmla="*/ 11 h 115"/>
                <a:gd name="T50" fmla="*/ 77 w 151"/>
                <a:gd name="T51" fmla="*/ 4 h 115"/>
                <a:gd name="T52" fmla="*/ 74 w 151"/>
                <a:gd name="T53" fmla="*/ 8 h 115"/>
                <a:gd name="T54" fmla="*/ 63 w 151"/>
                <a:gd name="T55" fmla="*/ 8 h 115"/>
                <a:gd name="T56" fmla="*/ 59 w 151"/>
                <a:gd name="T57" fmla="*/ 4 h 115"/>
                <a:gd name="T58" fmla="*/ 66 w 151"/>
                <a:gd name="T59" fmla="*/ 4 h 115"/>
                <a:gd name="T60" fmla="*/ 63 w 151"/>
                <a:gd name="T61" fmla="*/ 0 h 115"/>
                <a:gd name="T62" fmla="*/ 48 w 151"/>
                <a:gd name="T63" fmla="*/ 4 h 115"/>
                <a:gd name="T64" fmla="*/ 37 w 151"/>
                <a:gd name="T65" fmla="*/ 4 h 115"/>
                <a:gd name="T66" fmla="*/ 29 w 151"/>
                <a:gd name="T67" fmla="*/ 8 h 115"/>
                <a:gd name="T68" fmla="*/ 26 w 151"/>
                <a:gd name="T69" fmla="*/ 15 h 115"/>
                <a:gd name="T70" fmla="*/ 14 w 151"/>
                <a:gd name="T71" fmla="*/ 19 h 115"/>
                <a:gd name="T72" fmla="*/ 7 w 151"/>
                <a:gd name="T73" fmla="*/ 22 h 115"/>
                <a:gd name="T74" fmla="*/ 3 w 151"/>
                <a:gd name="T75" fmla="*/ 26 h 115"/>
                <a:gd name="T76" fmla="*/ 3 w 151"/>
                <a:gd name="T77" fmla="*/ 26 h 115"/>
                <a:gd name="T78" fmla="*/ 3 w 151"/>
                <a:gd name="T79" fmla="*/ 37 h 115"/>
                <a:gd name="T80" fmla="*/ 0 w 151"/>
                <a:gd name="T81" fmla="*/ 41 h 115"/>
                <a:gd name="T82" fmla="*/ 3 w 151"/>
                <a:gd name="T83" fmla="*/ 52 h 115"/>
                <a:gd name="T84" fmla="*/ 7 w 151"/>
                <a:gd name="T85" fmla="*/ 56 h 115"/>
                <a:gd name="T86" fmla="*/ 7 w 151"/>
                <a:gd name="T87" fmla="*/ 59 h 115"/>
                <a:gd name="T88" fmla="*/ 11 w 151"/>
                <a:gd name="T89" fmla="*/ 67 h 115"/>
                <a:gd name="T90" fmla="*/ 14 w 151"/>
                <a:gd name="T91" fmla="*/ 78 h 115"/>
                <a:gd name="T92" fmla="*/ 14 w 151"/>
                <a:gd name="T93" fmla="*/ 82 h 115"/>
                <a:gd name="T94" fmla="*/ 18 w 151"/>
                <a:gd name="T95" fmla="*/ 82 h 115"/>
                <a:gd name="T96" fmla="*/ 26 w 151"/>
                <a:gd name="T97" fmla="*/ 82 h 115"/>
                <a:gd name="T98" fmla="*/ 29 w 151"/>
                <a:gd name="T99" fmla="*/ 85 h 115"/>
                <a:gd name="T100" fmla="*/ 33 w 151"/>
                <a:gd name="T101" fmla="*/ 89 h 115"/>
                <a:gd name="T102" fmla="*/ 33 w 151"/>
                <a:gd name="T103" fmla="*/ 93 h 115"/>
                <a:gd name="T104" fmla="*/ 37 w 151"/>
                <a:gd name="T105" fmla="*/ 97 h 115"/>
                <a:gd name="T106" fmla="*/ 40 w 151"/>
                <a:gd name="T107" fmla="*/ 97 h 115"/>
                <a:gd name="T108" fmla="*/ 37 w 151"/>
                <a:gd name="T109" fmla="*/ 89 h 115"/>
                <a:gd name="T110" fmla="*/ 48 w 151"/>
                <a:gd name="T111" fmla="*/ 93 h 115"/>
                <a:gd name="T112" fmla="*/ 51 w 151"/>
                <a:gd name="T113" fmla="*/ 97 h 115"/>
                <a:gd name="T114" fmla="*/ 59 w 151"/>
                <a:gd name="T115" fmla="*/ 97 h 115"/>
                <a:gd name="T116" fmla="*/ 74 w 151"/>
                <a:gd name="T117" fmla="*/ 104 h 115"/>
                <a:gd name="T118" fmla="*/ 81 w 151"/>
                <a:gd name="T119" fmla="*/ 111 h 115"/>
                <a:gd name="T120" fmla="*/ 89 w 151"/>
                <a:gd name="T121" fmla="*/ 108 h 115"/>
                <a:gd name="T122" fmla="*/ 89 w 151"/>
                <a:gd name="T12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" h="115">
                  <a:moveTo>
                    <a:pt x="89" y="115"/>
                  </a:moveTo>
                  <a:lnTo>
                    <a:pt x="92" y="115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14" y="111"/>
                  </a:lnTo>
                  <a:lnTo>
                    <a:pt x="118" y="111"/>
                  </a:lnTo>
                  <a:lnTo>
                    <a:pt x="122" y="111"/>
                  </a:lnTo>
                  <a:lnTo>
                    <a:pt x="129" y="115"/>
                  </a:lnTo>
                  <a:lnTo>
                    <a:pt x="133" y="115"/>
                  </a:lnTo>
                  <a:lnTo>
                    <a:pt x="133" y="111"/>
                  </a:lnTo>
                  <a:lnTo>
                    <a:pt x="133" y="108"/>
                  </a:lnTo>
                  <a:lnTo>
                    <a:pt x="144" y="97"/>
                  </a:lnTo>
                  <a:lnTo>
                    <a:pt x="144" y="93"/>
                  </a:lnTo>
                  <a:lnTo>
                    <a:pt x="148" y="89"/>
                  </a:lnTo>
                  <a:lnTo>
                    <a:pt x="151" y="89"/>
                  </a:lnTo>
                  <a:lnTo>
                    <a:pt x="151" y="85"/>
                  </a:lnTo>
                  <a:lnTo>
                    <a:pt x="148" y="82"/>
                  </a:lnTo>
                  <a:lnTo>
                    <a:pt x="148" y="82"/>
                  </a:lnTo>
                  <a:lnTo>
                    <a:pt x="151" y="78"/>
                  </a:lnTo>
                  <a:lnTo>
                    <a:pt x="148" y="78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63"/>
                  </a:lnTo>
                  <a:lnTo>
                    <a:pt x="144" y="59"/>
                  </a:lnTo>
                  <a:lnTo>
                    <a:pt x="140" y="56"/>
                  </a:lnTo>
                  <a:lnTo>
                    <a:pt x="137" y="52"/>
                  </a:lnTo>
                  <a:lnTo>
                    <a:pt x="140" y="48"/>
                  </a:lnTo>
                  <a:lnTo>
                    <a:pt x="144" y="45"/>
                  </a:lnTo>
                  <a:lnTo>
                    <a:pt x="144" y="37"/>
                  </a:lnTo>
                  <a:lnTo>
                    <a:pt x="140" y="34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7" y="22"/>
                  </a:lnTo>
                  <a:lnTo>
                    <a:pt x="133" y="19"/>
                  </a:lnTo>
                  <a:lnTo>
                    <a:pt x="133" y="15"/>
                  </a:lnTo>
                  <a:lnTo>
                    <a:pt x="133" y="8"/>
                  </a:lnTo>
                  <a:lnTo>
                    <a:pt x="129" y="8"/>
                  </a:lnTo>
                  <a:lnTo>
                    <a:pt x="126" y="4"/>
                  </a:lnTo>
                  <a:lnTo>
                    <a:pt x="103" y="8"/>
                  </a:lnTo>
                  <a:lnTo>
                    <a:pt x="85" y="8"/>
                  </a:lnTo>
                  <a:lnTo>
                    <a:pt x="81" y="8"/>
                  </a:lnTo>
                  <a:lnTo>
                    <a:pt x="77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4" y="8"/>
                  </a:lnTo>
                  <a:lnTo>
                    <a:pt x="66" y="11"/>
                  </a:lnTo>
                  <a:lnTo>
                    <a:pt x="63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3" y="0"/>
                  </a:lnTo>
                  <a:lnTo>
                    <a:pt x="51" y="0"/>
                  </a:lnTo>
                  <a:lnTo>
                    <a:pt x="48" y="4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29" y="8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4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8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4" y="71"/>
                  </a:lnTo>
                  <a:lnTo>
                    <a:pt x="14" y="78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33" y="85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3" y="93"/>
                  </a:lnTo>
                  <a:lnTo>
                    <a:pt x="37" y="93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7" y="89"/>
                  </a:lnTo>
                  <a:lnTo>
                    <a:pt x="40" y="89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7"/>
                  </a:lnTo>
                  <a:lnTo>
                    <a:pt x="55" y="97"/>
                  </a:lnTo>
                  <a:lnTo>
                    <a:pt x="59" y="97"/>
                  </a:lnTo>
                  <a:lnTo>
                    <a:pt x="66" y="97"/>
                  </a:lnTo>
                  <a:lnTo>
                    <a:pt x="74" y="104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1" y="108"/>
                  </a:lnTo>
                  <a:lnTo>
                    <a:pt x="89" y="108"/>
                  </a:lnTo>
                  <a:lnTo>
                    <a:pt x="89" y="111"/>
                  </a:ln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516895" y="2097772"/>
              <a:ext cx="153109" cy="61758"/>
            </a:xfrm>
            <a:custGeom>
              <a:avLst/>
              <a:gdLst>
                <a:gd name="T0" fmla="*/ 44 w 119"/>
                <a:gd name="T1" fmla="*/ 4 h 48"/>
                <a:gd name="T2" fmla="*/ 48 w 119"/>
                <a:gd name="T3" fmla="*/ 4 h 48"/>
                <a:gd name="T4" fmla="*/ 56 w 119"/>
                <a:gd name="T5" fmla="*/ 4 h 48"/>
                <a:gd name="T6" fmla="*/ 59 w 119"/>
                <a:gd name="T7" fmla="*/ 7 h 48"/>
                <a:gd name="T8" fmla="*/ 63 w 119"/>
                <a:gd name="T9" fmla="*/ 11 h 48"/>
                <a:gd name="T10" fmla="*/ 63 w 119"/>
                <a:gd name="T11" fmla="*/ 15 h 48"/>
                <a:gd name="T12" fmla="*/ 67 w 119"/>
                <a:gd name="T13" fmla="*/ 19 h 48"/>
                <a:gd name="T14" fmla="*/ 70 w 119"/>
                <a:gd name="T15" fmla="*/ 19 h 48"/>
                <a:gd name="T16" fmla="*/ 67 w 119"/>
                <a:gd name="T17" fmla="*/ 11 h 48"/>
                <a:gd name="T18" fmla="*/ 78 w 119"/>
                <a:gd name="T19" fmla="*/ 15 h 48"/>
                <a:gd name="T20" fmla="*/ 81 w 119"/>
                <a:gd name="T21" fmla="*/ 19 h 48"/>
                <a:gd name="T22" fmla="*/ 89 w 119"/>
                <a:gd name="T23" fmla="*/ 19 h 48"/>
                <a:gd name="T24" fmla="*/ 104 w 119"/>
                <a:gd name="T25" fmla="*/ 26 h 48"/>
                <a:gd name="T26" fmla="*/ 111 w 119"/>
                <a:gd name="T27" fmla="*/ 33 h 48"/>
                <a:gd name="T28" fmla="*/ 119 w 119"/>
                <a:gd name="T29" fmla="*/ 30 h 48"/>
                <a:gd name="T30" fmla="*/ 119 w 119"/>
                <a:gd name="T31" fmla="*/ 37 h 48"/>
                <a:gd name="T32" fmla="*/ 107 w 119"/>
                <a:gd name="T33" fmla="*/ 37 h 48"/>
                <a:gd name="T34" fmla="*/ 100 w 119"/>
                <a:gd name="T35" fmla="*/ 45 h 48"/>
                <a:gd name="T36" fmla="*/ 89 w 119"/>
                <a:gd name="T37" fmla="*/ 45 h 48"/>
                <a:gd name="T38" fmla="*/ 81 w 119"/>
                <a:gd name="T39" fmla="*/ 45 h 48"/>
                <a:gd name="T40" fmla="*/ 70 w 119"/>
                <a:gd name="T41" fmla="*/ 45 h 48"/>
                <a:gd name="T42" fmla="*/ 63 w 119"/>
                <a:gd name="T43" fmla="*/ 45 h 48"/>
                <a:gd name="T44" fmla="*/ 56 w 119"/>
                <a:gd name="T45" fmla="*/ 41 h 48"/>
                <a:gd name="T46" fmla="*/ 48 w 119"/>
                <a:gd name="T47" fmla="*/ 41 h 48"/>
                <a:gd name="T48" fmla="*/ 44 w 119"/>
                <a:gd name="T49" fmla="*/ 45 h 48"/>
                <a:gd name="T50" fmla="*/ 37 w 119"/>
                <a:gd name="T51" fmla="*/ 48 h 48"/>
                <a:gd name="T52" fmla="*/ 30 w 119"/>
                <a:gd name="T53" fmla="*/ 45 h 48"/>
                <a:gd name="T54" fmla="*/ 26 w 119"/>
                <a:gd name="T55" fmla="*/ 45 h 48"/>
                <a:gd name="T56" fmla="*/ 19 w 119"/>
                <a:gd name="T57" fmla="*/ 37 h 48"/>
                <a:gd name="T58" fmla="*/ 7 w 119"/>
                <a:gd name="T59" fmla="*/ 30 h 48"/>
                <a:gd name="T60" fmla="*/ 7 w 119"/>
                <a:gd name="T61" fmla="*/ 26 h 48"/>
                <a:gd name="T62" fmla="*/ 0 w 119"/>
                <a:gd name="T63" fmla="*/ 19 h 48"/>
                <a:gd name="T64" fmla="*/ 0 w 119"/>
                <a:gd name="T65" fmla="*/ 15 h 48"/>
                <a:gd name="T66" fmla="*/ 4 w 119"/>
                <a:gd name="T67" fmla="*/ 15 h 48"/>
                <a:gd name="T68" fmla="*/ 15 w 119"/>
                <a:gd name="T69" fmla="*/ 11 h 48"/>
                <a:gd name="T70" fmla="*/ 22 w 119"/>
                <a:gd name="T71" fmla="*/ 7 h 48"/>
                <a:gd name="T72" fmla="*/ 30 w 119"/>
                <a:gd name="T73" fmla="*/ 7 h 48"/>
                <a:gd name="T74" fmla="*/ 33 w 119"/>
                <a:gd name="T75" fmla="*/ 4 h 48"/>
                <a:gd name="T76" fmla="*/ 37 w 119"/>
                <a:gd name="T77" fmla="*/ 4 h 48"/>
                <a:gd name="T78" fmla="*/ 41 w 119"/>
                <a:gd name="T7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48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1" y="19"/>
                  </a:lnTo>
                  <a:lnTo>
                    <a:pt x="85" y="19"/>
                  </a:lnTo>
                  <a:lnTo>
                    <a:pt x="89" y="19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07" y="33"/>
                  </a:lnTo>
                  <a:lnTo>
                    <a:pt x="111" y="33"/>
                  </a:lnTo>
                  <a:lnTo>
                    <a:pt x="111" y="30"/>
                  </a:lnTo>
                  <a:lnTo>
                    <a:pt x="119" y="30"/>
                  </a:lnTo>
                  <a:lnTo>
                    <a:pt x="119" y="33"/>
                  </a:lnTo>
                  <a:lnTo>
                    <a:pt x="119" y="37"/>
                  </a:lnTo>
                  <a:lnTo>
                    <a:pt x="111" y="37"/>
                  </a:lnTo>
                  <a:lnTo>
                    <a:pt x="107" y="37"/>
                  </a:lnTo>
                  <a:lnTo>
                    <a:pt x="104" y="41"/>
                  </a:lnTo>
                  <a:lnTo>
                    <a:pt x="100" y="45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5" y="45"/>
                  </a:lnTo>
                  <a:lnTo>
                    <a:pt x="81" y="45"/>
                  </a:lnTo>
                  <a:lnTo>
                    <a:pt x="78" y="48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3" y="45"/>
                  </a:lnTo>
                  <a:lnTo>
                    <a:pt x="59" y="45"/>
                  </a:lnTo>
                  <a:lnTo>
                    <a:pt x="56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4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0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1" y="33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397236" y="1997415"/>
              <a:ext cx="176269" cy="191708"/>
            </a:xfrm>
            <a:custGeom>
              <a:avLst/>
              <a:gdLst>
                <a:gd name="T0" fmla="*/ 49 w 137"/>
                <a:gd name="T1" fmla="*/ 4 h 149"/>
                <a:gd name="T2" fmla="*/ 56 w 137"/>
                <a:gd name="T3" fmla="*/ 8 h 149"/>
                <a:gd name="T4" fmla="*/ 60 w 137"/>
                <a:gd name="T5" fmla="*/ 15 h 149"/>
                <a:gd name="T6" fmla="*/ 67 w 137"/>
                <a:gd name="T7" fmla="*/ 11 h 149"/>
                <a:gd name="T8" fmla="*/ 75 w 137"/>
                <a:gd name="T9" fmla="*/ 15 h 149"/>
                <a:gd name="T10" fmla="*/ 67 w 137"/>
                <a:gd name="T11" fmla="*/ 19 h 149"/>
                <a:gd name="T12" fmla="*/ 78 w 137"/>
                <a:gd name="T13" fmla="*/ 22 h 149"/>
                <a:gd name="T14" fmla="*/ 89 w 137"/>
                <a:gd name="T15" fmla="*/ 15 h 149"/>
                <a:gd name="T16" fmla="*/ 97 w 137"/>
                <a:gd name="T17" fmla="*/ 11 h 149"/>
                <a:gd name="T18" fmla="*/ 93 w 137"/>
                <a:gd name="T19" fmla="*/ 15 h 149"/>
                <a:gd name="T20" fmla="*/ 100 w 137"/>
                <a:gd name="T21" fmla="*/ 15 h 149"/>
                <a:gd name="T22" fmla="*/ 112 w 137"/>
                <a:gd name="T23" fmla="*/ 19 h 149"/>
                <a:gd name="T24" fmla="*/ 119 w 137"/>
                <a:gd name="T25" fmla="*/ 26 h 149"/>
                <a:gd name="T26" fmla="*/ 126 w 137"/>
                <a:gd name="T27" fmla="*/ 34 h 149"/>
                <a:gd name="T28" fmla="*/ 126 w 137"/>
                <a:gd name="T29" fmla="*/ 48 h 149"/>
                <a:gd name="T30" fmla="*/ 130 w 137"/>
                <a:gd name="T31" fmla="*/ 59 h 149"/>
                <a:gd name="T32" fmla="*/ 137 w 137"/>
                <a:gd name="T33" fmla="*/ 71 h 149"/>
                <a:gd name="T34" fmla="*/ 130 w 137"/>
                <a:gd name="T35" fmla="*/ 82 h 149"/>
                <a:gd name="T36" fmla="*/ 123 w 137"/>
                <a:gd name="T37" fmla="*/ 85 h 149"/>
                <a:gd name="T38" fmla="*/ 108 w 137"/>
                <a:gd name="T39" fmla="*/ 89 h 149"/>
                <a:gd name="T40" fmla="*/ 93 w 137"/>
                <a:gd name="T41" fmla="*/ 93 h 149"/>
                <a:gd name="T42" fmla="*/ 100 w 137"/>
                <a:gd name="T43" fmla="*/ 104 h 149"/>
                <a:gd name="T44" fmla="*/ 112 w 137"/>
                <a:gd name="T45" fmla="*/ 115 h 149"/>
                <a:gd name="T46" fmla="*/ 119 w 137"/>
                <a:gd name="T47" fmla="*/ 130 h 149"/>
                <a:gd name="T48" fmla="*/ 108 w 137"/>
                <a:gd name="T49" fmla="*/ 137 h 149"/>
                <a:gd name="T50" fmla="*/ 108 w 137"/>
                <a:gd name="T51" fmla="*/ 145 h 149"/>
                <a:gd name="T52" fmla="*/ 97 w 137"/>
                <a:gd name="T53" fmla="*/ 145 h 149"/>
                <a:gd name="T54" fmla="*/ 82 w 137"/>
                <a:gd name="T55" fmla="*/ 149 h 149"/>
                <a:gd name="T56" fmla="*/ 71 w 137"/>
                <a:gd name="T57" fmla="*/ 149 h 149"/>
                <a:gd name="T58" fmla="*/ 60 w 137"/>
                <a:gd name="T59" fmla="*/ 149 h 149"/>
                <a:gd name="T60" fmla="*/ 52 w 137"/>
                <a:gd name="T61" fmla="*/ 145 h 149"/>
                <a:gd name="T62" fmla="*/ 45 w 137"/>
                <a:gd name="T63" fmla="*/ 141 h 149"/>
                <a:gd name="T64" fmla="*/ 37 w 137"/>
                <a:gd name="T65" fmla="*/ 145 h 149"/>
                <a:gd name="T66" fmla="*/ 30 w 137"/>
                <a:gd name="T67" fmla="*/ 141 h 149"/>
                <a:gd name="T68" fmla="*/ 30 w 137"/>
                <a:gd name="T69" fmla="*/ 130 h 149"/>
                <a:gd name="T70" fmla="*/ 34 w 137"/>
                <a:gd name="T71" fmla="*/ 119 h 149"/>
                <a:gd name="T72" fmla="*/ 19 w 137"/>
                <a:gd name="T73" fmla="*/ 115 h 149"/>
                <a:gd name="T74" fmla="*/ 12 w 137"/>
                <a:gd name="T75" fmla="*/ 111 h 149"/>
                <a:gd name="T76" fmla="*/ 8 w 137"/>
                <a:gd name="T77" fmla="*/ 104 h 149"/>
                <a:gd name="T78" fmla="*/ 4 w 137"/>
                <a:gd name="T79" fmla="*/ 93 h 149"/>
                <a:gd name="T80" fmla="*/ 0 w 137"/>
                <a:gd name="T81" fmla="*/ 82 h 149"/>
                <a:gd name="T82" fmla="*/ 0 w 137"/>
                <a:gd name="T83" fmla="*/ 71 h 149"/>
                <a:gd name="T84" fmla="*/ 15 w 137"/>
                <a:gd name="T85" fmla="*/ 63 h 149"/>
                <a:gd name="T86" fmla="*/ 19 w 137"/>
                <a:gd name="T87" fmla="*/ 56 h 149"/>
                <a:gd name="T88" fmla="*/ 12 w 137"/>
                <a:gd name="T89" fmla="*/ 48 h 149"/>
                <a:gd name="T90" fmla="*/ 19 w 137"/>
                <a:gd name="T91" fmla="*/ 45 h 149"/>
                <a:gd name="T92" fmla="*/ 23 w 137"/>
                <a:gd name="T93" fmla="*/ 37 h 149"/>
                <a:gd name="T94" fmla="*/ 15 w 137"/>
                <a:gd name="T95" fmla="*/ 34 h 149"/>
                <a:gd name="T96" fmla="*/ 30 w 137"/>
                <a:gd name="T97" fmla="*/ 30 h 149"/>
                <a:gd name="T98" fmla="*/ 34 w 137"/>
                <a:gd name="T99" fmla="*/ 30 h 149"/>
                <a:gd name="T100" fmla="*/ 37 w 137"/>
                <a:gd name="T101" fmla="*/ 34 h 149"/>
                <a:gd name="T102" fmla="*/ 37 w 137"/>
                <a:gd name="T103" fmla="*/ 30 h 149"/>
                <a:gd name="T104" fmla="*/ 49 w 137"/>
                <a:gd name="T105" fmla="*/ 26 h 149"/>
                <a:gd name="T106" fmla="*/ 49 w 137"/>
                <a:gd name="T107" fmla="*/ 22 h 149"/>
                <a:gd name="T108" fmla="*/ 45 w 137"/>
                <a:gd name="T109" fmla="*/ 19 h 149"/>
                <a:gd name="T110" fmla="*/ 41 w 137"/>
                <a:gd name="T111" fmla="*/ 11 h 149"/>
                <a:gd name="T112" fmla="*/ 41 w 137"/>
                <a:gd name="T113" fmla="*/ 4 h 149"/>
                <a:gd name="T114" fmla="*/ 37 w 137"/>
                <a:gd name="T1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" h="149">
                  <a:moveTo>
                    <a:pt x="37" y="0"/>
                  </a:moveTo>
                  <a:lnTo>
                    <a:pt x="41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60" y="11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9"/>
                  </a:lnTo>
                  <a:lnTo>
                    <a:pt x="71" y="19"/>
                  </a:lnTo>
                  <a:lnTo>
                    <a:pt x="67" y="19"/>
                  </a:lnTo>
                  <a:lnTo>
                    <a:pt x="71" y="22"/>
                  </a:lnTo>
                  <a:lnTo>
                    <a:pt x="75" y="19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82" y="22"/>
                  </a:lnTo>
                  <a:lnTo>
                    <a:pt x="82" y="19"/>
                  </a:lnTo>
                  <a:lnTo>
                    <a:pt x="86" y="19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100" y="11"/>
                  </a:lnTo>
                  <a:lnTo>
                    <a:pt x="97" y="11"/>
                  </a:lnTo>
                  <a:lnTo>
                    <a:pt x="97" y="15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04" y="11"/>
                  </a:lnTo>
                  <a:lnTo>
                    <a:pt x="104" y="15"/>
                  </a:lnTo>
                  <a:lnTo>
                    <a:pt x="108" y="15"/>
                  </a:lnTo>
                  <a:lnTo>
                    <a:pt x="112" y="19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9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34"/>
                  </a:lnTo>
                  <a:lnTo>
                    <a:pt x="126" y="37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6" y="48"/>
                  </a:lnTo>
                  <a:lnTo>
                    <a:pt x="126" y="52"/>
                  </a:lnTo>
                  <a:lnTo>
                    <a:pt x="130" y="52"/>
                  </a:lnTo>
                  <a:lnTo>
                    <a:pt x="130" y="56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7" y="71"/>
                  </a:lnTo>
                  <a:lnTo>
                    <a:pt x="137" y="78"/>
                  </a:lnTo>
                  <a:lnTo>
                    <a:pt x="134" y="82"/>
                  </a:lnTo>
                  <a:lnTo>
                    <a:pt x="134" y="78"/>
                  </a:lnTo>
                  <a:lnTo>
                    <a:pt x="130" y="82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2" y="85"/>
                  </a:lnTo>
                  <a:lnTo>
                    <a:pt x="108" y="89"/>
                  </a:lnTo>
                  <a:lnTo>
                    <a:pt x="104" y="89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3" y="97"/>
                  </a:lnTo>
                  <a:lnTo>
                    <a:pt x="97" y="97"/>
                  </a:lnTo>
                  <a:lnTo>
                    <a:pt x="100" y="104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4" y="111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9" y="123"/>
                  </a:lnTo>
                  <a:lnTo>
                    <a:pt x="119" y="126"/>
                  </a:lnTo>
                  <a:lnTo>
                    <a:pt x="119" y="130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2" y="134"/>
                  </a:lnTo>
                  <a:lnTo>
                    <a:pt x="108" y="137"/>
                  </a:lnTo>
                  <a:lnTo>
                    <a:pt x="108" y="141"/>
                  </a:lnTo>
                  <a:lnTo>
                    <a:pt x="112" y="141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5"/>
                  </a:lnTo>
                  <a:lnTo>
                    <a:pt x="100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6" y="149"/>
                  </a:lnTo>
                  <a:lnTo>
                    <a:pt x="82" y="149"/>
                  </a:lnTo>
                  <a:lnTo>
                    <a:pt x="78" y="145"/>
                  </a:lnTo>
                  <a:lnTo>
                    <a:pt x="75" y="145"/>
                  </a:lnTo>
                  <a:lnTo>
                    <a:pt x="71" y="145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67" y="149"/>
                  </a:lnTo>
                  <a:lnTo>
                    <a:pt x="63" y="145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56" y="149"/>
                  </a:lnTo>
                  <a:lnTo>
                    <a:pt x="52" y="145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5" y="145"/>
                  </a:lnTo>
                  <a:lnTo>
                    <a:pt x="45" y="141"/>
                  </a:lnTo>
                  <a:lnTo>
                    <a:pt x="41" y="141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37" y="145"/>
                  </a:lnTo>
                  <a:lnTo>
                    <a:pt x="34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30" y="141"/>
                  </a:lnTo>
                  <a:lnTo>
                    <a:pt x="26" y="141"/>
                  </a:lnTo>
                  <a:lnTo>
                    <a:pt x="26" y="137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26"/>
                  </a:lnTo>
                  <a:lnTo>
                    <a:pt x="34" y="123"/>
                  </a:lnTo>
                  <a:lnTo>
                    <a:pt x="37" y="119"/>
                  </a:lnTo>
                  <a:lnTo>
                    <a:pt x="34" y="119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3" y="119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5" y="119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97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4" y="74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12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30" y="30"/>
                  </a:lnTo>
                  <a:lnTo>
                    <a:pt x="30" y="34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41" y="37"/>
                  </a:lnTo>
                  <a:lnTo>
                    <a:pt x="37" y="34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52" y="30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474435" y="2192983"/>
              <a:ext cx="3860" cy="5147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4 h 4"/>
                <a:gd name="T6" fmla="*/ 0 w 3"/>
                <a:gd name="T7" fmla="*/ 4 h 4"/>
                <a:gd name="T8" fmla="*/ 0 w 3"/>
                <a:gd name="T9" fmla="*/ 0 h 4"/>
                <a:gd name="T10" fmla="*/ 0 w 3"/>
                <a:gd name="T11" fmla="*/ 0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402385" y="2178830"/>
              <a:ext cx="95211" cy="47606"/>
            </a:xfrm>
            <a:custGeom>
              <a:avLst/>
              <a:gdLst>
                <a:gd name="T0" fmla="*/ 30 w 74"/>
                <a:gd name="T1" fmla="*/ 4 h 37"/>
                <a:gd name="T2" fmla="*/ 37 w 74"/>
                <a:gd name="T3" fmla="*/ 4 h 37"/>
                <a:gd name="T4" fmla="*/ 37 w 74"/>
                <a:gd name="T5" fmla="*/ 0 h 37"/>
                <a:gd name="T6" fmla="*/ 41 w 74"/>
                <a:gd name="T7" fmla="*/ 4 h 37"/>
                <a:gd name="T8" fmla="*/ 45 w 74"/>
                <a:gd name="T9" fmla="*/ 4 h 37"/>
                <a:gd name="T10" fmla="*/ 52 w 74"/>
                <a:gd name="T11" fmla="*/ 8 h 37"/>
                <a:gd name="T12" fmla="*/ 56 w 74"/>
                <a:gd name="T13" fmla="*/ 11 h 37"/>
                <a:gd name="T14" fmla="*/ 56 w 74"/>
                <a:gd name="T15" fmla="*/ 15 h 37"/>
                <a:gd name="T16" fmla="*/ 63 w 74"/>
                <a:gd name="T17" fmla="*/ 15 h 37"/>
                <a:gd name="T18" fmla="*/ 67 w 74"/>
                <a:gd name="T19" fmla="*/ 15 h 37"/>
                <a:gd name="T20" fmla="*/ 74 w 74"/>
                <a:gd name="T21" fmla="*/ 15 h 37"/>
                <a:gd name="T22" fmla="*/ 71 w 74"/>
                <a:gd name="T23" fmla="*/ 26 h 37"/>
                <a:gd name="T24" fmla="*/ 63 w 74"/>
                <a:gd name="T25" fmla="*/ 33 h 37"/>
                <a:gd name="T26" fmla="*/ 59 w 74"/>
                <a:gd name="T27" fmla="*/ 30 h 37"/>
                <a:gd name="T28" fmla="*/ 52 w 74"/>
                <a:gd name="T29" fmla="*/ 33 h 37"/>
                <a:gd name="T30" fmla="*/ 45 w 74"/>
                <a:gd name="T31" fmla="*/ 33 h 37"/>
                <a:gd name="T32" fmla="*/ 41 w 74"/>
                <a:gd name="T33" fmla="*/ 30 h 37"/>
                <a:gd name="T34" fmla="*/ 33 w 74"/>
                <a:gd name="T35" fmla="*/ 37 h 37"/>
                <a:gd name="T36" fmla="*/ 22 w 74"/>
                <a:gd name="T37" fmla="*/ 37 h 37"/>
                <a:gd name="T38" fmla="*/ 19 w 74"/>
                <a:gd name="T39" fmla="*/ 33 h 37"/>
                <a:gd name="T40" fmla="*/ 15 w 74"/>
                <a:gd name="T41" fmla="*/ 30 h 37"/>
                <a:gd name="T42" fmla="*/ 8 w 74"/>
                <a:gd name="T43" fmla="*/ 26 h 37"/>
                <a:gd name="T44" fmla="*/ 8 w 74"/>
                <a:gd name="T45" fmla="*/ 33 h 37"/>
                <a:gd name="T46" fmla="*/ 0 w 74"/>
                <a:gd name="T47" fmla="*/ 33 h 37"/>
                <a:gd name="T48" fmla="*/ 0 w 74"/>
                <a:gd name="T49" fmla="*/ 30 h 37"/>
                <a:gd name="T50" fmla="*/ 4 w 74"/>
                <a:gd name="T51" fmla="*/ 26 h 37"/>
                <a:gd name="T52" fmla="*/ 8 w 74"/>
                <a:gd name="T53" fmla="*/ 15 h 37"/>
                <a:gd name="T54" fmla="*/ 15 w 74"/>
                <a:gd name="T55" fmla="*/ 11 h 37"/>
                <a:gd name="T56" fmla="*/ 15 w 74"/>
                <a:gd name="T57" fmla="*/ 8 h 37"/>
                <a:gd name="T58" fmla="*/ 15 w 74"/>
                <a:gd name="T59" fmla="*/ 4 h 37"/>
                <a:gd name="T60" fmla="*/ 19 w 74"/>
                <a:gd name="T61" fmla="*/ 8 h 37"/>
                <a:gd name="T62" fmla="*/ 26 w 74"/>
                <a:gd name="T6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37">
                  <a:moveTo>
                    <a:pt x="26" y="4"/>
                  </a:moveTo>
                  <a:lnTo>
                    <a:pt x="30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8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1" y="19"/>
                  </a:lnTo>
                  <a:lnTo>
                    <a:pt x="71" y="26"/>
                  </a:lnTo>
                  <a:lnTo>
                    <a:pt x="63" y="26"/>
                  </a:lnTo>
                  <a:lnTo>
                    <a:pt x="63" y="33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48" y="37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41" y="30"/>
                  </a:lnTo>
                  <a:lnTo>
                    <a:pt x="37" y="26"/>
                  </a:lnTo>
                  <a:lnTo>
                    <a:pt x="33" y="37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4" y="30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Freeform 64"/>
            <p:cNvSpPr>
              <a:spLocks noEditPoints="1"/>
            </p:cNvSpPr>
            <p:nvPr/>
          </p:nvSpPr>
          <p:spPr bwMode="auto">
            <a:xfrm>
              <a:off x="4349632" y="2041160"/>
              <a:ext cx="77198" cy="61758"/>
            </a:xfrm>
            <a:custGeom>
              <a:avLst/>
              <a:gdLst>
                <a:gd name="T0" fmla="*/ 37 w 60"/>
                <a:gd name="T1" fmla="*/ 44 h 48"/>
                <a:gd name="T2" fmla="*/ 37 w 60"/>
                <a:gd name="T3" fmla="*/ 37 h 48"/>
                <a:gd name="T4" fmla="*/ 41 w 60"/>
                <a:gd name="T5" fmla="*/ 29 h 48"/>
                <a:gd name="T6" fmla="*/ 52 w 60"/>
                <a:gd name="T7" fmla="*/ 29 h 48"/>
                <a:gd name="T8" fmla="*/ 52 w 60"/>
                <a:gd name="T9" fmla="*/ 25 h 48"/>
                <a:gd name="T10" fmla="*/ 56 w 60"/>
                <a:gd name="T11" fmla="*/ 22 h 48"/>
                <a:gd name="T12" fmla="*/ 52 w 60"/>
                <a:gd name="T13" fmla="*/ 18 h 48"/>
                <a:gd name="T14" fmla="*/ 49 w 60"/>
                <a:gd name="T15" fmla="*/ 14 h 48"/>
                <a:gd name="T16" fmla="*/ 56 w 60"/>
                <a:gd name="T17" fmla="*/ 14 h 48"/>
                <a:gd name="T18" fmla="*/ 56 w 60"/>
                <a:gd name="T19" fmla="*/ 11 h 48"/>
                <a:gd name="T20" fmla="*/ 60 w 60"/>
                <a:gd name="T21" fmla="*/ 7 h 48"/>
                <a:gd name="T22" fmla="*/ 60 w 60"/>
                <a:gd name="T23" fmla="*/ 3 h 48"/>
                <a:gd name="T24" fmla="*/ 52 w 60"/>
                <a:gd name="T25" fmla="*/ 0 h 48"/>
                <a:gd name="T26" fmla="*/ 45 w 60"/>
                <a:gd name="T27" fmla="*/ 0 h 48"/>
                <a:gd name="T28" fmla="*/ 37 w 60"/>
                <a:gd name="T29" fmla="*/ 0 h 48"/>
                <a:gd name="T30" fmla="*/ 34 w 60"/>
                <a:gd name="T31" fmla="*/ 3 h 48"/>
                <a:gd name="T32" fmla="*/ 23 w 60"/>
                <a:gd name="T33" fmla="*/ 11 h 48"/>
                <a:gd name="T34" fmla="*/ 19 w 60"/>
                <a:gd name="T35" fmla="*/ 11 h 48"/>
                <a:gd name="T36" fmla="*/ 15 w 60"/>
                <a:gd name="T37" fmla="*/ 14 h 48"/>
                <a:gd name="T38" fmla="*/ 15 w 60"/>
                <a:gd name="T39" fmla="*/ 22 h 48"/>
                <a:gd name="T40" fmla="*/ 12 w 60"/>
                <a:gd name="T41" fmla="*/ 25 h 48"/>
                <a:gd name="T42" fmla="*/ 12 w 60"/>
                <a:gd name="T43" fmla="*/ 29 h 48"/>
                <a:gd name="T44" fmla="*/ 19 w 60"/>
                <a:gd name="T45" fmla="*/ 33 h 48"/>
                <a:gd name="T46" fmla="*/ 12 w 60"/>
                <a:gd name="T47" fmla="*/ 37 h 48"/>
                <a:gd name="T48" fmla="*/ 12 w 60"/>
                <a:gd name="T49" fmla="*/ 37 h 48"/>
                <a:gd name="T50" fmla="*/ 15 w 60"/>
                <a:gd name="T51" fmla="*/ 40 h 48"/>
                <a:gd name="T52" fmla="*/ 8 w 60"/>
                <a:gd name="T53" fmla="*/ 37 h 48"/>
                <a:gd name="T54" fmla="*/ 4 w 60"/>
                <a:gd name="T55" fmla="*/ 37 h 48"/>
                <a:gd name="T56" fmla="*/ 8 w 60"/>
                <a:gd name="T57" fmla="*/ 40 h 48"/>
                <a:gd name="T58" fmla="*/ 12 w 60"/>
                <a:gd name="T59" fmla="*/ 40 h 48"/>
                <a:gd name="T60" fmla="*/ 12 w 60"/>
                <a:gd name="T61" fmla="*/ 40 h 48"/>
                <a:gd name="T62" fmla="*/ 4 w 60"/>
                <a:gd name="T63" fmla="*/ 40 h 48"/>
                <a:gd name="T64" fmla="*/ 0 w 60"/>
                <a:gd name="T65" fmla="*/ 40 h 48"/>
                <a:gd name="T66" fmla="*/ 4 w 60"/>
                <a:gd name="T67" fmla="*/ 44 h 48"/>
                <a:gd name="T68" fmla="*/ 8 w 60"/>
                <a:gd name="T69" fmla="*/ 44 h 48"/>
                <a:gd name="T70" fmla="*/ 12 w 60"/>
                <a:gd name="T71" fmla="*/ 44 h 48"/>
                <a:gd name="T72" fmla="*/ 15 w 60"/>
                <a:gd name="T73" fmla="*/ 40 h 48"/>
                <a:gd name="T74" fmla="*/ 23 w 60"/>
                <a:gd name="T75" fmla="*/ 40 h 48"/>
                <a:gd name="T76" fmla="*/ 26 w 60"/>
                <a:gd name="T77" fmla="*/ 40 h 48"/>
                <a:gd name="T78" fmla="*/ 34 w 60"/>
                <a:gd name="T79" fmla="*/ 44 h 48"/>
                <a:gd name="T80" fmla="*/ 34 w 60"/>
                <a:gd name="T81" fmla="*/ 48 h 48"/>
                <a:gd name="T82" fmla="*/ 37 w 60"/>
                <a:gd name="T83" fmla="*/ 48 h 48"/>
                <a:gd name="T84" fmla="*/ 8 w 60"/>
                <a:gd name="T85" fmla="*/ 33 h 48"/>
                <a:gd name="T86" fmla="*/ 8 w 60"/>
                <a:gd name="T87" fmla="*/ 37 h 48"/>
                <a:gd name="T88" fmla="*/ 4 w 60"/>
                <a:gd name="T89" fmla="*/ 37 h 48"/>
                <a:gd name="T90" fmla="*/ 8 w 60"/>
                <a:gd name="T91" fmla="*/ 33 h 48"/>
                <a:gd name="T92" fmla="*/ 12 w 60"/>
                <a:gd name="T93" fmla="*/ 33 h 48"/>
                <a:gd name="T94" fmla="*/ 12 w 60"/>
                <a:gd name="T95" fmla="*/ 33 h 48"/>
                <a:gd name="T96" fmla="*/ 8 w 60"/>
                <a:gd name="T97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48">
                  <a:moveTo>
                    <a:pt x="37" y="48"/>
                  </a:moveTo>
                  <a:lnTo>
                    <a:pt x="37" y="44"/>
                  </a:lnTo>
                  <a:lnTo>
                    <a:pt x="41" y="40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9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1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0" y="7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5" y="25"/>
                  </a:lnTo>
                  <a:lnTo>
                    <a:pt x="12" y="25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5" y="33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30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8"/>
                  </a:lnTo>
                  <a:close/>
                  <a:moveTo>
                    <a:pt x="4" y="37"/>
                  </a:moveTo>
                  <a:lnTo>
                    <a:pt x="8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8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345771" y="2092626"/>
              <a:ext cx="56612" cy="43745"/>
            </a:xfrm>
            <a:custGeom>
              <a:avLst/>
              <a:gdLst>
                <a:gd name="T0" fmla="*/ 40 w 44"/>
                <a:gd name="T1" fmla="*/ 23 h 34"/>
                <a:gd name="T2" fmla="*/ 44 w 44"/>
                <a:gd name="T3" fmla="*/ 19 h 34"/>
                <a:gd name="T4" fmla="*/ 40 w 44"/>
                <a:gd name="T5" fmla="*/ 15 h 34"/>
                <a:gd name="T6" fmla="*/ 40 w 44"/>
                <a:gd name="T7" fmla="*/ 15 h 34"/>
                <a:gd name="T8" fmla="*/ 40 w 44"/>
                <a:gd name="T9" fmla="*/ 11 h 34"/>
                <a:gd name="T10" fmla="*/ 40 w 44"/>
                <a:gd name="T11" fmla="*/ 8 h 34"/>
                <a:gd name="T12" fmla="*/ 37 w 44"/>
                <a:gd name="T13" fmla="*/ 8 h 34"/>
                <a:gd name="T14" fmla="*/ 37 w 44"/>
                <a:gd name="T15" fmla="*/ 4 h 34"/>
                <a:gd name="T16" fmla="*/ 37 w 44"/>
                <a:gd name="T17" fmla="*/ 4 h 34"/>
                <a:gd name="T18" fmla="*/ 33 w 44"/>
                <a:gd name="T19" fmla="*/ 4 h 34"/>
                <a:gd name="T20" fmla="*/ 29 w 44"/>
                <a:gd name="T21" fmla="*/ 0 h 34"/>
                <a:gd name="T22" fmla="*/ 26 w 44"/>
                <a:gd name="T23" fmla="*/ 0 h 34"/>
                <a:gd name="T24" fmla="*/ 26 w 44"/>
                <a:gd name="T25" fmla="*/ 0 h 34"/>
                <a:gd name="T26" fmla="*/ 18 w 44"/>
                <a:gd name="T27" fmla="*/ 0 h 34"/>
                <a:gd name="T28" fmla="*/ 18 w 44"/>
                <a:gd name="T29" fmla="*/ 0 h 34"/>
                <a:gd name="T30" fmla="*/ 18 w 44"/>
                <a:gd name="T31" fmla="*/ 0 h 34"/>
                <a:gd name="T32" fmla="*/ 15 w 44"/>
                <a:gd name="T33" fmla="*/ 4 h 34"/>
                <a:gd name="T34" fmla="*/ 15 w 44"/>
                <a:gd name="T35" fmla="*/ 4 h 34"/>
                <a:gd name="T36" fmla="*/ 11 w 44"/>
                <a:gd name="T37" fmla="*/ 4 h 34"/>
                <a:gd name="T38" fmla="*/ 11 w 44"/>
                <a:gd name="T39" fmla="*/ 4 h 34"/>
                <a:gd name="T40" fmla="*/ 7 w 44"/>
                <a:gd name="T41" fmla="*/ 4 h 34"/>
                <a:gd name="T42" fmla="*/ 7 w 44"/>
                <a:gd name="T43" fmla="*/ 0 h 34"/>
                <a:gd name="T44" fmla="*/ 3 w 44"/>
                <a:gd name="T45" fmla="*/ 0 h 34"/>
                <a:gd name="T46" fmla="*/ 0 w 44"/>
                <a:gd name="T47" fmla="*/ 4 h 34"/>
                <a:gd name="T48" fmla="*/ 0 w 44"/>
                <a:gd name="T49" fmla="*/ 8 h 34"/>
                <a:gd name="T50" fmla="*/ 0 w 44"/>
                <a:gd name="T51" fmla="*/ 8 h 34"/>
                <a:gd name="T52" fmla="*/ 0 w 44"/>
                <a:gd name="T53" fmla="*/ 11 h 34"/>
                <a:gd name="T54" fmla="*/ 3 w 44"/>
                <a:gd name="T55" fmla="*/ 15 h 34"/>
                <a:gd name="T56" fmla="*/ 3 w 44"/>
                <a:gd name="T57" fmla="*/ 15 h 34"/>
                <a:gd name="T58" fmla="*/ 11 w 44"/>
                <a:gd name="T59" fmla="*/ 19 h 34"/>
                <a:gd name="T60" fmla="*/ 11 w 44"/>
                <a:gd name="T61" fmla="*/ 19 h 34"/>
                <a:gd name="T62" fmla="*/ 15 w 44"/>
                <a:gd name="T63" fmla="*/ 23 h 34"/>
                <a:gd name="T64" fmla="*/ 15 w 44"/>
                <a:gd name="T65" fmla="*/ 23 h 34"/>
                <a:gd name="T66" fmla="*/ 15 w 44"/>
                <a:gd name="T67" fmla="*/ 26 h 34"/>
                <a:gd name="T68" fmla="*/ 18 w 44"/>
                <a:gd name="T69" fmla="*/ 26 h 34"/>
                <a:gd name="T70" fmla="*/ 22 w 44"/>
                <a:gd name="T71" fmla="*/ 26 h 34"/>
                <a:gd name="T72" fmla="*/ 22 w 44"/>
                <a:gd name="T73" fmla="*/ 26 h 34"/>
                <a:gd name="T74" fmla="*/ 26 w 44"/>
                <a:gd name="T75" fmla="*/ 26 h 34"/>
                <a:gd name="T76" fmla="*/ 26 w 44"/>
                <a:gd name="T77" fmla="*/ 30 h 34"/>
                <a:gd name="T78" fmla="*/ 29 w 44"/>
                <a:gd name="T79" fmla="*/ 34 h 34"/>
                <a:gd name="T80" fmla="*/ 33 w 44"/>
                <a:gd name="T81" fmla="*/ 34 h 34"/>
                <a:gd name="T82" fmla="*/ 37 w 44"/>
                <a:gd name="T83" fmla="*/ 34 h 34"/>
                <a:gd name="T84" fmla="*/ 37 w 44"/>
                <a:gd name="T85" fmla="*/ 34 h 34"/>
                <a:gd name="T86" fmla="*/ 40 w 44"/>
                <a:gd name="T87" fmla="*/ 34 h 34"/>
                <a:gd name="T88" fmla="*/ 40 w 44"/>
                <a:gd name="T89" fmla="*/ 34 h 34"/>
                <a:gd name="T90" fmla="*/ 40 w 44"/>
                <a:gd name="T91" fmla="*/ 30 h 34"/>
                <a:gd name="T92" fmla="*/ 40 w 44"/>
                <a:gd name="T93" fmla="*/ 30 h 34"/>
                <a:gd name="T94" fmla="*/ 37 w 44"/>
                <a:gd name="T95" fmla="*/ 26 h 34"/>
                <a:gd name="T96" fmla="*/ 40 w 44"/>
                <a:gd name="T97" fmla="*/ 26 h 34"/>
                <a:gd name="T98" fmla="*/ 40 w 44"/>
                <a:gd name="T99" fmla="*/ 23 h 34"/>
                <a:gd name="T100" fmla="*/ 40 w 44"/>
                <a:gd name="T101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34">
                  <a:moveTo>
                    <a:pt x="40" y="23"/>
                  </a:moveTo>
                  <a:lnTo>
                    <a:pt x="44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6" y="26"/>
                  </a:lnTo>
                  <a:lnTo>
                    <a:pt x="26" y="30"/>
                  </a:lnTo>
                  <a:lnTo>
                    <a:pt x="29" y="34"/>
                  </a:lnTo>
                  <a:lnTo>
                    <a:pt x="33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0" y="23"/>
                  </a:lnTo>
                  <a:lnTo>
                    <a:pt x="40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393379" y="2122218"/>
              <a:ext cx="14153" cy="18013"/>
            </a:xfrm>
            <a:custGeom>
              <a:avLst/>
              <a:gdLst>
                <a:gd name="T0" fmla="*/ 3 w 11"/>
                <a:gd name="T1" fmla="*/ 11 h 14"/>
                <a:gd name="T2" fmla="*/ 3 w 11"/>
                <a:gd name="T3" fmla="*/ 11 h 14"/>
                <a:gd name="T4" fmla="*/ 3 w 11"/>
                <a:gd name="T5" fmla="*/ 7 h 14"/>
                <a:gd name="T6" fmla="*/ 3 w 11"/>
                <a:gd name="T7" fmla="*/ 7 h 14"/>
                <a:gd name="T8" fmla="*/ 0 w 11"/>
                <a:gd name="T9" fmla="*/ 3 h 14"/>
                <a:gd name="T10" fmla="*/ 3 w 11"/>
                <a:gd name="T11" fmla="*/ 3 h 14"/>
                <a:gd name="T12" fmla="*/ 3 w 11"/>
                <a:gd name="T13" fmla="*/ 0 h 14"/>
                <a:gd name="T14" fmla="*/ 7 w 11"/>
                <a:gd name="T15" fmla="*/ 0 h 14"/>
                <a:gd name="T16" fmla="*/ 11 w 11"/>
                <a:gd name="T17" fmla="*/ 3 h 14"/>
                <a:gd name="T18" fmla="*/ 11 w 11"/>
                <a:gd name="T19" fmla="*/ 7 h 14"/>
                <a:gd name="T20" fmla="*/ 11 w 11"/>
                <a:gd name="T21" fmla="*/ 11 h 14"/>
                <a:gd name="T22" fmla="*/ 11 w 11"/>
                <a:gd name="T23" fmla="*/ 14 h 14"/>
                <a:gd name="T24" fmla="*/ 11 w 11"/>
                <a:gd name="T25" fmla="*/ 14 h 14"/>
                <a:gd name="T26" fmla="*/ 7 w 11"/>
                <a:gd name="T27" fmla="*/ 14 h 14"/>
                <a:gd name="T28" fmla="*/ 3 w 11"/>
                <a:gd name="T29" fmla="*/ 11 h 14"/>
                <a:gd name="T30" fmla="*/ 3 w 11"/>
                <a:gd name="T3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3" y="11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Freeform 67"/>
            <p:cNvSpPr>
              <a:spLocks noEditPoints="1"/>
            </p:cNvSpPr>
            <p:nvPr/>
          </p:nvSpPr>
          <p:spPr bwMode="auto">
            <a:xfrm>
              <a:off x="4159212" y="1782548"/>
              <a:ext cx="14153" cy="33452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7 h 7"/>
                <a:gd name="T4" fmla="*/ 2 w 3"/>
                <a:gd name="T5" fmla="*/ 6 h 7"/>
                <a:gd name="T6" fmla="*/ 2 w 3"/>
                <a:gd name="T7" fmla="*/ 5 h 7"/>
                <a:gd name="T8" fmla="*/ 2 w 3"/>
                <a:gd name="T9" fmla="*/ 5 h 7"/>
                <a:gd name="T10" fmla="*/ 2 w 3"/>
                <a:gd name="T11" fmla="*/ 3 h 7"/>
                <a:gd name="T12" fmla="*/ 2 w 3"/>
                <a:gd name="T13" fmla="*/ 4 h 7"/>
                <a:gd name="T14" fmla="*/ 2 w 3"/>
                <a:gd name="T15" fmla="*/ 4 h 7"/>
                <a:gd name="T16" fmla="*/ 2 w 3"/>
                <a:gd name="T17" fmla="*/ 4 h 7"/>
                <a:gd name="T18" fmla="*/ 2 w 3"/>
                <a:gd name="T19" fmla="*/ 3 h 7"/>
                <a:gd name="T20" fmla="*/ 0 w 3"/>
                <a:gd name="T21" fmla="*/ 1 h 7"/>
                <a:gd name="T22" fmla="*/ 0 w 3"/>
                <a:gd name="T23" fmla="*/ 2 h 7"/>
                <a:gd name="T24" fmla="*/ 1 w 3"/>
                <a:gd name="T25" fmla="*/ 2 h 7"/>
                <a:gd name="T26" fmla="*/ 0 w 3"/>
                <a:gd name="T27" fmla="*/ 1 h 7"/>
                <a:gd name="T28" fmla="*/ 3 w 3"/>
                <a:gd name="T29" fmla="*/ 0 h 7"/>
                <a:gd name="T30" fmla="*/ 3 w 3"/>
                <a:gd name="T31" fmla="*/ 1 h 7"/>
                <a:gd name="T32" fmla="*/ 3 w 3"/>
                <a:gd name="T33" fmla="*/ 0 h 7"/>
                <a:gd name="T34" fmla="*/ 3 w 3"/>
                <a:gd name="T35" fmla="*/ 0 h 7"/>
                <a:gd name="T36" fmla="*/ 1 w 3"/>
                <a:gd name="T37" fmla="*/ 0 h 7"/>
                <a:gd name="T38" fmla="*/ 2 w 3"/>
                <a:gd name="T39" fmla="*/ 0 h 7"/>
                <a:gd name="T40" fmla="*/ 3 w 3"/>
                <a:gd name="T41" fmla="*/ 1 h 7"/>
                <a:gd name="T42" fmla="*/ 3 w 3"/>
                <a:gd name="T43" fmla="*/ 1 h 7"/>
                <a:gd name="T44" fmla="*/ 2 w 3"/>
                <a:gd name="T45" fmla="*/ 1 h 7"/>
                <a:gd name="T46" fmla="*/ 1 w 3"/>
                <a:gd name="T47" fmla="*/ 0 h 7"/>
                <a:gd name="T48" fmla="*/ 1 w 3"/>
                <a:gd name="T49" fmla="*/ 0 h 7"/>
                <a:gd name="T50" fmla="*/ 2 w 3"/>
                <a:gd name="T51" fmla="*/ 2 h 7"/>
                <a:gd name="T52" fmla="*/ 3 w 3"/>
                <a:gd name="T53" fmla="*/ 3 h 7"/>
                <a:gd name="T54" fmla="*/ 2 w 3"/>
                <a:gd name="T55" fmla="*/ 3 h 7"/>
                <a:gd name="T56" fmla="*/ 1 w 3"/>
                <a:gd name="T57" fmla="*/ 2 h 7"/>
                <a:gd name="T58" fmla="*/ 1 w 3"/>
                <a:gd name="T59" fmla="*/ 1 h 7"/>
                <a:gd name="T60" fmla="*/ 1 w 3"/>
                <a:gd name="T6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092307" y="1988409"/>
              <a:ext cx="86205" cy="100357"/>
            </a:xfrm>
            <a:custGeom>
              <a:avLst/>
              <a:gdLst>
                <a:gd name="T0" fmla="*/ 30 w 67"/>
                <a:gd name="T1" fmla="*/ 74 h 78"/>
                <a:gd name="T2" fmla="*/ 34 w 67"/>
                <a:gd name="T3" fmla="*/ 70 h 78"/>
                <a:gd name="T4" fmla="*/ 41 w 67"/>
                <a:gd name="T5" fmla="*/ 70 h 78"/>
                <a:gd name="T6" fmla="*/ 52 w 67"/>
                <a:gd name="T7" fmla="*/ 66 h 78"/>
                <a:gd name="T8" fmla="*/ 56 w 67"/>
                <a:gd name="T9" fmla="*/ 63 h 78"/>
                <a:gd name="T10" fmla="*/ 60 w 67"/>
                <a:gd name="T11" fmla="*/ 59 h 78"/>
                <a:gd name="T12" fmla="*/ 63 w 67"/>
                <a:gd name="T13" fmla="*/ 55 h 78"/>
                <a:gd name="T14" fmla="*/ 67 w 67"/>
                <a:gd name="T15" fmla="*/ 41 h 78"/>
                <a:gd name="T16" fmla="*/ 67 w 67"/>
                <a:gd name="T17" fmla="*/ 37 h 78"/>
                <a:gd name="T18" fmla="*/ 63 w 67"/>
                <a:gd name="T19" fmla="*/ 29 h 78"/>
                <a:gd name="T20" fmla="*/ 63 w 67"/>
                <a:gd name="T21" fmla="*/ 26 h 78"/>
                <a:gd name="T22" fmla="*/ 52 w 67"/>
                <a:gd name="T23" fmla="*/ 18 h 78"/>
                <a:gd name="T24" fmla="*/ 45 w 67"/>
                <a:gd name="T25" fmla="*/ 22 h 78"/>
                <a:gd name="T26" fmla="*/ 45 w 67"/>
                <a:gd name="T27" fmla="*/ 11 h 78"/>
                <a:gd name="T28" fmla="*/ 52 w 67"/>
                <a:gd name="T29" fmla="*/ 3 h 78"/>
                <a:gd name="T30" fmla="*/ 56 w 67"/>
                <a:gd name="T31" fmla="*/ 0 h 78"/>
                <a:gd name="T32" fmla="*/ 52 w 67"/>
                <a:gd name="T33" fmla="*/ 0 h 78"/>
                <a:gd name="T34" fmla="*/ 45 w 67"/>
                <a:gd name="T35" fmla="*/ 7 h 78"/>
                <a:gd name="T36" fmla="*/ 45 w 67"/>
                <a:gd name="T37" fmla="*/ 0 h 78"/>
                <a:gd name="T38" fmla="*/ 41 w 67"/>
                <a:gd name="T39" fmla="*/ 3 h 78"/>
                <a:gd name="T40" fmla="*/ 38 w 67"/>
                <a:gd name="T41" fmla="*/ 3 h 78"/>
                <a:gd name="T42" fmla="*/ 38 w 67"/>
                <a:gd name="T43" fmla="*/ 7 h 78"/>
                <a:gd name="T44" fmla="*/ 34 w 67"/>
                <a:gd name="T45" fmla="*/ 11 h 78"/>
                <a:gd name="T46" fmla="*/ 34 w 67"/>
                <a:gd name="T47" fmla="*/ 15 h 78"/>
                <a:gd name="T48" fmla="*/ 38 w 67"/>
                <a:gd name="T49" fmla="*/ 15 h 78"/>
                <a:gd name="T50" fmla="*/ 34 w 67"/>
                <a:gd name="T51" fmla="*/ 18 h 78"/>
                <a:gd name="T52" fmla="*/ 23 w 67"/>
                <a:gd name="T53" fmla="*/ 22 h 78"/>
                <a:gd name="T54" fmla="*/ 15 w 67"/>
                <a:gd name="T55" fmla="*/ 18 h 78"/>
                <a:gd name="T56" fmla="*/ 12 w 67"/>
                <a:gd name="T57" fmla="*/ 22 h 78"/>
                <a:gd name="T58" fmla="*/ 15 w 67"/>
                <a:gd name="T59" fmla="*/ 26 h 78"/>
                <a:gd name="T60" fmla="*/ 8 w 67"/>
                <a:gd name="T61" fmla="*/ 26 h 78"/>
                <a:gd name="T62" fmla="*/ 15 w 67"/>
                <a:gd name="T63" fmla="*/ 29 h 78"/>
                <a:gd name="T64" fmla="*/ 15 w 67"/>
                <a:gd name="T65" fmla="*/ 33 h 78"/>
                <a:gd name="T66" fmla="*/ 8 w 67"/>
                <a:gd name="T67" fmla="*/ 37 h 78"/>
                <a:gd name="T68" fmla="*/ 12 w 67"/>
                <a:gd name="T69" fmla="*/ 37 h 78"/>
                <a:gd name="T70" fmla="*/ 26 w 67"/>
                <a:gd name="T71" fmla="*/ 41 h 78"/>
                <a:gd name="T72" fmla="*/ 15 w 67"/>
                <a:gd name="T73" fmla="*/ 48 h 78"/>
                <a:gd name="T74" fmla="*/ 12 w 67"/>
                <a:gd name="T75" fmla="*/ 55 h 78"/>
                <a:gd name="T76" fmla="*/ 19 w 67"/>
                <a:gd name="T77" fmla="*/ 55 h 78"/>
                <a:gd name="T78" fmla="*/ 23 w 67"/>
                <a:gd name="T79" fmla="*/ 52 h 78"/>
                <a:gd name="T80" fmla="*/ 15 w 67"/>
                <a:gd name="T81" fmla="*/ 55 h 78"/>
                <a:gd name="T82" fmla="*/ 12 w 67"/>
                <a:gd name="T83" fmla="*/ 59 h 78"/>
                <a:gd name="T84" fmla="*/ 8 w 67"/>
                <a:gd name="T85" fmla="*/ 63 h 78"/>
                <a:gd name="T86" fmla="*/ 4 w 67"/>
                <a:gd name="T87" fmla="*/ 59 h 78"/>
                <a:gd name="T88" fmla="*/ 12 w 67"/>
                <a:gd name="T89" fmla="*/ 63 h 78"/>
                <a:gd name="T90" fmla="*/ 4 w 67"/>
                <a:gd name="T91" fmla="*/ 70 h 78"/>
                <a:gd name="T92" fmla="*/ 12 w 67"/>
                <a:gd name="T93" fmla="*/ 70 h 78"/>
                <a:gd name="T94" fmla="*/ 8 w 67"/>
                <a:gd name="T95" fmla="*/ 74 h 78"/>
                <a:gd name="T96" fmla="*/ 12 w 67"/>
                <a:gd name="T97" fmla="*/ 74 h 78"/>
                <a:gd name="T98" fmla="*/ 15 w 67"/>
                <a:gd name="T9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" h="78">
                  <a:moveTo>
                    <a:pt x="19" y="78"/>
                  </a:moveTo>
                  <a:lnTo>
                    <a:pt x="23" y="78"/>
                  </a:lnTo>
                  <a:lnTo>
                    <a:pt x="30" y="74"/>
                  </a:lnTo>
                  <a:lnTo>
                    <a:pt x="34" y="74"/>
                  </a:lnTo>
                  <a:lnTo>
                    <a:pt x="30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8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66"/>
                  </a:lnTo>
                  <a:lnTo>
                    <a:pt x="52" y="66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7" y="52"/>
                  </a:lnTo>
                  <a:lnTo>
                    <a:pt x="67" y="48"/>
                  </a:lnTo>
                  <a:lnTo>
                    <a:pt x="67" y="41"/>
                  </a:lnTo>
                  <a:lnTo>
                    <a:pt x="63" y="41"/>
                  </a:lnTo>
                  <a:lnTo>
                    <a:pt x="67" y="41"/>
                  </a:lnTo>
                  <a:lnTo>
                    <a:pt x="67" y="37"/>
                  </a:lnTo>
                  <a:lnTo>
                    <a:pt x="63" y="3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6"/>
                  </a:lnTo>
                  <a:lnTo>
                    <a:pt x="67" y="29"/>
                  </a:lnTo>
                  <a:lnTo>
                    <a:pt x="63" y="26"/>
                  </a:lnTo>
                  <a:lnTo>
                    <a:pt x="60" y="26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1" y="18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4" y="7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34" y="18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23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9"/>
                  </a:lnTo>
                  <a:lnTo>
                    <a:pt x="12" y="29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8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26" y="41"/>
                  </a:lnTo>
                  <a:lnTo>
                    <a:pt x="23" y="44"/>
                  </a:lnTo>
                  <a:lnTo>
                    <a:pt x="19" y="44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5" y="52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5" y="52"/>
                  </a:lnTo>
                  <a:lnTo>
                    <a:pt x="19" y="55"/>
                  </a:lnTo>
                  <a:lnTo>
                    <a:pt x="23" y="55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6" y="52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2" y="55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2" y="63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2" y="70"/>
                  </a:lnTo>
                  <a:lnTo>
                    <a:pt x="8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5" y="74"/>
                  </a:lnTo>
                  <a:lnTo>
                    <a:pt x="19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Freeform 69"/>
            <p:cNvSpPr>
              <a:spLocks noEditPoints="1"/>
            </p:cNvSpPr>
            <p:nvPr/>
          </p:nvSpPr>
          <p:spPr bwMode="auto">
            <a:xfrm>
              <a:off x="4145057" y="1830153"/>
              <a:ext cx="181415" cy="301072"/>
            </a:xfrm>
            <a:custGeom>
              <a:avLst/>
              <a:gdLst>
                <a:gd name="T0" fmla="*/ 1 w 38"/>
                <a:gd name="T1" fmla="*/ 36 h 63"/>
                <a:gd name="T2" fmla="*/ 9 w 38"/>
                <a:gd name="T3" fmla="*/ 36 h 63"/>
                <a:gd name="T4" fmla="*/ 8 w 38"/>
                <a:gd name="T5" fmla="*/ 40 h 63"/>
                <a:gd name="T6" fmla="*/ 27 w 38"/>
                <a:gd name="T7" fmla="*/ 0 h 63"/>
                <a:gd name="T8" fmla="*/ 26 w 38"/>
                <a:gd name="T9" fmla="*/ 1 h 63"/>
                <a:gd name="T10" fmla="*/ 25 w 38"/>
                <a:gd name="T11" fmla="*/ 2 h 63"/>
                <a:gd name="T12" fmla="*/ 35 w 38"/>
                <a:gd name="T13" fmla="*/ 54 h 63"/>
                <a:gd name="T14" fmla="*/ 25 w 38"/>
                <a:gd name="T15" fmla="*/ 59 h 63"/>
                <a:gd name="T16" fmla="*/ 4 w 38"/>
                <a:gd name="T17" fmla="*/ 26 h 63"/>
                <a:gd name="T18" fmla="*/ 6 w 38"/>
                <a:gd name="T19" fmla="*/ 23 h 63"/>
                <a:gd name="T20" fmla="*/ 18 w 38"/>
                <a:gd name="T21" fmla="*/ 12 h 63"/>
                <a:gd name="T22" fmla="*/ 17 w 38"/>
                <a:gd name="T23" fmla="*/ 14 h 63"/>
                <a:gd name="T24" fmla="*/ 7 w 38"/>
                <a:gd name="T25" fmla="*/ 16 h 63"/>
                <a:gd name="T26" fmla="*/ 5 w 38"/>
                <a:gd name="T27" fmla="*/ 18 h 63"/>
                <a:gd name="T28" fmla="*/ 3 w 38"/>
                <a:gd name="T29" fmla="*/ 21 h 63"/>
                <a:gd name="T30" fmla="*/ 3 w 38"/>
                <a:gd name="T31" fmla="*/ 22 h 63"/>
                <a:gd name="T32" fmla="*/ 6 w 38"/>
                <a:gd name="T33" fmla="*/ 22 h 63"/>
                <a:gd name="T34" fmla="*/ 7 w 38"/>
                <a:gd name="T35" fmla="*/ 22 h 63"/>
                <a:gd name="T36" fmla="*/ 8 w 38"/>
                <a:gd name="T37" fmla="*/ 26 h 63"/>
                <a:gd name="T38" fmla="*/ 8 w 38"/>
                <a:gd name="T39" fmla="*/ 30 h 63"/>
                <a:gd name="T40" fmla="*/ 11 w 38"/>
                <a:gd name="T41" fmla="*/ 33 h 63"/>
                <a:gd name="T42" fmla="*/ 12 w 38"/>
                <a:gd name="T43" fmla="*/ 40 h 63"/>
                <a:gd name="T44" fmla="*/ 11 w 38"/>
                <a:gd name="T45" fmla="*/ 62 h 63"/>
                <a:gd name="T46" fmla="*/ 17 w 38"/>
                <a:gd name="T47" fmla="*/ 62 h 63"/>
                <a:gd name="T48" fmla="*/ 22 w 38"/>
                <a:gd name="T49" fmla="*/ 59 h 63"/>
                <a:gd name="T50" fmla="*/ 28 w 38"/>
                <a:gd name="T51" fmla="*/ 59 h 63"/>
                <a:gd name="T52" fmla="*/ 35 w 38"/>
                <a:gd name="T53" fmla="*/ 57 h 63"/>
                <a:gd name="T54" fmla="*/ 34 w 38"/>
                <a:gd name="T55" fmla="*/ 54 h 63"/>
                <a:gd name="T56" fmla="*/ 35 w 38"/>
                <a:gd name="T57" fmla="*/ 52 h 63"/>
                <a:gd name="T58" fmla="*/ 37 w 38"/>
                <a:gd name="T59" fmla="*/ 51 h 63"/>
                <a:gd name="T60" fmla="*/ 31 w 38"/>
                <a:gd name="T61" fmla="*/ 46 h 63"/>
                <a:gd name="T62" fmla="*/ 28 w 38"/>
                <a:gd name="T63" fmla="*/ 42 h 63"/>
                <a:gd name="T64" fmla="*/ 29 w 38"/>
                <a:gd name="T65" fmla="*/ 39 h 63"/>
                <a:gd name="T66" fmla="*/ 23 w 38"/>
                <a:gd name="T67" fmla="*/ 32 h 63"/>
                <a:gd name="T68" fmla="*/ 16 w 38"/>
                <a:gd name="T69" fmla="*/ 29 h 63"/>
                <a:gd name="T70" fmla="*/ 17 w 38"/>
                <a:gd name="T71" fmla="*/ 27 h 63"/>
                <a:gd name="T72" fmla="*/ 22 w 38"/>
                <a:gd name="T73" fmla="*/ 22 h 63"/>
                <a:gd name="T74" fmla="*/ 16 w 38"/>
                <a:gd name="T75" fmla="*/ 20 h 63"/>
                <a:gd name="T76" fmla="*/ 15 w 38"/>
                <a:gd name="T77" fmla="*/ 18 h 63"/>
                <a:gd name="T78" fmla="*/ 15 w 38"/>
                <a:gd name="T79" fmla="*/ 15 h 63"/>
                <a:gd name="T80" fmla="*/ 11 w 38"/>
                <a:gd name="T81" fmla="*/ 15 h 63"/>
                <a:gd name="T82" fmla="*/ 10 w 38"/>
                <a:gd name="T83" fmla="*/ 19 h 63"/>
                <a:gd name="T84" fmla="*/ 9 w 38"/>
                <a:gd name="T85" fmla="*/ 21 h 63"/>
                <a:gd name="T86" fmla="*/ 9 w 38"/>
                <a:gd name="T87" fmla="*/ 22 h 63"/>
                <a:gd name="T88" fmla="*/ 8 w 38"/>
                <a:gd name="T89" fmla="*/ 25 h 63"/>
                <a:gd name="T90" fmla="*/ 9 w 38"/>
                <a:gd name="T91" fmla="*/ 26 h 63"/>
                <a:gd name="T92" fmla="*/ 9 w 38"/>
                <a:gd name="T93" fmla="*/ 30 h 63"/>
                <a:gd name="T94" fmla="*/ 10 w 38"/>
                <a:gd name="T95" fmla="*/ 31 h 63"/>
                <a:gd name="T96" fmla="*/ 12 w 38"/>
                <a:gd name="T97" fmla="*/ 28 h 63"/>
                <a:gd name="T98" fmla="*/ 11 w 38"/>
                <a:gd name="T99" fmla="*/ 35 h 63"/>
                <a:gd name="T100" fmla="*/ 15 w 38"/>
                <a:gd name="T101" fmla="*/ 36 h 63"/>
                <a:gd name="T102" fmla="*/ 19 w 38"/>
                <a:gd name="T103" fmla="*/ 39 h 63"/>
                <a:gd name="T104" fmla="*/ 19 w 38"/>
                <a:gd name="T105" fmla="*/ 44 h 63"/>
                <a:gd name="T106" fmla="*/ 12 w 38"/>
                <a:gd name="T107" fmla="*/ 47 h 63"/>
                <a:gd name="T108" fmla="*/ 13 w 38"/>
                <a:gd name="T109" fmla="*/ 51 h 63"/>
                <a:gd name="T110" fmla="*/ 11 w 38"/>
                <a:gd name="T111" fmla="*/ 54 h 63"/>
                <a:gd name="T112" fmla="*/ 16 w 38"/>
                <a:gd name="T113" fmla="*/ 55 h 63"/>
                <a:gd name="T114" fmla="*/ 18 w 38"/>
                <a:gd name="T115" fmla="*/ 56 h 63"/>
                <a:gd name="T116" fmla="*/ 11 w 38"/>
                <a:gd name="T117" fmla="*/ 60 h 63"/>
                <a:gd name="T118" fmla="*/ 10 w 38"/>
                <a:gd name="T1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" h="63">
                  <a:moveTo>
                    <a:pt x="7" y="41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1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5" y="2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lose/>
                  <a:moveTo>
                    <a:pt x="26" y="2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2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34" y="55"/>
                  </a:move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5"/>
                    <a:pt x="34" y="55"/>
                  </a:cubicBezTo>
                  <a:close/>
                  <a:moveTo>
                    <a:pt x="25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59"/>
                    <a:pt x="25" y="59"/>
                    <a:pt x="25" y="59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7" y="29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  <a:moveTo>
                    <a:pt x="4" y="27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7"/>
                    <a:pt x="4" y="27"/>
                    <a:pt x="4" y="27"/>
                  </a:cubicBezTo>
                  <a:close/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6" y="23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4" y="20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lose/>
                  <a:moveTo>
                    <a:pt x="3" y="23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6" y="28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7" y="30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6" y="31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10" y="31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3" y="45"/>
                  </a:move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lose/>
                  <a:moveTo>
                    <a:pt x="12" y="40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10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2"/>
                    <a:pt x="10" y="62"/>
                    <a:pt x="10" y="62"/>
                  </a:cubicBezTo>
                  <a:lnTo>
                    <a:pt x="10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Freeform 70"/>
            <p:cNvSpPr>
              <a:spLocks noEditPoints="1"/>
            </p:cNvSpPr>
            <p:nvPr/>
          </p:nvSpPr>
          <p:spPr bwMode="auto">
            <a:xfrm>
              <a:off x="4202957" y="2102919"/>
              <a:ext cx="275339" cy="229020"/>
            </a:xfrm>
            <a:custGeom>
              <a:avLst/>
              <a:gdLst>
                <a:gd name="T0" fmla="*/ 166 w 214"/>
                <a:gd name="T1" fmla="*/ 85 h 178"/>
                <a:gd name="T2" fmla="*/ 155 w 214"/>
                <a:gd name="T3" fmla="*/ 92 h 178"/>
                <a:gd name="T4" fmla="*/ 159 w 214"/>
                <a:gd name="T5" fmla="*/ 81 h 178"/>
                <a:gd name="T6" fmla="*/ 170 w 214"/>
                <a:gd name="T7" fmla="*/ 67 h 178"/>
                <a:gd name="T8" fmla="*/ 177 w 214"/>
                <a:gd name="T9" fmla="*/ 67 h 178"/>
                <a:gd name="T10" fmla="*/ 181 w 214"/>
                <a:gd name="T11" fmla="*/ 48 h 178"/>
                <a:gd name="T12" fmla="*/ 185 w 214"/>
                <a:gd name="T13" fmla="*/ 37 h 178"/>
                <a:gd name="T14" fmla="*/ 170 w 214"/>
                <a:gd name="T15" fmla="*/ 33 h 178"/>
                <a:gd name="T16" fmla="*/ 159 w 214"/>
                <a:gd name="T17" fmla="*/ 29 h 178"/>
                <a:gd name="T18" fmla="*/ 144 w 214"/>
                <a:gd name="T19" fmla="*/ 26 h 178"/>
                <a:gd name="T20" fmla="*/ 133 w 214"/>
                <a:gd name="T21" fmla="*/ 18 h 178"/>
                <a:gd name="T22" fmla="*/ 122 w 214"/>
                <a:gd name="T23" fmla="*/ 11 h 178"/>
                <a:gd name="T24" fmla="*/ 111 w 214"/>
                <a:gd name="T25" fmla="*/ 0 h 178"/>
                <a:gd name="T26" fmla="*/ 96 w 214"/>
                <a:gd name="T27" fmla="*/ 3 h 178"/>
                <a:gd name="T28" fmla="*/ 92 w 214"/>
                <a:gd name="T29" fmla="*/ 18 h 178"/>
                <a:gd name="T30" fmla="*/ 70 w 214"/>
                <a:gd name="T31" fmla="*/ 26 h 178"/>
                <a:gd name="T32" fmla="*/ 63 w 214"/>
                <a:gd name="T33" fmla="*/ 33 h 178"/>
                <a:gd name="T34" fmla="*/ 55 w 214"/>
                <a:gd name="T35" fmla="*/ 26 h 178"/>
                <a:gd name="T36" fmla="*/ 44 w 214"/>
                <a:gd name="T37" fmla="*/ 29 h 178"/>
                <a:gd name="T38" fmla="*/ 48 w 214"/>
                <a:gd name="T39" fmla="*/ 41 h 178"/>
                <a:gd name="T40" fmla="*/ 40 w 214"/>
                <a:gd name="T41" fmla="*/ 44 h 178"/>
                <a:gd name="T42" fmla="*/ 26 w 214"/>
                <a:gd name="T43" fmla="*/ 41 h 178"/>
                <a:gd name="T44" fmla="*/ 11 w 214"/>
                <a:gd name="T45" fmla="*/ 44 h 178"/>
                <a:gd name="T46" fmla="*/ 0 w 214"/>
                <a:gd name="T47" fmla="*/ 52 h 178"/>
                <a:gd name="T48" fmla="*/ 3 w 214"/>
                <a:gd name="T49" fmla="*/ 52 h 178"/>
                <a:gd name="T50" fmla="*/ 3 w 214"/>
                <a:gd name="T51" fmla="*/ 55 h 178"/>
                <a:gd name="T52" fmla="*/ 7 w 214"/>
                <a:gd name="T53" fmla="*/ 63 h 178"/>
                <a:gd name="T54" fmla="*/ 22 w 214"/>
                <a:gd name="T55" fmla="*/ 63 h 178"/>
                <a:gd name="T56" fmla="*/ 29 w 214"/>
                <a:gd name="T57" fmla="*/ 67 h 178"/>
                <a:gd name="T58" fmla="*/ 37 w 214"/>
                <a:gd name="T59" fmla="*/ 70 h 178"/>
                <a:gd name="T60" fmla="*/ 44 w 214"/>
                <a:gd name="T61" fmla="*/ 70 h 178"/>
                <a:gd name="T62" fmla="*/ 40 w 214"/>
                <a:gd name="T63" fmla="*/ 81 h 178"/>
                <a:gd name="T64" fmla="*/ 55 w 214"/>
                <a:gd name="T65" fmla="*/ 89 h 178"/>
                <a:gd name="T66" fmla="*/ 51 w 214"/>
                <a:gd name="T67" fmla="*/ 100 h 178"/>
                <a:gd name="T68" fmla="*/ 59 w 214"/>
                <a:gd name="T69" fmla="*/ 104 h 178"/>
                <a:gd name="T70" fmla="*/ 55 w 214"/>
                <a:gd name="T71" fmla="*/ 118 h 178"/>
                <a:gd name="T72" fmla="*/ 48 w 214"/>
                <a:gd name="T73" fmla="*/ 141 h 178"/>
                <a:gd name="T74" fmla="*/ 55 w 214"/>
                <a:gd name="T75" fmla="*/ 148 h 178"/>
                <a:gd name="T76" fmla="*/ 77 w 214"/>
                <a:gd name="T77" fmla="*/ 156 h 178"/>
                <a:gd name="T78" fmla="*/ 96 w 214"/>
                <a:gd name="T79" fmla="*/ 156 h 178"/>
                <a:gd name="T80" fmla="*/ 114 w 214"/>
                <a:gd name="T81" fmla="*/ 159 h 178"/>
                <a:gd name="T82" fmla="*/ 126 w 214"/>
                <a:gd name="T83" fmla="*/ 137 h 178"/>
                <a:gd name="T84" fmla="*/ 140 w 214"/>
                <a:gd name="T85" fmla="*/ 141 h 178"/>
                <a:gd name="T86" fmla="*/ 166 w 214"/>
                <a:gd name="T87" fmla="*/ 148 h 178"/>
                <a:gd name="T88" fmla="*/ 181 w 214"/>
                <a:gd name="T89" fmla="*/ 133 h 178"/>
                <a:gd name="T90" fmla="*/ 170 w 214"/>
                <a:gd name="T91" fmla="*/ 115 h 178"/>
                <a:gd name="T92" fmla="*/ 170 w 214"/>
                <a:gd name="T93" fmla="*/ 100 h 178"/>
                <a:gd name="T94" fmla="*/ 207 w 214"/>
                <a:gd name="T95" fmla="*/ 178 h 178"/>
                <a:gd name="T96" fmla="*/ 203 w 214"/>
                <a:gd name="T97" fmla="*/ 170 h 178"/>
                <a:gd name="T98" fmla="*/ 200 w 214"/>
                <a:gd name="T99" fmla="*/ 167 h 178"/>
                <a:gd name="T100" fmla="*/ 200 w 214"/>
                <a:gd name="T101" fmla="*/ 159 h 178"/>
                <a:gd name="T102" fmla="*/ 207 w 214"/>
                <a:gd name="T103" fmla="*/ 156 h 178"/>
                <a:gd name="T104" fmla="*/ 211 w 214"/>
                <a:gd name="T105" fmla="*/ 148 h 178"/>
                <a:gd name="T106" fmla="*/ 211 w 214"/>
                <a:gd name="T107" fmla="*/ 17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178">
                  <a:moveTo>
                    <a:pt x="174" y="96"/>
                  </a:moveTo>
                  <a:lnTo>
                    <a:pt x="174" y="92"/>
                  </a:lnTo>
                  <a:lnTo>
                    <a:pt x="170" y="92"/>
                  </a:lnTo>
                  <a:lnTo>
                    <a:pt x="170" y="89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159" y="89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2"/>
                  </a:lnTo>
                  <a:lnTo>
                    <a:pt x="155" y="89"/>
                  </a:lnTo>
                  <a:lnTo>
                    <a:pt x="155" y="89"/>
                  </a:lnTo>
                  <a:lnTo>
                    <a:pt x="159" y="89"/>
                  </a:lnTo>
                  <a:lnTo>
                    <a:pt x="159" y="85"/>
                  </a:lnTo>
                  <a:lnTo>
                    <a:pt x="159" y="81"/>
                  </a:lnTo>
                  <a:lnTo>
                    <a:pt x="163" y="74"/>
                  </a:lnTo>
                  <a:lnTo>
                    <a:pt x="166" y="74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67"/>
                  </a:lnTo>
                  <a:lnTo>
                    <a:pt x="166" y="67"/>
                  </a:lnTo>
                  <a:lnTo>
                    <a:pt x="170" y="63"/>
                  </a:lnTo>
                  <a:lnTo>
                    <a:pt x="174" y="63"/>
                  </a:lnTo>
                  <a:lnTo>
                    <a:pt x="174" y="67"/>
                  </a:lnTo>
                  <a:lnTo>
                    <a:pt x="177" y="67"/>
                  </a:lnTo>
                  <a:lnTo>
                    <a:pt x="181" y="63"/>
                  </a:lnTo>
                  <a:lnTo>
                    <a:pt x="181" y="59"/>
                  </a:lnTo>
                  <a:lnTo>
                    <a:pt x="177" y="59"/>
                  </a:lnTo>
                  <a:lnTo>
                    <a:pt x="177" y="55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4"/>
                  </a:lnTo>
                  <a:lnTo>
                    <a:pt x="185" y="41"/>
                  </a:lnTo>
                  <a:lnTo>
                    <a:pt x="188" y="37"/>
                  </a:lnTo>
                  <a:lnTo>
                    <a:pt x="185" y="37"/>
                  </a:lnTo>
                  <a:lnTo>
                    <a:pt x="181" y="37"/>
                  </a:lnTo>
                  <a:lnTo>
                    <a:pt x="177" y="33"/>
                  </a:lnTo>
                  <a:lnTo>
                    <a:pt x="174" y="37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66" y="37"/>
                  </a:lnTo>
                  <a:lnTo>
                    <a:pt x="163" y="33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5" y="29"/>
                  </a:lnTo>
                  <a:lnTo>
                    <a:pt x="151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6"/>
                  </a:lnTo>
                  <a:lnTo>
                    <a:pt x="140" y="26"/>
                  </a:lnTo>
                  <a:lnTo>
                    <a:pt x="137" y="22"/>
                  </a:lnTo>
                  <a:lnTo>
                    <a:pt x="137" y="18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1" y="3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7"/>
                  </a:lnTo>
                  <a:lnTo>
                    <a:pt x="96" y="15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5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4" y="22"/>
                  </a:lnTo>
                  <a:lnTo>
                    <a:pt x="70" y="26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74" y="33"/>
                  </a:lnTo>
                  <a:lnTo>
                    <a:pt x="66" y="33"/>
                  </a:lnTo>
                  <a:lnTo>
                    <a:pt x="63" y="33"/>
                  </a:lnTo>
                  <a:lnTo>
                    <a:pt x="59" y="29"/>
                  </a:lnTo>
                  <a:lnTo>
                    <a:pt x="55" y="33"/>
                  </a:lnTo>
                  <a:lnTo>
                    <a:pt x="55" y="29"/>
                  </a:lnTo>
                  <a:lnTo>
                    <a:pt x="51" y="29"/>
                  </a:lnTo>
                  <a:lnTo>
                    <a:pt x="55" y="26"/>
                  </a:lnTo>
                  <a:lnTo>
                    <a:pt x="51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51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3" y="48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2" y="41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3" y="48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6" y="67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4"/>
                  </a:lnTo>
                  <a:lnTo>
                    <a:pt x="44" y="70"/>
                  </a:lnTo>
                  <a:lnTo>
                    <a:pt x="40" y="70"/>
                  </a:lnTo>
                  <a:lnTo>
                    <a:pt x="37" y="7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8" y="85"/>
                  </a:lnTo>
                  <a:lnTo>
                    <a:pt x="51" y="89"/>
                  </a:lnTo>
                  <a:lnTo>
                    <a:pt x="55" y="89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51" y="100"/>
                  </a:lnTo>
                  <a:lnTo>
                    <a:pt x="55" y="100"/>
                  </a:lnTo>
                  <a:lnTo>
                    <a:pt x="59" y="104"/>
                  </a:lnTo>
                  <a:lnTo>
                    <a:pt x="63" y="111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5" y="104"/>
                  </a:lnTo>
                  <a:lnTo>
                    <a:pt x="55" y="104"/>
                  </a:lnTo>
                  <a:lnTo>
                    <a:pt x="51" y="111"/>
                  </a:lnTo>
                  <a:lnTo>
                    <a:pt x="51" y="118"/>
                  </a:lnTo>
                  <a:lnTo>
                    <a:pt x="55" y="118"/>
                  </a:lnTo>
                  <a:lnTo>
                    <a:pt x="51" y="118"/>
                  </a:lnTo>
                  <a:lnTo>
                    <a:pt x="51" y="130"/>
                  </a:lnTo>
                  <a:lnTo>
                    <a:pt x="48" y="141"/>
                  </a:lnTo>
                  <a:lnTo>
                    <a:pt x="44" y="141"/>
                  </a:lnTo>
                  <a:lnTo>
                    <a:pt x="48" y="141"/>
                  </a:lnTo>
                  <a:lnTo>
                    <a:pt x="48" y="144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5" y="148"/>
                  </a:lnTo>
                  <a:lnTo>
                    <a:pt x="63" y="152"/>
                  </a:lnTo>
                  <a:lnTo>
                    <a:pt x="66" y="156"/>
                  </a:lnTo>
                  <a:lnTo>
                    <a:pt x="70" y="152"/>
                  </a:lnTo>
                  <a:lnTo>
                    <a:pt x="74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81" y="156"/>
                  </a:lnTo>
                  <a:lnTo>
                    <a:pt x="89" y="156"/>
                  </a:lnTo>
                  <a:lnTo>
                    <a:pt x="92" y="156"/>
                  </a:lnTo>
                  <a:lnTo>
                    <a:pt x="96" y="156"/>
                  </a:lnTo>
                  <a:lnTo>
                    <a:pt x="100" y="156"/>
                  </a:lnTo>
                  <a:lnTo>
                    <a:pt x="107" y="156"/>
                  </a:lnTo>
                  <a:lnTo>
                    <a:pt x="114" y="159"/>
                  </a:lnTo>
                  <a:lnTo>
                    <a:pt x="118" y="159"/>
                  </a:lnTo>
                  <a:lnTo>
                    <a:pt x="114" y="159"/>
                  </a:lnTo>
                  <a:lnTo>
                    <a:pt x="114" y="156"/>
                  </a:lnTo>
                  <a:lnTo>
                    <a:pt x="114" y="148"/>
                  </a:lnTo>
                  <a:lnTo>
                    <a:pt x="118" y="148"/>
                  </a:lnTo>
                  <a:lnTo>
                    <a:pt x="122" y="144"/>
                  </a:lnTo>
                  <a:lnTo>
                    <a:pt x="126" y="137"/>
                  </a:lnTo>
                  <a:lnTo>
                    <a:pt x="129" y="137"/>
                  </a:lnTo>
                  <a:lnTo>
                    <a:pt x="129" y="141"/>
                  </a:lnTo>
                  <a:lnTo>
                    <a:pt x="133" y="141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55" y="144"/>
                  </a:lnTo>
                  <a:lnTo>
                    <a:pt x="159" y="148"/>
                  </a:lnTo>
                  <a:lnTo>
                    <a:pt x="166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70" y="141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81" y="130"/>
                  </a:lnTo>
                  <a:lnTo>
                    <a:pt x="181" y="126"/>
                  </a:lnTo>
                  <a:lnTo>
                    <a:pt x="177" y="126"/>
                  </a:lnTo>
                  <a:lnTo>
                    <a:pt x="174" y="122"/>
                  </a:lnTo>
                  <a:lnTo>
                    <a:pt x="170" y="115"/>
                  </a:lnTo>
                  <a:lnTo>
                    <a:pt x="166" y="111"/>
                  </a:lnTo>
                  <a:lnTo>
                    <a:pt x="170" y="111"/>
                  </a:lnTo>
                  <a:lnTo>
                    <a:pt x="174" y="107"/>
                  </a:lnTo>
                  <a:lnTo>
                    <a:pt x="174" y="104"/>
                  </a:lnTo>
                  <a:lnTo>
                    <a:pt x="170" y="100"/>
                  </a:lnTo>
                  <a:lnTo>
                    <a:pt x="170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close/>
                  <a:moveTo>
                    <a:pt x="207" y="178"/>
                  </a:moveTo>
                  <a:lnTo>
                    <a:pt x="203" y="178"/>
                  </a:lnTo>
                  <a:lnTo>
                    <a:pt x="200" y="174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3" y="170"/>
                  </a:lnTo>
                  <a:lnTo>
                    <a:pt x="200" y="170"/>
                  </a:lnTo>
                  <a:lnTo>
                    <a:pt x="203" y="170"/>
                  </a:lnTo>
                  <a:lnTo>
                    <a:pt x="200" y="170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196" y="163"/>
                  </a:lnTo>
                  <a:lnTo>
                    <a:pt x="196" y="163"/>
                  </a:lnTo>
                  <a:lnTo>
                    <a:pt x="200" y="163"/>
                  </a:lnTo>
                  <a:lnTo>
                    <a:pt x="200" y="159"/>
                  </a:lnTo>
                  <a:lnTo>
                    <a:pt x="196" y="159"/>
                  </a:lnTo>
                  <a:lnTo>
                    <a:pt x="200" y="156"/>
                  </a:lnTo>
                  <a:lnTo>
                    <a:pt x="203" y="156"/>
                  </a:lnTo>
                  <a:lnTo>
                    <a:pt x="207" y="152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1" y="152"/>
                  </a:lnTo>
                  <a:lnTo>
                    <a:pt x="211" y="148"/>
                  </a:lnTo>
                  <a:lnTo>
                    <a:pt x="211" y="148"/>
                  </a:lnTo>
                  <a:lnTo>
                    <a:pt x="211" y="148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4" y="163"/>
                  </a:lnTo>
                  <a:lnTo>
                    <a:pt x="211" y="167"/>
                  </a:lnTo>
                  <a:lnTo>
                    <a:pt x="211" y="170"/>
                  </a:lnTo>
                  <a:lnTo>
                    <a:pt x="211" y="178"/>
                  </a:lnTo>
                  <a:lnTo>
                    <a:pt x="207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578652" y="2455456"/>
              <a:ext cx="10293" cy="1029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8 w 8"/>
                <a:gd name="T9" fmla="*/ 4 h 8"/>
                <a:gd name="T10" fmla="*/ 0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Freeform 72"/>
            <p:cNvSpPr>
              <a:spLocks noEditPoints="1"/>
            </p:cNvSpPr>
            <p:nvPr/>
          </p:nvSpPr>
          <p:spPr bwMode="auto">
            <a:xfrm>
              <a:off x="4416536" y="2198129"/>
              <a:ext cx="243174" cy="243174"/>
            </a:xfrm>
            <a:custGeom>
              <a:avLst/>
              <a:gdLst>
                <a:gd name="T0" fmla="*/ 8 w 189"/>
                <a:gd name="T1" fmla="*/ 48 h 189"/>
                <a:gd name="T2" fmla="*/ 8 w 189"/>
                <a:gd name="T3" fmla="*/ 30 h 189"/>
                <a:gd name="T4" fmla="*/ 15 w 189"/>
                <a:gd name="T5" fmla="*/ 18 h 189"/>
                <a:gd name="T6" fmla="*/ 34 w 189"/>
                <a:gd name="T7" fmla="*/ 18 h 189"/>
                <a:gd name="T8" fmla="*/ 48 w 189"/>
                <a:gd name="T9" fmla="*/ 15 h 189"/>
                <a:gd name="T10" fmla="*/ 63 w 189"/>
                <a:gd name="T11" fmla="*/ 0 h 189"/>
                <a:gd name="T12" fmla="*/ 85 w 189"/>
                <a:gd name="T13" fmla="*/ 4 h 189"/>
                <a:gd name="T14" fmla="*/ 108 w 189"/>
                <a:gd name="T15" fmla="*/ 15 h 189"/>
                <a:gd name="T16" fmla="*/ 100 w 189"/>
                <a:gd name="T17" fmla="*/ 26 h 189"/>
                <a:gd name="T18" fmla="*/ 85 w 189"/>
                <a:gd name="T19" fmla="*/ 33 h 189"/>
                <a:gd name="T20" fmla="*/ 89 w 189"/>
                <a:gd name="T21" fmla="*/ 48 h 189"/>
                <a:gd name="T22" fmla="*/ 104 w 189"/>
                <a:gd name="T23" fmla="*/ 63 h 189"/>
                <a:gd name="T24" fmla="*/ 119 w 189"/>
                <a:gd name="T25" fmla="*/ 82 h 189"/>
                <a:gd name="T26" fmla="*/ 134 w 189"/>
                <a:gd name="T27" fmla="*/ 93 h 189"/>
                <a:gd name="T28" fmla="*/ 152 w 189"/>
                <a:gd name="T29" fmla="*/ 96 h 189"/>
                <a:gd name="T30" fmla="*/ 152 w 189"/>
                <a:gd name="T31" fmla="*/ 104 h 189"/>
                <a:gd name="T32" fmla="*/ 185 w 189"/>
                <a:gd name="T33" fmla="*/ 119 h 189"/>
                <a:gd name="T34" fmla="*/ 185 w 189"/>
                <a:gd name="T35" fmla="*/ 130 h 189"/>
                <a:gd name="T36" fmla="*/ 178 w 189"/>
                <a:gd name="T37" fmla="*/ 126 h 189"/>
                <a:gd name="T38" fmla="*/ 167 w 189"/>
                <a:gd name="T39" fmla="*/ 119 h 189"/>
                <a:gd name="T40" fmla="*/ 163 w 189"/>
                <a:gd name="T41" fmla="*/ 130 h 189"/>
                <a:gd name="T42" fmla="*/ 163 w 189"/>
                <a:gd name="T43" fmla="*/ 137 h 189"/>
                <a:gd name="T44" fmla="*/ 167 w 189"/>
                <a:gd name="T45" fmla="*/ 148 h 189"/>
                <a:gd name="T46" fmla="*/ 156 w 189"/>
                <a:gd name="T47" fmla="*/ 167 h 189"/>
                <a:gd name="T48" fmla="*/ 145 w 189"/>
                <a:gd name="T49" fmla="*/ 163 h 189"/>
                <a:gd name="T50" fmla="*/ 152 w 189"/>
                <a:gd name="T51" fmla="*/ 152 h 189"/>
                <a:gd name="T52" fmla="*/ 152 w 189"/>
                <a:gd name="T53" fmla="*/ 141 h 189"/>
                <a:gd name="T54" fmla="*/ 145 w 189"/>
                <a:gd name="T55" fmla="*/ 130 h 189"/>
                <a:gd name="T56" fmla="*/ 134 w 189"/>
                <a:gd name="T57" fmla="*/ 122 h 189"/>
                <a:gd name="T58" fmla="*/ 126 w 189"/>
                <a:gd name="T59" fmla="*/ 115 h 189"/>
                <a:gd name="T60" fmla="*/ 111 w 189"/>
                <a:gd name="T61" fmla="*/ 108 h 189"/>
                <a:gd name="T62" fmla="*/ 100 w 189"/>
                <a:gd name="T63" fmla="*/ 104 h 189"/>
                <a:gd name="T64" fmla="*/ 82 w 189"/>
                <a:gd name="T65" fmla="*/ 89 h 189"/>
                <a:gd name="T66" fmla="*/ 67 w 189"/>
                <a:gd name="T67" fmla="*/ 74 h 189"/>
                <a:gd name="T68" fmla="*/ 56 w 189"/>
                <a:gd name="T69" fmla="*/ 59 h 189"/>
                <a:gd name="T70" fmla="*/ 45 w 189"/>
                <a:gd name="T71" fmla="*/ 52 h 189"/>
                <a:gd name="T72" fmla="*/ 15 w 189"/>
                <a:gd name="T73" fmla="*/ 59 h 189"/>
                <a:gd name="T74" fmla="*/ 30 w 189"/>
                <a:gd name="T75" fmla="*/ 108 h 189"/>
                <a:gd name="T76" fmla="*/ 26 w 189"/>
                <a:gd name="T77" fmla="*/ 111 h 189"/>
                <a:gd name="T78" fmla="*/ 71 w 189"/>
                <a:gd name="T79" fmla="*/ 85 h 189"/>
                <a:gd name="T80" fmla="*/ 63 w 189"/>
                <a:gd name="T81" fmla="*/ 78 h 189"/>
                <a:gd name="T82" fmla="*/ 56 w 189"/>
                <a:gd name="T83" fmla="*/ 78 h 189"/>
                <a:gd name="T84" fmla="*/ 41 w 189"/>
                <a:gd name="T85" fmla="*/ 145 h 189"/>
                <a:gd name="T86" fmla="*/ 52 w 189"/>
                <a:gd name="T87" fmla="*/ 145 h 189"/>
                <a:gd name="T88" fmla="*/ 48 w 189"/>
                <a:gd name="T89" fmla="*/ 122 h 189"/>
                <a:gd name="T90" fmla="*/ 45 w 189"/>
                <a:gd name="T91" fmla="*/ 108 h 189"/>
                <a:gd name="T92" fmla="*/ 30 w 189"/>
                <a:gd name="T93" fmla="*/ 115 h 189"/>
                <a:gd name="T94" fmla="*/ 30 w 189"/>
                <a:gd name="T95" fmla="*/ 122 h 189"/>
                <a:gd name="T96" fmla="*/ 34 w 189"/>
                <a:gd name="T97" fmla="*/ 130 h 189"/>
                <a:gd name="T98" fmla="*/ 34 w 189"/>
                <a:gd name="T99" fmla="*/ 148 h 189"/>
                <a:gd name="T100" fmla="*/ 141 w 189"/>
                <a:gd name="T101" fmla="*/ 185 h 189"/>
                <a:gd name="T102" fmla="*/ 145 w 189"/>
                <a:gd name="T103" fmla="*/ 163 h 189"/>
                <a:gd name="T104" fmla="*/ 130 w 189"/>
                <a:gd name="T105" fmla="*/ 167 h 189"/>
                <a:gd name="T106" fmla="*/ 104 w 189"/>
                <a:gd name="T107" fmla="*/ 163 h 189"/>
                <a:gd name="T108" fmla="*/ 100 w 189"/>
                <a:gd name="T109" fmla="*/ 174 h 189"/>
                <a:gd name="T110" fmla="*/ 122 w 189"/>
                <a:gd name="T111" fmla="*/ 185 h 189"/>
                <a:gd name="T112" fmla="*/ 141 w 189"/>
                <a:gd name="T1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89">
                  <a:moveTo>
                    <a:pt x="15" y="59"/>
                  </a:moveTo>
                  <a:lnTo>
                    <a:pt x="15" y="56"/>
                  </a:lnTo>
                  <a:lnTo>
                    <a:pt x="15" y="52"/>
                  </a:lnTo>
                  <a:lnTo>
                    <a:pt x="11" y="52"/>
                  </a:lnTo>
                  <a:lnTo>
                    <a:pt x="8" y="48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5" y="18"/>
                  </a:lnTo>
                  <a:lnTo>
                    <a:pt x="22" y="22"/>
                  </a:lnTo>
                  <a:lnTo>
                    <a:pt x="26" y="11"/>
                  </a:lnTo>
                  <a:lnTo>
                    <a:pt x="30" y="15"/>
                  </a:lnTo>
                  <a:lnTo>
                    <a:pt x="30" y="18"/>
                  </a:lnTo>
                  <a:lnTo>
                    <a:pt x="34" y="18"/>
                  </a:lnTo>
                  <a:lnTo>
                    <a:pt x="37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2" y="11"/>
                  </a:lnTo>
                  <a:lnTo>
                    <a:pt x="60" y="11"/>
                  </a:lnTo>
                  <a:lnTo>
                    <a:pt x="60" y="4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4"/>
                  </a:lnTo>
                  <a:lnTo>
                    <a:pt x="93" y="7"/>
                  </a:lnTo>
                  <a:lnTo>
                    <a:pt x="104" y="7"/>
                  </a:lnTo>
                  <a:lnTo>
                    <a:pt x="108" y="7"/>
                  </a:lnTo>
                  <a:lnTo>
                    <a:pt x="111" y="11"/>
                  </a:lnTo>
                  <a:lnTo>
                    <a:pt x="108" y="15"/>
                  </a:lnTo>
                  <a:lnTo>
                    <a:pt x="108" y="18"/>
                  </a:lnTo>
                  <a:lnTo>
                    <a:pt x="104" y="22"/>
                  </a:lnTo>
                  <a:lnTo>
                    <a:pt x="108" y="26"/>
                  </a:lnTo>
                  <a:lnTo>
                    <a:pt x="104" y="26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89" y="30"/>
                  </a:lnTo>
                  <a:lnTo>
                    <a:pt x="85" y="33"/>
                  </a:lnTo>
                  <a:lnTo>
                    <a:pt x="89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5" y="44"/>
                  </a:lnTo>
                  <a:lnTo>
                    <a:pt x="89" y="48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97" y="56"/>
                  </a:lnTo>
                  <a:lnTo>
                    <a:pt x="100" y="59"/>
                  </a:lnTo>
                  <a:lnTo>
                    <a:pt x="104" y="63"/>
                  </a:lnTo>
                  <a:lnTo>
                    <a:pt x="115" y="70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8"/>
                  </a:lnTo>
                  <a:lnTo>
                    <a:pt x="119" y="82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30" y="89"/>
                  </a:lnTo>
                  <a:lnTo>
                    <a:pt x="130" y="93"/>
                  </a:lnTo>
                  <a:lnTo>
                    <a:pt x="134" y="93"/>
                  </a:lnTo>
                  <a:lnTo>
                    <a:pt x="137" y="93"/>
                  </a:lnTo>
                  <a:lnTo>
                    <a:pt x="141" y="93"/>
                  </a:lnTo>
                  <a:lnTo>
                    <a:pt x="145" y="93"/>
                  </a:lnTo>
                  <a:lnTo>
                    <a:pt x="148" y="93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52" y="104"/>
                  </a:lnTo>
                  <a:lnTo>
                    <a:pt x="159" y="104"/>
                  </a:lnTo>
                  <a:lnTo>
                    <a:pt x="171" y="111"/>
                  </a:lnTo>
                  <a:lnTo>
                    <a:pt x="174" y="115"/>
                  </a:lnTo>
                  <a:lnTo>
                    <a:pt x="178" y="119"/>
                  </a:lnTo>
                  <a:lnTo>
                    <a:pt x="185" y="119"/>
                  </a:lnTo>
                  <a:lnTo>
                    <a:pt x="185" y="122"/>
                  </a:lnTo>
                  <a:lnTo>
                    <a:pt x="189" y="122"/>
                  </a:lnTo>
                  <a:lnTo>
                    <a:pt x="189" y="126"/>
                  </a:lnTo>
                  <a:lnTo>
                    <a:pt x="185" y="130"/>
                  </a:lnTo>
                  <a:lnTo>
                    <a:pt x="185" y="130"/>
                  </a:lnTo>
                  <a:lnTo>
                    <a:pt x="185" y="130"/>
                  </a:lnTo>
                  <a:lnTo>
                    <a:pt x="185" y="133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8" y="126"/>
                  </a:lnTo>
                  <a:lnTo>
                    <a:pt x="178" y="122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1" y="122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3" y="122"/>
                  </a:lnTo>
                  <a:lnTo>
                    <a:pt x="163" y="126"/>
                  </a:lnTo>
                  <a:lnTo>
                    <a:pt x="163" y="126"/>
                  </a:lnTo>
                  <a:lnTo>
                    <a:pt x="163" y="130"/>
                  </a:lnTo>
                  <a:lnTo>
                    <a:pt x="159" y="130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7"/>
                  </a:lnTo>
                  <a:lnTo>
                    <a:pt x="163" y="137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7" y="145"/>
                  </a:lnTo>
                  <a:lnTo>
                    <a:pt x="167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9"/>
                  </a:lnTo>
                  <a:lnTo>
                    <a:pt x="156" y="163"/>
                  </a:lnTo>
                  <a:lnTo>
                    <a:pt x="156" y="167"/>
                  </a:lnTo>
                  <a:lnTo>
                    <a:pt x="156" y="167"/>
                  </a:lnTo>
                  <a:lnTo>
                    <a:pt x="148" y="167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5" y="163"/>
                  </a:lnTo>
                  <a:lnTo>
                    <a:pt x="148" y="159"/>
                  </a:lnTo>
                  <a:lnTo>
                    <a:pt x="152" y="159"/>
                  </a:lnTo>
                  <a:lnTo>
                    <a:pt x="152" y="156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56" y="148"/>
                  </a:lnTo>
                  <a:lnTo>
                    <a:pt x="152" y="145"/>
                  </a:lnTo>
                  <a:lnTo>
                    <a:pt x="152" y="141"/>
                  </a:lnTo>
                  <a:lnTo>
                    <a:pt x="148" y="137"/>
                  </a:lnTo>
                  <a:lnTo>
                    <a:pt x="148" y="133"/>
                  </a:lnTo>
                  <a:lnTo>
                    <a:pt x="148" y="130"/>
                  </a:lnTo>
                  <a:lnTo>
                    <a:pt x="145" y="126"/>
                  </a:lnTo>
                  <a:lnTo>
                    <a:pt x="145" y="130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34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6" y="119"/>
                  </a:lnTo>
                  <a:lnTo>
                    <a:pt x="126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19" y="115"/>
                  </a:lnTo>
                  <a:lnTo>
                    <a:pt x="115" y="108"/>
                  </a:lnTo>
                  <a:lnTo>
                    <a:pt x="111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3" y="100"/>
                  </a:lnTo>
                  <a:lnTo>
                    <a:pt x="85" y="93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78" y="85"/>
                  </a:lnTo>
                  <a:lnTo>
                    <a:pt x="74" y="85"/>
                  </a:lnTo>
                  <a:lnTo>
                    <a:pt x="74" y="82"/>
                  </a:lnTo>
                  <a:lnTo>
                    <a:pt x="71" y="78"/>
                  </a:lnTo>
                  <a:lnTo>
                    <a:pt x="67" y="74"/>
                  </a:lnTo>
                  <a:lnTo>
                    <a:pt x="63" y="74"/>
                  </a:lnTo>
                  <a:lnTo>
                    <a:pt x="63" y="70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34" y="48"/>
                  </a:lnTo>
                  <a:lnTo>
                    <a:pt x="26" y="52"/>
                  </a:lnTo>
                  <a:lnTo>
                    <a:pt x="26" y="56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15" y="59"/>
                  </a:lnTo>
                  <a:close/>
                  <a:moveTo>
                    <a:pt x="26" y="111"/>
                  </a:moveTo>
                  <a:lnTo>
                    <a:pt x="30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1"/>
                  </a:lnTo>
                  <a:close/>
                  <a:moveTo>
                    <a:pt x="71" y="85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close/>
                  <a:moveTo>
                    <a:pt x="56" y="78"/>
                  </a:moveTo>
                  <a:lnTo>
                    <a:pt x="56" y="78"/>
                  </a:lnTo>
                  <a:lnTo>
                    <a:pt x="56" y="78"/>
                  </a:lnTo>
                  <a:lnTo>
                    <a:pt x="60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0" y="74"/>
                  </a:lnTo>
                  <a:lnTo>
                    <a:pt x="60" y="78"/>
                  </a:lnTo>
                  <a:lnTo>
                    <a:pt x="56" y="78"/>
                  </a:lnTo>
                  <a:lnTo>
                    <a:pt x="56" y="78"/>
                  </a:lnTo>
                  <a:close/>
                  <a:moveTo>
                    <a:pt x="37" y="152"/>
                  </a:moveTo>
                  <a:lnTo>
                    <a:pt x="37" y="148"/>
                  </a:lnTo>
                  <a:lnTo>
                    <a:pt x="37" y="152"/>
                  </a:lnTo>
                  <a:lnTo>
                    <a:pt x="41" y="148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5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48" y="130"/>
                  </a:lnTo>
                  <a:lnTo>
                    <a:pt x="52" y="126"/>
                  </a:lnTo>
                  <a:lnTo>
                    <a:pt x="48" y="122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48" y="111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34" y="115"/>
                  </a:lnTo>
                  <a:lnTo>
                    <a:pt x="30" y="115"/>
                  </a:lnTo>
                  <a:lnTo>
                    <a:pt x="26" y="111"/>
                  </a:lnTo>
                  <a:lnTo>
                    <a:pt x="26" y="115"/>
                  </a:lnTo>
                  <a:lnTo>
                    <a:pt x="26" y="119"/>
                  </a:lnTo>
                  <a:lnTo>
                    <a:pt x="30" y="119"/>
                  </a:lnTo>
                  <a:lnTo>
                    <a:pt x="30" y="122"/>
                  </a:lnTo>
                  <a:lnTo>
                    <a:pt x="34" y="122"/>
                  </a:lnTo>
                  <a:lnTo>
                    <a:pt x="34" y="126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4" y="148"/>
                  </a:lnTo>
                  <a:lnTo>
                    <a:pt x="37" y="152"/>
                  </a:lnTo>
                  <a:lnTo>
                    <a:pt x="37" y="152"/>
                  </a:lnTo>
                  <a:close/>
                  <a:moveTo>
                    <a:pt x="141" y="189"/>
                  </a:moveTo>
                  <a:lnTo>
                    <a:pt x="141" y="185"/>
                  </a:lnTo>
                  <a:lnTo>
                    <a:pt x="141" y="185"/>
                  </a:lnTo>
                  <a:lnTo>
                    <a:pt x="141" y="182"/>
                  </a:lnTo>
                  <a:lnTo>
                    <a:pt x="137" y="178"/>
                  </a:lnTo>
                  <a:lnTo>
                    <a:pt x="141" y="171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1" y="159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4" y="163"/>
                  </a:lnTo>
                  <a:lnTo>
                    <a:pt x="130" y="167"/>
                  </a:lnTo>
                  <a:lnTo>
                    <a:pt x="122" y="167"/>
                  </a:lnTo>
                  <a:lnTo>
                    <a:pt x="115" y="167"/>
                  </a:lnTo>
                  <a:lnTo>
                    <a:pt x="111" y="167"/>
                  </a:lnTo>
                  <a:lnTo>
                    <a:pt x="108" y="163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0" y="163"/>
                  </a:lnTo>
                  <a:lnTo>
                    <a:pt x="97" y="167"/>
                  </a:lnTo>
                  <a:lnTo>
                    <a:pt x="97" y="171"/>
                  </a:lnTo>
                  <a:lnTo>
                    <a:pt x="100" y="174"/>
                  </a:lnTo>
                  <a:lnTo>
                    <a:pt x="104" y="174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82"/>
                  </a:lnTo>
                  <a:lnTo>
                    <a:pt x="122" y="185"/>
                  </a:lnTo>
                  <a:lnTo>
                    <a:pt x="126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7" y="189"/>
                  </a:lnTo>
                  <a:lnTo>
                    <a:pt x="141" y="1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Freeform 73"/>
            <p:cNvSpPr>
              <a:spLocks noEditPoints="1"/>
            </p:cNvSpPr>
            <p:nvPr/>
          </p:nvSpPr>
          <p:spPr bwMode="auto">
            <a:xfrm>
              <a:off x="4111604" y="2274041"/>
              <a:ext cx="262473" cy="181415"/>
            </a:xfrm>
            <a:custGeom>
              <a:avLst/>
              <a:gdLst>
                <a:gd name="T0" fmla="*/ 32 w 55"/>
                <a:gd name="T1" fmla="*/ 3 h 38"/>
                <a:gd name="T2" fmla="*/ 33 w 55"/>
                <a:gd name="T3" fmla="*/ 4 h 38"/>
                <a:gd name="T4" fmla="*/ 37 w 55"/>
                <a:gd name="T5" fmla="*/ 6 h 38"/>
                <a:gd name="T6" fmla="*/ 40 w 55"/>
                <a:gd name="T7" fmla="*/ 6 h 38"/>
                <a:gd name="T8" fmla="*/ 43 w 55"/>
                <a:gd name="T9" fmla="*/ 6 h 38"/>
                <a:gd name="T10" fmla="*/ 46 w 55"/>
                <a:gd name="T11" fmla="*/ 6 h 38"/>
                <a:gd name="T12" fmla="*/ 51 w 55"/>
                <a:gd name="T13" fmla="*/ 7 h 38"/>
                <a:gd name="T14" fmla="*/ 50 w 55"/>
                <a:gd name="T15" fmla="*/ 9 h 38"/>
                <a:gd name="T16" fmla="*/ 48 w 55"/>
                <a:gd name="T17" fmla="*/ 12 h 38"/>
                <a:gd name="T18" fmla="*/ 44 w 55"/>
                <a:gd name="T19" fmla="*/ 13 h 38"/>
                <a:gd name="T20" fmla="*/ 42 w 55"/>
                <a:gd name="T21" fmla="*/ 15 h 38"/>
                <a:gd name="T22" fmla="*/ 41 w 55"/>
                <a:gd name="T23" fmla="*/ 16 h 38"/>
                <a:gd name="T24" fmla="*/ 40 w 55"/>
                <a:gd name="T25" fmla="*/ 18 h 38"/>
                <a:gd name="T26" fmla="*/ 37 w 55"/>
                <a:gd name="T27" fmla="*/ 21 h 38"/>
                <a:gd name="T28" fmla="*/ 38 w 55"/>
                <a:gd name="T29" fmla="*/ 24 h 38"/>
                <a:gd name="T30" fmla="*/ 37 w 55"/>
                <a:gd name="T31" fmla="*/ 26 h 38"/>
                <a:gd name="T32" fmla="*/ 35 w 55"/>
                <a:gd name="T33" fmla="*/ 30 h 38"/>
                <a:gd name="T34" fmla="*/ 34 w 55"/>
                <a:gd name="T35" fmla="*/ 31 h 38"/>
                <a:gd name="T36" fmla="*/ 30 w 55"/>
                <a:gd name="T37" fmla="*/ 34 h 38"/>
                <a:gd name="T38" fmla="*/ 28 w 55"/>
                <a:gd name="T39" fmla="*/ 34 h 38"/>
                <a:gd name="T40" fmla="*/ 26 w 55"/>
                <a:gd name="T41" fmla="*/ 34 h 38"/>
                <a:gd name="T42" fmla="*/ 22 w 55"/>
                <a:gd name="T43" fmla="*/ 34 h 38"/>
                <a:gd name="T44" fmla="*/ 19 w 55"/>
                <a:gd name="T45" fmla="*/ 36 h 38"/>
                <a:gd name="T46" fmla="*/ 16 w 55"/>
                <a:gd name="T47" fmla="*/ 37 h 38"/>
                <a:gd name="T48" fmla="*/ 12 w 55"/>
                <a:gd name="T49" fmla="*/ 36 h 38"/>
                <a:gd name="T50" fmla="*/ 10 w 55"/>
                <a:gd name="T51" fmla="*/ 32 h 38"/>
                <a:gd name="T52" fmla="*/ 8 w 55"/>
                <a:gd name="T53" fmla="*/ 31 h 38"/>
                <a:gd name="T54" fmla="*/ 9 w 55"/>
                <a:gd name="T55" fmla="*/ 28 h 38"/>
                <a:gd name="T56" fmla="*/ 8 w 55"/>
                <a:gd name="T57" fmla="*/ 26 h 38"/>
                <a:gd name="T58" fmla="*/ 8 w 55"/>
                <a:gd name="T59" fmla="*/ 22 h 38"/>
                <a:gd name="T60" fmla="*/ 9 w 55"/>
                <a:gd name="T61" fmla="*/ 20 h 38"/>
                <a:gd name="T62" fmla="*/ 10 w 55"/>
                <a:gd name="T63" fmla="*/ 17 h 38"/>
                <a:gd name="T64" fmla="*/ 12 w 55"/>
                <a:gd name="T65" fmla="*/ 12 h 38"/>
                <a:gd name="T66" fmla="*/ 12 w 55"/>
                <a:gd name="T67" fmla="*/ 10 h 38"/>
                <a:gd name="T68" fmla="*/ 9 w 55"/>
                <a:gd name="T69" fmla="*/ 10 h 38"/>
                <a:gd name="T70" fmla="*/ 4 w 55"/>
                <a:gd name="T71" fmla="*/ 9 h 38"/>
                <a:gd name="T72" fmla="*/ 2 w 55"/>
                <a:gd name="T73" fmla="*/ 9 h 38"/>
                <a:gd name="T74" fmla="*/ 2 w 55"/>
                <a:gd name="T75" fmla="*/ 7 h 38"/>
                <a:gd name="T76" fmla="*/ 2 w 55"/>
                <a:gd name="T77" fmla="*/ 6 h 38"/>
                <a:gd name="T78" fmla="*/ 2 w 55"/>
                <a:gd name="T79" fmla="*/ 5 h 38"/>
                <a:gd name="T80" fmla="*/ 1 w 55"/>
                <a:gd name="T81" fmla="*/ 5 h 38"/>
                <a:gd name="T82" fmla="*/ 2 w 55"/>
                <a:gd name="T83" fmla="*/ 2 h 38"/>
                <a:gd name="T84" fmla="*/ 5 w 55"/>
                <a:gd name="T85" fmla="*/ 2 h 38"/>
                <a:gd name="T86" fmla="*/ 6 w 55"/>
                <a:gd name="T87" fmla="*/ 0 h 38"/>
                <a:gd name="T88" fmla="*/ 8 w 55"/>
                <a:gd name="T89" fmla="*/ 0 h 38"/>
                <a:gd name="T90" fmla="*/ 11 w 55"/>
                <a:gd name="T91" fmla="*/ 1 h 38"/>
                <a:gd name="T92" fmla="*/ 14 w 55"/>
                <a:gd name="T93" fmla="*/ 1 h 38"/>
                <a:gd name="T94" fmla="*/ 19 w 55"/>
                <a:gd name="T95" fmla="*/ 2 h 38"/>
                <a:gd name="T96" fmla="*/ 24 w 55"/>
                <a:gd name="T97" fmla="*/ 2 h 38"/>
                <a:gd name="T98" fmla="*/ 27 w 55"/>
                <a:gd name="T99" fmla="*/ 2 h 38"/>
                <a:gd name="T100" fmla="*/ 30 w 55"/>
                <a:gd name="T101" fmla="*/ 2 h 38"/>
                <a:gd name="T102" fmla="*/ 53 w 55"/>
                <a:gd name="T103" fmla="*/ 20 h 38"/>
                <a:gd name="T104" fmla="*/ 55 w 55"/>
                <a:gd name="T105" fmla="*/ 20 h 38"/>
                <a:gd name="T106" fmla="*/ 53 w 55"/>
                <a:gd name="T107" fmla="*/ 20 h 38"/>
                <a:gd name="T108" fmla="*/ 52 w 55"/>
                <a:gd name="T109" fmla="*/ 20 h 38"/>
                <a:gd name="T110" fmla="*/ 49 w 55"/>
                <a:gd name="T111" fmla="*/ 21 h 38"/>
                <a:gd name="T112" fmla="*/ 50 w 55"/>
                <a:gd name="T113" fmla="*/ 22 h 38"/>
                <a:gd name="T114" fmla="*/ 46 w 55"/>
                <a:gd name="T115" fmla="*/ 24 h 38"/>
                <a:gd name="T116" fmla="*/ 44 w 55"/>
                <a:gd name="T117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38">
                  <a:moveTo>
                    <a:pt x="31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53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20"/>
                    <a:pt x="53" y="20"/>
                    <a:pt x="53" y="20"/>
                  </a:cubicBezTo>
                  <a:close/>
                  <a:moveTo>
                    <a:pt x="50" y="22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2"/>
                    <a:pt x="50" y="22"/>
                    <a:pt x="50" y="22"/>
                  </a:cubicBezTo>
                  <a:close/>
                  <a:moveTo>
                    <a:pt x="45" y="25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lnTo>
                    <a:pt x="45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4107747" y="2312640"/>
              <a:ext cx="65619" cy="119657"/>
            </a:xfrm>
            <a:custGeom>
              <a:avLst/>
              <a:gdLst>
                <a:gd name="T0" fmla="*/ 33 w 51"/>
                <a:gd name="T1" fmla="*/ 85 h 93"/>
                <a:gd name="T2" fmla="*/ 33 w 51"/>
                <a:gd name="T3" fmla="*/ 78 h 93"/>
                <a:gd name="T4" fmla="*/ 37 w 51"/>
                <a:gd name="T5" fmla="*/ 70 h 93"/>
                <a:gd name="T6" fmla="*/ 33 w 51"/>
                <a:gd name="T7" fmla="*/ 67 h 93"/>
                <a:gd name="T8" fmla="*/ 37 w 51"/>
                <a:gd name="T9" fmla="*/ 56 h 93"/>
                <a:gd name="T10" fmla="*/ 29 w 51"/>
                <a:gd name="T11" fmla="*/ 44 h 93"/>
                <a:gd name="T12" fmla="*/ 37 w 51"/>
                <a:gd name="T13" fmla="*/ 44 h 93"/>
                <a:gd name="T14" fmla="*/ 37 w 51"/>
                <a:gd name="T15" fmla="*/ 37 h 93"/>
                <a:gd name="T16" fmla="*/ 40 w 51"/>
                <a:gd name="T17" fmla="*/ 26 h 93"/>
                <a:gd name="T18" fmla="*/ 48 w 51"/>
                <a:gd name="T19" fmla="*/ 15 h 93"/>
                <a:gd name="T20" fmla="*/ 51 w 51"/>
                <a:gd name="T21" fmla="*/ 11 h 93"/>
                <a:gd name="T22" fmla="*/ 48 w 51"/>
                <a:gd name="T23" fmla="*/ 4 h 93"/>
                <a:gd name="T24" fmla="*/ 37 w 51"/>
                <a:gd name="T25" fmla="*/ 7 h 93"/>
                <a:gd name="T26" fmla="*/ 22 w 51"/>
                <a:gd name="T27" fmla="*/ 7 h 93"/>
                <a:gd name="T28" fmla="*/ 18 w 51"/>
                <a:gd name="T29" fmla="*/ 4 h 93"/>
                <a:gd name="T30" fmla="*/ 11 w 51"/>
                <a:gd name="T31" fmla="*/ 4 h 93"/>
                <a:gd name="T32" fmla="*/ 11 w 51"/>
                <a:gd name="T33" fmla="*/ 11 h 93"/>
                <a:gd name="T34" fmla="*/ 11 w 51"/>
                <a:gd name="T35" fmla="*/ 22 h 93"/>
                <a:gd name="T36" fmla="*/ 14 w 51"/>
                <a:gd name="T37" fmla="*/ 26 h 93"/>
                <a:gd name="T38" fmla="*/ 11 w 51"/>
                <a:gd name="T39" fmla="*/ 33 h 93"/>
                <a:gd name="T40" fmla="*/ 7 w 51"/>
                <a:gd name="T41" fmla="*/ 44 h 93"/>
                <a:gd name="T42" fmla="*/ 0 w 51"/>
                <a:gd name="T43" fmla="*/ 52 h 93"/>
                <a:gd name="T44" fmla="*/ 0 w 51"/>
                <a:gd name="T45" fmla="*/ 63 h 93"/>
                <a:gd name="T46" fmla="*/ 3 w 51"/>
                <a:gd name="T47" fmla="*/ 59 h 93"/>
                <a:gd name="T48" fmla="*/ 7 w 51"/>
                <a:gd name="T49" fmla="*/ 59 h 93"/>
                <a:gd name="T50" fmla="*/ 3 w 51"/>
                <a:gd name="T51" fmla="*/ 63 h 93"/>
                <a:gd name="T52" fmla="*/ 3 w 51"/>
                <a:gd name="T53" fmla="*/ 70 h 93"/>
                <a:gd name="T54" fmla="*/ 11 w 51"/>
                <a:gd name="T55" fmla="*/ 67 h 93"/>
                <a:gd name="T56" fmla="*/ 11 w 51"/>
                <a:gd name="T57" fmla="*/ 74 h 93"/>
                <a:gd name="T58" fmla="*/ 7 w 51"/>
                <a:gd name="T59" fmla="*/ 85 h 93"/>
                <a:gd name="T60" fmla="*/ 7 w 51"/>
                <a:gd name="T61" fmla="*/ 93 h 93"/>
                <a:gd name="T62" fmla="*/ 11 w 51"/>
                <a:gd name="T63" fmla="*/ 89 h 93"/>
                <a:gd name="T64" fmla="*/ 22 w 51"/>
                <a:gd name="T65" fmla="*/ 93 h 93"/>
                <a:gd name="T66" fmla="*/ 33 w 51"/>
                <a:gd name="T67" fmla="*/ 89 h 93"/>
                <a:gd name="T68" fmla="*/ 33 w 51"/>
                <a:gd name="T69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93">
                  <a:moveTo>
                    <a:pt x="33" y="89"/>
                  </a:moveTo>
                  <a:lnTo>
                    <a:pt x="33" y="85"/>
                  </a:lnTo>
                  <a:lnTo>
                    <a:pt x="29" y="82"/>
                  </a:lnTo>
                  <a:lnTo>
                    <a:pt x="33" y="78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3" y="70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37" y="56"/>
                  </a:lnTo>
                  <a:lnTo>
                    <a:pt x="33" y="52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37" y="44"/>
                  </a:lnTo>
                  <a:lnTo>
                    <a:pt x="40" y="41"/>
                  </a:lnTo>
                  <a:lnTo>
                    <a:pt x="37" y="37"/>
                  </a:lnTo>
                  <a:lnTo>
                    <a:pt x="40" y="33"/>
                  </a:lnTo>
                  <a:lnTo>
                    <a:pt x="40" y="26"/>
                  </a:lnTo>
                  <a:lnTo>
                    <a:pt x="40" y="22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8" y="4"/>
                  </a:lnTo>
                  <a:lnTo>
                    <a:pt x="37" y="4"/>
                  </a:lnTo>
                  <a:lnTo>
                    <a:pt x="37" y="7"/>
                  </a:lnTo>
                  <a:lnTo>
                    <a:pt x="26" y="4"/>
                  </a:lnTo>
                  <a:lnTo>
                    <a:pt x="22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1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1" y="30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3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7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1" y="74"/>
                  </a:lnTo>
                  <a:lnTo>
                    <a:pt x="7" y="78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1" y="89"/>
                  </a:lnTo>
                  <a:lnTo>
                    <a:pt x="18" y="93"/>
                  </a:lnTo>
                  <a:lnTo>
                    <a:pt x="22" y="93"/>
                  </a:lnTo>
                  <a:lnTo>
                    <a:pt x="26" y="93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3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Freeform 75"/>
            <p:cNvSpPr>
              <a:spLocks noEditPoints="1"/>
            </p:cNvSpPr>
            <p:nvPr/>
          </p:nvSpPr>
          <p:spPr bwMode="auto">
            <a:xfrm>
              <a:off x="4684156" y="2317785"/>
              <a:ext cx="180128" cy="162115"/>
            </a:xfrm>
            <a:custGeom>
              <a:avLst/>
              <a:gdLst>
                <a:gd name="T0" fmla="*/ 23 w 38"/>
                <a:gd name="T1" fmla="*/ 3 h 34"/>
                <a:gd name="T2" fmla="*/ 15 w 38"/>
                <a:gd name="T3" fmla="*/ 3 h 34"/>
                <a:gd name="T4" fmla="*/ 6 w 38"/>
                <a:gd name="T5" fmla="*/ 6 h 34"/>
                <a:gd name="T6" fmla="*/ 4 w 38"/>
                <a:gd name="T7" fmla="*/ 14 h 34"/>
                <a:gd name="T8" fmla="*/ 10 w 38"/>
                <a:gd name="T9" fmla="*/ 18 h 34"/>
                <a:gd name="T10" fmla="*/ 14 w 38"/>
                <a:gd name="T11" fmla="*/ 20 h 34"/>
                <a:gd name="T12" fmla="*/ 7 w 38"/>
                <a:gd name="T13" fmla="*/ 20 h 34"/>
                <a:gd name="T14" fmla="*/ 11 w 38"/>
                <a:gd name="T15" fmla="*/ 26 h 34"/>
                <a:gd name="T16" fmla="*/ 13 w 38"/>
                <a:gd name="T17" fmla="*/ 26 h 34"/>
                <a:gd name="T18" fmla="*/ 14 w 38"/>
                <a:gd name="T19" fmla="*/ 22 h 34"/>
                <a:gd name="T20" fmla="*/ 17 w 38"/>
                <a:gd name="T21" fmla="*/ 22 h 34"/>
                <a:gd name="T22" fmla="*/ 18 w 38"/>
                <a:gd name="T23" fmla="*/ 21 h 34"/>
                <a:gd name="T24" fmla="*/ 15 w 38"/>
                <a:gd name="T25" fmla="*/ 16 h 34"/>
                <a:gd name="T26" fmla="*/ 14 w 38"/>
                <a:gd name="T27" fmla="*/ 13 h 34"/>
                <a:gd name="T28" fmla="*/ 14 w 38"/>
                <a:gd name="T29" fmla="*/ 11 h 34"/>
                <a:gd name="T30" fmla="*/ 13 w 38"/>
                <a:gd name="T31" fmla="*/ 7 h 34"/>
                <a:gd name="T32" fmla="*/ 17 w 38"/>
                <a:gd name="T33" fmla="*/ 9 h 34"/>
                <a:gd name="T34" fmla="*/ 20 w 38"/>
                <a:gd name="T35" fmla="*/ 8 h 34"/>
                <a:gd name="T36" fmla="*/ 21 w 38"/>
                <a:gd name="T37" fmla="*/ 5 h 34"/>
                <a:gd name="T38" fmla="*/ 28 w 38"/>
                <a:gd name="T39" fmla="*/ 4 h 34"/>
                <a:gd name="T40" fmla="*/ 18 w 38"/>
                <a:gd name="T41" fmla="*/ 32 h 34"/>
                <a:gd name="T42" fmla="*/ 24 w 38"/>
                <a:gd name="T43" fmla="*/ 34 h 34"/>
                <a:gd name="T44" fmla="*/ 30 w 38"/>
                <a:gd name="T45" fmla="*/ 32 h 34"/>
                <a:gd name="T46" fmla="*/ 26 w 38"/>
                <a:gd name="T47" fmla="*/ 31 h 34"/>
                <a:gd name="T48" fmla="*/ 20 w 38"/>
                <a:gd name="T49" fmla="*/ 30 h 34"/>
                <a:gd name="T50" fmla="*/ 19 w 38"/>
                <a:gd name="T51" fmla="*/ 31 h 34"/>
                <a:gd name="T52" fmla="*/ 0 w 38"/>
                <a:gd name="T53" fmla="*/ 12 h 34"/>
                <a:gd name="T54" fmla="*/ 5 w 38"/>
                <a:gd name="T55" fmla="*/ 16 h 34"/>
                <a:gd name="T56" fmla="*/ 5 w 38"/>
                <a:gd name="T57" fmla="*/ 18 h 34"/>
                <a:gd name="T58" fmla="*/ 4 w 38"/>
                <a:gd name="T59" fmla="*/ 19 h 34"/>
                <a:gd name="T60" fmla="*/ 6 w 38"/>
                <a:gd name="T61" fmla="*/ 21 h 34"/>
                <a:gd name="T62" fmla="*/ 34 w 38"/>
                <a:gd name="T63" fmla="*/ 29 h 34"/>
                <a:gd name="T64" fmla="*/ 34 w 38"/>
                <a:gd name="T65" fmla="*/ 32 h 34"/>
                <a:gd name="T66" fmla="*/ 38 w 38"/>
                <a:gd name="T67" fmla="*/ 27 h 34"/>
                <a:gd name="T68" fmla="*/ 36 w 38"/>
                <a:gd name="T69" fmla="*/ 29 h 34"/>
                <a:gd name="T70" fmla="*/ 30 w 38"/>
                <a:gd name="T71" fmla="*/ 21 h 34"/>
                <a:gd name="T72" fmla="*/ 30 w 38"/>
                <a:gd name="T73" fmla="*/ 21 h 34"/>
                <a:gd name="T74" fmla="*/ 27 w 38"/>
                <a:gd name="T75" fmla="*/ 18 h 34"/>
                <a:gd name="T76" fmla="*/ 26 w 38"/>
                <a:gd name="T77" fmla="*/ 14 h 34"/>
                <a:gd name="T78" fmla="*/ 29 w 38"/>
                <a:gd name="T79" fmla="*/ 15 h 34"/>
                <a:gd name="T80" fmla="*/ 27 w 38"/>
                <a:gd name="T81" fmla="*/ 15 h 34"/>
                <a:gd name="T82" fmla="*/ 23 w 38"/>
                <a:gd name="T83" fmla="*/ 9 h 34"/>
                <a:gd name="T84" fmla="*/ 23 w 38"/>
                <a:gd name="T85" fmla="*/ 10 h 34"/>
                <a:gd name="T86" fmla="*/ 20 w 38"/>
                <a:gd name="T87" fmla="*/ 7 h 34"/>
                <a:gd name="T88" fmla="*/ 16 w 38"/>
                <a:gd name="T89" fmla="*/ 14 h 34"/>
                <a:gd name="T90" fmla="*/ 22 w 38"/>
                <a:gd name="T91" fmla="*/ 16 h 34"/>
                <a:gd name="T92" fmla="*/ 28 w 38"/>
                <a:gd name="T93" fmla="*/ 22 h 34"/>
                <a:gd name="T94" fmla="*/ 21 w 38"/>
                <a:gd name="T95" fmla="*/ 24 h 34"/>
                <a:gd name="T96" fmla="*/ 21 w 38"/>
                <a:gd name="T97" fmla="*/ 22 h 34"/>
                <a:gd name="T98" fmla="*/ 26 w 38"/>
                <a:gd name="T99" fmla="*/ 25 h 34"/>
                <a:gd name="T100" fmla="*/ 26 w 38"/>
                <a:gd name="T101" fmla="*/ 23 h 34"/>
                <a:gd name="T102" fmla="*/ 22 w 38"/>
                <a:gd name="T103" fmla="*/ 20 h 34"/>
                <a:gd name="T104" fmla="*/ 14 w 38"/>
                <a:gd name="T105" fmla="*/ 15 h 34"/>
                <a:gd name="T106" fmla="*/ 20 w 38"/>
                <a:gd name="T107" fmla="*/ 18 h 34"/>
                <a:gd name="T108" fmla="*/ 20 w 38"/>
                <a:gd name="T109" fmla="*/ 20 h 34"/>
                <a:gd name="T110" fmla="*/ 17 w 38"/>
                <a:gd name="T111" fmla="*/ 17 h 34"/>
                <a:gd name="T112" fmla="*/ 15 w 38"/>
                <a:gd name="T113" fmla="*/ 27 h 34"/>
                <a:gd name="T114" fmla="*/ 15 w 38"/>
                <a:gd name="T1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3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4" y="18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33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lose/>
                  <a:moveTo>
                    <a:pt x="33" y="32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3" y="32"/>
                  </a:cubicBezTo>
                  <a:close/>
                  <a:moveTo>
                    <a:pt x="36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lose/>
                  <a:moveTo>
                    <a:pt x="30" y="27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28" y="17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7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lose/>
                  <a:moveTo>
                    <a:pt x="21" y="27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4" y="25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6" y="25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5" y="23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2" y="20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5" y="27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15" y="26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15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Freeform 76"/>
            <p:cNvSpPr>
              <a:spLocks noEditPoints="1"/>
            </p:cNvSpPr>
            <p:nvPr/>
          </p:nvSpPr>
          <p:spPr bwMode="auto">
            <a:xfrm>
              <a:off x="5183368" y="2307493"/>
              <a:ext cx="119657" cy="86205"/>
            </a:xfrm>
            <a:custGeom>
              <a:avLst/>
              <a:gdLst>
                <a:gd name="T0" fmla="*/ 4 w 93"/>
                <a:gd name="T1" fmla="*/ 11 h 67"/>
                <a:gd name="T2" fmla="*/ 19 w 93"/>
                <a:gd name="T3" fmla="*/ 15 h 67"/>
                <a:gd name="T4" fmla="*/ 30 w 93"/>
                <a:gd name="T5" fmla="*/ 19 h 67"/>
                <a:gd name="T6" fmla="*/ 30 w 93"/>
                <a:gd name="T7" fmla="*/ 8 h 67"/>
                <a:gd name="T8" fmla="*/ 26 w 93"/>
                <a:gd name="T9" fmla="*/ 0 h 67"/>
                <a:gd name="T10" fmla="*/ 37 w 93"/>
                <a:gd name="T11" fmla="*/ 8 h 67"/>
                <a:gd name="T12" fmla="*/ 49 w 93"/>
                <a:gd name="T13" fmla="*/ 11 h 67"/>
                <a:gd name="T14" fmla="*/ 56 w 93"/>
                <a:gd name="T15" fmla="*/ 8 h 67"/>
                <a:gd name="T16" fmla="*/ 63 w 93"/>
                <a:gd name="T17" fmla="*/ 4 h 67"/>
                <a:gd name="T18" fmla="*/ 71 w 93"/>
                <a:gd name="T19" fmla="*/ 11 h 67"/>
                <a:gd name="T20" fmla="*/ 78 w 93"/>
                <a:gd name="T21" fmla="*/ 19 h 67"/>
                <a:gd name="T22" fmla="*/ 82 w 93"/>
                <a:gd name="T23" fmla="*/ 26 h 67"/>
                <a:gd name="T24" fmla="*/ 89 w 93"/>
                <a:gd name="T25" fmla="*/ 26 h 67"/>
                <a:gd name="T26" fmla="*/ 89 w 93"/>
                <a:gd name="T27" fmla="*/ 30 h 67"/>
                <a:gd name="T28" fmla="*/ 82 w 93"/>
                <a:gd name="T29" fmla="*/ 30 h 67"/>
                <a:gd name="T30" fmla="*/ 78 w 93"/>
                <a:gd name="T31" fmla="*/ 37 h 67"/>
                <a:gd name="T32" fmla="*/ 78 w 93"/>
                <a:gd name="T33" fmla="*/ 45 h 67"/>
                <a:gd name="T34" fmla="*/ 78 w 93"/>
                <a:gd name="T35" fmla="*/ 48 h 67"/>
                <a:gd name="T36" fmla="*/ 78 w 93"/>
                <a:gd name="T37" fmla="*/ 52 h 67"/>
                <a:gd name="T38" fmla="*/ 74 w 93"/>
                <a:gd name="T39" fmla="*/ 60 h 67"/>
                <a:gd name="T40" fmla="*/ 74 w 93"/>
                <a:gd name="T41" fmla="*/ 52 h 67"/>
                <a:gd name="T42" fmla="*/ 71 w 93"/>
                <a:gd name="T43" fmla="*/ 52 h 67"/>
                <a:gd name="T44" fmla="*/ 74 w 93"/>
                <a:gd name="T45" fmla="*/ 60 h 67"/>
                <a:gd name="T46" fmla="*/ 74 w 93"/>
                <a:gd name="T47" fmla="*/ 63 h 67"/>
                <a:gd name="T48" fmla="*/ 71 w 93"/>
                <a:gd name="T49" fmla="*/ 67 h 67"/>
                <a:gd name="T50" fmla="*/ 67 w 93"/>
                <a:gd name="T51" fmla="*/ 67 h 67"/>
                <a:gd name="T52" fmla="*/ 60 w 93"/>
                <a:gd name="T53" fmla="*/ 60 h 67"/>
                <a:gd name="T54" fmla="*/ 60 w 93"/>
                <a:gd name="T55" fmla="*/ 52 h 67"/>
                <a:gd name="T56" fmla="*/ 63 w 93"/>
                <a:gd name="T57" fmla="*/ 52 h 67"/>
                <a:gd name="T58" fmla="*/ 60 w 93"/>
                <a:gd name="T59" fmla="*/ 48 h 67"/>
                <a:gd name="T60" fmla="*/ 56 w 93"/>
                <a:gd name="T61" fmla="*/ 45 h 67"/>
                <a:gd name="T62" fmla="*/ 52 w 93"/>
                <a:gd name="T63" fmla="*/ 48 h 67"/>
                <a:gd name="T64" fmla="*/ 49 w 93"/>
                <a:gd name="T65" fmla="*/ 52 h 67"/>
                <a:gd name="T66" fmla="*/ 41 w 93"/>
                <a:gd name="T67" fmla="*/ 56 h 67"/>
                <a:gd name="T68" fmla="*/ 41 w 93"/>
                <a:gd name="T69" fmla="*/ 56 h 67"/>
                <a:gd name="T70" fmla="*/ 37 w 93"/>
                <a:gd name="T71" fmla="*/ 60 h 67"/>
                <a:gd name="T72" fmla="*/ 34 w 93"/>
                <a:gd name="T73" fmla="*/ 60 h 67"/>
                <a:gd name="T74" fmla="*/ 37 w 93"/>
                <a:gd name="T75" fmla="*/ 52 h 67"/>
                <a:gd name="T76" fmla="*/ 37 w 93"/>
                <a:gd name="T77" fmla="*/ 48 h 67"/>
                <a:gd name="T78" fmla="*/ 30 w 93"/>
                <a:gd name="T79" fmla="*/ 45 h 67"/>
                <a:gd name="T80" fmla="*/ 19 w 93"/>
                <a:gd name="T81" fmla="*/ 37 h 67"/>
                <a:gd name="T82" fmla="*/ 23 w 93"/>
                <a:gd name="T83" fmla="*/ 34 h 67"/>
                <a:gd name="T84" fmla="*/ 15 w 93"/>
                <a:gd name="T85" fmla="*/ 26 h 67"/>
                <a:gd name="T86" fmla="*/ 12 w 93"/>
                <a:gd name="T87" fmla="*/ 19 h 67"/>
                <a:gd name="T88" fmla="*/ 4 w 93"/>
                <a:gd name="T89" fmla="*/ 15 h 67"/>
                <a:gd name="T90" fmla="*/ 30 w 93"/>
                <a:gd name="T91" fmla="*/ 60 h 67"/>
                <a:gd name="T92" fmla="*/ 19 w 93"/>
                <a:gd name="T93" fmla="*/ 48 h 67"/>
                <a:gd name="T94" fmla="*/ 15 w 93"/>
                <a:gd name="T95" fmla="*/ 45 h 67"/>
                <a:gd name="T96" fmla="*/ 8 w 93"/>
                <a:gd name="T97" fmla="*/ 41 h 67"/>
                <a:gd name="T98" fmla="*/ 0 w 93"/>
                <a:gd name="T99" fmla="*/ 41 h 67"/>
                <a:gd name="T100" fmla="*/ 4 w 93"/>
                <a:gd name="T101" fmla="*/ 45 h 67"/>
                <a:gd name="T102" fmla="*/ 8 w 93"/>
                <a:gd name="T103" fmla="*/ 45 h 67"/>
                <a:gd name="T104" fmla="*/ 8 w 93"/>
                <a:gd name="T105" fmla="*/ 52 h 67"/>
                <a:gd name="T106" fmla="*/ 15 w 93"/>
                <a:gd name="T107" fmla="*/ 56 h 67"/>
                <a:gd name="T108" fmla="*/ 26 w 93"/>
                <a:gd name="T109" fmla="*/ 60 h 67"/>
                <a:gd name="T110" fmla="*/ 30 w 93"/>
                <a:gd name="T1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67">
                  <a:moveTo>
                    <a:pt x="4" y="15"/>
                  </a:moveTo>
                  <a:lnTo>
                    <a:pt x="4" y="11"/>
                  </a:lnTo>
                  <a:lnTo>
                    <a:pt x="8" y="11"/>
                  </a:lnTo>
                  <a:lnTo>
                    <a:pt x="19" y="15"/>
                  </a:lnTo>
                  <a:lnTo>
                    <a:pt x="26" y="15"/>
                  </a:lnTo>
                  <a:lnTo>
                    <a:pt x="30" y="19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7" y="8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56" y="8"/>
                  </a:lnTo>
                  <a:lnTo>
                    <a:pt x="60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78" y="19"/>
                  </a:lnTo>
                  <a:lnTo>
                    <a:pt x="78" y="23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89" y="26"/>
                  </a:lnTo>
                  <a:lnTo>
                    <a:pt x="93" y="30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2" y="30"/>
                  </a:lnTo>
                  <a:lnTo>
                    <a:pt x="78" y="34"/>
                  </a:lnTo>
                  <a:lnTo>
                    <a:pt x="78" y="37"/>
                  </a:lnTo>
                  <a:lnTo>
                    <a:pt x="78" y="41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6"/>
                  </a:lnTo>
                  <a:lnTo>
                    <a:pt x="74" y="60"/>
                  </a:lnTo>
                  <a:lnTo>
                    <a:pt x="74" y="56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4" y="60"/>
                  </a:lnTo>
                  <a:lnTo>
                    <a:pt x="71" y="60"/>
                  </a:lnTo>
                  <a:lnTo>
                    <a:pt x="74" y="63"/>
                  </a:lnTo>
                  <a:lnTo>
                    <a:pt x="74" y="67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67" y="67"/>
                  </a:lnTo>
                  <a:lnTo>
                    <a:pt x="63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3" y="52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2"/>
                  </a:lnTo>
                  <a:lnTo>
                    <a:pt x="45" y="52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7" y="52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4" y="45"/>
                  </a:lnTo>
                  <a:lnTo>
                    <a:pt x="30" y="45"/>
                  </a:lnTo>
                  <a:lnTo>
                    <a:pt x="23" y="41"/>
                  </a:lnTo>
                  <a:lnTo>
                    <a:pt x="19" y="37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3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30" y="60"/>
                  </a:moveTo>
                  <a:lnTo>
                    <a:pt x="23" y="48"/>
                  </a:lnTo>
                  <a:lnTo>
                    <a:pt x="19" y="48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52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3" y="60"/>
                  </a:lnTo>
                  <a:lnTo>
                    <a:pt x="26" y="60"/>
                  </a:lnTo>
                  <a:lnTo>
                    <a:pt x="30" y="60"/>
                  </a:lnTo>
                  <a:lnTo>
                    <a:pt x="30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5179508" y="2365391"/>
              <a:ext cx="428448" cy="315225"/>
            </a:xfrm>
            <a:custGeom>
              <a:avLst/>
              <a:gdLst>
                <a:gd name="T0" fmla="*/ 11 w 333"/>
                <a:gd name="T1" fmla="*/ 3 h 245"/>
                <a:gd name="T2" fmla="*/ 29 w 333"/>
                <a:gd name="T3" fmla="*/ 15 h 245"/>
                <a:gd name="T4" fmla="*/ 40 w 333"/>
                <a:gd name="T5" fmla="*/ 15 h 245"/>
                <a:gd name="T6" fmla="*/ 48 w 333"/>
                <a:gd name="T7" fmla="*/ 7 h 245"/>
                <a:gd name="T8" fmla="*/ 59 w 333"/>
                <a:gd name="T9" fmla="*/ 0 h 245"/>
                <a:gd name="T10" fmla="*/ 63 w 333"/>
                <a:gd name="T11" fmla="*/ 7 h 245"/>
                <a:gd name="T12" fmla="*/ 70 w 333"/>
                <a:gd name="T13" fmla="*/ 22 h 245"/>
                <a:gd name="T14" fmla="*/ 77 w 333"/>
                <a:gd name="T15" fmla="*/ 26 h 245"/>
                <a:gd name="T16" fmla="*/ 85 w 333"/>
                <a:gd name="T17" fmla="*/ 37 h 245"/>
                <a:gd name="T18" fmla="*/ 103 w 333"/>
                <a:gd name="T19" fmla="*/ 41 h 245"/>
                <a:gd name="T20" fmla="*/ 126 w 333"/>
                <a:gd name="T21" fmla="*/ 52 h 245"/>
                <a:gd name="T22" fmla="*/ 163 w 333"/>
                <a:gd name="T23" fmla="*/ 48 h 245"/>
                <a:gd name="T24" fmla="*/ 174 w 333"/>
                <a:gd name="T25" fmla="*/ 37 h 245"/>
                <a:gd name="T26" fmla="*/ 192 w 333"/>
                <a:gd name="T27" fmla="*/ 22 h 245"/>
                <a:gd name="T28" fmla="*/ 211 w 333"/>
                <a:gd name="T29" fmla="*/ 22 h 245"/>
                <a:gd name="T30" fmla="*/ 237 w 333"/>
                <a:gd name="T31" fmla="*/ 29 h 245"/>
                <a:gd name="T32" fmla="*/ 251 w 333"/>
                <a:gd name="T33" fmla="*/ 37 h 245"/>
                <a:gd name="T34" fmla="*/ 277 w 333"/>
                <a:gd name="T35" fmla="*/ 55 h 245"/>
                <a:gd name="T36" fmla="*/ 281 w 333"/>
                <a:gd name="T37" fmla="*/ 70 h 245"/>
                <a:gd name="T38" fmla="*/ 281 w 333"/>
                <a:gd name="T39" fmla="*/ 78 h 245"/>
                <a:gd name="T40" fmla="*/ 274 w 333"/>
                <a:gd name="T41" fmla="*/ 89 h 245"/>
                <a:gd name="T42" fmla="*/ 281 w 333"/>
                <a:gd name="T43" fmla="*/ 100 h 245"/>
                <a:gd name="T44" fmla="*/ 281 w 333"/>
                <a:gd name="T45" fmla="*/ 126 h 245"/>
                <a:gd name="T46" fmla="*/ 300 w 333"/>
                <a:gd name="T47" fmla="*/ 144 h 245"/>
                <a:gd name="T48" fmla="*/ 300 w 333"/>
                <a:gd name="T49" fmla="*/ 182 h 245"/>
                <a:gd name="T50" fmla="*/ 318 w 333"/>
                <a:gd name="T51" fmla="*/ 189 h 245"/>
                <a:gd name="T52" fmla="*/ 326 w 333"/>
                <a:gd name="T53" fmla="*/ 204 h 245"/>
                <a:gd name="T54" fmla="*/ 333 w 333"/>
                <a:gd name="T55" fmla="*/ 219 h 245"/>
                <a:gd name="T56" fmla="*/ 311 w 333"/>
                <a:gd name="T57" fmla="*/ 222 h 245"/>
                <a:gd name="T58" fmla="*/ 311 w 333"/>
                <a:gd name="T59" fmla="*/ 241 h 245"/>
                <a:gd name="T60" fmla="*/ 296 w 333"/>
                <a:gd name="T61" fmla="*/ 241 h 245"/>
                <a:gd name="T62" fmla="*/ 289 w 333"/>
                <a:gd name="T63" fmla="*/ 241 h 245"/>
                <a:gd name="T64" fmla="*/ 263 w 333"/>
                <a:gd name="T65" fmla="*/ 237 h 245"/>
                <a:gd name="T66" fmla="*/ 248 w 333"/>
                <a:gd name="T67" fmla="*/ 233 h 245"/>
                <a:gd name="T68" fmla="*/ 233 w 333"/>
                <a:gd name="T69" fmla="*/ 222 h 245"/>
                <a:gd name="T70" fmla="*/ 226 w 333"/>
                <a:gd name="T71" fmla="*/ 211 h 245"/>
                <a:gd name="T72" fmla="*/ 207 w 333"/>
                <a:gd name="T73" fmla="*/ 211 h 245"/>
                <a:gd name="T74" fmla="*/ 185 w 333"/>
                <a:gd name="T75" fmla="*/ 215 h 245"/>
                <a:gd name="T76" fmla="*/ 166 w 333"/>
                <a:gd name="T77" fmla="*/ 211 h 245"/>
                <a:gd name="T78" fmla="*/ 159 w 333"/>
                <a:gd name="T79" fmla="*/ 204 h 245"/>
                <a:gd name="T80" fmla="*/ 140 w 333"/>
                <a:gd name="T81" fmla="*/ 200 h 245"/>
                <a:gd name="T82" fmla="*/ 126 w 333"/>
                <a:gd name="T83" fmla="*/ 185 h 245"/>
                <a:gd name="T84" fmla="*/ 126 w 333"/>
                <a:gd name="T85" fmla="*/ 182 h 245"/>
                <a:gd name="T86" fmla="*/ 114 w 333"/>
                <a:gd name="T87" fmla="*/ 163 h 245"/>
                <a:gd name="T88" fmla="*/ 100 w 333"/>
                <a:gd name="T89" fmla="*/ 163 h 245"/>
                <a:gd name="T90" fmla="*/ 96 w 333"/>
                <a:gd name="T91" fmla="*/ 159 h 245"/>
                <a:gd name="T92" fmla="*/ 92 w 333"/>
                <a:gd name="T93" fmla="*/ 163 h 245"/>
                <a:gd name="T94" fmla="*/ 85 w 333"/>
                <a:gd name="T95" fmla="*/ 159 h 245"/>
                <a:gd name="T96" fmla="*/ 74 w 333"/>
                <a:gd name="T97" fmla="*/ 141 h 245"/>
                <a:gd name="T98" fmla="*/ 66 w 333"/>
                <a:gd name="T99" fmla="*/ 122 h 245"/>
                <a:gd name="T100" fmla="*/ 44 w 333"/>
                <a:gd name="T101" fmla="*/ 115 h 245"/>
                <a:gd name="T102" fmla="*/ 40 w 333"/>
                <a:gd name="T103" fmla="*/ 104 h 245"/>
                <a:gd name="T104" fmla="*/ 33 w 333"/>
                <a:gd name="T105" fmla="*/ 96 h 245"/>
                <a:gd name="T106" fmla="*/ 37 w 333"/>
                <a:gd name="T107" fmla="*/ 81 h 245"/>
                <a:gd name="T108" fmla="*/ 40 w 333"/>
                <a:gd name="T109" fmla="*/ 70 h 245"/>
                <a:gd name="T110" fmla="*/ 40 w 333"/>
                <a:gd name="T111" fmla="*/ 67 h 245"/>
                <a:gd name="T112" fmla="*/ 26 w 333"/>
                <a:gd name="T113" fmla="*/ 63 h 245"/>
                <a:gd name="T114" fmla="*/ 18 w 333"/>
                <a:gd name="T115" fmla="*/ 52 h 245"/>
                <a:gd name="T116" fmla="*/ 11 w 333"/>
                <a:gd name="T117" fmla="*/ 41 h 245"/>
                <a:gd name="T118" fmla="*/ 7 w 333"/>
                <a:gd name="T119" fmla="*/ 22 h 245"/>
                <a:gd name="T120" fmla="*/ 0 w 333"/>
                <a:gd name="T121" fmla="*/ 7 h 245"/>
                <a:gd name="T122" fmla="*/ 7 w 333"/>
                <a:gd name="T123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3" h="24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6" y="15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8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6" y="11"/>
                  </a:lnTo>
                  <a:lnTo>
                    <a:pt x="63" y="15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81" y="33"/>
                  </a:lnTo>
                  <a:lnTo>
                    <a:pt x="85" y="37"/>
                  </a:lnTo>
                  <a:lnTo>
                    <a:pt x="89" y="37"/>
                  </a:lnTo>
                  <a:lnTo>
                    <a:pt x="92" y="41"/>
                  </a:lnTo>
                  <a:lnTo>
                    <a:pt x="96" y="37"/>
                  </a:lnTo>
                  <a:lnTo>
                    <a:pt x="100" y="41"/>
                  </a:lnTo>
                  <a:lnTo>
                    <a:pt x="103" y="41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26" y="52"/>
                  </a:lnTo>
                  <a:lnTo>
                    <a:pt x="133" y="52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9" y="48"/>
                  </a:lnTo>
                  <a:lnTo>
                    <a:pt x="163" y="48"/>
                  </a:lnTo>
                  <a:lnTo>
                    <a:pt x="166" y="44"/>
                  </a:lnTo>
                  <a:lnTo>
                    <a:pt x="163" y="41"/>
                  </a:lnTo>
                  <a:lnTo>
                    <a:pt x="163" y="37"/>
                  </a:lnTo>
                  <a:lnTo>
                    <a:pt x="166" y="37"/>
                  </a:lnTo>
                  <a:lnTo>
                    <a:pt x="174" y="37"/>
                  </a:lnTo>
                  <a:lnTo>
                    <a:pt x="174" y="33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85" y="26"/>
                  </a:lnTo>
                  <a:lnTo>
                    <a:pt x="192" y="22"/>
                  </a:lnTo>
                  <a:lnTo>
                    <a:pt x="200" y="26"/>
                  </a:lnTo>
                  <a:lnTo>
                    <a:pt x="200" y="22"/>
                  </a:lnTo>
                  <a:lnTo>
                    <a:pt x="203" y="18"/>
                  </a:lnTo>
                  <a:lnTo>
                    <a:pt x="207" y="22"/>
                  </a:lnTo>
                  <a:lnTo>
                    <a:pt x="211" y="22"/>
                  </a:lnTo>
                  <a:lnTo>
                    <a:pt x="214" y="26"/>
                  </a:lnTo>
                  <a:lnTo>
                    <a:pt x="222" y="26"/>
                  </a:lnTo>
                  <a:lnTo>
                    <a:pt x="229" y="33"/>
                  </a:lnTo>
                  <a:lnTo>
                    <a:pt x="233" y="33"/>
                  </a:lnTo>
                  <a:lnTo>
                    <a:pt x="237" y="29"/>
                  </a:lnTo>
                  <a:lnTo>
                    <a:pt x="244" y="33"/>
                  </a:lnTo>
                  <a:lnTo>
                    <a:pt x="248" y="33"/>
                  </a:lnTo>
                  <a:lnTo>
                    <a:pt x="248" y="37"/>
                  </a:lnTo>
                  <a:lnTo>
                    <a:pt x="248" y="41"/>
                  </a:lnTo>
                  <a:lnTo>
                    <a:pt x="251" y="37"/>
                  </a:lnTo>
                  <a:lnTo>
                    <a:pt x="259" y="41"/>
                  </a:lnTo>
                  <a:lnTo>
                    <a:pt x="266" y="48"/>
                  </a:lnTo>
                  <a:lnTo>
                    <a:pt x="274" y="48"/>
                  </a:lnTo>
                  <a:lnTo>
                    <a:pt x="277" y="52"/>
                  </a:lnTo>
                  <a:lnTo>
                    <a:pt x="277" y="55"/>
                  </a:lnTo>
                  <a:lnTo>
                    <a:pt x="277" y="55"/>
                  </a:lnTo>
                  <a:lnTo>
                    <a:pt x="277" y="59"/>
                  </a:lnTo>
                  <a:lnTo>
                    <a:pt x="277" y="63"/>
                  </a:lnTo>
                  <a:lnTo>
                    <a:pt x="281" y="67"/>
                  </a:lnTo>
                  <a:lnTo>
                    <a:pt x="281" y="70"/>
                  </a:lnTo>
                  <a:lnTo>
                    <a:pt x="281" y="70"/>
                  </a:lnTo>
                  <a:lnTo>
                    <a:pt x="277" y="74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77" y="81"/>
                  </a:lnTo>
                  <a:lnTo>
                    <a:pt x="274" y="81"/>
                  </a:lnTo>
                  <a:lnTo>
                    <a:pt x="274" y="85"/>
                  </a:lnTo>
                  <a:lnTo>
                    <a:pt x="277" y="85"/>
                  </a:lnTo>
                  <a:lnTo>
                    <a:pt x="274" y="89"/>
                  </a:lnTo>
                  <a:lnTo>
                    <a:pt x="274" y="92"/>
                  </a:lnTo>
                  <a:lnTo>
                    <a:pt x="277" y="96"/>
                  </a:lnTo>
                  <a:lnTo>
                    <a:pt x="277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77" y="107"/>
                  </a:lnTo>
                  <a:lnTo>
                    <a:pt x="277" y="111"/>
                  </a:lnTo>
                  <a:lnTo>
                    <a:pt x="281" y="118"/>
                  </a:lnTo>
                  <a:lnTo>
                    <a:pt x="285" y="126"/>
                  </a:lnTo>
                  <a:lnTo>
                    <a:pt x="281" y="126"/>
                  </a:lnTo>
                  <a:lnTo>
                    <a:pt x="285" y="130"/>
                  </a:lnTo>
                  <a:lnTo>
                    <a:pt x="285" y="133"/>
                  </a:lnTo>
                  <a:lnTo>
                    <a:pt x="300" y="133"/>
                  </a:lnTo>
                  <a:lnTo>
                    <a:pt x="303" y="141"/>
                  </a:lnTo>
                  <a:lnTo>
                    <a:pt x="300" y="144"/>
                  </a:lnTo>
                  <a:lnTo>
                    <a:pt x="303" y="148"/>
                  </a:lnTo>
                  <a:lnTo>
                    <a:pt x="303" y="152"/>
                  </a:lnTo>
                  <a:lnTo>
                    <a:pt x="289" y="167"/>
                  </a:lnTo>
                  <a:lnTo>
                    <a:pt x="300" y="178"/>
                  </a:lnTo>
                  <a:lnTo>
                    <a:pt x="300" y="182"/>
                  </a:lnTo>
                  <a:lnTo>
                    <a:pt x="303" y="185"/>
                  </a:lnTo>
                  <a:lnTo>
                    <a:pt x="307" y="185"/>
                  </a:lnTo>
                  <a:lnTo>
                    <a:pt x="311" y="189"/>
                  </a:lnTo>
                  <a:lnTo>
                    <a:pt x="314" y="189"/>
                  </a:lnTo>
                  <a:lnTo>
                    <a:pt x="318" y="189"/>
                  </a:lnTo>
                  <a:lnTo>
                    <a:pt x="318" y="193"/>
                  </a:lnTo>
                  <a:lnTo>
                    <a:pt x="322" y="193"/>
                  </a:lnTo>
                  <a:lnTo>
                    <a:pt x="322" y="196"/>
                  </a:lnTo>
                  <a:lnTo>
                    <a:pt x="326" y="200"/>
                  </a:lnTo>
                  <a:lnTo>
                    <a:pt x="326" y="204"/>
                  </a:lnTo>
                  <a:lnTo>
                    <a:pt x="326" y="207"/>
                  </a:lnTo>
                  <a:lnTo>
                    <a:pt x="329" y="207"/>
                  </a:lnTo>
                  <a:lnTo>
                    <a:pt x="333" y="207"/>
                  </a:lnTo>
                  <a:lnTo>
                    <a:pt x="333" y="215"/>
                  </a:lnTo>
                  <a:lnTo>
                    <a:pt x="333" y="219"/>
                  </a:lnTo>
                  <a:lnTo>
                    <a:pt x="329" y="215"/>
                  </a:lnTo>
                  <a:lnTo>
                    <a:pt x="318" y="219"/>
                  </a:lnTo>
                  <a:lnTo>
                    <a:pt x="318" y="219"/>
                  </a:lnTo>
                  <a:lnTo>
                    <a:pt x="314" y="222"/>
                  </a:lnTo>
                  <a:lnTo>
                    <a:pt x="311" y="222"/>
                  </a:lnTo>
                  <a:lnTo>
                    <a:pt x="311" y="226"/>
                  </a:lnTo>
                  <a:lnTo>
                    <a:pt x="311" y="230"/>
                  </a:lnTo>
                  <a:lnTo>
                    <a:pt x="311" y="233"/>
                  </a:lnTo>
                  <a:lnTo>
                    <a:pt x="311" y="237"/>
                  </a:lnTo>
                  <a:lnTo>
                    <a:pt x="311" y="241"/>
                  </a:lnTo>
                  <a:lnTo>
                    <a:pt x="311" y="241"/>
                  </a:lnTo>
                  <a:lnTo>
                    <a:pt x="307" y="241"/>
                  </a:lnTo>
                  <a:lnTo>
                    <a:pt x="307" y="245"/>
                  </a:lnTo>
                  <a:lnTo>
                    <a:pt x="300" y="241"/>
                  </a:lnTo>
                  <a:lnTo>
                    <a:pt x="296" y="241"/>
                  </a:lnTo>
                  <a:lnTo>
                    <a:pt x="296" y="237"/>
                  </a:lnTo>
                  <a:lnTo>
                    <a:pt x="292" y="237"/>
                  </a:lnTo>
                  <a:lnTo>
                    <a:pt x="292" y="241"/>
                  </a:lnTo>
                  <a:lnTo>
                    <a:pt x="292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5" y="237"/>
                  </a:lnTo>
                  <a:lnTo>
                    <a:pt x="277" y="237"/>
                  </a:lnTo>
                  <a:lnTo>
                    <a:pt x="274" y="237"/>
                  </a:lnTo>
                  <a:lnTo>
                    <a:pt x="263" y="237"/>
                  </a:lnTo>
                  <a:lnTo>
                    <a:pt x="259" y="233"/>
                  </a:lnTo>
                  <a:lnTo>
                    <a:pt x="259" y="233"/>
                  </a:lnTo>
                  <a:lnTo>
                    <a:pt x="255" y="237"/>
                  </a:lnTo>
                  <a:lnTo>
                    <a:pt x="251" y="233"/>
                  </a:lnTo>
                  <a:lnTo>
                    <a:pt x="248" y="233"/>
                  </a:lnTo>
                  <a:lnTo>
                    <a:pt x="237" y="233"/>
                  </a:lnTo>
                  <a:lnTo>
                    <a:pt x="237" y="233"/>
                  </a:lnTo>
                  <a:lnTo>
                    <a:pt x="237" y="230"/>
                  </a:lnTo>
                  <a:lnTo>
                    <a:pt x="237" y="226"/>
                  </a:lnTo>
                  <a:lnTo>
                    <a:pt x="233" y="222"/>
                  </a:lnTo>
                  <a:lnTo>
                    <a:pt x="229" y="215"/>
                  </a:lnTo>
                  <a:lnTo>
                    <a:pt x="229" y="211"/>
                  </a:lnTo>
                  <a:lnTo>
                    <a:pt x="226" y="211"/>
                  </a:lnTo>
                  <a:lnTo>
                    <a:pt x="226" y="211"/>
                  </a:lnTo>
                  <a:lnTo>
                    <a:pt x="226" y="211"/>
                  </a:lnTo>
                  <a:lnTo>
                    <a:pt x="222" y="211"/>
                  </a:lnTo>
                  <a:lnTo>
                    <a:pt x="218" y="211"/>
                  </a:lnTo>
                  <a:lnTo>
                    <a:pt x="211" y="215"/>
                  </a:lnTo>
                  <a:lnTo>
                    <a:pt x="211" y="215"/>
                  </a:lnTo>
                  <a:lnTo>
                    <a:pt x="207" y="211"/>
                  </a:lnTo>
                  <a:lnTo>
                    <a:pt x="207" y="215"/>
                  </a:lnTo>
                  <a:lnTo>
                    <a:pt x="203" y="219"/>
                  </a:lnTo>
                  <a:lnTo>
                    <a:pt x="196" y="222"/>
                  </a:lnTo>
                  <a:lnTo>
                    <a:pt x="189" y="219"/>
                  </a:lnTo>
                  <a:lnTo>
                    <a:pt x="185" y="215"/>
                  </a:lnTo>
                  <a:lnTo>
                    <a:pt x="181" y="219"/>
                  </a:lnTo>
                  <a:lnTo>
                    <a:pt x="177" y="219"/>
                  </a:lnTo>
                  <a:lnTo>
                    <a:pt x="174" y="215"/>
                  </a:lnTo>
                  <a:lnTo>
                    <a:pt x="170" y="215"/>
                  </a:lnTo>
                  <a:lnTo>
                    <a:pt x="166" y="211"/>
                  </a:lnTo>
                  <a:lnTo>
                    <a:pt x="163" y="211"/>
                  </a:lnTo>
                  <a:lnTo>
                    <a:pt x="159" y="207"/>
                  </a:lnTo>
                  <a:lnTo>
                    <a:pt x="163" y="204"/>
                  </a:lnTo>
                  <a:lnTo>
                    <a:pt x="159" y="204"/>
                  </a:lnTo>
                  <a:lnTo>
                    <a:pt x="159" y="204"/>
                  </a:lnTo>
                  <a:lnTo>
                    <a:pt x="155" y="204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200"/>
                  </a:lnTo>
                  <a:lnTo>
                    <a:pt x="140" y="200"/>
                  </a:lnTo>
                  <a:lnTo>
                    <a:pt x="137" y="196"/>
                  </a:lnTo>
                  <a:lnTo>
                    <a:pt x="129" y="189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9" y="182"/>
                  </a:lnTo>
                  <a:lnTo>
                    <a:pt x="129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2" y="182"/>
                  </a:lnTo>
                  <a:lnTo>
                    <a:pt x="122" y="174"/>
                  </a:lnTo>
                  <a:lnTo>
                    <a:pt x="118" y="170"/>
                  </a:lnTo>
                  <a:lnTo>
                    <a:pt x="114" y="167"/>
                  </a:lnTo>
                  <a:lnTo>
                    <a:pt x="114" y="163"/>
                  </a:lnTo>
                  <a:lnTo>
                    <a:pt x="111" y="159"/>
                  </a:lnTo>
                  <a:lnTo>
                    <a:pt x="107" y="16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0" y="163"/>
                  </a:lnTo>
                  <a:lnTo>
                    <a:pt x="96" y="159"/>
                  </a:lnTo>
                  <a:lnTo>
                    <a:pt x="100" y="159"/>
                  </a:lnTo>
                  <a:lnTo>
                    <a:pt x="100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2" y="159"/>
                  </a:lnTo>
                  <a:lnTo>
                    <a:pt x="96" y="159"/>
                  </a:lnTo>
                  <a:lnTo>
                    <a:pt x="96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5" y="159"/>
                  </a:lnTo>
                  <a:lnTo>
                    <a:pt x="81" y="156"/>
                  </a:lnTo>
                  <a:lnTo>
                    <a:pt x="81" y="148"/>
                  </a:lnTo>
                  <a:lnTo>
                    <a:pt x="74" y="148"/>
                  </a:lnTo>
                  <a:lnTo>
                    <a:pt x="74" y="144"/>
                  </a:lnTo>
                  <a:lnTo>
                    <a:pt x="74" y="141"/>
                  </a:lnTo>
                  <a:lnTo>
                    <a:pt x="77" y="137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3" y="122"/>
                  </a:lnTo>
                  <a:lnTo>
                    <a:pt x="52" y="115"/>
                  </a:lnTo>
                  <a:lnTo>
                    <a:pt x="48" y="115"/>
                  </a:lnTo>
                  <a:lnTo>
                    <a:pt x="48" y="118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2"/>
                  </a:lnTo>
                  <a:lnTo>
                    <a:pt x="33" y="89"/>
                  </a:lnTo>
                  <a:lnTo>
                    <a:pt x="37" y="8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0" y="81"/>
                  </a:lnTo>
                  <a:lnTo>
                    <a:pt x="40" y="78"/>
                  </a:lnTo>
                  <a:lnTo>
                    <a:pt x="40" y="74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0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59"/>
                  </a:lnTo>
                  <a:lnTo>
                    <a:pt x="22" y="55"/>
                  </a:lnTo>
                  <a:lnTo>
                    <a:pt x="18" y="55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5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5" y="44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5155064" y="2326793"/>
              <a:ext cx="75912" cy="57899"/>
            </a:xfrm>
            <a:custGeom>
              <a:avLst/>
              <a:gdLst>
                <a:gd name="T0" fmla="*/ 0 w 59"/>
                <a:gd name="T1" fmla="*/ 0 h 45"/>
                <a:gd name="T2" fmla="*/ 4 w 59"/>
                <a:gd name="T3" fmla="*/ 0 h 45"/>
                <a:gd name="T4" fmla="*/ 11 w 59"/>
                <a:gd name="T5" fmla="*/ 0 h 45"/>
                <a:gd name="T6" fmla="*/ 15 w 59"/>
                <a:gd name="T7" fmla="*/ 0 h 45"/>
                <a:gd name="T8" fmla="*/ 26 w 59"/>
                <a:gd name="T9" fmla="*/ 0 h 45"/>
                <a:gd name="T10" fmla="*/ 30 w 59"/>
                <a:gd name="T11" fmla="*/ 4 h 45"/>
                <a:gd name="T12" fmla="*/ 34 w 59"/>
                <a:gd name="T13" fmla="*/ 4 h 45"/>
                <a:gd name="T14" fmla="*/ 37 w 59"/>
                <a:gd name="T15" fmla="*/ 8 h 45"/>
                <a:gd name="T16" fmla="*/ 37 w 59"/>
                <a:gd name="T17" fmla="*/ 11 h 45"/>
                <a:gd name="T18" fmla="*/ 37 w 59"/>
                <a:gd name="T19" fmla="*/ 11 h 45"/>
                <a:gd name="T20" fmla="*/ 45 w 59"/>
                <a:gd name="T21" fmla="*/ 19 h 45"/>
                <a:gd name="T22" fmla="*/ 45 w 59"/>
                <a:gd name="T23" fmla="*/ 19 h 45"/>
                <a:gd name="T24" fmla="*/ 41 w 59"/>
                <a:gd name="T25" fmla="*/ 22 h 45"/>
                <a:gd name="T26" fmla="*/ 45 w 59"/>
                <a:gd name="T27" fmla="*/ 26 h 45"/>
                <a:gd name="T28" fmla="*/ 52 w 59"/>
                <a:gd name="T29" fmla="*/ 30 h 45"/>
                <a:gd name="T30" fmla="*/ 56 w 59"/>
                <a:gd name="T31" fmla="*/ 30 h 45"/>
                <a:gd name="T32" fmla="*/ 59 w 59"/>
                <a:gd name="T33" fmla="*/ 33 h 45"/>
                <a:gd name="T34" fmla="*/ 56 w 59"/>
                <a:gd name="T35" fmla="*/ 33 h 45"/>
                <a:gd name="T36" fmla="*/ 59 w 59"/>
                <a:gd name="T37" fmla="*/ 37 h 45"/>
                <a:gd name="T38" fmla="*/ 56 w 59"/>
                <a:gd name="T39" fmla="*/ 41 h 45"/>
                <a:gd name="T40" fmla="*/ 56 w 59"/>
                <a:gd name="T41" fmla="*/ 45 h 45"/>
                <a:gd name="T42" fmla="*/ 52 w 59"/>
                <a:gd name="T43" fmla="*/ 45 h 45"/>
                <a:gd name="T44" fmla="*/ 45 w 59"/>
                <a:gd name="T45" fmla="*/ 33 h 45"/>
                <a:gd name="T46" fmla="*/ 41 w 59"/>
                <a:gd name="T47" fmla="*/ 33 h 45"/>
                <a:gd name="T48" fmla="*/ 37 w 59"/>
                <a:gd name="T49" fmla="*/ 30 h 45"/>
                <a:gd name="T50" fmla="*/ 37 w 59"/>
                <a:gd name="T51" fmla="*/ 30 h 45"/>
                <a:gd name="T52" fmla="*/ 34 w 59"/>
                <a:gd name="T53" fmla="*/ 30 h 45"/>
                <a:gd name="T54" fmla="*/ 30 w 59"/>
                <a:gd name="T55" fmla="*/ 26 h 45"/>
                <a:gd name="T56" fmla="*/ 26 w 59"/>
                <a:gd name="T57" fmla="*/ 26 h 45"/>
                <a:gd name="T58" fmla="*/ 22 w 59"/>
                <a:gd name="T59" fmla="*/ 26 h 45"/>
                <a:gd name="T60" fmla="*/ 22 w 59"/>
                <a:gd name="T61" fmla="*/ 26 h 45"/>
                <a:gd name="T62" fmla="*/ 19 w 59"/>
                <a:gd name="T63" fmla="*/ 22 h 45"/>
                <a:gd name="T64" fmla="*/ 19 w 59"/>
                <a:gd name="T65" fmla="*/ 22 h 45"/>
                <a:gd name="T66" fmla="*/ 11 w 59"/>
                <a:gd name="T67" fmla="*/ 22 h 45"/>
                <a:gd name="T68" fmla="*/ 8 w 59"/>
                <a:gd name="T69" fmla="*/ 19 h 45"/>
                <a:gd name="T70" fmla="*/ 8 w 59"/>
                <a:gd name="T71" fmla="*/ 15 h 45"/>
                <a:gd name="T72" fmla="*/ 8 w 59"/>
                <a:gd name="T73" fmla="*/ 11 h 45"/>
                <a:gd name="T74" fmla="*/ 8 w 59"/>
                <a:gd name="T75" fmla="*/ 8 h 45"/>
                <a:gd name="T76" fmla="*/ 4 w 59"/>
                <a:gd name="T77" fmla="*/ 8 h 45"/>
                <a:gd name="T78" fmla="*/ 4 w 59"/>
                <a:gd name="T79" fmla="*/ 4 h 45"/>
                <a:gd name="T80" fmla="*/ 0 w 59"/>
                <a:gd name="T8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45">
                  <a:moveTo>
                    <a:pt x="0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2"/>
                  </a:lnTo>
                  <a:lnTo>
                    <a:pt x="45" y="26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59" y="33"/>
                  </a:lnTo>
                  <a:lnTo>
                    <a:pt x="56" y="33"/>
                  </a:lnTo>
                  <a:lnTo>
                    <a:pt x="59" y="37"/>
                  </a:lnTo>
                  <a:lnTo>
                    <a:pt x="56" y="41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1" y="22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Freeform 79"/>
            <p:cNvSpPr>
              <a:spLocks noEditPoints="1"/>
            </p:cNvSpPr>
            <p:nvPr/>
          </p:nvSpPr>
          <p:spPr bwMode="auto">
            <a:xfrm>
              <a:off x="4802526" y="2312640"/>
              <a:ext cx="396282" cy="142816"/>
            </a:xfrm>
            <a:custGeom>
              <a:avLst/>
              <a:gdLst>
                <a:gd name="T0" fmla="*/ 15 w 308"/>
                <a:gd name="T1" fmla="*/ 11 h 111"/>
                <a:gd name="T2" fmla="*/ 26 w 308"/>
                <a:gd name="T3" fmla="*/ 0 h 111"/>
                <a:gd name="T4" fmla="*/ 45 w 308"/>
                <a:gd name="T5" fmla="*/ 11 h 111"/>
                <a:gd name="T6" fmla="*/ 41 w 308"/>
                <a:gd name="T7" fmla="*/ 19 h 111"/>
                <a:gd name="T8" fmla="*/ 19 w 308"/>
                <a:gd name="T9" fmla="*/ 30 h 111"/>
                <a:gd name="T10" fmla="*/ 15 w 308"/>
                <a:gd name="T11" fmla="*/ 26 h 111"/>
                <a:gd name="T12" fmla="*/ 8 w 308"/>
                <a:gd name="T13" fmla="*/ 22 h 111"/>
                <a:gd name="T14" fmla="*/ 233 w 308"/>
                <a:gd name="T15" fmla="*/ 19 h 111"/>
                <a:gd name="T16" fmla="*/ 215 w 308"/>
                <a:gd name="T17" fmla="*/ 15 h 111"/>
                <a:gd name="T18" fmla="*/ 185 w 308"/>
                <a:gd name="T19" fmla="*/ 19 h 111"/>
                <a:gd name="T20" fmla="*/ 167 w 308"/>
                <a:gd name="T21" fmla="*/ 11 h 111"/>
                <a:gd name="T22" fmla="*/ 152 w 308"/>
                <a:gd name="T23" fmla="*/ 7 h 111"/>
                <a:gd name="T24" fmla="*/ 133 w 308"/>
                <a:gd name="T25" fmla="*/ 0 h 111"/>
                <a:gd name="T26" fmla="*/ 104 w 308"/>
                <a:gd name="T27" fmla="*/ 4 h 111"/>
                <a:gd name="T28" fmla="*/ 89 w 308"/>
                <a:gd name="T29" fmla="*/ 15 h 111"/>
                <a:gd name="T30" fmla="*/ 67 w 308"/>
                <a:gd name="T31" fmla="*/ 15 h 111"/>
                <a:gd name="T32" fmla="*/ 56 w 308"/>
                <a:gd name="T33" fmla="*/ 22 h 111"/>
                <a:gd name="T34" fmla="*/ 48 w 308"/>
                <a:gd name="T35" fmla="*/ 30 h 111"/>
                <a:gd name="T36" fmla="*/ 41 w 308"/>
                <a:gd name="T37" fmla="*/ 33 h 111"/>
                <a:gd name="T38" fmla="*/ 22 w 308"/>
                <a:gd name="T39" fmla="*/ 30 h 111"/>
                <a:gd name="T40" fmla="*/ 11 w 308"/>
                <a:gd name="T41" fmla="*/ 44 h 111"/>
                <a:gd name="T42" fmla="*/ 22 w 308"/>
                <a:gd name="T43" fmla="*/ 48 h 111"/>
                <a:gd name="T44" fmla="*/ 22 w 308"/>
                <a:gd name="T45" fmla="*/ 59 h 111"/>
                <a:gd name="T46" fmla="*/ 22 w 308"/>
                <a:gd name="T47" fmla="*/ 63 h 111"/>
                <a:gd name="T48" fmla="*/ 15 w 308"/>
                <a:gd name="T49" fmla="*/ 67 h 111"/>
                <a:gd name="T50" fmla="*/ 22 w 308"/>
                <a:gd name="T51" fmla="*/ 74 h 111"/>
                <a:gd name="T52" fmla="*/ 30 w 308"/>
                <a:gd name="T53" fmla="*/ 85 h 111"/>
                <a:gd name="T54" fmla="*/ 30 w 308"/>
                <a:gd name="T55" fmla="*/ 96 h 111"/>
                <a:gd name="T56" fmla="*/ 34 w 308"/>
                <a:gd name="T57" fmla="*/ 96 h 111"/>
                <a:gd name="T58" fmla="*/ 41 w 308"/>
                <a:gd name="T59" fmla="*/ 100 h 111"/>
                <a:gd name="T60" fmla="*/ 52 w 308"/>
                <a:gd name="T61" fmla="*/ 96 h 111"/>
                <a:gd name="T62" fmla="*/ 59 w 308"/>
                <a:gd name="T63" fmla="*/ 104 h 111"/>
                <a:gd name="T64" fmla="*/ 74 w 308"/>
                <a:gd name="T65" fmla="*/ 108 h 111"/>
                <a:gd name="T66" fmla="*/ 85 w 308"/>
                <a:gd name="T67" fmla="*/ 100 h 111"/>
                <a:gd name="T68" fmla="*/ 111 w 308"/>
                <a:gd name="T69" fmla="*/ 108 h 111"/>
                <a:gd name="T70" fmla="*/ 141 w 308"/>
                <a:gd name="T71" fmla="*/ 104 h 111"/>
                <a:gd name="T72" fmla="*/ 167 w 308"/>
                <a:gd name="T73" fmla="*/ 96 h 111"/>
                <a:gd name="T74" fmla="*/ 167 w 308"/>
                <a:gd name="T75" fmla="*/ 104 h 111"/>
                <a:gd name="T76" fmla="*/ 182 w 308"/>
                <a:gd name="T77" fmla="*/ 108 h 111"/>
                <a:gd name="T78" fmla="*/ 189 w 308"/>
                <a:gd name="T79" fmla="*/ 96 h 111"/>
                <a:gd name="T80" fmla="*/ 215 w 308"/>
                <a:gd name="T81" fmla="*/ 93 h 111"/>
                <a:gd name="T82" fmla="*/ 241 w 308"/>
                <a:gd name="T83" fmla="*/ 89 h 111"/>
                <a:gd name="T84" fmla="*/ 270 w 308"/>
                <a:gd name="T85" fmla="*/ 89 h 111"/>
                <a:gd name="T86" fmla="*/ 296 w 308"/>
                <a:gd name="T87" fmla="*/ 85 h 111"/>
                <a:gd name="T88" fmla="*/ 304 w 308"/>
                <a:gd name="T89" fmla="*/ 82 h 111"/>
                <a:gd name="T90" fmla="*/ 296 w 308"/>
                <a:gd name="T91" fmla="*/ 63 h 111"/>
                <a:gd name="T92" fmla="*/ 293 w 308"/>
                <a:gd name="T93" fmla="*/ 44 h 111"/>
                <a:gd name="T94" fmla="*/ 293 w 308"/>
                <a:gd name="T95" fmla="*/ 33 h 111"/>
                <a:gd name="T96" fmla="*/ 278 w 308"/>
                <a:gd name="T97" fmla="*/ 19 h 111"/>
                <a:gd name="T98" fmla="*/ 259 w 308"/>
                <a:gd name="T99" fmla="*/ 7 h 111"/>
                <a:gd name="T100" fmla="*/ 248 w 308"/>
                <a:gd name="T101" fmla="*/ 4 h 111"/>
                <a:gd name="T102" fmla="*/ 37 w 308"/>
                <a:gd name="T103" fmla="*/ 100 h 111"/>
                <a:gd name="T104" fmla="*/ 8 w 308"/>
                <a:gd name="T105" fmla="*/ 3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8" h="111">
                  <a:moveTo>
                    <a:pt x="8" y="22"/>
                  </a:moveTo>
                  <a:lnTo>
                    <a:pt x="11" y="22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5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1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19" y="30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close/>
                  <a:moveTo>
                    <a:pt x="248" y="4"/>
                  </a:moveTo>
                  <a:lnTo>
                    <a:pt x="245" y="7"/>
                  </a:lnTo>
                  <a:lnTo>
                    <a:pt x="245" y="11"/>
                  </a:lnTo>
                  <a:lnTo>
                    <a:pt x="241" y="11"/>
                  </a:lnTo>
                  <a:lnTo>
                    <a:pt x="233" y="15"/>
                  </a:lnTo>
                  <a:lnTo>
                    <a:pt x="233" y="19"/>
                  </a:lnTo>
                  <a:lnTo>
                    <a:pt x="230" y="19"/>
                  </a:lnTo>
                  <a:lnTo>
                    <a:pt x="226" y="19"/>
                  </a:lnTo>
                  <a:lnTo>
                    <a:pt x="219" y="19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5" y="15"/>
                  </a:lnTo>
                  <a:lnTo>
                    <a:pt x="211" y="15"/>
                  </a:lnTo>
                  <a:lnTo>
                    <a:pt x="204" y="19"/>
                  </a:lnTo>
                  <a:lnTo>
                    <a:pt x="196" y="19"/>
                  </a:lnTo>
                  <a:lnTo>
                    <a:pt x="193" y="19"/>
                  </a:lnTo>
                  <a:lnTo>
                    <a:pt x="189" y="15"/>
                  </a:lnTo>
                  <a:lnTo>
                    <a:pt x="185" y="19"/>
                  </a:lnTo>
                  <a:lnTo>
                    <a:pt x="182" y="15"/>
                  </a:lnTo>
                  <a:lnTo>
                    <a:pt x="178" y="15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3" y="7"/>
                  </a:lnTo>
                  <a:lnTo>
                    <a:pt x="163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08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3" y="11"/>
                  </a:lnTo>
                  <a:lnTo>
                    <a:pt x="89" y="11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9" y="19"/>
                  </a:lnTo>
                  <a:lnTo>
                    <a:pt x="82" y="19"/>
                  </a:lnTo>
                  <a:lnTo>
                    <a:pt x="74" y="15"/>
                  </a:lnTo>
                  <a:lnTo>
                    <a:pt x="71" y="15"/>
                  </a:lnTo>
                  <a:lnTo>
                    <a:pt x="67" y="15"/>
                  </a:lnTo>
                  <a:lnTo>
                    <a:pt x="63" y="15"/>
                  </a:lnTo>
                  <a:lnTo>
                    <a:pt x="59" y="19"/>
                  </a:lnTo>
                  <a:lnTo>
                    <a:pt x="56" y="15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59" y="22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3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52" y="33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37" y="33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0" y="33"/>
                  </a:lnTo>
                  <a:lnTo>
                    <a:pt x="26" y="33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2" y="56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2" y="59"/>
                  </a:lnTo>
                  <a:lnTo>
                    <a:pt x="19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6" y="78"/>
                  </a:lnTo>
                  <a:lnTo>
                    <a:pt x="30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4" y="89"/>
                  </a:lnTo>
                  <a:lnTo>
                    <a:pt x="34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6"/>
                  </a:lnTo>
                  <a:lnTo>
                    <a:pt x="37" y="93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7" y="100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5" y="100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7" y="108"/>
                  </a:lnTo>
                  <a:lnTo>
                    <a:pt x="71" y="108"/>
                  </a:lnTo>
                  <a:lnTo>
                    <a:pt x="74" y="108"/>
                  </a:lnTo>
                  <a:lnTo>
                    <a:pt x="78" y="108"/>
                  </a:lnTo>
                  <a:lnTo>
                    <a:pt x="78" y="104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96"/>
                  </a:lnTo>
                  <a:lnTo>
                    <a:pt x="89" y="96"/>
                  </a:lnTo>
                  <a:lnTo>
                    <a:pt x="96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1" y="108"/>
                  </a:lnTo>
                  <a:lnTo>
                    <a:pt x="119" y="108"/>
                  </a:lnTo>
                  <a:lnTo>
                    <a:pt x="133" y="108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8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8" y="96"/>
                  </a:lnTo>
                  <a:lnTo>
                    <a:pt x="152" y="93"/>
                  </a:lnTo>
                  <a:lnTo>
                    <a:pt x="156" y="96"/>
                  </a:lnTo>
                  <a:lnTo>
                    <a:pt x="163" y="96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1" y="93"/>
                  </a:lnTo>
                  <a:lnTo>
                    <a:pt x="174" y="93"/>
                  </a:lnTo>
                  <a:lnTo>
                    <a:pt x="174" y="96"/>
                  </a:lnTo>
                  <a:lnTo>
                    <a:pt x="171" y="100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4" y="111"/>
                  </a:lnTo>
                  <a:lnTo>
                    <a:pt x="178" y="108"/>
                  </a:lnTo>
                  <a:lnTo>
                    <a:pt x="182" y="108"/>
                  </a:lnTo>
                  <a:lnTo>
                    <a:pt x="178" y="104"/>
                  </a:lnTo>
                  <a:lnTo>
                    <a:pt x="182" y="104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200" y="96"/>
                  </a:lnTo>
                  <a:lnTo>
                    <a:pt x="200" y="93"/>
                  </a:lnTo>
                  <a:lnTo>
                    <a:pt x="204" y="93"/>
                  </a:lnTo>
                  <a:lnTo>
                    <a:pt x="211" y="93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22" y="96"/>
                  </a:lnTo>
                  <a:lnTo>
                    <a:pt x="230" y="96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7" y="89"/>
                  </a:lnTo>
                  <a:lnTo>
                    <a:pt x="241" y="89"/>
                  </a:lnTo>
                  <a:lnTo>
                    <a:pt x="245" y="89"/>
                  </a:lnTo>
                  <a:lnTo>
                    <a:pt x="248" y="89"/>
                  </a:lnTo>
                  <a:lnTo>
                    <a:pt x="256" y="89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0" y="89"/>
                  </a:lnTo>
                  <a:lnTo>
                    <a:pt x="274" y="85"/>
                  </a:lnTo>
                  <a:lnTo>
                    <a:pt x="278" y="85"/>
                  </a:lnTo>
                  <a:lnTo>
                    <a:pt x="282" y="82"/>
                  </a:lnTo>
                  <a:lnTo>
                    <a:pt x="285" y="82"/>
                  </a:lnTo>
                  <a:lnTo>
                    <a:pt x="293" y="85"/>
                  </a:lnTo>
                  <a:lnTo>
                    <a:pt x="296" y="85"/>
                  </a:lnTo>
                  <a:lnTo>
                    <a:pt x="300" y="85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304" y="89"/>
                  </a:lnTo>
                  <a:lnTo>
                    <a:pt x="308" y="85"/>
                  </a:lnTo>
                  <a:lnTo>
                    <a:pt x="304" y="82"/>
                  </a:lnTo>
                  <a:lnTo>
                    <a:pt x="300" y="78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6" y="70"/>
                  </a:lnTo>
                  <a:lnTo>
                    <a:pt x="300" y="63"/>
                  </a:lnTo>
                  <a:lnTo>
                    <a:pt x="296" y="63"/>
                  </a:lnTo>
                  <a:lnTo>
                    <a:pt x="293" y="63"/>
                  </a:lnTo>
                  <a:lnTo>
                    <a:pt x="293" y="59"/>
                  </a:lnTo>
                  <a:lnTo>
                    <a:pt x="293" y="56"/>
                  </a:lnTo>
                  <a:lnTo>
                    <a:pt x="293" y="48"/>
                  </a:lnTo>
                  <a:lnTo>
                    <a:pt x="293" y="48"/>
                  </a:lnTo>
                  <a:lnTo>
                    <a:pt x="293" y="44"/>
                  </a:lnTo>
                  <a:lnTo>
                    <a:pt x="296" y="44"/>
                  </a:lnTo>
                  <a:lnTo>
                    <a:pt x="296" y="41"/>
                  </a:lnTo>
                  <a:lnTo>
                    <a:pt x="300" y="41"/>
                  </a:lnTo>
                  <a:lnTo>
                    <a:pt x="296" y="37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85" y="33"/>
                  </a:lnTo>
                  <a:lnTo>
                    <a:pt x="282" y="30"/>
                  </a:lnTo>
                  <a:lnTo>
                    <a:pt x="282" y="26"/>
                  </a:lnTo>
                  <a:lnTo>
                    <a:pt x="282" y="22"/>
                  </a:lnTo>
                  <a:lnTo>
                    <a:pt x="282" y="19"/>
                  </a:lnTo>
                  <a:lnTo>
                    <a:pt x="278" y="19"/>
                  </a:lnTo>
                  <a:lnTo>
                    <a:pt x="278" y="15"/>
                  </a:lnTo>
                  <a:lnTo>
                    <a:pt x="274" y="11"/>
                  </a:lnTo>
                  <a:lnTo>
                    <a:pt x="270" y="11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59" y="7"/>
                  </a:lnTo>
                  <a:lnTo>
                    <a:pt x="256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48" y="7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37" y="100"/>
                  </a:moveTo>
                  <a:lnTo>
                    <a:pt x="37" y="100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7" y="100"/>
                  </a:lnTo>
                  <a:close/>
                  <a:moveTo>
                    <a:pt x="0" y="33"/>
                  </a:moveTo>
                  <a:lnTo>
                    <a:pt x="4" y="37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5088158" y="2418143"/>
              <a:ext cx="205861" cy="181415"/>
            </a:xfrm>
            <a:custGeom>
              <a:avLst/>
              <a:gdLst>
                <a:gd name="T0" fmla="*/ 160 w 160"/>
                <a:gd name="T1" fmla="*/ 118 h 141"/>
                <a:gd name="T2" fmla="*/ 152 w 160"/>
                <a:gd name="T3" fmla="*/ 115 h 141"/>
                <a:gd name="T4" fmla="*/ 145 w 160"/>
                <a:gd name="T5" fmla="*/ 107 h 141"/>
                <a:gd name="T6" fmla="*/ 145 w 160"/>
                <a:gd name="T7" fmla="*/ 100 h 141"/>
                <a:gd name="T8" fmla="*/ 145 w 160"/>
                <a:gd name="T9" fmla="*/ 89 h 141"/>
                <a:gd name="T10" fmla="*/ 137 w 160"/>
                <a:gd name="T11" fmla="*/ 81 h 141"/>
                <a:gd name="T12" fmla="*/ 134 w 160"/>
                <a:gd name="T13" fmla="*/ 81 h 141"/>
                <a:gd name="T14" fmla="*/ 119 w 160"/>
                <a:gd name="T15" fmla="*/ 74 h 141"/>
                <a:gd name="T16" fmla="*/ 115 w 160"/>
                <a:gd name="T17" fmla="*/ 74 h 141"/>
                <a:gd name="T18" fmla="*/ 115 w 160"/>
                <a:gd name="T19" fmla="*/ 70 h 141"/>
                <a:gd name="T20" fmla="*/ 111 w 160"/>
                <a:gd name="T21" fmla="*/ 66 h 141"/>
                <a:gd name="T22" fmla="*/ 108 w 160"/>
                <a:gd name="T23" fmla="*/ 63 h 141"/>
                <a:gd name="T24" fmla="*/ 104 w 160"/>
                <a:gd name="T25" fmla="*/ 59 h 141"/>
                <a:gd name="T26" fmla="*/ 104 w 160"/>
                <a:gd name="T27" fmla="*/ 55 h 141"/>
                <a:gd name="T28" fmla="*/ 104 w 160"/>
                <a:gd name="T29" fmla="*/ 51 h 141"/>
                <a:gd name="T30" fmla="*/ 108 w 160"/>
                <a:gd name="T31" fmla="*/ 44 h 141"/>
                <a:gd name="T32" fmla="*/ 108 w 160"/>
                <a:gd name="T33" fmla="*/ 40 h 141"/>
                <a:gd name="T34" fmla="*/ 111 w 160"/>
                <a:gd name="T35" fmla="*/ 37 h 141"/>
                <a:gd name="T36" fmla="*/ 111 w 160"/>
                <a:gd name="T37" fmla="*/ 29 h 141"/>
                <a:gd name="T38" fmla="*/ 115 w 160"/>
                <a:gd name="T39" fmla="*/ 29 h 141"/>
                <a:gd name="T40" fmla="*/ 115 w 160"/>
                <a:gd name="T41" fmla="*/ 29 h 141"/>
                <a:gd name="T42" fmla="*/ 108 w 160"/>
                <a:gd name="T43" fmla="*/ 26 h 141"/>
                <a:gd name="T44" fmla="*/ 100 w 160"/>
                <a:gd name="T45" fmla="*/ 22 h 141"/>
                <a:gd name="T46" fmla="*/ 97 w 160"/>
                <a:gd name="T47" fmla="*/ 22 h 141"/>
                <a:gd name="T48" fmla="*/ 93 w 160"/>
                <a:gd name="T49" fmla="*/ 14 h 141"/>
                <a:gd name="T50" fmla="*/ 89 w 160"/>
                <a:gd name="T51" fmla="*/ 11 h 141"/>
                <a:gd name="T52" fmla="*/ 86 w 160"/>
                <a:gd name="T53" fmla="*/ 7 h 141"/>
                <a:gd name="T54" fmla="*/ 78 w 160"/>
                <a:gd name="T55" fmla="*/ 7 h 141"/>
                <a:gd name="T56" fmla="*/ 78 w 160"/>
                <a:gd name="T57" fmla="*/ 3 h 141"/>
                <a:gd name="T58" fmla="*/ 71 w 160"/>
                <a:gd name="T59" fmla="*/ 3 h 141"/>
                <a:gd name="T60" fmla="*/ 60 w 160"/>
                <a:gd name="T61" fmla="*/ 0 h 141"/>
                <a:gd name="T62" fmla="*/ 52 w 160"/>
                <a:gd name="T63" fmla="*/ 3 h 141"/>
                <a:gd name="T64" fmla="*/ 48 w 160"/>
                <a:gd name="T65" fmla="*/ 7 h 141"/>
                <a:gd name="T66" fmla="*/ 45 w 160"/>
                <a:gd name="T67" fmla="*/ 11 h 141"/>
                <a:gd name="T68" fmla="*/ 34 w 160"/>
                <a:gd name="T69" fmla="*/ 14 h 141"/>
                <a:gd name="T70" fmla="*/ 34 w 160"/>
                <a:gd name="T71" fmla="*/ 22 h 141"/>
                <a:gd name="T72" fmla="*/ 34 w 160"/>
                <a:gd name="T73" fmla="*/ 33 h 141"/>
                <a:gd name="T74" fmla="*/ 34 w 160"/>
                <a:gd name="T75" fmla="*/ 40 h 141"/>
                <a:gd name="T76" fmla="*/ 30 w 160"/>
                <a:gd name="T77" fmla="*/ 48 h 141"/>
                <a:gd name="T78" fmla="*/ 0 w 160"/>
                <a:gd name="T79" fmla="*/ 70 h 141"/>
                <a:gd name="T80" fmla="*/ 0 w 160"/>
                <a:gd name="T81" fmla="*/ 70 h 141"/>
                <a:gd name="T82" fmla="*/ 23 w 160"/>
                <a:gd name="T83" fmla="*/ 92 h 141"/>
                <a:gd name="T84" fmla="*/ 130 w 160"/>
                <a:gd name="T85" fmla="*/ 141 h 141"/>
                <a:gd name="T86" fmla="*/ 137 w 160"/>
                <a:gd name="T87" fmla="*/ 126 h 141"/>
                <a:gd name="T88" fmla="*/ 152 w 160"/>
                <a:gd name="T89" fmla="*/ 126 h 141"/>
                <a:gd name="T90" fmla="*/ 156 w 160"/>
                <a:gd name="T91" fmla="*/ 126 h 141"/>
                <a:gd name="T92" fmla="*/ 160 w 160"/>
                <a:gd name="T93" fmla="*/ 1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41">
                  <a:moveTo>
                    <a:pt x="160" y="122"/>
                  </a:moveTo>
                  <a:lnTo>
                    <a:pt x="160" y="118"/>
                  </a:lnTo>
                  <a:lnTo>
                    <a:pt x="156" y="118"/>
                  </a:lnTo>
                  <a:lnTo>
                    <a:pt x="152" y="115"/>
                  </a:lnTo>
                  <a:lnTo>
                    <a:pt x="152" y="107"/>
                  </a:lnTo>
                  <a:lnTo>
                    <a:pt x="145" y="107"/>
                  </a:lnTo>
                  <a:lnTo>
                    <a:pt x="145" y="103"/>
                  </a:lnTo>
                  <a:lnTo>
                    <a:pt x="145" y="100"/>
                  </a:lnTo>
                  <a:lnTo>
                    <a:pt x="148" y="96"/>
                  </a:lnTo>
                  <a:lnTo>
                    <a:pt x="145" y="89"/>
                  </a:lnTo>
                  <a:lnTo>
                    <a:pt x="141" y="89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4" y="81"/>
                  </a:lnTo>
                  <a:lnTo>
                    <a:pt x="123" y="74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5" y="74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6"/>
                  </a:lnTo>
                  <a:lnTo>
                    <a:pt x="111" y="66"/>
                  </a:lnTo>
                  <a:lnTo>
                    <a:pt x="111" y="63"/>
                  </a:lnTo>
                  <a:lnTo>
                    <a:pt x="108" y="63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1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11" y="40"/>
                  </a:lnTo>
                  <a:lnTo>
                    <a:pt x="111" y="37"/>
                  </a:lnTo>
                  <a:lnTo>
                    <a:pt x="111" y="33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0" y="22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3" y="18"/>
                  </a:lnTo>
                  <a:lnTo>
                    <a:pt x="93" y="14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6" y="7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4" y="3"/>
                  </a:lnTo>
                  <a:lnTo>
                    <a:pt x="71" y="3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4" y="22"/>
                  </a:lnTo>
                  <a:lnTo>
                    <a:pt x="34" y="29"/>
                  </a:lnTo>
                  <a:lnTo>
                    <a:pt x="34" y="33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4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8" y="89"/>
                  </a:lnTo>
                  <a:lnTo>
                    <a:pt x="23" y="92"/>
                  </a:lnTo>
                  <a:lnTo>
                    <a:pt x="100" y="141"/>
                  </a:lnTo>
                  <a:lnTo>
                    <a:pt x="130" y="141"/>
                  </a:lnTo>
                  <a:lnTo>
                    <a:pt x="134" y="133"/>
                  </a:lnTo>
                  <a:lnTo>
                    <a:pt x="137" y="126"/>
                  </a:lnTo>
                  <a:lnTo>
                    <a:pt x="145" y="122"/>
                  </a:lnTo>
                  <a:lnTo>
                    <a:pt x="152" y="126"/>
                  </a:lnTo>
                  <a:lnTo>
                    <a:pt x="156" y="126"/>
                  </a:lnTo>
                  <a:lnTo>
                    <a:pt x="156" y="126"/>
                  </a:lnTo>
                  <a:lnTo>
                    <a:pt x="156" y="122"/>
                  </a:lnTo>
                  <a:lnTo>
                    <a:pt x="160" y="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5255421" y="2575112"/>
              <a:ext cx="38599" cy="33452"/>
            </a:xfrm>
            <a:custGeom>
              <a:avLst/>
              <a:gdLst>
                <a:gd name="T0" fmla="*/ 0 w 30"/>
                <a:gd name="T1" fmla="*/ 19 h 26"/>
                <a:gd name="T2" fmla="*/ 4 w 30"/>
                <a:gd name="T3" fmla="*/ 11 h 26"/>
                <a:gd name="T4" fmla="*/ 7 w 30"/>
                <a:gd name="T5" fmla="*/ 4 h 26"/>
                <a:gd name="T6" fmla="*/ 15 w 30"/>
                <a:gd name="T7" fmla="*/ 0 h 26"/>
                <a:gd name="T8" fmla="*/ 22 w 30"/>
                <a:gd name="T9" fmla="*/ 4 h 26"/>
                <a:gd name="T10" fmla="*/ 26 w 30"/>
                <a:gd name="T11" fmla="*/ 4 h 26"/>
                <a:gd name="T12" fmla="*/ 26 w 30"/>
                <a:gd name="T13" fmla="*/ 4 h 26"/>
                <a:gd name="T14" fmla="*/ 26 w 30"/>
                <a:gd name="T15" fmla="*/ 4 h 26"/>
                <a:gd name="T16" fmla="*/ 26 w 30"/>
                <a:gd name="T17" fmla="*/ 11 h 26"/>
                <a:gd name="T18" fmla="*/ 18 w 30"/>
                <a:gd name="T19" fmla="*/ 11 h 26"/>
                <a:gd name="T20" fmla="*/ 26 w 30"/>
                <a:gd name="T21" fmla="*/ 15 h 26"/>
                <a:gd name="T22" fmla="*/ 26 w 30"/>
                <a:gd name="T23" fmla="*/ 15 h 26"/>
                <a:gd name="T24" fmla="*/ 26 w 30"/>
                <a:gd name="T25" fmla="*/ 15 h 26"/>
                <a:gd name="T26" fmla="*/ 26 w 30"/>
                <a:gd name="T27" fmla="*/ 19 h 26"/>
                <a:gd name="T28" fmla="*/ 30 w 30"/>
                <a:gd name="T29" fmla="*/ 22 h 26"/>
                <a:gd name="T30" fmla="*/ 26 w 30"/>
                <a:gd name="T31" fmla="*/ 22 h 26"/>
                <a:gd name="T32" fmla="*/ 26 w 30"/>
                <a:gd name="T33" fmla="*/ 22 h 26"/>
                <a:gd name="T34" fmla="*/ 30 w 30"/>
                <a:gd name="T35" fmla="*/ 22 h 26"/>
                <a:gd name="T36" fmla="*/ 18 w 30"/>
                <a:gd name="T37" fmla="*/ 26 h 26"/>
                <a:gd name="T38" fmla="*/ 18 w 30"/>
                <a:gd name="T39" fmla="*/ 22 h 26"/>
                <a:gd name="T40" fmla="*/ 4 w 30"/>
                <a:gd name="T41" fmla="*/ 19 h 26"/>
                <a:gd name="T42" fmla="*/ 0 w 30"/>
                <a:gd name="T4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lnTo>
                    <a:pt x="4" y="11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11"/>
                  </a:lnTo>
                  <a:lnTo>
                    <a:pt x="18" y="11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4950488" y="2460603"/>
              <a:ext cx="47606" cy="23159"/>
            </a:xfrm>
            <a:custGeom>
              <a:avLst/>
              <a:gdLst>
                <a:gd name="T0" fmla="*/ 4 w 37"/>
                <a:gd name="T1" fmla="*/ 18 h 18"/>
                <a:gd name="T2" fmla="*/ 0 w 37"/>
                <a:gd name="T3" fmla="*/ 15 h 18"/>
                <a:gd name="T4" fmla="*/ 0 w 37"/>
                <a:gd name="T5" fmla="*/ 15 h 18"/>
                <a:gd name="T6" fmla="*/ 0 w 37"/>
                <a:gd name="T7" fmla="*/ 11 h 18"/>
                <a:gd name="T8" fmla="*/ 0 w 37"/>
                <a:gd name="T9" fmla="*/ 11 h 18"/>
                <a:gd name="T10" fmla="*/ 4 w 37"/>
                <a:gd name="T11" fmla="*/ 7 h 18"/>
                <a:gd name="T12" fmla="*/ 7 w 37"/>
                <a:gd name="T13" fmla="*/ 7 h 18"/>
                <a:gd name="T14" fmla="*/ 7 w 37"/>
                <a:gd name="T15" fmla="*/ 7 h 18"/>
                <a:gd name="T16" fmla="*/ 7 w 37"/>
                <a:gd name="T17" fmla="*/ 7 h 18"/>
                <a:gd name="T18" fmla="*/ 11 w 37"/>
                <a:gd name="T19" fmla="*/ 4 h 18"/>
                <a:gd name="T20" fmla="*/ 11 w 37"/>
                <a:gd name="T21" fmla="*/ 4 h 18"/>
                <a:gd name="T22" fmla="*/ 15 w 37"/>
                <a:gd name="T23" fmla="*/ 7 h 18"/>
                <a:gd name="T24" fmla="*/ 18 w 37"/>
                <a:gd name="T25" fmla="*/ 7 h 18"/>
                <a:gd name="T26" fmla="*/ 26 w 37"/>
                <a:gd name="T27" fmla="*/ 4 h 18"/>
                <a:gd name="T28" fmla="*/ 33 w 37"/>
                <a:gd name="T29" fmla="*/ 0 h 18"/>
                <a:gd name="T30" fmla="*/ 33 w 37"/>
                <a:gd name="T31" fmla="*/ 0 h 18"/>
                <a:gd name="T32" fmla="*/ 37 w 37"/>
                <a:gd name="T33" fmla="*/ 0 h 18"/>
                <a:gd name="T34" fmla="*/ 33 w 37"/>
                <a:gd name="T35" fmla="*/ 4 h 18"/>
                <a:gd name="T36" fmla="*/ 30 w 37"/>
                <a:gd name="T37" fmla="*/ 4 h 18"/>
                <a:gd name="T38" fmla="*/ 26 w 37"/>
                <a:gd name="T39" fmla="*/ 7 h 18"/>
                <a:gd name="T40" fmla="*/ 26 w 37"/>
                <a:gd name="T41" fmla="*/ 11 h 18"/>
                <a:gd name="T42" fmla="*/ 26 w 37"/>
                <a:gd name="T43" fmla="*/ 15 h 18"/>
                <a:gd name="T44" fmla="*/ 22 w 37"/>
                <a:gd name="T45" fmla="*/ 15 h 18"/>
                <a:gd name="T46" fmla="*/ 18 w 37"/>
                <a:gd name="T47" fmla="*/ 15 h 18"/>
                <a:gd name="T48" fmla="*/ 18 w 37"/>
                <a:gd name="T49" fmla="*/ 18 h 18"/>
                <a:gd name="T50" fmla="*/ 15 w 37"/>
                <a:gd name="T51" fmla="*/ 18 h 18"/>
                <a:gd name="T52" fmla="*/ 11 w 37"/>
                <a:gd name="T53" fmla="*/ 18 h 18"/>
                <a:gd name="T54" fmla="*/ 11 w 37"/>
                <a:gd name="T55" fmla="*/ 18 h 18"/>
                <a:gd name="T56" fmla="*/ 4 w 37"/>
                <a:gd name="T5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8">
                  <a:moveTo>
                    <a:pt x="4" y="18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26" y="7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5017394" y="2422004"/>
              <a:ext cx="132523" cy="110650"/>
            </a:xfrm>
            <a:custGeom>
              <a:avLst/>
              <a:gdLst>
                <a:gd name="T0" fmla="*/ 85 w 103"/>
                <a:gd name="T1" fmla="*/ 48 h 86"/>
                <a:gd name="T2" fmla="*/ 89 w 103"/>
                <a:gd name="T3" fmla="*/ 41 h 86"/>
                <a:gd name="T4" fmla="*/ 89 w 103"/>
                <a:gd name="T5" fmla="*/ 37 h 86"/>
                <a:gd name="T6" fmla="*/ 89 w 103"/>
                <a:gd name="T7" fmla="*/ 26 h 86"/>
                <a:gd name="T8" fmla="*/ 89 w 103"/>
                <a:gd name="T9" fmla="*/ 15 h 86"/>
                <a:gd name="T10" fmla="*/ 96 w 103"/>
                <a:gd name="T11" fmla="*/ 8 h 86"/>
                <a:gd name="T12" fmla="*/ 100 w 103"/>
                <a:gd name="T13" fmla="*/ 8 h 86"/>
                <a:gd name="T14" fmla="*/ 100 w 103"/>
                <a:gd name="T15" fmla="*/ 0 h 86"/>
                <a:gd name="T16" fmla="*/ 89 w 103"/>
                <a:gd name="T17" fmla="*/ 4 h 86"/>
                <a:gd name="T18" fmla="*/ 78 w 103"/>
                <a:gd name="T19" fmla="*/ 4 h 86"/>
                <a:gd name="T20" fmla="*/ 70 w 103"/>
                <a:gd name="T21" fmla="*/ 4 h 86"/>
                <a:gd name="T22" fmla="*/ 63 w 103"/>
                <a:gd name="T23" fmla="*/ 8 h 86"/>
                <a:gd name="T24" fmla="*/ 55 w 103"/>
                <a:gd name="T25" fmla="*/ 11 h 86"/>
                <a:gd name="T26" fmla="*/ 48 w 103"/>
                <a:gd name="T27" fmla="*/ 8 h 86"/>
                <a:gd name="T28" fmla="*/ 37 w 103"/>
                <a:gd name="T29" fmla="*/ 8 h 86"/>
                <a:gd name="T30" fmla="*/ 33 w 103"/>
                <a:gd name="T31" fmla="*/ 11 h 86"/>
                <a:gd name="T32" fmla="*/ 22 w 103"/>
                <a:gd name="T33" fmla="*/ 11 h 86"/>
                <a:gd name="T34" fmla="*/ 15 w 103"/>
                <a:gd name="T35" fmla="*/ 11 h 86"/>
                <a:gd name="T36" fmla="*/ 11 w 103"/>
                <a:gd name="T37" fmla="*/ 19 h 86"/>
                <a:gd name="T38" fmla="*/ 11 w 103"/>
                <a:gd name="T39" fmla="*/ 23 h 86"/>
                <a:gd name="T40" fmla="*/ 4 w 103"/>
                <a:gd name="T41" fmla="*/ 23 h 86"/>
                <a:gd name="T42" fmla="*/ 0 w 103"/>
                <a:gd name="T43" fmla="*/ 26 h 86"/>
                <a:gd name="T44" fmla="*/ 4 w 103"/>
                <a:gd name="T45" fmla="*/ 34 h 86"/>
                <a:gd name="T46" fmla="*/ 4 w 103"/>
                <a:gd name="T47" fmla="*/ 41 h 86"/>
                <a:gd name="T48" fmla="*/ 11 w 103"/>
                <a:gd name="T49" fmla="*/ 48 h 86"/>
                <a:gd name="T50" fmla="*/ 15 w 103"/>
                <a:gd name="T51" fmla="*/ 52 h 86"/>
                <a:gd name="T52" fmla="*/ 15 w 103"/>
                <a:gd name="T53" fmla="*/ 60 h 86"/>
                <a:gd name="T54" fmla="*/ 15 w 103"/>
                <a:gd name="T55" fmla="*/ 60 h 86"/>
                <a:gd name="T56" fmla="*/ 7 w 103"/>
                <a:gd name="T57" fmla="*/ 63 h 86"/>
                <a:gd name="T58" fmla="*/ 7 w 103"/>
                <a:gd name="T59" fmla="*/ 67 h 86"/>
                <a:gd name="T60" fmla="*/ 7 w 103"/>
                <a:gd name="T61" fmla="*/ 71 h 86"/>
                <a:gd name="T62" fmla="*/ 7 w 103"/>
                <a:gd name="T63" fmla="*/ 78 h 86"/>
                <a:gd name="T64" fmla="*/ 15 w 103"/>
                <a:gd name="T65" fmla="*/ 82 h 86"/>
                <a:gd name="T66" fmla="*/ 18 w 103"/>
                <a:gd name="T67" fmla="*/ 86 h 86"/>
                <a:gd name="T68" fmla="*/ 55 w 103"/>
                <a:gd name="T69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" h="86">
                  <a:moveTo>
                    <a:pt x="55" y="67"/>
                  </a:moveTo>
                  <a:lnTo>
                    <a:pt x="85" y="48"/>
                  </a:lnTo>
                  <a:lnTo>
                    <a:pt x="85" y="45"/>
                  </a:lnTo>
                  <a:lnTo>
                    <a:pt x="89" y="41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19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3" y="4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89" y="4"/>
                  </a:lnTo>
                  <a:lnTo>
                    <a:pt x="81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55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5" y="23"/>
                  </a:lnTo>
                  <a:lnTo>
                    <a:pt x="11" y="23"/>
                  </a:lnTo>
                  <a:lnTo>
                    <a:pt x="7" y="26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11" y="48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1" y="60"/>
                  </a:lnTo>
                  <a:lnTo>
                    <a:pt x="7" y="63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1" y="78"/>
                  </a:lnTo>
                  <a:lnTo>
                    <a:pt x="7" y="78"/>
                  </a:lnTo>
                  <a:lnTo>
                    <a:pt x="11" y="78"/>
                  </a:lnTo>
                  <a:lnTo>
                    <a:pt x="15" y="82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2" y="86"/>
                  </a:lnTo>
                  <a:lnTo>
                    <a:pt x="55" y="67"/>
                  </a:lnTo>
                  <a:lnTo>
                    <a:pt x="5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4992949" y="2508208"/>
              <a:ext cx="33452" cy="86205"/>
            </a:xfrm>
            <a:custGeom>
              <a:avLst/>
              <a:gdLst>
                <a:gd name="T0" fmla="*/ 15 w 26"/>
                <a:gd name="T1" fmla="*/ 67 h 67"/>
                <a:gd name="T2" fmla="*/ 19 w 26"/>
                <a:gd name="T3" fmla="*/ 63 h 67"/>
                <a:gd name="T4" fmla="*/ 19 w 26"/>
                <a:gd name="T5" fmla="*/ 63 h 67"/>
                <a:gd name="T6" fmla="*/ 19 w 26"/>
                <a:gd name="T7" fmla="*/ 63 h 67"/>
                <a:gd name="T8" fmla="*/ 19 w 26"/>
                <a:gd name="T9" fmla="*/ 59 h 67"/>
                <a:gd name="T10" fmla="*/ 19 w 26"/>
                <a:gd name="T11" fmla="*/ 56 h 67"/>
                <a:gd name="T12" fmla="*/ 19 w 26"/>
                <a:gd name="T13" fmla="*/ 52 h 67"/>
                <a:gd name="T14" fmla="*/ 19 w 26"/>
                <a:gd name="T15" fmla="*/ 48 h 67"/>
                <a:gd name="T16" fmla="*/ 23 w 26"/>
                <a:gd name="T17" fmla="*/ 48 h 67"/>
                <a:gd name="T18" fmla="*/ 23 w 26"/>
                <a:gd name="T19" fmla="*/ 45 h 67"/>
                <a:gd name="T20" fmla="*/ 23 w 26"/>
                <a:gd name="T21" fmla="*/ 41 h 67"/>
                <a:gd name="T22" fmla="*/ 23 w 26"/>
                <a:gd name="T23" fmla="*/ 41 h 67"/>
                <a:gd name="T24" fmla="*/ 23 w 26"/>
                <a:gd name="T25" fmla="*/ 33 h 67"/>
                <a:gd name="T26" fmla="*/ 23 w 26"/>
                <a:gd name="T27" fmla="*/ 33 h 67"/>
                <a:gd name="T28" fmla="*/ 19 w 26"/>
                <a:gd name="T29" fmla="*/ 33 h 67"/>
                <a:gd name="T30" fmla="*/ 15 w 26"/>
                <a:gd name="T31" fmla="*/ 33 h 67"/>
                <a:gd name="T32" fmla="*/ 15 w 26"/>
                <a:gd name="T33" fmla="*/ 33 h 67"/>
                <a:gd name="T34" fmla="*/ 15 w 26"/>
                <a:gd name="T35" fmla="*/ 30 h 67"/>
                <a:gd name="T36" fmla="*/ 15 w 26"/>
                <a:gd name="T37" fmla="*/ 22 h 67"/>
                <a:gd name="T38" fmla="*/ 15 w 26"/>
                <a:gd name="T39" fmla="*/ 19 h 67"/>
                <a:gd name="T40" fmla="*/ 15 w 26"/>
                <a:gd name="T41" fmla="*/ 15 h 67"/>
                <a:gd name="T42" fmla="*/ 19 w 26"/>
                <a:gd name="T43" fmla="*/ 15 h 67"/>
                <a:gd name="T44" fmla="*/ 19 w 26"/>
                <a:gd name="T45" fmla="*/ 19 h 67"/>
                <a:gd name="T46" fmla="*/ 23 w 26"/>
                <a:gd name="T47" fmla="*/ 19 h 67"/>
                <a:gd name="T48" fmla="*/ 23 w 26"/>
                <a:gd name="T49" fmla="*/ 19 h 67"/>
                <a:gd name="T50" fmla="*/ 23 w 26"/>
                <a:gd name="T51" fmla="*/ 15 h 67"/>
                <a:gd name="T52" fmla="*/ 23 w 26"/>
                <a:gd name="T53" fmla="*/ 15 h 67"/>
                <a:gd name="T54" fmla="*/ 23 w 26"/>
                <a:gd name="T55" fmla="*/ 15 h 67"/>
                <a:gd name="T56" fmla="*/ 23 w 26"/>
                <a:gd name="T57" fmla="*/ 11 h 67"/>
                <a:gd name="T58" fmla="*/ 23 w 26"/>
                <a:gd name="T59" fmla="*/ 7 h 67"/>
                <a:gd name="T60" fmla="*/ 23 w 26"/>
                <a:gd name="T61" fmla="*/ 4 h 67"/>
                <a:gd name="T62" fmla="*/ 26 w 26"/>
                <a:gd name="T63" fmla="*/ 0 h 67"/>
                <a:gd name="T64" fmla="*/ 23 w 26"/>
                <a:gd name="T65" fmla="*/ 0 h 67"/>
                <a:gd name="T66" fmla="*/ 23 w 26"/>
                <a:gd name="T67" fmla="*/ 4 h 67"/>
                <a:gd name="T68" fmla="*/ 15 w 26"/>
                <a:gd name="T69" fmla="*/ 4 h 67"/>
                <a:gd name="T70" fmla="*/ 15 w 26"/>
                <a:gd name="T71" fmla="*/ 4 h 67"/>
                <a:gd name="T72" fmla="*/ 11 w 26"/>
                <a:gd name="T73" fmla="*/ 7 h 67"/>
                <a:gd name="T74" fmla="*/ 8 w 26"/>
                <a:gd name="T75" fmla="*/ 19 h 67"/>
                <a:gd name="T76" fmla="*/ 4 w 26"/>
                <a:gd name="T77" fmla="*/ 26 h 67"/>
                <a:gd name="T78" fmla="*/ 0 w 26"/>
                <a:gd name="T79" fmla="*/ 33 h 67"/>
                <a:gd name="T80" fmla="*/ 0 w 26"/>
                <a:gd name="T81" fmla="*/ 33 h 67"/>
                <a:gd name="T82" fmla="*/ 4 w 26"/>
                <a:gd name="T83" fmla="*/ 37 h 67"/>
                <a:gd name="T84" fmla="*/ 8 w 26"/>
                <a:gd name="T85" fmla="*/ 45 h 67"/>
                <a:gd name="T86" fmla="*/ 11 w 26"/>
                <a:gd name="T87" fmla="*/ 52 h 67"/>
                <a:gd name="T88" fmla="*/ 15 w 26"/>
                <a:gd name="T89" fmla="*/ 59 h 67"/>
                <a:gd name="T90" fmla="*/ 11 w 26"/>
                <a:gd name="T91" fmla="*/ 63 h 67"/>
                <a:gd name="T92" fmla="*/ 15 w 26"/>
                <a:gd name="T9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67">
                  <a:moveTo>
                    <a:pt x="15" y="67"/>
                  </a:moveTo>
                  <a:lnTo>
                    <a:pt x="19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3" y="45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7"/>
                  </a:lnTo>
                  <a:lnTo>
                    <a:pt x="8" y="45"/>
                  </a:lnTo>
                  <a:lnTo>
                    <a:pt x="11" y="52"/>
                  </a:lnTo>
                  <a:lnTo>
                    <a:pt x="15" y="59"/>
                  </a:lnTo>
                  <a:lnTo>
                    <a:pt x="11" y="63"/>
                  </a:lnTo>
                  <a:lnTo>
                    <a:pt x="1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22541" y="2508208"/>
              <a:ext cx="9007" cy="19300"/>
            </a:xfrm>
            <a:custGeom>
              <a:avLst/>
              <a:gdLst>
                <a:gd name="T0" fmla="*/ 0 w 7"/>
                <a:gd name="T1" fmla="*/ 15 h 15"/>
                <a:gd name="T2" fmla="*/ 0 w 7"/>
                <a:gd name="T3" fmla="*/ 15 h 15"/>
                <a:gd name="T4" fmla="*/ 0 w 7"/>
                <a:gd name="T5" fmla="*/ 11 h 15"/>
                <a:gd name="T6" fmla="*/ 0 w 7"/>
                <a:gd name="T7" fmla="*/ 7 h 15"/>
                <a:gd name="T8" fmla="*/ 0 w 7"/>
                <a:gd name="T9" fmla="*/ 4 h 15"/>
                <a:gd name="T10" fmla="*/ 3 w 7"/>
                <a:gd name="T11" fmla="*/ 0 h 15"/>
                <a:gd name="T12" fmla="*/ 3 w 7"/>
                <a:gd name="T13" fmla="*/ 0 h 15"/>
                <a:gd name="T14" fmla="*/ 3 w 7"/>
                <a:gd name="T15" fmla="*/ 4 h 15"/>
                <a:gd name="T16" fmla="*/ 3 w 7"/>
                <a:gd name="T17" fmla="*/ 4 h 15"/>
                <a:gd name="T18" fmla="*/ 7 w 7"/>
                <a:gd name="T19" fmla="*/ 11 h 15"/>
                <a:gd name="T20" fmla="*/ 3 w 7"/>
                <a:gd name="T21" fmla="*/ 11 h 15"/>
                <a:gd name="T22" fmla="*/ 3 w 7"/>
                <a:gd name="T23" fmla="*/ 11 h 15"/>
                <a:gd name="T24" fmla="*/ 3 w 7"/>
                <a:gd name="T25" fmla="*/ 15 h 15"/>
                <a:gd name="T26" fmla="*/ 0 w 7"/>
                <a:gd name="T27" fmla="*/ 15 h 15"/>
                <a:gd name="T28" fmla="*/ 0 w 7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lnTo>
                    <a:pt x="0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5012246" y="2527507"/>
              <a:ext cx="10293" cy="23159"/>
            </a:xfrm>
            <a:custGeom>
              <a:avLst/>
              <a:gdLst>
                <a:gd name="T0" fmla="*/ 8 w 8"/>
                <a:gd name="T1" fmla="*/ 18 h 18"/>
                <a:gd name="T2" fmla="*/ 4 w 8"/>
                <a:gd name="T3" fmla="*/ 18 h 18"/>
                <a:gd name="T4" fmla="*/ 0 w 8"/>
                <a:gd name="T5" fmla="*/ 18 h 18"/>
                <a:gd name="T6" fmla="*/ 0 w 8"/>
                <a:gd name="T7" fmla="*/ 18 h 18"/>
                <a:gd name="T8" fmla="*/ 0 w 8"/>
                <a:gd name="T9" fmla="*/ 15 h 18"/>
                <a:gd name="T10" fmla="*/ 0 w 8"/>
                <a:gd name="T11" fmla="*/ 7 h 18"/>
                <a:gd name="T12" fmla="*/ 0 w 8"/>
                <a:gd name="T13" fmla="*/ 4 h 18"/>
                <a:gd name="T14" fmla="*/ 0 w 8"/>
                <a:gd name="T15" fmla="*/ 0 h 18"/>
                <a:gd name="T16" fmla="*/ 4 w 8"/>
                <a:gd name="T17" fmla="*/ 0 h 18"/>
                <a:gd name="T18" fmla="*/ 4 w 8"/>
                <a:gd name="T19" fmla="*/ 4 h 18"/>
                <a:gd name="T20" fmla="*/ 8 w 8"/>
                <a:gd name="T21" fmla="*/ 4 h 18"/>
                <a:gd name="T22" fmla="*/ 8 w 8"/>
                <a:gd name="T23" fmla="*/ 4 h 18"/>
                <a:gd name="T24" fmla="*/ 8 w 8"/>
                <a:gd name="T25" fmla="*/ 4 h 18"/>
                <a:gd name="T26" fmla="*/ 8 w 8"/>
                <a:gd name="T27" fmla="*/ 4 h 18"/>
                <a:gd name="T28" fmla="*/ 8 w 8"/>
                <a:gd name="T29" fmla="*/ 7 h 18"/>
                <a:gd name="T30" fmla="*/ 8 w 8"/>
                <a:gd name="T31" fmla="*/ 11 h 18"/>
                <a:gd name="T32" fmla="*/ 8 w 8"/>
                <a:gd name="T33" fmla="*/ 11 h 18"/>
                <a:gd name="T34" fmla="*/ 8 w 8"/>
                <a:gd name="T35" fmla="*/ 18 h 18"/>
                <a:gd name="T36" fmla="*/ 8 w 8"/>
                <a:gd name="T3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lnTo>
                    <a:pt x="4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5012248" y="2483762"/>
              <a:ext cx="24446" cy="29593"/>
            </a:xfrm>
            <a:custGeom>
              <a:avLst/>
              <a:gdLst>
                <a:gd name="T0" fmla="*/ 0 w 19"/>
                <a:gd name="T1" fmla="*/ 23 h 23"/>
                <a:gd name="T2" fmla="*/ 0 w 19"/>
                <a:gd name="T3" fmla="*/ 23 h 23"/>
                <a:gd name="T4" fmla="*/ 8 w 19"/>
                <a:gd name="T5" fmla="*/ 23 h 23"/>
                <a:gd name="T6" fmla="*/ 8 w 19"/>
                <a:gd name="T7" fmla="*/ 19 h 23"/>
                <a:gd name="T8" fmla="*/ 11 w 19"/>
                <a:gd name="T9" fmla="*/ 19 h 23"/>
                <a:gd name="T10" fmla="*/ 11 w 19"/>
                <a:gd name="T11" fmla="*/ 15 h 23"/>
                <a:gd name="T12" fmla="*/ 15 w 19"/>
                <a:gd name="T13" fmla="*/ 12 h 23"/>
                <a:gd name="T14" fmla="*/ 19 w 19"/>
                <a:gd name="T15" fmla="*/ 12 h 23"/>
                <a:gd name="T16" fmla="*/ 19 w 19"/>
                <a:gd name="T17" fmla="*/ 12 h 23"/>
                <a:gd name="T18" fmla="*/ 19 w 19"/>
                <a:gd name="T19" fmla="*/ 12 h 23"/>
                <a:gd name="T20" fmla="*/ 19 w 19"/>
                <a:gd name="T21" fmla="*/ 8 h 23"/>
                <a:gd name="T22" fmla="*/ 19 w 19"/>
                <a:gd name="T23" fmla="*/ 4 h 23"/>
                <a:gd name="T24" fmla="*/ 15 w 19"/>
                <a:gd name="T25" fmla="*/ 4 h 23"/>
                <a:gd name="T26" fmla="*/ 15 w 19"/>
                <a:gd name="T27" fmla="*/ 0 h 23"/>
                <a:gd name="T28" fmla="*/ 8 w 19"/>
                <a:gd name="T29" fmla="*/ 0 h 23"/>
                <a:gd name="T30" fmla="*/ 8 w 19"/>
                <a:gd name="T31" fmla="*/ 0 h 23"/>
                <a:gd name="T32" fmla="*/ 8 w 19"/>
                <a:gd name="T33" fmla="*/ 0 h 23"/>
                <a:gd name="T34" fmla="*/ 4 w 19"/>
                <a:gd name="T35" fmla="*/ 12 h 23"/>
                <a:gd name="T36" fmla="*/ 4 w 19"/>
                <a:gd name="T37" fmla="*/ 15 h 23"/>
                <a:gd name="T38" fmla="*/ 0 w 19"/>
                <a:gd name="T39" fmla="*/ 19 h 23"/>
                <a:gd name="T40" fmla="*/ 0 w 19"/>
                <a:gd name="T41" fmla="*/ 23 h 23"/>
                <a:gd name="T42" fmla="*/ 0 w 19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3">
                  <a:moveTo>
                    <a:pt x="0" y="23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5012247" y="2508208"/>
              <a:ext cx="86205" cy="95211"/>
            </a:xfrm>
            <a:custGeom>
              <a:avLst/>
              <a:gdLst>
                <a:gd name="T0" fmla="*/ 4 w 67"/>
                <a:gd name="T1" fmla="*/ 63 h 74"/>
                <a:gd name="T2" fmla="*/ 4 w 67"/>
                <a:gd name="T3" fmla="*/ 63 h 74"/>
                <a:gd name="T4" fmla="*/ 4 w 67"/>
                <a:gd name="T5" fmla="*/ 63 h 74"/>
                <a:gd name="T6" fmla="*/ 4 w 67"/>
                <a:gd name="T7" fmla="*/ 59 h 74"/>
                <a:gd name="T8" fmla="*/ 4 w 67"/>
                <a:gd name="T9" fmla="*/ 56 h 74"/>
                <a:gd name="T10" fmla="*/ 4 w 67"/>
                <a:gd name="T11" fmla="*/ 52 h 74"/>
                <a:gd name="T12" fmla="*/ 4 w 67"/>
                <a:gd name="T13" fmla="*/ 48 h 74"/>
                <a:gd name="T14" fmla="*/ 8 w 67"/>
                <a:gd name="T15" fmla="*/ 48 h 74"/>
                <a:gd name="T16" fmla="*/ 8 w 67"/>
                <a:gd name="T17" fmla="*/ 45 h 74"/>
                <a:gd name="T18" fmla="*/ 8 w 67"/>
                <a:gd name="T19" fmla="*/ 41 h 74"/>
                <a:gd name="T20" fmla="*/ 8 w 67"/>
                <a:gd name="T21" fmla="*/ 41 h 74"/>
                <a:gd name="T22" fmla="*/ 8 w 67"/>
                <a:gd name="T23" fmla="*/ 26 h 74"/>
                <a:gd name="T24" fmla="*/ 8 w 67"/>
                <a:gd name="T25" fmla="*/ 26 h 74"/>
                <a:gd name="T26" fmla="*/ 8 w 67"/>
                <a:gd name="T27" fmla="*/ 22 h 74"/>
                <a:gd name="T28" fmla="*/ 8 w 67"/>
                <a:gd name="T29" fmla="*/ 19 h 74"/>
                <a:gd name="T30" fmla="*/ 8 w 67"/>
                <a:gd name="T31" fmla="*/ 19 h 74"/>
                <a:gd name="T32" fmla="*/ 8 w 67"/>
                <a:gd name="T33" fmla="*/ 15 h 74"/>
                <a:gd name="T34" fmla="*/ 8 w 67"/>
                <a:gd name="T35" fmla="*/ 15 h 74"/>
                <a:gd name="T36" fmla="*/ 11 w 67"/>
                <a:gd name="T37" fmla="*/ 15 h 74"/>
                <a:gd name="T38" fmla="*/ 11 w 67"/>
                <a:gd name="T39" fmla="*/ 11 h 74"/>
                <a:gd name="T40" fmla="*/ 15 w 67"/>
                <a:gd name="T41" fmla="*/ 11 h 74"/>
                <a:gd name="T42" fmla="*/ 19 w 67"/>
                <a:gd name="T43" fmla="*/ 15 h 74"/>
                <a:gd name="T44" fmla="*/ 22 w 67"/>
                <a:gd name="T45" fmla="*/ 19 h 74"/>
                <a:gd name="T46" fmla="*/ 22 w 67"/>
                <a:gd name="T47" fmla="*/ 19 h 74"/>
                <a:gd name="T48" fmla="*/ 26 w 67"/>
                <a:gd name="T49" fmla="*/ 19 h 74"/>
                <a:gd name="T50" fmla="*/ 59 w 67"/>
                <a:gd name="T51" fmla="*/ 0 h 74"/>
                <a:gd name="T52" fmla="*/ 67 w 67"/>
                <a:gd name="T53" fmla="*/ 19 h 74"/>
                <a:gd name="T54" fmla="*/ 67 w 67"/>
                <a:gd name="T55" fmla="*/ 19 h 74"/>
                <a:gd name="T56" fmla="*/ 59 w 67"/>
                <a:gd name="T57" fmla="*/ 26 h 74"/>
                <a:gd name="T58" fmla="*/ 37 w 67"/>
                <a:gd name="T59" fmla="*/ 30 h 74"/>
                <a:gd name="T60" fmla="*/ 56 w 67"/>
                <a:gd name="T61" fmla="*/ 48 h 74"/>
                <a:gd name="T62" fmla="*/ 48 w 67"/>
                <a:gd name="T63" fmla="*/ 56 h 74"/>
                <a:gd name="T64" fmla="*/ 48 w 67"/>
                <a:gd name="T65" fmla="*/ 63 h 74"/>
                <a:gd name="T66" fmla="*/ 33 w 67"/>
                <a:gd name="T67" fmla="*/ 63 h 74"/>
                <a:gd name="T68" fmla="*/ 22 w 67"/>
                <a:gd name="T69" fmla="*/ 74 h 74"/>
                <a:gd name="T70" fmla="*/ 8 w 67"/>
                <a:gd name="T71" fmla="*/ 71 h 74"/>
                <a:gd name="T72" fmla="*/ 0 w 67"/>
                <a:gd name="T73" fmla="*/ 71 h 74"/>
                <a:gd name="T74" fmla="*/ 0 w 67"/>
                <a:gd name="T75" fmla="*/ 71 h 74"/>
                <a:gd name="T76" fmla="*/ 4 w 67"/>
                <a:gd name="T77" fmla="*/ 67 h 74"/>
                <a:gd name="T78" fmla="*/ 4 w 67"/>
                <a:gd name="T79" fmla="*/ 63 h 74"/>
                <a:gd name="T80" fmla="*/ 4 w 67"/>
                <a:gd name="T81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74">
                  <a:moveTo>
                    <a:pt x="4" y="63"/>
                  </a:moveTo>
                  <a:lnTo>
                    <a:pt x="4" y="63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9" y="15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6" y="19"/>
                  </a:lnTo>
                  <a:lnTo>
                    <a:pt x="59" y="0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59" y="26"/>
                  </a:lnTo>
                  <a:lnTo>
                    <a:pt x="37" y="30"/>
                  </a:lnTo>
                  <a:lnTo>
                    <a:pt x="56" y="48"/>
                  </a:lnTo>
                  <a:lnTo>
                    <a:pt x="48" y="56"/>
                  </a:lnTo>
                  <a:lnTo>
                    <a:pt x="48" y="63"/>
                  </a:lnTo>
                  <a:lnTo>
                    <a:pt x="33" y="63"/>
                  </a:lnTo>
                  <a:lnTo>
                    <a:pt x="22" y="74"/>
                  </a:lnTo>
                  <a:lnTo>
                    <a:pt x="8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5012246" y="2532654"/>
              <a:ext cx="438742" cy="333238"/>
            </a:xfrm>
            <a:custGeom>
              <a:avLst/>
              <a:gdLst>
                <a:gd name="T0" fmla="*/ 207 w 341"/>
                <a:gd name="T1" fmla="*/ 55 h 259"/>
                <a:gd name="T2" fmla="*/ 82 w 341"/>
                <a:gd name="T3" fmla="*/ 3 h 259"/>
                <a:gd name="T4" fmla="*/ 37 w 341"/>
                <a:gd name="T5" fmla="*/ 11 h 259"/>
                <a:gd name="T6" fmla="*/ 48 w 341"/>
                <a:gd name="T7" fmla="*/ 44 h 259"/>
                <a:gd name="T8" fmla="*/ 8 w 341"/>
                <a:gd name="T9" fmla="*/ 52 h 259"/>
                <a:gd name="T10" fmla="*/ 0 w 341"/>
                <a:gd name="T11" fmla="*/ 63 h 259"/>
                <a:gd name="T12" fmla="*/ 0 w 341"/>
                <a:gd name="T13" fmla="*/ 66 h 259"/>
                <a:gd name="T14" fmla="*/ 8 w 341"/>
                <a:gd name="T15" fmla="*/ 70 h 259"/>
                <a:gd name="T16" fmla="*/ 15 w 341"/>
                <a:gd name="T17" fmla="*/ 81 h 259"/>
                <a:gd name="T18" fmla="*/ 22 w 341"/>
                <a:gd name="T19" fmla="*/ 89 h 259"/>
                <a:gd name="T20" fmla="*/ 26 w 341"/>
                <a:gd name="T21" fmla="*/ 96 h 259"/>
                <a:gd name="T22" fmla="*/ 33 w 341"/>
                <a:gd name="T23" fmla="*/ 103 h 259"/>
                <a:gd name="T24" fmla="*/ 41 w 341"/>
                <a:gd name="T25" fmla="*/ 115 h 259"/>
                <a:gd name="T26" fmla="*/ 45 w 341"/>
                <a:gd name="T27" fmla="*/ 122 h 259"/>
                <a:gd name="T28" fmla="*/ 48 w 341"/>
                <a:gd name="T29" fmla="*/ 129 h 259"/>
                <a:gd name="T30" fmla="*/ 56 w 341"/>
                <a:gd name="T31" fmla="*/ 129 h 259"/>
                <a:gd name="T32" fmla="*/ 67 w 341"/>
                <a:gd name="T33" fmla="*/ 141 h 259"/>
                <a:gd name="T34" fmla="*/ 67 w 341"/>
                <a:gd name="T35" fmla="*/ 144 h 259"/>
                <a:gd name="T36" fmla="*/ 74 w 341"/>
                <a:gd name="T37" fmla="*/ 159 h 259"/>
                <a:gd name="T38" fmla="*/ 74 w 341"/>
                <a:gd name="T39" fmla="*/ 167 h 259"/>
                <a:gd name="T40" fmla="*/ 78 w 341"/>
                <a:gd name="T41" fmla="*/ 178 h 259"/>
                <a:gd name="T42" fmla="*/ 89 w 341"/>
                <a:gd name="T43" fmla="*/ 192 h 259"/>
                <a:gd name="T44" fmla="*/ 96 w 341"/>
                <a:gd name="T45" fmla="*/ 196 h 259"/>
                <a:gd name="T46" fmla="*/ 104 w 341"/>
                <a:gd name="T47" fmla="*/ 200 h 259"/>
                <a:gd name="T48" fmla="*/ 107 w 341"/>
                <a:gd name="T49" fmla="*/ 204 h 259"/>
                <a:gd name="T50" fmla="*/ 115 w 341"/>
                <a:gd name="T51" fmla="*/ 222 h 259"/>
                <a:gd name="T52" fmla="*/ 133 w 341"/>
                <a:gd name="T53" fmla="*/ 241 h 259"/>
                <a:gd name="T54" fmla="*/ 141 w 341"/>
                <a:gd name="T55" fmla="*/ 252 h 259"/>
                <a:gd name="T56" fmla="*/ 152 w 341"/>
                <a:gd name="T57" fmla="*/ 244 h 259"/>
                <a:gd name="T58" fmla="*/ 156 w 341"/>
                <a:gd name="T59" fmla="*/ 233 h 259"/>
                <a:gd name="T60" fmla="*/ 185 w 341"/>
                <a:gd name="T61" fmla="*/ 241 h 259"/>
                <a:gd name="T62" fmla="*/ 230 w 341"/>
                <a:gd name="T63" fmla="*/ 226 h 259"/>
                <a:gd name="T64" fmla="*/ 337 w 341"/>
                <a:gd name="T65" fmla="*/ 152 h 259"/>
                <a:gd name="T66" fmla="*/ 282 w 341"/>
                <a:gd name="T67" fmla="*/ 148 h 259"/>
                <a:gd name="T68" fmla="*/ 274 w 341"/>
                <a:gd name="T69" fmla="*/ 126 h 259"/>
                <a:gd name="T70" fmla="*/ 274 w 341"/>
                <a:gd name="T71" fmla="*/ 126 h 259"/>
                <a:gd name="T72" fmla="*/ 270 w 341"/>
                <a:gd name="T73" fmla="*/ 122 h 259"/>
                <a:gd name="T74" fmla="*/ 263 w 341"/>
                <a:gd name="T75" fmla="*/ 118 h 259"/>
                <a:gd name="T76" fmla="*/ 259 w 341"/>
                <a:gd name="T77" fmla="*/ 115 h 259"/>
                <a:gd name="T78" fmla="*/ 248 w 341"/>
                <a:gd name="T79" fmla="*/ 100 h 259"/>
                <a:gd name="T80" fmla="*/ 248 w 341"/>
                <a:gd name="T81" fmla="*/ 89 h 259"/>
                <a:gd name="T82" fmla="*/ 244 w 341"/>
                <a:gd name="T83" fmla="*/ 85 h 259"/>
                <a:gd name="T84" fmla="*/ 233 w 341"/>
                <a:gd name="T85" fmla="*/ 74 h 259"/>
                <a:gd name="T86" fmla="*/ 237 w 341"/>
                <a:gd name="T87" fmla="*/ 74 h 259"/>
                <a:gd name="T88" fmla="*/ 226 w 341"/>
                <a:gd name="T89" fmla="*/ 70 h 259"/>
                <a:gd name="T90" fmla="*/ 219 w 341"/>
                <a:gd name="T91" fmla="*/ 59 h 259"/>
                <a:gd name="T92" fmla="*/ 219 w 341"/>
                <a:gd name="T93" fmla="*/ 5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1" h="259">
                  <a:moveTo>
                    <a:pt x="219" y="55"/>
                  </a:moveTo>
                  <a:lnTo>
                    <a:pt x="207" y="59"/>
                  </a:lnTo>
                  <a:lnTo>
                    <a:pt x="207" y="55"/>
                  </a:lnTo>
                  <a:lnTo>
                    <a:pt x="193" y="52"/>
                  </a:lnTo>
                  <a:lnTo>
                    <a:pt x="159" y="52"/>
                  </a:lnTo>
                  <a:lnTo>
                    <a:pt x="82" y="3"/>
                  </a:lnTo>
                  <a:lnTo>
                    <a:pt x="67" y="0"/>
                  </a:lnTo>
                  <a:lnTo>
                    <a:pt x="59" y="7"/>
                  </a:lnTo>
                  <a:lnTo>
                    <a:pt x="37" y="11"/>
                  </a:lnTo>
                  <a:lnTo>
                    <a:pt x="56" y="29"/>
                  </a:lnTo>
                  <a:lnTo>
                    <a:pt x="48" y="37"/>
                  </a:lnTo>
                  <a:lnTo>
                    <a:pt x="48" y="44"/>
                  </a:lnTo>
                  <a:lnTo>
                    <a:pt x="33" y="44"/>
                  </a:lnTo>
                  <a:lnTo>
                    <a:pt x="22" y="55"/>
                  </a:lnTo>
                  <a:lnTo>
                    <a:pt x="8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5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8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3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1" y="115"/>
                  </a:lnTo>
                  <a:lnTo>
                    <a:pt x="45" y="115"/>
                  </a:lnTo>
                  <a:lnTo>
                    <a:pt x="45" y="118"/>
                  </a:lnTo>
                  <a:lnTo>
                    <a:pt x="45" y="122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2" y="129"/>
                  </a:lnTo>
                  <a:lnTo>
                    <a:pt x="56" y="129"/>
                  </a:lnTo>
                  <a:lnTo>
                    <a:pt x="59" y="133"/>
                  </a:lnTo>
                  <a:lnTo>
                    <a:pt x="63" y="137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70" y="148"/>
                  </a:lnTo>
                  <a:lnTo>
                    <a:pt x="74" y="152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74" y="163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74"/>
                  </a:lnTo>
                  <a:lnTo>
                    <a:pt x="78" y="178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89" y="192"/>
                  </a:lnTo>
                  <a:lnTo>
                    <a:pt x="89" y="192"/>
                  </a:lnTo>
                  <a:lnTo>
                    <a:pt x="93" y="192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104" y="200"/>
                  </a:lnTo>
                  <a:lnTo>
                    <a:pt x="104" y="200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111" y="218"/>
                  </a:lnTo>
                  <a:lnTo>
                    <a:pt x="115" y="218"/>
                  </a:lnTo>
                  <a:lnTo>
                    <a:pt x="115" y="222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3" y="241"/>
                  </a:lnTo>
                  <a:lnTo>
                    <a:pt x="137" y="24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45" y="252"/>
                  </a:lnTo>
                  <a:lnTo>
                    <a:pt x="148" y="248"/>
                  </a:lnTo>
                  <a:lnTo>
                    <a:pt x="152" y="244"/>
                  </a:lnTo>
                  <a:lnTo>
                    <a:pt x="148" y="241"/>
                  </a:lnTo>
                  <a:lnTo>
                    <a:pt x="152" y="233"/>
                  </a:lnTo>
                  <a:lnTo>
                    <a:pt x="156" y="233"/>
                  </a:lnTo>
                  <a:lnTo>
                    <a:pt x="159" y="237"/>
                  </a:lnTo>
                  <a:lnTo>
                    <a:pt x="170" y="237"/>
                  </a:lnTo>
                  <a:lnTo>
                    <a:pt x="185" y="241"/>
                  </a:lnTo>
                  <a:lnTo>
                    <a:pt x="200" y="248"/>
                  </a:lnTo>
                  <a:lnTo>
                    <a:pt x="200" y="259"/>
                  </a:lnTo>
                  <a:lnTo>
                    <a:pt x="230" y="226"/>
                  </a:lnTo>
                  <a:lnTo>
                    <a:pt x="337" y="196"/>
                  </a:lnTo>
                  <a:lnTo>
                    <a:pt x="341" y="163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0" y="155"/>
                  </a:lnTo>
                  <a:lnTo>
                    <a:pt x="282" y="148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9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2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59" y="115"/>
                  </a:lnTo>
                  <a:lnTo>
                    <a:pt x="259" y="111"/>
                  </a:lnTo>
                  <a:lnTo>
                    <a:pt x="252" y="100"/>
                  </a:lnTo>
                  <a:lnTo>
                    <a:pt x="248" y="100"/>
                  </a:lnTo>
                  <a:lnTo>
                    <a:pt x="248" y="100"/>
                  </a:lnTo>
                  <a:lnTo>
                    <a:pt x="248" y="96"/>
                  </a:lnTo>
                  <a:lnTo>
                    <a:pt x="248" y="89"/>
                  </a:lnTo>
                  <a:lnTo>
                    <a:pt x="248" y="89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37" y="77"/>
                  </a:lnTo>
                  <a:lnTo>
                    <a:pt x="237" y="77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7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26" y="70"/>
                  </a:lnTo>
                  <a:lnTo>
                    <a:pt x="222" y="63"/>
                  </a:lnTo>
                  <a:lnTo>
                    <a:pt x="222" y="59"/>
                  </a:lnTo>
                  <a:lnTo>
                    <a:pt x="219" y="59"/>
                  </a:lnTo>
                  <a:lnTo>
                    <a:pt x="219" y="55"/>
                  </a:lnTo>
                  <a:lnTo>
                    <a:pt x="219" y="59"/>
                  </a:lnTo>
                  <a:lnTo>
                    <a:pt x="219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5350632" y="2656170"/>
              <a:ext cx="14153" cy="33452"/>
            </a:xfrm>
            <a:custGeom>
              <a:avLst/>
              <a:gdLst>
                <a:gd name="T0" fmla="*/ 7 w 11"/>
                <a:gd name="T1" fmla="*/ 26 h 26"/>
                <a:gd name="T2" fmla="*/ 7 w 11"/>
                <a:gd name="T3" fmla="*/ 26 h 26"/>
                <a:gd name="T4" fmla="*/ 0 w 11"/>
                <a:gd name="T5" fmla="*/ 22 h 26"/>
                <a:gd name="T6" fmla="*/ 0 w 11"/>
                <a:gd name="T7" fmla="*/ 22 h 26"/>
                <a:gd name="T8" fmla="*/ 0 w 11"/>
                <a:gd name="T9" fmla="*/ 22 h 26"/>
                <a:gd name="T10" fmla="*/ 0 w 11"/>
                <a:gd name="T11" fmla="*/ 19 h 26"/>
                <a:gd name="T12" fmla="*/ 0 w 11"/>
                <a:gd name="T13" fmla="*/ 19 h 26"/>
                <a:gd name="T14" fmla="*/ 0 w 11"/>
                <a:gd name="T15" fmla="*/ 15 h 26"/>
                <a:gd name="T16" fmla="*/ 0 w 11"/>
                <a:gd name="T17" fmla="*/ 11 h 26"/>
                <a:gd name="T18" fmla="*/ 0 w 11"/>
                <a:gd name="T19" fmla="*/ 11 h 26"/>
                <a:gd name="T20" fmla="*/ 0 w 11"/>
                <a:gd name="T21" fmla="*/ 11 h 26"/>
                <a:gd name="T22" fmla="*/ 0 w 11"/>
                <a:gd name="T23" fmla="*/ 7 h 26"/>
                <a:gd name="T24" fmla="*/ 0 w 11"/>
                <a:gd name="T25" fmla="*/ 7 h 26"/>
                <a:gd name="T26" fmla="*/ 0 w 11"/>
                <a:gd name="T27" fmla="*/ 4 h 26"/>
                <a:gd name="T28" fmla="*/ 4 w 11"/>
                <a:gd name="T29" fmla="*/ 4 h 26"/>
                <a:gd name="T30" fmla="*/ 4 w 11"/>
                <a:gd name="T31" fmla="*/ 4 h 26"/>
                <a:gd name="T32" fmla="*/ 4 w 11"/>
                <a:gd name="T33" fmla="*/ 4 h 26"/>
                <a:gd name="T34" fmla="*/ 4 w 11"/>
                <a:gd name="T35" fmla="*/ 0 h 26"/>
                <a:gd name="T36" fmla="*/ 4 w 11"/>
                <a:gd name="T37" fmla="*/ 0 h 26"/>
                <a:gd name="T38" fmla="*/ 7 w 11"/>
                <a:gd name="T39" fmla="*/ 4 h 26"/>
                <a:gd name="T40" fmla="*/ 7 w 11"/>
                <a:gd name="T41" fmla="*/ 4 h 26"/>
                <a:gd name="T42" fmla="*/ 11 w 11"/>
                <a:gd name="T43" fmla="*/ 4 h 26"/>
                <a:gd name="T44" fmla="*/ 11 w 11"/>
                <a:gd name="T45" fmla="*/ 4 h 26"/>
                <a:gd name="T46" fmla="*/ 7 w 11"/>
                <a:gd name="T47" fmla="*/ 11 h 26"/>
                <a:gd name="T48" fmla="*/ 7 w 11"/>
                <a:gd name="T49" fmla="*/ 11 h 26"/>
                <a:gd name="T50" fmla="*/ 7 w 11"/>
                <a:gd name="T51" fmla="*/ 15 h 26"/>
                <a:gd name="T52" fmla="*/ 11 w 11"/>
                <a:gd name="T53" fmla="*/ 15 h 26"/>
                <a:gd name="T54" fmla="*/ 11 w 11"/>
                <a:gd name="T55" fmla="*/ 19 h 26"/>
                <a:gd name="T56" fmla="*/ 11 w 11"/>
                <a:gd name="T57" fmla="*/ 26 h 26"/>
                <a:gd name="T58" fmla="*/ 7 w 11"/>
                <a:gd name="T59" fmla="*/ 26 h 26"/>
                <a:gd name="T60" fmla="*/ 7 w 11"/>
                <a:gd name="T6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26">
                  <a:moveTo>
                    <a:pt x="7" y="26"/>
                  </a:moveTo>
                  <a:lnTo>
                    <a:pt x="7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5364785" y="2661317"/>
              <a:ext cx="105504" cy="70765"/>
            </a:xfrm>
            <a:custGeom>
              <a:avLst/>
              <a:gdLst>
                <a:gd name="T0" fmla="*/ 0 w 82"/>
                <a:gd name="T1" fmla="*/ 26 h 55"/>
                <a:gd name="T2" fmla="*/ 0 w 82"/>
                <a:gd name="T3" fmla="*/ 33 h 55"/>
                <a:gd name="T4" fmla="*/ 4 w 82"/>
                <a:gd name="T5" fmla="*/ 37 h 55"/>
                <a:gd name="T6" fmla="*/ 8 w 82"/>
                <a:gd name="T7" fmla="*/ 48 h 55"/>
                <a:gd name="T8" fmla="*/ 56 w 82"/>
                <a:gd name="T9" fmla="*/ 55 h 55"/>
                <a:gd name="T10" fmla="*/ 63 w 82"/>
                <a:gd name="T11" fmla="*/ 52 h 55"/>
                <a:gd name="T12" fmla="*/ 78 w 82"/>
                <a:gd name="T13" fmla="*/ 11 h 55"/>
                <a:gd name="T14" fmla="*/ 82 w 82"/>
                <a:gd name="T15" fmla="*/ 11 h 55"/>
                <a:gd name="T16" fmla="*/ 78 w 82"/>
                <a:gd name="T17" fmla="*/ 7 h 55"/>
                <a:gd name="T18" fmla="*/ 78 w 82"/>
                <a:gd name="T19" fmla="*/ 3 h 55"/>
                <a:gd name="T20" fmla="*/ 78 w 82"/>
                <a:gd name="T21" fmla="*/ 7 h 55"/>
                <a:gd name="T22" fmla="*/ 78 w 82"/>
                <a:gd name="T23" fmla="*/ 3 h 55"/>
                <a:gd name="T24" fmla="*/ 78 w 82"/>
                <a:gd name="T25" fmla="*/ 3 h 55"/>
                <a:gd name="T26" fmla="*/ 74 w 82"/>
                <a:gd name="T27" fmla="*/ 3 h 55"/>
                <a:gd name="T28" fmla="*/ 74 w 82"/>
                <a:gd name="T29" fmla="*/ 0 h 55"/>
                <a:gd name="T30" fmla="*/ 74 w 82"/>
                <a:gd name="T31" fmla="*/ 0 h 55"/>
                <a:gd name="T32" fmla="*/ 74 w 82"/>
                <a:gd name="T33" fmla="*/ 0 h 55"/>
                <a:gd name="T34" fmla="*/ 70 w 82"/>
                <a:gd name="T35" fmla="*/ 3 h 55"/>
                <a:gd name="T36" fmla="*/ 63 w 82"/>
                <a:gd name="T37" fmla="*/ 7 h 55"/>
                <a:gd name="T38" fmla="*/ 63 w 82"/>
                <a:gd name="T39" fmla="*/ 11 h 55"/>
                <a:gd name="T40" fmla="*/ 52 w 82"/>
                <a:gd name="T41" fmla="*/ 18 h 55"/>
                <a:gd name="T42" fmla="*/ 52 w 82"/>
                <a:gd name="T43" fmla="*/ 22 h 55"/>
                <a:gd name="T44" fmla="*/ 52 w 82"/>
                <a:gd name="T45" fmla="*/ 22 h 55"/>
                <a:gd name="T46" fmla="*/ 52 w 82"/>
                <a:gd name="T47" fmla="*/ 22 h 55"/>
                <a:gd name="T48" fmla="*/ 48 w 82"/>
                <a:gd name="T49" fmla="*/ 26 h 55"/>
                <a:gd name="T50" fmla="*/ 48 w 82"/>
                <a:gd name="T51" fmla="*/ 26 h 55"/>
                <a:gd name="T52" fmla="*/ 45 w 82"/>
                <a:gd name="T53" fmla="*/ 26 h 55"/>
                <a:gd name="T54" fmla="*/ 45 w 82"/>
                <a:gd name="T55" fmla="*/ 26 h 55"/>
                <a:gd name="T56" fmla="*/ 45 w 82"/>
                <a:gd name="T57" fmla="*/ 29 h 55"/>
                <a:gd name="T58" fmla="*/ 45 w 82"/>
                <a:gd name="T59" fmla="*/ 29 h 55"/>
                <a:gd name="T60" fmla="*/ 41 w 82"/>
                <a:gd name="T61" fmla="*/ 29 h 55"/>
                <a:gd name="T62" fmla="*/ 37 w 82"/>
                <a:gd name="T63" fmla="*/ 29 h 55"/>
                <a:gd name="T64" fmla="*/ 33 w 82"/>
                <a:gd name="T65" fmla="*/ 33 h 55"/>
                <a:gd name="T66" fmla="*/ 33 w 82"/>
                <a:gd name="T67" fmla="*/ 29 h 55"/>
                <a:gd name="T68" fmla="*/ 30 w 82"/>
                <a:gd name="T69" fmla="*/ 29 h 55"/>
                <a:gd name="T70" fmla="*/ 26 w 82"/>
                <a:gd name="T71" fmla="*/ 29 h 55"/>
                <a:gd name="T72" fmla="*/ 26 w 82"/>
                <a:gd name="T73" fmla="*/ 29 h 55"/>
                <a:gd name="T74" fmla="*/ 19 w 82"/>
                <a:gd name="T75" fmla="*/ 29 h 55"/>
                <a:gd name="T76" fmla="*/ 11 w 82"/>
                <a:gd name="T77" fmla="*/ 33 h 55"/>
                <a:gd name="T78" fmla="*/ 11 w 82"/>
                <a:gd name="T79" fmla="*/ 33 h 55"/>
                <a:gd name="T80" fmla="*/ 8 w 82"/>
                <a:gd name="T81" fmla="*/ 33 h 55"/>
                <a:gd name="T82" fmla="*/ 4 w 82"/>
                <a:gd name="T83" fmla="*/ 33 h 55"/>
                <a:gd name="T84" fmla="*/ 4 w 82"/>
                <a:gd name="T85" fmla="*/ 26 h 55"/>
                <a:gd name="T86" fmla="*/ 4 w 82"/>
                <a:gd name="T87" fmla="*/ 29 h 55"/>
                <a:gd name="T88" fmla="*/ 0 w 82"/>
                <a:gd name="T8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5">
                  <a:moveTo>
                    <a:pt x="0" y="26"/>
                  </a:moveTo>
                  <a:lnTo>
                    <a:pt x="0" y="33"/>
                  </a:lnTo>
                  <a:lnTo>
                    <a:pt x="4" y="37"/>
                  </a:lnTo>
                  <a:lnTo>
                    <a:pt x="8" y="48"/>
                  </a:lnTo>
                  <a:lnTo>
                    <a:pt x="56" y="55"/>
                  </a:lnTo>
                  <a:lnTo>
                    <a:pt x="63" y="52"/>
                  </a:lnTo>
                  <a:lnTo>
                    <a:pt x="78" y="11"/>
                  </a:lnTo>
                  <a:lnTo>
                    <a:pt x="82" y="11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3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1" y="29"/>
                  </a:lnTo>
                  <a:lnTo>
                    <a:pt x="37" y="29"/>
                  </a:lnTo>
                  <a:lnTo>
                    <a:pt x="33" y="33"/>
                  </a:lnTo>
                  <a:lnTo>
                    <a:pt x="33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9" y="29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4" y="29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0" name="Freeform 92"/>
            <p:cNvSpPr>
              <a:spLocks noEditPoints="1"/>
            </p:cNvSpPr>
            <p:nvPr/>
          </p:nvSpPr>
          <p:spPr bwMode="auto">
            <a:xfrm>
              <a:off x="3721756" y="2388551"/>
              <a:ext cx="61758" cy="24446"/>
            </a:xfrm>
            <a:custGeom>
              <a:avLst/>
              <a:gdLst>
                <a:gd name="T0" fmla="*/ 18 w 48"/>
                <a:gd name="T1" fmla="*/ 0 h 19"/>
                <a:gd name="T2" fmla="*/ 22 w 48"/>
                <a:gd name="T3" fmla="*/ 4 h 19"/>
                <a:gd name="T4" fmla="*/ 22 w 48"/>
                <a:gd name="T5" fmla="*/ 0 h 19"/>
                <a:gd name="T6" fmla="*/ 18 w 48"/>
                <a:gd name="T7" fmla="*/ 0 h 19"/>
                <a:gd name="T8" fmla="*/ 18 w 48"/>
                <a:gd name="T9" fmla="*/ 0 h 19"/>
                <a:gd name="T10" fmla="*/ 18 w 48"/>
                <a:gd name="T11" fmla="*/ 0 h 19"/>
                <a:gd name="T12" fmla="*/ 3 w 48"/>
                <a:gd name="T13" fmla="*/ 0 h 19"/>
                <a:gd name="T14" fmla="*/ 7 w 48"/>
                <a:gd name="T15" fmla="*/ 4 h 19"/>
                <a:gd name="T16" fmla="*/ 7 w 48"/>
                <a:gd name="T17" fmla="*/ 0 h 19"/>
                <a:gd name="T18" fmla="*/ 3 w 48"/>
                <a:gd name="T19" fmla="*/ 0 h 19"/>
                <a:gd name="T20" fmla="*/ 3 w 48"/>
                <a:gd name="T21" fmla="*/ 0 h 19"/>
                <a:gd name="T22" fmla="*/ 0 w 48"/>
                <a:gd name="T23" fmla="*/ 4 h 19"/>
                <a:gd name="T24" fmla="*/ 0 w 48"/>
                <a:gd name="T25" fmla="*/ 8 h 19"/>
                <a:gd name="T26" fmla="*/ 3 w 48"/>
                <a:gd name="T27" fmla="*/ 8 h 19"/>
                <a:gd name="T28" fmla="*/ 3 w 48"/>
                <a:gd name="T29" fmla="*/ 8 h 19"/>
                <a:gd name="T30" fmla="*/ 3 w 48"/>
                <a:gd name="T31" fmla="*/ 4 h 19"/>
                <a:gd name="T32" fmla="*/ 0 w 48"/>
                <a:gd name="T33" fmla="*/ 4 h 19"/>
                <a:gd name="T34" fmla="*/ 0 w 48"/>
                <a:gd name="T35" fmla="*/ 4 h 19"/>
                <a:gd name="T36" fmla="*/ 44 w 48"/>
                <a:gd name="T37" fmla="*/ 19 h 19"/>
                <a:gd name="T38" fmla="*/ 40 w 48"/>
                <a:gd name="T39" fmla="*/ 19 h 19"/>
                <a:gd name="T40" fmla="*/ 40 w 48"/>
                <a:gd name="T41" fmla="*/ 19 h 19"/>
                <a:gd name="T42" fmla="*/ 48 w 48"/>
                <a:gd name="T43" fmla="*/ 19 h 19"/>
                <a:gd name="T44" fmla="*/ 48 w 48"/>
                <a:gd name="T45" fmla="*/ 19 h 19"/>
                <a:gd name="T46" fmla="*/ 48 w 48"/>
                <a:gd name="T47" fmla="*/ 19 h 19"/>
                <a:gd name="T48" fmla="*/ 44 w 48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19">
                  <a:moveTo>
                    <a:pt x="18" y="0"/>
                  </a:moveTo>
                  <a:lnTo>
                    <a:pt x="22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3" y="0"/>
                  </a:move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4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4" y="19"/>
                  </a:moveTo>
                  <a:lnTo>
                    <a:pt x="40" y="19"/>
                  </a:lnTo>
                  <a:lnTo>
                    <a:pt x="40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3945630" y="2522360"/>
              <a:ext cx="9007" cy="5147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2" name="Freeform 94"/>
            <p:cNvSpPr>
              <a:spLocks noEditPoints="1"/>
            </p:cNvSpPr>
            <p:nvPr/>
          </p:nvSpPr>
          <p:spPr bwMode="auto">
            <a:xfrm>
              <a:off x="3926331" y="2603418"/>
              <a:ext cx="95211" cy="28306"/>
            </a:xfrm>
            <a:custGeom>
              <a:avLst/>
              <a:gdLst>
                <a:gd name="T0" fmla="*/ 3 w 20"/>
                <a:gd name="T1" fmla="*/ 4 h 6"/>
                <a:gd name="T2" fmla="*/ 3 w 20"/>
                <a:gd name="T3" fmla="*/ 4 h 6"/>
                <a:gd name="T4" fmla="*/ 3 w 20"/>
                <a:gd name="T5" fmla="*/ 4 h 6"/>
                <a:gd name="T6" fmla="*/ 4 w 20"/>
                <a:gd name="T7" fmla="*/ 4 h 6"/>
                <a:gd name="T8" fmla="*/ 4 w 20"/>
                <a:gd name="T9" fmla="*/ 4 h 6"/>
                <a:gd name="T10" fmla="*/ 3 w 20"/>
                <a:gd name="T11" fmla="*/ 4 h 6"/>
                <a:gd name="T12" fmla="*/ 0 w 20"/>
                <a:gd name="T13" fmla="*/ 6 h 6"/>
                <a:gd name="T14" fmla="*/ 0 w 20"/>
                <a:gd name="T15" fmla="*/ 6 h 6"/>
                <a:gd name="T16" fmla="*/ 0 w 20"/>
                <a:gd name="T17" fmla="*/ 5 h 6"/>
                <a:gd name="T18" fmla="*/ 1 w 20"/>
                <a:gd name="T19" fmla="*/ 5 h 6"/>
                <a:gd name="T20" fmla="*/ 1 w 20"/>
                <a:gd name="T21" fmla="*/ 6 h 6"/>
                <a:gd name="T22" fmla="*/ 0 w 20"/>
                <a:gd name="T23" fmla="*/ 6 h 6"/>
                <a:gd name="T24" fmla="*/ 0 w 20"/>
                <a:gd name="T25" fmla="*/ 6 h 6"/>
                <a:gd name="T26" fmla="*/ 1 w 20"/>
                <a:gd name="T27" fmla="*/ 3 h 6"/>
                <a:gd name="T28" fmla="*/ 1 w 20"/>
                <a:gd name="T29" fmla="*/ 2 h 6"/>
                <a:gd name="T30" fmla="*/ 1 w 20"/>
                <a:gd name="T31" fmla="*/ 1 h 6"/>
                <a:gd name="T32" fmla="*/ 1 w 20"/>
                <a:gd name="T33" fmla="*/ 1 h 6"/>
                <a:gd name="T34" fmla="*/ 2 w 20"/>
                <a:gd name="T35" fmla="*/ 1 h 6"/>
                <a:gd name="T36" fmla="*/ 2 w 20"/>
                <a:gd name="T37" fmla="*/ 2 h 6"/>
                <a:gd name="T38" fmla="*/ 1 w 20"/>
                <a:gd name="T39" fmla="*/ 3 h 6"/>
                <a:gd name="T40" fmla="*/ 8 w 20"/>
                <a:gd name="T41" fmla="*/ 4 h 6"/>
                <a:gd name="T42" fmla="*/ 7 w 20"/>
                <a:gd name="T43" fmla="*/ 4 h 6"/>
                <a:gd name="T44" fmla="*/ 6 w 20"/>
                <a:gd name="T45" fmla="*/ 5 h 6"/>
                <a:gd name="T46" fmla="*/ 5 w 20"/>
                <a:gd name="T47" fmla="*/ 4 h 6"/>
                <a:gd name="T48" fmla="*/ 4 w 20"/>
                <a:gd name="T49" fmla="*/ 4 h 6"/>
                <a:gd name="T50" fmla="*/ 5 w 20"/>
                <a:gd name="T51" fmla="*/ 3 h 6"/>
                <a:gd name="T52" fmla="*/ 6 w 20"/>
                <a:gd name="T53" fmla="*/ 3 h 6"/>
                <a:gd name="T54" fmla="*/ 7 w 20"/>
                <a:gd name="T55" fmla="*/ 3 h 6"/>
                <a:gd name="T56" fmla="*/ 7 w 20"/>
                <a:gd name="T57" fmla="*/ 3 h 6"/>
                <a:gd name="T58" fmla="*/ 8 w 20"/>
                <a:gd name="T59" fmla="*/ 3 h 6"/>
                <a:gd name="T60" fmla="*/ 8 w 20"/>
                <a:gd name="T61" fmla="*/ 4 h 6"/>
                <a:gd name="T62" fmla="*/ 10 w 20"/>
                <a:gd name="T63" fmla="*/ 4 h 6"/>
                <a:gd name="T64" fmla="*/ 9 w 20"/>
                <a:gd name="T65" fmla="*/ 5 h 6"/>
                <a:gd name="T66" fmla="*/ 10 w 20"/>
                <a:gd name="T67" fmla="*/ 6 h 6"/>
                <a:gd name="T68" fmla="*/ 11 w 20"/>
                <a:gd name="T69" fmla="*/ 5 h 6"/>
                <a:gd name="T70" fmla="*/ 12 w 20"/>
                <a:gd name="T71" fmla="*/ 5 h 6"/>
                <a:gd name="T72" fmla="*/ 11 w 20"/>
                <a:gd name="T73" fmla="*/ 4 h 6"/>
                <a:gd name="T74" fmla="*/ 11 w 20"/>
                <a:gd name="T75" fmla="*/ 4 h 6"/>
                <a:gd name="T76" fmla="*/ 10 w 20"/>
                <a:gd name="T77" fmla="*/ 4 h 6"/>
                <a:gd name="T78" fmla="*/ 18 w 20"/>
                <a:gd name="T79" fmla="*/ 1 h 6"/>
                <a:gd name="T80" fmla="*/ 19 w 20"/>
                <a:gd name="T81" fmla="*/ 0 h 6"/>
                <a:gd name="T82" fmla="*/ 19 w 20"/>
                <a:gd name="T83" fmla="*/ 0 h 6"/>
                <a:gd name="T84" fmla="*/ 20 w 20"/>
                <a:gd name="T85" fmla="*/ 0 h 6"/>
                <a:gd name="T86" fmla="*/ 19 w 20"/>
                <a:gd name="T87" fmla="*/ 0 h 6"/>
                <a:gd name="T88" fmla="*/ 18 w 20"/>
                <a:gd name="T89" fmla="*/ 1 h 6"/>
                <a:gd name="T90" fmla="*/ 15 w 20"/>
                <a:gd name="T91" fmla="*/ 4 h 6"/>
                <a:gd name="T92" fmla="*/ 16 w 20"/>
                <a:gd name="T93" fmla="*/ 3 h 6"/>
                <a:gd name="T94" fmla="*/ 16 w 20"/>
                <a:gd name="T95" fmla="*/ 3 h 6"/>
                <a:gd name="T96" fmla="*/ 18 w 20"/>
                <a:gd name="T97" fmla="*/ 2 h 6"/>
                <a:gd name="T98" fmla="*/ 18 w 20"/>
                <a:gd name="T99" fmla="*/ 3 h 6"/>
                <a:gd name="T100" fmla="*/ 17 w 20"/>
                <a:gd name="T101" fmla="*/ 4 h 6"/>
                <a:gd name="T102" fmla="*/ 16 w 20"/>
                <a:gd name="T103" fmla="*/ 4 h 6"/>
                <a:gd name="T104" fmla="*/ 15 w 20"/>
                <a:gd name="T10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0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8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5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Freeform 95"/>
            <p:cNvSpPr>
              <a:spLocks noEditPoints="1"/>
            </p:cNvSpPr>
            <p:nvPr/>
          </p:nvSpPr>
          <p:spPr bwMode="auto">
            <a:xfrm>
              <a:off x="3769361" y="2842732"/>
              <a:ext cx="51465" cy="42459"/>
            </a:xfrm>
            <a:custGeom>
              <a:avLst/>
              <a:gdLst>
                <a:gd name="T0" fmla="*/ 1 w 11"/>
                <a:gd name="T1" fmla="*/ 1 h 9"/>
                <a:gd name="T2" fmla="*/ 2 w 11"/>
                <a:gd name="T3" fmla="*/ 0 h 9"/>
                <a:gd name="T4" fmla="*/ 1 w 11"/>
                <a:gd name="T5" fmla="*/ 0 h 9"/>
                <a:gd name="T6" fmla="*/ 1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1 w 11"/>
                <a:gd name="T15" fmla="*/ 1 h 9"/>
                <a:gd name="T16" fmla="*/ 2 w 11"/>
                <a:gd name="T17" fmla="*/ 1 h 9"/>
                <a:gd name="T18" fmla="*/ 2 w 11"/>
                <a:gd name="T19" fmla="*/ 1 h 9"/>
                <a:gd name="T20" fmla="*/ 2 w 11"/>
                <a:gd name="T21" fmla="*/ 0 h 9"/>
                <a:gd name="T22" fmla="*/ 2 w 11"/>
                <a:gd name="T23" fmla="*/ 0 h 9"/>
                <a:gd name="T24" fmla="*/ 2 w 11"/>
                <a:gd name="T25" fmla="*/ 1 h 9"/>
                <a:gd name="T26" fmla="*/ 2 w 11"/>
                <a:gd name="T27" fmla="*/ 1 h 9"/>
                <a:gd name="T28" fmla="*/ 5 w 11"/>
                <a:gd name="T29" fmla="*/ 2 h 9"/>
                <a:gd name="T30" fmla="*/ 5 w 11"/>
                <a:gd name="T31" fmla="*/ 2 h 9"/>
                <a:gd name="T32" fmla="*/ 5 w 11"/>
                <a:gd name="T33" fmla="*/ 2 h 9"/>
                <a:gd name="T34" fmla="*/ 4 w 11"/>
                <a:gd name="T35" fmla="*/ 2 h 9"/>
                <a:gd name="T36" fmla="*/ 4 w 11"/>
                <a:gd name="T37" fmla="*/ 2 h 9"/>
                <a:gd name="T38" fmla="*/ 5 w 11"/>
                <a:gd name="T39" fmla="*/ 2 h 9"/>
                <a:gd name="T40" fmla="*/ 5 w 11"/>
                <a:gd name="T41" fmla="*/ 2 h 9"/>
                <a:gd name="T42" fmla="*/ 5 w 11"/>
                <a:gd name="T43" fmla="*/ 2 h 9"/>
                <a:gd name="T44" fmla="*/ 5 w 11"/>
                <a:gd name="T45" fmla="*/ 2 h 9"/>
                <a:gd name="T46" fmla="*/ 7 w 11"/>
                <a:gd name="T47" fmla="*/ 2 h 9"/>
                <a:gd name="T48" fmla="*/ 6 w 11"/>
                <a:gd name="T49" fmla="*/ 2 h 9"/>
                <a:gd name="T50" fmla="*/ 6 w 11"/>
                <a:gd name="T51" fmla="*/ 2 h 9"/>
                <a:gd name="T52" fmla="*/ 6 w 11"/>
                <a:gd name="T53" fmla="*/ 2 h 9"/>
                <a:gd name="T54" fmla="*/ 7 w 11"/>
                <a:gd name="T55" fmla="*/ 2 h 9"/>
                <a:gd name="T56" fmla="*/ 11 w 11"/>
                <a:gd name="T57" fmla="*/ 2 h 9"/>
                <a:gd name="T58" fmla="*/ 10 w 11"/>
                <a:gd name="T59" fmla="*/ 1 h 9"/>
                <a:gd name="T60" fmla="*/ 11 w 11"/>
                <a:gd name="T61" fmla="*/ 1 h 9"/>
                <a:gd name="T62" fmla="*/ 11 w 11"/>
                <a:gd name="T63" fmla="*/ 1 h 9"/>
                <a:gd name="T64" fmla="*/ 11 w 11"/>
                <a:gd name="T65" fmla="*/ 2 h 9"/>
                <a:gd name="T66" fmla="*/ 10 w 11"/>
                <a:gd name="T67" fmla="*/ 4 h 9"/>
                <a:gd name="T68" fmla="*/ 10 w 11"/>
                <a:gd name="T69" fmla="*/ 4 h 9"/>
                <a:gd name="T70" fmla="*/ 10 w 11"/>
                <a:gd name="T71" fmla="*/ 3 h 9"/>
                <a:gd name="T72" fmla="*/ 11 w 11"/>
                <a:gd name="T73" fmla="*/ 4 h 9"/>
                <a:gd name="T74" fmla="*/ 11 w 11"/>
                <a:gd name="T75" fmla="*/ 4 h 9"/>
                <a:gd name="T76" fmla="*/ 11 w 11"/>
                <a:gd name="T77" fmla="*/ 4 h 9"/>
                <a:gd name="T78" fmla="*/ 10 w 11"/>
                <a:gd name="T79" fmla="*/ 4 h 9"/>
                <a:gd name="T80" fmla="*/ 9 w 11"/>
                <a:gd name="T81" fmla="*/ 8 h 9"/>
                <a:gd name="T82" fmla="*/ 9 w 11"/>
                <a:gd name="T83" fmla="*/ 8 h 9"/>
                <a:gd name="T84" fmla="*/ 9 w 11"/>
                <a:gd name="T85" fmla="*/ 7 h 9"/>
                <a:gd name="T86" fmla="*/ 10 w 11"/>
                <a:gd name="T87" fmla="*/ 8 h 9"/>
                <a:gd name="T88" fmla="*/ 9 w 11"/>
                <a:gd name="T89" fmla="*/ 8 h 9"/>
                <a:gd name="T90" fmla="*/ 7 w 11"/>
                <a:gd name="T91" fmla="*/ 9 h 9"/>
                <a:gd name="T92" fmla="*/ 7 w 11"/>
                <a:gd name="T93" fmla="*/ 8 h 9"/>
                <a:gd name="T94" fmla="*/ 7 w 11"/>
                <a:gd name="T95" fmla="*/ 7 h 9"/>
                <a:gd name="T96" fmla="*/ 7 w 11"/>
                <a:gd name="T97" fmla="*/ 8 h 9"/>
                <a:gd name="T98" fmla="*/ 8 w 11"/>
                <a:gd name="T99" fmla="*/ 9 h 9"/>
                <a:gd name="T100" fmla="*/ 8 w 11"/>
                <a:gd name="T101" fmla="*/ 9 h 9"/>
                <a:gd name="T102" fmla="*/ 7 w 11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11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Freeform 96"/>
            <p:cNvSpPr>
              <a:spLocks noEditPoints="1"/>
            </p:cNvSpPr>
            <p:nvPr/>
          </p:nvSpPr>
          <p:spPr bwMode="auto">
            <a:xfrm>
              <a:off x="5384084" y="2651023"/>
              <a:ext cx="162115" cy="200714"/>
            </a:xfrm>
            <a:custGeom>
              <a:avLst/>
              <a:gdLst>
                <a:gd name="T0" fmla="*/ 48 w 126"/>
                <a:gd name="T1" fmla="*/ 104 h 156"/>
                <a:gd name="T2" fmla="*/ 48 w 126"/>
                <a:gd name="T3" fmla="*/ 60 h 156"/>
                <a:gd name="T4" fmla="*/ 67 w 126"/>
                <a:gd name="T5" fmla="*/ 19 h 156"/>
                <a:gd name="T6" fmla="*/ 70 w 126"/>
                <a:gd name="T7" fmla="*/ 34 h 156"/>
                <a:gd name="T8" fmla="*/ 81 w 126"/>
                <a:gd name="T9" fmla="*/ 41 h 156"/>
                <a:gd name="T10" fmla="*/ 89 w 126"/>
                <a:gd name="T11" fmla="*/ 41 h 156"/>
                <a:gd name="T12" fmla="*/ 96 w 126"/>
                <a:gd name="T13" fmla="*/ 45 h 156"/>
                <a:gd name="T14" fmla="*/ 104 w 126"/>
                <a:gd name="T15" fmla="*/ 45 h 156"/>
                <a:gd name="T16" fmla="*/ 111 w 126"/>
                <a:gd name="T17" fmla="*/ 52 h 156"/>
                <a:gd name="T18" fmla="*/ 115 w 126"/>
                <a:gd name="T19" fmla="*/ 56 h 156"/>
                <a:gd name="T20" fmla="*/ 122 w 126"/>
                <a:gd name="T21" fmla="*/ 63 h 156"/>
                <a:gd name="T22" fmla="*/ 122 w 126"/>
                <a:gd name="T23" fmla="*/ 67 h 156"/>
                <a:gd name="T24" fmla="*/ 122 w 126"/>
                <a:gd name="T25" fmla="*/ 71 h 156"/>
                <a:gd name="T26" fmla="*/ 115 w 126"/>
                <a:gd name="T27" fmla="*/ 82 h 156"/>
                <a:gd name="T28" fmla="*/ 111 w 126"/>
                <a:gd name="T29" fmla="*/ 89 h 156"/>
                <a:gd name="T30" fmla="*/ 107 w 126"/>
                <a:gd name="T31" fmla="*/ 97 h 156"/>
                <a:gd name="T32" fmla="*/ 104 w 126"/>
                <a:gd name="T33" fmla="*/ 97 h 156"/>
                <a:gd name="T34" fmla="*/ 104 w 126"/>
                <a:gd name="T35" fmla="*/ 93 h 156"/>
                <a:gd name="T36" fmla="*/ 100 w 126"/>
                <a:gd name="T37" fmla="*/ 93 h 156"/>
                <a:gd name="T38" fmla="*/ 96 w 126"/>
                <a:gd name="T39" fmla="*/ 97 h 156"/>
                <a:gd name="T40" fmla="*/ 96 w 126"/>
                <a:gd name="T41" fmla="*/ 100 h 156"/>
                <a:gd name="T42" fmla="*/ 92 w 126"/>
                <a:gd name="T43" fmla="*/ 108 h 156"/>
                <a:gd name="T44" fmla="*/ 92 w 126"/>
                <a:gd name="T45" fmla="*/ 108 h 156"/>
                <a:gd name="T46" fmla="*/ 96 w 126"/>
                <a:gd name="T47" fmla="*/ 112 h 156"/>
                <a:gd name="T48" fmla="*/ 96 w 126"/>
                <a:gd name="T49" fmla="*/ 119 h 156"/>
                <a:gd name="T50" fmla="*/ 89 w 126"/>
                <a:gd name="T51" fmla="*/ 119 h 156"/>
                <a:gd name="T52" fmla="*/ 85 w 126"/>
                <a:gd name="T53" fmla="*/ 119 h 156"/>
                <a:gd name="T54" fmla="*/ 74 w 126"/>
                <a:gd name="T55" fmla="*/ 126 h 156"/>
                <a:gd name="T56" fmla="*/ 74 w 126"/>
                <a:gd name="T57" fmla="*/ 134 h 156"/>
                <a:gd name="T58" fmla="*/ 70 w 126"/>
                <a:gd name="T59" fmla="*/ 138 h 156"/>
                <a:gd name="T60" fmla="*/ 59 w 126"/>
                <a:gd name="T61" fmla="*/ 138 h 156"/>
                <a:gd name="T62" fmla="*/ 55 w 126"/>
                <a:gd name="T63" fmla="*/ 141 h 156"/>
                <a:gd name="T64" fmla="*/ 55 w 126"/>
                <a:gd name="T65" fmla="*/ 145 h 156"/>
                <a:gd name="T66" fmla="*/ 55 w 126"/>
                <a:gd name="T67" fmla="*/ 145 h 156"/>
                <a:gd name="T68" fmla="*/ 55 w 126"/>
                <a:gd name="T69" fmla="*/ 145 h 156"/>
                <a:gd name="T70" fmla="*/ 52 w 126"/>
                <a:gd name="T71" fmla="*/ 152 h 156"/>
                <a:gd name="T72" fmla="*/ 44 w 126"/>
                <a:gd name="T73" fmla="*/ 152 h 156"/>
                <a:gd name="T74" fmla="*/ 37 w 126"/>
                <a:gd name="T75" fmla="*/ 152 h 156"/>
                <a:gd name="T76" fmla="*/ 30 w 126"/>
                <a:gd name="T77" fmla="*/ 156 h 156"/>
                <a:gd name="T78" fmla="*/ 26 w 126"/>
                <a:gd name="T79" fmla="*/ 156 h 156"/>
                <a:gd name="T80" fmla="*/ 15 w 126"/>
                <a:gd name="T81" fmla="*/ 145 h 156"/>
                <a:gd name="T82" fmla="*/ 0 w 126"/>
                <a:gd name="T83" fmla="*/ 123 h 156"/>
                <a:gd name="T84" fmla="*/ 4 w 126"/>
                <a:gd name="T85" fmla="*/ 115 h 156"/>
                <a:gd name="T86" fmla="*/ 63 w 126"/>
                <a:gd name="T87" fmla="*/ 11 h 156"/>
                <a:gd name="T88" fmla="*/ 63 w 126"/>
                <a:gd name="T89" fmla="*/ 4 h 156"/>
                <a:gd name="T90" fmla="*/ 63 w 126"/>
                <a:gd name="T91" fmla="*/ 0 h 156"/>
                <a:gd name="T92" fmla="*/ 63 w 126"/>
                <a:gd name="T93" fmla="*/ 0 h 156"/>
                <a:gd name="T94" fmla="*/ 63 w 126"/>
                <a:gd name="T95" fmla="*/ 0 h 156"/>
                <a:gd name="T96" fmla="*/ 59 w 126"/>
                <a:gd name="T97" fmla="*/ 0 h 156"/>
                <a:gd name="T98" fmla="*/ 59 w 126"/>
                <a:gd name="T99" fmla="*/ 4 h 156"/>
                <a:gd name="T100" fmla="*/ 59 w 126"/>
                <a:gd name="T101" fmla="*/ 4 h 156"/>
                <a:gd name="T102" fmla="*/ 59 w 126"/>
                <a:gd name="T103" fmla="*/ 8 h 156"/>
                <a:gd name="T104" fmla="*/ 63 w 126"/>
                <a:gd name="T105" fmla="*/ 1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56">
                  <a:moveTo>
                    <a:pt x="4" y="115"/>
                  </a:moveTo>
                  <a:lnTo>
                    <a:pt x="48" y="104"/>
                  </a:lnTo>
                  <a:lnTo>
                    <a:pt x="52" y="71"/>
                  </a:lnTo>
                  <a:lnTo>
                    <a:pt x="48" y="60"/>
                  </a:lnTo>
                  <a:lnTo>
                    <a:pt x="63" y="19"/>
                  </a:lnTo>
                  <a:lnTo>
                    <a:pt x="67" y="19"/>
                  </a:lnTo>
                  <a:lnTo>
                    <a:pt x="67" y="26"/>
                  </a:lnTo>
                  <a:lnTo>
                    <a:pt x="70" y="34"/>
                  </a:lnTo>
                  <a:lnTo>
                    <a:pt x="70" y="37"/>
                  </a:lnTo>
                  <a:lnTo>
                    <a:pt x="81" y="41"/>
                  </a:lnTo>
                  <a:lnTo>
                    <a:pt x="85" y="45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6" y="45"/>
                  </a:lnTo>
                  <a:lnTo>
                    <a:pt x="100" y="45"/>
                  </a:lnTo>
                  <a:lnTo>
                    <a:pt x="104" y="45"/>
                  </a:lnTo>
                  <a:lnTo>
                    <a:pt x="107" y="49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8" y="63"/>
                  </a:lnTo>
                  <a:lnTo>
                    <a:pt x="122" y="63"/>
                  </a:lnTo>
                  <a:lnTo>
                    <a:pt x="126" y="63"/>
                  </a:lnTo>
                  <a:lnTo>
                    <a:pt x="122" y="67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2" y="75"/>
                  </a:lnTo>
                  <a:lnTo>
                    <a:pt x="115" y="82"/>
                  </a:lnTo>
                  <a:lnTo>
                    <a:pt x="111" y="86"/>
                  </a:lnTo>
                  <a:lnTo>
                    <a:pt x="111" y="89"/>
                  </a:lnTo>
                  <a:lnTo>
                    <a:pt x="107" y="89"/>
                  </a:lnTo>
                  <a:lnTo>
                    <a:pt x="107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96" y="97"/>
                  </a:lnTo>
                  <a:lnTo>
                    <a:pt x="100" y="97"/>
                  </a:lnTo>
                  <a:lnTo>
                    <a:pt x="96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89" y="119"/>
                  </a:lnTo>
                  <a:lnTo>
                    <a:pt x="89" y="123"/>
                  </a:lnTo>
                  <a:lnTo>
                    <a:pt x="85" y="119"/>
                  </a:lnTo>
                  <a:lnTo>
                    <a:pt x="81" y="123"/>
                  </a:lnTo>
                  <a:lnTo>
                    <a:pt x="74" y="126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0" y="138"/>
                  </a:lnTo>
                  <a:lnTo>
                    <a:pt x="70" y="138"/>
                  </a:lnTo>
                  <a:lnTo>
                    <a:pt x="63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48" y="149"/>
                  </a:lnTo>
                  <a:lnTo>
                    <a:pt x="44" y="152"/>
                  </a:lnTo>
                  <a:lnTo>
                    <a:pt x="41" y="152"/>
                  </a:lnTo>
                  <a:lnTo>
                    <a:pt x="37" y="152"/>
                  </a:lnTo>
                  <a:lnTo>
                    <a:pt x="33" y="152"/>
                  </a:lnTo>
                  <a:lnTo>
                    <a:pt x="30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2" y="156"/>
                  </a:lnTo>
                  <a:lnTo>
                    <a:pt x="15" y="145"/>
                  </a:lnTo>
                  <a:lnTo>
                    <a:pt x="15" y="141"/>
                  </a:lnTo>
                  <a:lnTo>
                    <a:pt x="0" y="123"/>
                  </a:lnTo>
                  <a:lnTo>
                    <a:pt x="4" y="115"/>
                  </a:lnTo>
                  <a:lnTo>
                    <a:pt x="4" y="115"/>
                  </a:lnTo>
                  <a:close/>
                  <a:moveTo>
                    <a:pt x="63" y="11"/>
                  </a:moveTo>
                  <a:lnTo>
                    <a:pt x="63" y="11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Freeform 97"/>
            <p:cNvSpPr>
              <a:spLocks noEditPoints="1"/>
            </p:cNvSpPr>
            <p:nvPr/>
          </p:nvSpPr>
          <p:spPr bwMode="auto">
            <a:xfrm>
              <a:off x="5188515" y="2798985"/>
              <a:ext cx="257326" cy="144103"/>
            </a:xfrm>
            <a:custGeom>
              <a:avLst/>
              <a:gdLst>
                <a:gd name="T0" fmla="*/ 4 w 200"/>
                <a:gd name="T1" fmla="*/ 45 h 112"/>
                <a:gd name="T2" fmla="*/ 11 w 200"/>
                <a:gd name="T3" fmla="*/ 41 h 112"/>
                <a:gd name="T4" fmla="*/ 11 w 200"/>
                <a:gd name="T5" fmla="*/ 34 h 112"/>
                <a:gd name="T6" fmla="*/ 19 w 200"/>
                <a:gd name="T7" fmla="*/ 26 h 112"/>
                <a:gd name="T8" fmla="*/ 33 w 200"/>
                <a:gd name="T9" fmla="*/ 30 h 112"/>
                <a:gd name="T10" fmla="*/ 63 w 200"/>
                <a:gd name="T11" fmla="*/ 41 h 112"/>
                <a:gd name="T12" fmla="*/ 93 w 200"/>
                <a:gd name="T13" fmla="*/ 19 h 112"/>
                <a:gd name="T14" fmla="*/ 152 w 200"/>
                <a:gd name="T15" fmla="*/ 8 h 112"/>
                <a:gd name="T16" fmla="*/ 167 w 200"/>
                <a:gd name="T17" fmla="*/ 30 h 112"/>
                <a:gd name="T18" fmla="*/ 170 w 200"/>
                <a:gd name="T19" fmla="*/ 41 h 112"/>
                <a:gd name="T20" fmla="*/ 159 w 200"/>
                <a:gd name="T21" fmla="*/ 49 h 112"/>
                <a:gd name="T22" fmla="*/ 159 w 200"/>
                <a:gd name="T23" fmla="*/ 56 h 112"/>
                <a:gd name="T24" fmla="*/ 159 w 200"/>
                <a:gd name="T25" fmla="*/ 56 h 112"/>
                <a:gd name="T26" fmla="*/ 152 w 200"/>
                <a:gd name="T27" fmla="*/ 60 h 112"/>
                <a:gd name="T28" fmla="*/ 133 w 200"/>
                <a:gd name="T29" fmla="*/ 67 h 112"/>
                <a:gd name="T30" fmla="*/ 115 w 200"/>
                <a:gd name="T31" fmla="*/ 71 h 112"/>
                <a:gd name="T32" fmla="*/ 111 w 200"/>
                <a:gd name="T33" fmla="*/ 75 h 112"/>
                <a:gd name="T34" fmla="*/ 100 w 200"/>
                <a:gd name="T35" fmla="*/ 82 h 112"/>
                <a:gd name="T36" fmla="*/ 96 w 200"/>
                <a:gd name="T37" fmla="*/ 82 h 112"/>
                <a:gd name="T38" fmla="*/ 93 w 200"/>
                <a:gd name="T39" fmla="*/ 82 h 112"/>
                <a:gd name="T40" fmla="*/ 89 w 200"/>
                <a:gd name="T41" fmla="*/ 82 h 112"/>
                <a:gd name="T42" fmla="*/ 85 w 200"/>
                <a:gd name="T43" fmla="*/ 89 h 112"/>
                <a:gd name="T44" fmla="*/ 74 w 200"/>
                <a:gd name="T45" fmla="*/ 89 h 112"/>
                <a:gd name="T46" fmla="*/ 63 w 200"/>
                <a:gd name="T47" fmla="*/ 93 h 112"/>
                <a:gd name="T48" fmla="*/ 59 w 200"/>
                <a:gd name="T49" fmla="*/ 89 h 112"/>
                <a:gd name="T50" fmla="*/ 56 w 200"/>
                <a:gd name="T51" fmla="*/ 89 h 112"/>
                <a:gd name="T52" fmla="*/ 48 w 200"/>
                <a:gd name="T53" fmla="*/ 93 h 112"/>
                <a:gd name="T54" fmla="*/ 45 w 200"/>
                <a:gd name="T55" fmla="*/ 97 h 112"/>
                <a:gd name="T56" fmla="*/ 41 w 200"/>
                <a:gd name="T57" fmla="*/ 100 h 112"/>
                <a:gd name="T58" fmla="*/ 33 w 200"/>
                <a:gd name="T59" fmla="*/ 100 h 112"/>
                <a:gd name="T60" fmla="*/ 30 w 200"/>
                <a:gd name="T61" fmla="*/ 104 h 112"/>
                <a:gd name="T62" fmla="*/ 22 w 200"/>
                <a:gd name="T63" fmla="*/ 104 h 112"/>
                <a:gd name="T64" fmla="*/ 19 w 200"/>
                <a:gd name="T65" fmla="*/ 100 h 112"/>
                <a:gd name="T66" fmla="*/ 15 w 200"/>
                <a:gd name="T67" fmla="*/ 93 h 112"/>
                <a:gd name="T68" fmla="*/ 15 w 200"/>
                <a:gd name="T69" fmla="*/ 89 h 112"/>
                <a:gd name="T70" fmla="*/ 11 w 200"/>
                <a:gd name="T71" fmla="*/ 82 h 112"/>
                <a:gd name="T72" fmla="*/ 4 w 200"/>
                <a:gd name="T73" fmla="*/ 63 h 112"/>
                <a:gd name="T74" fmla="*/ 0 w 200"/>
                <a:gd name="T75" fmla="*/ 60 h 112"/>
                <a:gd name="T76" fmla="*/ 4 w 200"/>
                <a:gd name="T77" fmla="*/ 60 h 112"/>
                <a:gd name="T78" fmla="*/ 4 w 200"/>
                <a:gd name="T79" fmla="*/ 56 h 112"/>
                <a:gd name="T80" fmla="*/ 4 w 200"/>
                <a:gd name="T81" fmla="*/ 45 h 112"/>
                <a:gd name="T82" fmla="*/ 4 w 200"/>
                <a:gd name="T83" fmla="*/ 45 h 112"/>
                <a:gd name="T84" fmla="*/ 163 w 200"/>
                <a:gd name="T85" fmla="*/ 112 h 112"/>
                <a:gd name="T86" fmla="*/ 163 w 200"/>
                <a:gd name="T87" fmla="*/ 112 h 112"/>
                <a:gd name="T88" fmla="*/ 159 w 200"/>
                <a:gd name="T89" fmla="*/ 112 h 112"/>
                <a:gd name="T90" fmla="*/ 182 w 200"/>
                <a:gd name="T91" fmla="*/ 104 h 112"/>
                <a:gd name="T92" fmla="*/ 185 w 200"/>
                <a:gd name="T93" fmla="*/ 100 h 112"/>
                <a:gd name="T94" fmla="*/ 189 w 200"/>
                <a:gd name="T95" fmla="*/ 104 h 112"/>
                <a:gd name="T96" fmla="*/ 193 w 200"/>
                <a:gd name="T97" fmla="*/ 104 h 112"/>
                <a:gd name="T98" fmla="*/ 196 w 200"/>
                <a:gd name="T99" fmla="*/ 104 h 112"/>
                <a:gd name="T100" fmla="*/ 200 w 200"/>
                <a:gd name="T101" fmla="*/ 104 h 112"/>
                <a:gd name="T102" fmla="*/ 196 w 200"/>
                <a:gd name="T103" fmla="*/ 108 h 112"/>
                <a:gd name="T104" fmla="*/ 189 w 200"/>
                <a:gd name="T105" fmla="*/ 108 h 112"/>
                <a:gd name="T106" fmla="*/ 182 w 200"/>
                <a:gd name="T10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112">
                  <a:moveTo>
                    <a:pt x="4" y="45"/>
                  </a:moveTo>
                  <a:lnTo>
                    <a:pt x="4" y="45"/>
                  </a:lnTo>
                  <a:lnTo>
                    <a:pt x="8" y="45"/>
                  </a:lnTo>
                  <a:lnTo>
                    <a:pt x="11" y="41"/>
                  </a:lnTo>
                  <a:lnTo>
                    <a:pt x="15" y="37"/>
                  </a:lnTo>
                  <a:lnTo>
                    <a:pt x="11" y="34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22" y="30"/>
                  </a:lnTo>
                  <a:lnTo>
                    <a:pt x="33" y="30"/>
                  </a:lnTo>
                  <a:lnTo>
                    <a:pt x="48" y="34"/>
                  </a:lnTo>
                  <a:lnTo>
                    <a:pt x="63" y="41"/>
                  </a:lnTo>
                  <a:lnTo>
                    <a:pt x="63" y="52"/>
                  </a:lnTo>
                  <a:lnTo>
                    <a:pt x="93" y="19"/>
                  </a:lnTo>
                  <a:lnTo>
                    <a:pt x="156" y="0"/>
                  </a:lnTo>
                  <a:lnTo>
                    <a:pt x="152" y="8"/>
                  </a:lnTo>
                  <a:lnTo>
                    <a:pt x="167" y="26"/>
                  </a:lnTo>
                  <a:lnTo>
                    <a:pt x="167" y="30"/>
                  </a:lnTo>
                  <a:lnTo>
                    <a:pt x="174" y="41"/>
                  </a:lnTo>
                  <a:lnTo>
                    <a:pt x="170" y="41"/>
                  </a:lnTo>
                  <a:lnTo>
                    <a:pt x="167" y="45"/>
                  </a:lnTo>
                  <a:lnTo>
                    <a:pt x="159" y="49"/>
                  </a:lnTo>
                  <a:lnTo>
                    <a:pt x="159" y="5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6" y="60"/>
                  </a:lnTo>
                  <a:lnTo>
                    <a:pt x="152" y="60"/>
                  </a:lnTo>
                  <a:lnTo>
                    <a:pt x="145" y="63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15" y="71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07" y="78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89" y="82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2" y="89"/>
                  </a:lnTo>
                  <a:lnTo>
                    <a:pt x="74" y="89"/>
                  </a:lnTo>
                  <a:lnTo>
                    <a:pt x="67" y="93"/>
                  </a:lnTo>
                  <a:lnTo>
                    <a:pt x="63" y="93"/>
                  </a:lnTo>
                  <a:lnTo>
                    <a:pt x="63" y="89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6" y="89"/>
                  </a:lnTo>
                  <a:lnTo>
                    <a:pt x="52" y="89"/>
                  </a:lnTo>
                  <a:lnTo>
                    <a:pt x="48" y="93"/>
                  </a:lnTo>
                  <a:lnTo>
                    <a:pt x="48" y="97"/>
                  </a:lnTo>
                  <a:lnTo>
                    <a:pt x="45" y="97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0"/>
                  </a:lnTo>
                  <a:lnTo>
                    <a:pt x="19" y="97"/>
                  </a:lnTo>
                  <a:lnTo>
                    <a:pt x="15" y="93"/>
                  </a:lnTo>
                  <a:lnTo>
                    <a:pt x="11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1" y="82"/>
                  </a:lnTo>
                  <a:lnTo>
                    <a:pt x="8" y="67"/>
                  </a:lnTo>
                  <a:lnTo>
                    <a:pt x="4" y="63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close/>
                  <a:moveTo>
                    <a:pt x="159" y="112"/>
                  </a:moveTo>
                  <a:lnTo>
                    <a:pt x="163" y="112"/>
                  </a:lnTo>
                  <a:lnTo>
                    <a:pt x="167" y="112"/>
                  </a:lnTo>
                  <a:lnTo>
                    <a:pt x="163" y="112"/>
                  </a:lnTo>
                  <a:lnTo>
                    <a:pt x="159" y="112"/>
                  </a:lnTo>
                  <a:lnTo>
                    <a:pt x="159" y="112"/>
                  </a:lnTo>
                  <a:close/>
                  <a:moveTo>
                    <a:pt x="182" y="108"/>
                  </a:moveTo>
                  <a:lnTo>
                    <a:pt x="182" y="104"/>
                  </a:lnTo>
                  <a:lnTo>
                    <a:pt x="182" y="104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3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8"/>
                  </a:lnTo>
                  <a:lnTo>
                    <a:pt x="196" y="108"/>
                  </a:lnTo>
                  <a:lnTo>
                    <a:pt x="193" y="108"/>
                  </a:lnTo>
                  <a:lnTo>
                    <a:pt x="189" y="108"/>
                  </a:lnTo>
                  <a:lnTo>
                    <a:pt x="185" y="108"/>
                  </a:lnTo>
                  <a:lnTo>
                    <a:pt x="182" y="108"/>
                  </a:lnTo>
                  <a:lnTo>
                    <a:pt x="182" y="1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4802526" y="2546806"/>
              <a:ext cx="262473" cy="200714"/>
            </a:xfrm>
            <a:custGeom>
              <a:avLst/>
              <a:gdLst>
                <a:gd name="T0" fmla="*/ 163 w 204"/>
                <a:gd name="T1" fmla="*/ 29 h 156"/>
                <a:gd name="T2" fmla="*/ 152 w 204"/>
                <a:gd name="T3" fmla="*/ 7 h 156"/>
                <a:gd name="T4" fmla="*/ 145 w 204"/>
                <a:gd name="T5" fmla="*/ 7 h 156"/>
                <a:gd name="T6" fmla="*/ 122 w 204"/>
                <a:gd name="T7" fmla="*/ 7 h 156"/>
                <a:gd name="T8" fmla="*/ 119 w 204"/>
                <a:gd name="T9" fmla="*/ 11 h 156"/>
                <a:gd name="T10" fmla="*/ 111 w 204"/>
                <a:gd name="T11" fmla="*/ 7 h 156"/>
                <a:gd name="T12" fmla="*/ 111 w 204"/>
                <a:gd name="T13" fmla="*/ 3 h 156"/>
                <a:gd name="T14" fmla="*/ 100 w 204"/>
                <a:gd name="T15" fmla="*/ 0 h 156"/>
                <a:gd name="T16" fmla="*/ 100 w 204"/>
                <a:gd name="T17" fmla="*/ 3 h 156"/>
                <a:gd name="T18" fmla="*/ 93 w 204"/>
                <a:gd name="T19" fmla="*/ 3 h 156"/>
                <a:gd name="T20" fmla="*/ 93 w 204"/>
                <a:gd name="T21" fmla="*/ 3 h 156"/>
                <a:gd name="T22" fmla="*/ 89 w 204"/>
                <a:gd name="T23" fmla="*/ 3 h 156"/>
                <a:gd name="T24" fmla="*/ 82 w 204"/>
                <a:gd name="T25" fmla="*/ 7 h 156"/>
                <a:gd name="T26" fmla="*/ 71 w 204"/>
                <a:gd name="T27" fmla="*/ 11 h 156"/>
                <a:gd name="T28" fmla="*/ 56 w 204"/>
                <a:gd name="T29" fmla="*/ 7 h 156"/>
                <a:gd name="T30" fmla="*/ 45 w 204"/>
                <a:gd name="T31" fmla="*/ 7 h 156"/>
                <a:gd name="T32" fmla="*/ 34 w 204"/>
                <a:gd name="T33" fmla="*/ 3 h 156"/>
                <a:gd name="T34" fmla="*/ 4 w 204"/>
                <a:gd name="T35" fmla="*/ 0 h 156"/>
                <a:gd name="T36" fmla="*/ 4 w 204"/>
                <a:gd name="T37" fmla="*/ 3 h 156"/>
                <a:gd name="T38" fmla="*/ 4 w 204"/>
                <a:gd name="T39" fmla="*/ 18 h 156"/>
                <a:gd name="T40" fmla="*/ 0 w 204"/>
                <a:gd name="T41" fmla="*/ 29 h 156"/>
                <a:gd name="T42" fmla="*/ 204 w 204"/>
                <a:gd name="T43" fmla="*/ 156 h 156"/>
                <a:gd name="T44" fmla="*/ 196 w 204"/>
                <a:gd name="T45" fmla="*/ 152 h 156"/>
                <a:gd name="T46" fmla="*/ 193 w 204"/>
                <a:gd name="T47" fmla="*/ 144 h 156"/>
                <a:gd name="T48" fmla="*/ 182 w 204"/>
                <a:gd name="T49" fmla="*/ 141 h 156"/>
                <a:gd name="T50" fmla="*/ 178 w 204"/>
                <a:gd name="T51" fmla="*/ 126 h 156"/>
                <a:gd name="T52" fmla="*/ 178 w 204"/>
                <a:gd name="T53" fmla="*/ 126 h 156"/>
                <a:gd name="T54" fmla="*/ 182 w 204"/>
                <a:gd name="T55" fmla="*/ 122 h 156"/>
                <a:gd name="T56" fmla="*/ 178 w 204"/>
                <a:gd name="T57" fmla="*/ 118 h 156"/>
                <a:gd name="T58" fmla="*/ 167 w 204"/>
                <a:gd name="T59" fmla="*/ 104 h 156"/>
                <a:gd name="T60" fmla="*/ 152 w 204"/>
                <a:gd name="T61" fmla="*/ 85 h 156"/>
                <a:gd name="T62" fmla="*/ 152 w 204"/>
                <a:gd name="T63" fmla="*/ 74 h 156"/>
                <a:gd name="T64" fmla="*/ 145 w 204"/>
                <a:gd name="T65" fmla="*/ 66 h 156"/>
                <a:gd name="T66" fmla="*/ 145 w 204"/>
                <a:gd name="T67" fmla="*/ 59 h 156"/>
                <a:gd name="T68" fmla="*/ 126 w 204"/>
                <a:gd name="T69" fmla="*/ 44 h 156"/>
                <a:gd name="T70" fmla="*/ 122 w 204"/>
                <a:gd name="T71" fmla="*/ 33 h 156"/>
                <a:gd name="T72" fmla="*/ 126 w 204"/>
                <a:gd name="T73" fmla="*/ 29 h 156"/>
                <a:gd name="T74" fmla="*/ 130 w 204"/>
                <a:gd name="T75" fmla="*/ 37 h 156"/>
                <a:gd name="T76" fmla="*/ 137 w 204"/>
                <a:gd name="T77" fmla="*/ 44 h 156"/>
                <a:gd name="T78" fmla="*/ 141 w 204"/>
                <a:gd name="T79" fmla="*/ 52 h 156"/>
                <a:gd name="T80" fmla="*/ 156 w 204"/>
                <a:gd name="T81" fmla="*/ 63 h 156"/>
                <a:gd name="T82" fmla="*/ 159 w 204"/>
                <a:gd name="T83" fmla="*/ 55 h 156"/>
                <a:gd name="T84" fmla="*/ 159 w 204"/>
                <a:gd name="T85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156">
                  <a:moveTo>
                    <a:pt x="163" y="37"/>
                  </a:moveTo>
                  <a:lnTo>
                    <a:pt x="159" y="33"/>
                  </a:lnTo>
                  <a:lnTo>
                    <a:pt x="163" y="29"/>
                  </a:lnTo>
                  <a:lnTo>
                    <a:pt x="159" y="22"/>
                  </a:lnTo>
                  <a:lnTo>
                    <a:pt x="156" y="15"/>
                  </a:lnTo>
                  <a:lnTo>
                    <a:pt x="152" y="7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5" y="7"/>
                  </a:lnTo>
                  <a:lnTo>
                    <a:pt x="141" y="7"/>
                  </a:lnTo>
                  <a:lnTo>
                    <a:pt x="130" y="7"/>
                  </a:lnTo>
                  <a:lnTo>
                    <a:pt x="122" y="7"/>
                  </a:lnTo>
                  <a:lnTo>
                    <a:pt x="115" y="3"/>
                  </a:lnTo>
                  <a:lnTo>
                    <a:pt x="115" y="7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4" y="3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96" y="3"/>
                  </a:lnTo>
                  <a:lnTo>
                    <a:pt x="93" y="3"/>
                  </a:lnTo>
                  <a:lnTo>
                    <a:pt x="89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89" y="3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4" y="11"/>
                  </a:lnTo>
                  <a:lnTo>
                    <a:pt x="71" y="11"/>
                  </a:lnTo>
                  <a:lnTo>
                    <a:pt x="67" y="11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7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4" y="37"/>
                  </a:lnTo>
                  <a:lnTo>
                    <a:pt x="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2"/>
                  </a:lnTo>
                  <a:lnTo>
                    <a:pt x="196" y="152"/>
                  </a:lnTo>
                  <a:lnTo>
                    <a:pt x="196" y="148"/>
                  </a:lnTo>
                  <a:lnTo>
                    <a:pt x="193" y="148"/>
                  </a:lnTo>
                  <a:lnTo>
                    <a:pt x="193" y="144"/>
                  </a:lnTo>
                  <a:lnTo>
                    <a:pt x="189" y="144"/>
                  </a:lnTo>
                  <a:lnTo>
                    <a:pt x="185" y="144"/>
                  </a:lnTo>
                  <a:lnTo>
                    <a:pt x="182" y="141"/>
                  </a:lnTo>
                  <a:lnTo>
                    <a:pt x="178" y="133"/>
                  </a:lnTo>
                  <a:lnTo>
                    <a:pt x="178" y="130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85" y="126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4" y="118"/>
                  </a:lnTo>
                  <a:lnTo>
                    <a:pt x="174" y="115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52" y="85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74"/>
                  </a:lnTo>
                  <a:lnTo>
                    <a:pt x="148" y="74"/>
                  </a:lnTo>
                  <a:lnTo>
                    <a:pt x="148" y="70"/>
                  </a:lnTo>
                  <a:lnTo>
                    <a:pt x="145" y="66"/>
                  </a:lnTo>
                  <a:lnTo>
                    <a:pt x="145" y="63"/>
                  </a:lnTo>
                  <a:lnTo>
                    <a:pt x="145" y="63"/>
                  </a:lnTo>
                  <a:lnTo>
                    <a:pt x="145" y="59"/>
                  </a:lnTo>
                  <a:lnTo>
                    <a:pt x="133" y="52"/>
                  </a:lnTo>
                  <a:lnTo>
                    <a:pt x="133" y="48"/>
                  </a:lnTo>
                  <a:lnTo>
                    <a:pt x="126" y="44"/>
                  </a:lnTo>
                  <a:lnTo>
                    <a:pt x="126" y="41"/>
                  </a:lnTo>
                  <a:lnTo>
                    <a:pt x="122" y="37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33"/>
                  </a:lnTo>
                  <a:lnTo>
                    <a:pt x="130" y="37"/>
                  </a:lnTo>
                  <a:lnTo>
                    <a:pt x="130" y="37"/>
                  </a:lnTo>
                  <a:lnTo>
                    <a:pt x="137" y="44"/>
                  </a:lnTo>
                  <a:lnTo>
                    <a:pt x="137" y="44"/>
                  </a:lnTo>
                  <a:lnTo>
                    <a:pt x="137" y="48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52" y="63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9" y="59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9" y="44"/>
                  </a:lnTo>
                  <a:lnTo>
                    <a:pt x="163" y="37"/>
                  </a:lnTo>
                  <a:lnTo>
                    <a:pt x="163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4754921" y="2747520"/>
              <a:ext cx="347390" cy="361544"/>
            </a:xfrm>
            <a:custGeom>
              <a:avLst/>
              <a:gdLst>
                <a:gd name="T0" fmla="*/ 241 w 270"/>
                <a:gd name="T1" fmla="*/ 3 h 281"/>
                <a:gd name="T2" fmla="*/ 245 w 270"/>
                <a:gd name="T3" fmla="*/ 11 h 281"/>
                <a:gd name="T4" fmla="*/ 245 w 270"/>
                <a:gd name="T5" fmla="*/ 11 h 281"/>
                <a:gd name="T6" fmla="*/ 248 w 270"/>
                <a:gd name="T7" fmla="*/ 37 h 281"/>
                <a:gd name="T8" fmla="*/ 263 w 270"/>
                <a:gd name="T9" fmla="*/ 55 h 281"/>
                <a:gd name="T10" fmla="*/ 270 w 270"/>
                <a:gd name="T11" fmla="*/ 63 h 281"/>
                <a:gd name="T12" fmla="*/ 256 w 270"/>
                <a:gd name="T13" fmla="*/ 70 h 281"/>
                <a:gd name="T14" fmla="*/ 248 w 270"/>
                <a:gd name="T15" fmla="*/ 74 h 281"/>
                <a:gd name="T16" fmla="*/ 248 w 270"/>
                <a:gd name="T17" fmla="*/ 85 h 281"/>
                <a:gd name="T18" fmla="*/ 241 w 270"/>
                <a:gd name="T19" fmla="*/ 103 h 281"/>
                <a:gd name="T20" fmla="*/ 241 w 270"/>
                <a:gd name="T21" fmla="*/ 118 h 281"/>
                <a:gd name="T22" fmla="*/ 233 w 270"/>
                <a:gd name="T23" fmla="*/ 140 h 281"/>
                <a:gd name="T24" fmla="*/ 226 w 270"/>
                <a:gd name="T25" fmla="*/ 152 h 281"/>
                <a:gd name="T26" fmla="*/ 211 w 270"/>
                <a:gd name="T27" fmla="*/ 170 h 281"/>
                <a:gd name="T28" fmla="*/ 208 w 270"/>
                <a:gd name="T29" fmla="*/ 185 h 281"/>
                <a:gd name="T30" fmla="*/ 200 w 270"/>
                <a:gd name="T31" fmla="*/ 207 h 281"/>
                <a:gd name="T32" fmla="*/ 189 w 270"/>
                <a:gd name="T33" fmla="*/ 207 h 281"/>
                <a:gd name="T34" fmla="*/ 189 w 270"/>
                <a:gd name="T35" fmla="*/ 218 h 281"/>
                <a:gd name="T36" fmla="*/ 204 w 270"/>
                <a:gd name="T37" fmla="*/ 222 h 281"/>
                <a:gd name="T38" fmla="*/ 211 w 270"/>
                <a:gd name="T39" fmla="*/ 233 h 281"/>
                <a:gd name="T40" fmla="*/ 222 w 270"/>
                <a:gd name="T41" fmla="*/ 248 h 281"/>
                <a:gd name="T42" fmla="*/ 208 w 270"/>
                <a:gd name="T43" fmla="*/ 267 h 281"/>
                <a:gd name="T44" fmla="*/ 200 w 270"/>
                <a:gd name="T45" fmla="*/ 274 h 281"/>
                <a:gd name="T46" fmla="*/ 182 w 270"/>
                <a:gd name="T47" fmla="*/ 278 h 281"/>
                <a:gd name="T48" fmla="*/ 174 w 270"/>
                <a:gd name="T49" fmla="*/ 281 h 281"/>
                <a:gd name="T50" fmla="*/ 159 w 270"/>
                <a:gd name="T51" fmla="*/ 278 h 281"/>
                <a:gd name="T52" fmla="*/ 152 w 270"/>
                <a:gd name="T53" fmla="*/ 281 h 281"/>
                <a:gd name="T54" fmla="*/ 145 w 270"/>
                <a:gd name="T55" fmla="*/ 278 h 281"/>
                <a:gd name="T56" fmla="*/ 137 w 270"/>
                <a:gd name="T57" fmla="*/ 270 h 281"/>
                <a:gd name="T58" fmla="*/ 126 w 270"/>
                <a:gd name="T59" fmla="*/ 263 h 281"/>
                <a:gd name="T60" fmla="*/ 119 w 270"/>
                <a:gd name="T61" fmla="*/ 267 h 281"/>
                <a:gd name="T62" fmla="*/ 108 w 270"/>
                <a:gd name="T63" fmla="*/ 270 h 281"/>
                <a:gd name="T64" fmla="*/ 96 w 270"/>
                <a:gd name="T65" fmla="*/ 263 h 281"/>
                <a:gd name="T66" fmla="*/ 89 w 270"/>
                <a:gd name="T67" fmla="*/ 255 h 281"/>
                <a:gd name="T68" fmla="*/ 78 w 270"/>
                <a:gd name="T69" fmla="*/ 244 h 281"/>
                <a:gd name="T70" fmla="*/ 74 w 270"/>
                <a:gd name="T71" fmla="*/ 237 h 281"/>
                <a:gd name="T72" fmla="*/ 63 w 270"/>
                <a:gd name="T73" fmla="*/ 226 h 281"/>
                <a:gd name="T74" fmla="*/ 56 w 270"/>
                <a:gd name="T75" fmla="*/ 222 h 281"/>
                <a:gd name="T76" fmla="*/ 52 w 270"/>
                <a:gd name="T77" fmla="*/ 215 h 281"/>
                <a:gd name="T78" fmla="*/ 37 w 270"/>
                <a:gd name="T79" fmla="*/ 207 h 281"/>
                <a:gd name="T80" fmla="*/ 33 w 270"/>
                <a:gd name="T81" fmla="*/ 204 h 281"/>
                <a:gd name="T82" fmla="*/ 26 w 270"/>
                <a:gd name="T83" fmla="*/ 192 h 281"/>
                <a:gd name="T84" fmla="*/ 19 w 270"/>
                <a:gd name="T85" fmla="*/ 174 h 281"/>
                <a:gd name="T86" fmla="*/ 15 w 270"/>
                <a:gd name="T87" fmla="*/ 166 h 281"/>
                <a:gd name="T88" fmla="*/ 8 w 270"/>
                <a:gd name="T89" fmla="*/ 155 h 281"/>
                <a:gd name="T90" fmla="*/ 8 w 270"/>
                <a:gd name="T91" fmla="*/ 144 h 281"/>
                <a:gd name="T92" fmla="*/ 0 w 270"/>
                <a:gd name="T93" fmla="*/ 140 h 281"/>
                <a:gd name="T94" fmla="*/ 4 w 270"/>
                <a:gd name="T95" fmla="*/ 126 h 281"/>
                <a:gd name="T96" fmla="*/ 8 w 270"/>
                <a:gd name="T97" fmla="*/ 115 h 281"/>
                <a:gd name="T98" fmla="*/ 15 w 270"/>
                <a:gd name="T99" fmla="*/ 100 h 281"/>
                <a:gd name="T100" fmla="*/ 33 w 270"/>
                <a:gd name="T101" fmla="*/ 96 h 281"/>
                <a:gd name="T102" fmla="*/ 45 w 270"/>
                <a:gd name="T103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0" h="281">
                  <a:moveTo>
                    <a:pt x="45" y="0"/>
                  </a:moveTo>
                  <a:lnTo>
                    <a:pt x="241" y="0"/>
                  </a:lnTo>
                  <a:lnTo>
                    <a:pt x="241" y="0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7"/>
                  </a:lnTo>
                  <a:lnTo>
                    <a:pt x="245" y="11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8" y="25"/>
                  </a:lnTo>
                  <a:lnTo>
                    <a:pt x="248" y="33"/>
                  </a:lnTo>
                  <a:lnTo>
                    <a:pt x="248" y="37"/>
                  </a:lnTo>
                  <a:lnTo>
                    <a:pt x="252" y="44"/>
                  </a:lnTo>
                  <a:lnTo>
                    <a:pt x="252" y="48"/>
                  </a:lnTo>
                  <a:lnTo>
                    <a:pt x="256" y="48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7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70" y="63"/>
                  </a:lnTo>
                  <a:lnTo>
                    <a:pt x="267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59" y="66"/>
                  </a:lnTo>
                  <a:lnTo>
                    <a:pt x="256" y="7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56" y="74"/>
                  </a:lnTo>
                  <a:lnTo>
                    <a:pt x="252" y="74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48" y="77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5" y="89"/>
                  </a:lnTo>
                  <a:lnTo>
                    <a:pt x="245" y="96"/>
                  </a:lnTo>
                  <a:lnTo>
                    <a:pt x="241" y="100"/>
                  </a:lnTo>
                  <a:lnTo>
                    <a:pt x="241" y="103"/>
                  </a:lnTo>
                  <a:lnTo>
                    <a:pt x="241" y="103"/>
                  </a:lnTo>
                  <a:lnTo>
                    <a:pt x="237" y="107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2"/>
                  </a:lnTo>
                  <a:lnTo>
                    <a:pt x="241" y="129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30" y="140"/>
                  </a:lnTo>
                  <a:lnTo>
                    <a:pt x="230" y="144"/>
                  </a:lnTo>
                  <a:lnTo>
                    <a:pt x="226" y="148"/>
                  </a:lnTo>
                  <a:lnTo>
                    <a:pt x="226" y="152"/>
                  </a:lnTo>
                  <a:lnTo>
                    <a:pt x="219" y="155"/>
                  </a:lnTo>
                  <a:lnTo>
                    <a:pt x="219" y="159"/>
                  </a:lnTo>
                  <a:lnTo>
                    <a:pt x="215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1"/>
                  </a:lnTo>
                  <a:lnTo>
                    <a:pt x="208" y="185"/>
                  </a:lnTo>
                  <a:lnTo>
                    <a:pt x="204" y="189"/>
                  </a:lnTo>
                  <a:lnTo>
                    <a:pt x="204" y="192"/>
                  </a:lnTo>
                  <a:lnTo>
                    <a:pt x="204" y="196"/>
                  </a:lnTo>
                  <a:lnTo>
                    <a:pt x="204" y="204"/>
                  </a:lnTo>
                  <a:lnTo>
                    <a:pt x="200" y="207"/>
                  </a:lnTo>
                  <a:lnTo>
                    <a:pt x="200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3" y="207"/>
                  </a:lnTo>
                  <a:lnTo>
                    <a:pt x="189" y="207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5" y="215"/>
                  </a:lnTo>
                  <a:lnTo>
                    <a:pt x="189" y="218"/>
                  </a:lnTo>
                  <a:lnTo>
                    <a:pt x="196" y="215"/>
                  </a:lnTo>
                  <a:lnTo>
                    <a:pt x="196" y="218"/>
                  </a:lnTo>
                  <a:lnTo>
                    <a:pt x="200" y="222"/>
                  </a:lnTo>
                  <a:lnTo>
                    <a:pt x="200" y="222"/>
                  </a:lnTo>
                  <a:lnTo>
                    <a:pt x="204" y="222"/>
                  </a:lnTo>
                  <a:lnTo>
                    <a:pt x="204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11" y="233"/>
                  </a:lnTo>
                  <a:lnTo>
                    <a:pt x="211" y="233"/>
                  </a:lnTo>
                  <a:lnTo>
                    <a:pt x="215" y="233"/>
                  </a:lnTo>
                  <a:lnTo>
                    <a:pt x="215" y="237"/>
                  </a:lnTo>
                  <a:lnTo>
                    <a:pt x="219" y="241"/>
                  </a:lnTo>
                  <a:lnTo>
                    <a:pt x="219" y="244"/>
                  </a:lnTo>
                  <a:lnTo>
                    <a:pt x="222" y="248"/>
                  </a:lnTo>
                  <a:lnTo>
                    <a:pt x="222" y="252"/>
                  </a:lnTo>
                  <a:lnTo>
                    <a:pt x="215" y="259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0" y="274"/>
                  </a:lnTo>
                  <a:lnTo>
                    <a:pt x="196" y="274"/>
                  </a:lnTo>
                  <a:lnTo>
                    <a:pt x="193" y="278"/>
                  </a:lnTo>
                  <a:lnTo>
                    <a:pt x="189" y="274"/>
                  </a:lnTo>
                  <a:lnTo>
                    <a:pt x="185" y="274"/>
                  </a:lnTo>
                  <a:lnTo>
                    <a:pt x="182" y="278"/>
                  </a:lnTo>
                  <a:lnTo>
                    <a:pt x="178" y="278"/>
                  </a:lnTo>
                  <a:lnTo>
                    <a:pt x="178" y="278"/>
                  </a:lnTo>
                  <a:lnTo>
                    <a:pt x="174" y="278"/>
                  </a:lnTo>
                  <a:lnTo>
                    <a:pt x="174" y="278"/>
                  </a:lnTo>
                  <a:lnTo>
                    <a:pt x="174" y="281"/>
                  </a:lnTo>
                  <a:lnTo>
                    <a:pt x="170" y="281"/>
                  </a:lnTo>
                  <a:lnTo>
                    <a:pt x="167" y="281"/>
                  </a:lnTo>
                  <a:lnTo>
                    <a:pt x="167" y="278"/>
                  </a:lnTo>
                  <a:lnTo>
                    <a:pt x="163" y="278"/>
                  </a:lnTo>
                  <a:lnTo>
                    <a:pt x="159" y="278"/>
                  </a:lnTo>
                  <a:lnTo>
                    <a:pt x="156" y="278"/>
                  </a:lnTo>
                  <a:lnTo>
                    <a:pt x="152" y="274"/>
                  </a:lnTo>
                  <a:lnTo>
                    <a:pt x="152" y="278"/>
                  </a:lnTo>
                  <a:lnTo>
                    <a:pt x="152" y="278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48" y="281"/>
                  </a:lnTo>
                  <a:lnTo>
                    <a:pt x="145" y="281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5" y="274"/>
                  </a:lnTo>
                  <a:lnTo>
                    <a:pt x="141" y="274"/>
                  </a:lnTo>
                  <a:lnTo>
                    <a:pt x="141" y="270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3" y="267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2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67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3"/>
                  </a:lnTo>
                  <a:lnTo>
                    <a:pt x="93" y="259"/>
                  </a:lnTo>
                  <a:lnTo>
                    <a:pt x="93" y="259"/>
                  </a:lnTo>
                  <a:lnTo>
                    <a:pt x="93" y="259"/>
                  </a:lnTo>
                  <a:lnTo>
                    <a:pt x="93" y="255"/>
                  </a:lnTo>
                  <a:lnTo>
                    <a:pt x="89" y="255"/>
                  </a:lnTo>
                  <a:lnTo>
                    <a:pt x="89" y="252"/>
                  </a:lnTo>
                  <a:lnTo>
                    <a:pt x="85" y="248"/>
                  </a:lnTo>
                  <a:lnTo>
                    <a:pt x="89" y="248"/>
                  </a:lnTo>
                  <a:lnTo>
                    <a:pt x="8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1" y="233"/>
                  </a:lnTo>
                  <a:lnTo>
                    <a:pt x="71" y="230"/>
                  </a:lnTo>
                  <a:lnTo>
                    <a:pt x="67" y="226"/>
                  </a:lnTo>
                  <a:lnTo>
                    <a:pt x="63" y="230"/>
                  </a:lnTo>
                  <a:lnTo>
                    <a:pt x="63" y="226"/>
                  </a:lnTo>
                  <a:lnTo>
                    <a:pt x="59" y="226"/>
                  </a:lnTo>
                  <a:lnTo>
                    <a:pt x="59" y="226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1" y="211"/>
                  </a:lnTo>
                  <a:lnTo>
                    <a:pt x="37" y="207"/>
                  </a:lnTo>
                  <a:lnTo>
                    <a:pt x="37" y="204"/>
                  </a:lnTo>
                  <a:lnTo>
                    <a:pt x="41" y="204"/>
                  </a:lnTo>
                  <a:lnTo>
                    <a:pt x="37" y="200"/>
                  </a:lnTo>
                  <a:lnTo>
                    <a:pt x="33" y="200"/>
                  </a:lnTo>
                  <a:lnTo>
                    <a:pt x="33" y="204"/>
                  </a:lnTo>
                  <a:lnTo>
                    <a:pt x="26" y="204"/>
                  </a:lnTo>
                  <a:lnTo>
                    <a:pt x="26" y="200"/>
                  </a:lnTo>
                  <a:lnTo>
                    <a:pt x="26" y="196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30" y="189"/>
                  </a:lnTo>
                  <a:lnTo>
                    <a:pt x="26" y="185"/>
                  </a:lnTo>
                  <a:lnTo>
                    <a:pt x="22" y="181"/>
                  </a:lnTo>
                  <a:lnTo>
                    <a:pt x="19" y="174"/>
                  </a:lnTo>
                  <a:lnTo>
                    <a:pt x="19" y="174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59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4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4" y="14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4" y="133"/>
                  </a:lnTo>
                  <a:lnTo>
                    <a:pt x="8" y="133"/>
                  </a:lnTo>
                  <a:lnTo>
                    <a:pt x="8" y="129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8" y="122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11" y="115"/>
                  </a:lnTo>
                  <a:lnTo>
                    <a:pt x="15" y="107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100"/>
                  </a:lnTo>
                  <a:lnTo>
                    <a:pt x="19" y="96"/>
                  </a:lnTo>
                  <a:lnTo>
                    <a:pt x="22" y="96"/>
                  </a:lnTo>
                  <a:lnTo>
                    <a:pt x="26" y="96"/>
                  </a:lnTo>
                  <a:lnTo>
                    <a:pt x="30" y="96"/>
                  </a:lnTo>
                  <a:lnTo>
                    <a:pt x="33" y="9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29"/>
                  </a:lnTo>
                  <a:lnTo>
                    <a:pt x="48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4992947" y="2885191"/>
              <a:ext cx="324231" cy="223874"/>
            </a:xfrm>
            <a:custGeom>
              <a:avLst/>
              <a:gdLst>
                <a:gd name="T0" fmla="*/ 34 w 252"/>
                <a:gd name="T1" fmla="*/ 137 h 174"/>
                <a:gd name="T2" fmla="*/ 30 w 252"/>
                <a:gd name="T3" fmla="*/ 126 h 174"/>
                <a:gd name="T4" fmla="*/ 23 w 252"/>
                <a:gd name="T5" fmla="*/ 123 h 174"/>
                <a:gd name="T6" fmla="*/ 19 w 252"/>
                <a:gd name="T7" fmla="*/ 115 h 174"/>
                <a:gd name="T8" fmla="*/ 11 w 252"/>
                <a:gd name="T9" fmla="*/ 111 h 174"/>
                <a:gd name="T10" fmla="*/ 0 w 252"/>
                <a:gd name="T11" fmla="*/ 108 h 174"/>
                <a:gd name="T12" fmla="*/ 4 w 252"/>
                <a:gd name="T13" fmla="*/ 104 h 174"/>
                <a:gd name="T14" fmla="*/ 11 w 252"/>
                <a:gd name="T15" fmla="*/ 100 h 174"/>
                <a:gd name="T16" fmla="*/ 15 w 252"/>
                <a:gd name="T17" fmla="*/ 100 h 174"/>
                <a:gd name="T18" fmla="*/ 19 w 252"/>
                <a:gd name="T19" fmla="*/ 85 h 174"/>
                <a:gd name="T20" fmla="*/ 23 w 252"/>
                <a:gd name="T21" fmla="*/ 74 h 174"/>
                <a:gd name="T22" fmla="*/ 26 w 252"/>
                <a:gd name="T23" fmla="*/ 63 h 174"/>
                <a:gd name="T24" fmla="*/ 30 w 252"/>
                <a:gd name="T25" fmla="*/ 63 h 174"/>
                <a:gd name="T26" fmla="*/ 41 w 252"/>
                <a:gd name="T27" fmla="*/ 45 h 174"/>
                <a:gd name="T28" fmla="*/ 45 w 252"/>
                <a:gd name="T29" fmla="*/ 33 h 174"/>
                <a:gd name="T30" fmla="*/ 48 w 252"/>
                <a:gd name="T31" fmla="*/ 30 h 174"/>
                <a:gd name="T32" fmla="*/ 56 w 252"/>
                <a:gd name="T33" fmla="*/ 11 h 174"/>
                <a:gd name="T34" fmla="*/ 63 w 252"/>
                <a:gd name="T35" fmla="*/ 11 h 174"/>
                <a:gd name="T36" fmla="*/ 71 w 252"/>
                <a:gd name="T37" fmla="*/ 0 h 174"/>
                <a:gd name="T38" fmla="*/ 82 w 252"/>
                <a:gd name="T39" fmla="*/ 8 h 174"/>
                <a:gd name="T40" fmla="*/ 89 w 252"/>
                <a:gd name="T41" fmla="*/ 4 h 174"/>
                <a:gd name="T42" fmla="*/ 97 w 252"/>
                <a:gd name="T43" fmla="*/ 4 h 174"/>
                <a:gd name="T44" fmla="*/ 104 w 252"/>
                <a:gd name="T45" fmla="*/ 8 h 174"/>
                <a:gd name="T46" fmla="*/ 115 w 252"/>
                <a:gd name="T47" fmla="*/ 11 h 174"/>
                <a:gd name="T48" fmla="*/ 126 w 252"/>
                <a:gd name="T49" fmla="*/ 19 h 174"/>
                <a:gd name="T50" fmla="*/ 130 w 252"/>
                <a:gd name="T51" fmla="*/ 22 h 174"/>
                <a:gd name="T52" fmla="*/ 141 w 252"/>
                <a:gd name="T53" fmla="*/ 26 h 174"/>
                <a:gd name="T54" fmla="*/ 145 w 252"/>
                <a:gd name="T55" fmla="*/ 37 h 174"/>
                <a:gd name="T56" fmla="*/ 148 w 252"/>
                <a:gd name="T57" fmla="*/ 41 h 174"/>
                <a:gd name="T58" fmla="*/ 148 w 252"/>
                <a:gd name="T59" fmla="*/ 52 h 174"/>
                <a:gd name="T60" fmla="*/ 145 w 252"/>
                <a:gd name="T61" fmla="*/ 63 h 174"/>
                <a:gd name="T62" fmla="*/ 156 w 252"/>
                <a:gd name="T63" fmla="*/ 59 h 174"/>
                <a:gd name="T64" fmla="*/ 160 w 252"/>
                <a:gd name="T65" fmla="*/ 63 h 174"/>
                <a:gd name="T66" fmla="*/ 171 w 252"/>
                <a:gd name="T67" fmla="*/ 78 h 174"/>
                <a:gd name="T68" fmla="*/ 178 w 252"/>
                <a:gd name="T69" fmla="*/ 89 h 174"/>
                <a:gd name="T70" fmla="*/ 252 w 252"/>
                <a:gd name="T71" fmla="*/ 104 h 174"/>
                <a:gd name="T72" fmla="*/ 178 w 252"/>
                <a:gd name="T73" fmla="*/ 152 h 174"/>
                <a:gd name="T74" fmla="*/ 171 w 252"/>
                <a:gd name="T75" fmla="*/ 156 h 174"/>
                <a:gd name="T76" fmla="*/ 160 w 252"/>
                <a:gd name="T77" fmla="*/ 163 h 174"/>
                <a:gd name="T78" fmla="*/ 148 w 252"/>
                <a:gd name="T79" fmla="*/ 167 h 174"/>
                <a:gd name="T80" fmla="*/ 137 w 252"/>
                <a:gd name="T81" fmla="*/ 167 h 174"/>
                <a:gd name="T82" fmla="*/ 130 w 252"/>
                <a:gd name="T83" fmla="*/ 163 h 174"/>
                <a:gd name="T84" fmla="*/ 119 w 252"/>
                <a:gd name="T85" fmla="*/ 163 h 174"/>
                <a:gd name="T86" fmla="*/ 108 w 252"/>
                <a:gd name="T87" fmla="*/ 174 h 174"/>
                <a:gd name="T88" fmla="*/ 100 w 252"/>
                <a:gd name="T89" fmla="*/ 174 h 174"/>
                <a:gd name="T90" fmla="*/ 85 w 252"/>
                <a:gd name="T91" fmla="*/ 171 h 174"/>
                <a:gd name="T92" fmla="*/ 78 w 252"/>
                <a:gd name="T93" fmla="*/ 167 h 174"/>
                <a:gd name="T94" fmla="*/ 60 w 252"/>
                <a:gd name="T95" fmla="*/ 160 h 174"/>
                <a:gd name="T96" fmla="*/ 48 w 252"/>
                <a:gd name="T97" fmla="*/ 160 h 174"/>
                <a:gd name="T98" fmla="*/ 45 w 252"/>
                <a:gd name="T99" fmla="*/ 145 h 174"/>
                <a:gd name="T100" fmla="*/ 37 w 252"/>
                <a:gd name="T101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" h="174">
                  <a:moveTo>
                    <a:pt x="37" y="145"/>
                  </a:moveTo>
                  <a:lnTo>
                    <a:pt x="37" y="141"/>
                  </a:lnTo>
                  <a:lnTo>
                    <a:pt x="34" y="137"/>
                  </a:lnTo>
                  <a:lnTo>
                    <a:pt x="34" y="134"/>
                  </a:lnTo>
                  <a:lnTo>
                    <a:pt x="30" y="130"/>
                  </a:lnTo>
                  <a:lnTo>
                    <a:pt x="30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4" y="111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5" y="100"/>
                  </a:lnTo>
                  <a:lnTo>
                    <a:pt x="15" y="100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19" y="85"/>
                  </a:lnTo>
                  <a:lnTo>
                    <a:pt x="19" y="82"/>
                  </a:lnTo>
                  <a:lnTo>
                    <a:pt x="23" y="78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30" y="63"/>
                  </a:lnTo>
                  <a:lnTo>
                    <a:pt x="34" y="52"/>
                  </a:lnTo>
                  <a:lnTo>
                    <a:pt x="34" y="48"/>
                  </a:lnTo>
                  <a:lnTo>
                    <a:pt x="41" y="45"/>
                  </a:lnTo>
                  <a:lnTo>
                    <a:pt x="41" y="41"/>
                  </a:lnTo>
                  <a:lnTo>
                    <a:pt x="45" y="37"/>
                  </a:lnTo>
                  <a:lnTo>
                    <a:pt x="45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0"/>
                  </a:lnTo>
                  <a:lnTo>
                    <a:pt x="56" y="22"/>
                  </a:lnTo>
                  <a:lnTo>
                    <a:pt x="56" y="15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71" y="0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5" y="4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7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1" y="11"/>
                  </a:lnTo>
                  <a:lnTo>
                    <a:pt x="115" y="11"/>
                  </a:lnTo>
                  <a:lnTo>
                    <a:pt x="119" y="15"/>
                  </a:lnTo>
                  <a:lnTo>
                    <a:pt x="119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30" y="19"/>
                  </a:lnTo>
                  <a:lnTo>
                    <a:pt x="130" y="22"/>
                  </a:lnTo>
                  <a:lnTo>
                    <a:pt x="134" y="22"/>
                  </a:lnTo>
                  <a:lnTo>
                    <a:pt x="137" y="26"/>
                  </a:lnTo>
                  <a:lnTo>
                    <a:pt x="141" y="26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2" y="41"/>
                  </a:lnTo>
                  <a:lnTo>
                    <a:pt x="148" y="41"/>
                  </a:lnTo>
                  <a:lnTo>
                    <a:pt x="148" y="45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5" y="56"/>
                  </a:lnTo>
                  <a:lnTo>
                    <a:pt x="145" y="59"/>
                  </a:lnTo>
                  <a:lnTo>
                    <a:pt x="145" y="63"/>
                  </a:lnTo>
                  <a:lnTo>
                    <a:pt x="145" y="63"/>
                  </a:lnTo>
                  <a:lnTo>
                    <a:pt x="152" y="63"/>
                  </a:lnTo>
                  <a:lnTo>
                    <a:pt x="156" y="59"/>
                  </a:lnTo>
                  <a:lnTo>
                    <a:pt x="160" y="59"/>
                  </a:lnTo>
                  <a:lnTo>
                    <a:pt x="163" y="63"/>
                  </a:lnTo>
                  <a:lnTo>
                    <a:pt x="160" y="63"/>
                  </a:lnTo>
                  <a:lnTo>
                    <a:pt x="163" y="71"/>
                  </a:lnTo>
                  <a:lnTo>
                    <a:pt x="167" y="78"/>
                  </a:lnTo>
                  <a:lnTo>
                    <a:pt x="171" y="78"/>
                  </a:lnTo>
                  <a:lnTo>
                    <a:pt x="171" y="82"/>
                  </a:lnTo>
                  <a:lnTo>
                    <a:pt x="171" y="89"/>
                  </a:lnTo>
                  <a:lnTo>
                    <a:pt x="178" y="89"/>
                  </a:lnTo>
                  <a:lnTo>
                    <a:pt x="182" y="93"/>
                  </a:lnTo>
                  <a:lnTo>
                    <a:pt x="230" y="104"/>
                  </a:lnTo>
                  <a:lnTo>
                    <a:pt x="252" y="104"/>
                  </a:lnTo>
                  <a:lnTo>
                    <a:pt x="200" y="152"/>
                  </a:lnTo>
                  <a:lnTo>
                    <a:pt x="189" y="152"/>
                  </a:lnTo>
                  <a:lnTo>
                    <a:pt x="178" y="152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1" y="156"/>
                  </a:lnTo>
                  <a:lnTo>
                    <a:pt x="167" y="160"/>
                  </a:lnTo>
                  <a:lnTo>
                    <a:pt x="163" y="160"/>
                  </a:lnTo>
                  <a:lnTo>
                    <a:pt x="160" y="163"/>
                  </a:lnTo>
                  <a:lnTo>
                    <a:pt x="156" y="163"/>
                  </a:lnTo>
                  <a:lnTo>
                    <a:pt x="148" y="163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5" y="167"/>
                  </a:lnTo>
                  <a:lnTo>
                    <a:pt x="137" y="167"/>
                  </a:lnTo>
                  <a:lnTo>
                    <a:pt x="134" y="167"/>
                  </a:lnTo>
                  <a:lnTo>
                    <a:pt x="134" y="163"/>
                  </a:lnTo>
                  <a:lnTo>
                    <a:pt x="130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19" y="163"/>
                  </a:lnTo>
                  <a:lnTo>
                    <a:pt x="115" y="167"/>
                  </a:lnTo>
                  <a:lnTo>
                    <a:pt x="115" y="167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04" y="174"/>
                  </a:lnTo>
                  <a:lnTo>
                    <a:pt x="100" y="174"/>
                  </a:lnTo>
                  <a:lnTo>
                    <a:pt x="97" y="174"/>
                  </a:lnTo>
                  <a:lnTo>
                    <a:pt x="93" y="171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2" y="167"/>
                  </a:lnTo>
                  <a:lnTo>
                    <a:pt x="78" y="167"/>
                  </a:lnTo>
                  <a:lnTo>
                    <a:pt x="71" y="160"/>
                  </a:lnTo>
                  <a:lnTo>
                    <a:pt x="67" y="160"/>
                  </a:lnTo>
                  <a:lnTo>
                    <a:pt x="60" y="160"/>
                  </a:lnTo>
                  <a:lnTo>
                    <a:pt x="56" y="156"/>
                  </a:lnTo>
                  <a:lnTo>
                    <a:pt x="52" y="160"/>
                  </a:lnTo>
                  <a:lnTo>
                    <a:pt x="48" y="160"/>
                  </a:lnTo>
                  <a:lnTo>
                    <a:pt x="45" y="156"/>
                  </a:lnTo>
                  <a:lnTo>
                    <a:pt x="45" y="145"/>
                  </a:lnTo>
                  <a:lnTo>
                    <a:pt x="45" y="145"/>
                  </a:lnTo>
                  <a:lnTo>
                    <a:pt x="41" y="148"/>
                  </a:lnTo>
                  <a:lnTo>
                    <a:pt x="37" y="145"/>
                  </a:lnTo>
                  <a:lnTo>
                    <a:pt x="37" y="1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5059853" y="2823432"/>
              <a:ext cx="142816" cy="114511"/>
            </a:xfrm>
            <a:custGeom>
              <a:avLst/>
              <a:gdLst>
                <a:gd name="T0" fmla="*/ 96 w 111"/>
                <a:gd name="T1" fmla="*/ 85 h 89"/>
                <a:gd name="T2" fmla="*/ 93 w 111"/>
                <a:gd name="T3" fmla="*/ 81 h 89"/>
                <a:gd name="T4" fmla="*/ 89 w 111"/>
                <a:gd name="T5" fmla="*/ 74 h 89"/>
                <a:gd name="T6" fmla="*/ 82 w 111"/>
                <a:gd name="T7" fmla="*/ 70 h 89"/>
                <a:gd name="T8" fmla="*/ 78 w 111"/>
                <a:gd name="T9" fmla="*/ 67 h 89"/>
                <a:gd name="T10" fmla="*/ 74 w 111"/>
                <a:gd name="T11" fmla="*/ 67 h 89"/>
                <a:gd name="T12" fmla="*/ 67 w 111"/>
                <a:gd name="T13" fmla="*/ 63 h 89"/>
                <a:gd name="T14" fmla="*/ 59 w 111"/>
                <a:gd name="T15" fmla="*/ 59 h 89"/>
                <a:gd name="T16" fmla="*/ 52 w 111"/>
                <a:gd name="T17" fmla="*/ 56 h 89"/>
                <a:gd name="T18" fmla="*/ 48 w 111"/>
                <a:gd name="T19" fmla="*/ 56 h 89"/>
                <a:gd name="T20" fmla="*/ 41 w 111"/>
                <a:gd name="T21" fmla="*/ 52 h 89"/>
                <a:gd name="T22" fmla="*/ 37 w 111"/>
                <a:gd name="T23" fmla="*/ 52 h 89"/>
                <a:gd name="T24" fmla="*/ 30 w 111"/>
                <a:gd name="T25" fmla="*/ 56 h 89"/>
                <a:gd name="T26" fmla="*/ 22 w 111"/>
                <a:gd name="T27" fmla="*/ 52 h 89"/>
                <a:gd name="T28" fmla="*/ 19 w 111"/>
                <a:gd name="T29" fmla="*/ 48 h 89"/>
                <a:gd name="T30" fmla="*/ 11 w 111"/>
                <a:gd name="T31" fmla="*/ 59 h 89"/>
                <a:gd name="T32" fmla="*/ 8 w 111"/>
                <a:gd name="T33" fmla="*/ 59 h 89"/>
                <a:gd name="T34" fmla="*/ 4 w 111"/>
                <a:gd name="T35" fmla="*/ 56 h 89"/>
                <a:gd name="T36" fmla="*/ 4 w 111"/>
                <a:gd name="T37" fmla="*/ 44 h 89"/>
                <a:gd name="T38" fmla="*/ 4 w 111"/>
                <a:gd name="T39" fmla="*/ 41 h 89"/>
                <a:gd name="T40" fmla="*/ 8 w 111"/>
                <a:gd name="T41" fmla="*/ 30 h 89"/>
                <a:gd name="T42" fmla="*/ 11 w 111"/>
                <a:gd name="T43" fmla="*/ 26 h 89"/>
                <a:gd name="T44" fmla="*/ 8 w 111"/>
                <a:gd name="T45" fmla="*/ 22 h 89"/>
                <a:gd name="T46" fmla="*/ 11 w 111"/>
                <a:gd name="T47" fmla="*/ 15 h 89"/>
                <a:gd name="T48" fmla="*/ 15 w 111"/>
                <a:gd name="T49" fmla="*/ 15 h 89"/>
                <a:gd name="T50" fmla="*/ 15 w 111"/>
                <a:gd name="T51" fmla="*/ 11 h 89"/>
                <a:gd name="T52" fmla="*/ 19 w 111"/>
                <a:gd name="T53" fmla="*/ 11 h 89"/>
                <a:gd name="T54" fmla="*/ 26 w 111"/>
                <a:gd name="T55" fmla="*/ 7 h 89"/>
                <a:gd name="T56" fmla="*/ 30 w 111"/>
                <a:gd name="T57" fmla="*/ 7 h 89"/>
                <a:gd name="T58" fmla="*/ 33 w 111"/>
                <a:gd name="T59" fmla="*/ 0 h 89"/>
                <a:gd name="T60" fmla="*/ 37 w 111"/>
                <a:gd name="T61" fmla="*/ 4 h 89"/>
                <a:gd name="T62" fmla="*/ 48 w 111"/>
                <a:gd name="T63" fmla="*/ 33 h 89"/>
                <a:gd name="T64" fmla="*/ 48 w 111"/>
                <a:gd name="T65" fmla="*/ 37 h 89"/>
                <a:gd name="T66" fmla="*/ 52 w 111"/>
                <a:gd name="T67" fmla="*/ 37 h 89"/>
                <a:gd name="T68" fmla="*/ 56 w 111"/>
                <a:gd name="T69" fmla="*/ 44 h 89"/>
                <a:gd name="T70" fmla="*/ 56 w 111"/>
                <a:gd name="T71" fmla="*/ 44 h 89"/>
                <a:gd name="T72" fmla="*/ 56 w 111"/>
                <a:gd name="T73" fmla="*/ 41 h 89"/>
                <a:gd name="T74" fmla="*/ 59 w 111"/>
                <a:gd name="T75" fmla="*/ 44 h 89"/>
                <a:gd name="T76" fmla="*/ 63 w 111"/>
                <a:gd name="T77" fmla="*/ 48 h 89"/>
                <a:gd name="T78" fmla="*/ 67 w 111"/>
                <a:gd name="T79" fmla="*/ 48 h 89"/>
                <a:gd name="T80" fmla="*/ 70 w 111"/>
                <a:gd name="T81" fmla="*/ 48 h 89"/>
                <a:gd name="T82" fmla="*/ 74 w 111"/>
                <a:gd name="T83" fmla="*/ 52 h 89"/>
                <a:gd name="T84" fmla="*/ 82 w 111"/>
                <a:gd name="T85" fmla="*/ 56 h 89"/>
                <a:gd name="T86" fmla="*/ 85 w 111"/>
                <a:gd name="T87" fmla="*/ 63 h 89"/>
                <a:gd name="T88" fmla="*/ 93 w 111"/>
                <a:gd name="T89" fmla="*/ 67 h 89"/>
                <a:gd name="T90" fmla="*/ 96 w 111"/>
                <a:gd name="T91" fmla="*/ 70 h 89"/>
                <a:gd name="T92" fmla="*/ 96 w 111"/>
                <a:gd name="T93" fmla="*/ 70 h 89"/>
                <a:gd name="T94" fmla="*/ 104 w 111"/>
                <a:gd name="T95" fmla="*/ 78 h 89"/>
                <a:gd name="T96" fmla="*/ 104 w 111"/>
                <a:gd name="T97" fmla="*/ 81 h 89"/>
                <a:gd name="T98" fmla="*/ 108 w 111"/>
                <a:gd name="T99" fmla="*/ 81 h 89"/>
                <a:gd name="T100" fmla="*/ 111 w 111"/>
                <a:gd name="T101" fmla="*/ 81 h 89"/>
                <a:gd name="T102" fmla="*/ 111 w 111"/>
                <a:gd name="T103" fmla="*/ 85 h 89"/>
                <a:gd name="T104" fmla="*/ 108 w 111"/>
                <a:gd name="T105" fmla="*/ 89 h 89"/>
                <a:gd name="T106" fmla="*/ 100 w 111"/>
                <a:gd name="T10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89">
                  <a:moveTo>
                    <a:pt x="100" y="89"/>
                  </a:moveTo>
                  <a:lnTo>
                    <a:pt x="96" y="85"/>
                  </a:lnTo>
                  <a:lnTo>
                    <a:pt x="93" y="85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89" y="74"/>
                  </a:lnTo>
                  <a:lnTo>
                    <a:pt x="85" y="74"/>
                  </a:lnTo>
                  <a:lnTo>
                    <a:pt x="82" y="70"/>
                  </a:lnTo>
                  <a:lnTo>
                    <a:pt x="78" y="70"/>
                  </a:lnTo>
                  <a:lnTo>
                    <a:pt x="78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67" y="67"/>
                  </a:lnTo>
                  <a:lnTo>
                    <a:pt x="67" y="63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5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7" y="52"/>
                  </a:lnTo>
                  <a:lnTo>
                    <a:pt x="33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19" y="48"/>
                  </a:lnTo>
                  <a:lnTo>
                    <a:pt x="15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30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4"/>
                  </a:lnTo>
                  <a:lnTo>
                    <a:pt x="45" y="22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5" y="63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67"/>
                  </a:lnTo>
                  <a:lnTo>
                    <a:pt x="96" y="70"/>
                  </a:lnTo>
                  <a:lnTo>
                    <a:pt x="100" y="74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8" y="81"/>
                  </a:lnTo>
                  <a:lnTo>
                    <a:pt x="108" y="85"/>
                  </a:lnTo>
                  <a:lnTo>
                    <a:pt x="111" y="81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9"/>
                  </a:lnTo>
                  <a:lnTo>
                    <a:pt x="104" y="89"/>
                  </a:lnTo>
                  <a:lnTo>
                    <a:pt x="100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5179510" y="2932796"/>
              <a:ext cx="28306" cy="33452"/>
            </a:xfrm>
            <a:custGeom>
              <a:avLst/>
              <a:gdLst>
                <a:gd name="T0" fmla="*/ 18 w 22"/>
                <a:gd name="T1" fmla="*/ 26 h 26"/>
                <a:gd name="T2" fmla="*/ 15 w 22"/>
                <a:gd name="T3" fmla="*/ 22 h 26"/>
                <a:gd name="T4" fmla="*/ 11 w 22"/>
                <a:gd name="T5" fmla="*/ 22 h 26"/>
                <a:gd name="T6" fmla="*/ 7 w 22"/>
                <a:gd name="T7" fmla="*/ 26 h 26"/>
                <a:gd name="T8" fmla="*/ 0 w 22"/>
                <a:gd name="T9" fmla="*/ 26 h 26"/>
                <a:gd name="T10" fmla="*/ 0 w 22"/>
                <a:gd name="T11" fmla="*/ 26 h 26"/>
                <a:gd name="T12" fmla="*/ 0 w 22"/>
                <a:gd name="T13" fmla="*/ 22 h 26"/>
                <a:gd name="T14" fmla="*/ 0 w 22"/>
                <a:gd name="T15" fmla="*/ 19 h 26"/>
                <a:gd name="T16" fmla="*/ 3 w 22"/>
                <a:gd name="T17" fmla="*/ 15 h 26"/>
                <a:gd name="T18" fmla="*/ 3 w 22"/>
                <a:gd name="T19" fmla="*/ 11 h 26"/>
                <a:gd name="T20" fmla="*/ 3 w 22"/>
                <a:gd name="T21" fmla="*/ 8 h 26"/>
                <a:gd name="T22" fmla="*/ 3 w 22"/>
                <a:gd name="T23" fmla="*/ 4 h 26"/>
                <a:gd name="T24" fmla="*/ 11 w 22"/>
                <a:gd name="T25" fmla="*/ 4 h 26"/>
                <a:gd name="T26" fmla="*/ 15 w 22"/>
                <a:gd name="T27" fmla="*/ 4 h 26"/>
                <a:gd name="T28" fmla="*/ 15 w 22"/>
                <a:gd name="T29" fmla="*/ 0 h 26"/>
                <a:gd name="T30" fmla="*/ 18 w 22"/>
                <a:gd name="T31" fmla="*/ 0 h 26"/>
                <a:gd name="T32" fmla="*/ 18 w 22"/>
                <a:gd name="T33" fmla="*/ 0 h 26"/>
                <a:gd name="T34" fmla="*/ 18 w 22"/>
                <a:gd name="T35" fmla="*/ 0 h 26"/>
                <a:gd name="T36" fmla="*/ 22 w 22"/>
                <a:gd name="T37" fmla="*/ 4 h 26"/>
                <a:gd name="T38" fmla="*/ 22 w 22"/>
                <a:gd name="T39" fmla="*/ 4 h 26"/>
                <a:gd name="T40" fmla="*/ 22 w 22"/>
                <a:gd name="T41" fmla="*/ 4 h 26"/>
                <a:gd name="T42" fmla="*/ 22 w 22"/>
                <a:gd name="T43" fmla="*/ 8 h 26"/>
                <a:gd name="T44" fmla="*/ 22 w 22"/>
                <a:gd name="T45" fmla="*/ 11 h 26"/>
                <a:gd name="T46" fmla="*/ 18 w 22"/>
                <a:gd name="T47" fmla="*/ 11 h 26"/>
                <a:gd name="T48" fmla="*/ 18 w 22"/>
                <a:gd name="T49" fmla="*/ 11 h 26"/>
                <a:gd name="T50" fmla="*/ 15 w 22"/>
                <a:gd name="T51" fmla="*/ 15 h 26"/>
                <a:gd name="T52" fmla="*/ 11 w 22"/>
                <a:gd name="T53" fmla="*/ 15 h 26"/>
                <a:gd name="T54" fmla="*/ 15 w 22"/>
                <a:gd name="T55" fmla="*/ 19 h 26"/>
                <a:gd name="T56" fmla="*/ 15 w 22"/>
                <a:gd name="T57" fmla="*/ 19 h 26"/>
                <a:gd name="T58" fmla="*/ 18 w 22"/>
                <a:gd name="T59" fmla="*/ 15 h 26"/>
                <a:gd name="T60" fmla="*/ 22 w 22"/>
                <a:gd name="T61" fmla="*/ 15 h 26"/>
                <a:gd name="T62" fmla="*/ 22 w 22"/>
                <a:gd name="T63" fmla="*/ 19 h 26"/>
                <a:gd name="T64" fmla="*/ 18 w 22"/>
                <a:gd name="T65" fmla="*/ 22 h 26"/>
                <a:gd name="T66" fmla="*/ 18 w 22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6">
                  <a:moveTo>
                    <a:pt x="18" y="26"/>
                  </a:moveTo>
                  <a:lnTo>
                    <a:pt x="15" y="22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8" y="15"/>
                  </a:lnTo>
                  <a:lnTo>
                    <a:pt x="22" y="15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8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5165357" y="2946948"/>
              <a:ext cx="213581" cy="258613"/>
            </a:xfrm>
            <a:custGeom>
              <a:avLst/>
              <a:gdLst>
                <a:gd name="T0" fmla="*/ 14 w 166"/>
                <a:gd name="T1" fmla="*/ 115 h 201"/>
                <a:gd name="T2" fmla="*/ 29 w 166"/>
                <a:gd name="T3" fmla="*/ 112 h 201"/>
                <a:gd name="T4" fmla="*/ 40 w 166"/>
                <a:gd name="T5" fmla="*/ 104 h 201"/>
                <a:gd name="T6" fmla="*/ 55 w 166"/>
                <a:gd name="T7" fmla="*/ 104 h 201"/>
                <a:gd name="T8" fmla="*/ 96 w 166"/>
                <a:gd name="T9" fmla="*/ 56 h 201"/>
                <a:gd name="T10" fmla="*/ 37 w 166"/>
                <a:gd name="T11" fmla="*/ 41 h 201"/>
                <a:gd name="T12" fmla="*/ 33 w 166"/>
                <a:gd name="T13" fmla="*/ 30 h 201"/>
                <a:gd name="T14" fmla="*/ 29 w 166"/>
                <a:gd name="T15" fmla="*/ 11 h 201"/>
                <a:gd name="T16" fmla="*/ 33 w 166"/>
                <a:gd name="T17" fmla="*/ 8 h 201"/>
                <a:gd name="T18" fmla="*/ 48 w 166"/>
                <a:gd name="T19" fmla="*/ 23 h 201"/>
                <a:gd name="T20" fmla="*/ 59 w 166"/>
                <a:gd name="T21" fmla="*/ 26 h 201"/>
                <a:gd name="T22" fmla="*/ 70 w 166"/>
                <a:gd name="T23" fmla="*/ 23 h 201"/>
                <a:gd name="T24" fmla="*/ 77 w 166"/>
                <a:gd name="T25" fmla="*/ 19 h 201"/>
                <a:gd name="T26" fmla="*/ 85 w 166"/>
                <a:gd name="T27" fmla="*/ 19 h 201"/>
                <a:gd name="T28" fmla="*/ 103 w 166"/>
                <a:gd name="T29" fmla="*/ 11 h 201"/>
                <a:gd name="T30" fmla="*/ 114 w 166"/>
                <a:gd name="T31" fmla="*/ 11 h 201"/>
                <a:gd name="T32" fmla="*/ 125 w 166"/>
                <a:gd name="T33" fmla="*/ 11 h 201"/>
                <a:gd name="T34" fmla="*/ 137 w 166"/>
                <a:gd name="T35" fmla="*/ 8 h 201"/>
                <a:gd name="T36" fmla="*/ 144 w 166"/>
                <a:gd name="T37" fmla="*/ 8 h 201"/>
                <a:gd name="T38" fmla="*/ 155 w 166"/>
                <a:gd name="T39" fmla="*/ 4 h 201"/>
                <a:gd name="T40" fmla="*/ 155 w 166"/>
                <a:gd name="T41" fmla="*/ 0 h 201"/>
                <a:gd name="T42" fmla="*/ 159 w 166"/>
                <a:gd name="T43" fmla="*/ 0 h 201"/>
                <a:gd name="T44" fmla="*/ 166 w 166"/>
                <a:gd name="T45" fmla="*/ 0 h 201"/>
                <a:gd name="T46" fmla="*/ 163 w 166"/>
                <a:gd name="T47" fmla="*/ 8 h 201"/>
                <a:gd name="T48" fmla="*/ 166 w 166"/>
                <a:gd name="T49" fmla="*/ 11 h 201"/>
                <a:gd name="T50" fmla="*/ 163 w 166"/>
                <a:gd name="T51" fmla="*/ 15 h 201"/>
                <a:gd name="T52" fmla="*/ 163 w 166"/>
                <a:gd name="T53" fmla="*/ 23 h 201"/>
                <a:gd name="T54" fmla="*/ 166 w 166"/>
                <a:gd name="T55" fmla="*/ 23 h 201"/>
                <a:gd name="T56" fmla="*/ 166 w 166"/>
                <a:gd name="T57" fmla="*/ 26 h 201"/>
                <a:gd name="T58" fmla="*/ 159 w 166"/>
                <a:gd name="T59" fmla="*/ 30 h 201"/>
                <a:gd name="T60" fmla="*/ 159 w 166"/>
                <a:gd name="T61" fmla="*/ 37 h 201"/>
                <a:gd name="T62" fmla="*/ 151 w 166"/>
                <a:gd name="T63" fmla="*/ 56 h 201"/>
                <a:gd name="T64" fmla="*/ 144 w 166"/>
                <a:gd name="T65" fmla="*/ 60 h 201"/>
                <a:gd name="T66" fmla="*/ 140 w 166"/>
                <a:gd name="T67" fmla="*/ 67 h 201"/>
                <a:gd name="T68" fmla="*/ 125 w 166"/>
                <a:gd name="T69" fmla="*/ 93 h 201"/>
                <a:gd name="T70" fmla="*/ 114 w 166"/>
                <a:gd name="T71" fmla="*/ 112 h 201"/>
                <a:gd name="T72" fmla="*/ 81 w 166"/>
                <a:gd name="T73" fmla="*/ 141 h 201"/>
                <a:gd name="T74" fmla="*/ 63 w 166"/>
                <a:gd name="T75" fmla="*/ 152 h 201"/>
                <a:gd name="T76" fmla="*/ 44 w 166"/>
                <a:gd name="T77" fmla="*/ 167 h 201"/>
                <a:gd name="T78" fmla="*/ 33 w 166"/>
                <a:gd name="T79" fmla="*/ 178 h 201"/>
                <a:gd name="T80" fmla="*/ 26 w 166"/>
                <a:gd name="T81" fmla="*/ 186 h 201"/>
                <a:gd name="T82" fmla="*/ 0 w 166"/>
                <a:gd name="T83" fmla="*/ 190 h 201"/>
                <a:gd name="T84" fmla="*/ 14 w 166"/>
                <a:gd name="T85" fmla="*/ 11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201">
                  <a:moveTo>
                    <a:pt x="14" y="119"/>
                  </a:moveTo>
                  <a:lnTo>
                    <a:pt x="14" y="119"/>
                  </a:lnTo>
                  <a:lnTo>
                    <a:pt x="14" y="115"/>
                  </a:lnTo>
                  <a:lnTo>
                    <a:pt x="22" y="115"/>
                  </a:lnTo>
                  <a:lnTo>
                    <a:pt x="26" y="115"/>
                  </a:lnTo>
                  <a:lnTo>
                    <a:pt x="29" y="112"/>
                  </a:lnTo>
                  <a:lnTo>
                    <a:pt x="33" y="112"/>
                  </a:lnTo>
                  <a:lnTo>
                    <a:pt x="37" y="108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55" y="104"/>
                  </a:lnTo>
                  <a:lnTo>
                    <a:pt x="66" y="104"/>
                  </a:lnTo>
                  <a:lnTo>
                    <a:pt x="118" y="56"/>
                  </a:lnTo>
                  <a:lnTo>
                    <a:pt x="96" y="56"/>
                  </a:lnTo>
                  <a:lnTo>
                    <a:pt x="48" y="45"/>
                  </a:lnTo>
                  <a:lnTo>
                    <a:pt x="44" y="41"/>
                  </a:lnTo>
                  <a:lnTo>
                    <a:pt x="37" y="41"/>
                  </a:lnTo>
                  <a:lnTo>
                    <a:pt x="37" y="34"/>
                  </a:lnTo>
                  <a:lnTo>
                    <a:pt x="37" y="30"/>
                  </a:lnTo>
                  <a:lnTo>
                    <a:pt x="33" y="30"/>
                  </a:lnTo>
                  <a:lnTo>
                    <a:pt x="29" y="23"/>
                  </a:lnTo>
                  <a:lnTo>
                    <a:pt x="26" y="15"/>
                  </a:lnTo>
                  <a:lnTo>
                    <a:pt x="29" y="11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51" y="26"/>
                  </a:lnTo>
                  <a:lnTo>
                    <a:pt x="55" y="26"/>
                  </a:lnTo>
                  <a:lnTo>
                    <a:pt x="59" y="26"/>
                  </a:lnTo>
                  <a:lnTo>
                    <a:pt x="63" y="23"/>
                  </a:lnTo>
                  <a:lnTo>
                    <a:pt x="66" y="23"/>
                  </a:lnTo>
                  <a:lnTo>
                    <a:pt x="70" y="23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9"/>
                  </a:lnTo>
                  <a:lnTo>
                    <a:pt x="81" y="19"/>
                  </a:lnTo>
                  <a:lnTo>
                    <a:pt x="81" y="15"/>
                  </a:lnTo>
                  <a:lnTo>
                    <a:pt x="85" y="19"/>
                  </a:lnTo>
                  <a:lnTo>
                    <a:pt x="92" y="19"/>
                  </a:lnTo>
                  <a:lnTo>
                    <a:pt x="100" y="11"/>
                  </a:lnTo>
                  <a:lnTo>
                    <a:pt x="103" y="11"/>
                  </a:lnTo>
                  <a:lnTo>
                    <a:pt x="107" y="11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8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51" y="8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4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3" y="11"/>
                  </a:lnTo>
                  <a:lnTo>
                    <a:pt x="163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3" y="26"/>
                  </a:lnTo>
                  <a:lnTo>
                    <a:pt x="163" y="26"/>
                  </a:lnTo>
                  <a:lnTo>
                    <a:pt x="159" y="30"/>
                  </a:lnTo>
                  <a:lnTo>
                    <a:pt x="163" y="30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41"/>
                  </a:lnTo>
                  <a:lnTo>
                    <a:pt x="155" y="49"/>
                  </a:lnTo>
                  <a:lnTo>
                    <a:pt x="151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4" y="60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0" y="67"/>
                  </a:lnTo>
                  <a:lnTo>
                    <a:pt x="133" y="82"/>
                  </a:lnTo>
                  <a:lnTo>
                    <a:pt x="133" y="86"/>
                  </a:lnTo>
                  <a:lnTo>
                    <a:pt x="125" y="93"/>
                  </a:lnTo>
                  <a:lnTo>
                    <a:pt x="125" y="97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7" y="119"/>
                  </a:lnTo>
                  <a:lnTo>
                    <a:pt x="100" y="126"/>
                  </a:lnTo>
                  <a:lnTo>
                    <a:pt x="81" y="141"/>
                  </a:lnTo>
                  <a:lnTo>
                    <a:pt x="74" y="149"/>
                  </a:lnTo>
                  <a:lnTo>
                    <a:pt x="70" y="149"/>
                  </a:lnTo>
                  <a:lnTo>
                    <a:pt x="63" y="152"/>
                  </a:lnTo>
                  <a:lnTo>
                    <a:pt x="59" y="156"/>
                  </a:lnTo>
                  <a:lnTo>
                    <a:pt x="48" y="167"/>
                  </a:lnTo>
                  <a:lnTo>
                    <a:pt x="44" y="167"/>
                  </a:lnTo>
                  <a:lnTo>
                    <a:pt x="37" y="178"/>
                  </a:lnTo>
                  <a:lnTo>
                    <a:pt x="33" y="178"/>
                  </a:lnTo>
                  <a:lnTo>
                    <a:pt x="33" y="178"/>
                  </a:lnTo>
                  <a:lnTo>
                    <a:pt x="29" y="182"/>
                  </a:lnTo>
                  <a:lnTo>
                    <a:pt x="26" y="182"/>
                  </a:lnTo>
                  <a:lnTo>
                    <a:pt x="26" y="186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0" y="190"/>
                  </a:lnTo>
                  <a:lnTo>
                    <a:pt x="0" y="134"/>
                  </a:lnTo>
                  <a:lnTo>
                    <a:pt x="14" y="119"/>
                  </a:lnTo>
                  <a:lnTo>
                    <a:pt x="14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6579362" y="2770679"/>
              <a:ext cx="47606" cy="42459"/>
            </a:xfrm>
            <a:custGeom>
              <a:avLst/>
              <a:gdLst>
                <a:gd name="T0" fmla="*/ 9 w 10"/>
                <a:gd name="T1" fmla="*/ 0 h 9"/>
                <a:gd name="T2" fmla="*/ 8 w 10"/>
                <a:gd name="T3" fmla="*/ 0 h 9"/>
                <a:gd name="T4" fmla="*/ 8 w 10"/>
                <a:gd name="T5" fmla="*/ 1 h 9"/>
                <a:gd name="T6" fmla="*/ 7 w 10"/>
                <a:gd name="T7" fmla="*/ 0 h 9"/>
                <a:gd name="T8" fmla="*/ 6 w 10"/>
                <a:gd name="T9" fmla="*/ 0 h 9"/>
                <a:gd name="T10" fmla="*/ 6 w 10"/>
                <a:gd name="T11" fmla="*/ 0 h 9"/>
                <a:gd name="T12" fmla="*/ 5 w 10"/>
                <a:gd name="T13" fmla="*/ 1 h 9"/>
                <a:gd name="T14" fmla="*/ 4 w 10"/>
                <a:gd name="T15" fmla="*/ 1 h 9"/>
                <a:gd name="T16" fmla="*/ 3 w 10"/>
                <a:gd name="T17" fmla="*/ 1 h 9"/>
                <a:gd name="T18" fmla="*/ 3 w 10"/>
                <a:gd name="T19" fmla="*/ 1 h 9"/>
                <a:gd name="T20" fmla="*/ 2 w 10"/>
                <a:gd name="T21" fmla="*/ 2 h 9"/>
                <a:gd name="T22" fmla="*/ 1 w 10"/>
                <a:gd name="T23" fmla="*/ 3 h 9"/>
                <a:gd name="T24" fmla="*/ 0 w 10"/>
                <a:gd name="T25" fmla="*/ 4 h 9"/>
                <a:gd name="T26" fmla="*/ 0 w 10"/>
                <a:gd name="T27" fmla="*/ 4 h 9"/>
                <a:gd name="T28" fmla="*/ 0 w 10"/>
                <a:gd name="T29" fmla="*/ 6 h 9"/>
                <a:gd name="T30" fmla="*/ 1 w 10"/>
                <a:gd name="T31" fmla="*/ 7 h 9"/>
                <a:gd name="T32" fmla="*/ 1 w 10"/>
                <a:gd name="T33" fmla="*/ 7 h 9"/>
                <a:gd name="T34" fmla="*/ 2 w 10"/>
                <a:gd name="T35" fmla="*/ 8 h 9"/>
                <a:gd name="T36" fmla="*/ 3 w 10"/>
                <a:gd name="T37" fmla="*/ 8 h 9"/>
                <a:gd name="T38" fmla="*/ 3 w 10"/>
                <a:gd name="T39" fmla="*/ 8 h 9"/>
                <a:gd name="T40" fmla="*/ 4 w 10"/>
                <a:gd name="T41" fmla="*/ 8 h 9"/>
                <a:gd name="T42" fmla="*/ 5 w 10"/>
                <a:gd name="T43" fmla="*/ 9 h 9"/>
                <a:gd name="T44" fmla="*/ 5 w 10"/>
                <a:gd name="T45" fmla="*/ 8 h 9"/>
                <a:gd name="T46" fmla="*/ 5 w 10"/>
                <a:gd name="T47" fmla="*/ 8 h 9"/>
                <a:gd name="T48" fmla="*/ 6 w 10"/>
                <a:gd name="T49" fmla="*/ 7 h 9"/>
                <a:gd name="T50" fmla="*/ 7 w 10"/>
                <a:gd name="T51" fmla="*/ 8 h 9"/>
                <a:gd name="T52" fmla="*/ 7 w 10"/>
                <a:gd name="T53" fmla="*/ 7 h 9"/>
                <a:gd name="T54" fmla="*/ 7 w 10"/>
                <a:gd name="T55" fmla="*/ 7 h 9"/>
                <a:gd name="T56" fmla="*/ 8 w 10"/>
                <a:gd name="T57" fmla="*/ 6 h 9"/>
                <a:gd name="T58" fmla="*/ 9 w 10"/>
                <a:gd name="T59" fmla="*/ 6 h 9"/>
                <a:gd name="T60" fmla="*/ 9 w 10"/>
                <a:gd name="T61" fmla="*/ 5 h 9"/>
                <a:gd name="T62" fmla="*/ 9 w 10"/>
                <a:gd name="T63" fmla="*/ 4 h 9"/>
                <a:gd name="T64" fmla="*/ 10 w 10"/>
                <a:gd name="T65" fmla="*/ 4 h 9"/>
                <a:gd name="T66" fmla="*/ 10 w 10"/>
                <a:gd name="T67" fmla="*/ 3 h 9"/>
                <a:gd name="T68" fmla="*/ 10 w 10"/>
                <a:gd name="T69" fmla="*/ 2 h 9"/>
                <a:gd name="T70" fmla="*/ 10 w 10"/>
                <a:gd name="T71" fmla="*/ 1 h 9"/>
                <a:gd name="T72" fmla="*/ 9 w 10"/>
                <a:gd name="T7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5655563" y="1893197"/>
              <a:ext cx="1295638" cy="872336"/>
            </a:xfrm>
            <a:custGeom>
              <a:avLst/>
              <a:gdLst>
                <a:gd name="T0" fmla="*/ 970 w 1007"/>
                <a:gd name="T1" fmla="*/ 118 h 678"/>
                <a:gd name="T2" fmla="*/ 937 w 1007"/>
                <a:gd name="T3" fmla="*/ 103 h 678"/>
                <a:gd name="T4" fmla="*/ 911 w 1007"/>
                <a:gd name="T5" fmla="*/ 85 h 678"/>
                <a:gd name="T6" fmla="*/ 874 w 1007"/>
                <a:gd name="T7" fmla="*/ 77 h 678"/>
                <a:gd name="T8" fmla="*/ 840 w 1007"/>
                <a:gd name="T9" fmla="*/ 33 h 678"/>
                <a:gd name="T10" fmla="*/ 815 w 1007"/>
                <a:gd name="T11" fmla="*/ 7 h 678"/>
                <a:gd name="T12" fmla="*/ 774 w 1007"/>
                <a:gd name="T13" fmla="*/ 0 h 678"/>
                <a:gd name="T14" fmla="*/ 733 w 1007"/>
                <a:gd name="T15" fmla="*/ 25 h 678"/>
                <a:gd name="T16" fmla="*/ 741 w 1007"/>
                <a:gd name="T17" fmla="*/ 66 h 678"/>
                <a:gd name="T18" fmla="*/ 711 w 1007"/>
                <a:gd name="T19" fmla="*/ 100 h 678"/>
                <a:gd name="T20" fmla="*/ 778 w 1007"/>
                <a:gd name="T21" fmla="*/ 159 h 678"/>
                <a:gd name="T22" fmla="*/ 733 w 1007"/>
                <a:gd name="T23" fmla="*/ 192 h 678"/>
                <a:gd name="T24" fmla="*/ 663 w 1007"/>
                <a:gd name="T25" fmla="*/ 226 h 678"/>
                <a:gd name="T26" fmla="*/ 578 w 1007"/>
                <a:gd name="T27" fmla="*/ 289 h 678"/>
                <a:gd name="T28" fmla="*/ 437 w 1007"/>
                <a:gd name="T29" fmla="*/ 274 h 678"/>
                <a:gd name="T30" fmla="*/ 374 w 1007"/>
                <a:gd name="T31" fmla="*/ 230 h 678"/>
                <a:gd name="T32" fmla="*/ 326 w 1007"/>
                <a:gd name="T33" fmla="*/ 185 h 678"/>
                <a:gd name="T34" fmla="*/ 281 w 1007"/>
                <a:gd name="T35" fmla="*/ 163 h 678"/>
                <a:gd name="T36" fmla="*/ 248 w 1007"/>
                <a:gd name="T37" fmla="*/ 166 h 678"/>
                <a:gd name="T38" fmla="*/ 204 w 1007"/>
                <a:gd name="T39" fmla="*/ 226 h 678"/>
                <a:gd name="T40" fmla="*/ 181 w 1007"/>
                <a:gd name="T41" fmla="*/ 252 h 678"/>
                <a:gd name="T42" fmla="*/ 137 w 1007"/>
                <a:gd name="T43" fmla="*/ 281 h 678"/>
                <a:gd name="T44" fmla="*/ 44 w 1007"/>
                <a:gd name="T45" fmla="*/ 296 h 678"/>
                <a:gd name="T46" fmla="*/ 30 w 1007"/>
                <a:gd name="T47" fmla="*/ 333 h 678"/>
                <a:gd name="T48" fmla="*/ 15 w 1007"/>
                <a:gd name="T49" fmla="*/ 382 h 678"/>
                <a:gd name="T50" fmla="*/ 48 w 1007"/>
                <a:gd name="T51" fmla="*/ 385 h 678"/>
                <a:gd name="T52" fmla="*/ 89 w 1007"/>
                <a:gd name="T53" fmla="*/ 400 h 678"/>
                <a:gd name="T54" fmla="*/ 148 w 1007"/>
                <a:gd name="T55" fmla="*/ 411 h 678"/>
                <a:gd name="T56" fmla="*/ 200 w 1007"/>
                <a:gd name="T57" fmla="*/ 482 h 678"/>
                <a:gd name="T58" fmla="*/ 237 w 1007"/>
                <a:gd name="T59" fmla="*/ 519 h 678"/>
                <a:gd name="T60" fmla="*/ 300 w 1007"/>
                <a:gd name="T61" fmla="*/ 534 h 678"/>
                <a:gd name="T62" fmla="*/ 370 w 1007"/>
                <a:gd name="T63" fmla="*/ 556 h 678"/>
                <a:gd name="T64" fmla="*/ 441 w 1007"/>
                <a:gd name="T65" fmla="*/ 549 h 678"/>
                <a:gd name="T66" fmla="*/ 500 w 1007"/>
                <a:gd name="T67" fmla="*/ 537 h 678"/>
                <a:gd name="T68" fmla="*/ 541 w 1007"/>
                <a:gd name="T69" fmla="*/ 589 h 678"/>
                <a:gd name="T70" fmla="*/ 548 w 1007"/>
                <a:gd name="T71" fmla="*/ 626 h 678"/>
                <a:gd name="T72" fmla="*/ 570 w 1007"/>
                <a:gd name="T73" fmla="*/ 660 h 678"/>
                <a:gd name="T74" fmla="*/ 611 w 1007"/>
                <a:gd name="T75" fmla="*/ 645 h 678"/>
                <a:gd name="T76" fmla="*/ 663 w 1007"/>
                <a:gd name="T77" fmla="*/ 634 h 678"/>
                <a:gd name="T78" fmla="*/ 711 w 1007"/>
                <a:gd name="T79" fmla="*/ 660 h 678"/>
                <a:gd name="T80" fmla="*/ 737 w 1007"/>
                <a:gd name="T81" fmla="*/ 678 h 678"/>
                <a:gd name="T82" fmla="*/ 748 w 1007"/>
                <a:gd name="T83" fmla="*/ 664 h 678"/>
                <a:gd name="T84" fmla="*/ 789 w 1007"/>
                <a:gd name="T85" fmla="*/ 641 h 678"/>
                <a:gd name="T86" fmla="*/ 822 w 1007"/>
                <a:gd name="T87" fmla="*/ 638 h 678"/>
                <a:gd name="T88" fmla="*/ 852 w 1007"/>
                <a:gd name="T89" fmla="*/ 619 h 678"/>
                <a:gd name="T90" fmla="*/ 874 w 1007"/>
                <a:gd name="T91" fmla="*/ 600 h 678"/>
                <a:gd name="T92" fmla="*/ 881 w 1007"/>
                <a:gd name="T93" fmla="*/ 586 h 678"/>
                <a:gd name="T94" fmla="*/ 889 w 1007"/>
                <a:gd name="T95" fmla="*/ 563 h 678"/>
                <a:gd name="T96" fmla="*/ 907 w 1007"/>
                <a:gd name="T97" fmla="*/ 537 h 678"/>
                <a:gd name="T98" fmla="*/ 907 w 1007"/>
                <a:gd name="T99" fmla="*/ 511 h 678"/>
                <a:gd name="T100" fmla="*/ 874 w 1007"/>
                <a:gd name="T101" fmla="*/ 500 h 678"/>
                <a:gd name="T102" fmla="*/ 852 w 1007"/>
                <a:gd name="T103" fmla="*/ 467 h 678"/>
                <a:gd name="T104" fmla="*/ 892 w 1007"/>
                <a:gd name="T105" fmla="*/ 459 h 678"/>
                <a:gd name="T106" fmla="*/ 848 w 1007"/>
                <a:gd name="T107" fmla="*/ 396 h 678"/>
                <a:gd name="T108" fmla="*/ 889 w 1007"/>
                <a:gd name="T109" fmla="*/ 370 h 678"/>
                <a:gd name="T110" fmla="*/ 844 w 1007"/>
                <a:gd name="T111" fmla="*/ 356 h 678"/>
                <a:gd name="T112" fmla="*/ 803 w 1007"/>
                <a:gd name="T113" fmla="*/ 345 h 678"/>
                <a:gd name="T114" fmla="*/ 837 w 1007"/>
                <a:gd name="T115" fmla="*/ 304 h 678"/>
                <a:gd name="T116" fmla="*/ 855 w 1007"/>
                <a:gd name="T117" fmla="*/ 319 h 678"/>
                <a:gd name="T118" fmla="*/ 870 w 1007"/>
                <a:gd name="T119" fmla="*/ 319 h 678"/>
                <a:gd name="T120" fmla="*/ 985 w 1007"/>
                <a:gd name="T121" fmla="*/ 233 h 678"/>
                <a:gd name="T122" fmla="*/ 985 w 1007"/>
                <a:gd name="T123" fmla="*/ 178 h 678"/>
                <a:gd name="T124" fmla="*/ 1003 w 1007"/>
                <a:gd name="T125" fmla="*/ 15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7" h="678">
                  <a:moveTo>
                    <a:pt x="1003" y="118"/>
                  </a:moveTo>
                  <a:lnTo>
                    <a:pt x="1003" y="115"/>
                  </a:lnTo>
                  <a:lnTo>
                    <a:pt x="1003" y="115"/>
                  </a:lnTo>
                  <a:lnTo>
                    <a:pt x="1000" y="111"/>
                  </a:lnTo>
                  <a:lnTo>
                    <a:pt x="1000" y="111"/>
                  </a:lnTo>
                  <a:lnTo>
                    <a:pt x="1000" y="107"/>
                  </a:lnTo>
                  <a:lnTo>
                    <a:pt x="1000" y="107"/>
                  </a:lnTo>
                  <a:lnTo>
                    <a:pt x="1000" y="103"/>
                  </a:lnTo>
                  <a:lnTo>
                    <a:pt x="996" y="103"/>
                  </a:lnTo>
                  <a:lnTo>
                    <a:pt x="992" y="103"/>
                  </a:lnTo>
                  <a:lnTo>
                    <a:pt x="992" y="103"/>
                  </a:lnTo>
                  <a:lnTo>
                    <a:pt x="989" y="103"/>
                  </a:lnTo>
                  <a:lnTo>
                    <a:pt x="985" y="103"/>
                  </a:lnTo>
                  <a:lnTo>
                    <a:pt x="985" y="103"/>
                  </a:lnTo>
                  <a:lnTo>
                    <a:pt x="985" y="107"/>
                  </a:lnTo>
                  <a:lnTo>
                    <a:pt x="981" y="107"/>
                  </a:lnTo>
                  <a:lnTo>
                    <a:pt x="981" y="107"/>
                  </a:lnTo>
                  <a:lnTo>
                    <a:pt x="981" y="111"/>
                  </a:lnTo>
                  <a:lnTo>
                    <a:pt x="977" y="111"/>
                  </a:lnTo>
                  <a:lnTo>
                    <a:pt x="974" y="111"/>
                  </a:lnTo>
                  <a:lnTo>
                    <a:pt x="974" y="115"/>
                  </a:lnTo>
                  <a:lnTo>
                    <a:pt x="974" y="115"/>
                  </a:lnTo>
                  <a:lnTo>
                    <a:pt x="970" y="118"/>
                  </a:lnTo>
                  <a:lnTo>
                    <a:pt x="970" y="118"/>
                  </a:lnTo>
                  <a:lnTo>
                    <a:pt x="970" y="122"/>
                  </a:lnTo>
                  <a:lnTo>
                    <a:pt x="970" y="122"/>
                  </a:lnTo>
                  <a:lnTo>
                    <a:pt x="966" y="122"/>
                  </a:lnTo>
                  <a:lnTo>
                    <a:pt x="963" y="126"/>
                  </a:lnTo>
                  <a:lnTo>
                    <a:pt x="963" y="126"/>
                  </a:lnTo>
                  <a:lnTo>
                    <a:pt x="959" y="126"/>
                  </a:lnTo>
                  <a:lnTo>
                    <a:pt x="959" y="126"/>
                  </a:lnTo>
                  <a:lnTo>
                    <a:pt x="955" y="126"/>
                  </a:lnTo>
                  <a:lnTo>
                    <a:pt x="955" y="126"/>
                  </a:lnTo>
                  <a:lnTo>
                    <a:pt x="952" y="122"/>
                  </a:lnTo>
                  <a:lnTo>
                    <a:pt x="952" y="122"/>
                  </a:lnTo>
                  <a:lnTo>
                    <a:pt x="948" y="126"/>
                  </a:lnTo>
                  <a:lnTo>
                    <a:pt x="944" y="126"/>
                  </a:lnTo>
                  <a:lnTo>
                    <a:pt x="944" y="122"/>
                  </a:lnTo>
                  <a:lnTo>
                    <a:pt x="944" y="118"/>
                  </a:lnTo>
                  <a:lnTo>
                    <a:pt x="940" y="118"/>
                  </a:lnTo>
                  <a:lnTo>
                    <a:pt x="937" y="115"/>
                  </a:lnTo>
                  <a:lnTo>
                    <a:pt x="937" y="115"/>
                  </a:lnTo>
                  <a:lnTo>
                    <a:pt x="940" y="111"/>
                  </a:lnTo>
                  <a:lnTo>
                    <a:pt x="940" y="111"/>
                  </a:lnTo>
                  <a:lnTo>
                    <a:pt x="937" y="107"/>
                  </a:lnTo>
                  <a:lnTo>
                    <a:pt x="937" y="103"/>
                  </a:lnTo>
                  <a:lnTo>
                    <a:pt x="937" y="103"/>
                  </a:lnTo>
                  <a:lnTo>
                    <a:pt x="933" y="103"/>
                  </a:lnTo>
                  <a:lnTo>
                    <a:pt x="933" y="100"/>
                  </a:lnTo>
                  <a:lnTo>
                    <a:pt x="937" y="100"/>
                  </a:lnTo>
                  <a:lnTo>
                    <a:pt x="937" y="96"/>
                  </a:lnTo>
                  <a:lnTo>
                    <a:pt x="937" y="96"/>
                  </a:lnTo>
                  <a:lnTo>
                    <a:pt x="933" y="96"/>
                  </a:lnTo>
                  <a:lnTo>
                    <a:pt x="933" y="100"/>
                  </a:lnTo>
                  <a:lnTo>
                    <a:pt x="929" y="100"/>
                  </a:lnTo>
                  <a:lnTo>
                    <a:pt x="929" y="100"/>
                  </a:lnTo>
                  <a:lnTo>
                    <a:pt x="926" y="100"/>
                  </a:lnTo>
                  <a:lnTo>
                    <a:pt x="926" y="96"/>
                  </a:lnTo>
                  <a:lnTo>
                    <a:pt x="922" y="96"/>
                  </a:lnTo>
                  <a:lnTo>
                    <a:pt x="922" y="96"/>
                  </a:lnTo>
                  <a:lnTo>
                    <a:pt x="918" y="96"/>
                  </a:lnTo>
                  <a:lnTo>
                    <a:pt x="918" y="92"/>
                  </a:lnTo>
                  <a:lnTo>
                    <a:pt x="918" y="92"/>
                  </a:lnTo>
                  <a:lnTo>
                    <a:pt x="915" y="92"/>
                  </a:lnTo>
                  <a:lnTo>
                    <a:pt x="915" y="92"/>
                  </a:lnTo>
                  <a:lnTo>
                    <a:pt x="915" y="89"/>
                  </a:lnTo>
                  <a:lnTo>
                    <a:pt x="911" y="89"/>
                  </a:lnTo>
                  <a:lnTo>
                    <a:pt x="911" y="89"/>
                  </a:lnTo>
                  <a:lnTo>
                    <a:pt x="911" y="85"/>
                  </a:lnTo>
                  <a:lnTo>
                    <a:pt x="907" y="85"/>
                  </a:lnTo>
                  <a:lnTo>
                    <a:pt x="907" y="85"/>
                  </a:lnTo>
                  <a:lnTo>
                    <a:pt x="907" y="89"/>
                  </a:lnTo>
                  <a:lnTo>
                    <a:pt x="903" y="85"/>
                  </a:lnTo>
                  <a:lnTo>
                    <a:pt x="903" y="89"/>
                  </a:lnTo>
                  <a:lnTo>
                    <a:pt x="903" y="89"/>
                  </a:lnTo>
                  <a:lnTo>
                    <a:pt x="900" y="89"/>
                  </a:lnTo>
                  <a:lnTo>
                    <a:pt x="900" y="85"/>
                  </a:lnTo>
                  <a:lnTo>
                    <a:pt x="896" y="85"/>
                  </a:lnTo>
                  <a:lnTo>
                    <a:pt x="892" y="85"/>
                  </a:lnTo>
                  <a:lnTo>
                    <a:pt x="892" y="85"/>
                  </a:lnTo>
                  <a:lnTo>
                    <a:pt x="892" y="81"/>
                  </a:lnTo>
                  <a:lnTo>
                    <a:pt x="892" y="81"/>
                  </a:lnTo>
                  <a:lnTo>
                    <a:pt x="892" y="81"/>
                  </a:lnTo>
                  <a:lnTo>
                    <a:pt x="889" y="85"/>
                  </a:lnTo>
                  <a:lnTo>
                    <a:pt x="885" y="81"/>
                  </a:lnTo>
                  <a:lnTo>
                    <a:pt x="885" y="85"/>
                  </a:lnTo>
                  <a:lnTo>
                    <a:pt x="885" y="81"/>
                  </a:lnTo>
                  <a:lnTo>
                    <a:pt x="881" y="85"/>
                  </a:lnTo>
                  <a:lnTo>
                    <a:pt x="881" y="81"/>
                  </a:lnTo>
                  <a:lnTo>
                    <a:pt x="878" y="81"/>
                  </a:lnTo>
                  <a:lnTo>
                    <a:pt x="878" y="81"/>
                  </a:lnTo>
                  <a:lnTo>
                    <a:pt x="874" y="77"/>
                  </a:lnTo>
                  <a:lnTo>
                    <a:pt x="870" y="74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66" y="70"/>
                  </a:lnTo>
                  <a:lnTo>
                    <a:pt x="866" y="66"/>
                  </a:lnTo>
                  <a:lnTo>
                    <a:pt x="866" y="66"/>
                  </a:lnTo>
                  <a:lnTo>
                    <a:pt x="866" y="63"/>
                  </a:lnTo>
                  <a:lnTo>
                    <a:pt x="863" y="63"/>
                  </a:lnTo>
                  <a:lnTo>
                    <a:pt x="863" y="59"/>
                  </a:lnTo>
                  <a:lnTo>
                    <a:pt x="859" y="55"/>
                  </a:lnTo>
                  <a:lnTo>
                    <a:pt x="855" y="51"/>
                  </a:lnTo>
                  <a:lnTo>
                    <a:pt x="855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48" y="48"/>
                  </a:lnTo>
                  <a:lnTo>
                    <a:pt x="852" y="44"/>
                  </a:lnTo>
                  <a:lnTo>
                    <a:pt x="852" y="44"/>
                  </a:lnTo>
                  <a:lnTo>
                    <a:pt x="848" y="44"/>
                  </a:lnTo>
                  <a:lnTo>
                    <a:pt x="848" y="40"/>
                  </a:lnTo>
                  <a:lnTo>
                    <a:pt x="844" y="40"/>
                  </a:lnTo>
                  <a:lnTo>
                    <a:pt x="844" y="37"/>
                  </a:lnTo>
                  <a:lnTo>
                    <a:pt x="844" y="33"/>
                  </a:lnTo>
                  <a:lnTo>
                    <a:pt x="840" y="33"/>
                  </a:lnTo>
                  <a:lnTo>
                    <a:pt x="837" y="29"/>
                  </a:lnTo>
                  <a:lnTo>
                    <a:pt x="837" y="29"/>
                  </a:lnTo>
                  <a:lnTo>
                    <a:pt x="837" y="25"/>
                  </a:lnTo>
                  <a:lnTo>
                    <a:pt x="837" y="25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33" y="22"/>
                  </a:lnTo>
                  <a:lnTo>
                    <a:pt x="833" y="22"/>
                  </a:lnTo>
                  <a:lnTo>
                    <a:pt x="833" y="18"/>
                  </a:lnTo>
                  <a:lnTo>
                    <a:pt x="829" y="18"/>
                  </a:lnTo>
                  <a:lnTo>
                    <a:pt x="829" y="14"/>
                  </a:lnTo>
                  <a:lnTo>
                    <a:pt x="829" y="14"/>
                  </a:lnTo>
                  <a:lnTo>
                    <a:pt x="829" y="14"/>
                  </a:lnTo>
                  <a:lnTo>
                    <a:pt x="826" y="14"/>
                  </a:lnTo>
                  <a:lnTo>
                    <a:pt x="822" y="14"/>
                  </a:lnTo>
                  <a:lnTo>
                    <a:pt x="822" y="11"/>
                  </a:lnTo>
                  <a:lnTo>
                    <a:pt x="822" y="11"/>
                  </a:lnTo>
                  <a:lnTo>
                    <a:pt x="822" y="11"/>
                  </a:lnTo>
                  <a:lnTo>
                    <a:pt x="822" y="7"/>
                  </a:lnTo>
                  <a:lnTo>
                    <a:pt x="818" y="11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15" y="7"/>
                  </a:lnTo>
                  <a:lnTo>
                    <a:pt x="818" y="7"/>
                  </a:lnTo>
                  <a:lnTo>
                    <a:pt x="815" y="3"/>
                  </a:lnTo>
                  <a:lnTo>
                    <a:pt x="815" y="3"/>
                  </a:lnTo>
                  <a:lnTo>
                    <a:pt x="811" y="3"/>
                  </a:lnTo>
                  <a:lnTo>
                    <a:pt x="811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803" y="3"/>
                  </a:lnTo>
                  <a:lnTo>
                    <a:pt x="803" y="3"/>
                  </a:lnTo>
                  <a:lnTo>
                    <a:pt x="803" y="3"/>
                  </a:lnTo>
                  <a:lnTo>
                    <a:pt x="803" y="7"/>
                  </a:lnTo>
                  <a:lnTo>
                    <a:pt x="800" y="3"/>
                  </a:lnTo>
                  <a:lnTo>
                    <a:pt x="800" y="3"/>
                  </a:lnTo>
                  <a:lnTo>
                    <a:pt x="796" y="3"/>
                  </a:lnTo>
                  <a:lnTo>
                    <a:pt x="792" y="3"/>
                  </a:lnTo>
                  <a:lnTo>
                    <a:pt x="792" y="3"/>
                  </a:lnTo>
                  <a:lnTo>
                    <a:pt x="789" y="0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81" y="0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0" y="0"/>
                  </a:lnTo>
                  <a:lnTo>
                    <a:pt x="770" y="0"/>
                  </a:lnTo>
                  <a:lnTo>
                    <a:pt x="770" y="3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59" y="3"/>
                  </a:lnTo>
                  <a:lnTo>
                    <a:pt x="759" y="3"/>
                  </a:lnTo>
                  <a:lnTo>
                    <a:pt x="755" y="3"/>
                  </a:lnTo>
                  <a:lnTo>
                    <a:pt x="755" y="7"/>
                  </a:lnTo>
                  <a:lnTo>
                    <a:pt x="752" y="7"/>
                  </a:lnTo>
                  <a:lnTo>
                    <a:pt x="748" y="7"/>
                  </a:lnTo>
                  <a:lnTo>
                    <a:pt x="748" y="7"/>
                  </a:lnTo>
                  <a:lnTo>
                    <a:pt x="748" y="7"/>
                  </a:lnTo>
                  <a:lnTo>
                    <a:pt x="744" y="7"/>
                  </a:lnTo>
                  <a:lnTo>
                    <a:pt x="741" y="7"/>
                  </a:lnTo>
                  <a:lnTo>
                    <a:pt x="737" y="11"/>
                  </a:lnTo>
                  <a:lnTo>
                    <a:pt x="737" y="11"/>
                  </a:lnTo>
                  <a:lnTo>
                    <a:pt x="737" y="14"/>
                  </a:lnTo>
                  <a:lnTo>
                    <a:pt x="733" y="18"/>
                  </a:lnTo>
                  <a:lnTo>
                    <a:pt x="733" y="18"/>
                  </a:lnTo>
                  <a:lnTo>
                    <a:pt x="733" y="22"/>
                  </a:lnTo>
                  <a:lnTo>
                    <a:pt x="733" y="22"/>
                  </a:lnTo>
                  <a:lnTo>
                    <a:pt x="733" y="25"/>
                  </a:lnTo>
                  <a:lnTo>
                    <a:pt x="733" y="25"/>
                  </a:lnTo>
                  <a:lnTo>
                    <a:pt x="737" y="25"/>
                  </a:lnTo>
                  <a:lnTo>
                    <a:pt x="741" y="25"/>
                  </a:lnTo>
                  <a:lnTo>
                    <a:pt x="741" y="25"/>
                  </a:lnTo>
                  <a:lnTo>
                    <a:pt x="744" y="25"/>
                  </a:lnTo>
                  <a:lnTo>
                    <a:pt x="744" y="29"/>
                  </a:lnTo>
                  <a:lnTo>
                    <a:pt x="748" y="29"/>
                  </a:lnTo>
                  <a:lnTo>
                    <a:pt x="748" y="33"/>
                  </a:lnTo>
                  <a:lnTo>
                    <a:pt x="748" y="33"/>
                  </a:lnTo>
                  <a:lnTo>
                    <a:pt x="752" y="37"/>
                  </a:lnTo>
                  <a:lnTo>
                    <a:pt x="748" y="40"/>
                  </a:lnTo>
                  <a:lnTo>
                    <a:pt x="748" y="40"/>
                  </a:lnTo>
                  <a:lnTo>
                    <a:pt x="744" y="44"/>
                  </a:lnTo>
                  <a:lnTo>
                    <a:pt x="744" y="48"/>
                  </a:lnTo>
                  <a:lnTo>
                    <a:pt x="744" y="48"/>
                  </a:lnTo>
                  <a:lnTo>
                    <a:pt x="741" y="51"/>
                  </a:lnTo>
                  <a:lnTo>
                    <a:pt x="741" y="55"/>
                  </a:lnTo>
                  <a:lnTo>
                    <a:pt x="741" y="55"/>
                  </a:lnTo>
                  <a:lnTo>
                    <a:pt x="741" y="59"/>
                  </a:lnTo>
                  <a:lnTo>
                    <a:pt x="741" y="63"/>
                  </a:lnTo>
                  <a:lnTo>
                    <a:pt x="744" y="63"/>
                  </a:lnTo>
                  <a:lnTo>
                    <a:pt x="744" y="66"/>
                  </a:lnTo>
                  <a:lnTo>
                    <a:pt x="741" y="66"/>
                  </a:lnTo>
                  <a:lnTo>
                    <a:pt x="741" y="70"/>
                  </a:lnTo>
                  <a:lnTo>
                    <a:pt x="744" y="70"/>
                  </a:lnTo>
                  <a:lnTo>
                    <a:pt x="744" y="77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4" y="81"/>
                  </a:lnTo>
                  <a:lnTo>
                    <a:pt x="744" y="81"/>
                  </a:lnTo>
                  <a:lnTo>
                    <a:pt x="744" y="81"/>
                  </a:lnTo>
                  <a:lnTo>
                    <a:pt x="748" y="81"/>
                  </a:lnTo>
                  <a:lnTo>
                    <a:pt x="748" y="85"/>
                  </a:lnTo>
                  <a:lnTo>
                    <a:pt x="748" y="89"/>
                  </a:lnTo>
                  <a:lnTo>
                    <a:pt x="744" y="92"/>
                  </a:lnTo>
                  <a:lnTo>
                    <a:pt x="737" y="92"/>
                  </a:lnTo>
                  <a:lnTo>
                    <a:pt x="733" y="92"/>
                  </a:lnTo>
                  <a:lnTo>
                    <a:pt x="726" y="100"/>
                  </a:lnTo>
                  <a:lnTo>
                    <a:pt x="726" y="100"/>
                  </a:lnTo>
                  <a:lnTo>
                    <a:pt x="722" y="100"/>
                  </a:lnTo>
                  <a:lnTo>
                    <a:pt x="718" y="100"/>
                  </a:lnTo>
                  <a:lnTo>
                    <a:pt x="715" y="100"/>
                  </a:lnTo>
                  <a:lnTo>
                    <a:pt x="715" y="96"/>
                  </a:lnTo>
                  <a:lnTo>
                    <a:pt x="711" y="96"/>
                  </a:lnTo>
                  <a:lnTo>
                    <a:pt x="711" y="100"/>
                  </a:lnTo>
                  <a:lnTo>
                    <a:pt x="711" y="100"/>
                  </a:lnTo>
                  <a:lnTo>
                    <a:pt x="707" y="122"/>
                  </a:lnTo>
                  <a:lnTo>
                    <a:pt x="707" y="126"/>
                  </a:lnTo>
                  <a:lnTo>
                    <a:pt x="707" y="129"/>
                  </a:lnTo>
                  <a:lnTo>
                    <a:pt x="707" y="133"/>
                  </a:lnTo>
                  <a:lnTo>
                    <a:pt x="703" y="140"/>
                  </a:lnTo>
                  <a:lnTo>
                    <a:pt x="707" y="144"/>
                  </a:lnTo>
                  <a:lnTo>
                    <a:pt x="715" y="148"/>
                  </a:lnTo>
                  <a:lnTo>
                    <a:pt x="722" y="144"/>
                  </a:lnTo>
                  <a:lnTo>
                    <a:pt x="726" y="144"/>
                  </a:lnTo>
                  <a:lnTo>
                    <a:pt x="733" y="144"/>
                  </a:lnTo>
                  <a:lnTo>
                    <a:pt x="737" y="148"/>
                  </a:lnTo>
                  <a:lnTo>
                    <a:pt x="741" y="144"/>
                  </a:lnTo>
                  <a:lnTo>
                    <a:pt x="741" y="140"/>
                  </a:lnTo>
                  <a:lnTo>
                    <a:pt x="741" y="137"/>
                  </a:lnTo>
                  <a:lnTo>
                    <a:pt x="744" y="137"/>
                  </a:lnTo>
                  <a:lnTo>
                    <a:pt x="748" y="133"/>
                  </a:lnTo>
                  <a:lnTo>
                    <a:pt x="755" y="137"/>
                  </a:lnTo>
                  <a:lnTo>
                    <a:pt x="759" y="140"/>
                  </a:lnTo>
                  <a:lnTo>
                    <a:pt x="766" y="144"/>
                  </a:lnTo>
                  <a:lnTo>
                    <a:pt x="770" y="152"/>
                  </a:lnTo>
                  <a:lnTo>
                    <a:pt x="774" y="155"/>
                  </a:lnTo>
                  <a:lnTo>
                    <a:pt x="778" y="159"/>
                  </a:lnTo>
                  <a:lnTo>
                    <a:pt x="778" y="159"/>
                  </a:lnTo>
                  <a:lnTo>
                    <a:pt x="778" y="163"/>
                  </a:lnTo>
                  <a:lnTo>
                    <a:pt x="774" y="163"/>
                  </a:lnTo>
                  <a:lnTo>
                    <a:pt x="774" y="166"/>
                  </a:lnTo>
                  <a:lnTo>
                    <a:pt x="774" y="166"/>
                  </a:lnTo>
                  <a:lnTo>
                    <a:pt x="770" y="166"/>
                  </a:lnTo>
                  <a:lnTo>
                    <a:pt x="770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59" y="166"/>
                  </a:lnTo>
                  <a:lnTo>
                    <a:pt x="759" y="166"/>
                  </a:lnTo>
                  <a:lnTo>
                    <a:pt x="755" y="170"/>
                  </a:lnTo>
                  <a:lnTo>
                    <a:pt x="752" y="174"/>
                  </a:lnTo>
                  <a:lnTo>
                    <a:pt x="748" y="174"/>
                  </a:lnTo>
                  <a:lnTo>
                    <a:pt x="744" y="174"/>
                  </a:lnTo>
                  <a:lnTo>
                    <a:pt x="744" y="174"/>
                  </a:lnTo>
                  <a:lnTo>
                    <a:pt x="744" y="178"/>
                  </a:lnTo>
                  <a:lnTo>
                    <a:pt x="741" y="178"/>
                  </a:lnTo>
                  <a:lnTo>
                    <a:pt x="741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3" y="185"/>
                  </a:lnTo>
                  <a:lnTo>
                    <a:pt x="733" y="189"/>
                  </a:lnTo>
                  <a:lnTo>
                    <a:pt x="733" y="192"/>
                  </a:lnTo>
                  <a:lnTo>
                    <a:pt x="733" y="192"/>
                  </a:lnTo>
                  <a:lnTo>
                    <a:pt x="729" y="192"/>
                  </a:lnTo>
                  <a:lnTo>
                    <a:pt x="722" y="200"/>
                  </a:lnTo>
                  <a:lnTo>
                    <a:pt x="718" y="200"/>
                  </a:lnTo>
                  <a:lnTo>
                    <a:pt x="711" y="196"/>
                  </a:lnTo>
                  <a:lnTo>
                    <a:pt x="711" y="200"/>
                  </a:lnTo>
                  <a:lnTo>
                    <a:pt x="707" y="204"/>
                  </a:lnTo>
                  <a:lnTo>
                    <a:pt x="703" y="207"/>
                  </a:lnTo>
                  <a:lnTo>
                    <a:pt x="700" y="207"/>
                  </a:lnTo>
                  <a:lnTo>
                    <a:pt x="700" y="211"/>
                  </a:lnTo>
                  <a:lnTo>
                    <a:pt x="696" y="215"/>
                  </a:lnTo>
                  <a:lnTo>
                    <a:pt x="696" y="215"/>
                  </a:lnTo>
                  <a:lnTo>
                    <a:pt x="692" y="211"/>
                  </a:lnTo>
                  <a:lnTo>
                    <a:pt x="689" y="211"/>
                  </a:lnTo>
                  <a:lnTo>
                    <a:pt x="685" y="211"/>
                  </a:lnTo>
                  <a:lnTo>
                    <a:pt x="681" y="207"/>
                  </a:lnTo>
                  <a:lnTo>
                    <a:pt x="674" y="207"/>
                  </a:lnTo>
                  <a:lnTo>
                    <a:pt x="670" y="207"/>
                  </a:lnTo>
                  <a:lnTo>
                    <a:pt x="666" y="211"/>
                  </a:lnTo>
                  <a:lnTo>
                    <a:pt x="663" y="215"/>
                  </a:lnTo>
                  <a:lnTo>
                    <a:pt x="663" y="222"/>
                  </a:lnTo>
                  <a:lnTo>
                    <a:pt x="663" y="222"/>
                  </a:lnTo>
                  <a:lnTo>
                    <a:pt x="663" y="226"/>
                  </a:lnTo>
                  <a:lnTo>
                    <a:pt x="670" y="230"/>
                  </a:lnTo>
                  <a:lnTo>
                    <a:pt x="678" y="233"/>
                  </a:lnTo>
                  <a:lnTo>
                    <a:pt x="678" y="237"/>
                  </a:lnTo>
                  <a:lnTo>
                    <a:pt x="674" y="237"/>
                  </a:lnTo>
                  <a:lnTo>
                    <a:pt x="674" y="241"/>
                  </a:lnTo>
                  <a:lnTo>
                    <a:pt x="666" y="248"/>
                  </a:lnTo>
                  <a:lnTo>
                    <a:pt x="663" y="255"/>
                  </a:lnTo>
                  <a:lnTo>
                    <a:pt x="659" y="259"/>
                  </a:lnTo>
                  <a:lnTo>
                    <a:pt x="655" y="259"/>
                  </a:lnTo>
                  <a:lnTo>
                    <a:pt x="652" y="263"/>
                  </a:lnTo>
                  <a:lnTo>
                    <a:pt x="648" y="263"/>
                  </a:lnTo>
                  <a:lnTo>
                    <a:pt x="644" y="263"/>
                  </a:lnTo>
                  <a:lnTo>
                    <a:pt x="641" y="267"/>
                  </a:lnTo>
                  <a:lnTo>
                    <a:pt x="633" y="267"/>
                  </a:lnTo>
                  <a:lnTo>
                    <a:pt x="626" y="267"/>
                  </a:lnTo>
                  <a:lnTo>
                    <a:pt x="622" y="270"/>
                  </a:lnTo>
                  <a:lnTo>
                    <a:pt x="618" y="270"/>
                  </a:lnTo>
                  <a:lnTo>
                    <a:pt x="607" y="274"/>
                  </a:lnTo>
                  <a:lnTo>
                    <a:pt x="596" y="278"/>
                  </a:lnTo>
                  <a:lnTo>
                    <a:pt x="592" y="281"/>
                  </a:lnTo>
                  <a:lnTo>
                    <a:pt x="585" y="289"/>
                  </a:lnTo>
                  <a:lnTo>
                    <a:pt x="581" y="289"/>
                  </a:lnTo>
                  <a:lnTo>
                    <a:pt x="578" y="289"/>
                  </a:lnTo>
                  <a:lnTo>
                    <a:pt x="574" y="289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66" y="285"/>
                  </a:lnTo>
                  <a:lnTo>
                    <a:pt x="559" y="289"/>
                  </a:lnTo>
                  <a:lnTo>
                    <a:pt x="555" y="285"/>
                  </a:lnTo>
                  <a:lnTo>
                    <a:pt x="548" y="285"/>
                  </a:lnTo>
                  <a:lnTo>
                    <a:pt x="541" y="281"/>
                  </a:lnTo>
                  <a:lnTo>
                    <a:pt x="529" y="278"/>
                  </a:lnTo>
                  <a:lnTo>
                    <a:pt x="522" y="270"/>
                  </a:lnTo>
                  <a:lnTo>
                    <a:pt x="518" y="270"/>
                  </a:lnTo>
                  <a:lnTo>
                    <a:pt x="507" y="270"/>
                  </a:lnTo>
                  <a:lnTo>
                    <a:pt x="496" y="270"/>
                  </a:lnTo>
                  <a:lnTo>
                    <a:pt x="496" y="270"/>
                  </a:lnTo>
                  <a:lnTo>
                    <a:pt x="492" y="270"/>
                  </a:lnTo>
                  <a:lnTo>
                    <a:pt x="492" y="274"/>
                  </a:lnTo>
                  <a:lnTo>
                    <a:pt x="485" y="274"/>
                  </a:lnTo>
                  <a:lnTo>
                    <a:pt x="478" y="274"/>
                  </a:lnTo>
                  <a:lnTo>
                    <a:pt x="467" y="274"/>
                  </a:lnTo>
                  <a:lnTo>
                    <a:pt x="455" y="274"/>
                  </a:lnTo>
                  <a:lnTo>
                    <a:pt x="448" y="274"/>
                  </a:lnTo>
                  <a:lnTo>
                    <a:pt x="441" y="274"/>
                  </a:lnTo>
                  <a:lnTo>
                    <a:pt x="437" y="274"/>
                  </a:lnTo>
                  <a:lnTo>
                    <a:pt x="433" y="274"/>
                  </a:lnTo>
                  <a:lnTo>
                    <a:pt x="429" y="267"/>
                  </a:lnTo>
                  <a:lnTo>
                    <a:pt x="429" y="263"/>
                  </a:lnTo>
                  <a:lnTo>
                    <a:pt x="426" y="259"/>
                  </a:lnTo>
                  <a:lnTo>
                    <a:pt x="422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418" y="248"/>
                  </a:lnTo>
                  <a:lnTo>
                    <a:pt x="415" y="248"/>
                  </a:lnTo>
                  <a:lnTo>
                    <a:pt x="415" y="248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07" y="244"/>
                  </a:lnTo>
                  <a:lnTo>
                    <a:pt x="404" y="241"/>
                  </a:lnTo>
                  <a:lnTo>
                    <a:pt x="396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89" y="237"/>
                  </a:lnTo>
                  <a:lnTo>
                    <a:pt x="389" y="233"/>
                  </a:lnTo>
                  <a:lnTo>
                    <a:pt x="385" y="233"/>
                  </a:lnTo>
                  <a:lnTo>
                    <a:pt x="374" y="230"/>
                  </a:lnTo>
                  <a:lnTo>
                    <a:pt x="370" y="230"/>
                  </a:lnTo>
                  <a:lnTo>
                    <a:pt x="370" y="230"/>
                  </a:lnTo>
                  <a:lnTo>
                    <a:pt x="367" y="230"/>
                  </a:lnTo>
                  <a:lnTo>
                    <a:pt x="359" y="230"/>
                  </a:lnTo>
                  <a:lnTo>
                    <a:pt x="341" y="230"/>
                  </a:lnTo>
                  <a:lnTo>
                    <a:pt x="337" y="226"/>
                  </a:lnTo>
                  <a:lnTo>
                    <a:pt x="333" y="222"/>
                  </a:lnTo>
                  <a:lnTo>
                    <a:pt x="333" y="218"/>
                  </a:lnTo>
                  <a:lnTo>
                    <a:pt x="333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1"/>
                  </a:lnTo>
                  <a:lnTo>
                    <a:pt x="337" y="207"/>
                  </a:lnTo>
                  <a:lnTo>
                    <a:pt x="337" y="204"/>
                  </a:lnTo>
                  <a:lnTo>
                    <a:pt x="337" y="204"/>
                  </a:lnTo>
                  <a:lnTo>
                    <a:pt x="337" y="200"/>
                  </a:lnTo>
                  <a:lnTo>
                    <a:pt x="337" y="200"/>
                  </a:lnTo>
                  <a:lnTo>
                    <a:pt x="333" y="196"/>
                  </a:lnTo>
                  <a:lnTo>
                    <a:pt x="330" y="192"/>
                  </a:lnTo>
                  <a:lnTo>
                    <a:pt x="330" y="192"/>
                  </a:lnTo>
                  <a:lnTo>
                    <a:pt x="326" y="189"/>
                  </a:lnTo>
                  <a:lnTo>
                    <a:pt x="326" y="189"/>
                  </a:lnTo>
                  <a:lnTo>
                    <a:pt x="326" y="185"/>
                  </a:lnTo>
                  <a:lnTo>
                    <a:pt x="322" y="181"/>
                  </a:lnTo>
                  <a:lnTo>
                    <a:pt x="322" y="181"/>
                  </a:lnTo>
                  <a:lnTo>
                    <a:pt x="318" y="178"/>
                  </a:lnTo>
                  <a:lnTo>
                    <a:pt x="318" y="178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1" y="174"/>
                  </a:lnTo>
                  <a:lnTo>
                    <a:pt x="307" y="178"/>
                  </a:lnTo>
                  <a:lnTo>
                    <a:pt x="307" y="178"/>
                  </a:lnTo>
                  <a:lnTo>
                    <a:pt x="307" y="178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0" y="174"/>
                  </a:lnTo>
                  <a:lnTo>
                    <a:pt x="296" y="174"/>
                  </a:lnTo>
                  <a:lnTo>
                    <a:pt x="296" y="174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9" y="174"/>
                  </a:lnTo>
                  <a:lnTo>
                    <a:pt x="289" y="174"/>
                  </a:lnTo>
                  <a:lnTo>
                    <a:pt x="289" y="170"/>
                  </a:lnTo>
                  <a:lnTo>
                    <a:pt x="285" y="170"/>
                  </a:lnTo>
                  <a:lnTo>
                    <a:pt x="281" y="166"/>
                  </a:lnTo>
                  <a:lnTo>
                    <a:pt x="281" y="163"/>
                  </a:lnTo>
                  <a:lnTo>
                    <a:pt x="278" y="163"/>
                  </a:lnTo>
                  <a:lnTo>
                    <a:pt x="278" y="163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5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0" y="155"/>
                  </a:lnTo>
                  <a:lnTo>
                    <a:pt x="270" y="155"/>
                  </a:lnTo>
                  <a:lnTo>
                    <a:pt x="270" y="152"/>
                  </a:lnTo>
                  <a:lnTo>
                    <a:pt x="270" y="152"/>
                  </a:lnTo>
                  <a:lnTo>
                    <a:pt x="270" y="152"/>
                  </a:lnTo>
                  <a:lnTo>
                    <a:pt x="267" y="152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59" y="155"/>
                  </a:lnTo>
                  <a:lnTo>
                    <a:pt x="255" y="159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2" y="166"/>
                  </a:lnTo>
                  <a:lnTo>
                    <a:pt x="248" y="166"/>
                  </a:lnTo>
                  <a:lnTo>
                    <a:pt x="244" y="170"/>
                  </a:lnTo>
                  <a:lnTo>
                    <a:pt x="244" y="174"/>
                  </a:lnTo>
                  <a:lnTo>
                    <a:pt x="244" y="178"/>
                  </a:lnTo>
                  <a:lnTo>
                    <a:pt x="248" y="185"/>
                  </a:lnTo>
                  <a:lnTo>
                    <a:pt x="252" y="189"/>
                  </a:lnTo>
                  <a:lnTo>
                    <a:pt x="252" y="192"/>
                  </a:lnTo>
                  <a:lnTo>
                    <a:pt x="248" y="196"/>
                  </a:lnTo>
                  <a:lnTo>
                    <a:pt x="244" y="196"/>
                  </a:lnTo>
                  <a:lnTo>
                    <a:pt x="241" y="200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237" y="196"/>
                  </a:lnTo>
                  <a:lnTo>
                    <a:pt x="233" y="196"/>
                  </a:lnTo>
                  <a:lnTo>
                    <a:pt x="226" y="200"/>
                  </a:lnTo>
                  <a:lnTo>
                    <a:pt x="222" y="200"/>
                  </a:lnTo>
                  <a:lnTo>
                    <a:pt x="215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07" y="204"/>
                  </a:lnTo>
                  <a:lnTo>
                    <a:pt x="207" y="207"/>
                  </a:lnTo>
                  <a:lnTo>
                    <a:pt x="207" y="211"/>
                  </a:lnTo>
                  <a:lnTo>
                    <a:pt x="204" y="218"/>
                  </a:lnTo>
                  <a:lnTo>
                    <a:pt x="204" y="226"/>
                  </a:lnTo>
                  <a:lnTo>
                    <a:pt x="204" y="230"/>
                  </a:lnTo>
                  <a:lnTo>
                    <a:pt x="207" y="230"/>
                  </a:lnTo>
                  <a:lnTo>
                    <a:pt x="211" y="230"/>
                  </a:lnTo>
                  <a:lnTo>
                    <a:pt x="207" y="233"/>
                  </a:lnTo>
                  <a:lnTo>
                    <a:pt x="207" y="237"/>
                  </a:lnTo>
                  <a:lnTo>
                    <a:pt x="207" y="237"/>
                  </a:lnTo>
                  <a:lnTo>
                    <a:pt x="204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196" y="237"/>
                  </a:lnTo>
                  <a:lnTo>
                    <a:pt x="193" y="237"/>
                  </a:lnTo>
                  <a:lnTo>
                    <a:pt x="185" y="241"/>
                  </a:lnTo>
                  <a:lnTo>
                    <a:pt x="181" y="241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4" y="241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4" y="248"/>
                  </a:lnTo>
                  <a:lnTo>
                    <a:pt x="178" y="248"/>
                  </a:lnTo>
                  <a:lnTo>
                    <a:pt x="181" y="248"/>
                  </a:lnTo>
                  <a:lnTo>
                    <a:pt x="181" y="248"/>
                  </a:lnTo>
                  <a:lnTo>
                    <a:pt x="181" y="252"/>
                  </a:lnTo>
                  <a:lnTo>
                    <a:pt x="181" y="255"/>
                  </a:lnTo>
                  <a:lnTo>
                    <a:pt x="181" y="259"/>
                  </a:lnTo>
                  <a:lnTo>
                    <a:pt x="185" y="259"/>
                  </a:lnTo>
                  <a:lnTo>
                    <a:pt x="185" y="263"/>
                  </a:lnTo>
                  <a:lnTo>
                    <a:pt x="189" y="267"/>
                  </a:lnTo>
                  <a:lnTo>
                    <a:pt x="189" y="270"/>
                  </a:lnTo>
                  <a:lnTo>
                    <a:pt x="193" y="270"/>
                  </a:lnTo>
                  <a:lnTo>
                    <a:pt x="193" y="278"/>
                  </a:lnTo>
                  <a:lnTo>
                    <a:pt x="189" y="278"/>
                  </a:lnTo>
                  <a:lnTo>
                    <a:pt x="189" y="281"/>
                  </a:lnTo>
                  <a:lnTo>
                    <a:pt x="193" y="285"/>
                  </a:lnTo>
                  <a:lnTo>
                    <a:pt x="189" y="285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93"/>
                  </a:lnTo>
                  <a:lnTo>
                    <a:pt x="185" y="296"/>
                  </a:lnTo>
                  <a:lnTo>
                    <a:pt x="178" y="293"/>
                  </a:lnTo>
                  <a:lnTo>
                    <a:pt x="170" y="285"/>
                  </a:lnTo>
                  <a:lnTo>
                    <a:pt x="167" y="285"/>
                  </a:lnTo>
                  <a:lnTo>
                    <a:pt x="159" y="285"/>
                  </a:lnTo>
                  <a:lnTo>
                    <a:pt x="152" y="285"/>
                  </a:lnTo>
                  <a:lnTo>
                    <a:pt x="144" y="285"/>
                  </a:lnTo>
                  <a:lnTo>
                    <a:pt x="137" y="281"/>
                  </a:lnTo>
                  <a:lnTo>
                    <a:pt x="130" y="285"/>
                  </a:lnTo>
                  <a:lnTo>
                    <a:pt x="126" y="285"/>
                  </a:lnTo>
                  <a:lnTo>
                    <a:pt x="122" y="285"/>
                  </a:lnTo>
                  <a:lnTo>
                    <a:pt x="118" y="285"/>
                  </a:lnTo>
                  <a:lnTo>
                    <a:pt x="115" y="289"/>
                  </a:lnTo>
                  <a:lnTo>
                    <a:pt x="107" y="285"/>
                  </a:lnTo>
                  <a:lnTo>
                    <a:pt x="100" y="285"/>
                  </a:lnTo>
                  <a:lnTo>
                    <a:pt x="96" y="285"/>
                  </a:lnTo>
                  <a:lnTo>
                    <a:pt x="93" y="285"/>
                  </a:lnTo>
                  <a:lnTo>
                    <a:pt x="89" y="285"/>
                  </a:lnTo>
                  <a:lnTo>
                    <a:pt x="85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9"/>
                  </a:lnTo>
                  <a:lnTo>
                    <a:pt x="81" y="293"/>
                  </a:lnTo>
                  <a:lnTo>
                    <a:pt x="81" y="296"/>
                  </a:lnTo>
                  <a:lnTo>
                    <a:pt x="78" y="296"/>
                  </a:lnTo>
                  <a:lnTo>
                    <a:pt x="67" y="296"/>
                  </a:lnTo>
                  <a:lnTo>
                    <a:pt x="56" y="296"/>
                  </a:lnTo>
                  <a:lnTo>
                    <a:pt x="52" y="293"/>
                  </a:lnTo>
                  <a:lnTo>
                    <a:pt x="44" y="293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41" y="304"/>
                  </a:lnTo>
                  <a:lnTo>
                    <a:pt x="37" y="311"/>
                  </a:lnTo>
                  <a:lnTo>
                    <a:pt x="33" y="315"/>
                  </a:lnTo>
                  <a:lnTo>
                    <a:pt x="37" y="319"/>
                  </a:lnTo>
                  <a:lnTo>
                    <a:pt x="44" y="319"/>
                  </a:lnTo>
                  <a:lnTo>
                    <a:pt x="48" y="322"/>
                  </a:lnTo>
                  <a:lnTo>
                    <a:pt x="52" y="322"/>
                  </a:lnTo>
                  <a:lnTo>
                    <a:pt x="52" y="319"/>
                  </a:lnTo>
                  <a:lnTo>
                    <a:pt x="52" y="315"/>
                  </a:lnTo>
                  <a:lnTo>
                    <a:pt x="56" y="315"/>
                  </a:lnTo>
                  <a:lnTo>
                    <a:pt x="63" y="322"/>
                  </a:lnTo>
                  <a:lnTo>
                    <a:pt x="63" y="326"/>
                  </a:lnTo>
                  <a:lnTo>
                    <a:pt x="59" y="330"/>
                  </a:lnTo>
                  <a:lnTo>
                    <a:pt x="56" y="330"/>
                  </a:lnTo>
                  <a:lnTo>
                    <a:pt x="48" y="330"/>
                  </a:lnTo>
                  <a:lnTo>
                    <a:pt x="44" y="330"/>
                  </a:lnTo>
                  <a:lnTo>
                    <a:pt x="41" y="326"/>
                  </a:lnTo>
                  <a:lnTo>
                    <a:pt x="37" y="330"/>
                  </a:lnTo>
                  <a:lnTo>
                    <a:pt x="33" y="330"/>
                  </a:lnTo>
                  <a:lnTo>
                    <a:pt x="30" y="333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30" y="341"/>
                  </a:lnTo>
                  <a:lnTo>
                    <a:pt x="30" y="341"/>
                  </a:lnTo>
                  <a:lnTo>
                    <a:pt x="22" y="345"/>
                  </a:lnTo>
                  <a:lnTo>
                    <a:pt x="15" y="345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1" y="352"/>
                  </a:lnTo>
                  <a:lnTo>
                    <a:pt x="11" y="356"/>
                  </a:lnTo>
                  <a:lnTo>
                    <a:pt x="7" y="356"/>
                  </a:lnTo>
                  <a:lnTo>
                    <a:pt x="4" y="356"/>
                  </a:lnTo>
                  <a:lnTo>
                    <a:pt x="0" y="356"/>
                  </a:lnTo>
                  <a:lnTo>
                    <a:pt x="0" y="363"/>
                  </a:lnTo>
                  <a:lnTo>
                    <a:pt x="4" y="367"/>
                  </a:lnTo>
                  <a:lnTo>
                    <a:pt x="7" y="367"/>
                  </a:lnTo>
                  <a:lnTo>
                    <a:pt x="11" y="367"/>
                  </a:lnTo>
                  <a:lnTo>
                    <a:pt x="11" y="370"/>
                  </a:lnTo>
                  <a:lnTo>
                    <a:pt x="11" y="370"/>
                  </a:lnTo>
                  <a:lnTo>
                    <a:pt x="11" y="378"/>
                  </a:lnTo>
                  <a:lnTo>
                    <a:pt x="15" y="378"/>
                  </a:lnTo>
                  <a:lnTo>
                    <a:pt x="15" y="382"/>
                  </a:lnTo>
                  <a:lnTo>
                    <a:pt x="15" y="382"/>
                  </a:lnTo>
                  <a:lnTo>
                    <a:pt x="11" y="389"/>
                  </a:lnTo>
                  <a:lnTo>
                    <a:pt x="7" y="400"/>
                  </a:lnTo>
                  <a:lnTo>
                    <a:pt x="7" y="400"/>
                  </a:lnTo>
                  <a:lnTo>
                    <a:pt x="11" y="404"/>
                  </a:lnTo>
                  <a:lnTo>
                    <a:pt x="15" y="404"/>
                  </a:lnTo>
                  <a:lnTo>
                    <a:pt x="18" y="404"/>
                  </a:lnTo>
                  <a:lnTo>
                    <a:pt x="22" y="400"/>
                  </a:lnTo>
                  <a:lnTo>
                    <a:pt x="26" y="400"/>
                  </a:lnTo>
                  <a:lnTo>
                    <a:pt x="26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3" y="400"/>
                  </a:lnTo>
                  <a:lnTo>
                    <a:pt x="37" y="400"/>
                  </a:lnTo>
                  <a:lnTo>
                    <a:pt x="37" y="396"/>
                  </a:lnTo>
                  <a:lnTo>
                    <a:pt x="37" y="396"/>
                  </a:lnTo>
                  <a:lnTo>
                    <a:pt x="37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4" y="393"/>
                  </a:lnTo>
                  <a:lnTo>
                    <a:pt x="48" y="393"/>
                  </a:lnTo>
                  <a:lnTo>
                    <a:pt x="48" y="389"/>
                  </a:lnTo>
                  <a:lnTo>
                    <a:pt x="48" y="385"/>
                  </a:lnTo>
                  <a:lnTo>
                    <a:pt x="48" y="385"/>
                  </a:lnTo>
                  <a:lnTo>
                    <a:pt x="52" y="382"/>
                  </a:lnTo>
                  <a:lnTo>
                    <a:pt x="52" y="378"/>
                  </a:lnTo>
                  <a:lnTo>
                    <a:pt x="52" y="374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63" y="378"/>
                  </a:lnTo>
                  <a:lnTo>
                    <a:pt x="63" y="382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7" y="385"/>
                  </a:lnTo>
                  <a:lnTo>
                    <a:pt x="67" y="389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7" y="404"/>
                  </a:lnTo>
                  <a:lnTo>
                    <a:pt x="70" y="404"/>
                  </a:lnTo>
                  <a:lnTo>
                    <a:pt x="70" y="408"/>
                  </a:lnTo>
                  <a:lnTo>
                    <a:pt x="74" y="408"/>
                  </a:lnTo>
                  <a:lnTo>
                    <a:pt x="78" y="408"/>
                  </a:lnTo>
                  <a:lnTo>
                    <a:pt x="81" y="408"/>
                  </a:lnTo>
                  <a:lnTo>
                    <a:pt x="81" y="404"/>
                  </a:lnTo>
                  <a:lnTo>
                    <a:pt x="85" y="404"/>
                  </a:lnTo>
                  <a:lnTo>
                    <a:pt x="89" y="400"/>
                  </a:lnTo>
                  <a:lnTo>
                    <a:pt x="89" y="396"/>
                  </a:lnTo>
                  <a:lnTo>
                    <a:pt x="93" y="396"/>
                  </a:lnTo>
                  <a:lnTo>
                    <a:pt x="100" y="393"/>
                  </a:lnTo>
                  <a:lnTo>
                    <a:pt x="104" y="389"/>
                  </a:lnTo>
                  <a:lnTo>
                    <a:pt x="104" y="393"/>
                  </a:lnTo>
                  <a:lnTo>
                    <a:pt x="111" y="393"/>
                  </a:lnTo>
                  <a:lnTo>
                    <a:pt x="115" y="389"/>
                  </a:lnTo>
                  <a:lnTo>
                    <a:pt x="122" y="389"/>
                  </a:lnTo>
                  <a:lnTo>
                    <a:pt x="122" y="393"/>
                  </a:lnTo>
                  <a:lnTo>
                    <a:pt x="115" y="396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22" y="396"/>
                  </a:lnTo>
                  <a:lnTo>
                    <a:pt x="126" y="400"/>
                  </a:lnTo>
                  <a:lnTo>
                    <a:pt x="126" y="396"/>
                  </a:lnTo>
                  <a:lnTo>
                    <a:pt x="130" y="396"/>
                  </a:lnTo>
                  <a:lnTo>
                    <a:pt x="133" y="396"/>
                  </a:lnTo>
                  <a:lnTo>
                    <a:pt x="133" y="396"/>
                  </a:lnTo>
                  <a:lnTo>
                    <a:pt x="137" y="396"/>
                  </a:lnTo>
                  <a:lnTo>
                    <a:pt x="137" y="396"/>
                  </a:lnTo>
                  <a:lnTo>
                    <a:pt x="141" y="404"/>
                  </a:lnTo>
                  <a:lnTo>
                    <a:pt x="148" y="411"/>
                  </a:lnTo>
                  <a:lnTo>
                    <a:pt x="152" y="415"/>
                  </a:lnTo>
                  <a:lnTo>
                    <a:pt x="152" y="419"/>
                  </a:lnTo>
                  <a:lnTo>
                    <a:pt x="155" y="419"/>
                  </a:lnTo>
                  <a:lnTo>
                    <a:pt x="155" y="422"/>
                  </a:lnTo>
                  <a:lnTo>
                    <a:pt x="163" y="422"/>
                  </a:lnTo>
                  <a:lnTo>
                    <a:pt x="170" y="422"/>
                  </a:lnTo>
                  <a:lnTo>
                    <a:pt x="170" y="422"/>
                  </a:lnTo>
                  <a:lnTo>
                    <a:pt x="174" y="426"/>
                  </a:lnTo>
                  <a:lnTo>
                    <a:pt x="178" y="430"/>
                  </a:lnTo>
                  <a:lnTo>
                    <a:pt x="185" y="430"/>
                  </a:lnTo>
                  <a:lnTo>
                    <a:pt x="189" y="437"/>
                  </a:lnTo>
                  <a:lnTo>
                    <a:pt x="193" y="445"/>
                  </a:lnTo>
                  <a:lnTo>
                    <a:pt x="196" y="445"/>
                  </a:lnTo>
                  <a:lnTo>
                    <a:pt x="200" y="448"/>
                  </a:lnTo>
                  <a:lnTo>
                    <a:pt x="200" y="456"/>
                  </a:lnTo>
                  <a:lnTo>
                    <a:pt x="204" y="463"/>
                  </a:lnTo>
                  <a:lnTo>
                    <a:pt x="207" y="463"/>
                  </a:lnTo>
                  <a:lnTo>
                    <a:pt x="207" y="471"/>
                  </a:lnTo>
                  <a:lnTo>
                    <a:pt x="211" y="474"/>
                  </a:lnTo>
                  <a:lnTo>
                    <a:pt x="207" y="478"/>
                  </a:lnTo>
                  <a:lnTo>
                    <a:pt x="207" y="478"/>
                  </a:lnTo>
                  <a:lnTo>
                    <a:pt x="204" y="478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200" y="485"/>
                  </a:lnTo>
                  <a:lnTo>
                    <a:pt x="204" y="489"/>
                  </a:lnTo>
                  <a:lnTo>
                    <a:pt x="204" y="493"/>
                  </a:lnTo>
                  <a:lnTo>
                    <a:pt x="207" y="497"/>
                  </a:lnTo>
                  <a:lnTo>
                    <a:pt x="204" y="497"/>
                  </a:lnTo>
                  <a:lnTo>
                    <a:pt x="207" y="500"/>
                  </a:lnTo>
                  <a:lnTo>
                    <a:pt x="207" y="500"/>
                  </a:lnTo>
                  <a:lnTo>
                    <a:pt x="207" y="504"/>
                  </a:lnTo>
                  <a:lnTo>
                    <a:pt x="211" y="504"/>
                  </a:lnTo>
                  <a:lnTo>
                    <a:pt x="211" y="508"/>
                  </a:lnTo>
                  <a:lnTo>
                    <a:pt x="215" y="508"/>
                  </a:lnTo>
                  <a:lnTo>
                    <a:pt x="218" y="508"/>
                  </a:lnTo>
                  <a:lnTo>
                    <a:pt x="222" y="508"/>
                  </a:lnTo>
                  <a:lnTo>
                    <a:pt x="222" y="508"/>
                  </a:lnTo>
                  <a:lnTo>
                    <a:pt x="226" y="508"/>
                  </a:lnTo>
                  <a:lnTo>
                    <a:pt x="230" y="511"/>
                  </a:lnTo>
                  <a:lnTo>
                    <a:pt x="233" y="511"/>
                  </a:lnTo>
                  <a:lnTo>
                    <a:pt x="233" y="515"/>
                  </a:lnTo>
                  <a:lnTo>
                    <a:pt x="237" y="515"/>
                  </a:lnTo>
                  <a:lnTo>
                    <a:pt x="237" y="519"/>
                  </a:lnTo>
                  <a:lnTo>
                    <a:pt x="237" y="519"/>
                  </a:lnTo>
                  <a:lnTo>
                    <a:pt x="237" y="519"/>
                  </a:lnTo>
                  <a:lnTo>
                    <a:pt x="244" y="519"/>
                  </a:lnTo>
                  <a:lnTo>
                    <a:pt x="244" y="523"/>
                  </a:lnTo>
                  <a:lnTo>
                    <a:pt x="248" y="523"/>
                  </a:lnTo>
                  <a:lnTo>
                    <a:pt x="248" y="523"/>
                  </a:lnTo>
                  <a:lnTo>
                    <a:pt x="252" y="519"/>
                  </a:lnTo>
                  <a:lnTo>
                    <a:pt x="255" y="519"/>
                  </a:lnTo>
                  <a:lnTo>
                    <a:pt x="263" y="523"/>
                  </a:lnTo>
                  <a:lnTo>
                    <a:pt x="263" y="523"/>
                  </a:lnTo>
                  <a:lnTo>
                    <a:pt x="267" y="523"/>
                  </a:lnTo>
                  <a:lnTo>
                    <a:pt x="270" y="523"/>
                  </a:lnTo>
                  <a:lnTo>
                    <a:pt x="274" y="530"/>
                  </a:lnTo>
                  <a:lnTo>
                    <a:pt x="278" y="530"/>
                  </a:lnTo>
                  <a:lnTo>
                    <a:pt x="281" y="530"/>
                  </a:lnTo>
                  <a:lnTo>
                    <a:pt x="285" y="534"/>
                  </a:lnTo>
                  <a:lnTo>
                    <a:pt x="285" y="537"/>
                  </a:lnTo>
                  <a:lnTo>
                    <a:pt x="289" y="537"/>
                  </a:lnTo>
                  <a:lnTo>
                    <a:pt x="289" y="537"/>
                  </a:lnTo>
                  <a:lnTo>
                    <a:pt x="289" y="534"/>
                  </a:lnTo>
                  <a:lnTo>
                    <a:pt x="292" y="534"/>
                  </a:lnTo>
                  <a:lnTo>
                    <a:pt x="292" y="534"/>
                  </a:lnTo>
                  <a:lnTo>
                    <a:pt x="296" y="534"/>
                  </a:lnTo>
                  <a:lnTo>
                    <a:pt x="300" y="534"/>
                  </a:lnTo>
                  <a:lnTo>
                    <a:pt x="300" y="541"/>
                  </a:lnTo>
                  <a:lnTo>
                    <a:pt x="304" y="541"/>
                  </a:lnTo>
                  <a:lnTo>
                    <a:pt x="311" y="541"/>
                  </a:lnTo>
                  <a:lnTo>
                    <a:pt x="315" y="541"/>
                  </a:lnTo>
                  <a:lnTo>
                    <a:pt x="311" y="549"/>
                  </a:lnTo>
                  <a:lnTo>
                    <a:pt x="315" y="552"/>
                  </a:lnTo>
                  <a:lnTo>
                    <a:pt x="318" y="552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6" y="552"/>
                  </a:lnTo>
                  <a:lnTo>
                    <a:pt x="330" y="549"/>
                  </a:lnTo>
                  <a:lnTo>
                    <a:pt x="337" y="549"/>
                  </a:lnTo>
                  <a:lnTo>
                    <a:pt x="341" y="549"/>
                  </a:lnTo>
                  <a:lnTo>
                    <a:pt x="341" y="552"/>
                  </a:lnTo>
                  <a:lnTo>
                    <a:pt x="348" y="556"/>
                  </a:lnTo>
                  <a:lnTo>
                    <a:pt x="348" y="560"/>
                  </a:lnTo>
                  <a:lnTo>
                    <a:pt x="352" y="560"/>
                  </a:lnTo>
                  <a:lnTo>
                    <a:pt x="355" y="560"/>
                  </a:lnTo>
                  <a:lnTo>
                    <a:pt x="359" y="560"/>
                  </a:lnTo>
                  <a:lnTo>
                    <a:pt x="363" y="556"/>
                  </a:lnTo>
                  <a:lnTo>
                    <a:pt x="367" y="556"/>
                  </a:lnTo>
                  <a:lnTo>
                    <a:pt x="367" y="560"/>
                  </a:lnTo>
                  <a:lnTo>
                    <a:pt x="370" y="556"/>
                  </a:lnTo>
                  <a:lnTo>
                    <a:pt x="374" y="556"/>
                  </a:lnTo>
                  <a:lnTo>
                    <a:pt x="374" y="560"/>
                  </a:lnTo>
                  <a:lnTo>
                    <a:pt x="374" y="563"/>
                  </a:lnTo>
                  <a:lnTo>
                    <a:pt x="378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5" y="556"/>
                  </a:lnTo>
                  <a:lnTo>
                    <a:pt x="392" y="552"/>
                  </a:lnTo>
                  <a:lnTo>
                    <a:pt x="400" y="552"/>
                  </a:lnTo>
                  <a:lnTo>
                    <a:pt x="400" y="552"/>
                  </a:lnTo>
                  <a:lnTo>
                    <a:pt x="407" y="556"/>
                  </a:lnTo>
                  <a:lnTo>
                    <a:pt x="411" y="556"/>
                  </a:lnTo>
                  <a:lnTo>
                    <a:pt x="415" y="552"/>
                  </a:lnTo>
                  <a:lnTo>
                    <a:pt x="418" y="556"/>
                  </a:lnTo>
                  <a:lnTo>
                    <a:pt x="422" y="556"/>
                  </a:lnTo>
                  <a:lnTo>
                    <a:pt x="422" y="556"/>
                  </a:lnTo>
                  <a:lnTo>
                    <a:pt x="426" y="556"/>
                  </a:lnTo>
                  <a:lnTo>
                    <a:pt x="429" y="556"/>
                  </a:lnTo>
                  <a:lnTo>
                    <a:pt x="433" y="556"/>
                  </a:lnTo>
                  <a:lnTo>
                    <a:pt x="437" y="552"/>
                  </a:lnTo>
                  <a:lnTo>
                    <a:pt x="437" y="552"/>
                  </a:lnTo>
                  <a:lnTo>
                    <a:pt x="441" y="552"/>
                  </a:lnTo>
                  <a:lnTo>
                    <a:pt x="441" y="549"/>
                  </a:lnTo>
                  <a:lnTo>
                    <a:pt x="444" y="549"/>
                  </a:lnTo>
                  <a:lnTo>
                    <a:pt x="444" y="545"/>
                  </a:lnTo>
                  <a:lnTo>
                    <a:pt x="448" y="541"/>
                  </a:lnTo>
                  <a:lnTo>
                    <a:pt x="452" y="541"/>
                  </a:lnTo>
                  <a:lnTo>
                    <a:pt x="459" y="541"/>
                  </a:lnTo>
                  <a:lnTo>
                    <a:pt x="463" y="537"/>
                  </a:lnTo>
                  <a:lnTo>
                    <a:pt x="463" y="534"/>
                  </a:lnTo>
                  <a:lnTo>
                    <a:pt x="463" y="534"/>
                  </a:lnTo>
                  <a:lnTo>
                    <a:pt x="467" y="530"/>
                  </a:lnTo>
                  <a:lnTo>
                    <a:pt x="470" y="534"/>
                  </a:lnTo>
                  <a:lnTo>
                    <a:pt x="474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0"/>
                  </a:lnTo>
                  <a:lnTo>
                    <a:pt x="489" y="526"/>
                  </a:lnTo>
                  <a:lnTo>
                    <a:pt x="492" y="526"/>
                  </a:lnTo>
                  <a:lnTo>
                    <a:pt x="492" y="530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2" y="534"/>
                  </a:lnTo>
                  <a:lnTo>
                    <a:pt x="496" y="537"/>
                  </a:lnTo>
                  <a:lnTo>
                    <a:pt x="496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4" y="541"/>
                  </a:lnTo>
                  <a:lnTo>
                    <a:pt x="504" y="545"/>
                  </a:lnTo>
                  <a:lnTo>
                    <a:pt x="500" y="545"/>
                  </a:lnTo>
                  <a:lnTo>
                    <a:pt x="500" y="549"/>
                  </a:lnTo>
                  <a:lnTo>
                    <a:pt x="504" y="549"/>
                  </a:lnTo>
                  <a:lnTo>
                    <a:pt x="507" y="549"/>
                  </a:lnTo>
                  <a:lnTo>
                    <a:pt x="511" y="549"/>
                  </a:lnTo>
                  <a:lnTo>
                    <a:pt x="511" y="552"/>
                  </a:lnTo>
                  <a:lnTo>
                    <a:pt x="515" y="552"/>
                  </a:lnTo>
                  <a:lnTo>
                    <a:pt x="518" y="552"/>
                  </a:lnTo>
                  <a:lnTo>
                    <a:pt x="522" y="552"/>
                  </a:lnTo>
                  <a:lnTo>
                    <a:pt x="526" y="552"/>
                  </a:lnTo>
                  <a:lnTo>
                    <a:pt x="526" y="556"/>
                  </a:lnTo>
                  <a:lnTo>
                    <a:pt x="529" y="556"/>
                  </a:lnTo>
                  <a:lnTo>
                    <a:pt x="529" y="560"/>
                  </a:lnTo>
                  <a:lnTo>
                    <a:pt x="533" y="560"/>
                  </a:lnTo>
                  <a:lnTo>
                    <a:pt x="537" y="563"/>
                  </a:lnTo>
                  <a:lnTo>
                    <a:pt x="537" y="567"/>
                  </a:lnTo>
                  <a:lnTo>
                    <a:pt x="541" y="574"/>
                  </a:lnTo>
                  <a:lnTo>
                    <a:pt x="541" y="578"/>
                  </a:lnTo>
                  <a:lnTo>
                    <a:pt x="541" y="586"/>
                  </a:lnTo>
                  <a:lnTo>
                    <a:pt x="541" y="589"/>
                  </a:lnTo>
                  <a:lnTo>
                    <a:pt x="537" y="589"/>
                  </a:lnTo>
                  <a:lnTo>
                    <a:pt x="537" y="589"/>
                  </a:lnTo>
                  <a:lnTo>
                    <a:pt x="533" y="593"/>
                  </a:lnTo>
                  <a:lnTo>
                    <a:pt x="533" y="593"/>
                  </a:lnTo>
                  <a:lnTo>
                    <a:pt x="533" y="597"/>
                  </a:lnTo>
                  <a:lnTo>
                    <a:pt x="533" y="600"/>
                  </a:lnTo>
                  <a:lnTo>
                    <a:pt x="533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6" y="604"/>
                  </a:lnTo>
                  <a:lnTo>
                    <a:pt x="529" y="608"/>
                  </a:lnTo>
                  <a:lnTo>
                    <a:pt x="526" y="608"/>
                  </a:lnTo>
                  <a:lnTo>
                    <a:pt x="526" y="612"/>
                  </a:lnTo>
                  <a:lnTo>
                    <a:pt x="529" y="612"/>
                  </a:lnTo>
                  <a:lnTo>
                    <a:pt x="529" y="615"/>
                  </a:lnTo>
                  <a:lnTo>
                    <a:pt x="533" y="615"/>
                  </a:lnTo>
                  <a:lnTo>
                    <a:pt x="533" y="619"/>
                  </a:lnTo>
                  <a:lnTo>
                    <a:pt x="533" y="623"/>
                  </a:lnTo>
                  <a:lnTo>
                    <a:pt x="537" y="619"/>
                  </a:lnTo>
                  <a:lnTo>
                    <a:pt x="544" y="619"/>
                  </a:lnTo>
                  <a:lnTo>
                    <a:pt x="544" y="623"/>
                  </a:lnTo>
                  <a:lnTo>
                    <a:pt x="544" y="623"/>
                  </a:lnTo>
                  <a:lnTo>
                    <a:pt x="548" y="626"/>
                  </a:lnTo>
                  <a:lnTo>
                    <a:pt x="552" y="623"/>
                  </a:lnTo>
                  <a:lnTo>
                    <a:pt x="552" y="626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5" y="634"/>
                  </a:lnTo>
                  <a:lnTo>
                    <a:pt x="555" y="634"/>
                  </a:lnTo>
                  <a:lnTo>
                    <a:pt x="559" y="634"/>
                  </a:lnTo>
                  <a:lnTo>
                    <a:pt x="559" y="634"/>
                  </a:lnTo>
                  <a:lnTo>
                    <a:pt x="563" y="634"/>
                  </a:lnTo>
                  <a:lnTo>
                    <a:pt x="566" y="638"/>
                  </a:lnTo>
                  <a:lnTo>
                    <a:pt x="566" y="638"/>
                  </a:lnTo>
                  <a:lnTo>
                    <a:pt x="566" y="641"/>
                  </a:lnTo>
                  <a:lnTo>
                    <a:pt x="566" y="641"/>
                  </a:lnTo>
                  <a:lnTo>
                    <a:pt x="563" y="649"/>
                  </a:lnTo>
                  <a:lnTo>
                    <a:pt x="559" y="649"/>
                  </a:lnTo>
                  <a:lnTo>
                    <a:pt x="559" y="652"/>
                  </a:lnTo>
                  <a:lnTo>
                    <a:pt x="563" y="652"/>
                  </a:lnTo>
                  <a:lnTo>
                    <a:pt x="566" y="652"/>
                  </a:lnTo>
                  <a:lnTo>
                    <a:pt x="566" y="652"/>
                  </a:lnTo>
                  <a:lnTo>
                    <a:pt x="570" y="652"/>
                  </a:lnTo>
                  <a:lnTo>
                    <a:pt x="570" y="652"/>
                  </a:lnTo>
                  <a:lnTo>
                    <a:pt x="570" y="656"/>
                  </a:lnTo>
                  <a:lnTo>
                    <a:pt x="570" y="660"/>
                  </a:lnTo>
                  <a:lnTo>
                    <a:pt x="574" y="664"/>
                  </a:lnTo>
                  <a:lnTo>
                    <a:pt x="578" y="660"/>
                  </a:lnTo>
                  <a:lnTo>
                    <a:pt x="581" y="660"/>
                  </a:lnTo>
                  <a:lnTo>
                    <a:pt x="589" y="656"/>
                  </a:lnTo>
                  <a:lnTo>
                    <a:pt x="592" y="660"/>
                  </a:lnTo>
                  <a:lnTo>
                    <a:pt x="592" y="660"/>
                  </a:lnTo>
                  <a:lnTo>
                    <a:pt x="589" y="664"/>
                  </a:lnTo>
                  <a:lnTo>
                    <a:pt x="589" y="664"/>
                  </a:lnTo>
                  <a:lnTo>
                    <a:pt x="592" y="664"/>
                  </a:lnTo>
                  <a:lnTo>
                    <a:pt x="592" y="667"/>
                  </a:lnTo>
                  <a:lnTo>
                    <a:pt x="600" y="664"/>
                  </a:lnTo>
                  <a:lnTo>
                    <a:pt x="600" y="664"/>
                  </a:lnTo>
                  <a:lnTo>
                    <a:pt x="600" y="660"/>
                  </a:lnTo>
                  <a:lnTo>
                    <a:pt x="600" y="656"/>
                  </a:lnTo>
                  <a:lnTo>
                    <a:pt x="600" y="656"/>
                  </a:lnTo>
                  <a:lnTo>
                    <a:pt x="600" y="649"/>
                  </a:lnTo>
                  <a:lnTo>
                    <a:pt x="600" y="649"/>
                  </a:lnTo>
                  <a:lnTo>
                    <a:pt x="600" y="645"/>
                  </a:lnTo>
                  <a:lnTo>
                    <a:pt x="607" y="645"/>
                  </a:lnTo>
                  <a:lnTo>
                    <a:pt x="607" y="649"/>
                  </a:lnTo>
                  <a:lnTo>
                    <a:pt x="607" y="645"/>
                  </a:lnTo>
                  <a:lnTo>
                    <a:pt x="607" y="645"/>
                  </a:lnTo>
                  <a:lnTo>
                    <a:pt x="611" y="645"/>
                  </a:lnTo>
                  <a:lnTo>
                    <a:pt x="611" y="645"/>
                  </a:lnTo>
                  <a:lnTo>
                    <a:pt x="611" y="641"/>
                  </a:lnTo>
                  <a:lnTo>
                    <a:pt x="615" y="641"/>
                  </a:lnTo>
                  <a:lnTo>
                    <a:pt x="618" y="641"/>
                  </a:lnTo>
                  <a:lnTo>
                    <a:pt x="618" y="645"/>
                  </a:lnTo>
                  <a:lnTo>
                    <a:pt x="618" y="645"/>
                  </a:lnTo>
                  <a:lnTo>
                    <a:pt x="622" y="645"/>
                  </a:lnTo>
                  <a:lnTo>
                    <a:pt x="622" y="641"/>
                  </a:lnTo>
                  <a:lnTo>
                    <a:pt x="626" y="641"/>
                  </a:lnTo>
                  <a:lnTo>
                    <a:pt x="629" y="641"/>
                  </a:lnTo>
                  <a:lnTo>
                    <a:pt x="629" y="641"/>
                  </a:lnTo>
                  <a:lnTo>
                    <a:pt x="629" y="641"/>
                  </a:lnTo>
                  <a:lnTo>
                    <a:pt x="633" y="645"/>
                  </a:lnTo>
                  <a:lnTo>
                    <a:pt x="637" y="641"/>
                  </a:lnTo>
                  <a:lnTo>
                    <a:pt x="637" y="638"/>
                  </a:lnTo>
                  <a:lnTo>
                    <a:pt x="641" y="638"/>
                  </a:lnTo>
                  <a:lnTo>
                    <a:pt x="644" y="641"/>
                  </a:lnTo>
                  <a:lnTo>
                    <a:pt x="648" y="638"/>
                  </a:lnTo>
                  <a:lnTo>
                    <a:pt x="648" y="634"/>
                  </a:lnTo>
                  <a:lnTo>
                    <a:pt x="652" y="630"/>
                  </a:lnTo>
                  <a:lnTo>
                    <a:pt x="655" y="630"/>
                  </a:lnTo>
                  <a:lnTo>
                    <a:pt x="659" y="630"/>
                  </a:lnTo>
                  <a:lnTo>
                    <a:pt x="663" y="634"/>
                  </a:lnTo>
                  <a:lnTo>
                    <a:pt x="663" y="634"/>
                  </a:lnTo>
                  <a:lnTo>
                    <a:pt x="666" y="634"/>
                  </a:lnTo>
                  <a:lnTo>
                    <a:pt x="666" y="638"/>
                  </a:lnTo>
                  <a:lnTo>
                    <a:pt x="674" y="638"/>
                  </a:lnTo>
                  <a:lnTo>
                    <a:pt x="678" y="638"/>
                  </a:lnTo>
                  <a:lnTo>
                    <a:pt x="681" y="638"/>
                  </a:lnTo>
                  <a:lnTo>
                    <a:pt x="685" y="638"/>
                  </a:lnTo>
                  <a:lnTo>
                    <a:pt x="681" y="641"/>
                  </a:lnTo>
                  <a:lnTo>
                    <a:pt x="681" y="641"/>
                  </a:lnTo>
                  <a:lnTo>
                    <a:pt x="678" y="649"/>
                  </a:lnTo>
                  <a:lnTo>
                    <a:pt x="681" y="649"/>
                  </a:lnTo>
                  <a:lnTo>
                    <a:pt x="681" y="652"/>
                  </a:lnTo>
                  <a:lnTo>
                    <a:pt x="689" y="652"/>
                  </a:lnTo>
                  <a:lnTo>
                    <a:pt x="689" y="656"/>
                  </a:lnTo>
                  <a:lnTo>
                    <a:pt x="692" y="656"/>
                  </a:lnTo>
                  <a:lnTo>
                    <a:pt x="696" y="660"/>
                  </a:lnTo>
                  <a:lnTo>
                    <a:pt x="700" y="656"/>
                  </a:lnTo>
                  <a:lnTo>
                    <a:pt x="700" y="660"/>
                  </a:lnTo>
                  <a:lnTo>
                    <a:pt x="703" y="656"/>
                  </a:lnTo>
                  <a:lnTo>
                    <a:pt x="703" y="660"/>
                  </a:lnTo>
                  <a:lnTo>
                    <a:pt x="707" y="660"/>
                  </a:lnTo>
                  <a:lnTo>
                    <a:pt x="707" y="660"/>
                  </a:lnTo>
                  <a:lnTo>
                    <a:pt x="711" y="660"/>
                  </a:lnTo>
                  <a:lnTo>
                    <a:pt x="711" y="660"/>
                  </a:lnTo>
                  <a:lnTo>
                    <a:pt x="711" y="656"/>
                  </a:lnTo>
                  <a:lnTo>
                    <a:pt x="711" y="652"/>
                  </a:lnTo>
                  <a:lnTo>
                    <a:pt x="715" y="656"/>
                  </a:lnTo>
                  <a:lnTo>
                    <a:pt x="718" y="660"/>
                  </a:lnTo>
                  <a:lnTo>
                    <a:pt x="718" y="660"/>
                  </a:lnTo>
                  <a:lnTo>
                    <a:pt x="722" y="664"/>
                  </a:lnTo>
                  <a:lnTo>
                    <a:pt x="726" y="660"/>
                  </a:lnTo>
                  <a:lnTo>
                    <a:pt x="726" y="664"/>
                  </a:lnTo>
                  <a:lnTo>
                    <a:pt x="729" y="660"/>
                  </a:lnTo>
                  <a:lnTo>
                    <a:pt x="729" y="660"/>
                  </a:lnTo>
                  <a:lnTo>
                    <a:pt x="733" y="660"/>
                  </a:lnTo>
                  <a:lnTo>
                    <a:pt x="733" y="660"/>
                  </a:lnTo>
                  <a:lnTo>
                    <a:pt x="737" y="664"/>
                  </a:lnTo>
                  <a:lnTo>
                    <a:pt x="733" y="664"/>
                  </a:lnTo>
                  <a:lnTo>
                    <a:pt x="733" y="664"/>
                  </a:lnTo>
                  <a:lnTo>
                    <a:pt x="729" y="667"/>
                  </a:lnTo>
                  <a:lnTo>
                    <a:pt x="729" y="671"/>
                  </a:lnTo>
                  <a:lnTo>
                    <a:pt x="733" y="675"/>
                  </a:lnTo>
                  <a:lnTo>
                    <a:pt x="737" y="675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41" y="678"/>
                  </a:lnTo>
                  <a:lnTo>
                    <a:pt x="741" y="678"/>
                  </a:lnTo>
                  <a:lnTo>
                    <a:pt x="744" y="678"/>
                  </a:lnTo>
                  <a:lnTo>
                    <a:pt x="748" y="675"/>
                  </a:lnTo>
                  <a:lnTo>
                    <a:pt x="744" y="675"/>
                  </a:lnTo>
                  <a:lnTo>
                    <a:pt x="744" y="675"/>
                  </a:lnTo>
                  <a:lnTo>
                    <a:pt x="744" y="675"/>
                  </a:lnTo>
                  <a:lnTo>
                    <a:pt x="744" y="671"/>
                  </a:lnTo>
                  <a:lnTo>
                    <a:pt x="741" y="671"/>
                  </a:lnTo>
                  <a:lnTo>
                    <a:pt x="741" y="667"/>
                  </a:lnTo>
                  <a:lnTo>
                    <a:pt x="741" y="667"/>
                  </a:lnTo>
                  <a:lnTo>
                    <a:pt x="744" y="664"/>
                  </a:lnTo>
                  <a:lnTo>
                    <a:pt x="744" y="664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52" y="664"/>
                  </a:lnTo>
                  <a:lnTo>
                    <a:pt x="755" y="660"/>
                  </a:lnTo>
                  <a:lnTo>
                    <a:pt x="755" y="660"/>
                  </a:lnTo>
                  <a:lnTo>
                    <a:pt x="759" y="660"/>
                  </a:lnTo>
                  <a:lnTo>
                    <a:pt x="763" y="660"/>
                  </a:lnTo>
                  <a:lnTo>
                    <a:pt x="763" y="656"/>
                  </a:lnTo>
                  <a:lnTo>
                    <a:pt x="766" y="656"/>
                  </a:lnTo>
                  <a:lnTo>
                    <a:pt x="766" y="656"/>
                  </a:lnTo>
                  <a:lnTo>
                    <a:pt x="770" y="656"/>
                  </a:lnTo>
                  <a:lnTo>
                    <a:pt x="774" y="656"/>
                  </a:lnTo>
                  <a:lnTo>
                    <a:pt x="778" y="652"/>
                  </a:lnTo>
                  <a:lnTo>
                    <a:pt x="781" y="652"/>
                  </a:lnTo>
                  <a:lnTo>
                    <a:pt x="781" y="649"/>
                  </a:lnTo>
                  <a:lnTo>
                    <a:pt x="781" y="649"/>
                  </a:lnTo>
                  <a:lnTo>
                    <a:pt x="785" y="649"/>
                  </a:lnTo>
                  <a:lnTo>
                    <a:pt x="785" y="649"/>
                  </a:lnTo>
                  <a:lnTo>
                    <a:pt x="785" y="649"/>
                  </a:lnTo>
                  <a:lnTo>
                    <a:pt x="789" y="645"/>
                  </a:lnTo>
                  <a:lnTo>
                    <a:pt x="789" y="645"/>
                  </a:lnTo>
                  <a:lnTo>
                    <a:pt x="789" y="641"/>
                  </a:lnTo>
                  <a:lnTo>
                    <a:pt x="789" y="638"/>
                  </a:lnTo>
                  <a:lnTo>
                    <a:pt x="789" y="638"/>
                  </a:lnTo>
                  <a:lnTo>
                    <a:pt x="789" y="634"/>
                  </a:lnTo>
                  <a:lnTo>
                    <a:pt x="789" y="638"/>
                  </a:lnTo>
                  <a:lnTo>
                    <a:pt x="792" y="638"/>
                  </a:lnTo>
                  <a:lnTo>
                    <a:pt x="796" y="641"/>
                  </a:lnTo>
                  <a:lnTo>
                    <a:pt x="800" y="641"/>
                  </a:lnTo>
                  <a:lnTo>
                    <a:pt x="800" y="641"/>
                  </a:lnTo>
                  <a:lnTo>
                    <a:pt x="800" y="645"/>
                  </a:lnTo>
                  <a:lnTo>
                    <a:pt x="796" y="645"/>
                  </a:lnTo>
                  <a:lnTo>
                    <a:pt x="796" y="645"/>
                  </a:lnTo>
                  <a:lnTo>
                    <a:pt x="803" y="645"/>
                  </a:lnTo>
                  <a:lnTo>
                    <a:pt x="803" y="641"/>
                  </a:lnTo>
                  <a:lnTo>
                    <a:pt x="807" y="641"/>
                  </a:lnTo>
                  <a:lnTo>
                    <a:pt x="807" y="638"/>
                  </a:lnTo>
                  <a:lnTo>
                    <a:pt x="811" y="641"/>
                  </a:lnTo>
                  <a:lnTo>
                    <a:pt x="811" y="641"/>
                  </a:lnTo>
                  <a:lnTo>
                    <a:pt x="815" y="638"/>
                  </a:lnTo>
                  <a:lnTo>
                    <a:pt x="815" y="638"/>
                  </a:lnTo>
                  <a:lnTo>
                    <a:pt x="815" y="638"/>
                  </a:lnTo>
                  <a:lnTo>
                    <a:pt x="818" y="638"/>
                  </a:lnTo>
                  <a:lnTo>
                    <a:pt x="818" y="641"/>
                  </a:lnTo>
                  <a:lnTo>
                    <a:pt x="822" y="638"/>
                  </a:lnTo>
                  <a:lnTo>
                    <a:pt x="822" y="638"/>
                  </a:lnTo>
                  <a:lnTo>
                    <a:pt x="826" y="638"/>
                  </a:lnTo>
                  <a:lnTo>
                    <a:pt x="826" y="638"/>
                  </a:lnTo>
                  <a:lnTo>
                    <a:pt x="826" y="638"/>
                  </a:lnTo>
                  <a:lnTo>
                    <a:pt x="826" y="634"/>
                  </a:lnTo>
                  <a:lnTo>
                    <a:pt x="829" y="634"/>
                  </a:lnTo>
                  <a:lnTo>
                    <a:pt x="833" y="634"/>
                  </a:lnTo>
                  <a:lnTo>
                    <a:pt x="833" y="634"/>
                  </a:lnTo>
                  <a:lnTo>
                    <a:pt x="833" y="634"/>
                  </a:lnTo>
                  <a:lnTo>
                    <a:pt x="837" y="634"/>
                  </a:lnTo>
                  <a:lnTo>
                    <a:pt x="837" y="634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26"/>
                  </a:lnTo>
                  <a:lnTo>
                    <a:pt x="840" y="626"/>
                  </a:lnTo>
                  <a:lnTo>
                    <a:pt x="840" y="623"/>
                  </a:lnTo>
                  <a:lnTo>
                    <a:pt x="840" y="623"/>
                  </a:lnTo>
                  <a:lnTo>
                    <a:pt x="844" y="619"/>
                  </a:lnTo>
                  <a:lnTo>
                    <a:pt x="848" y="619"/>
                  </a:lnTo>
                  <a:lnTo>
                    <a:pt x="848" y="623"/>
                  </a:lnTo>
                  <a:lnTo>
                    <a:pt x="852" y="623"/>
                  </a:lnTo>
                  <a:lnTo>
                    <a:pt x="852" y="619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5" y="615"/>
                  </a:lnTo>
                  <a:lnTo>
                    <a:pt x="855" y="615"/>
                  </a:lnTo>
                  <a:lnTo>
                    <a:pt x="855" y="615"/>
                  </a:lnTo>
                  <a:lnTo>
                    <a:pt x="859" y="615"/>
                  </a:lnTo>
                  <a:lnTo>
                    <a:pt x="859" y="615"/>
                  </a:lnTo>
                  <a:lnTo>
                    <a:pt x="859" y="612"/>
                  </a:lnTo>
                  <a:lnTo>
                    <a:pt x="863" y="612"/>
                  </a:lnTo>
                  <a:lnTo>
                    <a:pt x="863" y="612"/>
                  </a:lnTo>
                  <a:lnTo>
                    <a:pt x="859" y="608"/>
                  </a:lnTo>
                  <a:lnTo>
                    <a:pt x="859" y="612"/>
                  </a:lnTo>
                  <a:lnTo>
                    <a:pt x="855" y="608"/>
                  </a:lnTo>
                  <a:lnTo>
                    <a:pt x="859" y="608"/>
                  </a:lnTo>
                  <a:lnTo>
                    <a:pt x="863" y="604"/>
                  </a:lnTo>
                  <a:lnTo>
                    <a:pt x="863" y="604"/>
                  </a:lnTo>
                  <a:lnTo>
                    <a:pt x="866" y="604"/>
                  </a:lnTo>
                  <a:lnTo>
                    <a:pt x="870" y="608"/>
                  </a:lnTo>
                  <a:lnTo>
                    <a:pt x="870" y="604"/>
                  </a:lnTo>
                  <a:lnTo>
                    <a:pt x="866" y="600"/>
                  </a:lnTo>
                  <a:lnTo>
                    <a:pt x="866" y="600"/>
                  </a:lnTo>
                  <a:lnTo>
                    <a:pt x="866" y="600"/>
                  </a:lnTo>
                  <a:lnTo>
                    <a:pt x="870" y="600"/>
                  </a:lnTo>
                  <a:lnTo>
                    <a:pt x="874" y="600"/>
                  </a:lnTo>
                  <a:lnTo>
                    <a:pt x="874" y="597"/>
                  </a:lnTo>
                  <a:lnTo>
                    <a:pt x="870" y="597"/>
                  </a:lnTo>
                  <a:lnTo>
                    <a:pt x="870" y="597"/>
                  </a:lnTo>
                  <a:lnTo>
                    <a:pt x="866" y="593"/>
                  </a:lnTo>
                  <a:lnTo>
                    <a:pt x="870" y="593"/>
                  </a:lnTo>
                  <a:lnTo>
                    <a:pt x="870" y="597"/>
                  </a:lnTo>
                  <a:lnTo>
                    <a:pt x="874" y="597"/>
                  </a:lnTo>
                  <a:lnTo>
                    <a:pt x="874" y="597"/>
                  </a:lnTo>
                  <a:lnTo>
                    <a:pt x="874" y="593"/>
                  </a:lnTo>
                  <a:lnTo>
                    <a:pt x="870" y="593"/>
                  </a:lnTo>
                  <a:lnTo>
                    <a:pt x="870" y="589"/>
                  </a:lnTo>
                  <a:lnTo>
                    <a:pt x="874" y="589"/>
                  </a:lnTo>
                  <a:lnTo>
                    <a:pt x="874" y="589"/>
                  </a:lnTo>
                  <a:lnTo>
                    <a:pt x="878" y="589"/>
                  </a:lnTo>
                  <a:lnTo>
                    <a:pt x="878" y="593"/>
                  </a:lnTo>
                  <a:lnTo>
                    <a:pt x="878" y="593"/>
                  </a:lnTo>
                  <a:lnTo>
                    <a:pt x="881" y="593"/>
                  </a:lnTo>
                  <a:lnTo>
                    <a:pt x="881" y="589"/>
                  </a:lnTo>
                  <a:lnTo>
                    <a:pt x="881" y="589"/>
                  </a:lnTo>
                  <a:lnTo>
                    <a:pt x="878" y="589"/>
                  </a:lnTo>
                  <a:lnTo>
                    <a:pt x="878" y="586"/>
                  </a:lnTo>
                  <a:lnTo>
                    <a:pt x="881" y="586"/>
                  </a:lnTo>
                  <a:lnTo>
                    <a:pt x="881" y="586"/>
                  </a:lnTo>
                  <a:lnTo>
                    <a:pt x="878" y="586"/>
                  </a:lnTo>
                  <a:lnTo>
                    <a:pt x="881" y="582"/>
                  </a:lnTo>
                  <a:lnTo>
                    <a:pt x="878" y="578"/>
                  </a:lnTo>
                  <a:lnTo>
                    <a:pt x="878" y="578"/>
                  </a:lnTo>
                  <a:lnTo>
                    <a:pt x="874" y="582"/>
                  </a:lnTo>
                  <a:lnTo>
                    <a:pt x="878" y="578"/>
                  </a:lnTo>
                  <a:lnTo>
                    <a:pt x="878" y="574"/>
                  </a:lnTo>
                  <a:lnTo>
                    <a:pt x="885" y="574"/>
                  </a:lnTo>
                  <a:lnTo>
                    <a:pt x="881" y="571"/>
                  </a:lnTo>
                  <a:lnTo>
                    <a:pt x="881" y="574"/>
                  </a:lnTo>
                  <a:lnTo>
                    <a:pt x="878" y="571"/>
                  </a:lnTo>
                  <a:lnTo>
                    <a:pt x="881" y="571"/>
                  </a:lnTo>
                  <a:lnTo>
                    <a:pt x="878" y="567"/>
                  </a:lnTo>
                  <a:lnTo>
                    <a:pt x="874" y="567"/>
                  </a:lnTo>
                  <a:lnTo>
                    <a:pt x="878" y="567"/>
                  </a:lnTo>
                  <a:lnTo>
                    <a:pt x="878" y="563"/>
                  </a:lnTo>
                  <a:lnTo>
                    <a:pt x="878" y="567"/>
                  </a:lnTo>
                  <a:lnTo>
                    <a:pt x="878" y="563"/>
                  </a:lnTo>
                  <a:lnTo>
                    <a:pt x="881" y="563"/>
                  </a:lnTo>
                  <a:lnTo>
                    <a:pt x="881" y="563"/>
                  </a:lnTo>
                  <a:lnTo>
                    <a:pt x="881" y="567"/>
                  </a:lnTo>
                  <a:lnTo>
                    <a:pt x="885" y="567"/>
                  </a:lnTo>
                  <a:lnTo>
                    <a:pt x="889" y="563"/>
                  </a:lnTo>
                  <a:lnTo>
                    <a:pt x="889" y="560"/>
                  </a:lnTo>
                  <a:lnTo>
                    <a:pt x="892" y="560"/>
                  </a:lnTo>
                  <a:lnTo>
                    <a:pt x="889" y="560"/>
                  </a:lnTo>
                  <a:lnTo>
                    <a:pt x="885" y="556"/>
                  </a:lnTo>
                  <a:lnTo>
                    <a:pt x="889" y="556"/>
                  </a:lnTo>
                  <a:lnTo>
                    <a:pt x="889" y="556"/>
                  </a:lnTo>
                  <a:lnTo>
                    <a:pt x="892" y="556"/>
                  </a:lnTo>
                  <a:lnTo>
                    <a:pt x="892" y="552"/>
                  </a:lnTo>
                  <a:lnTo>
                    <a:pt x="892" y="552"/>
                  </a:lnTo>
                  <a:lnTo>
                    <a:pt x="892" y="552"/>
                  </a:lnTo>
                  <a:lnTo>
                    <a:pt x="892" y="549"/>
                  </a:lnTo>
                  <a:lnTo>
                    <a:pt x="892" y="549"/>
                  </a:lnTo>
                  <a:lnTo>
                    <a:pt x="892" y="545"/>
                  </a:lnTo>
                  <a:lnTo>
                    <a:pt x="892" y="545"/>
                  </a:lnTo>
                  <a:lnTo>
                    <a:pt x="889" y="541"/>
                  </a:lnTo>
                  <a:lnTo>
                    <a:pt x="896" y="545"/>
                  </a:lnTo>
                  <a:lnTo>
                    <a:pt x="896" y="541"/>
                  </a:lnTo>
                  <a:lnTo>
                    <a:pt x="900" y="537"/>
                  </a:lnTo>
                  <a:lnTo>
                    <a:pt x="900" y="537"/>
                  </a:lnTo>
                  <a:lnTo>
                    <a:pt x="903" y="537"/>
                  </a:lnTo>
                  <a:lnTo>
                    <a:pt x="903" y="541"/>
                  </a:lnTo>
                  <a:lnTo>
                    <a:pt x="903" y="537"/>
                  </a:lnTo>
                  <a:lnTo>
                    <a:pt x="907" y="537"/>
                  </a:lnTo>
                  <a:lnTo>
                    <a:pt x="903" y="534"/>
                  </a:lnTo>
                  <a:lnTo>
                    <a:pt x="900" y="534"/>
                  </a:lnTo>
                  <a:lnTo>
                    <a:pt x="900" y="530"/>
                  </a:lnTo>
                  <a:lnTo>
                    <a:pt x="900" y="530"/>
                  </a:lnTo>
                  <a:lnTo>
                    <a:pt x="903" y="530"/>
                  </a:lnTo>
                  <a:lnTo>
                    <a:pt x="903" y="530"/>
                  </a:lnTo>
                  <a:lnTo>
                    <a:pt x="903" y="526"/>
                  </a:lnTo>
                  <a:lnTo>
                    <a:pt x="900" y="526"/>
                  </a:lnTo>
                  <a:lnTo>
                    <a:pt x="903" y="526"/>
                  </a:lnTo>
                  <a:lnTo>
                    <a:pt x="903" y="526"/>
                  </a:lnTo>
                  <a:lnTo>
                    <a:pt x="903" y="523"/>
                  </a:lnTo>
                  <a:lnTo>
                    <a:pt x="903" y="523"/>
                  </a:lnTo>
                  <a:lnTo>
                    <a:pt x="896" y="523"/>
                  </a:lnTo>
                  <a:lnTo>
                    <a:pt x="900" y="523"/>
                  </a:lnTo>
                  <a:lnTo>
                    <a:pt x="900" y="519"/>
                  </a:lnTo>
                  <a:lnTo>
                    <a:pt x="903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11" y="519"/>
                  </a:lnTo>
                  <a:lnTo>
                    <a:pt x="911" y="515"/>
                  </a:lnTo>
                  <a:lnTo>
                    <a:pt x="907" y="511"/>
                  </a:lnTo>
                  <a:lnTo>
                    <a:pt x="907" y="511"/>
                  </a:lnTo>
                  <a:lnTo>
                    <a:pt x="903" y="511"/>
                  </a:lnTo>
                  <a:lnTo>
                    <a:pt x="907" y="515"/>
                  </a:lnTo>
                  <a:lnTo>
                    <a:pt x="907" y="515"/>
                  </a:lnTo>
                  <a:lnTo>
                    <a:pt x="903" y="515"/>
                  </a:lnTo>
                  <a:lnTo>
                    <a:pt x="900" y="519"/>
                  </a:lnTo>
                  <a:lnTo>
                    <a:pt x="896" y="515"/>
                  </a:lnTo>
                  <a:lnTo>
                    <a:pt x="896" y="515"/>
                  </a:lnTo>
                  <a:lnTo>
                    <a:pt x="900" y="515"/>
                  </a:lnTo>
                  <a:lnTo>
                    <a:pt x="907" y="508"/>
                  </a:lnTo>
                  <a:lnTo>
                    <a:pt x="907" y="508"/>
                  </a:lnTo>
                  <a:lnTo>
                    <a:pt x="903" y="508"/>
                  </a:lnTo>
                  <a:lnTo>
                    <a:pt x="903" y="504"/>
                  </a:lnTo>
                  <a:lnTo>
                    <a:pt x="903" y="508"/>
                  </a:lnTo>
                  <a:lnTo>
                    <a:pt x="896" y="500"/>
                  </a:lnTo>
                  <a:lnTo>
                    <a:pt x="892" y="500"/>
                  </a:lnTo>
                  <a:lnTo>
                    <a:pt x="889" y="504"/>
                  </a:lnTo>
                  <a:lnTo>
                    <a:pt x="885" y="504"/>
                  </a:lnTo>
                  <a:lnTo>
                    <a:pt x="881" y="497"/>
                  </a:lnTo>
                  <a:lnTo>
                    <a:pt x="878" y="500"/>
                  </a:lnTo>
                  <a:lnTo>
                    <a:pt x="874" y="500"/>
                  </a:lnTo>
                  <a:lnTo>
                    <a:pt x="874" y="504"/>
                  </a:lnTo>
                  <a:lnTo>
                    <a:pt x="874" y="500"/>
                  </a:lnTo>
                  <a:lnTo>
                    <a:pt x="878" y="497"/>
                  </a:lnTo>
                  <a:lnTo>
                    <a:pt x="881" y="497"/>
                  </a:lnTo>
                  <a:lnTo>
                    <a:pt x="881" y="497"/>
                  </a:lnTo>
                  <a:lnTo>
                    <a:pt x="885" y="497"/>
                  </a:lnTo>
                  <a:lnTo>
                    <a:pt x="889" y="497"/>
                  </a:lnTo>
                  <a:lnTo>
                    <a:pt x="889" y="493"/>
                  </a:lnTo>
                  <a:lnTo>
                    <a:pt x="892" y="493"/>
                  </a:lnTo>
                  <a:lnTo>
                    <a:pt x="892" y="493"/>
                  </a:lnTo>
                  <a:lnTo>
                    <a:pt x="896" y="489"/>
                  </a:lnTo>
                  <a:lnTo>
                    <a:pt x="900" y="489"/>
                  </a:lnTo>
                  <a:lnTo>
                    <a:pt x="900" y="485"/>
                  </a:lnTo>
                  <a:lnTo>
                    <a:pt x="896" y="482"/>
                  </a:lnTo>
                  <a:lnTo>
                    <a:pt x="889" y="474"/>
                  </a:lnTo>
                  <a:lnTo>
                    <a:pt x="885" y="474"/>
                  </a:lnTo>
                  <a:lnTo>
                    <a:pt x="878" y="467"/>
                  </a:lnTo>
                  <a:lnTo>
                    <a:pt x="874" y="467"/>
                  </a:lnTo>
                  <a:lnTo>
                    <a:pt x="870" y="471"/>
                  </a:lnTo>
                  <a:lnTo>
                    <a:pt x="866" y="471"/>
                  </a:lnTo>
                  <a:lnTo>
                    <a:pt x="863" y="467"/>
                  </a:lnTo>
                  <a:lnTo>
                    <a:pt x="863" y="463"/>
                  </a:lnTo>
                  <a:lnTo>
                    <a:pt x="859" y="463"/>
                  </a:lnTo>
                  <a:lnTo>
                    <a:pt x="855" y="467"/>
                  </a:lnTo>
                  <a:lnTo>
                    <a:pt x="852" y="467"/>
                  </a:lnTo>
                  <a:lnTo>
                    <a:pt x="848" y="467"/>
                  </a:lnTo>
                  <a:lnTo>
                    <a:pt x="844" y="471"/>
                  </a:lnTo>
                  <a:lnTo>
                    <a:pt x="848" y="463"/>
                  </a:lnTo>
                  <a:lnTo>
                    <a:pt x="852" y="463"/>
                  </a:lnTo>
                  <a:lnTo>
                    <a:pt x="852" y="463"/>
                  </a:lnTo>
                  <a:lnTo>
                    <a:pt x="855" y="463"/>
                  </a:lnTo>
                  <a:lnTo>
                    <a:pt x="855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3" y="467"/>
                  </a:lnTo>
                  <a:lnTo>
                    <a:pt x="866" y="467"/>
                  </a:lnTo>
                  <a:lnTo>
                    <a:pt x="870" y="467"/>
                  </a:lnTo>
                  <a:lnTo>
                    <a:pt x="870" y="467"/>
                  </a:lnTo>
                  <a:lnTo>
                    <a:pt x="878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5" y="471"/>
                  </a:lnTo>
                  <a:lnTo>
                    <a:pt x="892" y="471"/>
                  </a:lnTo>
                  <a:lnTo>
                    <a:pt x="896" y="471"/>
                  </a:lnTo>
                  <a:lnTo>
                    <a:pt x="900" y="471"/>
                  </a:lnTo>
                  <a:lnTo>
                    <a:pt x="896" y="467"/>
                  </a:lnTo>
                  <a:lnTo>
                    <a:pt x="896" y="467"/>
                  </a:lnTo>
                  <a:lnTo>
                    <a:pt x="892" y="459"/>
                  </a:lnTo>
                  <a:lnTo>
                    <a:pt x="892" y="459"/>
                  </a:lnTo>
                  <a:lnTo>
                    <a:pt x="889" y="459"/>
                  </a:lnTo>
                  <a:lnTo>
                    <a:pt x="885" y="459"/>
                  </a:lnTo>
                  <a:lnTo>
                    <a:pt x="881" y="459"/>
                  </a:lnTo>
                  <a:lnTo>
                    <a:pt x="878" y="452"/>
                  </a:lnTo>
                  <a:lnTo>
                    <a:pt x="878" y="448"/>
                  </a:lnTo>
                  <a:lnTo>
                    <a:pt x="874" y="445"/>
                  </a:lnTo>
                  <a:lnTo>
                    <a:pt x="870" y="441"/>
                  </a:lnTo>
                  <a:lnTo>
                    <a:pt x="870" y="437"/>
                  </a:lnTo>
                  <a:lnTo>
                    <a:pt x="870" y="434"/>
                  </a:lnTo>
                  <a:lnTo>
                    <a:pt x="870" y="434"/>
                  </a:lnTo>
                  <a:lnTo>
                    <a:pt x="863" y="426"/>
                  </a:lnTo>
                  <a:lnTo>
                    <a:pt x="855" y="422"/>
                  </a:lnTo>
                  <a:lnTo>
                    <a:pt x="852" y="422"/>
                  </a:lnTo>
                  <a:lnTo>
                    <a:pt x="852" y="419"/>
                  </a:lnTo>
                  <a:lnTo>
                    <a:pt x="844" y="415"/>
                  </a:lnTo>
                  <a:lnTo>
                    <a:pt x="844" y="415"/>
                  </a:lnTo>
                  <a:lnTo>
                    <a:pt x="844" y="408"/>
                  </a:lnTo>
                  <a:lnTo>
                    <a:pt x="844" y="404"/>
                  </a:lnTo>
                  <a:lnTo>
                    <a:pt x="844" y="400"/>
                  </a:lnTo>
                  <a:lnTo>
                    <a:pt x="844" y="396"/>
                  </a:lnTo>
                  <a:lnTo>
                    <a:pt x="844" y="396"/>
                  </a:lnTo>
                  <a:lnTo>
                    <a:pt x="848" y="396"/>
                  </a:lnTo>
                  <a:lnTo>
                    <a:pt x="852" y="393"/>
                  </a:lnTo>
                  <a:lnTo>
                    <a:pt x="852" y="393"/>
                  </a:lnTo>
                  <a:lnTo>
                    <a:pt x="855" y="389"/>
                  </a:lnTo>
                  <a:lnTo>
                    <a:pt x="852" y="389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9" y="385"/>
                  </a:lnTo>
                  <a:lnTo>
                    <a:pt x="859" y="382"/>
                  </a:lnTo>
                  <a:lnTo>
                    <a:pt x="863" y="382"/>
                  </a:lnTo>
                  <a:lnTo>
                    <a:pt x="863" y="378"/>
                  </a:lnTo>
                  <a:lnTo>
                    <a:pt x="859" y="374"/>
                  </a:lnTo>
                  <a:lnTo>
                    <a:pt x="863" y="374"/>
                  </a:lnTo>
                  <a:lnTo>
                    <a:pt x="863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70" y="374"/>
                  </a:lnTo>
                  <a:lnTo>
                    <a:pt x="874" y="374"/>
                  </a:lnTo>
                  <a:lnTo>
                    <a:pt x="878" y="370"/>
                  </a:lnTo>
                  <a:lnTo>
                    <a:pt x="878" y="370"/>
                  </a:lnTo>
                  <a:lnTo>
                    <a:pt x="881" y="370"/>
                  </a:lnTo>
                  <a:lnTo>
                    <a:pt x="881" y="370"/>
                  </a:lnTo>
                  <a:lnTo>
                    <a:pt x="885" y="374"/>
                  </a:lnTo>
                  <a:lnTo>
                    <a:pt x="889" y="370"/>
                  </a:lnTo>
                  <a:lnTo>
                    <a:pt x="889" y="370"/>
                  </a:lnTo>
                  <a:lnTo>
                    <a:pt x="885" y="367"/>
                  </a:lnTo>
                  <a:lnTo>
                    <a:pt x="885" y="367"/>
                  </a:lnTo>
                  <a:lnTo>
                    <a:pt x="889" y="363"/>
                  </a:lnTo>
                  <a:lnTo>
                    <a:pt x="889" y="363"/>
                  </a:lnTo>
                  <a:lnTo>
                    <a:pt x="885" y="359"/>
                  </a:lnTo>
                  <a:lnTo>
                    <a:pt x="885" y="359"/>
                  </a:lnTo>
                  <a:lnTo>
                    <a:pt x="889" y="359"/>
                  </a:lnTo>
                  <a:lnTo>
                    <a:pt x="889" y="356"/>
                  </a:lnTo>
                  <a:lnTo>
                    <a:pt x="885" y="359"/>
                  </a:lnTo>
                  <a:lnTo>
                    <a:pt x="878" y="359"/>
                  </a:lnTo>
                  <a:lnTo>
                    <a:pt x="881" y="356"/>
                  </a:lnTo>
                  <a:lnTo>
                    <a:pt x="878" y="356"/>
                  </a:lnTo>
                  <a:lnTo>
                    <a:pt x="874" y="359"/>
                  </a:lnTo>
                  <a:lnTo>
                    <a:pt x="863" y="359"/>
                  </a:lnTo>
                  <a:lnTo>
                    <a:pt x="863" y="356"/>
                  </a:lnTo>
                  <a:lnTo>
                    <a:pt x="859" y="356"/>
                  </a:lnTo>
                  <a:lnTo>
                    <a:pt x="859" y="352"/>
                  </a:lnTo>
                  <a:lnTo>
                    <a:pt x="855" y="352"/>
                  </a:lnTo>
                  <a:lnTo>
                    <a:pt x="855" y="352"/>
                  </a:lnTo>
                  <a:lnTo>
                    <a:pt x="848" y="356"/>
                  </a:lnTo>
                  <a:lnTo>
                    <a:pt x="844" y="356"/>
                  </a:lnTo>
                  <a:lnTo>
                    <a:pt x="844" y="356"/>
                  </a:lnTo>
                  <a:lnTo>
                    <a:pt x="844" y="359"/>
                  </a:lnTo>
                  <a:lnTo>
                    <a:pt x="844" y="359"/>
                  </a:lnTo>
                  <a:lnTo>
                    <a:pt x="837" y="363"/>
                  </a:lnTo>
                  <a:lnTo>
                    <a:pt x="840" y="363"/>
                  </a:lnTo>
                  <a:lnTo>
                    <a:pt x="840" y="363"/>
                  </a:lnTo>
                  <a:lnTo>
                    <a:pt x="840" y="367"/>
                  </a:lnTo>
                  <a:lnTo>
                    <a:pt x="837" y="367"/>
                  </a:lnTo>
                  <a:lnTo>
                    <a:pt x="833" y="367"/>
                  </a:lnTo>
                  <a:lnTo>
                    <a:pt x="829" y="370"/>
                  </a:lnTo>
                  <a:lnTo>
                    <a:pt x="826" y="367"/>
                  </a:lnTo>
                  <a:lnTo>
                    <a:pt x="822" y="359"/>
                  </a:lnTo>
                  <a:lnTo>
                    <a:pt x="822" y="356"/>
                  </a:lnTo>
                  <a:lnTo>
                    <a:pt x="822" y="356"/>
                  </a:lnTo>
                  <a:lnTo>
                    <a:pt x="818" y="356"/>
                  </a:lnTo>
                  <a:lnTo>
                    <a:pt x="815" y="356"/>
                  </a:lnTo>
                  <a:lnTo>
                    <a:pt x="815" y="352"/>
                  </a:lnTo>
                  <a:lnTo>
                    <a:pt x="815" y="352"/>
                  </a:lnTo>
                  <a:lnTo>
                    <a:pt x="811" y="356"/>
                  </a:lnTo>
                  <a:lnTo>
                    <a:pt x="811" y="352"/>
                  </a:lnTo>
                  <a:lnTo>
                    <a:pt x="811" y="356"/>
                  </a:lnTo>
                  <a:lnTo>
                    <a:pt x="807" y="352"/>
                  </a:lnTo>
                  <a:lnTo>
                    <a:pt x="807" y="348"/>
                  </a:lnTo>
                  <a:lnTo>
                    <a:pt x="803" y="345"/>
                  </a:lnTo>
                  <a:lnTo>
                    <a:pt x="800" y="345"/>
                  </a:lnTo>
                  <a:lnTo>
                    <a:pt x="800" y="341"/>
                  </a:lnTo>
                  <a:lnTo>
                    <a:pt x="796" y="337"/>
                  </a:lnTo>
                  <a:lnTo>
                    <a:pt x="800" y="337"/>
                  </a:lnTo>
                  <a:lnTo>
                    <a:pt x="800" y="333"/>
                  </a:lnTo>
                  <a:lnTo>
                    <a:pt x="800" y="333"/>
                  </a:lnTo>
                  <a:lnTo>
                    <a:pt x="800" y="330"/>
                  </a:lnTo>
                  <a:lnTo>
                    <a:pt x="800" y="330"/>
                  </a:lnTo>
                  <a:lnTo>
                    <a:pt x="800" y="326"/>
                  </a:lnTo>
                  <a:lnTo>
                    <a:pt x="807" y="330"/>
                  </a:lnTo>
                  <a:lnTo>
                    <a:pt x="815" y="330"/>
                  </a:lnTo>
                  <a:lnTo>
                    <a:pt x="818" y="330"/>
                  </a:lnTo>
                  <a:lnTo>
                    <a:pt x="818" y="326"/>
                  </a:lnTo>
                  <a:lnTo>
                    <a:pt x="818" y="326"/>
                  </a:lnTo>
                  <a:lnTo>
                    <a:pt x="818" y="326"/>
                  </a:lnTo>
                  <a:lnTo>
                    <a:pt x="818" y="322"/>
                  </a:lnTo>
                  <a:lnTo>
                    <a:pt x="818" y="319"/>
                  </a:lnTo>
                  <a:lnTo>
                    <a:pt x="818" y="319"/>
                  </a:lnTo>
                  <a:lnTo>
                    <a:pt x="822" y="311"/>
                  </a:lnTo>
                  <a:lnTo>
                    <a:pt x="826" y="307"/>
                  </a:lnTo>
                  <a:lnTo>
                    <a:pt x="829" y="307"/>
                  </a:lnTo>
                  <a:lnTo>
                    <a:pt x="833" y="304"/>
                  </a:lnTo>
                  <a:lnTo>
                    <a:pt x="837" y="304"/>
                  </a:lnTo>
                  <a:lnTo>
                    <a:pt x="837" y="296"/>
                  </a:lnTo>
                  <a:lnTo>
                    <a:pt x="840" y="293"/>
                  </a:lnTo>
                  <a:lnTo>
                    <a:pt x="840" y="289"/>
                  </a:lnTo>
                  <a:lnTo>
                    <a:pt x="840" y="289"/>
                  </a:lnTo>
                  <a:lnTo>
                    <a:pt x="844" y="285"/>
                  </a:lnTo>
                  <a:lnTo>
                    <a:pt x="848" y="285"/>
                  </a:lnTo>
                  <a:lnTo>
                    <a:pt x="848" y="289"/>
                  </a:lnTo>
                  <a:lnTo>
                    <a:pt x="852" y="289"/>
                  </a:lnTo>
                  <a:lnTo>
                    <a:pt x="852" y="285"/>
                  </a:lnTo>
                  <a:lnTo>
                    <a:pt x="855" y="289"/>
                  </a:lnTo>
                  <a:lnTo>
                    <a:pt x="863" y="293"/>
                  </a:lnTo>
                  <a:lnTo>
                    <a:pt x="866" y="296"/>
                  </a:lnTo>
                  <a:lnTo>
                    <a:pt x="863" y="296"/>
                  </a:lnTo>
                  <a:lnTo>
                    <a:pt x="863" y="300"/>
                  </a:lnTo>
                  <a:lnTo>
                    <a:pt x="859" y="304"/>
                  </a:lnTo>
                  <a:lnTo>
                    <a:pt x="859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11"/>
                  </a:lnTo>
                  <a:lnTo>
                    <a:pt x="859" y="315"/>
                  </a:lnTo>
                  <a:lnTo>
                    <a:pt x="859" y="319"/>
                  </a:lnTo>
                  <a:lnTo>
                    <a:pt x="855" y="319"/>
                  </a:lnTo>
                  <a:lnTo>
                    <a:pt x="855" y="319"/>
                  </a:lnTo>
                  <a:lnTo>
                    <a:pt x="859" y="322"/>
                  </a:lnTo>
                  <a:lnTo>
                    <a:pt x="863" y="322"/>
                  </a:lnTo>
                  <a:lnTo>
                    <a:pt x="866" y="319"/>
                  </a:lnTo>
                  <a:lnTo>
                    <a:pt x="863" y="322"/>
                  </a:lnTo>
                  <a:lnTo>
                    <a:pt x="863" y="322"/>
                  </a:lnTo>
                  <a:lnTo>
                    <a:pt x="863" y="322"/>
                  </a:lnTo>
                  <a:lnTo>
                    <a:pt x="863" y="326"/>
                  </a:lnTo>
                  <a:lnTo>
                    <a:pt x="863" y="326"/>
                  </a:lnTo>
                  <a:lnTo>
                    <a:pt x="863" y="326"/>
                  </a:lnTo>
                  <a:lnTo>
                    <a:pt x="859" y="326"/>
                  </a:lnTo>
                  <a:lnTo>
                    <a:pt x="855" y="330"/>
                  </a:lnTo>
                  <a:lnTo>
                    <a:pt x="855" y="330"/>
                  </a:lnTo>
                  <a:lnTo>
                    <a:pt x="852" y="330"/>
                  </a:lnTo>
                  <a:lnTo>
                    <a:pt x="855" y="333"/>
                  </a:lnTo>
                  <a:lnTo>
                    <a:pt x="855" y="333"/>
                  </a:lnTo>
                  <a:lnTo>
                    <a:pt x="859" y="333"/>
                  </a:lnTo>
                  <a:lnTo>
                    <a:pt x="859" y="333"/>
                  </a:lnTo>
                  <a:lnTo>
                    <a:pt x="863" y="333"/>
                  </a:lnTo>
                  <a:lnTo>
                    <a:pt x="863" y="330"/>
                  </a:lnTo>
                  <a:lnTo>
                    <a:pt x="870" y="326"/>
                  </a:lnTo>
                  <a:lnTo>
                    <a:pt x="870" y="326"/>
                  </a:lnTo>
                  <a:lnTo>
                    <a:pt x="866" y="322"/>
                  </a:lnTo>
                  <a:lnTo>
                    <a:pt x="870" y="319"/>
                  </a:lnTo>
                  <a:lnTo>
                    <a:pt x="878" y="315"/>
                  </a:lnTo>
                  <a:lnTo>
                    <a:pt x="881" y="315"/>
                  </a:lnTo>
                  <a:lnTo>
                    <a:pt x="881" y="311"/>
                  </a:lnTo>
                  <a:lnTo>
                    <a:pt x="885" y="311"/>
                  </a:lnTo>
                  <a:lnTo>
                    <a:pt x="889" y="307"/>
                  </a:lnTo>
                  <a:lnTo>
                    <a:pt x="892" y="311"/>
                  </a:lnTo>
                  <a:lnTo>
                    <a:pt x="892" y="311"/>
                  </a:lnTo>
                  <a:lnTo>
                    <a:pt x="896" y="311"/>
                  </a:lnTo>
                  <a:lnTo>
                    <a:pt x="903" y="304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11" y="304"/>
                  </a:lnTo>
                  <a:lnTo>
                    <a:pt x="959" y="274"/>
                  </a:lnTo>
                  <a:lnTo>
                    <a:pt x="963" y="252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7" y="237"/>
                  </a:lnTo>
                  <a:lnTo>
                    <a:pt x="977" y="237"/>
                  </a:lnTo>
                  <a:lnTo>
                    <a:pt x="977" y="233"/>
                  </a:lnTo>
                  <a:lnTo>
                    <a:pt x="977" y="233"/>
                  </a:lnTo>
                  <a:lnTo>
                    <a:pt x="977" y="233"/>
                  </a:lnTo>
                  <a:lnTo>
                    <a:pt x="981" y="233"/>
                  </a:lnTo>
                  <a:lnTo>
                    <a:pt x="985" y="233"/>
                  </a:lnTo>
                  <a:lnTo>
                    <a:pt x="985" y="230"/>
                  </a:lnTo>
                  <a:lnTo>
                    <a:pt x="985" y="230"/>
                  </a:lnTo>
                  <a:lnTo>
                    <a:pt x="985" y="226"/>
                  </a:lnTo>
                  <a:lnTo>
                    <a:pt x="985" y="226"/>
                  </a:lnTo>
                  <a:lnTo>
                    <a:pt x="985" y="222"/>
                  </a:lnTo>
                  <a:lnTo>
                    <a:pt x="985" y="218"/>
                  </a:lnTo>
                  <a:lnTo>
                    <a:pt x="981" y="218"/>
                  </a:lnTo>
                  <a:lnTo>
                    <a:pt x="981" y="215"/>
                  </a:lnTo>
                  <a:lnTo>
                    <a:pt x="981" y="211"/>
                  </a:lnTo>
                  <a:lnTo>
                    <a:pt x="981" y="207"/>
                  </a:lnTo>
                  <a:lnTo>
                    <a:pt x="981" y="204"/>
                  </a:lnTo>
                  <a:lnTo>
                    <a:pt x="977" y="200"/>
                  </a:lnTo>
                  <a:lnTo>
                    <a:pt x="977" y="200"/>
                  </a:lnTo>
                  <a:lnTo>
                    <a:pt x="977" y="196"/>
                  </a:lnTo>
                  <a:lnTo>
                    <a:pt x="974" y="192"/>
                  </a:lnTo>
                  <a:lnTo>
                    <a:pt x="974" y="189"/>
                  </a:lnTo>
                  <a:lnTo>
                    <a:pt x="974" y="189"/>
                  </a:lnTo>
                  <a:lnTo>
                    <a:pt x="974" y="189"/>
                  </a:lnTo>
                  <a:lnTo>
                    <a:pt x="977" y="189"/>
                  </a:lnTo>
                  <a:lnTo>
                    <a:pt x="977" y="185"/>
                  </a:lnTo>
                  <a:lnTo>
                    <a:pt x="977" y="181"/>
                  </a:lnTo>
                  <a:lnTo>
                    <a:pt x="981" y="178"/>
                  </a:lnTo>
                  <a:lnTo>
                    <a:pt x="985" y="178"/>
                  </a:lnTo>
                  <a:lnTo>
                    <a:pt x="985" y="178"/>
                  </a:lnTo>
                  <a:lnTo>
                    <a:pt x="989" y="181"/>
                  </a:lnTo>
                  <a:lnTo>
                    <a:pt x="1000" y="181"/>
                  </a:lnTo>
                  <a:lnTo>
                    <a:pt x="1000" y="181"/>
                  </a:lnTo>
                  <a:lnTo>
                    <a:pt x="1003" y="181"/>
                  </a:lnTo>
                  <a:lnTo>
                    <a:pt x="1003" y="181"/>
                  </a:lnTo>
                  <a:lnTo>
                    <a:pt x="1003" y="178"/>
                  </a:lnTo>
                  <a:lnTo>
                    <a:pt x="1003" y="178"/>
                  </a:lnTo>
                  <a:lnTo>
                    <a:pt x="1003" y="174"/>
                  </a:lnTo>
                  <a:lnTo>
                    <a:pt x="1003" y="174"/>
                  </a:lnTo>
                  <a:lnTo>
                    <a:pt x="1003" y="174"/>
                  </a:lnTo>
                  <a:lnTo>
                    <a:pt x="1000" y="170"/>
                  </a:lnTo>
                  <a:lnTo>
                    <a:pt x="1003" y="166"/>
                  </a:lnTo>
                  <a:lnTo>
                    <a:pt x="1003" y="166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59"/>
                  </a:lnTo>
                  <a:lnTo>
                    <a:pt x="1003" y="159"/>
                  </a:lnTo>
                  <a:lnTo>
                    <a:pt x="1003" y="155"/>
                  </a:lnTo>
                  <a:lnTo>
                    <a:pt x="1003" y="155"/>
                  </a:lnTo>
                  <a:lnTo>
                    <a:pt x="1003" y="155"/>
                  </a:lnTo>
                  <a:lnTo>
                    <a:pt x="1003" y="152"/>
                  </a:lnTo>
                  <a:lnTo>
                    <a:pt x="1003" y="152"/>
                  </a:lnTo>
                  <a:lnTo>
                    <a:pt x="1003" y="148"/>
                  </a:lnTo>
                  <a:lnTo>
                    <a:pt x="1003" y="144"/>
                  </a:lnTo>
                  <a:lnTo>
                    <a:pt x="1003" y="144"/>
                  </a:lnTo>
                  <a:lnTo>
                    <a:pt x="1003" y="144"/>
                  </a:lnTo>
                  <a:lnTo>
                    <a:pt x="1003" y="140"/>
                  </a:lnTo>
                  <a:lnTo>
                    <a:pt x="1003" y="140"/>
                  </a:lnTo>
                  <a:lnTo>
                    <a:pt x="1003" y="140"/>
                  </a:lnTo>
                  <a:lnTo>
                    <a:pt x="1003" y="137"/>
                  </a:lnTo>
                  <a:lnTo>
                    <a:pt x="1000" y="137"/>
                  </a:lnTo>
                  <a:lnTo>
                    <a:pt x="1003" y="137"/>
                  </a:lnTo>
                  <a:lnTo>
                    <a:pt x="1003" y="133"/>
                  </a:lnTo>
                  <a:lnTo>
                    <a:pt x="1003" y="133"/>
                  </a:lnTo>
                  <a:lnTo>
                    <a:pt x="1000" y="129"/>
                  </a:lnTo>
                  <a:lnTo>
                    <a:pt x="1000" y="129"/>
                  </a:lnTo>
                  <a:lnTo>
                    <a:pt x="1003" y="126"/>
                  </a:lnTo>
                  <a:lnTo>
                    <a:pt x="1003" y="126"/>
                  </a:lnTo>
                  <a:lnTo>
                    <a:pt x="1007" y="126"/>
                  </a:lnTo>
                  <a:lnTo>
                    <a:pt x="1007" y="122"/>
                  </a:lnTo>
                  <a:lnTo>
                    <a:pt x="1007" y="118"/>
                  </a:lnTo>
                  <a:lnTo>
                    <a:pt x="1003" y="1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6808384" y="2651024"/>
              <a:ext cx="38599" cy="81058"/>
            </a:xfrm>
            <a:custGeom>
              <a:avLst/>
              <a:gdLst>
                <a:gd name="T0" fmla="*/ 26 w 30"/>
                <a:gd name="T1" fmla="*/ 4 h 63"/>
                <a:gd name="T2" fmla="*/ 26 w 30"/>
                <a:gd name="T3" fmla="*/ 4 h 63"/>
                <a:gd name="T4" fmla="*/ 22 w 30"/>
                <a:gd name="T5" fmla="*/ 0 h 63"/>
                <a:gd name="T6" fmla="*/ 19 w 30"/>
                <a:gd name="T7" fmla="*/ 0 h 63"/>
                <a:gd name="T8" fmla="*/ 19 w 30"/>
                <a:gd name="T9" fmla="*/ 0 h 63"/>
                <a:gd name="T10" fmla="*/ 19 w 30"/>
                <a:gd name="T11" fmla="*/ 4 h 63"/>
                <a:gd name="T12" fmla="*/ 15 w 30"/>
                <a:gd name="T13" fmla="*/ 4 h 63"/>
                <a:gd name="T14" fmla="*/ 11 w 30"/>
                <a:gd name="T15" fmla="*/ 8 h 63"/>
                <a:gd name="T16" fmla="*/ 7 w 30"/>
                <a:gd name="T17" fmla="*/ 11 h 63"/>
                <a:gd name="T18" fmla="*/ 7 w 30"/>
                <a:gd name="T19" fmla="*/ 15 h 63"/>
                <a:gd name="T20" fmla="*/ 7 w 30"/>
                <a:gd name="T21" fmla="*/ 15 h 63"/>
                <a:gd name="T22" fmla="*/ 7 w 30"/>
                <a:gd name="T23" fmla="*/ 15 h 63"/>
                <a:gd name="T24" fmla="*/ 4 w 30"/>
                <a:gd name="T25" fmla="*/ 23 h 63"/>
                <a:gd name="T26" fmla="*/ 0 w 30"/>
                <a:gd name="T27" fmla="*/ 30 h 63"/>
                <a:gd name="T28" fmla="*/ 0 w 30"/>
                <a:gd name="T29" fmla="*/ 30 h 63"/>
                <a:gd name="T30" fmla="*/ 0 w 30"/>
                <a:gd name="T31" fmla="*/ 30 h 63"/>
                <a:gd name="T32" fmla="*/ 0 w 30"/>
                <a:gd name="T33" fmla="*/ 37 h 63"/>
                <a:gd name="T34" fmla="*/ 0 w 30"/>
                <a:gd name="T35" fmla="*/ 41 h 63"/>
                <a:gd name="T36" fmla="*/ 4 w 30"/>
                <a:gd name="T37" fmla="*/ 45 h 63"/>
                <a:gd name="T38" fmla="*/ 4 w 30"/>
                <a:gd name="T39" fmla="*/ 45 h 63"/>
                <a:gd name="T40" fmla="*/ 4 w 30"/>
                <a:gd name="T41" fmla="*/ 45 h 63"/>
                <a:gd name="T42" fmla="*/ 4 w 30"/>
                <a:gd name="T43" fmla="*/ 49 h 63"/>
                <a:gd name="T44" fmla="*/ 4 w 30"/>
                <a:gd name="T45" fmla="*/ 49 h 63"/>
                <a:gd name="T46" fmla="*/ 7 w 30"/>
                <a:gd name="T47" fmla="*/ 49 h 63"/>
                <a:gd name="T48" fmla="*/ 7 w 30"/>
                <a:gd name="T49" fmla="*/ 52 h 63"/>
                <a:gd name="T50" fmla="*/ 11 w 30"/>
                <a:gd name="T51" fmla="*/ 52 h 63"/>
                <a:gd name="T52" fmla="*/ 15 w 30"/>
                <a:gd name="T53" fmla="*/ 56 h 63"/>
                <a:gd name="T54" fmla="*/ 15 w 30"/>
                <a:gd name="T55" fmla="*/ 60 h 63"/>
                <a:gd name="T56" fmla="*/ 15 w 30"/>
                <a:gd name="T57" fmla="*/ 63 h 63"/>
                <a:gd name="T58" fmla="*/ 15 w 30"/>
                <a:gd name="T59" fmla="*/ 63 h 63"/>
                <a:gd name="T60" fmla="*/ 19 w 30"/>
                <a:gd name="T61" fmla="*/ 63 h 63"/>
                <a:gd name="T62" fmla="*/ 19 w 30"/>
                <a:gd name="T63" fmla="*/ 60 h 63"/>
                <a:gd name="T64" fmla="*/ 19 w 30"/>
                <a:gd name="T65" fmla="*/ 56 h 63"/>
                <a:gd name="T66" fmla="*/ 19 w 30"/>
                <a:gd name="T67" fmla="*/ 52 h 63"/>
                <a:gd name="T68" fmla="*/ 19 w 30"/>
                <a:gd name="T69" fmla="*/ 49 h 63"/>
                <a:gd name="T70" fmla="*/ 22 w 30"/>
                <a:gd name="T71" fmla="*/ 41 h 63"/>
                <a:gd name="T72" fmla="*/ 22 w 30"/>
                <a:gd name="T73" fmla="*/ 37 h 63"/>
                <a:gd name="T74" fmla="*/ 26 w 30"/>
                <a:gd name="T75" fmla="*/ 37 h 63"/>
                <a:gd name="T76" fmla="*/ 22 w 30"/>
                <a:gd name="T77" fmla="*/ 37 h 63"/>
                <a:gd name="T78" fmla="*/ 26 w 30"/>
                <a:gd name="T79" fmla="*/ 30 h 63"/>
                <a:gd name="T80" fmla="*/ 26 w 30"/>
                <a:gd name="T81" fmla="*/ 26 h 63"/>
                <a:gd name="T82" fmla="*/ 22 w 30"/>
                <a:gd name="T83" fmla="*/ 23 h 63"/>
                <a:gd name="T84" fmla="*/ 26 w 30"/>
                <a:gd name="T85" fmla="*/ 19 h 63"/>
                <a:gd name="T86" fmla="*/ 26 w 30"/>
                <a:gd name="T87" fmla="*/ 11 h 63"/>
                <a:gd name="T88" fmla="*/ 26 w 30"/>
                <a:gd name="T89" fmla="*/ 8 h 63"/>
                <a:gd name="T90" fmla="*/ 30 w 30"/>
                <a:gd name="T91" fmla="*/ 8 h 63"/>
                <a:gd name="T92" fmla="*/ 30 w 30"/>
                <a:gd name="T93" fmla="*/ 4 h 63"/>
                <a:gd name="T94" fmla="*/ 26 w 30"/>
                <a:gd name="T95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63">
                  <a:moveTo>
                    <a:pt x="26" y="4"/>
                  </a:moveTo>
                  <a:lnTo>
                    <a:pt x="26" y="4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5" y="56"/>
                  </a:lnTo>
                  <a:lnTo>
                    <a:pt x="15" y="60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9" y="63"/>
                  </a:lnTo>
                  <a:lnTo>
                    <a:pt x="19" y="60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49"/>
                  </a:lnTo>
                  <a:lnTo>
                    <a:pt x="22" y="41"/>
                  </a:lnTo>
                  <a:lnTo>
                    <a:pt x="22" y="37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26"/>
                  </a:lnTo>
                  <a:lnTo>
                    <a:pt x="22" y="23"/>
                  </a:lnTo>
                  <a:lnTo>
                    <a:pt x="26" y="19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Freeform 107"/>
            <p:cNvSpPr>
              <a:spLocks noEditPoints="1"/>
            </p:cNvSpPr>
            <p:nvPr/>
          </p:nvSpPr>
          <p:spPr bwMode="auto">
            <a:xfrm>
              <a:off x="4959495" y="3071752"/>
              <a:ext cx="223874" cy="195568"/>
            </a:xfrm>
            <a:custGeom>
              <a:avLst/>
              <a:gdLst>
                <a:gd name="T0" fmla="*/ 45 w 174"/>
                <a:gd name="T1" fmla="*/ 15 h 152"/>
                <a:gd name="T2" fmla="*/ 49 w 174"/>
                <a:gd name="T3" fmla="*/ 15 h 152"/>
                <a:gd name="T4" fmla="*/ 52 w 174"/>
                <a:gd name="T5" fmla="*/ 11 h 152"/>
                <a:gd name="T6" fmla="*/ 63 w 174"/>
                <a:gd name="T7" fmla="*/ 0 h 152"/>
                <a:gd name="T8" fmla="*/ 71 w 174"/>
                <a:gd name="T9" fmla="*/ 0 h 152"/>
                <a:gd name="T10" fmla="*/ 71 w 174"/>
                <a:gd name="T11" fmla="*/ 11 h 152"/>
                <a:gd name="T12" fmla="*/ 78 w 174"/>
                <a:gd name="T13" fmla="*/ 15 h 152"/>
                <a:gd name="T14" fmla="*/ 86 w 174"/>
                <a:gd name="T15" fmla="*/ 15 h 152"/>
                <a:gd name="T16" fmla="*/ 97 w 174"/>
                <a:gd name="T17" fmla="*/ 15 h 152"/>
                <a:gd name="T18" fmla="*/ 108 w 174"/>
                <a:gd name="T19" fmla="*/ 22 h 152"/>
                <a:gd name="T20" fmla="*/ 111 w 174"/>
                <a:gd name="T21" fmla="*/ 26 h 152"/>
                <a:gd name="T22" fmla="*/ 123 w 174"/>
                <a:gd name="T23" fmla="*/ 29 h 152"/>
                <a:gd name="T24" fmla="*/ 130 w 174"/>
                <a:gd name="T25" fmla="*/ 29 h 152"/>
                <a:gd name="T26" fmla="*/ 134 w 174"/>
                <a:gd name="T27" fmla="*/ 29 h 152"/>
                <a:gd name="T28" fmla="*/ 141 w 174"/>
                <a:gd name="T29" fmla="*/ 22 h 152"/>
                <a:gd name="T30" fmla="*/ 148 w 174"/>
                <a:gd name="T31" fmla="*/ 18 h 152"/>
                <a:gd name="T32" fmla="*/ 156 w 174"/>
                <a:gd name="T33" fmla="*/ 18 h 152"/>
                <a:gd name="T34" fmla="*/ 160 w 174"/>
                <a:gd name="T35" fmla="*/ 22 h 152"/>
                <a:gd name="T36" fmla="*/ 171 w 174"/>
                <a:gd name="T37" fmla="*/ 22 h 152"/>
                <a:gd name="T38" fmla="*/ 160 w 174"/>
                <a:gd name="T39" fmla="*/ 37 h 152"/>
                <a:gd name="T40" fmla="*/ 171 w 174"/>
                <a:gd name="T41" fmla="*/ 104 h 152"/>
                <a:gd name="T42" fmla="*/ 163 w 174"/>
                <a:gd name="T43" fmla="*/ 111 h 152"/>
                <a:gd name="T44" fmla="*/ 160 w 174"/>
                <a:gd name="T45" fmla="*/ 115 h 152"/>
                <a:gd name="T46" fmla="*/ 156 w 174"/>
                <a:gd name="T47" fmla="*/ 115 h 152"/>
                <a:gd name="T48" fmla="*/ 148 w 174"/>
                <a:gd name="T49" fmla="*/ 118 h 152"/>
                <a:gd name="T50" fmla="*/ 148 w 174"/>
                <a:gd name="T51" fmla="*/ 122 h 152"/>
                <a:gd name="T52" fmla="*/ 145 w 174"/>
                <a:gd name="T53" fmla="*/ 126 h 152"/>
                <a:gd name="T54" fmla="*/ 141 w 174"/>
                <a:gd name="T55" fmla="*/ 130 h 152"/>
                <a:gd name="T56" fmla="*/ 141 w 174"/>
                <a:gd name="T57" fmla="*/ 137 h 152"/>
                <a:gd name="T58" fmla="*/ 130 w 174"/>
                <a:gd name="T59" fmla="*/ 148 h 152"/>
                <a:gd name="T60" fmla="*/ 126 w 174"/>
                <a:gd name="T61" fmla="*/ 152 h 152"/>
                <a:gd name="T62" fmla="*/ 104 w 174"/>
                <a:gd name="T63" fmla="*/ 137 h 152"/>
                <a:gd name="T64" fmla="*/ 104 w 174"/>
                <a:gd name="T65" fmla="*/ 133 h 152"/>
                <a:gd name="T66" fmla="*/ 41 w 174"/>
                <a:gd name="T67" fmla="*/ 96 h 152"/>
                <a:gd name="T68" fmla="*/ 41 w 174"/>
                <a:gd name="T69" fmla="*/ 81 h 152"/>
                <a:gd name="T70" fmla="*/ 45 w 174"/>
                <a:gd name="T71" fmla="*/ 74 h 152"/>
                <a:gd name="T72" fmla="*/ 49 w 174"/>
                <a:gd name="T73" fmla="*/ 70 h 152"/>
                <a:gd name="T74" fmla="*/ 52 w 174"/>
                <a:gd name="T75" fmla="*/ 67 h 152"/>
                <a:gd name="T76" fmla="*/ 60 w 174"/>
                <a:gd name="T77" fmla="*/ 63 h 152"/>
                <a:gd name="T78" fmla="*/ 60 w 174"/>
                <a:gd name="T79" fmla="*/ 59 h 152"/>
                <a:gd name="T80" fmla="*/ 63 w 174"/>
                <a:gd name="T81" fmla="*/ 52 h 152"/>
                <a:gd name="T82" fmla="*/ 60 w 174"/>
                <a:gd name="T83" fmla="*/ 44 h 152"/>
                <a:gd name="T84" fmla="*/ 60 w 174"/>
                <a:gd name="T85" fmla="*/ 44 h 152"/>
                <a:gd name="T86" fmla="*/ 56 w 174"/>
                <a:gd name="T87" fmla="*/ 37 h 152"/>
                <a:gd name="T88" fmla="*/ 52 w 174"/>
                <a:gd name="T89" fmla="*/ 29 h 152"/>
                <a:gd name="T90" fmla="*/ 49 w 174"/>
                <a:gd name="T91" fmla="*/ 26 h 152"/>
                <a:gd name="T92" fmla="*/ 49 w 174"/>
                <a:gd name="T93" fmla="*/ 22 h 152"/>
                <a:gd name="T94" fmla="*/ 45 w 174"/>
                <a:gd name="T95" fmla="*/ 18 h 152"/>
                <a:gd name="T96" fmla="*/ 45 w 174"/>
                <a:gd name="T97" fmla="*/ 18 h 152"/>
                <a:gd name="T98" fmla="*/ 0 w 174"/>
                <a:gd name="T99" fmla="*/ 96 h 152"/>
                <a:gd name="T100" fmla="*/ 15 w 174"/>
                <a:gd name="T101" fmla="*/ 96 h 152"/>
                <a:gd name="T102" fmla="*/ 0 w 174"/>
                <a:gd name="T103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4" h="152">
                  <a:moveTo>
                    <a:pt x="45" y="18"/>
                  </a:moveTo>
                  <a:lnTo>
                    <a:pt x="45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6" y="7"/>
                  </a:lnTo>
                  <a:lnTo>
                    <a:pt x="63" y="0"/>
                  </a:lnTo>
                  <a:lnTo>
                    <a:pt x="67" y="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11"/>
                  </a:lnTo>
                  <a:lnTo>
                    <a:pt x="74" y="15"/>
                  </a:lnTo>
                  <a:lnTo>
                    <a:pt x="78" y="15"/>
                  </a:lnTo>
                  <a:lnTo>
                    <a:pt x="82" y="11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104" y="22"/>
                  </a:lnTo>
                  <a:lnTo>
                    <a:pt x="108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9" y="26"/>
                  </a:lnTo>
                  <a:lnTo>
                    <a:pt x="123" y="29"/>
                  </a:lnTo>
                  <a:lnTo>
                    <a:pt x="126" y="29"/>
                  </a:lnTo>
                  <a:lnTo>
                    <a:pt x="130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5" y="18"/>
                  </a:lnTo>
                  <a:lnTo>
                    <a:pt x="148" y="18"/>
                  </a:lnTo>
                  <a:lnTo>
                    <a:pt x="148" y="18"/>
                  </a:lnTo>
                  <a:lnTo>
                    <a:pt x="156" y="18"/>
                  </a:lnTo>
                  <a:lnTo>
                    <a:pt x="160" y="18"/>
                  </a:lnTo>
                  <a:lnTo>
                    <a:pt x="160" y="22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4" y="22"/>
                  </a:lnTo>
                  <a:lnTo>
                    <a:pt x="160" y="37"/>
                  </a:lnTo>
                  <a:lnTo>
                    <a:pt x="160" y="93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63" y="111"/>
                  </a:lnTo>
                  <a:lnTo>
                    <a:pt x="163" y="111"/>
                  </a:lnTo>
                  <a:lnTo>
                    <a:pt x="160" y="115"/>
                  </a:lnTo>
                  <a:lnTo>
                    <a:pt x="163" y="115"/>
                  </a:lnTo>
                  <a:lnTo>
                    <a:pt x="156" y="115"/>
                  </a:lnTo>
                  <a:lnTo>
                    <a:pt x="152" y="118"/>
                  </a:lnTo>
                  <a:lnTo>
                    <a:pt x="148" y="118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1" y="130"/>
                  </a:lnTo>
                  <a:lnTo>
                    <a:pt x="141" y="133"/>
                  </a:lnTo>
                  <a:lnTo>
                    <a:pt x="141" y="137"/>
                  </a:lnTo>
                  <a:lnTo>
                    <a:pt x="137" y="141"/>
                  </a:lnTo>
                  <a:lnTo>
                    <a:pt x="130" y="148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08" y="137"/>
                  </a:lnTo>
                  <a:lnTo>
                    <a:pt x="104" y="137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0" y="130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41" y="81"/>
                  </a:lnTo>
                  <a:lnTo>
                    <a:pt x="41" y="78"/>
                  </a:lnTo>
                  <a:lnTo>
                    <a:pt x="45" y="74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60" y="63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3" y="55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0" y="44"/>
                  </a:lnTo>
                  <a:lnTo>
                    <a:pt x="63" y="44"/>
                  </a:lnTo>
                  <a:lnTo>
                    <a:pt x="60" y="44"/>
                  </a:lnTo>
                  <a:lnTo>
                    <a:pt x="56" y="41"/>
                  </a:lnTo>
                  <a:lnTo>
                    <a:pt x="56" y="37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9" y="22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close/>
                  <a:moveTo>
                    <a:pt x="0" y="96"/>
                  </a:moveTo>
                  <a:lnTo>
                    <a:pt x="8" y="96"/>
                  </a:lnTo>
                  <a:lnTo>
                    <a:pt x="15" y="96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4917035" y="3094911"/>
              <a:ext cx="123517" cy="110650"/>
            </a:xfrm>
            <a:custGeom>
              <a:avLst/>
              <a:gdLst>
                <a:gd name="T0" fmla="*/ 74 w 96"/>
                <a:gd name="T1" fmla="*/ 60 h 86"/>
                <a:gd name="T2" fmla="*/ 82 w 96"/>
                <a:gd name="T3" fmla="*/ 52 h 86"/>
                <a:gd name="T4" fmla="*/ 85 w 96"/>
                <a:gd name="T5" fmla="*/ 49 h 86"/>
                <a:gd name="T6" fmla="*/ 85 w 96"/>
                <a:gd name="T7" fmla="*/ 45 h 86"/>
                <a:gd name="T8" fmla="*/ 93 w 96"/>
                <a:gd name="T9" fmla="*/ 41 h 86"/>
                <a:gd name="T10" fmla="*/ 96 w 96"/>
                <a:gd name="T11" fmla="*/ 37 h 86"/>
                <a:gd name="T12" fmla="*/ 96 w 96"/>
                <a:gd name="T13" fmla="*/ 30 h 86"/>
                <a:gd name="T14" fmla="*/ 96 w 96"/>
                <a:gd name="T15" fmla="*/ 26 h 86"/>
                <a:gd name="T16" fmla="*/ 89 w 96"/>
                <a:gd name="T17" fmla="*/ 23 h 86"/>
                <a:gd name="T18" fmla="*/ 85 w 96"/>
                <a:gd name="T19" fmla="*/ 15 h 86"/>
                <a:gd name="T20" fmla="*/ 85 w 96"/>
                <a:gd name="T21" fmla="*/ 8 h 86"/>
                <a:gd name="T22" fmla="*/ 82 w 96"/>
                <a:gd name="T23" fmla="*/ 8 h 86"/>
                <a:gd name="T24" fmla="*/ 78 w 96"/>
                <a:gd name="T25" fmla="*/ 0 h 86"/>
                <a:gd name="T26" fmla="*/ 74 w 96"/>
                <a:gd name="T27" fmla="*/ 4 h 86"/>
                <a:gd name="T28" fmla="*/ 67 w 96"/>
                <a:gd name="T29" fmla="*/ 8 h 86"/>
                <a:gd name="T30" fmla="*/ 59 w 96"/>
                <a:gd name="T31" fmla="*/ 4 h 86"/>
                <a:gd name="T32" fmla="*/ 52 w 96"/>
                <a:gd name="T33" fmla="*/ 8 h 86"/>
                <a:gd name="T34" fmla="*/ 48 w 96"/>
                <a:gd name="T35" fmla="*/ 8 h 86"/>
                <a:gd name="T36" fmla="*/ 48 w 96"/>
                <a:gd name="T37" fmla="*/ 11 h 86"/>
                <a:gd name="T38" fmla="*/ 41 w 96"/>
                <a:gd name="T39" fmla="*/ 11 h 86"/>
                <a:gd name="T40" fmla="*/ 37 w 96"/>
                <a:gd name="T41" fmla="*/ 8 h 86"/>
                <a:gd name="T42" fmla="*/ 30 w 96"/>
                <a:gd name="T43" fmla="*/ 8 h 86"/>
                <a:gd name="T44" fmla="*/ 26 w 96"/>
                <a:gd name="T45" fmla="*/ 8 h 86"/>
                <a:gd name="T46" fmla="*/ 26 w 96"/>
                <a:gd name="T47" fmla="*/ 11 h 86"/>
                <a:gd name="T48" fmla="*/ 26 w 96"/>
                <a:gd name="T49" fmla="*/ 11 h 86"/>
                <a:gd name="T50" fmla="*/ 22 w 96"/>
                <a:gd name="T51" fmla="*/ 15 h 86"/>
                <a:gd name="T52" fmla="*/ 22 w 96"/>
                <a:gd name="T53" fmla="*/ 26 h 86"/>
                <a:gd name="T54" fmla="*/ 22 w 96"/>
                <a:gd name="T55" fmla="*/ 30 h 86"/>
                <a:gd name="T56" fmla="*/ 26 w 96"/>
                <a:gd name="T57" fmla="*/ 34 h 86"/>
                <a:gd name="T58" fmla="*/ 19 w 96"/>
                <a:gd name="T59" fmla="*/ 45 h 86"/>
                <a:gd name="T60" fmla="*/ 11 w 96"/>
                <a:gd name="T61" fmla="*/ 52 h 86"/>
                <a:gd name="T62" fmla="*/ 4 w 96"/>
                <a:gd name="T63" fmla="*/ 67 h 86"/>
                <a:gd name="T64" fmla="*/ 4 w 96"/>
                <a:gd name="T65" fmla="*/ 75 h 86"/>
                <a:gd name="T66" fmla="*/ 0 w 96"/>
                <a:gd name="T67" fmla="*/ 86 h 86"/>
                <a:gd name="T68" fmla="*/ 0 w 96"/>
                <a:gd name="T69" fmla="*/ 86 h 86"/>
                <a:gd name="T70" fmla="*/ 7 w 96"/>
                <a:gd name="T71" fmla="*/ 82 h 86"/>
                <a:gd name="T72" fmla="*/ 11 w 96"/>
                <a:gd name="T73" fmla="*/ 86 h 86"/>
                <a:gd name="T74" fmla="*/ 15 w 96"/>
                <a:gd name="T75" fmla="*/ 82 h 86"/>
                <a:gd name="T76" fmla="*/ 15 w 96"/>
                <a:gd name="T77" fmla="*/ 82 h 86"/>
                <a:gd name="T78" fmla="*/ 19 w 96"/>
                <a:gd name="T79" fmla="*/ 82 h 86"/>
                <a:gd name="T80" fmla="*/ 22 w 96"/>
                <a:gd name="T81" fmla="*/ 78 h 86"/>
                <a:gd name="T82" fmla="*/ 33 w 96"/>
                <a:gd name="T83" fmla="*/ 78 h 86"/>
                <a:gd name="T84" fmla="*/ 70 w 96"/>
                <a:gd name="T8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86">
                  <a:moveTo>
                    <a:pt x="74" y="63"/>
                  </a:moveTo>
                  <a:lnTo>
                    <a:pt x="74" y="60"/>
                  </a:lnTo>
                  <a:lnTo>
                    <a:pt x="78" y="56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5"/>
                  </a:lnTo>
                  <a:lnTo>
                    <a:pt x="93" y="45"/>
                  </a:lnTo>
                  <a:lnTo>
                    <a:pt x="93" y="41"/>
                  </a:lnTo>
                  <a:lnTo>
                    <a:pt x="93" y="41"/>
                  </a:lnTo>
                  <a:lnTo>
                    <a:pt x="96" y="37"/>
                  </a:lnTo>
                  <a:lnTo>
                    <a:pt x="96" y="34"/>
                  </a:lnTo>
                  <a:lnTo>
                    <a:pt x="96" y="30"/>
                  </a:lnTo>
                  <a:lnTo>
                    <a:pt x="93" y="26"/>
                  </a:lnTo>
                  <a:lnTo>
                    <a:pt x="96" y="26"/>
                  </a:lnTo>
                  <a:lnTo>
                    <a:pt x="93" y="26"/>
                  </a:lnTo>
                  <a:lnTo>
                    <a:pt x="89" y="23"/>
                  </a:lnTo>
                  <a:lnTo>
                    <a:pt x="89" y="19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5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22" y="19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7"/>
                  </a:lnTo>
                  <a:lnTo>
                    <a:pt x="19" y="45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4" y="63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2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48" y="78"/>
                  </a:lnTo>
                  <a:lnTo>
                    <a:pt x="70" y="78"/>
                  </a:lnTo>
                  <a:lnTo>
                    <a:pt x="74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4597952" y="2961102"/>
              <a:ext cx="276626" cy="167262"/>
            </a:xfrm>
            <a:custGeom>
              <a:avLst/>
              <a:gdLst>
                <a:gd name="T0" fmla="*/ 137 w 215"/>
                <a:gd name="T1" fmla="*/ 4 h 130"/>
                <a:gd name="T2" fmla="*/ 148 w 215"/>
                <a:gd name="T3" fmla="*/ 19 h 130"/>
                <a:gd name="T4" fmla="*/ 148 w 215"/>
                <a:gd name="T5" fmla="*/ 30 h 130"/>
                <a:gd name="T6" fmla="*/ 155 w 215"/>
                <a:gd name="T7" fmla="*/ 34 h 130"/>
                <a:gd name="T8" fmla="*/ 159 w 215"/>
                <a:gd name="T9" fmla="*/ 41 h 130"/>
                <a:gd name="T10" fmla="*/ 174 w 215"/>
                <a:gd name="T11" fmla="*/ 45 h 130"/>
                <a:gd name="T12" fmla="*/ 181 w 215"/>
                <a:gd name="T13" fmla="*/ 52 h 130"/>
                <a:gd name="T14" fmla="*/ 178 w 215"/>
                <a:gd name="T15" fmla="*/ 56 h 130"/>
                <a:gd name="T16" fmla="*/ 185 w 215"/>
                <a:gd name="T17" fmla="*/ 64 h 130"/>
                <a:gd name="T18" fmla="*/ 196 w 215"/>
                <a:gd name="T19" fmla="*/ 71 h 130"/>
                <a:gd name="T20" fmla="*/ 200 w 215"/>
                <a:gd name="T21" fmla="*/ 78 h 130"/>
                <a:gd name="T22" fmla="*/ 207 w 215"/>
                <a:gd name="T23" fmla="*/ 82 h 130"/>
                <a:gd name="T24" fmla="*/ 215 w 215"/>
                <a:gd name="T25" fmla="*/ 93 h 130"/>
                <a:gd name="T26" fmla="*/ 207 w 215"/>
                <a:gd name="T27" fmla="*/ 89 h 130"/>
                <a:gd name="T28" fmla="*/ 193 w 215"/>
                <a:gd name="T29" fmla="*/ 89 h 130"/>
                <a:gd name="T30" fmla="*/ 185 w 215"/>
                <a:gd name="T31" fmla="*/ 89 h 130"/>
                <a:gd name="T32" fmla="*/ 181 w 215"/>
                <a:gd name="T33" fmla="*/ 89 h 130"/>
                <a:gd name="T34" fmla="*/ 170 w 215"/>
                <a:gd name="T35" fmla="*/ 93 h 130"/>
                <a:gd name="T36" fmla="*/ 167 w 215"/>
                <a:gd name="T37" fmla="*/ 93 h 130"/>
                <a:gd name="T38" fmla="*/ 152 w 215"/>
                <a:gd name="T39" fmla="*/ 97 h 130"/>
                <a:gd name="T40" fmla="*/ 141 w 215"/>
                <a:gd name="T41" fmla="*/ 97 h 130"/>
                <a:gd name="T42" fmla="*/ 130 w 215"/>
                <a:gd name="T43" fmla="*/ 101 h 130"/>
                <a:gd name="T44" fmla="*/ 126 w 215"/>
                <a:gd name="T45" fmla="*/ 104 h 130"/>
                <a:gd name="T46" fmla="*/ 118 w 215"/>
                <a:gd name="T47" fmla="*/ 104 h 130"/>
                <a:gd name="T48" fmla="*/ 104 w 215"/>
                <a:gd name="T49" fmla="*/ 101 h 130"/>
                <a:gd name="T50" fmla="*/ 93 w 215"/>
                <a:gd name="T51" fmla="*/ 97 h 130"/>
                <a:gd name="T52" fmla="*/ 81 w 215"/>
                <a:gd name="T53" fmla="*/ 93 h 130"/>
                <a:gd name="T54" fmla="*/ 74 w 215"/>
                <a:gd name="T55" fmla="*/ 93 h 130"/>
                <a:gd name="T56" fmla="*/ 74 w 215"/>
                <a:gd name="T57" fmla="*/ 101 h 130"/>
                <a:gd name="T58" fmla="*/ 70 w 215"/>
                <a:gd name="T59" fmla="*/ 108 h 130"/>
                <a:gd name="T60" fmla="*/ 67 w 215"/>
                <a:gd name="T61" fmla="*/ 112 h 130"/>
                <a:gd name="T62" fmla="*/ 59 w 215"/>
                <a:gd name="T63" fmla="*/ 112 h 130"/>
                <a:gd name="T64" fmla="*/ 44 w 215"/>
                <a:gd name="T65" fmla="*/ 115 h 130"/>
                <a:gd name="T66" fmla="*/ 30 w 215"/>
                <a:gd name="T67" fmla="*/ 130 h 130"/>
                <a:gd name="T68" fmla="*/ 30 w 215"/>
                <a:gd name="T69" fmla="*/ 123 h 130"/>
                <a:gd name="T70" fmla="*/ 15 w 215"/>
                <a:gd name="T71" fmla="*/ 108 h 130"/>
                <a:gd name="T72" fmla="*/ 4 w 215"/>
                <a:gd name="T73" fmla="*/ 101 h 130"/>
                <a:gd name="T74" fmla="*/ 4 w 215"/>
                <a:gd name="T75" fmla="*/ 82 h 130"/>
                <a:gd name="T76" fmla="*/ 4 w 215"/>
                <a:gd name="T77" fmla="*/ 75 h 130"/>
                <a:gd name="T78" fmla="*/ 15 w 215"/>
                <a:gd name="T79" fmla="*/ 56 h 130"/>
                <a:gd name="T80" fmla="*/ 22 w 215"/>
                <a:gd name="T81" fmla="*/ 52 h 130"/>
                <a:gd name="T82" fmla="*/ 33 w 215"/>
                <a:gd name="T83" fmla="*/ 56 h 130"/>
                <a:gd name="T84" fmla="*/ 37 w 215"/>
                <a:gd name="T85" fmla="*/ 49 h 130"/>
                <a:gd name="T86" fmla="*/ 48 w 215"/>
                <a:gd name="T87" fmla="*/ 52 h 130"/>
                <a:gd name="T88" fmla="*/ 70 w 215"/>
                <a:gd name="T89" fmla="*/ 45 h 130"/>
                <a:gd name="T90" fmla="*/ 74 w 215"/>
                <a:gd name="T91" fmla="*/ 38 h 130"/>
                <a:gd name="T92" fmla="*/ 78 w 215"/>
                <a:gd name="T93" fmla="*/ 30 h 130"/>
                <a:gd name="T94" fmla="*/ 93 w 215"/>
                <a:gd name="T95" fmla="*/ 34 h 130"/>
                <a:gd name="T96" fmla="*/ 107 w 215"/>
                <a:gd name="T97" fmla="*/ 26 h 130"/>
                <a:gd name="T98" fmla="*/ 107 w 215"/>
                <a:gd name="T99" fmla="*/ 19 h 130"/>
                <a:gd name="T100" fmla="*/ 115 w 215"/>
                <a:gd name="T101" fmla="*/ 12 h 130"/>
                <a:gd name="T102" fmla="*/ 122 w 215"/>
                <a:gd name="T103" fmla="*/ 4 h 130"/>
                <a:gd name="T104" fmla="*/ 137 w 215"/>
                <a:gd name="T10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5" h="130">
                  <a:moveTo>
                    <a:pt x="137" y="0"/>
                  </a:move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41" y="8"/>
                  </a:lnTo>
                  <a:lnTo>
                    <a:pt x="141" y="8"/>
                  </a:lnTo>
                  <a:lnTo>
                    <a:pt x="144" y="15"/>
                  </a:lnTo>
                  <a:lnTo>
                    <a:pt x="148" y="19"/>
                  </a:lnTo>
                  <a:lnTo>
                    <a:pt x="152" y="23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48" y="34"/>
                  </a:lnTo>
                  <a:lnTo>
                    <a:pt x="148" y="38"/>
                  </a:lnTo>
                  <a:lnTo>
                    <a:pt x="155" y="38"/>
                  </a:lnTo>
                  <a:lnTo>
                    <a:pt x="155" y="34"/>
                  </a:lnTo>
                  <a:lnTo>
                    <a:pt x="159" y="34"/>
                  </a:lnTo>
                  <a:lnTo>
                    <a:pt x="163" y="38"/>
                  </a:lnTo>
                  <a:lnTo>
                    <a:pt x="159" y="38"/>
                  </a:lnTo>
                  <a:lnTo>
                    <a:pt x="159" y="41"/>
                  </a:lnTo>
                  <a:lnTo>
                    <a:pt x="163" y="45"/>
                  </a:lnTo>
                  <a:lnTo>
                    <a:pt x="167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4" y="49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185" y="60"/>
                  </a:lnTo>
                  <a:lnTo>
                    <a:pt x="185" y="64"/>
                  </a:lnTo>
                  <a:lnTo>
                    <a:pt x="189" y="60"/>
                  </a:lnTo>
                  <a:lnTo>
                    <a:pt x="193" y="64"/>
                  </a:lnTo>
                  <a:lnTo>
                    <a:pt x="193" y="67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200" y="75"/>
                  </a:lnTo>
                  <a:lnTo>
                    <a:pt x="200" y="75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7" y="78"/>
                  </a:lnTo>
                  <a:lnTo>
                    <a:pt x="211" y="82"/>
                  </a:lnTo>
                  <a:lnTo>
                    <a:pt x="207" y="82"/>
                  </a:lnTo>
                  <a:lnTo>
                    <a:pt x="211" y="86"/>
                  </a:lnTo>
                  <a:lnTo>
                    <a:pt x="211" y="89"/>
                  </a:lnTo>
                  <a:lnTo>
                    <a:pt x="215" y="89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11" y="89"/>
                  </a:lnTo>
                  <a:lnTo>
                    <a:pt x="207" y="89"/>
                  </a:lnTo>
                  <a:lnTo>
                    <a:pt x="204" y="93"/>
                  </a:lnTo>
                  <a:lnTo>
                    <a:pt x="204" y="93"/>
                  </a:lnTo>
                  <a:lnTo>
                    <a:pt x="196" y="93"/>
                  </a:lnTo>
                  <a:lnTo>
                    <a:pt x="193" y="89"/>
                  </a:lnTo>
                  <a:lnTo>
                    <a:pt x="193" y="89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85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4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3" y="93"/>
                  </a:lnTo>
                  <a:lnTo>
                    <a:pt x="155" y="93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1" y="97"/>
                  </a:lnTo>
                  <a:lnTo>
                    <a:pt x="137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0" y="101"/>
                  </a:lnTo>
                  <a:lnTo>
                    <a:pt x="130" y="104"/>
                  </a:lnTo>
                  <a:lnTo>
                    <a:pt x="133" y="104"/>
                  </a:lnTo>
                  <a:lnTo>
                    <a:pt x="130" y="104"/>
                  </a:lnTo>
                  <a:lnTo>
                    <a:pt x="126" y="104"/>
                  </a:lnTo>
                  <a:lnTo>
                    <a:pt x="126" y="104"/>
                  </a:lnTo>
                  <a:lnTo>
                    <a:pt x="122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5" y="104"/>
                  </a:lnTo>
                  <a:lnTo>
                    <a:pt x="111" y="104"/>
                  </a:lnTo>
                  <a:lnTo>
                    <a:pt x="107" y="104"/>
                  </a:lnTo>
                  <a:lnTo>
                    <a:pt x="104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6" y="97"/>
                  </a:lnTo>
                  <a:lnTo>
                    <a:pt x="93" y="97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5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8" y="93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4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67" y="112"/>
                  </a:lnTo>
                  <a:lnTo>
                    <a:pt x="67" y="115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9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12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1" y="115"/>
                  </a:lnTo>
                  <a:lnTo>
                    <a:pt x="37" y="119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27"/>
                  </a:lnTo>
                  <a:lnTo>
                    <a:pt x="30" y="123"/>
                  </a:lnTo>
                  <a:lnTo>
                    <a:pt x="22" y="123"/>
                  </a:lnTo>
                  <a:lnTo>
                    <a:pt x="22" y="119"/>
                  </a:lnTo>
                  <a:lnTo>
                    <a:pt x="18" y="115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1" y="104"/>
                  </a:lnTo>
                  <a:lnTo>
                    <a:pt x="7" y="101"/>
                  </a:lnTo>
                  <a:lnTo>
                    <a:pt x="4" y="101"/>
                  </a:lnTo>
                  <a:lnTo>
                    <a:pt x="4" y="93"/>
                  </a:lnTo>
                  <a:lnTo>
                    <a:pt x="4" y="89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4" y="78"/>
                  </a:lnTo>
                  <a:lnTo>
                    <a:pt x="0" y="7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15" y="60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3" y="52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1" y="52"/>
                  </a:lnTo>
                  <a:lnTo>
                    <a:pt x="41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9"/>
                  </a:lnTo>
                  <a:lnTo>
                    <a:pt x="67" y="45"/>
                  </a:lnTo>
                  <a:lnTo>
                    <a:pt x="70" y="45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5" y="34"/>
                  </a:lnTo>
                  <a:lnTo>
                    <a:pt x="89" y="34"/>
                  </a:lnTo>
                  <a:lnTo>
                    <a:pt x="93" y="34"/>
                  </a:lnTo>
                  <a:lnTo>
                    <a:pt x="100" y="30"/>
                  </a:lnTo>
                  <a:lnTo>
                    <a:pt x="104" y="30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4" y="23"/>
                  </a:lnTo>
                  <a:lnTo>
                    <a:pt x="107" y="23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5" y="15"/>
                  </a:lnTo>
                  <a:lnTo>
                    <a:pt x="115" y="12"/>
                  </a:lnTo>
                  <a:lnTo>
                    <a:pt x="118" y="12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3" y="4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4488589" y="2517214"/>
              <a:ext cx="328091" cy="277912"/>
            </a:xfrm>
            <a:custGeom>
              <a:avLst/>
              <a:gdLst>
                <a:gd name="T0" fmla="*/ 237 w 255"/>
                <a:gd name="T1" fmla="*/ 208 h 216"/>
                <a:gd name="T2" fmla="*/ 248 w 255"/>
                <a:gd name="T3" fmla="*/ 60 h 216"/>
                <a:gd name="T4" fmla="*/ 244 w 255"/>
                <a:gd name="T5" fmla="*/ 49 h 216"/>
                <a:gd name="T6" fmla="*/ 248 w 255"/>
                <a:gd name="T7" fmla="*/ 41 h 216"/>
                <a:gd name="T8" fmla="*/ 244 w 255"/>
                <a:gd name="T9" fmla="*/ 34 h 216"/>
                <a:gd name="T10" fmla="*/ 248 w 255"/>
                <a:gd name="T11" fmla="*/ 23 h 216"/>
                <a:gd name="T12" fmla="*/ 244 w 255"/>
                <a:gd name="T13" fmla="*/ 19 h 216"/>
                <a:gd name="T14" fmla="*/ 237 w 255"/>
                <a:gd name="T15" fmla="*/ 19 h 216"/>
                <a:gd name="T16" fmla="*/ 226 w 255"/>
                <a:gd name="T17" fmla="*/ 15 h 216"/>
                <a:gd name="T18" fmla="*/ 215 w 255"/>
                <a:gd name="T19" fmla="*/ 12 h 216"/>
                <a:gd name="T20" fmla="*/ 215 w 255"/>
                <a:gd name="T21" fmla="*/ 12 h 216"/>
                <a:gd name="T22" fmla="*/ 207 w 255"/>
                <a:gd name="T23" fmla="*/ 4 h 216"/>
                <a:gd name="T24" fmla="*/ 200 w 255"/>
                <a:gd name="T25" fmla="*/ 4 h 216"/>
                <a:gd name="T26" fmla="*/ 196 w 255"/>
                <a:gd name="T27" fmla="*/ 4 h 216"/>
                <a:gd name="T28" fmla="*/ 189 w 255"/>
                <a:gd name="T29" fmla="*/ 4 h 216"/>
                <a:gd name="T30" fmla="*/ 178 w 255"/>
                <a:gd name="T31" fmla="*/ 4 h 216"/>
                <a:gd name="T32" fmla="*/ 166 w 255"/>
                <a:gd name="T33" fmla="*/ 12 h 216"/>
                <a:gd name="T34" fmla="*/ 163 w 255"/>
                <a:gd name="T35" fmla="*/ 19 h 216"/>
                <a:gd name="T36" fmla="*/ 166 w 255"/>
                <a:gd name="T37" fmla="*/ 30 h 216"/>
                <a:gd name="T38" fmla="*/ 166 w 255"/>
                <a:gd name="T39" fmla="*/ 38 h 216"/>
                <a:gd name="T40" fmla="*/ 163 w 255"/>
                <a:gd name="T41" fmla="*/ 45 h 216"/>
                <a:gd name="T42" fmla="*/ 152 w 255"/>
                <a:gd name="T43" fmla="*/ 49 h 216"/>
                <a:gd name="T44" fmla="*/ 141 w 255"/>
                <a:gd name="T45" fmla="*/ 41 h 216"/>
                <a:gd name="T46" fmla="*/ 126 w 255"/>
                <a:gd name="T47" fmla="*/ 34 h 216"/>
                <a:gd name="T48" fmla="*/ 107 w 255"/>
                <a:gd name="T49" fmla="*/ 30 h 216"/>
                <a:gd name="T50" fmla="*/ 100 w 255"/>
                <a:gd name="T51" fmla="*/ 30 h 216"/>
                <a:gd name="T52" fmla="*/ 89 w 255"/>
                <a:gd name="T53" fmla="*/ 19 h 216"/>
                <a:gd name="T54" fmla="*/ 85 w 255"/>
                <a:gd name="T55" fmla="*/ 12 h 216"/>
                <a:gd name="T56" fmla="*/ 70 w 255"/>
                <a:gd name="T57" fmla="*/ 4 h 216"/>
                <a:gd name="T58" fmla="*/ 55 w 255"/>
                <a:gd name="T59" fmla="*/ 4 h 216"/>
                <a:gd name="T60" fmla="*/ 37 w 255"/>
                <a:gd name="T61" fmla="*/ 4 h 216"/>
                <a:gd name="T62" fmla="*/ 29 w 255"/>
                <a:gd name="T63" fmla="*/ 0 h 216"/>
                <a:gd name="T64" fmla="*/ 29 w 255"/>
                <a:gd name="T65" fmla="*/ 8 h 216"/>
                <a:gd name="T66" fmla="*/ 29 w 255"/>
                <a:gd name="T67" fmla="*/ 15 h 216"/>
                <a:gd name="T68" fmla="*/ 18 w 255"/>
                <a:gd name="T69" fmla="*/ 23 h 216"/>
                <a:gd name="T70" fmla="*/ 11 w 255"/>
                <a:gd name="T71" fmla="*/ 23 h 216"/>
                <a:gd name="T72" fmla="*/ 7 w 255"/>
                <a:gd name="T73" fmla="*/ 26 h 216"/>
                <a:gd name="T74" fmla="*/ 11 w 255"/>
                <a:gd name="T75" fmla="*/ 34 h 216"/>
                <a:gd name="T76" fmla="*/ 11 w 255"/>
                <a:gd name="T77" fmla="*/ 38 h 216"/>
                <a:gd name="T78" fmla="*/ 7 w 255"/>
                <a:gd name="T79" fmla="*/ 41 h 216"/>
                <a:gd name="T80" fmla="*/ 4 w 255"/>
                <a:gd name="T81" fmla="*/ 45 h 216"/>
                <a:gd name="T82" fmla="*/ 0 w 255"/>
                <a:gd name="T83" fmla="*/ 45 h 216"/>
                <a:gd name="T84" fmla="*/ 0 w 255"/>
                <a:gd name="T85" fmla="*/ 49 h 216"/>
                <a:gd name="T86" fmla="*/ 0 w 255"/>
                <a:gd name="T87" fmla="*/ 52 h 216"/>
                <a:gd name="T88" fmla="*/ 4 w 255"/>
                <a:gd name="T89" fmla="*/ 67 h 216"/>
                <a:gd name="T90" fmla="*/ 4 w 255"/>
                <a:gd name="T91" fmla="*/ 75 h 216"/>
                <a:gd name="T92" fmla="*/ 7 w 255"/>
                <a:gd name="T93" fmla="*/ 86 h 216"/>
                <a:gd name="T94" fmla="*/ 4 w 255"/>
                <a:gd name="T95" fmla="*/ 97 h 216"/>
                <a:gd name="T96" fmla="*/ 7 w 255"/>
                <a:gd name="T97" fmla="*/ 104 h 216"/>
                <a:gd name="T98" fmla="*/ 0 w 255"/>
                <a:gd name="T99" fmla="*/ 108 h 216"/>
                <a:gd name="T100" fmla="*/ 0 w 255"/>
                <a:gd name="T101" fmla="*/ 112 h 216"/>
                <a:gd name="T102" fmla="*/ 4 w 255"/>
                <a:gd name="T103" fmla="*/ 119 h 216"/>
                <a:gd name="T104" fmla="*/ 7 w 255"/>
                <a:gd name="T105" fmla="*/ 127 h 216"/>
                <a:gd name="T106" fmla="*/ 11 w 255"/>
                <a:gd name="T107" fmla="*/ 130 h 216"/>
                <a:gd name="T108" fmla="*/ 11 w 255"/>
                <a:gd name="T109" fmla="*/ 138 h 216"/>
                <a:gd name="T110" fmla="*/ 15 w 255"/>
                <a:gd name="T111" fmla="*/ 141 h 216"/>
                <a:gd name="T112" fmla="*/ 26 w 255"/>
                <a:gd name="T113" fmla="*/ 141 h 216"/>
                <a:gd name="T114" fmla="*/ 33 w 255"/>
                <a:gd name="T115" fmla="*/ 145 h 216"/>
                <a:gd name="T116" fmla="*/ 37 w 255"/>
                <a:gd name="T117" fmla="*/ 153 h 216"/>
                <a:gd name="T118" fmla="*/ 41 w 255"/>
                <a:gd name="T119" fmla="*/ 156 h 216"/>
                <a:gd name="T120" fmla="*/ 74 w 255"/>
                <a:gd name="T121" fmla="*/ 167 h 216"/>
                <a:gd name="T122" fmla="*/ 237 w 255"/>
                <a:gd name="T123" fmla="*/ 216 h 216"/>
                <a:gd name="T124" fmla="*/ 237 w 255"/>
                <a:gd name="T12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" h="216">
                  <a:moveTo>
                    <a:pt x="237" y="216"/>
                  </a:moveTo>
                  <a:lnTo>
                    <a:pt x="237" y="208"/>
                  </a:lnTo>
                  <a:lnTo>
                    <a:pt x="255" y="208"/>
                  </a:lnTo>
                  <a:lnTo>
                    <a:pt x="248" y="60"/>
                  </a:lnTo>
                  <a:lnTo>
                    <a:pt x="244" y="52"/>
                  </a:lnTo>
                  <a:lnTo>
                    <a:pt x="244" y="49"/>
                  </a:lnTo>
                  <a:lnTo>
                    <a:pt x="244" y="45"/>
                  </a:lnTo>
                  <a:lnTo>
                    <a:pt x="248" y="41"/>
                  </a:lnTo>
                  <a:lnTo>
                    <a:pt x="248" y="38"/>
                  </a:lnTo>
                  <a:lnTo>
                    <a:pt x="244" y="34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8" y="19"/>
                  </a:lnTo>
                  <a:lnTo>
                    <a:pt x="244" y="19"/>
                  </a:lnTo>
                  <a:lnTo>
                    <a:pt x="240" y="15"/>
                  </a:lnTo>
                  <a:lnTo>
                    <a:pt x="237" y="19"/>
                  </a:lnTo>
                  <a:lnTo>
                    <a:pt x="226" y="15"/>
                  </a:lnTo>
                  <a:lnTo>
                    <a:pt x="226" y="15"/>
                  </a:lnTo>
                  <a:lnTo>
                    <a:pt x="222" y="15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200" y="4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92" y="4"/>
                  </a:lnTo>
                  <a:lnTo>
                    <a:pt x="189" y="4"/>
                  </a:lnTo>
                  <a:lnTo>
                    <a:pt x="185" y="4"/>
                  </a:lnTo>
                  <a:lnTo>
                    <a:pt x="178" y="4"/>
                  </a:lnTo>
                  <a:lnTo>
                    <a:pt x="170" y="8"/>
                  </a:lnTo>
                  <a:lnTo>
                    <a:pt x="166" y="12"/>
                  </a:lnTo>
                  <a:lnTo>
                    <a:pt x="166" y="15"/>
                  </a:lnTo>
                  <a:lnTo>
                    <a:pt x="163" y="19"/>
                  </a:lnTo>
                  <a:lnTo>
                    <a:pt x="163" y="26"/>
                  </a:lnTo>
                  <a:lnTo>
                    <a:pt x="166" y="30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3" y="41"/>
                  </a:lnTo>
                  <a:lnTo>
                    <a:pt x="163" y="45"/>
                  </a:lnTo>
                  <a:lnTo>
                    <a:pt x="155" y="49"/>
                  </a:lnTo>
                  <a:lnTo>
                    <a:pt x="152" y="49"/>
                  </a:lnTo>
                  <a:lnTo>
                    <a:pt x="144" y="49"/>
                  </a:lnTo>
                  <a:lnTo>
                    <a:pt x="141" y="41"/>
                  </a:lnTo>
                  <a:lnTo>
                    <a:pt x="133" y="38"/>
                  </a:lnTo>
                  <a:lnTo>
                    <a:pt x="126" y="34"/>
                  </a:lnTo>
                  <a:lnTo>
                    <a:pt x="115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89" y="19"/>
                  </a:lnTo>
                  <a:lnTo>
                    <a:pt x="89" y="15"/>
                  </a:lnTo>
                  <a:lnTo>
                    <a:pt x="85" y="12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63" y="4"/>
                  </a:lnTo>
                  <a:lnTo>
                    <a:pt x="55" y="4"/>
                  </a:lnTo>
                  <a:lnTo>
                    <a:pt x="44" y="4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5"/>
                  </a:lnTo>
                  <a:lnTo>
                    <a:pt x="18" y="19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1" y="2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56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4" y="82"/>
                  </a:lnTo>
                  <a:lnTo>
                    <a:pt x="7" y="86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7" y="101"/>
                  </a:lnTo>
                  <a:lnTo>
                    <a:pt x="7" y="104"/>
                  </a:lnTo>
                  <a:lnTo>
                    <a:pt x="4" y="104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9"/>
                  </a:lnTo>
                  <a:lnTo>
                    <a:pt x="7" y="123"/>
                  </a:lnTo>
                  <a:lnTo>
                    <a:pt x="7" y="127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4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41"/>
                  </a:lnTo>
                  <a:lnTo>
                    <a:pt x="22" y="141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70" y="164"/>
                  </a:lnTo>
                  <a:lnTo>
                    <a:pt x="74" y="167"/>
                  </a:lnTo>
                  <a:lnTo>
                    <a:pt x="107" y="153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Freeform 111"/>
            <p:cNvSpPr>
              <a:spLocks noEditPoints="1"/>
            </p:cNvSpPr>
            <p:nvPr/>
          </p:nvSpPr>
          <p:spPr bwMode="auto">
            <a:xfrm>
              <a:off x="4444842" y="2427150"/>
              <a:ext cx="81058" cy="147963"/>
            </a:xfrm>
            <a:custGeom>
              <a:avLst/>
              <a:gdLst>
                <a:gd name="T0" fmla="*/ 38 w 63"/>
                <a:gd name="T1" fmla="*/ 115 h 115"/>
                <a:gd name="T2" fmla="*/ 41 w 63"/>
                <a:gd name="T3" fmla="*/ 115 h 115"/>
                <a:gd name="T4" fmla="*/ 45 w 63"/>
                <a:gd name="T5" fmla="*/ 111 h 115"/>
                <a:gd name="T6" fmla="*/ 45 w 63"/>
                <a:gd name="T7" fmla="*/ 108 h 115"/>
                <a:gd name="T8" fmla="*/ 41 w 63"/>
                <a:gd name="T9" fmla="*/ 100 h 115"/>
                <a:gd name="T10" fmla="*/ 41 w 63"/>
                <a:gd name="T11" fmla="*/ 96 h 115"/>
                <a:gd name="T12" fmla="*/ 49 w 63"/>
                <a:gd name="T13" fmla="*/ 93 h 115"/>
                <a:gd name="T14" fmla="*/ 52 w 63"/>
                <a:gd name="T15" fmla="*/ 89 h 115"/>
                <a:gd name="T16" fmla="*/ 63 w 63"/>
                <a:gd name="T17" fmla="*/ 78 h 115"/>
                <a:gd name="T18" fmla="*/ 63 w 63"/>
                <a:gd name="T19" fmla="*/ 70 h 115"/>
                <a:gd name="T20" fmla="*/ 60 w 63"/>
                <a:gd name="T21" fmla="*/ 70 h 115"/>
                <a:gd name="T22" fmla="*/ 56 w 63"/>
                <a:gd name="T23" fmla="*/ 67 h 115"/>
                <a:gd name="T24" fmla="*/ 52 w 63"/>
                <a:gd name="T25" fmla="*/ 63 h 115"/>
                <a:gd name="T26" fmla="*/ 52 w 63"/>
                <a:gd name="T27" fmla="*/ 63 h 115"/>
                <a:gd name="T28" fmla="*/ 49 w 63"/>
                <a:gd name="T29" fmla="*/ 63 h 115"/>
                <a:gd name="T30" fmla="*/ 45 w 63"/>
                <a:gd name="T31" fmla="*/ 63 h 115"/>
                <a:gd name="T32" fmla="*/ 38 w 63"/>
                <a:gd name="T33" fmla="*/ 56 h 115"/>
                <a:gd name="T34" fmla="*/ 49 w 63"/>
                <a:gd name="T35" fmla="*/ 44 h 115"/>
                <a:gd name="T36" fmla="*/ 52 w 63"/>
                <a:gd name="T37" fmla="*/ 41 h 115"/>
                <a:gd name="T38" fmla="*/ 56 w 63"/>
                <a:gd name="T39" fmla="*/ 37 h 115"/>
                <a:gd name="T40" fmla="*/ 52 w 63"/>
                <a:gd name="T41" fmla="*/ 33 h 115"/>
                <a:gd name="T42" fmla="*/ 49 w 63"/>
                <a:gd name="T43" fmla="*/ 26 h 115"/>
                <a:gd name="T44" fmla="*/ 45 w 63"/>
                <a:gd name="T45" fmla="*/ 19 h 115"/>
                <a:gd name="T46" fmla="*/ 49 w 63"/>
                <a:gd name="T47" fmla="*/ 15 h 115"/>
                <a:gd name="T48" fmla="*/ 52 w 63"/>
                <a:gd name="T49" fmla="*/ 7 h 115"/>
                <a:gd name="T50" fmla="*/ 45 w 63"/>
                <a:gd name="T51" fmla="*/ 11 h 115"/>
                <a:gd name="T52" fmla="*/ 41 w 63"/>
                <a:gd name="T53" fmla="*/ 11 h 115"/>
                <a:gd name="T54" fmla="*/ 38 w 63"/>
                <a:gd name="T55" fmla="*/ 4 h 115"/>
                <a:gd name="T56" fmla="*/ 34 w 63"/>
                <a:gd name="T57" fmla="*/ 0 h 115"/>
                <a:gd name="T58" fmla="*/ 30 w 63"/>
                <a:gd name="T59" fmla="*/ 4 h 115"/>
                <a:gd name="T60" fmla="*/ 26 w 63"/>
                <a:gd name="T61" fmla="*/ 4 h 115"/>
                <a:gd name="T62" fmla="*/ 15 w 63"/>
                <a:gd name="T63" fmla="*/ 7 h 115"/>
                <a:gd name="T64" fmla="*/ 15 w 63"/>
                <a:gd name="T65" fmla="*/ 11 h 115"/>
                <a:gd name="T66" fmla="*/ 15 w 63"/>
                <a:gd name="T67" fmla="*/ 15 h 115"/>
                <a:gd name="T68" fmla="*/ 12 w 63"/>
                <a:gd name="T69" fmla="*/ 30 h 115"/>
                <a:gd name="T70" fmla="*/ 15 w 63"/>
                <a:gd name="T71" fmla="*/ 33 h 115"/>
                <a:gd name="T72" fmla="*/ 15 w 63"/>
                <a:gd name="T73" fmla="*/ 37 h 115"/>
                <a:gd name="T74" fmla="*/ 15 w 63"/>
                <a:gd name="T75" fmla="*/ 41 h 115"/>
                <a:gd name="T76" fmla="*/ 12 w 63"/>
                <a:gd name="T77" fmla="*/ 48 h 115"/>
                <a:gd name="T78" fmla="*/ 8 w 63"/>
                <a:gd name="T79" fmla="*/ 52 h 115"/>
                <a:gd name="T80" fmla="*/ 4 w 63"/>
                <a:gd name="T81" fmla="*/ 56 h 115"/>
                <a:gd name="T82" fmla="*/ 0 w 63"/>
                <a:gd name="T83" fmla="*/ 63 h 115"/>
                <a:gd name="T84" fmla="*/ 4 w 63"/>
                <a:gd name="T85" fmla="*/ 67 h 115"/>
                <a:gd name="T86" fmla="*/ 8 w 63"/>
                <a:gd name="T87" fmla="*/ 70 h 115"/>
                <a:gd name="T88" fmla="*/ 12 w 63"/>
                <a:gd name="T89" fmla="*/ 78 h 115"/>
                <a:gd name="T90" fmla="*/ 19 w 63"/>
                <a:gd name="T91" fmla="*/ 82 h 115"/>
                <a:gd name="T92" fmla="*/ 26 w 63"/>
                <a:gd name="T93" fmla="*/ 85 h 115"/>
                <a:gd name="T94" fmla="*/ 34 w 63"/>
                <a:gd name="T95" fmla="*/ 115 h 115"/>
                <a:gd name="T96" fmla="*/ 49 w 63"/>
                <a:gd name="T97" fmla="*/ 59 h 115"/>
                <a:gd name="T98" fmla="*/ 56 w 63"/>
                <a:gd name="T99" fmla="*/ 59 h 115"/>
                <a:gd name="T100" fmla="*/ 49 w 63"/>
                <a:gd name="T101" fmla="*/ 5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15">
                  <a:moveTo>
                    <a:pt x="34" y="115"/>
                  </a:moveTo>
                  <a:lnTo>
                    <a:pt x="38" y="115"/>
                  </a:lnTo>
                  <a:lnTo>
                    <a:pt x="38" y="115"/>
                  </a:lnTo>
                  <a:lnTo>
                    <a:pt x="41" y="115"/>
                  </a:lnTo>
                  <a:lnTo>
                    <a:pt x="41" y="111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4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52" y="93"/>
                  </a:lnTo>
                  <a:lnTo>
                    <a:pt x="52" y="89"/>
                  </a:lnTo>
                  <a:lnTo>
                    <a:pt x="63" y="85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0" y="70"/>
                  </a:lnTo>
                  <a:lnTo>
                    <a:pt x="56" y="67"/>
                  </a:lnTo>
                  <a:lnTo>
                    <a:pt x="56" y="67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7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41" y="59"/>
                  </a:lnTo>
                  <a:lnTo>
                    <a:pt x="38" y="56"/>
                  </a:lnTo>
                  <a:lnTo>
                    <a:pt x="41" y="52"/>
                  </a:lnTo>
                  <a:lnTo>
                    <a:pt x="49" y="44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0"/>
                  </a:lnTo>
                  <a:lnTo>
                    <a:pt x="49" y="26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22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6" y="85"/>
                  </a:lnTo>
                  <a:lnTo>
                    <a:pt x="34" y="115"/>
                  </a:lnTo>
                  <a:lnTo>
                    <a:pt x="34" y="115"/>
                  </a:lnTo>
                  <a:close/>
                  <a:moveTo>
                    <a:pt x="49" y="59"/>
                  </a:moveTo>
                  <a:lnTo>
                    <a:pt x="49" y="59"/>
                  </a:lnTo>
                  <a:lnTo>
                    <a:pt x="52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49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116753" y="2432297"/>
              <a:ext cx="424588" cy="371837"/>
            </a:xfrm>
            <a:custGeom>
              <a:avLst/>
              <a:gdLst>
                <a:gd name="T0" fmla="*/ 326 w 330"/>
                <a:gd name="T1" fmla="*/ 219 h 289"/>
                <a:gd name="T2" fmla="*/ 318 w 330"/>
                <a:gd name="T3" fmla="*/ 207 h 289"/>
                <a:gd name="T4" fmla="*/ 304 w 330"/>
                <a:gd name="T5" fmla="*/ 207 h 289"/>
                <a:gd name="T6" fmla="*/ 300 w 330"/>
                <a:gd name="T7" fmla="*/ 200 h 289"/>
                <a:gd name="T8" fmla="*/ 296 w 330"/>
                <a:gd name="T9" fmla="*/ 193 h 289"/>
                <a:gd name="T10" fmla="*/ 289 w 330"/>
                <a:gd name="T11" fmla="*/ 178 h 289"/>
                <a:gd name="T12" fmla="*/ 289 w 330"/>
                <a:gd name="T13" fmla="*/ 174 h 289"/>
                <a:gd name="T14" fmla="*/ 296 w 330"/>
                <a:gd name="T15" fmla="*/ 167 h 289"/>
                <a:gd name="T16" fmla="*/ 296 w 330"/>
                <a:gd name="T17" fmla="*/ 152 h 289"/>
                <a:gd name="T18" fmla="*/ 293 w 330"/>
                <a:gd name="T19" fmla="*/ 137 h 289"/>
                <a:gd name="T20" fmla="*/ 289 w 330"/>
                <a:gd name="T21" fmla="*/ 118 h 289"/>
                <a:gd name="T22" fmla="*/ 289 w 330"/>
                <a:gd name="T23" fmla="*/ 111 h 289"/>
                <a:gd name="T24" fmla="*/ 274 w 330"/>
                <a:gd name="T25" fmla="*/ 78 h 289"/>
                <a:gd name="T26" fmla="*/ 267 w 330"/>
                <a:gd name="T27" fmla="*/ 70 h 289"/>
                <a:gd name="T28" fmla="*/ 259 w 330"/>
                <a:gd name="T29" fmla="*/ 63 h 289"/>
                <a:gd name="T30" fmla="*/ 255 w 330"/>
                <a:gd name="T31" fmla="*/ 59 h 289"/>
                <a:gd name="T32" fmla="*/ 263 w 330"/>
                <a:gd name="T33" fmla="*/ 48 h 289"/>
                <a:gd name="T34" fmla="*/ 267 w 330"/>
                <a:gd name="T35" fmla="*/ 37 h 289"/>
                <a:gd name="T36" fmla="*/ 270 w 330"/>
                <a:gd name="T37" fmla="*/ 33 h 289"/>
                <a:gd name="T38" fmla="*/ 267 w 330"/>
                <a:gd name="T39" fmla="*/ 29 h 289"/>
                <a:gd name="T40" fmla="*/ 270 w 330"/>
                <a:gd name="T41" fmla="*/ 11 h 289"/>
                <a:gd name="T42" fmla="*/ 270 w 330"/>
                <a:gd name="T43" fmla="*/ 3 h 289"/>
                <a:gd name="T44" fmla="*/ 263 w 330"/>
                <a:gd name="T45" fmla="*/ 3 h 289"/>
                <a:gd name="T46" fmla="*/ 248 w 330"/>
                <a:gd name="T47" fmla="*/ 0 h 289"/>
                <a:gd name="T48" fmla="*/ 241 w 330"/>
                <a:gd name="T49" fmla="*/ 3 h 289"/>
                <a:gd name="T50" fmla="*/ 233 w 330"/>
                <a:gd name="T51" fmla="*/ 0 h 289"/>
                <a:gd name="T52" fmla="*/ 226 w 330"/>
                <a:gd name="T53" fmla="*/ 7 h 289"/>
                <a:gd name="T54" fmla="*/ 218 w 330"/>
                <a:gd name="T55" fmla="*/ 7 h 289"/>
                <a:gd name="T56" fmla="*/ 207 w 330"/>
                <a:gd name="T57" fmla="*/ 3 h 289"/>
                <a:gd name="T58" fmla="*/ 200 w 330"/>
                <a:gd name="T59" fmla="*/ 3 h 289"/>
                <a:gd name="T60" fmla="*/ 193 w 330"/>
                <a:gd name="T61" fmla="*/ 3 h 289"/>
                <a:gd name="T62" fmla="*/ 185 w 330"/>
                <a:gd name="T63" fmla="*/ 7 h 289"/>
                <a:gd name="T64" fmla="*/ 174 w 330"/>
                <a:gd name="T65" fmla="*/ 7 h 289"/>
                <a:gd name="T66" fmla="*/ 159 w 330"/>
                <a:gd name="T67" fmla="*/ 7 h 289"/>
                <a:gd name="T68" fmla="*/ 144 w 330"/>
                <a:gd name="T69" fmla="*/ 15 h 289"/>
                <a:gd name="T70" fmla="*/ 141 w 330"/>
                <a:gd name="T71" fmla="*/ 22 h 289"/>
                <a:gd name="T72" fmla="*/ 133 w 330"/>
                <a:gd name="T73" fmla="*/ 22 h 289"/>
                <a:gd name="T74" fmla="*/ 126 w 330"/>
                <a:gd name="T75" fmla="*/ 22 h 289"/>
                <a:gd name="T76" fmla="*/ 118 w 330"/>
                <a:gd name="T77" fmla="*/ 29 h 289"/>
                <a:gd name="T78" fmla="*/ 107 w 330"/>
                <a:gd name="T79" fmla="*/ 33 h 289"/>
                <a:gd name="T80" fmla="*/ 111 w 330"/>
                <a:gd name="T81" fmla="*/ 40 h 289"/>
                <a:gd name="T82" fmla="*/ 111 w 330"/>
                <a:gd name="T83" fmla="*/ 48 h 289"/>
                <a:gd name="T84" fmla="*/ 115 w 330"/>
                <a:gd name="T85" fmla="*/ 66 h 289"/>
                <a:gd name="T86" fmla="*/ 118 w 330"/>
                <a:gd name="T87" fmla="*/ 74 h 289"/>
                <a:gd name="T88" fmla="*/ 126 w 330"/>
                <a:gd name="T89" fmla="*/ 78 h 289"/>
                <a:gd name="T90" fmla="*/ 122 w 330"/>
                <a:gd name="T91" fmla="*/ 85 h 289"/>
                <a:gd name="T92" fmla="*/ 93 w 330"/>
                <a:gd name="T93" fmla="*/ 92 h 289"/>
                <a:gd name="T94" fmla="*/ 89 w 330"/>
                <a:gd name="T95" fmla="*/ 104 h 289"/>
                <a:gd name="T96" fmla="*/ 59 w 330"/>
                <a:gd name="T97" fmla="*/ 122 h 289"/>
                <a:gd name="T98" fmla="*/ 33 w 330"/>
                <a:gd name="T99" fmla="*/ 130 h 289"/>
                <a:gd name="T100" fmla="*/ 15 w 330"/>
                <a:gd name="T101" fmla="*/ 133 h 289"/>
                <a:gd name="T102" fmla="*/ 0 w 330"/>
                <a:gd name="T103" fmla="*/ 144 h 289"/>
                <a:gd name="T104" fmla="*/ 0 w 330"/>
                <a:gd name="T105" fmla="*/ 159 h 289"/>
                <a:gd name="T106" fmla="*/ 59 w 330"/>
                <a:gd name="T107" fmla="*/ 196 h 289"/>
                <a:gd name="T108" fmla="*/ 170 w 330"/>
                <a:gd name="T109" fmla="*/ 270 h 289"/>
                <a:gd name="T110" fmla="*/ 185 w 330"/>
                <a:gd name="T111" fmla="*/ 274 h 289"/>
                <a:gd name="T112" fmla="*/ 193 w 330"/>
                <a:gd name="T113" fmla="*/ 278 h 289"/>
                <a:gd name="T114" fmla="*/ 193 w 330"/>
                <a:gd name="T115" fmla="*/ 289 h 289"/>
                <a:gd name="T116" fmla="*/ 211 w 330"/>
                <a:gd name="T117" fmla="*/ 289 h 289"/>
                <a:gd name="T118" fmla="*/ 237 w 330"/>
                <a:gd name="T119" fmla="*/ 282 h 289"/>
                <a:gd name="T120" fmla="*/ 330 w 330"/>
                <a:gd name="T121" fmla="*/ 22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0" h="289">
                  <a:moveTo>
                    <a:pt x="330" y="222"/>
                  </a:moveTo>
                  <a:lnTo>
                    <a:pt x="330" y="222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2" y="211"/>
                  </a:lnTo>
                  <a:lnTo>
                    <a:pt x="318" y="207"/>
                  </a:lnTo>
                  <a:lnTo>
                    <a:pt x="315" y="207"/>
                  </a:lnTo>
                  <a:lnTo>
                    <a:pt x="311" y="207"/>
                  </a:lnTo>
                  <a:lnTo>
                    <a:pt x="304" y="207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0"/>
                  </a:lnTo>
                  <a:lnTo>
                    <a:pt x="300" y="196"/>
                  </a:lnTo>
                  <a:lnTo>
                    <a:pt x="300" y="196"/>
                  </a:lnTo>
                  <a:lnTo>
                    <a:pt x="296" y="193"/>
                  </a:lnTo>
                  <a:lnTo>
                    <a:pt x="296" y="189"/>
                  </a:lnTo>
                  <a:lnTo>
                    <a:pt x="293" y="185"/>
                  </a:lnTo>
                  <a:lnTo>
                    <a:pt x="289" y="178"/>
                  </a:lnTo>
                  <a:lnTo>
                    <a:pt x="289" y="178"/>
                  </a:lnTo>
                  <a:lnTo>
                    <a:pt x="289" y="178"/>
                  </a:lnTo>
                  <a:lnTo>
                    <a:pt x="289" y="174"/>
                  </a:lnTo>
                  <a:lnTo>
                    <a:pt x="293" y="170"/>
                  </a:lnTo>
                  <a:lnTo>
                    <a:pt x="296" y="170"/>
                  </a:lnTo>
                  <a:lnTo>
                    <a:pt x="296" y="167"/>
                  </a:lnTo>
                  <a:lnTo>
                    <a:pt x="293" y="163"/>
                  </a:lnTo>
                  <a:lnTo>
                    <a:pt x="293" y="159"/>
                  </a:lnTo>
                  <a:lnTo>
                    <a:pt x="296" y="152"/>
                  </a:lnTo>
                  <a:lnTo>
                    <a:pt x="293" y="148"/>
                  </a:lnTo>
                  <a:lnTo>
                    <a:pt x="293" y="141"/>
                  </a:lnTo>
                  <a:lnTo>
                    <a:pt x="293" y="137"/>
                  </a:lnTo>
                  <a:lnTo>
                    <a:pt x="293" y="133"/>
                  </a:lnTo>
                  <a:lnTo>
                    <a:pt x="293" y="122"/>
                  </a:lnTo>
                  <a:lnTo>
                    <a:pt x="289" y="118"/>
                  </a:lnTo>
                  <a:lnTo>
                    <a:pt x="289" y="118"/>
                  </a:lnTo>
                  <a:lnTo>
                    <a:pt x="289" y="115"/>
                  </a:lnTo>
                  <a:lnTo>
                    <a:pt x="289" y="111"/>
                  </a:lnTo>
                  <a:lnTo>
                    <a:pt x="281" y="81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0" y="78"/>
                  </a:lnTo>
                  <a:lnTo>
                    <a:pt x="267" y="74"/>
                  </a:lnTo>
                  <a:lnTo>
                    <a:pt x="267" y="70"/>
                  </a:lnTo>
                  <a:lnTo>
                    <a:pt x="263" y="66"/>
                  </a:lnTo>
                  <a:lnTo>
                    <a:pt x="259" y="66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9" y="52"/>
                  </a:lnTo>
                  <a:lnTo>
                    <a:pt x="263" y="48"/>
                  </a:lnTo>
                  <a:lnTo>
                    <a:pt x="263" y="48"/>
                  </a:lnTo>
                  <a:lnTo>
                    <a:pt x="267" y="44"/>
                  </a:lnTo>
                  <a:lnTo>
                    <a:pt x="267" y="44"/>
                  </a:lnTo>
                  <a:lnTo>
                    <a:pt x="267" y="37"/>
                  </a:lnTo>
                  <a:lnTo>
                    <a:pt x="270" y="37"/>
                  </a:lnTo>
                  <a:lnTo>
                    <a:pt x="267" y="33"/>
                  </a:lnTo>
                  <a:lnTo>
                    <a:pt x="270" y="33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7" y="29"/>
                  </a:lnTo>
                  <a:lnTo>
                    <a:pt x="267" y="26"/>
                  </a:lnTo>
                  <a:lnTo>
                    <a:pt x="270" y="18"/>
                  </a:lnTo>
                  <a:lnTo>
                    <a:pt x="270" y="11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67" y="3"/>
                  </a:lnTo>
                  <a:lnTo>
                    <a:pt x="263" y="3"/>
                  </a:lnTo>
                  <a:lnTo>
                    <a:pt x="255" y="7"/>
                  </a:lnTo>
                  <a:lnTo>
                    <a:pt x="252" y="3"/>
                  </a:lnTo>
                  <a:lnTo>
                    <a:pt x="248" y="0"/>
                  </a:lnTo>
                  <a:lnTo>
                    <a:pt x="248" y="3"/>
                  </a:lnTo>
                  <a:lnTo>
                    <a:pt x="244" y="3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33" y="3"/>
                  </a:lnTo>
                  <a:lnTo>
                    <a:pt x="230" y="3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2" y="7"/>
                  </a:lnTo>
                  <a:lnTo>
                    <a:pt x="218" y="7"/>
                  </a:lnTo>
                  <a:lnTo>
                    <a:pt x="215" y="7"/>
                  </a:lnTo>
                  <a:lnTo>
                    <a:pt x="215" y="3"/>
                  </a:lnTo>
                  <a:lnTo>
                    <a:pt x="207" y="3"/>
                  </a:lnTo>
                  <a:lnTo>
                    <a:pt x="207" y="3"/>
                  </a:lnTo>
                  <a:lnTo>
                    <a:pt x="204" y="3"/>
                  </a:lnTo>
                  <a:lnTo>
                    <a:pt x="200" y="3"/>
                  </a:lnTo>
                  <a:lnTo>
                    <a:pt x="196" y="3"/>
                  </a:lnTo>
                  <a:lnTo>
                    <a:pt x="196" y="3"/>
                  </a:lnTo>
                  <a:lnTo>
                    <a:pt x="193" y="3"/>
                  </a:lnTo>
                  <a:lnTo>
                    <a:pt x="193" y="7"/>
                  </a:lnTo>
                  <a:lnTo>
                    <a:pt x="189" y="7"/>
                  </a:lnTo>
                  <a:lnTo>
                    <a:pt x="185" y="7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4" y="7"/>
                  </a:lnTo>
                  <a:lnTo>
                    <a:pt x="170" y="7"/>
                  </a:lnTo>
                  <a:lnTo>
                    <a:pt x="163" y="11"/>
                  </a:lnTo>
                  <a:lnTo>
                    <a:pt x="159" y="7"/>
                  </a:lnTo>
                  <a:lnTo>
                    <a:pt x="152" y="15"/>
                  </a:lnTo>
                  <a:lnTo>
                    <a:pt x="148" y="15"/>
                  </a:lnTo>
                  <a:lnTo>
                    <a:pt x="144" y="15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18" y="29"/>
                  </a:lnTo>
                  <a:lnTo>
                    <a:pt x="118" y="33"/>
                  </a:lnTo>
                  <a:lnTo>
                    <a:pt x="111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1" y="48"/>
                  </a:lnTo>
                  <a:lnTo>
                    <a:pt x="111" y="52"/>
                  </a:lnTo>
                  <a:lnTo>
                    <a:pt x="115" y="55"/>
                  </a:lnTo>
                  <a:lnTo>
                    <a:pt x="115" y="66"/>
                  </a:lnTo>
                  <a:lnTo>
                    <a:pt x="118" y="7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6" y="78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5"/>
                  </a:lnTo>
                  <a:lnTo>
                    <a:pt x="104" y="85"/>
                  </a:lnTo>
                  <a:lnTo>
                    <a:pt x="100" y="85"/>
                  </a:lnTo>
                  <a:lnTo>
                    <a:pt x="93" y="92"/>
                  </a:lnTo>
                  <a:lnTo>
                    <a:pt x="93" y="92"/>
                  </a:lnTo>
                  <a:lnTo>
                    <a:pt x="89" y="96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78" y="111"/>
                  </a:lnTo>
                  <a:lnTo>
                    <a:pt x="59" y="122"/>
                  </a:lnTo>
                  <a:lnTo>
                    <a:pt x="44" y="130"/>
                  </a:lnTo>
                  <a:lnTo>
                    <a:pt x="41" y="130"/>
                  </a:lnTo>
                  <a:lnTo>
                    <a:pt x="33" y="130"/>
                  </a:lnTo>
                  <a:lnTo>
                    <a:pt x="30" y="130"/>
                  </a:lnTo>
                  <a:lnTo>
                    <a:pt x="26" y="130"/>
                  </a:lnTo>
                  <a:lnTo>
                    <a:pt x="15" y="133"/>
                  </a:lnTo>
                  <a:lnTo>
                    <a:pt x="11" y="137"/>
                  </a:lnTo>
                  <a:lnTo>
                    <a:pt x="7" y="141"/>
                  </a:lnTo>
                  <a:lnTo>
                    <a:pt x="0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167" y="263"/>
                  </a:lnTo>
                  <a:lnTo>
                    <a:pt x="170" y="270"/>
                  </a:lnTo>
                  <a:lnTo>
                    <a:pt x="174" y="270"/>
                  </a:lnTo>
                  <a:lnTo>
                    <a:pt x="178" y="270"/>
                  </a:lnTo>
                  <a:lnTo>
                    <a:pt x="185" y="274"/>
                  </a:lnTo>
                  <a:lnTo>
                    <a:pt x="185" y="274"/>
                  </a:lnTo>
                  <a:lnTo>
                    <a:pt x="189" y="278"/>
                  </a:lnTo>
                  <a:lnTo>
                    <a:pt x="193" y="278"/>
                  </a:lnTo>
                  <a:lnTo>
                    <a:pt x="193" y="282"/>
                  </a:lnTo>
                  <a:lnTo>
                    <a:pt x="193" y="285"/>
                  </a:lnTo>
                  <a:lnTo>
                    <a:pt x="193" y="289"/>
                  </a:lnTo>
                  <a:lnTo>
                    <a:pt x="196" y="289"/>
                  </a:lnTo>
                  <a:lnTo>
                    <a:pt x="204" y="289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37" y="282"/>
                  </a:lnTo>
                  <a:lnTo>
                    <a:pt x="255" y="267"/>
                  </a:lnTo>
                  <a:lnTo>
                    <a:pt x="330" y="222"/>
                  </a:lnTo>
                  <a:lnTo>
                    <a:pt x="330" y="2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4030547" y="2455455"/>
              <a:ext cx="248320" cy="176269"/>
            </a:xfrm>
            <a:custGeom>
              <a:avLst/>
              <a:gdLst>
                <a:gd name="T0" fmla="*/ 67 w 193"/>
                <a:gd name="T1" fmla="*/ 126 h 137"/>
                <a:gd name="T2" fmla="*/ 78 w 193"/>
                <a:gd name="T3" fmla="*/ 119 h 137"/>
                <a:gd name="T4" fmla="*/ 93 w 193"/>
                <a:gd name="T5" fmla="*/ 112 h 137"/>
                <a:gd name="T6" fmla="*/ 100 w 193"/>
                <a:gd name="T7" fmla="*/ 112 h 137"/>
                <a:gd name="T8" fmla="*/ 111 w 193"/>
                <a:gd name="T9" fmla="*/ 112 h 137"/>
                <a:gd name="T10" fmla="*/ 145 w 193"/>
                <a:gd name="T11" fmla="*/ 93 h 137"/>
                <a:gd name="T12" fmla="*/ 156 w 193"/>
                <a:gd name="T13" fmla="*/ 86 h 137"/>
                <a:gd name="T14" fmla="*/ 160 w 193"/>
                <a:gd name="T15" fmla="*/ 74 h 137"/>
                <a:gd name="T16" fmla="*/ 167 w 193"/>
                <a:gd name="T17" fmla="*/ 67 h 137"/>
                <a:gd name="T18" fmla="*/ 189 w 193"/>
                <a:gd name="T19" fmla="*/ 67 h 137"/>
                <a:gd name="T20" fmla="*/ 189 w 193"/>
                <a:gd name="T21" fmla="*/ 63 h 137"/>
                <a:gd name="T22" fmla="*/ 189 w 193"/>
                <a:gd name="T23" fmla="*/ 60 h 137"/>
                <a:gd name="T24" fmla="*/ 185 w 193"/>
                <a:gd name="T25" fmla="*/ 56 h 137"/>
                <a:gd name="T26" fmla="*/ 185 w 193"/>
                <a:gd name="T27" fmla="*/ 52 h 137"/>
                <a:gd name="T28" fmla="*/ 182 w 193"/>
                <a:gd name="T29" fmla="*/ 37 h 137"/>
                <a:gd name="T30" fmla="*/ 178 w 193"/>
                <a:gd name="T31" fmla="*/ 30 h 137"/>
                <a:gd name="T32" fmla="*/ 178 w 193"/>
                <a:gd name="T33" fmla="*/ 22 h 137"/>
                <a:gd name="T34" fmla="*/ 178 w 193"/>
                <a:gd name="T35" fmla="*/ 19 h 137"/>
                <a:gd name="T36" fmla="*/ 174 w 193"/>
                <a:gd name="T37" fmla="*/ 15 h 137"/>
                <a:gd name="T38" fmla="*/ 163 w 193"/>
                <a:gd name="T39" fmla="*/ 15 h 137"/>
                <a:gd name="T40" fmla="*/ 160 w 193"/>
                <a:gd name="T41" fmla="*/ 11 h 137"/>
                <a:gd name="T42" fmla="*/ 160 w 193"/>
                <a:gd name="T43" fmla="*/ 11 h 137"/>
                <a:gd name="T44" fmla="*/ 152 w 193"/>
                <a:gd name="T45" fmla="*/ 15 h 137"/>
                <a:gd name="T46" fmla="*/ 141 w 193"/>
                <a:gd name="T47" fmla="*/ 11 h 137"/>
                <a:gd name="T48" fmla="*/ 134 w 193"/>
                <a:gd name="T49" fmla="*/ 15 h 137"/>
                <a:gd name="T50" fmla="*/ 126 w 193"/>
                <a:gd name="T51" fmla="*/ 8 h 137"/>
                <a:gd name="T52" fmla="*/ 123 w 193"/>
                <a:gd name="T53" fmla="*/ 4 h 137"/>
                <a:gd name="T54" fmla="*/ 123 w 193"/>
                <a:gd name="T55" fmla="*/ 4 h 137"/>
                <a:gd name="T56" fmla="*/ 119 w 193"/>
                <a:gd name="T57" fmla="*/ 4 h 137"/>
                <a:gd name="T58" fmla="*/ 115 w 193"/>
                <a:gd name="T59" fmla="*/ 4 h 137"/>
                <a:gd name="T60" fmla="*/ 111 w 193"/>
                <a:gd name="T61" fmla="*/ 15 h 137"/>
                <a:gd name="T62" fmla="*/ 108 w 193"/>
                <a:gd name="T63" fmla="*/ 26 h 137"/>
                <a:gd name="T64" fmla="*/ 97 w 193"/>
                <a:gd name="T65" fmla="*/ 37 h 137"/>
                <a:gd name="T66" fmla="*/ 93 w 193"/>
                <a:gd name="T67" fmla="*/ 37 h 137"/>
                <a:gd name="T68" fmla="*/ 82 w 193"/>
                <a:gd name="T69" fmla="*/ 45 h 137"/>
                <a:gd name="T70" fmla="*/ 74 w 193"/>
                <a:gd name="T71" fmla="*/ 48 h 137"/>
                <a:gd name="T72" fmla="*/ 67 w 193"/>
                <a:gd name="T73" fmla="*/ 52 h 137"/>
                <a:gd name="T74" fmla="*/ 63 w 193"/>
                <a:gd name="T75" fmla="*/ 63 h 137"/>
                <a:gd name="T76" fmla="*/ 56 w 193"/>
                <a:gd name="T77" fmla="*/ 71 h 137"/>
                <a:gd name="T78" fmla="*/ 52 w 193"/>
                <a:gd name="T79" fmla="*/ 82 h 137"/>
                <a:gd name="T80" fmla="*/ 52 w 193"/>
                <a:gd name="T81" fmla="*/ 93 h 137"/>
                <a:gd name="T82" fmla="*/ 56 w 193"/>
                <a:gd name="T83" fmla="*/ 97 h 137"/>
                <a:gd name="T84" fmla="*/ 45 w 193"/>
                <a:gd name="T85" fmla="*/ 112 h 137"/>
                <a:gd name="T86" fmla="*/ 37 w 193"/>
                <a:gd name="T87" fmla="*/ 119 h 137"/>
                <a:gd name="T88" fmla="*/ 23 w 193"/>
                <a:gd name="T89" fmla="*/ 130 h 137"/>
                <a:gd name="T90" fmla="*/ 0 w 193"/>
                <a:gd name="T91" fmla="*/ 137 h 137"/>
                <a:gd name="T92" fmla="*/ 67 w 193"/>
                <a:gd name="T9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3" h="137">
                  <a:moveTo>
                    <a:pt x="67" y="137"/>
                  </a:moveTo>
                  <a:lnTo>
                    <a:pt x="67" y="126"/>
                  </a:lnTo>
                  <a:lnTo>
                    <a:pt x="74" y="123"/>
                  </a:lnTo>
                  <a:lnTo>
                    <a:pt x="78" y="119"/>
                  </a:lnTo>
                  <a:lnTo>
                    <a:pt x="82" y="115"/>
                  </a:lnTo>
                  <a:lnTo>
                    <a:pt x="93" y="112"/>
                  </a:lnTo>
                  <a:lnTo>
                    <a:pt x="97" y="112"/>
                  </a:lnTo>
                  <a:lnTo>
                    <a:pt x="100" y="112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26" y="104"/>
                  </a:lnTo>
                  <a:lnTo>
                    <a:pt x="145" y="93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6" y="78"/>
                  </a:lnTo>
                  <a:lnTo>
                    <a:pt x="160" y="74"/>
                  </a:lnTo>
                  <a:lnTo>
                    <a:pt x="160" y="74"/>
                  </a:lnTo>
                  <a:lnTo>
                    <a:pt x="167" y="67"/>
                  </a:lnTo>
                  <a:lnTo>
                    <a:pt x="171" y="67"/>
                  </a:lnTo>
                  <a:lnTo>
                    <a:pt x="189" y="67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3" y="60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185" y="56"/>
                  </a:lnTo>
                  <a:lnTo>
                    <a:pt x="185" y="56"/>
                  </a:lnTo>
                  <a:lnTo>
                    <a:pt x="185" y="52"/>
                  </a:lnTo>
                  <a:lnTo>
                    <a:pt x="182" y="48"/>
                  </a:lnTo>
                  <a:lnTo>
                    <a:pt x="182" y="37"/>
                  </a:lnTo>
                  <a:lnTo>
                    <a:pt x="178" y="34"/>
                  </a:lnTo>
                  <a:lnTo>
                    <a:pt x="178" y="30"/>
                  </a:lnTo>
                  <a:lnTo>
                    <a:pt x="178" y="26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19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71" y="15"/>
                  </a:lnTo>
                  <a:lnTo>
                    <a:pt x="163" y="15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15"/>
                  </a:lnTo>
                  <a:lnTo>
                    <a:pt x="145" y="11"/>
                  </a:lnTo>
                  <a:lnTo>
                    <a:pt x="141" y="11"/>
                  </a:lnTo>
                  <a:lnTo>
                    <a:pt x="137" y="15"/>
                  </a:lnTo>
                  <a:lnTo>
                    <a:pt x="134" y="15"/>
                  </a:lnTo>
                  <a:lnTo>
                    <a:pt x="130" y="15"/>
                  </a:lnTo>
                  <a:lnTo>
                    <a:pt x="126" y="8"/>
                  </a:lnTo>
                  <a:lnTo>
                    <a:pt x="123" y="8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0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1" y="8"/>
                  </a:lnTo>
                  <a:lnTo>
                    <a:pt x="111" y="15"/>
                  </a:lnTo>
                  <a:lnTo>
                    <a:pt x="108" y="19"/>
                  </a:lnTo>
                  <a:lnTo>
                    <a:pt x="108" y="26"/>
                  </a:lnTo>
                  <a:lnTo>
                    <a:pt x="104" y="30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3" y="37"/>
                  </a:lnTo>
                  <a:lnTo>
                    <a:pt x="86" y="4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74" y="48"/>
                  </a:lnTo>
                  <a:lnTo>
                    <a:pt x="71" y="48"/>
                  </a:lnTo>
                  <a:lnTo>
                    <a:pt x="67" y="52"/>
                  </a:lnTo>
                  <a:lnTo>
                    <a:pt x="60" y="56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56" y="71"/>
                  </a:lnTo>
                  <a:lnTo>
                    <a:pt x="52" y="78"/>
                  </a:lnTo>
                  <a:lnTo>
                    <a:pt x="52" y="82"/>
                  </a:lnTo>
                  <a:lnTo>
                    <a:pt x="56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6" y="97"/>
                  </a:lnTo>
                  <a:lnTo>
                    <a:pt x="56" y="100"/>
                  </a:lnTo>
                  <a:lnTo>
                    <a:pt x="45" y="112"/>
                  </a:lnTo>
                  <a:lnTo>
                    <a:pt x="41" y="115"/>
                  </a:lnTo>
                  <a:lnTo>
                    <a:pt x="37" y="119"/>
                  </a:lnTo>
                  <a:lnTo>
                    <a:pt x="34" y="119"/>
                  </a:lnTo>
                  <a:lnTo>
                    <a:pt x="23" y="130"/>
                  </a:lnTo>
                  <a:lnTo>
                    <a:pt x="4" y="134"/>
                  </a:lnTo>
                  <a:lnTo>
                    <a:pt x="0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945629" y="2631723"/>
              <a:ext cx="171122" cy="129950"/>
            </a:xfrm>
            <a:custGeom>
              <a:avLst/>
              <a:gdLst>
                <a:gd name="T0" fmla="*/ 133 w 133"/>
                <a:gd name="T1" fmla="*/ 4 h 101"/>
                <a:gd name="T2" fmla="*/ 133 w 133"/>
                <a:gd name="T3" fmla="*/ 0 h 101"/>
                <a:gd name="T4" fmla="*/ 66 w 133"/>
                <a:gd name="T5" fmla="*/ 0 h 101"/>
                <a:gd name="T6" fmla="*/ 63 w 133"/>
                <a:gd name="T7" fmla="*/ 8 h 101"/>
                <a:gd name="T8" fmla="*/ 63 w 133"/>
                <a:gd name="T9" fmla="*/ 15 h 101"/>
                <a:gd name="T10" fmla="*/ 59 w 133"/>
                <a:gd name="T11" fmla="*/ 15 h 101"/>
                <a:gd name="T12" fmla="*/ 48 w 133"/>
                <a:gd name="T13" fmla="*/ 19 h 101"/>
                <a:gd name="T14" fmla="*/ 44 w 133"/>
                <a:gd name="T15" fmla="*/ 23 h 101"/>
                <a:gd name="T16" fmla="*/ 40 w 133"/>
                <a:gd name="T17" fmla="*/ 26 h 101"/>
                <a:gd name="T18" fmla="*/ 44 w 133"/>
                <a:gd name="T19" fmla="*/ 30 h 101"/>
                <a:gd name="T20" fmla="*/ 33 w 133"/>
                <a:gd name="T21" fmla="*/ 41 h 101"/>
                <a:gd name="T22" fmla="*/ 33 w 133"/>
                <a:gd name="T23" fmla="*/ 45 h 101"/>
                <a:gd name="T24" fmla="*/ 26 w 133"/>
                <a:gd name="T25" fmla="*/ 52 h 101"/>
                <a:gd name="T26" fmla="*/ 22 w 133"/>
                <a:gd name="T27" fmla="*/ 56 h 101"/>
                <a:gd name="T28" fmla="*/ 18 w 133"/>
                <a:gd name="T29" fmla="*/ 64 h 101"/>
                <a:gd name="T30" fmla="*/ 18 w 133"/>
                <a:gd name="T31" fmla="*/ 64 h 101"/>
                <a:gd name="T32" fmla="*/ 11 w 133"/>
                <a:gd name="T33" fmla="*/ 71 h 101"/>
                <a:gd name="T34" fmla="*/ 11 w 133"/>
                <a:gd name="T35" fmla="*/ 75 h 101"/>
                <a:gd name="T36" fmla="*/ 15 w 133"/>
                <a:gd name="T37" fmla="*/ 75 h 101"/>
                <a:gd name="T38" fmla="*/ 11 w 133"/>
                <a:gd name="T39" fmla="*/ 75 h 101"/>
                <a:gd name="T40" fmla="*/ 3 w 133"/>
                <a:gd name="T41" fmla="*/ 86 h 101"/>
                <a:gd name="T42" fmla="*/ 3 w 133"/>
                <a:gd name="T43" fmla="*/ 86 h 101"/>
                <a:gd name="T44" fmla="*/ 0 w 133"/>
                <a:gd name="T45" fmla="*/ 90 h 101"/>
                <a:gd name="T46" fmla="*/ 0 w 133"/>
                <a:gd name="T47" fmla="*/ 93 h 101"/>
                <a:gd name="T48" fmla="*/ 0 w 133"/>
                <a:gd name="T49" fmla="*/ 93 h 101"/>
                <a:gd name="T50" fmla="*/ 0 w 133"/>
                <a:gd name="T51" fmla="*/ 101 h 101"/>
                <a:gd name="T52" fmla="*/ 66 w 133"/>
                <a:gd name="T53" fmla="*/ 101 h 101"/>
                <a:gd name="T54" fmla="*/ 66 w 133"/>
                <a:gd name="T55" fmla="*/ 71 h 101"/>
                <a:gd name="T56" fmla="*/ 66 w 133"/>
                <a:gd name="T57" fmla="*/ 67 h 101"/>
                <a:gd name="T58" fmla="*/ 70 w 133"/>
                <a:gd name="T59" fmla="*/ 67 h 101"/>
                <a:gd name="T60" fmla="*/ 74 w 133"/>
                <a:gd name="T61" fmla="*/ 64 h 101"/>
                <a:gd name="T62" fmla="*/ 81 w 133"/>
                <a:gd name="T63" fmla="*/ 64 h 101"/>
                <a:gd name="T64" fmla="*/ 81 w 133"/>
                <a:gd name="T65" fmla="*/ 26 h 101"/>
                <a:gd name="T66" fmla="*/ 133 w 133"/>
                <a:gd name="T67" fmla="*/ 26 h 101"/>
                <a:gd name="T68" fmla="*/ 133 w 133"/>
                <a:gd name="T69" fmla="*/ 4 h 101"/>
                <a:gd name="T70" fmla="*/ 133 w 133"/>
                <a:gd name="T7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01">
                  <a:moveTo>
                    <a:pt x="133" y="4"/>
                  </a:moveTo>
                  <a:lnTo>
                    <a:pt x="133" y="0"/>
                  </a:lnTo>
                  <a:lnTo>
                    <a:pt x="66" y="0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48" y="19"/>
                  </a:lnTo>
                  <a:lnTo>
                    <a:pt x="44" y="23"/>
                  </a:lnTo>
                  <a:lnTo>
                    <a:pt x="40" y="26"/>
                  </a:lnTo>
                  <a:lnTo>
                    <a:pt x="44" y="30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26" y="52"/>
                  </a:lnTo>
                  <a:lnTo>
                    <a:pt x="22" y="5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1" y="71"/>
                  </a:lnTo>
                  <a:lnTo>
                    <a:pt x="11" y="75"/>
                  </a:lnTo>
                  <a:lnTo>
                    <a:pt x="15" y="75"/>
                  </a:lnTo>
                  <a:lnTo>
                    <a:pt x="11" y="75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66" y="101"/>
                  </a:lnTo>
                  <a:lnTo>
                    <a:pt x="66" y="71"/>
                  </a:lnTo>
                  <a:lnTo>
                    <a:pt x="66" y="67"/>
                  </a:lnTo>
                  <a:lnTo>
                    <a:pt x="70" y="67"/>
                  </a:lnTo>
                  <a:lnTo>
                    <a:pt x="74" y="64"/>
                  </a:lnTo>
                  <a:lnTo>
                    <a:pt x="81" y="64"/>
                  </a:lnTo>
                  <a:lnTo>
                    <a:pt x="81" y="26"/>
                  </a:lnTo>
                  <a:lnTo>
                    <a:pt x="133" y="26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3945629" y="2636870"/>
              <a:ext cx="247033" cy="253467"/>
            </a:xfrm>
            <a:custGeom>
              <a:avLst/>
              <a:gdLst>
                <a:gd name="T0" fmla="*/ 66 w 192"/>
                <a:gd name="T1" fmla="*/ 97 h 197"/>
                <a:gd name="T2" fmla="*/ 66 w 192"/>
                <a:gd name="T3" fmla="*/ 63 h 197"/>
                <a:gd name="T4" fmla="*/ 74 w 192"/>
                <a:gd name="T5" fmla="*/ 60 h 197"/>
                <a:gd name="T6" fmla="*/ 81 w 192"/>
                <a:gd name="T7" fmla="*/ 22 h 197"/>
                <a:gd name="T8" fmla="*/ 133 w 192"/>
                <a:gd name="T9" fmla="*/ 0 h 197"/>
                <a:gd name="T10" fmla="*/ 192 w 192"/>
                <a:gd name="T11" fmla="*/ 37 h 197"/>
                <a:gd name="T12" fmla="*/ 174 w 192"/>
                <a:gd name="T13" fmla="*/ 37 h 197"/>
                <a:gd name="T14" fmla="*/ 192 w 192"/>
                <a:gd name="T15" fmla="*/ 171 h 197"/>
                <a:gd name="T16" fmla="*/ 126 w 192"/>
                <a:gd name="T17" fmla="*/ 186 h 197"/>
                <a:gd name="T18" fmla="*/ 122 w 192"/>
                <a:gd name="T19" fmla="*/ 182 h 197"/>
                <a:gd name="T20" fmla="*/ 118 w 192"/>
                <a:gd name="T21" fmla="*/ 186 h 197"/>
                <a:gd name="T22" fmla="*/ 118 w 192"/>
                <a:gd name="T23" fmla="*/ 178 h 197"/>
                <a:gd name="T24" fmla="*/ 103 w 192"/>
                <a:gd name="T25" fmla="*/ 182 h 197"/>
                <a:gd name="T26" fmla="*/ 100 w 192"/>
                <a:gd name="T27" fmla="*/ 189 h 197"/>
                <a:gd name="T28" fmla="*/ 96 w 192"/>
                <a:gd name="T29" fmla="*/ 178 h 197"/>
                <a:gd name="T30" fmla="*/ 85 w 192"/>
                <a:gd name="T31" fmla="*/ 182 h 197"/>
                <a:gd name="T32" fmla="*/ 85 w 192"/>
                <a:gd name="T33" fmla="*/ 189 h 197"/>
                <a:gd name="T34" fmla="*/ 81 w 192"/>
                <a:gd name="T35" fmla="*/ 193 h 197"/>
                <a:gd name="T36" fmla="*/ 77 w 192"/>
                <a:gd name="T37" fmla="*/ 197 h 197"/>
                <a:gd name="T38" fmla="*/ 70 w 192"/>
                <a:gd name="T39" fmla="*/ 189 h 197"/>
                <a:gd name="T40" fmla="*/ 66 w 192"/>
                <a:gd name="T41" fmla="*/ 186 h 197"/>
                <a:gd name="T42" fmla="*/ 63 w 192"/>
                <a:gd name="T43" fmla="*/ 182 h 197"/>
                <a:gd name="T44" fmla="*/ 59 w 192"/>
                <a:gd name="T45" fmla="*/ 175 h 197"/>
                <a:gd name="T46" fmla="*/ 55 w 192"/>
                <a:gd name="T47" fmla="*/ 175 h 197"/>
                <a:gd name="T48" fmla="*/ 52 w 192"/>
                <a:gd name="T49" fmla="*/ 175 h 197"/>
                <a:gd name="T50" fmla="*/ 48 w 192"/>
                <a:gd name="T51" fmla="*/ 175 h 197"/>
                <a:gd name="T52" fmla="*/ 40 w 192"/>
                <a:gd name="T53" fmla="*/ 167 h 197"/>
                <a:gd name="T54" fmla="*/ 29 w 192"/>
                <a:gd name="T55" fmla="*/ 167 h 197"/>
                <a:gd name="T56" fmla="*/ 15 w 192"/>
                <a:gd name="T57" fmla="*/ 171 h 197"/>
                <a:gd name="T58" fmla="*/ 7 w 192"/>
                <a:gd name="T59" fmla="*/ 175 h 197"/>
                <a:gd name="T60" fmla="*/ 7 w 192"/>
                <a:gd name="T61" fmla="*/ 167 h 197"/>
                <a:gd name="T62" fmla="*/ 11 w 192"/>
                <a:gd name="T63" fmla="*/ 156 h 197"/>
                <a:gd name="T64" fmla="*/ 11 w 192"/>
                <a:gd name="T65" fmla="*/ 130 h 197"/>
                <a:gd name="T66" fmla="*/ 7 w 192"/>
                <a:gd name="T67" fmla="*/ 123 h 197"/>
                <a:gd name="T68" fmla="*/ 11 w 192"/>
                <a:gd name="T69" fmla="*/ 115 h 197"/>
                <a:gd name="T70" fmla="*/ 11 w 192"/>
                <a:gd name="T71" fmla="*/ 111 h 197"/>
                <a:gd name="T72" fmla="*/ 3 w 192"/>
                <a:gd name="T73" fmla="*/ 104 h 197"/>
                <a:gd name="T74" fmla="*/ 3 w 192"/>
                <a:gd name="T75" fmla="*/ 100 h 197"/>
                <a:gd name="T76" fmla="*/ 0 w 192"/>
                <a:gd name="T77" fmla="*/ 100 h 197"/>
                <a:gd name="T78" fmla="*/ 0 w 192"/>
                <a:gd name="T79" fmla="*/ 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" h="197">
                  <a:moveTo>
                    <a:pt x="0" y="97"/>
                  </a:moveTo>
                  <a:lnTo>
                    <a:pt x="66" y="97"/>
                  </a:lnTo>
                  <a:lnTo>
                    <a:pt x="66" y="67"/>
                  </a:lnTo>
                  <a:lnTo>
                    <a:pt x="66" y="63"/>
                  </a:lnTo>
                  <a:lnTo>
                    <a:pt x="70" y="63"/>
                  </a:lnTo>
                  <a:lnTo>
                    <a:pt x="74" y="60"/>
                  </a:lnTo>
                  <a:lnTo>
                    <a:pt x="81" y="60"/>
                  </a:lnTo>
                  <a:lnTo>
                    <a:pt x="81" y="22"/>
                  </a:lnTo>
                  <a:lnTo>
                    <a:pt x="133" y="22"/>
                  </a:lnTo>
                  <a:lnTo>
                    <a:pt x="133" y="0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74" y="37"/>
                  </a:lnTo>
                  <a:lnTo>
                    <a:pt x="185" y="171"/>
                  </a:lnTo>
                  <a:lnTo>
                    <a:pt x="192" y="171"/>
                  </a:lnTo>
                  <a:lnTo>
                    <a:pt x="185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18" y="178"/>
                  </a:lnTo>
                  <a:lnTo>
                    <a:pt x="111" y="178"/>
                  </a:lnTo>
                  <a:lnTo>
                    <a:pt x="103" y="182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6" y="182"/>
                  </a:lnTo>
                  <a:lnTo>
                    <a:pt x="96" y="178"/>
                  </a:lnTo>
                  <a:lnTo>
                    <a:pt x="92" y="178"/>
                  </a:lnTo>
                  <a:lnTo>
                    <a:pt x="85" y="182"/>
                  </a:lnTo>
                  <a:lnTo>
                    <a:pt x="85" y="186"/>
                  </a:lnTo>
                  <a:lnTo>
                    <a:pt x="85" y="189"/>
                  </a:lnTo>
                  <a:lnTo>
                    <a:pt x="85" y="193"/>
                  </a:lnTo>
                  <a:lnTo>
                    <a:pt x="81" y="19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4" y="193"/>
                  </a:lnTo>
                  <a:lnTo>
                    <a:pt x="70" y="189"/>
                  </a:lnTo>
                  <a:lnTo>
                    <a:pt x="66" y="189"/>
                  </a:lnTo>
                  <a:lnTo>
                    <a:pt x="66" y="186"/>
                  </a:lnTo>
                  <a:lnTo>
                    <a:pt x="63" y="186"/>
                  </a:lnTo>
                  <a:lnTo>
                    <a:pt x="63" y="182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5" y="175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0" y="167"/>
                  </a:lnTo>
                  <a:lnTo>
                    <a:pt x="33" y="167"/>
                  </a:lnTo>
                  <a:lnTo>
                    <a:pt x="29" y="167"/>
                  </a:lnTo>
                  <a:lnTo>
                    <a:pt x="22" y="167"/>
                  </a:lnTo>
                  <a:lnTo>
                    <a:pt x="15" y="171"/>
                  </a:lnTo>
                  <a:lnTo>
                    <a:pt x="11" y="175"/>
                  </a:lnTo>
                  <a:lnTo>
                    <a:pt x="7" y="175"/>
                  </a:lnTo>
                  <a:lnTo>
                    <a:pt x="3" y="17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11" y="156"/>
                  </a:lnTo>
                  <a:lnTo>
                    <a:pt x="15" y="145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7" y="104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0" y="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4044701" y="2684476"/>
              <a:ext cx="343531" cy="292066"/>
            </a:xfrm>
            <a:custGeom>
              <a:avLst/>
              <a:gdLst>
                <a:gd name="T0" fmla="*/ 8 w 267"/>
                <a:gd name="T1" fmla="*/ 156 h 227"/>
                <a:gd name="T2" fmla="*/ 8 w 267"/>
                <a:gd name="T3" fmla="*/ 145 h 227"/>
                <a:gd name="T4" fmla="*/ 19 w 267"/>
                <a:gd name="T5" fmla="*/ 145 h 227"/>
                <a:gd name="T6" fmla="*/ 26 w 267"/>
                <a:gd name="T7" fmla="*/ 145 h 227"/>
                <a:gd name="T8" fmla="*/ 41 w 267"/>
                <a:gd name="T9" fmla="*/ 149 h 227"/>
                <a:gd name="T10" fmla="*/ 45 w 267"/>
                <a:gd name="T11" fmla="*/ 145 h 227"/>
                <a:gd name="T12" fmla="*/ 108 w 267"/>
                <a:gd name="T13" fmla="*/ 149 h 227"/>
                <a:gd name="T14" fmla="*/ 97 w 267"/>
                <a:gd name="T15" fmla="*/ 0 h 227"/>
                <a:gd name="T16" fmla="*/ 226 w 267"/>
                <a:gd name="T17" fmla="*/ 74 h 227"/>
                <a:gd name="T18" fmla="*/ 241 w 267"/>
                <a:gd name="T19" fmla="*/ 78 h 227"/>
                <a:gd name="T20" fmla="*/ 249 w 267"/>
                <a:gd name="T21" fmla="*/ 82 h 227"/>
                <a:gd name="T22" fmla="*/ 249 w 267"/>
                <a:gd name="T23" fmla="*/ 93 h 227"/>
                <a:gd name="T24" fmla="*/ 267 w 267"/>
                <a:gd name="T25" fmla="*/ 93 h 227"/>
                <a:gd name="T26" fmla="*/ 263 w 267"/>
                <a:gd name="T27" fmla="*/ 134 h 227"/>
                <a:gd name="T28" fmla="*/ 260 w 267"/>
                <a:gd name="T29" fmla="*/ 145 h 227"/>
                <a:gd name="T30" fmla="*/ 241 w 267"/>
                <a:gd name="T31" fmla="*/ 149 h 227"/>
                <a:gd name="T32" fmla="*/ 226 w 267"/>
                <a:gd name="T33" fmla="*/ 152 h 227"/>
                <a:gd name="T34" fmla="*/ 208 w 267"/>
                <a:gd name="T35" fmla="*/ 156 h 227"/>
                <a:gd name="T36" fmla="*/ 204 w 267"/>
                <a:gd name="T37" fmla="*/ 156 h 227"/>
                <a:gd name="T38" fmla="*/ 189 w 267"/>
                <a:gd name="T39" fmla="*/ 152 h 227"/>
                <a:gd name="T40" fmla="*/ 174 w 267"/>
                <a:gd name="T41" fmla="*/ 160 h 227"/>
                <a:gd name="T42" fmla="*/ 152 w 267"/>
                <a:gd name="T43" fmla="*/ 175 h 227"/>
                <a:gd name="T44" fmla="*/ 134 w 267"/>
                <a:gd name="T45" fmla="*/ 178 h 227"/>
                <a:gd name="T46" fmla="*/ 130 w 267"/>
                <a:gd name="T47" fmla="*/ 186 h 227"/>
                <a:gd name="T48" fmla="*/ 119 w 267"/>
                <a:gd name="T49" fmla="*/ 201 h 227"/>
                <a:gd name="T50" fmla="*/ 115 w 267"/>
                <a:gd name="T51" fmla="*/ 208 h 227"/>
                <a:gd name="T52" fmla="*/ 112 w 267"/>
                <a:gd name="T53" fmla="*/ 215 h 227"/>
                <a:gd name="T54" fmla="*/ 112 w 267"/>
                <a:gd name="T55" fmla="*/ 223 h 227"/>
                <a:gd name="T56" fmla="*/ 100 w 267"/>
                <a:gd name="T57" fmla="*/ 223 h 227"/>
                <a:gd name="T58" fmla="*/ 93 w 267"/>
                <a:gd name="T59" fmla="*/ 223 h 227"/>
                <a:gd name="T60" fmla="*/ 82 w 267"/>
                <a:gd name="T61" fmla="*/ 227 h 227"/>
                <a:gd name="T62" fmla="*/ 75 w 267"/>
                <a:gd name="T63" fmla="*/ 227 h 227"/>
                <a:gd name="T64" fmla="*/ 67 w 267"/>
                <a:gd name="T65" fmla="*/ 223 h 227"/>
                <a:gd name="T66" fmla="*/ 67 w 267"/>
                <a:gd name="T67" fmla="*/ 215 h 227"/>
                <a:gd name="T68" fmla="*/ 60 w 267"/>
                <a:gd name="T69" fmla="*/ 219 h 227"/>
                <a:gd name="T70" fmla="*/ 63 w 267"/>
                <a:gd name="T71" fmla="*/ 208 h 227"/>
                <a:gd name="T72" fmla="*/ 60 w 267"/>
                <a:gd name="T73" fmla="*/ 204 h 227"/>
                <a:gd name="T74" fmla="*/ 52 w 267"/>
                <a:gd name="T75" fmla="*/ 197 h 227"/>
                <a:gd name="T76" fmla="*/ 45 w 267"/>
                <a:gd name="T77" fmla="*/ 197 h 227"/>
                <a:gd name="T78" fmla="*/ 37 w 267"/>
                <a:gd name="T79" fmla="*/ 201 h 227"/>
                <a:gd name="T80" fmla="*/ 26 w 267"/>
                <a:gd name="T81" fmla="*/ 201 h 227"/>
                <a:gd name="T82" fmla="*/ 19 w 267"/>
                <a:gd name="T83" fmla="*/ 201 h 227"/>
                <a:gd name="T84" fmla="*/ 19 w 267"/>
                <a:gd name="T85" fmla="*/ 193 h 227"/>
                <a:gd name="T86" fmla="*/ 15 w 267"/>
                <a:gd name="T87" fmla="*/ 189 h 227"/>
                <a:gd name="T88" fmla="*/ 12 w 267"/>
                <a:gd name="T89" fmla="*/ 182 h 227"/>
                <a:gd name="T90" fmla="*/ 8 w 267"/>
                <a:gd name="T91" fmla="*/ 178 h 227"/>
                <a:gd name="T92" fmla="*/ 0 w 267"/>
                <a:gd name="T93" fmla="*/ 171 h 227"/>
                <a:gd name="T94" fmla="*/ 0 w 267"/>
                <a:gd name="T95" fmla="*/ 16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27">
                  <a:moveTo>
                    <a:pt x="0" y="160"/>
                  </a:moveTo>
                  <a:lnTo>
                    <a:pt x="4" y="156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15" y="141"/>
                  </a:lnTo>
                  <a:lnTo>
                    <a:pt x="19" y="141"/>
                  </a:lnTo>
                  <a:lnTo>
                    <a:pt x="19" y="145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6" y="145"/>
                  </a:lnTo>
                  <a:lnTo>
                    <a:pt x="34" y="141"/>
                  </a:lnTo>
                  <a:lnTo>
                    <a:pt x="41" y="141"/>
                  </a:lnTo>
                  <a:lnTo>
                    <a:pt x="41" y="149"/>
                  </a:lnTo>
                  <a:lnTo>
                    <a:pt x="41" y="149"/>
                  </a:lnTo>
                  <a:lnTo>
                    <a:pt x="45" y="145"/>
                  </a:lnTo>
                  <a:lnTo>
                    <a:pt x="45" y="145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108" y="149"/>
                  </a:lnTo>
                  <a:lnTo>
                    <a:pt x="115" y="134"/>
                  </a:lnTo>
                  <a:lnTo>
                    <a:pt x="108" y="134"/>
                  </a:lnTo>
                  <a:lnTo>
                    <a:pt x="97" y="0"/>
                  </a:lnTo>
                  <a:lnTo>
                    <a:pt x="115" y="0"/>
                  </a:lnTo>
                  <a:lnTo>
                    <a:pt x="223" y="67"/>
                  </a:lnTo>
                  <a:lnTo>
                    <a:pt x="226" y="74"/>
                  </a:lnTo>
                  <a:lnTo>
                    <a:pt x="230" y="74"/>
                  </a:lnTo>
                  <a:lnTo>
                    <a:pt x="234" y="74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5" y="82"/>
                  </a:lnTo>
                  <a:lnTo>
                    <a:pt x="249" y="82"/>
                  </a:lnTo>
                  <a:lnTo>
                    <a:pt x="249" y="86"/>
                  </a:lnTo>
                  <a:lnTo>
                    <a:pt x="249" y="89"/>
                  </a:lnTo>
                  <a:lnTo>
                    <a:pt x="249" y="93"/>
                  </a:lnTo>
                  <a:lnTo>
                    <a:pt x="252" y="93"/>
                  </a:lnTo>
                  <a:lnTo>
                    <a:pt x="260" y="93"/>
                  </a:lnTo>
                  <a:lnTo>
                    <a:pt x="267" y="93"/>
                  </a:lnTo>
                  <a:lnTo>
                    <a:pt x="267" y="93"/>
                  </a:lnTo>
                  <a:lnTo>
                    <a:pt x="267" y="119"/>
                  </a:lnTo>
                  <a:lnTo>
                    <a:pt x="263" y="134"/>
                  </a:lnTo>
                  <a:lnTo>
                    <a:pt x="263" y="134"/>
                  </a:lnTo>
                  <a:lnTo>
                    <a:pt x="263" y="141"/>
                  </a:lnTo>
                  <a:lnTo>
                    <a:pt x="260" y="145"/>
                  </a:lnTo>
                  <a:lnTo>
                    <a:pt x="252" y="149"/>
                  </a:lnTo>
                  <a:lnTo>
                    <a:pt x="249" y="149"/>
                  </a:lnTo>
                  <a:lnTo>
                    <a:pt x="241" y="149"/>
                  </a:lnTo>
                  <a:lnTo>
                    <a:pt x="237" y="152"/>
                  </a:lnTo>
                  <a:lnTo>
                    <a:pt x="234" y="152"/>
                  </a:lnTo>
                  <a:lnTo>
                    <a:pt x="226" y="152"/>
                  </a:lnTo>
                  <a:lnTo>
                    <a:pt x="223" y="156"/>
                  </a:lnTo>
                  <a:lnTo>
                    <a:pt x="219" y="156"/>
                  </a:lnTo>
                  <a:lnTo>
                    <a:pt x="20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2"/>
                  </a:lnTo>
                  <a:lnTo>
                    <a:pt x="197" y="152"/>
                  </a:lnTo>
                  <a:lnTo>
                    <a:pt x="189" y="152"/>
                  </a:lnTo>
                  <a:lnTo>
                    <a:pt x="182" y="156"/>
                  </a:lnTo>
                  <a:lnTo>
                    <a:pt x="178" y="156"/>
                  </a:lnTo>
                  <a:lnTo>
                    <a:pt x="174" y="160"/>
                  </a:lnTo>
                  <a:lnTo>
                    <a:pt x="160" y="167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26" y="193"/>
                  </a:lnTo>
                  <a:lnTo>
                    <a:pt x="119" y="201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5" y="208"/>
                  </a:lnTo>
                  <a:lnTo>
                    <a:pt x="115" y="212"/>
                  </a:lnTo>
                  <a:lnTo>
                    <a:pt x="112" y="212"/>
                  </a:lnTo>
                  <a:lnTo>
                    <a:pt x="112" y="215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08" y="227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7" y="223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89" y="227"/>
                  </a:lnTo>
                  <a:lnTo>
                    <a:pt x="82" y="227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5" y="227"/>
                  </a:lnTo>
                  <a:lnTo>
                    <a:pt x="75" y="223"/>
                  </a:lnTo>
                  <a:lnTo>
                    <a:pt x="71" y="223"/>
                  </a:lnTo>
                  <a:lnTo>
                    <a:pt x="67" y="223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7" y="215"/>
                  </a:lnTo>
                  <a:lnTo>
                    <a:pt x="63" y="215"/>
                  </a:lnTo>
                  <a:lnTo>
                    <a:pt x="63" y="219"/>
                  </a:lnTo>
                  <a:lnTo>
                    <a:pt x="60" y="219"/>
                  </a:lnTo>
                  <a:lnTo>
                    <a:pt x="60" y="215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0" y="204"/>
                  </a:lnTo>
                  <a:lnTo>
                    <a:pt x="56" y="201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49" y="197"/>
                  </a:lnTo>
                  <a:lnTo>
                    <a:pt x="45" y="197"/>
                  </a:lnTo>
                  <a:lnTo>
                    <a:pt x="41" y="197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26" y="201"/>
                  </a:lnTo>
                  <a:lnTo>
                    <a:pt x="23" y="201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197"/>
                  </a:lnTo>
                  <a:lnTo>
                    <a:pt x="19" y="193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2" y="186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8" y="182"/>
                  </a:lnTo>
                  <a:lnTo>
                    <a:pt x="8" y="178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4188802" y="2880044"/>
              <a:ext cx="160829" cy="105504"/>
            </a:xfrm>
            <a:custGeom>
              <a:avLst/>
              <a:gdLst>
                <a:gd name="T0" fmla="*/ 0 w 125"/>
                <a:gd name="T1" fmla="*/ 67 h 82"/>
                <a:gd name="T2" fmla="*/ 0 w 125"/>
                <a:gd name="T3" fmla="*/ 60 h 82"/>
                <a:gd name="T4" fmla="*/ 3 w 125"/>
                <a:gd name="T5" fmla="*/ 56 h 82"/>
                <a:gd name="T6" fmla="*/ 3 w 125"/>
                <a:gd name="T7" fmla="*/ 52 h 82"/>
                <a:gd name="T8" fmla="*/ 14 w 125"/>
                <a:gd name="T9" fmla="*/ 41 h 82"/>
                <a:gd name="T10" fmla="*/ 18 w 125"/>
                <a:gd name="T11" fmla="*/ 34 h 82"/>
                <a:gd name="T12" fmla="*/ 22 w 125"/>
                <a:gd name="T13" fmla="*/ 26 h 82"/>
                <a:gd name="T14" fmla="*/ 29 w 125"/>
                <a:gd name="T15" fmla="*/ 26 h 82"/>
                <a:gd name="T16" fmla="*/ 40 w 125"/>
                <a:gd name="T17" fmla="*/ 23 h 82"/>
                <a:gd name="T18" fmla="*/ 48 w 125"/>
                <a:gd name="T19" fmla="*/ 15 h 82"/>
                <a:gd name="T20" fmla="*/ 66 w 125"/>
                <a:gd name="T21" fmla="*/ 4 h 82"/>
                <a:gd name="T22" fmla="*/ 77 w 125"/>
                <a:gd name="T23" fmla="*/ 0 h 82"/>
                <a:gd name="T24" fmla="*/ 88 w 125"/>
                <a:gd name="T25" fmla="*/ 0 h 82"/>
                <a:gd name="T26" fmla="*/ 92 w 125"/>
                <a:gd name="T27" fmla="*/ 4 h 82"/>
                <a:gd name="T28" fmla="*/ 92 w 125"/>
                <a:gd name="T29" fmla="*/ 8 h 82"/>
                <a:gd name="T30" fmla="*/ 88 w 125"/>
                <a:gd name="T31" fmla="*/ 15 h 82"/>
                <a:gd name="T32" fmla="*/ 103 w 125"/>
                <a:gd name="T33" fmla="*/ 30 h 82"/>
                <a:gd name="T34" fmla="*/ 118 w 125"/>
                <a:gd name="T35" fmla="*/ 34 h 82"/>
                <a:gd name="T36" fmla="*/ 118 w 125"/>
                <a:gd name="T37" fmla="*/ 34 h 82"/>
                <a:gd name="T38" fmla="*/ 122 w 125"/>
                <a:gd name="T39" fmla="*/ 37 h 82"/>
                <a:gd name="T40" fmla="*/ 122 w 125"/>
                <a:gd name="T41" fmla="*/ 45 h 82"/>
                <a:gd name="T42" fmla="*/ 125 w 125"/>
                <a:gd name="T43" fmla="*/ 49 h 82"/>
                <a:gd name="T44" fmla="*/ 118 w 125"/>
                <a:gd name="T45" fmla="*/ 52 h 82"/>
                <a:gd name="T46" fmla="*/ 111 w 125"/>
                <a:gd name="T47" fmla="*/ 52 h 82"/>
                <a:gd name="T48" fmla="*/ 107 w 125"/>
                <a:gd name="T49" fmla="*/ 56 h 82"/>
                <a:gd name="T50" fmla="*/ 107 w 125"/>
                <a:gd name="T51" fmla="*/ 63 h 82"/>
                <a:gd name="T52" fmla="*/ 100 w 125"/>
                <a:gd name="T53" fmla="*/ 63 h 82"/>
                <a:gd name="T54" fmla="*/ 81 w 125"/>
                <a:gd name="T55" fmla="*/ 60 h 82"/>
                <a:gd name="T56" fmla="*/ 81 w 125"/>
                <a:gd name="T57" fmla="*/ 60 h 82"/>
                <a:gd name="T58" fmla="*/ 74 w 125"/>
                <a:gd name="T59" fmla="*/ 63 h 82"/>
                <a:gd name="T60" fmla="*/ 59 w 125"/>
                <a:gd name="T61" fmla="*/ 63 h 82"/>
                <a:gd name="T62" fmla="*/ 44 w 125"/>
                <a:gd name="T63" fmla="*/ 63 h 82"/>
                <a:gd name="T64" fmla="*/ 40 w 125"/>
                <a:gd name="T65" fmla="*/ 67 h 82"/>
                <a:gd name="T66" fmla="*/ 40 w 125"/>
                <a:gd name="T67" fmla="*/ 75 h 82"/>
                <a:gd name="T68" fmla="*/ 44 w 125"/>
                <a:gd name="T69" fmla="*/ 82 h 82"/>
                <a:gd name="T70" fmla="*/ 37 w 125"/>
                <a:gd name="T71" fmla="*/ 78 h 82"/>
                <a:gd name="T72" fmla="*/ 33 w 125"/>
                <a:gd name="T73" fmla="*/ 82 h 82"/>
                <a:gd name="T74" fmla="*/ 22 w 125"/>
                <a:gd name="T75" fmla="*/ 78 h 82"/>
                <a:gd name="T76" fmla="*/ 18 w 125"/>
                <a:gd name="T77" fmla="*/ 75 h 82"/>
                <a:gd name="T78" fmla="*/ 14 w 125"/>
                <a:gd name="T79" fmla="*/ 75 h 82"/>
                <a:gd name="T80" fmla="*/ 7 w 125"/>
                <a:gd name="T81" fmla="*/ 71 h 82"/>
                <a:gd name="T82" fmla="*/ 0 w 125"/>
                <a:gd name="T83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2">
                  <a:moveTo>
                    <a:pt x="0" y="71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3" y="56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7" y="49"/>
                  </a:lnTo>
                  <a:lnTo>
                    <a:pt x="14" y="41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48" y="15"/>
                  </a:lnTo>
                  <a:lnTo>
                    <a:pt x="62" y="8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88" y="12"/>
                  </a:lnTo>
                  <a:lnTo>
                    <a:pt x="88" y="15"/>
                  </a:lnTo>
                  <a:lnTo>
                    <a:pt x="103" y="26"/>
                  </a:lnTo>
                  <a:lnTo>
                    <a:pt x="103" y="30"/>
                  </a:lnTo>
                  <a:lnTo>
                    <a:pt x="111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2" y="37"/>
                  </a:lnTo>
                  <a:lnTo>
                    <a:pt x="122" y="37"/>
                  </a:lnTo>
                  <a:lnTo>
                    <a:pt x="118" y="41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25" y="49"/>
                  </a:lnTo>
                  <a:lnTo>
                    <a:pt x="122" y="52"/>
                  </a:lnTo>
                  <a:lnTo>
                    <a:pt x="118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3" y="60"/>
                  </a:lnTo>
                  <a:lnTo>
                    <a:pt x="107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85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7" y="63"/>
                  </a:lnTo>
                  <a:lnTo>
                    <a:pt x="74" y="63"/>
                  </a:lnTo>
                  <a:lnTo>
                    <a:pt x="66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40" y="75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0" y="82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3" y="82"/>
                  </a:lnTo>
                  <a:lnTo>
                    <a:pt x="29" y="82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8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1" y="75"/>
                  </a:lnTo>
                  <a:lnTo>
                    <a:pt x="7" y="71"/>
                  </a:lnTo>
                  <a:lnTo>
                    <a:pt x="0" y="67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3931478" y="2851738"/>
              <a:ext cx="137670" cy="91351"/>
            </a:xfrm>
            <a:custGeom>
              <a:avLst/>
              <a:gdLst>
                <a:gd name="T0" fmla="*/ 18 w 107"/>
                <a:gd name="T1" fmla="*/ 8 h 71"/>
                <a:gd name="T2" fmla="*/ 26 w 107"/>
                <a:gd name="T3" fmla="*/ 4 h 71"/>
                <a:gd name="T4" fmla="*/ 40 w 107"/>
                <a:gd name="T5" fmla="*/ 0 h 71"/>
                <a:gd name="T6" fmla="*/ 51 w 107"/>
                <a:gd name="T7" fmla="*/ 0 h 71"/>
                <a:gd name="T8" fmla="*/ 59 w 107"/>
                <a:gd name="T9" fmla="*/ 8 h 71"/>
                <a:gd name="T10" fmla="*/ 63 w 107"/>
                <a:gd name="T11" fmla="*/ 8 h 71"/>
                <a:gd name="T12" fmla="*/ 66 w 107"/>
                <a:gd name="T13" fmla="*/ 8 h 71"/>
                <a:gd name="T14" fmla="*/ 70 w 107"/>
                <a:gd name="T15" fmla="*/ 8 h 71"/>
                <a:gd name="T16" fmla="*/ 74 w 107"/>
                <a:gd name="T17" fmla="*/ 15 h 71"/>
                <a:gd name="T18" fmla="*/ 77 w 107"/>
                <a:gd name="T19" fmla="*/ 19 h 71"/>
                <a:gd name="T20" fmla="*/ 81 w 107"/>
                <a:gd name="T21" fmla="*/ 22 h 71"/>
                <a:gd name="T22" fmla="*/ 88 w 107"/>
                <a:gd name="T23" fmla="*/ 30 h 71"/>
                <a:gd name="T24" fmla="*/ 88 w 107"/>
                <a:gd name="T25" fmla="*/ 34 h 71"/>
                <a:gd name="T26" fmla="*/ 88 w 107"/>
                <a:gd name="T27" fmla="*/ 41 h 71"/>
                <a:gd name="T28" fmla="*/ 92 w 107"/>
                <a:gd name="T29" fmla="*/ 45 h 71"/>
                <a:gd name="T30" fmla="*/ 96 w 107"/>
                <a:gd name="T31" fmla="*/ 52 h 71"/>
                <a:gd name="T32" fmla="*/ 100 w 107"/>
                <a:gd name="T33" fmla="*/ 52 h 71"/>
                <a:gd name="T34" fmla="*/ 103 w 107"/>
                <a:gd name="T35" fmla="*/ 56 h 71"/>
                <a:gd name="T36" fmla="*/ 103 w 107"/>
                <a:gd name="T37" fmla="*/ 59 h 71"/>
                <a:gd name="T38" fmla="*/ 107 w 107"/>
                <a:gd name="T39" fmla="*/ 63 h 71"/>
                <a:gd name="T40" fmla="*/ 107 w 107"/>
                <a:gd name="T41" fmla="*/ 71 h 71"/>
                <a:gd name="T42" fmla="*/ 103 w 107"/>
                <a:gd name="T43" fmla="*/ 67 h 71"/>
                <a:gd name="T44" fmla="*/ 96 w 107"/>
                <a:gd name="T45" fmla="*/ 63 h 71"/>
                <a:gd name="T46" fmla="*/ 88 w 107"/>
                <a:gd name="T47" fmla="*/ 63 h 71"/>
                <a:gd name="T48" fmla="*/ 81 w 107"/>
                <a:gd name="T49" fmla="*/ 63 h 71"/>
                <a:gd name="T50" fmla="*/ 63 w 107"/>
                <a:gd name="T51" fmla="*/ 59 h 71"/>
                <a:gd name="T52" fmla="*/ 63 w 107"/>
                <a:gd name="T53" fmla="*/ 59 h 71"/>
                <a:gd name="T54" fmla="*/ 40 w 107"/>
                <a:gd name="T55" fmla="*/ 59 h 71"/>
                <a:gd name="T56" fmla="*/ 33 w 107"/>
                <a:gd name="T57" fmla="*/ 63 h 71"/>
                <a:gd name="T58" fmla="*/ 18 w 107"/>
                <a:gd name="T59" fmla="*/ 67 h 71"/>
                <a:gd name="T60" fmla="*/ 14 w 107"/>
                <a:gd name="T61" fmla="*/ 63 h 71"/>
                <a:gd name="T62" fmla="*/ 14 w 107"/>
                <a:gd name="T63" fmla="*/ 63 h 71"/>
                <a:gd name="T64" fmla="*/ 18 w 107"/>
                <a:gd name="T65" fmla="*/ 59 h 71"/>
                <a:gd name="T66" fmla="*/ 11 w 107"/>
                <a:gd name="T67" fmla="*/ 59 h 71"/>
                <a:gd name="T68" fmla="*/ 11 w 107"/>
                <a:gd name="T69" fmla="*/ 59 h 71"/>
                <a:gd name="T70" fmla="*/ 14 w 107"/>
                <a:gd name="T71" fmla="*/ 52 h 71"/>
                <a:gd name="T72" fmla="*/ 26 w 107"/>
                <a:gd name="T73" fmla="*/ 48 h 71"/>
                <a:gd name="T74" fmla="*/ 33 w 107"/>
                <a:gd name="T75" fmla="*/ 48 h 71"/>
                <a:gd name="T76" fmla="*/ 37 w 107"/>
                <a:gd name="T77" fmla="*/ 48 h 71"/>
                <a:gd name="T78" fmla="*/ 40 w 107"/>
                <a:gd name="T79" fmla="*/ 45 h 71"/>
                <a:gd name="T80" fmla="*/ 48 w 107"/>
                <a:gd name="T81" fmla="*/ 48 h 71"/>
                <a:gd name="T82" fmla="*/ 55 w 107"/>
                <a:gd name="T83" fmla="*/ 52 h 71"/>
                <a:gd name="T84" fmla="*/ 63 w 107"/>
                <a:gd name="T85" fmla="*/ 48 h 71"/>
                <a:gd name="T86" fmla="*/ 59 w 107"/>
                <a:gd name="T87" fmla="*/ 48 h 71"/>
                <a:gd name="T88" fmla="*/ 48 w 107"/>
                <a:gd name="T89" fmla="*/ 45 h 71"/>
                <a:gd name="T90" fmla="*/ 40 w 107"/>
                <a:gd name="T91" fmla="*/ 41 h 71"/>
                <a:gd name="T92" fmla="*/ 33 w 107"/>
                <a:gd name="T93" fmla="*/ 41 h 71"/>
                <a:gd name="T94" fmla="*/ 22 w 107"/>
                <a:gd name="T95" fmla="*/ 45 h 71"/>
                <a:gd name="T96" fmla="*/ 14 w 107"/>
                <a:gd name="T97" fmla="*/ 48 h 71"/>
                <a:gd name="T98" fmla="*/ 14 w 107"/>
                <a:gd name="T99" fmla="*/ 45 h 71"/>
                <a:gd name="T100" fmla="*/ 14 w 107"/>
                <a:gd name="T101" fmla="*/ 41 h 71"/>
                <a:gd name="T102" fmla="*/ 11 w 107"/>
                <a:gd name="T103" fmla="*/ 37 h 71"/>
                <a:gd name="T104" fmla="*/ 0 w 107"/>
                <a:gd name="T105" fmla="*/ 30 h 71"/>
                <a:gd name="T106" fmla="*/ 14 w 107"/>
                <a:gd name="T107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71">
                  <a:moveTo>
                    <a:pt x="14" y="8"/>
                  </a:moveTo>
                  <a:lnTo>
                    <a:pt x="18" y="8"/>
                  </a:lnTo>
                  <a:lnTo>
                    <a:pt x="22" y="8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4" y="15"/>
                  </a:lnTo>
                  <a:lnTo>
                    <a:pt x="74" y="19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81" y="22"/>
                  </a:lnTo>
                  <a:lnTo>
                    <a:pt x="85" y="26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41"/>
                  </a:lnTo>
                  <a:lnTo>
                    <a:pt x="88" y="45"/>
                  </a:lnTo>
                  <a:lnTo>
                    <a:pt x="92" y="45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3" y="56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7" y="63"/>
                  </a:lnTo>
                  <a:lnTo>
                    <a:pt x="107" y="67"/>
                  </a:lnTo>
                  <a:lnTo>
                    <a:pt x="107" y="71"/>
                  </a:lnTo>
                  <a:lnTo>
                    <a:pt x="107" y="67"/>
                  </a:lnTo>
                  <a:lnTo>
                    <a:pt x="103" y="67"/>
                  </a:lnTo>
                  <a:lnTo>
                    <a:pt x="100" y="67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88" y="63"/>
                  </a:lnTo>
                  <a:lnTo>
                    <a:pt x="85" y="63"/>
                  </a:lnTo>
                  <a:lnTo>
                    <a:pt x="81" y="63"/>
                  </a:lnTo>
                  <a:lnTo>
                    <a:pt x="74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55" y="59"/>
                  </a:lnTo>
                  <a:lnTo>
                    <a:pt x="40" y="59"/>
                  </a:lnTo>
                  <a:lnTo>
                    <a:pt x="37" y="59"/>
                  </a:lnTo>
                  <a:lnTo>
                    <a:pt x="33" y="63"/>
                  </a:lnTo>
                  <a:lnTo>
                    <a:pt x="22" y="63"/>
                  </a:lnTo>
                  <a:lnTo>
                    <a:pt x="18" y="67"/>
                  </a:lnTo>
                  <a:lnTo>
                    <a:pt x="14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8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4" y="52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0" y="45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1" y="48"/>
                  </a:lnTo>
                  <a:lnTo>
                    <a:pt x="55" y="52"/>
                  </a:lnTo>
                  <a:lnTo>
                    <a:pt x="59" y="52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44" y="41"/>
                  </a:lnTo>
                  <a:lnTo>
                    <a:pt x="40" y="41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14" y="11"/>
                  </a:ln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3945629" y="2904490"/>
              <a:ext cx="66905" cy="19300"/>
            </a:xfrm>
            <a:custGeom>
              <a:avLst/>
              <a:gdLst>
                <a:gd name="T0" fmla="*/ 0 w 52"/>
                <a:gd name="T1" fmla="*/ 15 h 15"/>
                <a:gd name="T2" fmla="*/ 3 w 52"/>
                <a:gd name="T3" fmla="*/ 11 h 15"/>
                <a:gd name="T4" fmla="*/ 11 w 52"/>
                <a:gd name="T5" fmla="*/ 11 h 15"/>
                <a:gd name="T6" fmla="*/ 15 w 52"/>
                <a:gd name="T7" fmla="*/ 7 h 15"/>
                <a:gd name="T8" fmla="*/ 18 w 52"/>
                <a:gd name="T9" fmla="*/ 7 h 15"/>
                <a:gd name="T10" fmla="*/ 22 w 52"/>
                <a:gd name="T11" fmla="*/ 7 h 15"/>
                <a:gd name="T12" fmla="*/ 22 w 52"/>
                <a:gd name="T13" fmla="*/ 7 h 15"/>
                <a:gd name="T14" fmla="*/ 26 w 52"/>
                <a:gd name="T15" fmla="*/ 7 h 15"/>
                <a:gd name="T16" fmla="*/ 26 w 52"/>
                <a:gd name="T17" fmla="*/ 7 h 15"/>
                <a:gd name="T18" fmla="*/ 29 w 52"/>
                <a:gd name="T19" fmla="*/ 4 h 15"/>
                <a:gd name="T20" fmla="*/ 33 w 52"/>
                <a:gd name="T21" fmla="*/ 7 h 15"/>
                <a:gd name="T22" fmla="*/ 37 w 52"/>
                <a:gd name="T23" fmla="*/ 7 h 15"/>
                <a:gd name="T24" fmla="*/ 40 w 52"/>
                <a:gd name="T25" fmla="*/ 7 h 15"/>
                <a:gd name="T26" fmla="*/ 44 w 52"/>
                <a:gd name="T27" fmla="*/ 11 h 15"/>
                <a:gd name="T28" fmla="*/ 48 w 52"/>
                <a:gd name="T29" fmla="*/ 11 h 15"/>
                <a:gd name="T30" fmla="*/ 52 w 52"/>
                <a:gd name="T31" fmla="*/ 7 h 15"/>
                <a:gd name="T32" fmla="*/ 48 w 52"/>
                <a:gd name="T33" fmla="*/ 7 h 15"/>
                <a:gd name="T34" fmla="*/ 48 w 52"/>
                <a:gd name="T35" fmla="*/ 7 h 15"/>
                <a:gd name="T36" fmla="*/ 40 w 52"/>
                <a:gd name="T37" fmla="*/ 4 h 15"/>
                <a:gd name="T38" fmla="*/ 37 w 52"/>
                <a:gd name="T39" fmla="*/ 4 h 15"/>
                <a:gd name="T40" fmla="*/ 33 w 52"/>
                <a:gd name="T41" fmla="*/ 0 h 15"/>
                <a:gd name="T42" fmla="*/ 29 w 52"/>
                <a:gd name="T43" fmla="*/ 0 h 15"/>
                <a:gd name="T44" fmla="*/ 26 w 52"/>
                <a:gd name="T45" fmla="*/ 0 h 15"/>
                <a:gd name="T46" fmla="*/ 22 w 52"/>
                <a:gd name="T47" fmla="*/ 0 h 15"/>
                <a:gd name="T48" fmla="*/ 15 w 52"/>
                <a:gd name="T49" fmla="*/ 4 h 15"/>
                <a:gd name="T50" fmla="*/ 11 w 52"/>
                <a:gd name="T51" fmla="*/ 4 h 15"/>
                <a:gd name="T52" fmla="*/ 11 w 52"/>
                <a:gd name="T53" fmla="*/ 7 h 15"/>
                <a:gd name="T54" fmla="*/ 3 w 52"/>
                <a:gd name="T55" fmla="*/ 7 h 15"/>
                <a:gd name="T56" fmla="*/ 3 w 52"/>
                <a:gd name="T57" fmla="*/ 7 h 15"/>
                <a:gd name="T58" fmla="*/ 7 w 52"/>
                <a:gd name="T59" fmla="*/ 11 h 15"/>
                <a:gd name="T60" fmla="*/ 11 w 52"/>
                <a:gd name="T61" fmla="*/ 7 h 15"/>
                <a:gd name="T62" fmla="*/ 7 w 52"/>
                <a:gd name="T63" fmla="*/ 11 h 15"/>
                <a:gd name="T64" fmla="*/ 3 w 52"/>
                <a:gd name="T65" fmla="*/ 11 h 15"/>
                <a:gd name="T66" fmla="*/ 0 w 52"/>
                <a:gd name="T67" fmla="*/ 7 h 15"/>
                <a:gd name="T68" fmla="*/ 0 w 52"/>
                <a:gd name="T69" fmla="*/ 11 h 15"/>
                <a:gd name="T70" fmla="*/ 0 w 52"/>
                <a:gd name="T71" fmla="*/ 11 h 15"/>
                <a:gd name="T72" fmla="*/ 0 w 52"/>
                <a:gd name="T7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15">
                  <a:moveTo>
                    <a:pt x="0" y="15"/>
                  </a:moveTo>
                  <a:lnTo>
                    <a:pt x="3" y="11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3949489" y="2927649"/>
              <a:ext cx="63045" cy="33452"/>
            </a:xfrm>
            <a:custGeom>
              <a:avLst/>
              <a:gdLst>
                <a:gd name="T0" fmla="*/ 0 w 49"/>
                <a:gd name="T1" fmla="*/ 8 h 26"/>
                <a:gd name="T2" fmla="*/ 4 w 49"/>
                <a:gd name="T3" fmla="*/ 8 h 26"/>
                <a:gd name="T4" fmla="*/ 8 w 49"/>
                <a:gd name="T5" fmla="*/ 4 h 26"/>
                <a:gd name="T6" fmla="*/ 19 w 49"/>
                <a:gd name="T7" fmla="*/ 4 h 26"/>
                <a:gd name="T8" fmla="*/ 23 w 49"/>
                <a:gd name="T9" fmla="*/ 0 h 26"/>
                <a:gd name="T10" fmla="*/ 26 w 49"/>
                <a:gd name="T11" fmla="*/ 0 h 26"/>
                <a:gd name="T12" fmla="*/ 41 w 49"/>
                <a:gd name="T13" fmla="*/ 0 h 26"/>
                <a:gd name="T14" fmla="*/ 49 w 49"/>
                <a:gd name="T15" fmla="*/ 0 h 26"/>
                <a:gd name="T16" fmla="*/ 49 w 49"/>
                <a:gd name="T17" fmla="*/ 4 h 26"/>
                <a:gd name="T18" fmla="*/ 49 w 49"/>
                <a:gd name="T19" fmla="*/ 8 h 26"/>
                <a:gd name="T20" fmla="*/ 49 w 49"/>
                <a:gd name="T21" fmla="*/ 12 h 26"/>
                <a:gd name="T22" fmla="*/ 49 w 49"/>
                <a:gd name="T23" fmla="*/ 15 h 26"/>
                <a:gd name="T24" fmla="*/ 49 w 49"/>
                <a:gd name="T25" fmla="*/ 19 h 26"/>
                <a:gd name="T26" fmla="*/ 45 w 49"/>
                <a:gd name="T27" fmla="*/ 19 h 26"/>
                <a:gd name="T28" fmla="*/ 41 w 49"/>
                <a:gd name="T29" fmla="*/ 19 h 26"/>
                <a:gd name="T30" fmla="*/ 37 w 49"/>
                <a:gd name="T31" fmla="*/ 23 h 26"/>
                <a:gd name="T32" fmla="*/ 34 w 49"/>
                <a:gd name="T33" fmla="*/ 23 h 26"/>
                <a:gd name="T34" fmla="*/ 30 w 49"/>
                <a:gd name="T35" fmla="*/ 26 h 26"/>
                <a:gd name="T36" fmla="*/ 26 w 49"/>
                <a:gd name="T37" fmla="*/ 26 h 26"/>
                <a:gd name="T38" fmla="*/ 26 w 49"/>
                <a:gd name="T39" fmla="*/ 26 h 26"/>
                <a:gd name="T40" fmla="*/ 26 w 49"/>
                <a:gd name="T41" fmla="*/ 23 h 26"/>
                <a:gd name="T42" fmla="*/ 19 w 49"/>
                <a:gd name="T43" fmla="*/ 26 h 26"/>
                <a:gd name="T44" fmla="*/ 23 w 49"/>
                <a:gd name="T45" fmla="*/ 23 h 26"/>
                <a:gd name="T46" fmla="*/ 23 w 49"/>
                <a:gd name="T47" fmla="*/ 23 h 26"/>
                <a:gd name="T48" fmla="*/ 23 w 49"/>
                <a:gd name="T49" fmla="*/ 19 h 26"/>
                <a:gd name="T50" fmla="*/ 19 w 49"/>
                <a:gd name="T51" fmla="*/ 19 h 26"/>
                <a:gd name="T52" fmla="*/ 19 w 49"/>
                <a:gd name="T53" fmla="*/ 19 h 26"/>
                <a:gd name="T54" fmla="*/ 15 w 49"/>
                <a:gd name="T55" fmla="*/ 15 h 26"/>
                <a:gd name="T56" fmla="*/ 26 w 49"/>
                <a:gd name="T57" fmla="*/ 15 h 26"/>
                <a:gd name="T58" fmla="*/ 26 w 49"/>
                <a:gd name="T59" fmla="*/ 15 h 26"/>
                <a:gd name="T60" fmla="*/ 23 w 49"/>
                <a:gd name="T61" fmla="*/ 15 h 26"/>
                <a:gd name="T62" fmla="*/ 19 w 49"/>
                <a:gd name="T63" fmla="*/ 15 h 26"/>
                <a:gd name="T64" fmla="*/ 15 w 49"/>
                <a:gd name="T65" fmla="*/ 15 h 26"/>
                <a:gd name="T66" fmla="*/ 12 w 49"/>
                <a:gd name="T67" fmla="*/ 15 h 26"/>
                <a:gd name="T68" fmla="*/ 12 w 49"/>
                <a:gd name="T69" fmla="*/ 15 h 26"/>
                <a:gd name="T70" fmla="*/ 8 w 49"/>
                <a:gd name="T71" fmla="*/ 15 h 26"/>
                <a:gd name="T72" fmla="*/ 4 w 49"/>
                <a:gd name="T73" fmla="*/ 12 h 26"/>
                <a:gd name="T74" fmla="*/ 8 w 49"/>
                <a:gd name="T75" fmla="*/ 8 h 26"/>
                <a:gd name="T76" fmla="*/ 4 w 49"/>
                <a:gd name="T77" fmla="*/ 8 h 26"/>
                <a:gd name="T78" fmla="*/ 0 w 49"/>
                <a:gd name="T79" fmla="*/ 8 h 26"/>
                <a:gd name="T80" fmla="*/ 0 w 49"/>
                <a:gd name="T81" fmla="*/ 8 h 26"/>
                <a:gd name="T82" fmla="*/ 0 w 49"/>
                <a:gd name="T8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26">
                  <a:moveTo>
                    <a:pt x="0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9" y="4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8"/>
                  </a:lnTo>
                  <a:lnTo>
                    <a:pt x="49" y="12"/>
                  </a:lnTo>
                  <a:lnTo>
                    <a:pt x="49" y="15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1" y="19"/>
                  </a:lnTo>
                  <a:lnTo>
                    <a:pt x="37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4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3988089" y="2927649"/>
              <a:ext cx="153109" cy="133810"/>
            </a:xfrm>
            <a:custGeom>
              <a:avLst/>
              <a:gdLst>
                <a:gd name="T0" fmla="*/ 4 w 119"/>
                <a:gd name="T1" fmla="*/ 23 h 104"/>
                <a:gd name="T2" fmla="*/ 11 w 119"/>
                <a:gd name="T3" fmla="*/ 19 h 104"/>
                <a:gd name="T4" fmla="*/ 19 w 119"/>
                <a:gd name="T5" fmla="*/ 19 h 104"/>
                <a:gd name="T6" fmla="*/ 19 w 119"/>
                <a:gd name="T7" fmla="*/ 12 h 104"/>
                <a:gd name="T8" fmla="*/ 19 w 119"/>
                <a:gd name="T9" fmla="*/ 4 h 104"/>
                <a:gd name="T10" fmla="*/ 19 w 119"/>
                <a:gd name="T11" fmla="*/ 0 h 104"/>
                <a:gd name="T12" fmla="*/ 37 w 119"/>
                <a:gd name="T13" fmla="*/ 4 h 104"/>
                <a:gd name="T14" fmla="*/ 44 w 119"/>
                <a:gd name="T15" fmla="*/ 4 h 104"/>
                <a:gd name="T16" fmla="*/ 52 w 119"/>
                <a:gd name="T17" fmla="*/ 4 h 104"/>
                <a:gd name="T18" fmla="*/ 59 w 119"/>
                <a:gd name="T19" fmla="*/ 8 h 104"/>
                <a:gd name="T20" fmla="*/ 63 w 119"/>
                <a:gd name="T21" fmla="*/ 12 h 104"/>
                <a:gd name="T22" fmla="*/ 67 w 119"/>
                <a:gd name="T23" fmla="*/ 12 h 104"/>
                <a:gd name="T24" fmla="*/ 74 w 119"/>
                <a:gd name="T25" fmla="*/ 12 h 104"/>
                <a:gd name="T26" fmla="*/ 81 w 119"/>
                <a:gd name="T27" fmla="*/ 12 h 104"/>
                <a:gd name="T28" fmla="*/ 85 w 119"/>
                <a:gd name="T29" fmla="*/ 8 h 104"/>
                <a:gd name="T30" fmla="*/ 93 w 119"/>
                <a:gd name="T31" fmla="*/ 8 h 104"/>
                <a:gd name="T32" fmla="*/ 96 w 119"/>
                <a:gd name="T33" fmla="*/ 8 h 104"/>
                <a:gd name="T34" fmla="*/ 100 w 119"/>
                <a:gd name="T35" fmla="*/ 12 h 104"/>
                <a:gd name="T36" fmla="*/ 104 w 119"/>
                <a:gd name="T37" fmla="*/ 19 h 104"/>
                <a:gd name="T38" fmla="*/ 107 w 119"/>
                <a:gd name="T39" fmla="*/ 19 h 104"/>
                <a:gd name="T40" fmla="*/ 104 w 119"/>
                <a:gd name="T41" fmla="*/ 26 h 104"/>
                <a:gd name="T42" fmla="*/ 107 w 119"/>
                <a:gd name="T43" fmla="*/ 30 h 104"/>
                <a:gd name="T44" fmla="*/ 111 w 119"/>
                <a:gd name="T45" fmla="*/ 26 h 104"/>
                <a:gd name="T46" fmla="*/ 111 w 119"/>
                <a:gd name="T47" fmla="*/ 30 h 104"/>
                <a:gd name="T48" fmla="*/ 115 w 119"/>
                <a:gd name="T49" fmla="*/ 34 h 104"/>
                <a:gd name="T50" fmla="*/ 119 w 119"/>
                <a:gd name="T51" fmla="*/ 38 h 104"/>
                <a:gd name="T52" fmla="*/ 111 w 119"/>
                <a:gd name="T53" fmla="*/ 41 h 104"/>
                <a:gd name="T54" fmla="*/ 111 w 119"/>
                <a:gd name="T55" fmla="*/ 41 h 104"/>
                <a:gd name="T56" fmla="*/ 111 w 119"/>
                <a:gd name="T57" fmla="*/ 52 h 104"/>
                <a:gd name="T58" fmla="*/ 111 w 119"/>
                <a:gd name="T59" fmla="*/ 60 h 104"/>
                <a:gd name="T60" fmla="*/ 115 w 119"/>
                <a:gd name="T61" fmla="*/ 64 h 104"/>
                <a:gd name="T62" fmla="*/ 111 w 119"/>
                <a:gd name="T63" fmla="*/ 64 h 104"/>
                <a:gd name="T64" fmla="*/ 111 w 119"/>
                <a:gd name="T65" fmla="*/ 71 h 104"/>
                <a:gd name="T66" fmla="*/ 115 w 119"/>
                <a:gd name="T67" fmla="*/ 75 h 104"/>
                <a:gd name="T68" fmla="*/ 107 w 119"/>
                <a:gd name="T69" fmla="*/ 82 h 104"/>
                <a:gd name="T70" fmla="*/ 107 w 119"/>
                <a:gd name="T71" fmla="*/ 90 h 104"/>
                <a:gd name="T72" fmla="*/ 100 w 119"/>
                <a:gd name="T73" fmla="*/ 97 h 104"/>
                <a:gd name="T74" fmla="*/ 78 w 119"/>
                <a:gd name="T75" fmla="*/ 104 h 104"/>
                <a:gd name="T76" fmla="*/ 67 w 119"/>
                <a:gd name="T77" fmla="*/ 101 h 104"/>
                <a:gd name="T78" fmla="*/ 63 w 119"/>
                <a:gd name="T79" fmla="*/ 93 h 104"/>
                <a:gd name="T80" fmla="*/ 63 w 119"/>
                <a:gd name="T81" fmla="*/ 93 h 104"/>
                <a:gd name="T82" fmla="*/ 70 w 119"/>
                <a:gd name="T83" fmla="*/ 67 h 104"/>
                <a:gd name="T84" fmla="*/ 70 w 119"/>
                <a:gd name="T85" fmla="*/ 64 h 104"/>
                <a:gd name="T86" fmla="*/ 70 w 119"/>
                <a:gd name="T87" fmla="*/ 60 h 104"/>
                <a:gd name="T88" fmla="*/ 67 w 119"/>
                <a:gd name="T89" fmla="*/ 56 h 104"/>
                <a:gd name="T90" fmla="*/ 63 w 119"/>
                <a:gd name="T91" fmla="*/ 49 h 104"/>
                <a:gd name="T92" fmla="*/ 59 w 119"/>
                <a:gd name="T93" fmla="*/ 41 h 104"/>
                <a:gd name="T94" fmla="*/ 41 w 119"/>
                <a:gd name="T95" fmla="*/ 41 h 104"/>
                <a:gd name="T96" fmla="*/ 37 w 119"/>
                <a:gd name="T97" fmla="*/ 49 h 104"/>
                <a:gd name="T98" fmla="*/ 30 w 119"/>
                <a:gd name="T99" fmla="*/ 52 h 104"/>
                <a:gd name="T100" fmla="*/ 26 w 119"/>
                <a:gd name="T101" fmla="*/ 52 h 104"/>
                <a:gd name="T102" fmla="*/ 19 w 119"/>
                <a:gd name="T103" fmla="*/ 45 h 104"/>
                <a:gd name="T104" fmla="*/ 15 w 119"/>
                <a:gd name="T105" fmla="*/ 45 h 104"/>
                <a:gd name="T106" fmla="*/ 15 w 119"/>
                <a:gd name="T107" fmla="*/ 41 h 104"/>
                <a:gd name="T108" fmla="*/ 11 w 119"/>
                <a:gd name="T109" fmla="*/ 41 h 104"/>
                <a:gd name="T110" fmla="*/ 7 w 119"/>
                <a:gd name="T111" fmla="*/ 41 h 104"/>
                <a:gd name="T112" fmla="*/ 4 w 119"/>
                <a:gd name="T113" fmla="*/ 30 h 104"/>
                <a:gd name="T114" fmla="*/ 0 w 119"/>
                <a:gd name="T115" fmla="*/ 2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" h="104">
                  <a:moveTo>
                    <a:pt x="0" y="26"/>
                  </a:moveTo>
                  <a:lnTo>
                    <a:pt x="4" y="23"/>
                  </a:lnTo>
                  <a:lnTo>
                    <a:pt x="7" y="23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4" y="12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5" y="8"/>
                  </a:lnTo>
                  <a:lnTo>
                    <a:pt x="89" y="8"/>
                  </a:lnTo>
                  <a:lnTo>
                    <a:pt x="93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4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111" y="26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4"/>
                  </a:lnTo>
                  <a:lnTo>
                    <a:pt x="115" y="34"/>
                  </a:lnTo>
                  <a:lnTo>
                    <a:pt x="119" y="34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9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7"/>
                  </a:lnTo>
                  <a:lnTo>
                    <a:pt x="111" y="71"/>
                  </a:lnTo>
                  <a:lnTo>
                    <a:pt x="115" y="71"/>
                  </a:lnTo>
                  <a:lnTo>
                    <a:pt x="115" y="75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04" y="86"/>
                  </a:lnTo>
                  <a:lnTo>
                    <a:pt x="107" y="90"/>
                  </a:lnTo>
                  <a:lnTo>
                    <a:pt x="104" y="93"/>
                  </a:lnTo>
                  <a:lnTo>
                    <a:pt x="100" y="97"/>
                  </a:lnTo>
                  <a:lnTo>
                    <a:pt x="104" y="97"/>
                  </a:lnTo>
                  <a:lnTo>
                    <a:pt x="78" y="104"/>
                  </a:lnTo>
                  <a:lnTo>
                    <a:pt x="70" y="101"/>
                  </a:lnTo>
                  <a:lnTo>
                    <a:pt x="67" y="101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70" y="86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67" y="56"/>
                  </a:lnTo>
                  <a:lnTo>
                    <a:pt x="70" y="52"/>
                  </a:lnTo>
                  <a:lnTo>
                    <a:pt x="63" y="49"/>
                  </a:lnTo>
                  <a:lnTo>
                    <a:pt x="63" y="45"/>
                  </a:lnTo>
                  <a:lnTo>
                    <a:pt x="59" y="41"/>
                  </a:lnTo>
                  <a:lnTo>
                    <a:pt x="48" y="41"/>
                  </a:lnTo>
                  <a:lnTo>
                    <a:pt x="41" y="41"/>
                  </a:lnTo>
                  <a:lnTo>
                    <a:pt x="41" y="45"/>
                  </a:lnTo>
                  <a:lnTo>
                    <a:pt x="37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2"/>
                  </a:lnTo>
                  <a:lnTo>
                    <a:pt x="22" y="49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38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Freeform 122"/>
            <p:cNvSpPr>
              <a:spLocks noEditPoints="1"/>
            </p:cNvSpPr>
            <p:nvPr/>
          </p:nvSpPr>
          <p:spPr bwMode="auto">
            <a:xfrm>
              <a:off x="4021540" y="2980401"/>
              <a:ext cx="56612" cy="66905"/>
            </a:xfrm>
            <a:custGeom>
              <a:avLst/>
              <a:gdLst>
                <a:gd name="T0" fmla="*/ 11 w 44"/>
                <a:gd name="T1" fmla="*/ 45 h 52"/>
                <a:gd name="T2" fmla="*/ 11 w 44"/>
                <a:gd name="T3" fmla="*/ 41 h 52"/>
                <a:gd name="T4" fmla="*/ 11 w 44"/>
                <a:gd name="T5" fmla="*/ 41 h 52"/>
                <a:gd name="T6" fmla="*/ 7 w 44"/>
                <a:gd name="T7" fmla="*/ 41 h 52"/>
                <a:gd name="T8" fmla="*/ 7 w 44"/>
                <a:gd name="T9" fmla="*/ 41 h 52"/>
                <a:gd name="T10" fmla="*/ 7 w 44"/>
                <a:gd name="T11" fmla="*/ 41 h 52"/>
                <a:gd name="T12" fmla="*/ 11 w 44"/>
                <a:gd name="T13" fmla="*/ 45 h 52"/>
                <a:gd name="T14" fmla="*/ 11 w 44"/>
                <a:gd name="T15" fmla="*/ 45 h 52"/>
                <a:gd name="T16" fmla="*/ 11 w 44"/>
                <a:gd name="T17" fmla="*/ 45 h 52"/>
                <a:gd name="T18" fmla="*/ 4 w 44"/>
                <a:gd name="T19" fmla="*/ 11 h 52"/>
                <a:gd name="T20" fmla="*/ 4 w 44"/>
                <a:gd name="T21" fmla="*/ 11 h 52"/>
                <a:gd name="T22" fmla="*/ 11 w 44"/>
                <a:gd name="T23" fmla="*/ 11 h 52"/>
                <a:gd name="T24" fmla="*/ 11 w 44"/>
                <a:gd name="T25" fmla="*/ 8 h 52"/>
                <a:gd name="T26" fmla="*/ 15 w 44"/>
                <a:gd name="T27" fmla="*/ 4 h 52"/>
                <a:gd name="T28" fmla="*/ 15 w 44"/>
                <a:gd name="T29" fmla="*/ 0 h 52"/>
                <a:gd name="T30" fmla="*/ 22 w 44"/>
                <a:gd name="T31" fmla="*/ 0 h 52"/>
                <a:gd name="T32" fmla="*/ 33 w 44"/>
                <a:gd name="T33" fmla="*/ 0 h 52"/>
                <a:gd name="T34" fmla="*/ 37 w 44"/>
                <a:gd name="T35" fmla="*/ 4 h 52"/>
                <a:gd name="T36" fmla="*/ 37 w 44"/>
                <a:gd name="T37" fmla="*/ 8 h 52"/>
                <a:gd name="T38" fmla="*/ 44 w 44"/>
                <a:gd name="T39" fmla="*/ 11 h 52"/>
                <a:gd name="T40" fmla="*/ 41 w 44"/>
                <a:gd name="T41" fmla="*/ 15 h 52"/>
                <a:gd name="T42" fmla="*/ 44 w 44"/>
                <a:gd name="T43" fmla="*/ 19 h 52"/>
                <a:gd name="T44" fmla="*/ 44 w 44"/>
                <a:gd name="T45" fmla="*/ 19 h 52"/>
                <a:gd name="T46" fmla="*/ 44 w 44"/>
                <a:gd name="T47" fmla="*/ 23 h 52"/>
                <a:gd name="T48" fmla="*/ 44 w 44"/>
                <a:gd name="T49" fmla="*/ 23 h 52"/>
                <a:gd name="T50" fmla="*/ 44 w 44"/>
                <a:gd name="T51" fmla="*/ 26 h 52"/>
                <a:gd name="T52" fmla="*/ 44 w 44"/>
                <a:gd name="T53" fmla="*/ 26 h 52"/>
                <a:gd name="T54" fmla="*/ 44 w 44"/>
                <a:gd name="T55" fmla="*/ 45 h 52"/>
                <a:gd name="T56" fmla="*/ 37 w 44"/>
                <a:gd name="T57" fmla="*/ 52 h 52"/>
                <a:gd name="T58" fmla="*/ 33 w 44"/>
                <a:gd name="T59" fmla="*/ 49 h 52"/>
                <a:gd name="T60" fmla="*/ 30 w 44"/>
                <a:gd name="T61" fmla="*/ 49 h 52"/>
                <a:gd name="T62" fmla="*/ 18 w 44"/>
                <a:gd name="T63" fmla="*/ 45 h 52"/>
                <a:gd name="T64" fmla="*/ 15 w 44"/>
                <a:gd name="T65" fmla="*/ 45 h 52"/>
                <a:gd name="T66" fmla="*/ 15 w 44"/>
                <a:gd name="T67" fmla="*/ 45 h 52"/>
                <a:gd name="T68" fmla="*/ 15 w 44"/>
                <a:gd name="T69" fmla="*/ 41 h 52"/>
                <a:gd name="T70" fmla="*/ 11 w 44"/>
                <a:gd name="T71" fmla="*/ 37 h 52"/>
                <a:gd name="T72" fmla="*/ 15 w 44"/>
                <a:gd name="T73" fmla="*/ 37 h 52"/>
                <a:gd name="T74" fmla="*/ 15 w 44"/>
                <a:gd name="T75" fmla="*/ 37 h 52"/>
                <a:gd name="T76" fmla="*/ 11 w 44"/>
                <a:gd name="T77" fmla="*/ 37 h 52"/>
                <a:gd name="T78" fmla="*/ 7 w 44"/>
                <a:gd name="T79" fmla="*/ 34 h 52"/>
                <a:gd name="T80" fmla="*/ 7 w 44"/>
                <a:gd name="T81" fmla="*/ 30 h 52"/>
                <a:gd name="T82" fmla="*/ 4 w 44"/>
                <a:gd name="T83" fmla="*/ 26 h 52"/>
                <a:gd name="T84" fmla="*/ 0 w 44"/>
                <a:gd name="T85" fmla="*/ 26 h 52"/>
                <a:gd name="T86" fmla="*/ 0 w 44"/>
                <a:gd name="T87" fmla="*/ 23 h 52"/>
                <a:gd name="T88" fmla="*/ 4 w 44"/>
                <a:gd name="T89" fmla="*/ 19 h 52"/>
                <a:gd name="T90" fmla="*/ 0 w 44"/>
                <a:gd name="T91" fmla="*/ 19 h 52"/>
                <a:gd name="T92" fmla="*/ 0 w 44"/>
                <a:gd name="T93" fmla="*/ 15 h 52"/>
                <a:gd name="T94" fmla="*/ 4 w 44"/>
                <a:gd name="T95" fmla="*/ 11 h 52"/>
                <a:gd name="T96" fmla="*/ 4 w 44"/>
                <a:gd name="T97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52">
                  <a:moveTo>
                    <a:pt x="11" y="45"/>
                  </a:moveTo>
                  <a:lnTo>
                    <a:pt x="11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44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45"/>
                  </a:lnTo>
                  <a:lnTo>
                    <a:pt x="37" y="52"/>
                  </a:lnTo>
                  <a:lnTo>
                    <a:pt x="33" y="49"/>
                  </a:lnTo>
                  <a:lnTo>
                    <a:pt x="30" y="49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4060141" y="3009994"/>
              <a:ext cx="84918" cy="81058"/>
            </a:xfrm>
            <a:custGeom>
              <a:avLst/>
              <a:gdLst>
                <a:gd name="T0" fmla="*/ 0 w 66"/>
                <a:gd name="T1" fmla="*/ 26 h 63"/>
                <a:gd name="T2" fmla="*/ 0 w 66"/>
                <a:gd name="T3" fmla="*/ 26 h 63"/>
                <a:gd name="T4" fmla="*/ 3 w 66"/>
                <a:gd name="T5" fmla="*/ 22 h 63"/>
                <a:gd name="T6" fmla="*/ 7 w 66"/>
                <a:gd name="T7" fmla="*/ 18 h 63"/>
                <a:gd name="T8" fmla="*/ 11 w 66"/>
                <a:gd name="T9" fmla="*/ 14 h 63"/>
                <a:gd name="T10" fmla="*/ 11 w 66"/>
                <a:gd name="T11" fmla="*/ 14 h 63"/>
                <a:gd name="T12" fmla="*/ 11 w 66"/>
                <a:gd name="T13" fmla="*/ 11 h 63"/>
                <a:gd name="T14" fmla="*/ 14 w 66"/>
                <a:gd name="T15" fmla="*/ 7 h 63"/>
                <a:gd name="T16" fmla="*/ 14 w 66"/>
                <a:gd name="T17" fmla="*/ 7 h 63"/>
                <a:gd name="T18" fmla="*/ 14 w 66"/>
                <a:gd name="T19" fmla="*/ 3 h 63"/>
                <a:gd name="T20" fmla="*/ 18 w 66"/>
                <a:gd name="T21" fmla="*/ 0 h 63"/>
                <a:gd name="T22" fmla="*/ 18 w 66"/>
                <a:gd name="T23" fmla="*/ 3 h 63"/>
                <a:gd name="T24" fmla="*/ 25 w 66"/>
                <a:gd name="T25" fmla="*/ 0 h 63"/>
                <a:gd name="T26" fmla="*/ 29 w 66"/>
                <a:gd name="T27" fmla="*/ 0 h 63"/>
                <a:gd name="T28" fmla="*/ 33 w 66"/>
                <a:gd name="T29" fmla="*/ 3 h 63"/>
                <a:gd name="T30" fmla="*/ 37 w 66"/>
                <a:gd name="T31" fmla="*/ 7 h 63"/>
                <a:gd name="T32" fmla="*/ 33 w 66"/>
                <a:gd name="T33" fmla="*/ 11 h 63"/>
                <a:gd name="T34" fmla="*/ 33 w 66"/>
                <a:gd name="T35" fmla="*/ 14 h 63"/>
                <a:gd name="T36" fmla="*/ 37 w 66"/>
                <a:gd name="T37" fmla="*/ 18 h 63"/>
                <a:gd name="T38" fmla="*/ 40 w 66"/>
                <a:gd name="T39" fmla="*/ 18 h 63"/>
                <a:gd name="T40" fmla="*/ 44 w 66"/>
                <a:gd name="T41" fmla="*/ 14 h 63"/>
                <a:gd name="T42" fmla="*/ 48 w 66"/>
                <a:gd name="T43" fmla="*/ 14 h 63"/>
                <a:gd name="T44" fmla="*/ 48 w 66"/>
                <a:gd name="T45" fmla="*/ 18 h 63"/>
                <a:gd name="T46" fmla="*/ 51 w 66"/>
                <a:gd name="T47" fmla="*/ 18 h 63"/>
                <a:gd name="T48" fmla="*/ 48 w 66"/>
                <a:gd name="T49" fmla="*/ 22 h 63"/>
                <a:gd name="T50" fmla="*/ 51 w 66"/>
                <a:gd name="T51" fmla="*/ 26 h 63"/>
                <a:gd name="T52" fmla="*/ 48 w 66"/>
                <a:gd name="T53" fmla="*/ 29 h 63"/>
                <a:gd name="T54" fmla="*/ 44 w 66"/>
                <a:gd name="T55" fmla="*/ 33 h 63"/>
                <a:gd name="T56" fmla="*/ 48 w 66"/>
                <a:gd name="T57" fmla="*/ 33 h 63"/>
                <a:gd name="T58" fmla="*/ 48 w 66"/>
                <a:gd name="T59" fmla="*/ 37 h 63"/>
                <a:gd name="T60" fmla="*/ 51 w 66"/>
                <a:gd name="T61" fmla="*/ 33 h 63"/>
                <a:gd name="T62" fmla="*/ 51 w 66"/>
                <a:gd name="T63" fmla="*/ 33 h 63"/>
                <a:gd name="T64" fmla="*/ 55 w 66"/>
                <a:gd name="T65" fmla="*/ 37 h 63"/>
                <a:gd name="T66" fmla="*/ 59 w 66"/>
                <a:gd name="T67" fmla="*/ 37 h 63"/>
                <a:gd name="T68" fmla="*/ 59 w 66"/>
                <a:gd name="T69" fmla="*/ 37 h 63"/>
                <a:gd name="T70" fmla="*/ 59 w 66"/>
                <a:gd name="T71" fmla="*/ 40 h 63"/>
                <a:gd name="T72" fmla="*/ 63 w 66"/>
                <a:gd name="T73" fmla="*/ 40 h 63"/>
                <a:gd name="T74" fmla="*/ 66 w 66"/>
                <a:gd name="T75" fmla="*/ 40 h 63"/>
                <a:gd name="T76" fmla="*/ 66 w 66"/>
                <a:gd name="T77" fmla="*/ 44 h 63"/>
                <a:gd name="T78" fmla="*/ 63 w 66"/>
                <a:gd name="T79" fmla="*/ 48 h 63"/>
                <a:gd name="T80" fmla="*/ 66 w 66"/>
                <a:gd name="T81" fmla="*/ 48 h 63"/>
                <a:gd name="T82" fmla="*/ 63 w 66"/>
                <a:gd name="T83" fmla="*/ 51 h 63"/>
                <a:gd name="T84" fmla="*/ 63 w 66"/>
                <a:gd name="T85" fmla="*/ 51 h 63"/>
                <a:gd name="T86" fmla="*/ 63 w 66"/>
                <a:gd name="T87" fmla="*/ 55 h 63"/>
                <a:gd name="T88" fmla="*/ 63 w 66"/>
                <a:gd name="T89" fmla="*/ 59 h 63"/>
                <a:gd name="T90" fmla="*/ 63 w 66"/>
                <a:gd name="T91" fmla="*/ 63 h 63"/>
                <a:gd name="T92" fmla="*/ 63 w 66"/>
                <a:gd name="T93" fmla="*/ 63 h 63"/>
                <a:gd name="T94" fmla="*/ 48 w 66"/>
                <a:gd name="T95" fmla="*/ 59 h 63"/>
                <a:gd name="T96" fmla="*/ 37 w 66"/>
                <a:gd name="T97" fmla="*/ 51 h 63"/>
                <a:gd name="T98" fmla="*/ 33 w 66"/>
                <a:gd name="T99" fmla="*/ 51 h 63"/>
                <a:gd name="T100" fmla="*/ 22 w 66"/>
                <a:gd name="T101" fmla="*/ 40 h 63"/>
                <a:gd name="T102" fmla="*/ 14 w 66"/>
                <a:gd name="T103" fmla="*/ 37 h 63"/>
                <a:gd name="T104" fmla="*/ 11 w 66"/>
                <a:gd name="T105" fmla="*/ 37 h 63"/>
                <a:gd name="T106" fmla="*/ 7 w 66"/>
                <a:gd name="T107" fmla="*/ 33 h 63"/>
                <a:gd name="T108" fmla="*/ 7 w 66"/>
                <a:gd name="T109" fmla="*/ 29 h 63"/>
                <a:gd name="T110" fmla="*/ 7 w 66"/>
                <a:gd name="T111" fmla="*/ 29 h 63"/>
                <a:gd name="T112" fmla="*/ 3 w 66"/>
                <a:gd name="T113" fmla="*/ 26 h 63"/>
                <a:gd name="T114" fmla="*/ 0 w 66"/>
                <a:gd name="T115" fmla="*/ 2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" h="63">
                  <a:moveTo>
                    <a:pt x="0" y="26"/>
                  </a:moveTo>
                  <a:lnTo>
                    <a:pt x="0" y="26"/>
                  </a:lnTo>
                  <a:lnTo>
                    <a:pt x="3" y="22"/>
                  </a:lnTo>
                  <a:lnTo>
                    <a:pt x="7" y="18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7" y="18"/>
                  </a:lnTo>
                  <a:lnTo>
                    <a:pt x="40" y="18"/>
                  </a:lnTo>
                  <a:lnTo>
                    <a:pt x="44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48" y="22"/>
                  </a:lnTo>
                  <a:lnTo>
                    <a:pt x="51" y="26"/>
                  </a:lnTo>
                  <a:lnTo>
                    <a:pt x="48" y="29"/>
                  </a:lnTo>
                  <a:lnTo>
                    <a:pt x="44" y="33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7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3" y="48"/>
                  </a:lnTo>
                  <a:lnTo>
                    <a:pt x="66" y="4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5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8" y="59"/>
                  </a:lnTo>
                  <a:lnTo>
                    <a:pt x="37" y="51"/>
                  </a:lnTo>
                  <a:lnTo>
                    <a:pt x="33" y="51"/>
                  </a:lnTo>
                  <a:lnTo>
                    <a:pt x="22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7" y="3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4116751" y="2966247"/>
              <a:ext cx="133810" cy="128663"/>
            </a:xfrm>
            <a:custGeom>
              <a:avLst/>
              <a:gdLst>
                <a:gd name="T0" fmla="*/ 19 w 104"/>
                <a:gd name="T1" fmla="*/ 97 h 100"/>
                <a:gd name="T2" fmla="*/ 19 w 104"/>
                <a:gd name="T3" fmla="*/ 89 h 100"/>
                <a:gd name="T4" fmla="*/ 19 w 104"/>
                <a:gd name="T5" fmla="*/ 85 h 100"/>
                <a:gd name="T6" fmla="*/ 19 w 104"/>
                <a:gd name="T7" fmla="*/ 82 h 100"/>
                <a:gd name="T8" fmla="*/ 22 w 104"/>
                <a:gd name="T9" fmla="*/ 74 h 100"/>
                <a:gd name="T10" fmla="*/ 15 w 104"/>
                <a:gd name="T11" fmla="*/ 74 h 100"/>
                <a:gd name="T12" fmla="*/ 15 w 104"/>
                <a:gd name="T13" fmla="*/ 71 h 100"/>
                <a:gd name="T14" fmla="*/ 7 w 104"/>
                <a:gd name="T15" fmla="*/ 67 h 100"/>
                <a:gd name="T16" fmla="*/ 4 w 104"/>
                <a:gd name="T17" fmla="*/ 71 h 100"/>
                <a:gd name="T18" fmla="*/ 0 w 104"/>
                <a:gd name="T19" fmla="*/ 67 h 100"/>
                <a:gd name="T20" fmla="*/ 7 w 104"/>
                <a:gd name="T21" fmla="*/ 60 h 100"/>
                <a:gd name="T22" fmla="*/ 7 w 104"/>
                <a:gd name="T23" fmla="*/ 52 h 100"/>
                <a:gd name="T24" fmla="*/ 15 w 104"/>
                <a:gd name="T25" fmla="*/ 45 h 100"/>
                <a:gd name="T26" fmla="*/ 11 w 104"/>
                <a:gd name="T27" fmla="*/ 41 h 100"/>
                <a:gd name="T28" fmla="*/ 11 w 104"/>
                <a:gd name="T29" fmla="*/ 34 h 100"/>
                <a:gd name="T30" fmla="*/ 15 w 104"/>
                <a:gd name="T31" fmla="*/ 34 h 100"/>
                <a:gd name="T32" fmla="*/ 11 w 104"/>
                <a:gd name="T33" fmla="*/ 30 h 100"/>
                <a:gd name="T34" fmla="*/ 11 w 104"/>
                <a:gd name="T35" fmla="*/ 22 h 100"/>
                <a:gd name="T36" fmla="*/ 11 w 104"/>
                <a:gd name="T37" fmla="*/ 11 h 100"/>
                <a:gd name="T38" fmla="*/ 11 w 104"/>
                <a:gd name="T39" fmla="*/ 11 h 100"/>
                <a:gd name="T40" fmla="*/ 22 w 104"/>
                <a:gd name="T41" fmla="*/ 4 h 100"/>
                <a:gd name="T42" fmla="*/ 26 w 104"/>
                <a:gd name="T43" fmla="*/ 8 h 100"/>
                <a:gd name="T44" fmla="*/ 37 w 104"/>
                <a:gd name="T45" fmla="*/ 4 h 100"/>
                <a:gd name="T46" fmla="*/ 41 w 104"/>
                <a:gd name="T47" fmla="*/ 4 h 100"/>
                <a:gd name="T48" fmla="*/ 44 w 104"/>
                <a:gd name="T49" fmla="*/ 4 h 100"/>
                <a:gd name="T50" fmla="*/ 52 w 104"/>
                <a:gd name="T51" fmla="*/ 8 h 100"/>
                <a:gd name="T52" fmla="*/ 56 w 104"/>
                <a:gd name="T53" fmla="*/ 0 h 100"/>
                <a:gd name="T54" fmla="*/ 67 w 104"/>
                <a:gd name="T55" fmla="*/ 8 h 100"/>
                <a:gd name="T56" fmla="*/ 70 w 104"/>
                <a:gd name="T57" fmla="*/ 8 h 100"/>
                <a:gd name="T58" fmla="*/ 78 w 104"/>
                <a:gd name="T59" fmla="*/ 11 h 100"/>
                <a:gd name="T60" fmla="*/ 85 w 104"/>
                <a:gd name="T61" fmla="*/ 15 h 100"/>
                <a:gd name="T62" fmla="*/ 93 w 104"/>
                <a:gd name="T63" fmla="*/ 11 h 100"/>
                <a:gd name="T64" fmla="*/ 96 w 104"/>
                <a:gd name="T65" fmla="*/ 15 h 100"/>
                <a:gd name="T66" fmla="*/ 100 w 104"/>
                <a:gd name="T67" fmla="*/ 15 h 100"/>
                <a:gd name="T68" fmla="*/ 100 w 104"/>
                <a:gd name="T69" fmla="*/ 22 h 100"/>
                <a:gd name="T70" fmla="*/ 104 w 104"/>
                <a:gd name="T71" fmla="*/ 30 h 100"/>
                <a:gd name="T72" fmla="*/ 104 w 104"/>
                <a:gd name="T73" fmla="*/ 37 h 100"/>
                <a:gd name="T74" fmla="*/ 100 w 104"/>
                <a:gd name="T75" fmla="*/ 41 h 100"/>
                <a:gd name="T76" fmla="*/ 93 w 104"/>
                <a:gd name="T77" fmla="*/ 52 h 100"/>
                <a:gd name="T78" fmla="*/ 93 w 104"/>
                <a:gd name="T79" fmla="*/ 56 h 100"/>
                <a:gd name="T80" fmla="*/ 93 w 104"/>
                <a:gd name="T81" fmla="*/ 63 h 100"/>
                <a:gd name="T82" fmla="*/ 89 w 104"/>
                <a:gd name="T83" fmla="*/ 67 h 100"/>
                <a:gd name="T84" fmla="*/ 93 w 104"/>
                <a:gd name="T85" fmla="*/ 74 h 100"/>
                <a:gd name="T86" fmla="*/ 100 w 104"/>
                <a:gd name="T87" fmla="*/ 78 h 100"/>
                <a:gd name="T88" fmla="*/ 100 w 104"/>
                <a:gd name="T89" fmla="*/ 85 h 100"/>
                <a:gd name="T90" fmla="*/ 93 w 104"/>
                <a:gd name="T91" fmla="*/ 85 h 100"/>
                <a:gd name="T92" fmla="*/ 93 w 104"/>
                <a:gd name="T93" fmla="*/ 82 h 100"/>
                <a:gd name="T94" fmla="*/ 89 w 104"/>
                <a:gd name="T95" fmla="*/ 89 h 100"/>
                <a:gd name="T96" fmla="*/ 70 w 104"/>
                <a:gd name="T97" fmla="*/ 85 h 100"/>
                <a:gd name="T98" fmla="*/ 44 w 104"/>
                <a:gd name="T99" fmla="*/ 89 h 100"/>
                <a:gd name="T100" fmla="*/ 33 w 104"/>
                <a:gd name="T101" fmla="*/ 93 h 100"/>
                <a:gd name="T102" fmla="*/ 26 w 104"/>
                <a:gd name="T103" fmla="*/ 93 h 100"/>
                <a:gd name="T104" fmla="*/ 19 w 104"/>
                <a:gd name="T10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0">
                  <a:moveTo>
                    <a:pt x="19" y="97"/>
                  </a:moveTo>
                  <a:lnTo>
                    <a:pt x="19" y="97"/>
                  </a:lnTo>
                  <a:lnTo>
                    <a:pt x="19" y="93"/>
                  </a:lnTo>
                  <a:lnTo>
                    <a:pt x="19" y="89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19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1" y="71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7" y="60"/>
                  </a:lnTo>
                  <a:lnTo>
                    <a:pt x="4" y="56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4" y="8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6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6"/>
                  </a:lnTo>
                  <a:lnTo>
                    <a:pt x="104" y="30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0" y="41"/>
                  </a:lnTo>
                  <a:lnTo>
                    <a:pt x="93" y="48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3" y="56"/>
                  </a:lnTo>
                  <a:lnTo>
                    <a:pt x="93" y="60"/>
                  </a:lnTo>
                  <a:lnTo>
                    <a:pt x="93" y="63"/>
                  </a:lnTo>
                  <a:lnTo>
                    <a:pt x="89" y="67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3" y="74"/>
                  </a:lnTo>
                  <a:lnTo>
                    <a:pt x="96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96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2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78" y="85"/>
                  </a:lnTo>
                  <a:lnTo>
                    <a:pt x="70" y="85"/>
                  </a:lnTo>
                  <a:lnTo>
                    <a:pt x="48" y="85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26" y="93"/>
                  </a:lnTo>
                  <a:lnTo>
                    <a:pt x="22" y="100"/>
                  </a:lnTo>
                  <a:lnTo>
                    <a:pt x="19" y="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4231263" y="2957242"/>
              <a:ext cx="90064" cy="128663"/>
            </a:xfrm>
            <a:custGeom>
              <a:avLst/>
              <a:gdLst>
                <a:gd name="T0" fmla="*/ 4 w 70"/>
                <a:gd name="T1" fmla="*/ 92 h 100"/>
                <a:gd name="T2" fmla="*/ 11 w 70"/>
                <a:gd name="T3" fmla="*/ 92 h 100"/>
                <a:gd name="T4" fmla="*/ 11 w 70"/>
                <a:gd name="T5" fmla="*/ 85 h 100"/>
                <a:gd name="T6" fmla="*/ 4 w 70"/>
                <a:gd name="T7" fmla="*/ 81 h 100"/>
                <a:gd name="T8" fmla="*/ 0 w 70"/>
                <a:gd name="T9" fmla="*/ 74 h 100"/>
                <a:gd name="T10" fmla="*/ 4 w 70"/>
                <a:gd name="T11" fmla="*/ 70 h 100"/>
                <a:gd name="T12" fmla="*/ 4 w 70"/>
                <a:gd name="T13" fmla="*/ 63 h 100"/>
                <a:gd name="T14" fmla="*/ 4 w 70"/>
                <a:gd name="T15" fmla="*/ 59 h 100"/>
                <a:gd name="T16" fmla="*/ 11 w 70"/>
                <a:gd name="T17" fmla="*/ 48 h 100"/>
                <a:gd name="T18" fmla="*/ 15 w 70"/>
                <a:gd name="T19" fmla="*/ 44 h 100"/>
                <a:gd name="T20" fmla="*/ 15 w 70"/>
                <a:gd name="T21" fmla="*/ 37 h 100"/>
                <a:gd name="T22" fmla="*/ 11 w 70"/>
                <a:gd name="T23" fmla="*/ 29 h 100"/>
                <a:gd name="T24" fmla="*/ 11 w 70"/>
                <a:gd name="T25" fmla="*/ 22 h 100"/>
                <a:gd name="T26" fmla="*/ 7 w 70"/>
                <a:gd name="T27" fmla="*/ 15 h 100"/>
                <a:gd name="T28" fmla="*/ 7 w 70"/>
                <a:gd name="T29" fmla="*/ 7 h 100"/>
                <a:gd name="T30" fmla="*/ 11 w 70"/>
                <a:gd name="T31" fmla="*/ 3 h 100"/>
                <a:gd name="T32" fmla="*/ 26 w 70"/>
                <a:gd name="T33" fmla="*/ 3 h 100"/>
                <a:gd name="T34" fmla="*/ 41 w 70"/>
                <a:gd name="T35" fmla="*/ 3 h 100"/>
                <a:gd name="T36" fmla="*/ 48 w 70"/>
                <a:gd name="T37" fmla="*/ 0 h 100"/>
                <a:gd name="T38" fmla="*/ 52 w 70"/>
                <a:gd name="T39" fmla="*/ 3 h 100"/>
                <a:gd name="T40" fmla="*/ 52 w 70"/>
                <a:gd name="T41" fmla="*/ 7 h 100"/>
                <a:gd name="T42" fmla="*/ 59 w 70"/>
                <a:gd name="T43" fmla="*/ 15 h 100"/>
                <a:gd name="T44" fmla="*/ 59 w 70"/>
                <a:gd name="T45" fmla="*/ 18 h 100"/>
                <a:gd name="T46" fmla="*/ 63 w 70"/>
                <a:gd name="T47" fmla="*/ 26 h 100"/>
                <a:gd name="T48" fmla="*/ 63 w 70"/>
                <a:gd name="T49" fmla="*/ 33 h 100"/>
                <a:gd name="T50" fmla="*/ 63 w 70"/>
                <a:gd name="T51" fmla="*/ 37 h 100"/>
                <a:gd name="T52" fmla="*/ 63 w 70"/>
                <a:gd name="T53" fmla="*/ 41 h 100"/>
                <a:gd name="T54" fmla="*/ 63 w 70"/>
                <a:gd name="T55" fmla="*/ 44 h 100"/>
                <a:gd name="T56" fmla="*/ 63 w 70"/>
                <a:gd name="T57" fmla="*/ 52 h 100"/>
                <a:gd name="T58" fmla="*/ 63 w 70"/>
                <a:gd name="T59" fmla="*/ 63 h 100"/>
                <a:gd name="T60" fmla="*/ 63 w 70"/>
                <a:gd name="T61" fmla="*/ 70 h 100"/>
                <a:gd name="T62" fmla="*/ 63 w 70"/>
                <a:gd name="T63" fmla="*/ 78 h 100"/>
                <a:gd name="T64" fmla="*/ 67 w 70"/>
                <a:gd name="T65" fmla="*/ 78 h 100"/>
                <a:gd name="T66" fmla="*/ 63 w 70"/>
                <a:gd name="T67" fmla="*/ 81 h 100"/>
                <a:gd name="T68" fmla="*/ 44 w 70"/>
                <a:gd name="T69" fmla="*/ 92 h 100"/>
                <a:gd name="T70" fmla="*/ 22 w 70"/>
                <a:gd name="T71" fmla="*/ 100 h 100"/>
                <a:gd name="T72" fmla="*/ 4 w 70"/>
                <a:gd name="T7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00">
                  <a:moveTo>
                    <a:pt x="4" y="92"/>
                  </a:moveTo>
                  <a:lnTo>
                    <a:pt x="4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1" y="89"/>
                  </a:lnTo>
                  <a:lnTo>
                    <a:pt x="11" y="85"/>
                  </a:lnTo>
                  <a:lnTo>
                    <a:pt x="7" y="85"/>
                  </a:lnTo>
                  <a:lnTo>
                    <a:pt x="4" y="81"/>
                  </a:lnTo>
                  <a:lnTo>
                    <a:pt x="4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11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5" y="37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3"/>
                  </a:lnTo>
                  <a:lnTo>
                    <a:pt x="11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3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9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3" y="52"/>
                  </a:lnTo>
                  <a:lnTo>
                    <a:pt x="67" y="59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63" y="81"/>
                  </a:lnTo>
                  <a:lnTo>
                    <a:pt x="52" y="85"/>
                  </a:lnTo>
                  <a:lnTo>
                    <a:pt x="44" y="92"/>
                  </a:lnTo>
                  <a:lnTo>
                    <a:pt x="33" y="92"/>
                  </a:lnTo>
                  <a:lnTo>
                    <a:pt x="22" y="100"/>
                  </a:lnTo>
                  <a:lnTo>
                    <a:pt x="15" y="96"/>
                  </a:lnTo>
                  <a:lnTo>
                    <a:pt x="4" y="96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4293020" y="2957242"/>
              <a:ext cx="42459" cy="104218"/>
            </a:xfrm>
            <a:custGeom>
              <a:avLst/>
              <a:gdLst>
                <a:gd name="T0" fmla="*/ 19 w 33"/>
                <a:gd name="T1" fmla="*/ 3 h 81"/>
                <a:gd name="T2" fmla="*/ 4 w 33"/>
                <a:gd name="T3" fmla="*/ 0 h 81"/>
                <a:gd name="T4" fmla="*/ 0 w 33"/>
                <a:gd name="T5" fmla="*/ 0 h 81"/>
                <a:gd name="T6" fmla="*/ 4 w 33"/>
                <a:gd name="T7" fmla="*/ 3 h 81"/>
                <a:gd name="T8" fmla="*/ 4 w 33"/>
                <a:gd name="T9" fmla="*/ 7 h 81"/>
                <a:gd name="T10" fmla="*/ 4 w 33"/>
                <a:gd name="T11" fmla="*/ 7 h 81"/>
                <a:gd name="T12" fmla="*/ 7 w 33"/>
                <a:gd name="T13" fmla="*/ 11 h 81"/>
                <a:gd name="T14" fmla="*/ 11 w 33"/>
                <a:gd name="T15" fmla="*/ 15 h 81"/>
                <a:gd name="T16" fmla="*/ 11 w 33"/>
                <a:gd name="T17" fmla="*/ 15 h 81"/>
                <a:gd name="T18" fmla="*/ 11 w 33"/>
                <a:gd name="T19" fmla="*/ 18 h 81"/>
                <a:gd name="T20" fmla="*/ 11 w 33"/>
                <a:gd name="T21" fmla="*/ 26 h 81"/>
                <a:gd name="T22" fmla="*/ 15 w 33"/>
                <a:gd name="T23" fmla="*/ 26 h 81"/>
                <a:gd name="T24" fmla="*/ 15 w 33"/>
                <a:gd name="T25" fmla="*/ 26 h 81"/>
                <a:gd name="T26" fmla="*/ 15 w 33"/>
                <a:gd name="T27" fmla="*/ 33 h 81"/>
                <a:gd name="T28" fmla="*/ 15 w 33"/>
                <a:gd name="T29" fmla="*/ 33 h 81"/>
                <a:gd name="T30" fmla="*/ 15 w 33"/>
                <a:gd name="T31" fmla="*/ 37 h 81"/>
                <a:gd name="T32" fmla="*/ 15 w 33"/>
                <a:gd name="T33" fmla="*/ 37 h 81"/>
                <a:gd name="T34" fmla="*/ 15 w 33"/>
                <a:gd name="T35" fmla="*/ 41 h 81"/>
                <a:gd name="T36" fmla="*/ 15 w 33"/>
                <a:gd name="T37" fmla="*/ 41 h 81"/>
                <a:gd name="T38" fmla="*/ 15 w 33"/>
                <a:gd name="T39" fmla="*/ 44 h 81"/>
                <a:gd name="T40" fmla="*/ 15 w 33"/>
                <a:gd name="T41" fmla="*/ 48 h 81"/>
                <a:gd name="T42" fmla="*/ 15 w 33"/>
                <a:gd name="T43" fmla="*/ 52 h 81"/>
                <a:gd name="T44" fmla="*/ 19 w 33"/>
                <a:gd name="T45" fmla="*/ 59 h 81"/>
                <a:gd name="T46" fmla="*/ 15 w 33"/>
                <a:gd name="T47" fmla="*/ 63 h 81"/>
                <a:gd name="T48" fmla="*/ 15 w 33"/>
                <a:gd name="T49" fmla="*/ 67 h 81"/>
                <a:gd name="T50" fmla="*/ 15 w 33"/>
                <a:gd name="T51" fmla="*/ 70 h 81"/>
                <a:gd name="T52" fmla="*/ 15 w 33"/>
                <a:gd name="T53" fmla="*/ 74 h 81"/>
                <a:gd name="T54" fmla="*/ 15 w 33"/>
                <a:gd name="T55" fmla="*/ 78 h 81"/>
                <a:gd name="T56" fmla="*/ 19 w 33"/>
                <a:gd name="T57" fmla="*/ 78 h 81"/>
                <a:gd name="T58" fmla="*/ 19 w 33"/>
                <a:gd name="T59" fmla="*/ 78 h 81"/>
                <a:gd name="T60" fmla="*/ 22 w 33"/>
                <a:gd name="T61" fmla="*/ 81 h 81"/>
                <a:gd name="T62" fmla="*/ 22 w 33"/>
                <a:gd name="T63" fmla="*/ 81 h 81"/>
                <a:gd name="T64" fmla="*/ 33 w 33"/>
                <a:gd name="T65" fmla="*/ 78 h 81"/>
                <a:gd name="T66" fmla="*/ 33 w 33"/>
                <a:gd name="T67" fmla="*/ 78 h 81"/>
                <a:gd name="T68" fmla="*/ 33 w 33"/>
                <a:gd name="T69" fmla="*/ 74 h 81"/>
                <a:gd name="T70" fmla="*/ 33 w 33"/>
                <a:gd name="T71" fmla="*/ 70 h 81"/>
                <a:gd name="T72" fmla="*/ 33 w 33"/>
                <a:gd name="T73" fmla="*/ 67 h 81"/>
                <a:gd name="T74" fmla="*/ 30 w 33"/>
                <a:gd name="T75" fmla="*/ 63 h 81"/>
                <a:gd name="T76" fmla="*/ 30 w 33"/>
                <a:gd name="T77" fmla="*/ 44 h 81"/>
                <a:gd name="T78" fmla="*/ 33 w 33"/>
                <a:gd name="T79" fmla="*/ 41 h 81"/>
                <a:gd name="T80" fmla="*/ 33 w 33"/>
                <a:gd name="T81" fmla="*/ 41 h 81"/>
                <a:gd name="T82" fmla="*/ 33 w 33"/>
                <a:gd name="T83" fmla="*/ 37 h 81"/>
                <a:gd name="T84" fmla="*/ 33 w 33"/>
                <a:gd name="T85" fmla="*/ 33 h 81"/>
                <a:gd name="T86" fmla="*/ 33 w 33"/>
                <a:gd name="T87" fmla="*/ 29 h 81"/>
                <a:gd name="T88" fmla="*/ 30 w 33"/>
                <a:gd name="T89" fmla="*/ 22 h 81"/>
                <a:gd name="T90" fmla="*/ 26 w 33"/>
                <a:gd name="T91" fmla="*/ 15 h 81"/>
                <a:gd name="T92" fmla="*/ 26 w 33"/>
                <a:gd name="T93" fmla="*/ 15 h 81"/>
                <a:gd name="T94" fmla="*/ 22 w 33"/>
                <a:gd name="T95" fmla="*/ 15 h 81"/>
                <a:gd name="T96" fmla="*/ 19 w 33"/>
                <a:gd name="T97" fmla="*/ 11 h 81"/>
                <a:gd name="T98" fmla="*/ 19 w 33"/>
                <a:gd name="T99" fmla="*/ 7 h 81"/>
                <a:gd name="T100" fmla="*/ 19 w 33"/>
                <a:gd name="T10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81">
                  <a:moveTo>
                    <a:pt x="19" y="3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52"/>
                  </a:lnTo>
                  <a:lnTo>
                    <a:pt x="19" y="59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4"/>
                  </a:lnTo>
                  <a:lnTo>
                    <a:pt x="33" y="70"/>
                  </a:lnTo>
                  <a:lnTo>
                    <a:pt x="33" y="67"/>
                  </a:lnTo>
                  <a:lnTo>
                    <a:pt x="30" y="63"/>
                  </a:lnTo>
                  <a:lnTo>
                    <a:pt x="30" y="4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7"/>
                  </a:lnTo>
                  <a:lnTo>
                    <a:pt x="33" y="33"/>
                  </a:lnTo>
                  <a:lnTo>
                    <a:pt x="33" y="29"/>
                  </a:lnTo>
                  <a:lnTo>
                    <a:pt x="30" y="2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4317467" y="2932796"/>
              <a:ext cx="65619" cy="124804"/>
            </a:xfrm>
            <a:custGeom>
              <a:avLst/>
              <a:gdLst>
                <a:gd name="T0" fmla="*/ 25 w 51"/>
                <a:gd name="T1" fmla="*/ 8 h 97"/>
                <a:gd name="T2" fmla="*/ 18 w 51"/>
                <a:gd name="T3" fmla="*/ 11 h 97"/>
                <a:gd name="T4" fmla="*/ 11 w 51"/>
                <a:gd name="T5" fmla="*/ 11 h 97"/>
                <a:gd name="T6" fmla="*/ 7 w 51"/>
                <a:gd name="T7" fmla="*/ 15 h 97"/>
                <a:gd name="T8" fmla="*/ 7 w 51"/>
                <a:gd name="T9" fmla="*/ 22 h 97"/>
                <a:gd name="T10" fmla="*/ 0 w 51"/>
                <a:gd name="T11" fmla="*/ 26 h 97"/>
                <a:gd name="T12" fmla="*/ 3 w 51"/>
                <a:gd name="T13" fmla="*/ 34 h 97"/>
                <a:gd name="T14" fmla="*/ 7 w 51"/>
                <a:gd name="T15" fmla="*/ 34 h 97"/>
                <a:gd name="T16" fmla="*/ 14 w 51"/>
                <a:gd name="T17" fmla="*/ 48 h 97"/>
                <a:gd name="T18" fmla="*/ 14 w 51"/>
                <a:gd name="T19" fmla="*/ 56 h 97"/>
                <a:gd name="T20" fmla="*/ 14 w 51"/>
                <a:gd name="T21" fmla="*/ 60 h 97"/>
                <a:gd name="T22" fmla="*/ 11 w 51"/>
                <a:gd name="T23" fmla="*/ 82 h 97"/>
                <a:gd name="T24" fmla="*/ 14 w 51"/>
                <a:gd name="T25" fmla="*/ 89 h 97"/>
                <a:gd name="T26" fmla="*/ 14 w 51"/>
                <a:gd name="T27" fmla="*/ 97 h 97"/>
                <a:gd name="T28" fmla="*/ 33 w 51"/>
                <a:gd name="T29" fmla="*/ 93 h 97"/>
                <a:gd name="T30" fmla="*/ 33 w 51"/>
                <a:gd name="T31" fmla="*/ 89 h 97"/>
                <a:gd name="T32" fmla="*/ 33 w 51"/>
                <a:gd name="T33" fmla="*/ 78 h 97"/>
                <a:gd name="T34" fmla="*/ 33 w 51"/>
                <a:gd name="T35" fmla="*/ 71 h 97"/>
                <a:gd name="T36" fmla="*/ 33 w 51"/>
                <a:gd name="T37" fmla="*/ 67 h 97"/>
                <a:gd name="T38" fmla="*/ 33 w 51"/>
                <a:gd name="T39" fmla="*/ 67 h 97"/>
                <a:gd name="T40" fmla="*/ 33 w 51"/>
                <a:gd name="T41" fmla="*/ 63 h 97"/>
                <a:gd name="T42" fmla="*/ 33 w 51"/>
                <a:gd name="T43" fmla="*/ 56 h 97"/>
                <a:gd name="T44" fmla="*/ 33 w 51"/>
                <a:gd name="T45" fmla="*/ 52 h 97"/>
                <a:gd name="T46" fmla="*/ 37 w 51"/>
                <a:gd name="T47" fmla="*/ 52 h 97"/>
                <a:gd name="T48" fmla="*/ 40 w 51"/>
                <a:gd name="T49" fmla="*/ 48 h 97"/>
                <a:gd name="T50" fmla="*/ 44 w 51"/>
                <a:gd name="T51" fmla="*/ 41 h 97"/>
                <a:gd name="T52" fmla="*/ 48 w 51"/>
                <a:gd name="T53" fmla="*/ 41 h 97"/>
                <a:gd name="T54" fmla="*/ 44 w 51"/>
                <a:gd name="T55" fmla="*/ 34 h 97"/>
                <a:gd name="T56" fmla="*/ 48 w 51"/>
                <a:gd name="T57" fmla="*/ 30 h 97"/>
                <a:gd name="T58" fmla="*/ 51 w 51"/>
                <a:gd name="T59" fmla="*/ 30 h 97"/>
                <a:gd name="T60" fmla="*/ 48 w 51"/>
                <a:gd name="T61" fmla="*/ 19 h 97"/>
                <a:gd name="T62" fmla="*/ 44 w 51"/>
                <a:gd name="T63" fmla="*/ 15 h 97"/>
                <a:gd name="T64" fmla="*/ 44 w 51"/>
                <a:gd name="T65" fmla="*/ 11 h 97"/>
                <a:gd name="T66" fmla="*/ 37 w 51"/>
                <a:gd name="T67" fmla="*/ 8 h 97"/>
                <a:gd name="T68" fmla="*/ 29 w 51"/>
                <a:gd name="T69" fmla="*/ 0 h 97"/>
                <a:gd name="T70" fmla="*/ 29 w 51"/>
                <a:gd name="T71" fmla="*/ 4 h 97"/>
                <a:gd name="T72" fmla="*/ 25 w 51"/>
                <a:gd name="T73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97">
                  <a:moveTo>
                    <a:pt x="25" y="4"/>
                  </a:moveTo>
                  <a:lnTo>
                    <a:pt x="25" y="8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11" y="41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4" y="5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1" y="63"/>
                  </a:lnTo>
                  <a:lnTo>
                    <a:pt x="11" y="82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4" y="93"/>
                  </a:lnTo>
                  <a:lnTo>
                    <a:pt x="14" y="97"/>
                  </a:lnTo>
                  <a:lnTo>
                    <a:pt x="22" y="97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33" y="82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0"/>
                  </a:lnTo>
                  <a:lnTo>
                    <a:pt x="33" y="56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4" y="45"/>
                  </a:lnTo>
                  <a:lnTo>
                    <a:pt x="44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6" name="Freeform 128"/>
            <p:cNvSpPr>
              <a:spLocks noEditPoints="1"/>
            </p:cNvSpPr>
            <p:nvPr/>
          </p:nvSpPr>
          <p:spPr bwMode="auto">
            <a:xfrm>
              <a:off x="4550346" y="2714068"/>
              <a:ext cx="247033" cy="319084"/>
            </a:xfrm>
            <a:custGeom>
              <a:avLst/>
              <a:gdLst>
                <a:gd name="T0" fmla="*/ 189 w 192"/>
                <a:gd name="T1" fmla="*/ 63 h 248"/>
                <a:gd name="T2" fmla="*/ 185 w 192"/>
                <a:gd name="T3" fmla="*/ 122 h 248"/>
                <a:gd name="T4" fmla="*/ 174 w 192"/>
                <a:gd name="T5" fmla="*/ 126 h 248"/>
                <a:gd name="T6" fmla="*/ 174 w 192"/>
                <a:gd name="T7" fmla="*/ 133 h 248"/>
                <a:gd name="T8" fmla="*/ 167 w 192"/>
                <a:gd name="T9" fmla="*/ 141 h 248"/>
                <a:gd name="T10" fmla="*/ 167 w 192"/>
                <a:gd name="T11" fmla="*/ 148 h 248"/>
                <a:gd name="T12" fmla="*/ 167 w 192"/>
                <a:gd name="T13" fmla="*/ 155 h 248"/>
                <a:gd name="T14" fmla="*/ 159 w 192"/>
                <a:gd name="T15" fmla="*/ 166 h 248"/>
                <a:gd name="T16" fmla="*/ 163 w 192"/>
                <a:gd name="T17" fmla="*/ 166 h 248"/>
                <a:gd name="T18" fmla="*/ 163 w 192"/>
                <a:gd name="T19" fmla="*/ 170 h 248"/>
                <a:gd name="T20" fmla="*/ 167 w 192"/>
                <a:gd name="T21" fmla="*/ 178 h 248"/>
                <a:gd name="T22" fmla="*/ 174 w 192"/>
                <a:gd name="T23" fmla="*/ 185 h 248"/>
                <a:gd name="T24" fmla="*/ 174 w 192"/>
                <a:gd name="T25" fmla="*/ 192 h 248"/>
                <a:gd name="T26" fmla="*/ 167 w 192"/>
                <a:gd name="T27" fmla="*/ 196 h 248"/>
                <a:gd name="T28" fmla="*/ 155 w 192"/>
                <a:gd name="T29" fmla="*/ 200 h 248"/>
                <a:gd name="T30" fmla="*/ 152 w 192"/>
                <a:gd name="T31" fmla="*/ 204 h 248"/>
                <a:gd name="T32" fmla="*/ 148 w 192"/>
                <a:gd name="T33" fmla="*/ 207 h 248"/>
                <a:gd name="T34" fmla="*/ 144 w 192"/>
                <a:gd name="T35" fmla="*/ 215 h 248"/>
                <a:gd name="T36" fmla="*/ 141 w 192"/>
                <a:gd name="T37" fmla="*/ 218 h 248"/>
                <a:gd name="T38" fmla="*/ 130 w 192"/>
                <a:gd name="T39" fmla="*/ 226 h 248"/>
                <a:gd name="T40" fmla="*/ 118 w 192"/>
                <a:gd name="T41" fmla="*/ 222 h 248"/>
                <a:gd name="T42" fmla="*/ 111 w 192"/>
                <a:gd name="T43" fmla="*/ 226 h 248"/>
                <a:gd name="T44" fmla="*/ 115 w 192"/>
                <a:gd name="T45" fmla="*/ 230 h 248"/>
                <a:gd name="T46" fmla="*/ 107 w 192"/>
                <a:gd name="T47" fmla="*/ 237 h 248"/>
                <a:gd name="T48" fmla="*/ 89 w 192"/>
                <a:gd name="T49" fmla="*/ 241 h 248"/>
                <a:gd name="T50" fmla="*/ 78 w 192"/>
                <a:gd name="T51" fmla="*/ 248 h 248"/>
                <a:gd name="T52" fmla="*/ 74 w 192"/>
                <a:gd name="T53" fmla="*/ 241 h 248"/>
                <a:gd name="T54" fmla="*/ 70 w 192"/>
                <a:gd name="T55" fmla="*/ 248 h 248"/>
                <a:gd name="T56" fmla="*/ 59 w 192"/>
                <a:gd name="T57" fmla="*/ 248 h 248"/>
                <a:gd name="T58" fmla="*/ 55 w 192"/>
                <a:gd name="T59" fmla="*/ 241 h 248"/>
                <a:gd name="T60" fmla="*/ 48 w 192"/>
                <a:gd name="T61" fmla="*/ 233 h 248"/>
                <a:gd name="T62" fmla="*/ 33 w 192"/>
                <a:gd name="T63" fmla="*/ 222 h 248"/>
                <a:gd name="T64" fmla="*/ 33 w 192"/>
                <a:gd name="T65" fmla="*/ 215 h 248"/>
                <a:gd name="T66" fmla="*/ 33 w 192"/>
                <a:gd name="T67" fmla="*/ 211 h 248"/>
                <a:gd name="T68" fmla="*/ 41 w 192"/>
                <a:gd name="T69" fmla="*/ 211 h 248"/>
                <a:gd name="T70" fmla="*/ 48 w 192"/>
                <a:gd name="T71" fmla="*/ 211 h 248"/>
                <a:gd name="T72" fmla="*/ 55 w 192"/>
                <a:gd name="T73" fmla="*/ 211 h 248"/>
                <a:gd name="T74" fmla="*/ 52 w 192"/>
                <a:gd name="T75" fmla="*/ 207 h 248"/>
                <a:gd name="T76" fmla="*/ 44 w 192"/>
                <a:gd name="T77" fmla="*/ 200 h 248"/>
                <a:gd name="T78" fmla="*/ 48 w 192"/>
                <a:gd name="T79" fmla="*/ 189 h 248"/>
                <a:gd name="T80" fmla="*/ 48 w 192"/>
                <a:gd name="T81" fmla="*/ 185 h 248"/>
                <a:gd name="T82" fmla="*/ 44 w 192"/>
                <a:gd name="T83" fmla="*/ 178 h 248"/>
                <a:gd name="T84" fmla="*/ 37 w 192"/>
                <a:gd name="T85" fmla="*/ 166 h 248"/>
                <a:gd name="T86" fmla="*/ 26 w 192"/>
                <a:gd name="T87" fmla="*/ 159 h 248"/>
                <a:gd name="T88" fmla="*/ 18 w 192"/>
                <a:gd name="T89" fmla="*/ 137 h 248"/>
                <a:gd name="T90" fmla="*/ 22 w 192"/>
                <a:gd name="T91" fmla="*/ 133 h 248"/>
                <a:gd name="T92" fmla="*/ 52 w 192"/>
                <a:gd name="T93" fmla="*/ 85 h 248"/>
                <a:gd name="T94" fmla="*/ 59 w 192"/>
                <a:gd name="T95" fmla="*/ 48 h 248"/>
                <a:gd name="T96" fmla="*/ 48 w 192"/>
                <a:gd name="T97" fmla="*/ 29 h 248"/>
                <a:gd name="T98" fmla="*/ 41 w 192"/>
                <a:gd name="T99" fmla="*/ 7 h 248"/>
                <a:gd name="T100" fmla="*/ 0 w 192"/>
                <a:gd name="T101" fmla="*/ 16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2" h="248">
                  <a:moveTo>
                    <a:pt x="41" y="7"/>
                  </a:moveTo>
                  <a:lnTo>
                    <a:pt x="59" y="0"/>
                  </a:lnTo>
                  <a:lnTo>
                    <a:pt x="189" y="63"/>
                  </a:lnTo>
                  <a:lnTo>
                    <a:pt x="192" y="122"/>
                  </a:lnTo>
                  <a:lnTo>
                    <a:pt x="189" y="122"/>
                  </a:lnTo>
                  <a:lnTo>
                    <a:pt x="185" y="122"/>
                  </a:lnTo>
                  <a:lnTo>
                    <a:pt x="181" y="122"/>
                  </a:lnTo>
                  <a:lnTo>
                    <a:pt x="178" y="122"/>
                  </a:lnTo>
                  <a:lnTo>
                    <a:pt x="174" y="126"/>
                  </a:lnTo>
                  <a:lnTo>
                    <a:pt x="174" y="129"/>
                  </a:lnTo>
                  <a:lnTo>
                    <a:pt x="178" y="129"/>
                  </a:lnTo>
                  <a:lnTo>
                    <a:pt x="174" y="133"/>
                  </a:lnTo>
                  <a:lnTo>
                    <a:pt x="170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3" y="152"/>
                  </a:lnTo>
                  <a:lnTo>
                    <a:pt x="163" y="152"/>
                  </a:lnTo>
                  <a:lnTo>
                    <a:pt x="167" y="155"/>
                  </a:lnTo>
                  <a:lnTo>
                    <a:pt x="167" y="159"/>
                  </a:lnTo>
                  <a:lnTo>
                    <a:pt x="163" y="159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59" y="170"/>
                  </a:lnTo>
                  <a:lnTo>
                    <a:pt x="163" y="166"/>
                  </a:lnTo>
                  <a:lnTo>
                    <a:pt x="167" y="166"/>
                  </a:lnTo>
                  <a:lnTo>
                    <a:pt x="167" y="170"/>
                  </a:lnTo>
                  <a:lnTo>
                    <a:pt x="163" y="170"/>
                  </a:lnTo>
                  <a:lnTo>
                    <a:pt x="167" y="174"/>
                  </a:lnTo>
                  <a:lnTo>
                    <a:pt x="167" y="174"/>
                  </a:lnTo>
                  <a:lnTo>
                    <a:pt x="167" y="178"/>
                  </a:lnTo>
                  <a:lnTo>
                    <a:pt x="167" y="181"/>
                  </a:lnTo>
                  <a:lnTo>
                    <a:pt x="167" y="185"/>
                  </a:lnTo>
                  <a:lnTo>
                    <a:pt x="174" y="185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0" y="196"/>
                  </a:lnTo>
                  <a:lnTo>
                    <a:pt x="167" y="196"/>
                  </a:lnTo>
                  <a:lnTo>
                    <a:pt x="163" y="196"/>
                  </a:lnTo>
                  <a:lnTo>
                    <a:pt x="159" y="196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4"/>
                  </a:lnTo>
                  <a:lnTo>
                    <a:pt x="152" y="204"/>
                  </a:lnTo>
                  <a:lnTo>
                    <a:pt x="152" y="207"/>
                  </a:lnTo>
                  <a:lnTo>
                    <a:pt x="148" y="207"/>
                  </a:lnTo>
                  <a:lnTo>
                    <a:pt x="148" y="207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5"/>
                  </a:lnTo>
                  <a:lnTo>
                    <a:pt x="141" y="215"/>
                  </a:lnTo>
                  <a:lnTo>
                    <a:pt x="144" y="218"/>
                  </a:lnTo>
                  <a:lnTo>
                    <a:pt x="141" y="218"/>
                  </a:lnTo>
                  <a:lnTo>
                    <a:pt x="141" y="222"/>
                  </a:lnTo>
                  <a:lnTo>
                    <a:pt x="137" y="222"/>
                  </a:lnTo>
                  <a:lnTo>
                    <a:pt x="130" y="226"/>
                  </a:lnTo>
                  <a:lnTo>
                    <a:pt x="126" y="226"/>
                  </a:lnTo>
                  <a:lnTo>
                    <a:pt x="122" y="226"/>
                  </a:lnTo>
                  <a:lnTo>
                    <a:pt x="118" y="222"/>
                  </a:lnTo>
                  <a:lnTo>
                    <a:pt x="115" y="222"/>
                  </a:lnTo>
                  <a:lnTo>
                    <a:pt x="111" y="222"/>
                  </a:lnTo>
                  <a:lnTo>
                    <a:pt x="111" y="226"/>
                  </a:lnTo>
                  <a:lnTo>
                    <a:pt x="111" y="226"/>
                  </a:lnTo>
                  <a:lnTo>
                    <a:pt x="111" y="230"/>
                  </a:lnTo>
                  <a:lnTo>
                    <a:pt x="115" y="230"/>
                  </a:lnTo>
                  <a:lnTo>
                    <a:pt x="115" y="233"/>
                  </a:lnTo>
                  <a:lnTo>
                    <a:pt x="111" y="233"/>
                  </a:lnTo>
                  <a:lnTo>
                    <a:pt x="107" y="237"/>
                  </a:lnTo>
                  <a:lnTo>
                    <a:pt x="104" y="237"/>
                  </a:lnTo>
                  <a:lnTo>
                    <a:pt x="93" y="241"/>
                  </a:lnTo>
                  <a:lnTo>
                    <a:pt x="89" y="241"/>
                  </a:lnTo>
                  <a:lnTo>
                    <a:pt x="85" y="244"/>
                  </a:lnTo>
                  <a:lnTo>
                    <a:pt x="81" y="244"/>
                  </a:lnTo>
                  <a:lnTo>
                    <a:pt x="78" y="248"/>
                  </a:lnTo>
                  <a:lnTo>
                    <a:pt x="78" y="244"/>
                  </a:lnTo>
                  <a:lnTo>
                    <a:pt x="74" y="241"/>
                  </a:lnTo>
                  <a:lnTo>
                    <a:pt x="74" y="241"/>
                  </a:lnTo>
                  <a:lnTo>
                    <a:pt x="70" y="241"/>
                  </a:lnTo>
                  <a:lnTo>
                    <a:pt x="70" y="244"/>
                  </a:lnTo>
                  <a:lnTo>
                    <a:pt x="70" y="248"/>
                  </a:lnTo>
                  <a:lnTo>
                    <a:pt x="67" y="248"/>
                  </a:lnTo>
                  <a:lnTo>
                    <a:pt x="63" y="248"/>
                  </a:lnTo>
                  <a:lnTo>
                    <a:pt x="59" y="248"/>
                  </a:lnTo>
                  <a:lnTo>
                    <a:pt x="59" y="244"/>
                  </a:lnTo>
                  <a:lnTo>
                    <a:pt x="55" y="244"/>
                  </a:lnTo>
                  <a:lnTo>
                    <a:pt x="55" y="241"/>
                  </a:lnTo>
                  <a:lnTo>
                    <a:pt x="55" y="237"/>
                  </a:lnTo>
                  <a:lnTo>
                    <a:pt x="52" y="233"/>
                  </a:lnTo>
                  <a:lnTo>
                    <a:pt x="48" y="233"/>
                  </a:lnTo>
                  <a:lnTo>
                    <a:pt x="44" y="226"/>
                  </a:lnTo>
                  <a:lnTo>
                    <a:pt x="37" y="222"/>
                  </a:lnTo>
                  <a:lnTo>
                    <a:pt x="33" y="222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7" y="211"/>
                  </a:lnTo>
                  <a:lnTo>
                    <a:pt x="37" y="211"/>
                  </a:lnTo>
                  <a:lnTo>
                    <a:pt x="41" y="211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5" y="211"/>
                  </a:lnTo>
                  <a:lnTo>
                    <a:pt x="55" y="211"/>
                  </a:lnTo>
                  <a:lnTo>
                    <a:pt x="55" y="211"/>
                  </a:lnTo>
                  <a:lnTo>
                    <a:pt x="52" y="207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4" y="192"/>
                  </a:lnTo>
                  <a:lnTo>
                    <a:pt x="48" y="189"/>
                  </a:lnTo>
                  <a:lnTo>
                    <a:pt x="44" y="189"/>
                  </a:lnTo>
                  <a:lnTo>
                    <a:pt x="44" y="185"/>
                  </a:lnTo>
                  <a:lnTo>
                    <a:pt x="48" y="185"/>
                  </a:lnTo>
                  <a:lnTo>
                    <a:pt x="48" y="181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4"/>
                  </a:lnTo>
                  <a:lnTo>
                    <a:pt x="41" y="170"/>
                  </a:lnTo>
                  <a:lnTo>
                    <a:pt x="37" y="166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6" y="159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18" y="137"/>
                  </a:lnTo>
                  <a:lnTo>
                    <a:pt x="18" y="133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6" y="129"/>
                  </a:lnTo>
                  <a:lnTo>
                    <a:pt x="52" y="107"/>
                  </a:lnTo>
                  <a:lnTo>
                    <a:pt x="52" y="85"/>
                  </a:lnTo>
                  <a:lnTo>
                    <a:pt x="55" y="55"/>
                  </a:lnTo>
                  <a:lnTo>
                    <a:pt x="59" y="55"/>
                  </a:lnTo>
                  <a:lnTo>
                    <a:pt x="59" y="48"/>
                  </a:lnTo>
                  <a:lnTo>
                    <a:pt x="48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41" y="11"/>
                  </a:lnTo>
                  <a:lnTo>
                    <a:pt x="41" y="7"/>
                  </a:lnTo>
                  <a:lnTo>
                    <a:pt x="41" y="7"/>
                  </a:lnTo>
                  <a:close/>
                  <a:moveTo>
                    <a:pt x="4" y="163"/>
                  </a:moveTo>
                  <a:lnTo>
                    <a:pt x="4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4" y="1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4302026" y="2717929"/>
              <a:ext cx="324231" cy="229020"/>
            </a:xfrm>
            <a:custGeom>
              <a:avLst/>
              <a:gdLst>
                <a:gd name="T0" fmla="*/ 52 w 252"/>
                <a:gd name="T1" fmla="*/ 175 h 178"/>
                <a:gd name="T2" fmla="*/ 49 w 252"/>
                <a:gd name="T3" fmla="*/ 171 h 178"/>
                <a:gd name="T4" fmla="*/ 41 w 252"/>
                <a:gd name="T5" fmla="*/ 167 h 178"/>
                <a:gd name="T6" fmla="*/ 37 w 252"/>
                <a:gd name="T7" fmla="*/ 171 h 178"/>
                <a:gd name="T8" fmla="*/ 30 w 252"/>
                <a:gd name="T9" fmla="*/ 167 h 178"/>
                <a:gd name="T10" fmla="*/ 34 w 252"/>
                <a:gd name="T11" fmla="*/ 163 h 178"/>
                <a:gd name="T12" fmla="*/ 30 w 252"/>
                <a:gd name="T13" fmla="*/ 160 h 178"/>
                <a:gd name="T14" fmla="*/ 23 w 252"/>
                <a:gd name="T15" fmla="*/ 160 h 178"/>
                <a:gd name="T16" fmla="*/ 15 w 252"/>
                <a:gd name="T17" fmla="*/ 152 h 178"/>
                <a:gd name="T18" fmla="*/ 0 w 252"/>
                <a:gd name="T19" fmla="*/ 138 h 178"/>
                <a:gd name="T20" fmla="*/ 4 w 252"/>
                <a:gd name="T21" fmla="*/ 130 h 178"/>
                <a:gd name="T22" fmla="*/ 8 w 252"/>
                <a:gd name="T23" fmla="*/ 130 h 178"/>
                <a:gd name="T24" fmla="*/ 23 w 252"/>
                <a:gd name="T25" fmla="*/ 130 h 178"/>
                <a:gd name="T26" fmla="*/ 34 w 252"/>
                <a:gd name="T27" fmla="*/ 126 h 178"/>
                <a:gd name="T28" fmla="*/ 41 w 252"/>
                <a:gd name="T29" fmla="*/ 123 h 178"/>
                <a:gd name="T30" fmla="*/ 52 w 252"/>
                <a:gd name="T31" fmla="*/ 123 h 178"/>
                <a:gd name="T32" fmla="*/ 63 w 252"/>
                <a:gd name="T33" fmla="*/ 115 h 178"/>
                <a:gd name="T34" fmla="*/ 63 w 252"/>
                <a:gd name="T35" fmla="*/ 108 h 178"/>
                <a:gd name="T36" fmla="*/ 67 w 252"/>
                <a:gd name="T37" fmla="*/ 67 h 178"/>
                <a:gd name="T38" fmla="*/ 111 w 252"/>
                <a:gd name="T39" fmla="*/ 45 h 178"/>
                <a:gd name="T40" fmla="*/ 215 w 252"/>
                <a:gd name="T41" fmla="*/ 8 h 178"/>
                <a:gd name="T42" fmla="*/ 234 w 252"/>
                <a:gd name="T43" fmla="*/ 4 h 178"/>
                <a:gd name="T44" fmla="*/ 241 w 252"/>
                <a:gd name="T45" fmla="*/ 26 h 178"/>
                <a:gd name="T46" fmla="*/ 241 w 252"/>
                <a:gd name="T47" fmla="*/ 34 h 178"/>
                <a:gd name="T48" fmla="*/ 252 w 252"/>
                <a:gd name="T49" fmla="*/ 52 h 178"/>
                <a:gd name="T50" fmla="*/ 245 w 252"/>
                <a:gd name="T51" fmla="*/ 82 h 178"/>
                <a:gd name="T52" fmla="*/ 219 w 252"/>
                <a:gd name="T53" fmla="*/ 126 h 178"/>
                <a:gd name="T54" fmla="*/ 215 w 252"/>
                <a:gd name="T55" fmla="*/ 130 h 178"/>
                <a:gd name="T56" fmla="*/ 211 w 252"/>
                <a:gd name="T57" fmla="*/ 134 h 178"/>
                <a:gd name="T58" fmla="*/ 211 w 252"/>
                <a:gd name="T59" fmla="*/ 149 h 178"/>
                <a:gd name="T60" fmla="*/ 208 w 252"/>
                <a:gd name="T61" fmla="*/ 156 h 178"/>
                <a:gd name="T62" fmla="*/ 204 w 252"/>
                <a:gd name="T63" fmla="*/ 156 h 178"/>
                <a:gd name="T64" fmla="*/ 200 w 252"/>
                <a:gd name="T65" fmla="*/ 156 h 178"/>
                <a:gd name="T66" fmla="*/ 197 w 252"/>
                <a:gd name="T67" fmla="*/ 160 h 178"/>
                <a:gd name="T68" fmla="*/ 189 w 252"/>
                <a:gd name="T69" fmla="*/ 160 h 178"/>
                <a:gd name="T70" fmla="*/ 182 w 252"/>
                <a:gd name="T71" fmla="*/ 156 h 178"/>
                <a:gd name="T72" fmla="*/ 171 w 252"/>
                <a:gd name="T73" fmla="*/ 156 h 178"/>
                <a:gd name="T74" fmla="*/ 156 w 252"/>
                <a:gd name="T75" fmla="*/ 156 h 178"/>
                <a:gd name="T76" fmla="*/ 149 w 252"/>
                <a:gd name="T77" fmla="*/ 163 h 178"/>
                <a:gd name="T78" fmla="*/ 141 w 252"/>
                <a:gd name="T79" fmla="*/ 163 h 178"/>
                <a:gd name="T80" fmla="*/ 130 w 252"/>
                <a:gd name="T81" fmla="*/ 160 h 178"/>
                <a:gd name="T82" fmla="*/ 126 w 252"/>
                <a:gd name="T83" fmla="*/ 156 h 178"/>
                <a:gd name="T84" fmla="*/ 123 w 252"/>
                <a:gd name="T85" fmla="*/ 156 h 178"/>
                <a:gd name="T86" fmla="*/ 115 w 252"/>
                <a:gd name="T87" fmla="*/ 156 h 178"/>
                <a:gd name="T88" fmla="*/ 111 w 252"/>
                <a:gd name="T89" fmla="*/ 156 h 178"/>
                <a:gd name="T90" fmla="*/ 108 w 252"/>
                <a:gd name="T91" fmla="*/ 160 h 178"/>
                <a:gd name="T92" fmla="*/ 100 w 252"/>
                <a:gd name="T93" fmla="*/ 152 h 178"/>
                <a:gd name="T94" fmla="*/ 97 w 252"/>
                <a:gd name="T95" fmla="*/ 149 h 178"/>
                <a:gd name="T96" fmla="*/ 89 w 252"/>
                <a:gd name="T97" fmla="*/ 149 h 178"/>
                <a:gd name="T98" fmla="*/ 86 w 252"/>
                <a:gd name="T99" fmla="*/ 149 h 178"/>
                <a:gd name="T100" fmla="*/ 82 w 252"/>
                <a:gd name="T101" fmla="*/ 149 h 178"/>
                <a:gd name="T102" fmla="*/ 74 w 252"/>
                <a:gd name="T103" fmla="*/ 149 h 178"/>
                <a:gd name="T104" fmla="*/ 67 w 252"/>
                <a:gd name="T105" fmla="*/ 149 h 178"/>
                <a:gd name="T106" fmla="*/ 63 w 252"/>
                <a:gd name="T107" fmla="*/ 152 h 178"/>
                <a:gd name="T108" fmla="*/ 60 w 252"/>
                <a:gd name="T109" fmla="*/ 156 h 178"/>
                <a:gd name="T110" fmla="*/ 60 w 252"/>
                <a:gd name="T111" fmla="*/ 156 h 178"/>
                <a:gd name="T112" fmla="*/ 60 w 252"/>
                <a:gd name="T113" fmla="*/ 160 h 178"/>
                <a:gd name="T114" fmla="*/ 63 w 252"/>
                <a:gd name="T115" fmla="*/ 163 h 178"/>
                <a:gd name="T116" fmla="*/ 56 w 252"/>
                <a:gd name="T117" fmla="*/ 167 h 178"/>
                <a:gd name="T118" fmla="*/ 56 w 252"/>
                <a:gd name="T119" fmla="*/ 171 h 178"/>
                <a:gd name="T120" fmla="*/ 60 w 252"/>
                <a:gd name="T121" fmla="*/ 175 h 178"/>
                <a:gd name="T122" fmla="*/ 56 w 252"/>
                <a:gd name="T12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2" h="178">
                  <a:moveTo>
                    <a:pt x="56" y="178"/>
                  </a:moveTo>
                  <a:lnTo>
                    <a:pt x="52" y="175"/>
                  </a:lnTo>
                  <a:lnTo>
                    <a:pt x="49" y="175"/>
                  </a:lnTo>
                  <a:lnTo>
                    <a:pt x="49" y="171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41" y="171"/>
                  </a:lnTo>
                  <a:lnTo>
                    <a:pt x="37" y="171"/>
                  </a:lnTo>
                  <a:lnTo>
                    <a:pt x="34" y="171"/>
                  </a:lnTo>
                  <a:lnTo>
                    <a:pt x="30" y="167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23" y="160"/>
                  </a:lnTo>
                  <a:lnTo>
                    <a:pt x="15" y="156"/>
                  </a:lnTo>
                  <a:lnTo>
                    <a:pt x="15" y="152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8" y="130"/>
                  </a:lnTo>
                  <a:lnTo>
                    <a:pt x="19" y="130"/>
                  </a:lnTo>
                  <a:lnTo>
                    <a:pt x="23" y="130"/>
                  </a:lnTo>
                  <a:lnTo>
                    <a:pt x="26" y="126"/>
                  </a:lnTo>
                  <a:lnTo>
                    <a:pt x="34" y="126"/>
                  </a:lnTo>
                  <a:lnTo>
                    <a:pt x="37" y="126"/>
                  </a:lnTo>
                  <a:lnTo>
                    <a:pt x="41" y="123"/>
                  </a:lnTo>
                  <a:lnTo>
                    <a:pt x="49" y="123"/>
                  </a:lnTo>
                  <a:lnTo>
                    <a:pt x="52" y="123"/>
                  </a:lnTo>
                  <a:lnTo>
                    <a:pt x="60" y="119"/>
                  </a:lnTo>
                  <a:lnTo>
                    <a:pt x="63" y="115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7" y="93"/>
                  </a:lnTo>
                  <a:lnTo>
                    <a:pt x="67" y="67"/>
                  </a:lnTo>
                  <a:lnTo>
                    <a:pt x="93" y="60"/>
                  </a:lnTo>
                  <a:lnTo>
                    <a:pt x="111" y="45"/>
                  </a:lnTo>
                  <a:lnTo>
                    <a:pt x="186" y="0"/>
                  </a:lnTo>
                  <a:lnTo>
                    <a:pt x="215" y="8"/>
                  </a:lnTo>
                  <a:lnTo>
                    <a:pt x="219" y="11"/>
                  </a:lnTo>
                  <a:lnTo>
                    <a:pt x="234" y="4"/>
                  </a:lnTo>
                  <a:lnTo>
                    <a:pt x="234" y="8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4"/>
                  </a:lnTo>
                  <a:lnTo>
                    <a:pt x="252" y="45"/>
                  </a:lnTo>
                  <a:lnTo>
                    <a:pt x="252" y="52"/>
                  </a:lnTo>
                  <a:lnTo>
                    <a:pt x="248" y="52"/>
                  </a:lnTo>
                  <a:lnTo>
                    <a:pt x="245" y="82"/>
                  </a:lnTo>
                  <a:lnTo>
                    <a:pt x="245" y="104"/>
                  </a:lnTo>
                  <a:lnTo>
                    <a:pt x="219" y="126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1" y="130"/>
                  </a:lnTo>
                  <a:lnTo>
                    <a:pt x="211" y="134"/>
                  </a:lnTo>
                  <a:lnTo>
                    <a:pt x="215" y="152"/>
                  </a:lnTo>
                  <a:lnTo>
                    <a:pt x="211" y="149"/>
                  </a:lnTo>
                  <a:lnTo>
                    <a:pt x="208" y="152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6"/>
                  </a:lnTo>
                  <a:lnTo>
                    <a:pt x="197" y="156"/>
                  </a:lnTo>
                  <a:lnTo>
                    <a:pt x="197" y="160"/>
                  </a:lnTo>
                  <a:lnTo>
                    <a:pt x="193" y="160"/>
                  </a:lnTo>
                  <a:lnTo>
                    <a:pt x="189" y="160"/>
                  </a:lnTo>
                  <a:lnTo>
                    <a:pt x="186" y="160"/>
                  </a:lnTo>
                  <a:lnTo>
                    <a:pt x="182" y="156"/>
                  </a:lnTo>
                  <a:lnTo>
                    <a:pt x="174" y="156"/>
                  </a:lnTo>
                  <a:lnTo>
                    <a:pt x="171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2" y="163"/>
                  </a:lnTo>
                  <a:lnTo>
                    <a:pt x="149" y="163"/>
                  </a:lnTo>
                  <a:lnTo>
                    <a:pt x="145" y="163"/>
                  </a:lnTo>
                  <a:lnTo>
                    <a:pt x="141" y="163"/>
                  </a:lnTo>
                  <a:lnTo>
                    <a:pt x="137" y="163"/>
                  </a:lnTo>
                  <a:lnTo>
                    <a:pt x="130" y="160"/>
                  </a:lnTo>
                  <a:lnTo>
                    <a:pt x="126" y="160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3" y="156"/>
                  </a:lnTo>
                  <a:lnTo>
                    <a:pt x="123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97" y="149"/>
                  </a:lnTo>
                  <a:lnTo>
                    <a:pt x="93" y="149"/>
                  </a:lnTo>
                  <a:lnTo>
                    <a:pt x="89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2" y="149"/>
                  </a:lnTo>
                  <a:lnTo>
                    <a:pt x="82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1" y="149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3" y="152"/>
                  </a:lnTo>
                  <a:lnTo>
                    <a:pt x="60" y="152"/>
                  </a:lnTo>
                  <a:lnTo>
                    <a:pt x="60" y="156"/>
                  </a:lnTo>
                  <a:lnTo>
                    <a:pt x="63" y="156"/>
                  </a:lnTo>
                  <a:lnTo>
                    <a:pt x="60" y="156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0" y="163"/>
                  </a:lnTo>
                  <a:lnTo>
                    <a:pt x="56" y="167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0" y="178"/>
                  </a:lnTo>
                  <a:lnTo>
                    <a:pt x="56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4359925" y="2909636"/>
              <a:ext cx="238027" cy="185275"/>
            </a:xfrm>
            <a:custGeom>
              <a:avLst/>
              <a:gdLst>
                <a:gd name="T0" fmla="*/ 174 w 185"/>
                <a:gd name="T1" fmla="*/ 7 h 144"/>
                <a:gd name="T2" fmla="*/ 163 w 185"/>
                <a:gd name="T3" fmla="*/ 3 h 144"/>
                <a:gd name="T4" fmla="*/ 159 w 185"/>
                <a:gd name="T5" fmla="*/ 7 h 144"/>
                <a:gd name="T6" fmla="*/ 152 w 185"/>
                <a:gd name="T7" fmla="*/ 7 h 144"/>
                <a:gd name="T8" fmla="*/ 144 w 185"/>
                <a:gd name="T9" fmla="*/ 11 h 144"/>
                <a:gd name="T10" fmla="*/ 129 w 185"/>
                <a:gd name="T11" fmla="*/ 7 h 144"/>
                <a:gd name="T12" fmla="*/ 111 w 185"/>
                <a:gd name="T13" fmla="*/ 7 h 144"/>
                <a:gd name="T14" fmla="*/ 100 w 185"/>
                <a:gd name="T15" fmla="*/ 14 h 144"/>
                <a:gd name="T16" fmla="*/ 85 w 185"/>
                <a:gd name="T17" fmla="*/ 11 h 144"/>
                <a:gd name="T18" fmla="*/ 81 w 185"/>
                <a:gd name="T19" fmla="*/ 7 h 144"/>
                <a:gd name="T20" fmla="*/ 70 w 185"/>
                <a:gd name="T21" fmla="*/ 7 h 144"/>
                <a:gd name="T22" fmla="*/ 66 w 185"/>
                <a:gd name="T23" fmla="*/ 11 h 144"/>
                <a:gd name="T24" fmla="*/ 55 w 185"/>
                <a:gd name="T25" fmla="*/ 3 h 144"/>
                <a:gd name="T26" fmla="*/ 48 w 185"/>
                <a:gd name="T27" fmla="*/ 0 h 144"/>
                <a:gd name="T28" fmla="*/ 41 w 185"/>
                <a:gd name="T29" fmla="*/ 0 h 144"/>
                <a:gd name="T30" fmla="*/ 29 w 185"/>
                <a:gd name="T31" fmla="*/ 0 h 144"/>
                <a:gd name="T32" fmla="*/ 22 w 185"/>
                <a:gd name="T33" fmla="*/ 0 h 144"/>
                <a:gd name="T34" fmla="*/ 15 w 185"/>
                <a:gd name="T35" fmla="*/ 3 h 144"/>
                <a:gd name="T36" fmla="*/ 15 w 185"/>
                <a:gd name="T37" fmla="*/ 7 h 144"/>
                <a:gd name="T38" fmla="*/ 18 w 185"/>
                <a:gd name="T39" fmla="*/ 14 h 144"/>
                <a:gd name="T40" fmla="*/ 11 w 185"/>
                <a:gd name="T41" fmla="*/ 18 h 144"/>
                <a:gd name="T42" fmla="*/ 15 w 185"/>
                <a:gd name="T43" fmla="*/ 26 h 144"/>
                <a:gd name="T44" fmla="*/ 11 w 185"/>
                <a:gd name="T45" fmla="*/ 29 h 144"/>
                <a:gd name="T46" fmla="*/ 15 w 185"/>
                <a:gd name="T47" fmla="*/ 37 h 144"/>
                <a:gd name="T48" fmla="*/ 18 w 185"/>
                <a:gd name="T49" fmla="*/ 48 h 144"/>
                <a:gd name="T50" fmla="*/ 11 w 185"/>
                <a:gd name="T51" fmla="*/ 52 h 144"/>
                <a:gd name="T52" fmla="*/ 15 w 185"/>
                <a:gd name="T53" fmla="*/ 59 h 144"/>
                <a:gd name="T54" fmla="*/ 7 w 185"/>
                <a:gd name="T55" fmla="*/ 66 h 144"/>
                <a:gd name="T56" fmla="*/ 4 w 185"/>
                <a:gd name="T57" fmla="*/ 70 h 144"/>
                <a:gd name="T58" fmla="*/ 0 w 185"/>
                <a:gd name="T59" fmla="*/ 74 h 144"/>
                <a:gd name="T60" fmla="*/ 0 w 185"/>
                <a:gd name="T61" fmla="*/ 81 h 144"/>
                <a:gd name="T62" fmla="*/ 0 w 185"/>
                <a:gd name="T63" fmla="*/ 85 h 144"/>
                <a:gd name="T64" fmla="*/ 0 w 185"/>
                <a:gd name="T65" fmla="*/ 96 h 144"/>
                <a:gd name="T66" fmla="*/ 0 w 185"/>
                <a:gd name="T67" fmla="*/ 107 h 144"/>
                <a:gd name="T68" fmla="*/ 11 w 185"/>
                <a:gd name="T69" fmla="*/ 111 h 144"/>
                <a:gd name="T70" fmla="*/ 33 w 185"/>
                <a:gd name="T71" fmla="*/ 129 h 144"/>
                <a:gd name="T72" fmla="*/ 37 w 185"/>
                <a:gd name="T73" fmla="*/ 141 h 144"/>
                <a:gd name="T74" fmla="*/ 63 w 185"/>
                <a:gd name="T75" fmla="*/ 144 h 144"/>
                <a:gd name="T76" fmla="*/ 78 w 185"/>
                <a:gd name="T77" fmla="*/ 141 h 144"/>
                <a:gd name="T78" fmla="*/ 85 w 185"/>
                <a:gd name="T79" fmla="*/ 137 h 144"/>
                <a:gd name="T80" fmla="*/ 89 w 185"/>
                <a:gd name="T81" fmla="*/ 141 h 144"/>
                <a:gd name="T82" fmla="*/ 96 w 185"/>
                <a:gd name="T83" fmla="*/ 129 h 144"/>
                <a:gd name="T84" fmla="*/ 96 w 185"/>
                <a:gd name="T85" fmla="*/ 122 h 144"/>
                <a:gd name="T86" fmla="*/ 104 w 185"/>
                <a:gd name="T87" fmla="*/ 115 h 144"/>
                <a:gd name="T88" fmla="*/ 107 w 185"/>
                <a:gd name="T89" fmla="*/ 107 h 144"/>
                <a:gd name="T90" fmla="*/ 115 w 185"/>
                <a:gd name="T91" fmla="*/ 104 h 144"/>
                <a:gd name="T92" fmla="*/ 122 w 185"/>
                <a:gd name="T93" fmla="*/ 104 h 144"/>
                <a:gd name="T94" fmla="*/ 129 w 185"/>
                <a:gd name="T95" fmla="*/ 111 h 144"/>
                <a:gd name="T96" fmla="*/ 137 w 185"/>
                <a:gd name="T97" fmla="*/ 107 h 144"/>
                <a:gd name="T98" fmla="*/ 141 w 185"/>
                <a:gd name="T99" fmla="*/ 104 h 144"/>
                <a:gd name="T100" fmla="*/ 144 w 185"/>
                <a:gd name="T101" fmla="*/ 96 h 144"/>
                <a:gd name="T102" fmla="*/ 148 w 185"/>
                <a:gd name="T103" fmla="*/ 85 h 144"/>
                <a:gd name="T104" fmla="*/ 159 w 185"/>
                <a:gd name="T105" fmla="*/ 78 h 144"/>
                <a:gd name="T106" fmla="*/ 159 w 185"/>
                <a:gd name="T107" fmla="*/ 66 h 144"/>
                <a:gd name="T108" fmla="*/ 166 w 185"/>
                <a:gd name="T109" fmla="*/ 63 h 144"/>
                <a:gd name="T110" fmla="*/ 170 w 185"/>
                <a:gd name="T111" fmla="*/ 52 h 144"/>
                <a:gd name="T112" fmla="*/ 174 w 185"/>
                <a:gd name="T113" fmla="*/ 44 h 144"/>
                <a:gd name="T114" fmla="*/ 181 w 185"/>
                <a:gd name="T115" fmla="*/ 40 h 144"/>
                <a:gd name="T116" fmla="*/ 185 w 185"/>
                <a:gd name="T117" fmla="*/ 33 h 144"/>
                <a:gd name="T118" fmla="*/ 185 w 185"/>
                <a:gd name="T119" fmla="*/ 26 h 144"/>
                <a:gd name="T120" fmla="*/ 181 w 185"/>
                <a:gd name="T121" fmla="*/ 18 h 144"/>
                <a:gd name="T122" fmla="*/ 178 w 185"/>
                <a:gd name="T123" fmla="*/ 1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5" h="144">
                  <a:moveTo>
                    <a:pt x="178" y="11"/>
                  </a:moveTo>
                  <a:lnTo>
                    <a:pt x="178" y="11"/>
                  </a:lnTo>
                  <a:lnTo>
                    <a:pt x="174" y="7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5" y="7"/>
                  </a:lnTo>
                  <a:lnTo>
                    <a:pt x="152" y="7"/>
                  </a:lnTo>
                  <a:lnTo>
                    <a:pt x="152" y="11"/>
                  </a:lnTo>
                  <a:lnTo>
                    <a:pt x="148" y="11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7" y="7"/>
                  </a:lnTo>
                  <a:lnTo>
                    <a:pt x="129" y="7"/>
                  </a:lnTo>
                  <a:lnTo>
                    <a:pt x="126" y="7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07" y="14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96" y="14"/>
                  </a:lnTo>
                  <a:lnTo>
                    <a:pt x="92" y="14"/>
                  </a:lnTo>
                  <a:lnTo>
                    <a:pt x="85" y="11"/>
                  </a:lnTo>
                  <a:lnTo>
                    <a:pt x="81" y="11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6" y="11"/>
                  </a:lnTo>
                  <a:lnTo>
                    <a:pt x="63" y="11"/>
                  </a:lnTo>
                  <a:lnTo>
                    <a:pt x="59" y="11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1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5" y="48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55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0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22" y="115"/>
                  </a:lnTo>
                  <a:lnTo>
                    <a:pt x="29" y="122"/>
                  </a:lnTo>
                  <a:lnTo>
                    <a:pt x="33" y="129"/>
                  </a:lnTo>
                  <a:lnTo>
                    <a:pt x="33" y="133"/>
                  </a:lnTo>
                  <a:lnTo>
                    <a:pt x="37" y="133"/>
                  </a:lnTo>
                  <a:lnTo>
                    <a:pt x="37" y="141"/>
                  </a:lnTo>
                  <a:lnTo>
                    <a:pt x="41" y="144"/>
                  </a:lnTo>
                  <a:lnTo>
                    <a:pt x="48" y="144"/>
                  </a:lnTo>
                  <a:lnTo>
                    <a:pt x="63" y="144"/>
                  </a:lnTo>
                  <a:lnTo>
                    <a:pt x="66" y="141"/>
                  </a:lnTo>
                  <a:lnTo>
                    <a:pt x="70" y="144"/>
                  </a:lnTo>
                  <a:lnTo>
                    <a:pt x="78" y="141"/>
                  </a:lnTo>
                  <a:lnTo>
                    <a:pt x="81" y="141"/>
                  </a:lnTo>
                  <a:lnTo>
                    <a:pt x="85" y="141"/>
                  </a:lnTo>
                  <a:lnTo>
                    <a:pt x="85" y="137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96" y="133"/>
                  </a:lnTo>
                  <a:lnTo>
                    <a:pt x="96" y="129"/>
                  </a:lnTo>
                  <a:lnTo>
                    <a:pt x="96" y="12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18"/>
                  </a:lnTo>
                  <a:lnTo>
                    <a:pt x="100" y="118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7" y="111"/>
                  </a:lnTo>
                  <a:lnTo>
                    <a:pt x="107" y="107"/>
                  </a:lnTo>
                  <a:lnTo>
                    <a:pt x="111" y="107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7"/>
                  </a:lnTo>
                  <a:lnTo>
                    <a:pt x="122" y="104"/>
                  </a:lnTo>
                  <a:lnTo>
                    <a:pt x="126" y="107"/>
                  </a:lnTo>
                  <a:lnTo>
                    <a:pt x="126" y="111"/>
                  </a:lnTo>
                  <a:lnTo>
                    <a:pt x="129" y="111"/>
                  </a:lnTo>
                  <a:lnTo>
                    <a:pt x="129" y="111"/>
                  </a:lnTo>
                  <a:lnTo>
                    <a:pt x="133" y="111"/>
                  </a:lnTo>
                  <a:lnTo>
                    <a:pt x="137" y="107"/>
                  </a:lnTo>
                  <a:lnTo>
                    <a:pt x="137" y="107"/>
                  </a:lnTo>
                  <a:lnTo>
                    <a:pt x="137" y="104"/>
                  </a:lnTo>
                  <a:lnTo>
                    <a:pt x="141" y="104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96"/>
                  </a:lnTo>
                  <a:lnTo>
                    <a:pt x="148" y="89"/>
                  </a:lnTo>
                  <a:lnTo>
                    <a:pt x="148" y="89"/>
                  </a:lnTo>
                  <a:lnTo>
                    <a:pt x="148" y="85"/>
                  </a:lnTo>
                  <a:lnTo>
                    <a:pt x="152" y="85"/>
                  </a:lnTo>
                  <a:lnTo>
                    <a:pt x="155" y="81"/>
                  </a:lnTo>
                  <a:lnTo>
                    <a:pt x="159" y="78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66"/>
                  </a:lnTo>
                  <a:lnTo>
                    <a:pt x="163" y="66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70" y="59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48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0"/>
                  </a:lnTo>
                  <a:lnTo>
                    <a:pt x="178" y="40"/>
                  </a:lnTo>
                  <a:lnTo>
                    <a:pt x="181" y="40"/>
                  </a:lnTo>
                  <a:lnTo>
                    <a:pt x="181" y="37"/>
                  </a:lnTo>
                  <a:lnTo>
                    <a:pt x="185" y="37"/>
                  </a:lnTo>
                  <a:lnTo>
                    <a:pt x="185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81" y="22"/>
                  </a:lnTo>
                  <a:lnTo>
                    <a:pt x="181" y="18"/>
                  </a:lnTo>
                  <a:lnTo>
                    <a:pt x="181" y="14"/>
                  </a:lnTo>
                  <a:lnTo>
                    <a:pt x="178" y="11"/>
                  </a:lnTo>
                  <a:lnTo>
                    <a:pt x="17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4430689" y="3172109"/>
              <a:ext cx="5147" cy="3860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0 h 3"/>
                <a:gd name="T4" fmla="*/ 0 w 4"/>
                <a:gd name="T5" fmla="*/ 0 h 3"/>
                <a:gd name="T6" fmla="*/ 4 w 4"/>
                <a:gd name="T7" fmla="*/ 0 h 3"/>
                <a:gd name="T8" fmla="*/ 4 w 4"/>
                <a:gd name="T9" fmla="*/ 3 h 3"/>
                <a:gd name="T10" fmla="*/ 0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4469289" y="3105203"/>
              <a:ext cx="9007" cy="14153"/>
            </a:xfrm>
            <a:custGeom>
              <a:avLst/>
              <a:gdLst>
                <a:gd name="T0" fmla="*/ 0 w 7"/>
                <a:gd name="T1" fmla="*/ 7 h 11"/>
                <a:gd name="T2" fmla="*/ 0 w 7"/>
                <a:gd name="T3" fmla="*/ 3 h 11"/>
                <a:gd name="T4" fmla="*/ 4 w 7"/>
                <a:gd name="T5" fmla="*/ 3 h 11"/>
                <a:gd name="T6" fmla="*/ 4 w 7"/>
                <a:gd name="T7" fmla="*/ 0 h 11"/>
                <a:gd name="T8" fmla="*/ 7 w 7"/>
                <a:gd name="T9" fmla="*/ 0 h 11"/>
                <a:gd name="T10" fmla="*/ 7 w 7"/>
                <a:gd name="T11" fmla="*/ 0 h 11"/>
                <a:gd name="T12" fmla="*/ 7 w 7"/>
                <a:gd name="T13" fmla="*/ 3 h 11"/>
                <a:gd name="T14" fmla="*/ 7 w 7"/>
                <a:gd name="T15" fmla="*/ 11 h 11"/>
                <a:gd name="T16" fmla="*/ 4 w 7"/>
                <a:gd name="T17" fmla="*/ 7 h 11"/>
                <a:gd name="T18" fmla="*/ 0 w 7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4474436" y="2923790"/>
              <a:ext cx="162115" cy="218727"/>
            </a:xfrm>
            <a:custGeom>
              <a:avLst/>
              <a:gdLst>
                <a:gd name="T0" fmla="*/ 7 w 126"/>
                <a:gd name="T1" fmla="*/ 122 h 170"/>
                <a:gd name="T2" fmla="*/ 7 w 126"/>
                <a:gd name="T3" fmla="*/ 111 h 170"/>
                <a:gd name="T4" fmla="*/ 11 w 126"/>
                <a:gd name="T5" fmla="*/ 107 h 170"/>
                <a:gd name="T6" fmla="*/ 18 w 126"/>
                <a:gd name="T7" fmla="*/ 100 h 170"/>
                <a:gd name="T8" fmla="*/ 26 w 126"/>
                <a:gd name="T9" fmla="*/ 93 h 170"/>
                <a:gd name="T10" fmla="*/ 29 w 126"/>
                <a:gd name="T11" fmla="*/ 96 h 170"/>
                <a:gd name="T12" fmla="*/ 37 w 126"/>
                <a:gd name="T13" fmla="*/ 100 h 170"/>
                <a:gd name="T14" fmla="*/ 44 w 126"/>
                <a:gd name="T15" fmla="*/ 100 h 170"/>
                <a:gd name="T16" fmla="*/ 48 w 126"/>
                <a:gd name="T17" fmla="*/ 93 h 170"/>
                <a:gd name="T18" fmla="*/ 55 w 126"/>
                <a:gd name="T19" fmla="*/ 89 h 170"/>
                <a:gd name="T20" fmla="*/ 59 w 126"/>
                <a:gd name="T21" fmla="*/ 78 h 170"/>
                <a:gd name="T22" fmla="*/ 66 w 126"/>
                <a:gd name="T23" fmla="*/ 70 h 170"/>
                <a:gd name="T24" fmla="*/ 70 w 126"/>
                <a:gd name="T25" fmla="*/ 63 h 170"/>
                <a:gd name="T26" fmla="*/ 77 w 126"/>
                <a:gd name="T27" fmla="*/ 52 h 170"/>
                <a:gd name="T28" fmla="*/ 81 w 126"/>
                <a:gd name="T29" fmla="*/ 44 h 170"/>
                <a:gd name="T30" fmla="*/ 85 w 126"/>
                <a:gd name="T31" fmla="*/ 33 h 170"/>
                <a:gd name="T32" fmla="*/ 89 w 126"/>
                <a:gd name="T33" fmla="*/ 29 h 170"/>
                <a:gd name="T34" fmla="*/ 96 w 126"/>
                <a:gd name="T35" fmla="*/ 26 h 170"/>
                <a:gd name="T36" fmla="*/ 96 w 126"/>
                <a:gd name="T37" fmla="*/ 18 h 170"/>
                <a:gd name="T38" fmla="*/ 92 w 126"/>
                <a:gd name="T39" fmla="*/ 11 h 170"/>
                <a:gd name="T40" fmla="*/ 89 w 126"/>
                <a:gd name="T41" fmla="*/ 0 h 170"/>
                <a:gd name="T42" fmla="*/ 103 w 126"/>
                <a:gd name="T43" fmla="*/ 11 h 170"/>
                <a:gd name="T44" fmla="*/ 107 w 126"/>
                <a:gd name="T45" fmla="*/ 18 h 170"/>
                <a:gd name="T46" fmla="*/ 103 w 126"/>
                <a:gd name="T47" fmla="*/ 26 h 170"/>
                <a:gd name="T48" fmla="*/ 103 w 126"/>
                <a:gd name="T49" fmla="*/ 33 h 170"/>
                <a:gd name="T50" fmla="*/ 107 w 126"/>
                <a:gd name="T51" fmla="*/ 41 h 170"/>
                <a:gd name="T52" fmla="*/ 114 w 126"/>
                <a:gd name="T53" fmla="*/ 48 h 170"/>
                <a:gd name="T54" fmla="*/ 111 w 126"/>
                <a:gd name="T55" fmla="*/ 48 h 170"/>
                <a:gd name="T56" fmla="*/ 103 w 126"/>
                <a:gd name="T57" fmla="*/ 48 h 170"/>
                <a:gd name="T58" fmla="*/ 96 w 126"/>
                <a:gd name="T59" fmla="*/ 48 h 170"/>
                <a:gd name="T60" fmla="*/ 92 w 126"/>
                <a:gd name="T61" fmla="*/ 52 h 170"/>
                <a:gd name="T62" fmla="*/ 92 w 126"/>
                <a:gd name="T63" fmla="*/ 55 h 170"/>
                <a:gd name="T64" fmla="*/ 103 w 126"/>
                <a:gd name="T65" fmla="*/ 63 h 170"/>
                <a:gd name="T66" fmla="*/ 114 w 126"/>
                <a:gd name="T67" fmla="*/ 74 h 170"/>
                <a:gd name="T68" fmla="*/ 114 w 126"/>
                <a:gd name="T69" fmla="*/ 85 h 170"/>
                <a:gd name="T70" fmla="*/ 107 w 126"/>
                <a:gd name="T71" fmla="*/ 96 h 170"/>
                <a:gd name="T72" fmla="*/ 100 w 126"/>
                <a:gd name="T73" fmla="*/ 104 h 170"/>
                <a:gd name="T74" fmla="*/ 100 w 126"/>
                <a:gd name="T75" fmla="*/ 111 h 170"/>
                <a:gd name="T76" fmla="*/ 100 w 126"/>
                <a:gd name="T77" fmla="*/ 122 h 170"/>
                <a:gd name="T78" fmla="*/ 107 w 126"/>
                <a:gd name="T79" fmla="*/ 133 h 170"/>
                <a:gd name="T80" fmla="*/ 114 w 126"/>
                <a:gd name="T81" fmla="*/ 144 h 170"/>
                <a:gd name="T82" fmla="*/ 126 w 126"/>
                <a:gd name="T83" fmla="*/ 152 h 170"/>
                <a:gd name="T84" fmla="*/ 126 w 126"/>
                <a:gd name="T85" fmla="*/ 159 h 170"/>
                <a:gd name="T86" fmla="*/ 126 w 126"/>
                <a:gd name="T87" fmla="*/ 163 h 170"/>
                <a:gd name="T88" fmla="*/ 122 w 126"/>
                <a:gd name="T89" fmla="*/ 170 h 170"/>
                <a:gd name="T90" fmla="*/ 122 w 126"/>
                <a:gd name="T91" fmla="*/ 170 h 170"/>
                <a:gd name="T92" fmla="*/ 118 w 126"/>
                <a:gd name="T93" fmla="*/ 170 h 170"/>
                <a:gd name="T94" fmla="*/ 111 w 126"/>
                <a:gd name="T95" fmla="*/ 167 h 170"/>
                <a:gd name="T96" fmla="*/ 107 w 126"/>
                <a:gd name="T97" fmla="*/ 170 h 170"/>
                <a:gd name="T98" fmla="*/ 100 w 126"/>
                <a:gd name="T99" fmla="*/ 167 h 170"/>
                <a:gd name="T100" fmla="*/ 96 w 126"/>
                <a:gd name="T101" fmla="*/ 167 h 170"/>
                <a:gd name="T102" fmla="*/ 74 w 126"/>
                <a:gd name="T103" fmla="*/ 163 h 170"/>
                <a:gd name="T104" fmla="*/ 66 w 126"/>
                <a:gd name="T105" fmla="*/ 163 h 170"/>
                <a:gd name="T106" fmla="*/ 63 w 126"/>
                <a:gd name="T107" fmla="*/ 163 h 170"/>
                <a:gd name="T108" fmla="*/ 55 w 126"/>
                <a:gd name="T109" fmla="*/ 163 h 170"/>
                <a:gd name="T110" fmla="*/ 48 w 126"/>
                <a:gd name="T111" fmla="*/ 163 h 170"/>
                <a:gd name="T112" fmla="*/ 44 w 126"/>
                <a:gd name="T113" fmla="*/ 167 h 170"/>
                <a:gd name="T114" fmla="*/ 22 w 126"/>
                <a:gd name="T115" fmla="*/ 167 h 170"/>
                <a:gd name="T116" fmla="*/ 18 w 126"/>
                <a:gd name="T117" fmla="*/ 163 h 170"/>
                <a:gd name="T118" fmla="*/ 18 w 126"/>
                <a:gd name="T119" fmla="*/ 148 h 170"/>
                <a:gd name="T120" fmla="*/ 18 w 126"/>
                <a:gd name="T121" fmla="*/ 137 h 170"/>
                <a:gd name="T122" fmla="*/ 7 w 126"/>
                <a:gd name="T123" fmla="*/ 137 h 170"/>
                <a:gd name="T124" fmla="*/ 0 w 126"/>
                <a:gd name="T125" fmla="*/ 13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170">
                  <a:moveTo>
                    <a:pt x="0" y="130"/>
                  </a:moveTo>
                  <a:lnTo>
                    <a:pt x="0" y="126"/>
                  </a:lnTo>
                  <a:lnTo>
                    <a:pt x="7" y="122"/>
                  </a:lnTo>
                  <a:lnTo>
                    <a:pt x="7" y="118"/>
                  </a:lnTo>
                  <a:lnTo>
                    <a:pt x="7" y="115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8" y="100"/>
                  </a:lnTo>
                  <a:lnTo>
                    <a:pt x="18" y="96"/>
                  </a:lnTo>
                  <a:lnTo>
                    <a:pt x="22" y="96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9" y="96"/>
                  </a:lnTo>
                  <a:lnTo>
                    <a:pt x="33" y="93"/>
                  </a:lnTo>
                  <a:lnTo>
                    <a:pt x="37" y="96"/>
                  </a:lnTo>
                  <a:lnTo>
                    <a:pt x="37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3"/>
                  </a:lnTo>
                  <a:lnTo>
                    <a:pt x="52" y="93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5" y="85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4"/>
                  </a:lnTo>
                  <a:lnTo>
                    <a:pt x="63" y="74"/>
                  </a:lnTo>
                  <a:lnTo>
                    <a:pt x="66" y="70"/>
                  </a:lnTo>
                  <a:lnTo>
                    <a:pt x="70" y="67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55"/>
                  </a:lnTo>
                  <a:lnTo>
                    <a:pt x="74" y="55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81" y="48"/>
                  </a:lnTo>
                  <a:lnTo>
                    <a:pt x="81" y="44"/>
                  </a:lnTo>
                  <a:lnTo>
                    <a:pt x="81" y="41"/>
                  </a:lnTo>
                  <a:lnTo>
                    <a:pt x="81" y="37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29"/>
                  </a:lnTo>
                  <a:lnTo>
                    <a:pt x="89" y="29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6" y="26"/>
                  </a:lnTo>
                  <a:lnTo>
                    <a:pt x="96" y="22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5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2" y="7"/>
                  </a:lnTo>
                  <a:lnTo>
                    <a:pt x="92" y="3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0" y="7"/>
                  </a:lnTo>
                  <a:lnTo>
                    <a:pt x="103" y="11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7" y="18"/>
                  </a:lnTo>
                  <a:lnTo>
                    <a:pt x="107" y="22"/>
                  </a:lnTo>
                  <a:lnTo>
                    <a:pt x="103" y="22"/>
                  </a:lnTo>
                  <a:lnTo>
                    <a:pt x="103" y="26"/>
                  </a:lnTo>
                  <a:lnTo>
                    <a:pt x="107" y="26"/>
                  </a:lnTo>
                  <a:lnTo>
                    <a:pt x="103" y="29"/>
                  </a:lnTo>
                  <a:lnTo>
                    <a:pt x="103" y="33"/>
                  </a:lnTo>
                  <a:lnTo>
                    <a:pt x="103" y="37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1" y="44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07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2" y="59"/>
                  </a:lnTo>
                  <a:lnTo>
                    <a:pt x="96" y="59"/>
                  </a:lnTo>
                  <a:lnTo>
                    <a:pt x="103" y="63"/>
                  </a:lnTo>
                  <a:lnTo>
                    <a:pt x="107" y="70"/>
                  </a:lnTo>
                  <a:lnTo>
                    <a:pt x="111" y="70"/>
                  </a:lnTo>
                  <a:lnTo>
                    <a:pt x="114" y="74"/>
                  </a:lnTo>
                  <a:lnTo>
                    <a:pt x="114" y="78"/>
                  </a:lnTo>
                  <a:lnTo>
                    <a:pt x="114" y="81"/>
                  </a:lnTo>
                  <a:lnTo>
                    <a:pt x="114" y="85"/>
                  </a:lnTo>
                  <a:lnTo>
                    <a:pt x="111" y="85"/>
                  </a:lnTo>
                  <a:lnTo>
                    <a:pt x="111" y="89"/>
                  </a:lnTo>
                  <a:lnTo>
                    <a:pt x="107" y="96"/>
                  </a:lnTo>
                  <a:lnTo>
                    <a:pt x="103" y="100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96" y="104"/>
                  </a:lnTo>
                  <a:lnTo>
                    <a:pt x="100" y="107"/>
                  </a:lnTo>
                  <a:lnTo>
                    <a:pt x="100" y="111"/>
                  </a:lnTo>
                  <a:lnTo>
                    <a:pt x="100" y="115"/>
                  </a:lnTo>
                  <a:lnTo>
                    <a:pt x="100" y="118"/>
                  </a:lnTo>
                  <a:lnTo>
                    <a:pt x="100" y="122"/>
                  </a:lnTo>
                  <a:lnTo>
                    <a:pt x="100" y="130"/>
                  </a:lnTo>
                  <a:lnTo>
                    <a:pt x="103" y="130"/>
                  </a:lnTo>
                  <a:lnTo>
                    <a:pt x="107" y="133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4" y="144"/>
                  </a:lnTo>
                  <a:lnTo>
                    <a:pt x="118" y="148"/>
                  </a:lnTo>
                  <a:lnTo>
                    <a:pt x="118" y="152"/>
                  </a:lnTo>
                  <a:lnTo>
                    <a:pt x="126" y="152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63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4" y="170"/>
                  </a:lnTo>
                  <a:lnTo>
                    <a:pt x="111" y="170"/>
                  </a:lnTo>
                  <a:lnTo>
                    <a:pt x="111" y="167"/>
                  </a:lnTo>
                  <a:lnTo>
                    <a:pt x="107" y="167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74" y="167"/>
                  </a:lnTo>
                  <a:lnTo>
                    <a:pt x="74" y="163"/>
                  </a:lnTo>
                  <a:lnTo>
                    <a:pt x="74" y="163"/>
                  </a:lnTo>
                  <a:lnTo>
                    <a:pt x="70" y="167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3" y="163"/>
                  </a:lnTo>
                  <a:lnTo>
                    <a:pt x="59" y="163"/>
                  </a:lnTo>
                  <a:lnTo>
                    <a:pt x="55" y="163"/>
                  </a:lnTo>
                  <a:lnTo>
                    <a:pt x="55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26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18" y="167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22" y="156"/>
                  </a:lnTo>
                  <a:lnTo>
                    <a:pt x="22" y="152"/>
                  </a:lnTo>
                  <a:lnTo>
                    <a:pt x="18" y="148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7" y="137"/>
                  </a:lnTo>
                  <a:lnTo>
                    <a:pt x="7" y="126"/>
                  </a:lnTo>
                  <a:lnTo>
                    <a:pt x="3" y="13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4478295" y="3133509"/>
              <a:ext cx="119657" cy="119657"/>
            </a:xfrm>
            <a:custGeom>
              <a:avLst/>
              <a:gdLst>
                <a:gd name="T0" fmla="*/ 41 w 93"/>
                <a:gd name="T1" fmla="*/ 4 h 93"/>
                <a:gd name="T2" fmla="*/ 45 w 93"/>
                <a:gd name="T3" fmla="*/ 0 h 93"/>
                <a:gd name="T4" fmla="*/ 52 w 93"/>
                <a:gd name="T5" fmla="*/ 0 h 93"/>
                <a:gd name="T6" fmla="*/ 56 w 93"/>
                <a:gd name="T7" fmla="*/ 0 h 93"/>
                <a:gd name="T8" fmla="*/ 63 w 93"/>
                <a:gd name="T9" fmla="*/ 0 h 93"/>
                <a:gd name="T10" fmla="*/ 63 w 93"/>
                <a:gd name="T11" fmla="*/ 0 h 93"/>
                <a:gd name="T12" fmla="*/ 71 w 93"/>
                <a:gd name="T13" fmla="*/ 0 h 93"/>
                <a:gd name="T14" fmla="*/ 71 w 93"/>
                <a:gd name="T15" fmla="*/ 4 h 93"/>
                <a:gd name="T16" fmla="*/ 71 w 93"/>
                <a:gd name="T17" fmla="*/ 7 h 93"/>
                <a:gd name="T18" fmla="*/ 71 w 93"/>
                <a:gd name="T19" fmla="*/ 11 h 93"/>
                <a:gd name="T20" fmla="*/ 71 w 93"/>
                <a:gd name="T21" fmla="*/ 15 h 93"/>
                <a:gd name="T22" fmla="*/ 74 w 93"/>
                <a:gd name="T23" fmla="*/ 15 h 93"/>
                <a:gd name="T24" fmla="*/ 82 w 93"/>
                <a:gd name="T25" fmla="*/ 15 h 93"/>
                <a:gd name="T26" fmla="*/ 89 w 93"/>
                <a:gd name="T27" fmla="*/ 15 h 93"/>
                <a:gd name="T28" fmla="*/ 93 w 93"/>
                <a:gd name="T29" fmla="*/ 19 h 93"/>
                <a:gd name="T30" fmla="*/ 93 w 93"/>
                <a:gd name="T31" fmla="*/ 22 h 93"/>
                <a:gd name="T32" fmla="*/ 89 w 93"/>
                <a:gd name="T33" fmla="*/ 26 h 93"/>
                <a:gd name="T34" fmla="*/ 86 w 93"/>
                <a:gd name="T35" fmla="*/ 30 h 93"/>
                <a:gd name="T36" fmla="*/ 86 w 93"/>
                <a:gd name="T37" fmla="*/ 33 h 93"/>
                <a:gd name="T38" fmla="*/ 86 w 93"/>
                <a:gd name="T39" fmla="*/ 33 h 93"/>
                <a:gd name="T40" fmla="*/ 82 w 93"/>
                <a:gd name="T41" fmla="*/ 37 h 93"/>
                <a:gd name="T42" fmla="*/ 86 w 93"/>
                <a:gd name="T43" fmla="*/ 41 h 93"/>
                <a:gd name="T44" fmla="*/ 89 w 93"/>
                <a:gd name="T45" fmla="*/ 41 h 93"/>
                <a:gd name="T46" fmla="*/ 89 w 93"/>
                <a:gd name="T47" fmla="*/ 45 h 93"/>
                <a:gd name="T48" fmla="*/ 93 w 93"/>
                <a:gd name="T49" fmla="*/ 48 h 93"/>
                <a:gd name="T50" fmla="*/ 86 w 93"/>
                <a:gd name="T51" fmla="*/ 67 h 93"/>
                <a:gd name="T52" fmla="*/ 86 w 93"/>
                <a:gd name="T53" fmla="*/ 70 h 93"/>
                <a:gd name="T54" fmla="*/ 86 w 93"/>
                <a:gd name="T55" fmla="*/ 70 h 93"/>
                <a:gd name="T56" fmla="*/ 78 w 93"/>
                <a:gd name="T57" fmla="*/ 67 h 93"/>
                <a:gd name="T58" fmla="*/ 74 w 93"/>
                <a:gd name="T59" fmla="*/ 70 h 93"/>
                <a:gd name="T60" fmla="*/ 67 w 93"/>
                <a:gd name="T61" fmla="*/ 67 h 93"/>
                <a:gd name="T62" fmla="*/ 63 w 93"/>
                <a:gd name="T63" fmla="*/ 63 h 93"/>
                <a:gd name="T64" fmla="*/ 60 w 93"/>
                <a:gd name="T65" fmla="*/ 67 h 93"/>
                <a:gd name="T66" fmla="*/ 56 w 93"/>
                <a:gd name="T67" fmla="*/ 70 h 93"/>
                <a:gd name="T68" fmla="*/ 52 w 93"/>
                <a:gd name="T69" fmla="*/ 70 h 93"/>
                <a:gd name="T70" fmla="*/ 45 w 93"/>
                <a:gd name="T71" fmla="*/ 70 h 93"/>
                <a:gd name="T72" fmla="*/ 41 w 93"/>
                <a:gd name="T73" fmla="*/ 74 h 93"/>
                <a:gd name="T74" fmla="*/ 41 w 93"/>
                <a:gd name="T75" fmla="*/ 78 h 93"/>
                <a:gd name="T76" fmla="*/ 49 w 93"/>
                <a:gd name="T77" fmla="*/ 78 h 93"/>
                <a:gd name="T78" fmla="*/ 52 w 93"/>
                <a:gd name="T79" fmla="*/ 78 h 93"/>
                <a:gd name="T80" fmla="*/ 52 w 93"/>
                <a:gd name="T81" fmla="*/ 89 h 93"/>
                <a:gd name="T82" fmla="*/ 45 w 93"/>
                <a:gd name="T83" fmla="*/ 85 h 93"/>
                <a:gd name="T84" fmla="*/ 41 w 93"/>
                <a:gd name="T85" fmla="*/ 89 h 93"/>
                <a:gd name="T86" fmla="*/ 41 w 93"/>
                <a:gd name="T87" fmla="*/ 89 h 93"/>
                <a:gd name="T88" fmla="*/ 37 w 93"/>
                <a:gd name="T89" fmla="*/ 93 h 93"/>
                <a:gd name="T90" fmla="*/ 34 w 93"/>
                <a:gd name="T91" fmla="*/ 89 h 93"/>
                <a:gd name="T92" fmla="*/ 26 w 93"/>
                <a:gd name="T93" fmla="*/ 82 h 93"/>
                <a:gd name="T94" fmla="*/ 15 w 93"/>
                <a:gd name="T95" fmla="*/ 74 h 93"/>
                <a:gd name="T96" fmla="*/ 12 w 93"/>
                <a:gd name="T97" fmla="*/ 70 h 93"/>
                <a:gd name="T98" fmla="*/ 8 w 93"/>
                <a:gd name="T99" fmla="*/ 63 h 93"/>
                <a:gd name="T100" fmla="*/ 4 w 93"/>
                <a:gd name="T101" fmla="*/ 56 h 93"/>
                <a:gd name="T102" fmla="*/ 4 w 93"/>
                <a:gd name="T103" fmla="*/ 52 h 93"/>
                <a:gd name="T104" fmla="*/ 0 w 93"/>
                <a:gd name="T105" fmla="*/ 45 h 93"/>
                <a:gd name="T106" fmla="*/ 8 w 93"/>
                <a:gd name="T107" fmla="*/ 45 h 93"/>
                <a:gd name="T108" fmla="*/ 8 w 93"/>
                <a:gd name="T109" fmla="*/ 30 h 93"/>
                <a:gd name="T110" fmla="*/ 15 w 93"/>
                <a:gd name="T111" fmla="*/ 30 h 93"/>
                <a:gd name="T112" fmla="*/ 8 w 93"/>
                <a:gd name="T113" fmla="*/ 26 h 93"/>
                <a:gd name="T114" fmla="*/ 12 w 93"/>
                <a:gd name="T115" fmla="*/ 22 h 93"/>
                <a:gd name="T116" fmla="*/ 15 w 93"/>
                <a:gd name="T117" fmla="*/ 19 h 93"/>
                <a:gd name="T118" fmla="*/ 19 w 93"/>
                <a:gd name="T119" fmla="*/ 22 h 93"/>
                <a:gd name="T120" fmla="*/ 41 w 93"/>
                <a:gd name="T121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" h="93">
                  <a:moveTo>
                    <a:pt x="41" y="4"/>
                  </a:moveTo>
                  <a:lnTo>
                    <a:pt x="41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4" y="19"/>
                  </a:lnTo>
                  <a:lnTo>
                    <a:pt x="74" y="15"/>
                  </a:lnTo>
                  <a:lnTo>
                    <a:pt x="78" y="15"/>
                  </a:lnTo>
                  <a:lnTo>
                    <a:pt x="82" y="15"/>
                  </a:lnTo>
                  <a:lnTo>
                    <a:pt x="86" y="15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3" y="19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6" y="37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9" y="41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3" y="45"/>
                  </a:lnTo>
                  <a:lnTo>
                    <a:pt x="93" y="48"/>
                  </a:lnTo>
                  <a:lnTo>
                    <a:pt x="89" y="56"/>
                  </a:lnTo>
                  <a:lnTo>
                    <a:pt x="86" y="67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2" y="67"/>
                  </a:lnTo>
                  <a:lnTo>
                    <a:pt x="78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1" y="70"/>
                  </a:lnTo>
                  <a:lnTo>
                    <a:pt x="67" y="67"/>
                  </a:lnTo>
                  <a:lnTo>
                    <a:pt x="67" y="63"/>
                  </a:lnTo>
                  <a:lnTo>
                    <a:pt x="63" y="63"/>
                  </a:lnTo>
                  <a:lnTo>
                    <a:pt x="60" y="63"/>
                  </a:lnTo>
                  <a:lnTo>
                    <a:pt x="60" y="67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9" y="7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5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2" y="78"/>
                  </a:lnTo>
                  <a:lnTo>
                    <a:pt x="52" y="85"/>
                  </a:lnTo>
                  <a:lnTo>
                    <a:pt x="52" y="89"/>
                  </a:lnTo>
                  <a:lnTo>
                    <a:pt x="49" y="85"/>
                  </a:lnTo>
                  <a:lnTo>
                    <a:pt x="45" y="85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4" y="93"/>
                  </a:lnTo>
                  <a:lnTo>
                    <a:pt x="34" y="89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19" y="78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2" y="70"/>
                  </a:lnTo>
                  <a:lnTo>
                    <a:pt x="8" y="67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3"/>
                  </a:lnTo>
                  <a:lnTo>
                    <a:pt x="15" y="30"/>
                  </a:lnTo>
                  <a:lnTo>
                    <a:pt x="12" y="30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41" y="22"/>
                  </a:lnTo>
                  <a:lnTo>
                    <a:pt x="41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4488588" y="3138657"/>
              <a:ext cx="42459" cy="23159"/>
            </a:xfrm>
            <a:custGeom>
              <a:avLst/>
              <a:gdLst>
                <a:gd name="T0" fmla="*/ 4 w 33"/>
                <a:gd name="T1" fmla="*/ 18 h 18"/>
                <a:gd name="T2" fmla="*/ 7 w 33"/>
                <a:gd name="T3" fmla="*/ 18 h 18"/>
                <a:gd name="T4" fmla="*/ 7 w 33"/>
                <a:gd name="T5" fmla="*/ 15 h 18"/>
                <a:gd name="T6" fmla="*/ 11 w 33"/>
                <a:gd name="T7" fmla="*/ 15 h 18"/>
                <a:gd name="T8" fmla="*/ 11 w 33"/>
                <a:gd name="T9" fmla="*/ 18 h 18"/>
                <a:gd name="T10" fmla="*/ 33 w 33"/>
                <a:gd name="T11" fmla="*/ 18 h 18"/>
                <a:gd name="T12" fmla="*/ 33 w 33"/>
                <a:gd name="T13" fmla="*/ 0 h 18"/>
                <a:gd name="T14" fmla="*/ 15 w 33"/>
                <a:gd name="T15" fmla="*/ 0 h 18"/>
                <a:gd name="T16" fmla="*/ 11 w 33"/>
                <a:gd name="T17" fmla="*/ 0 h 18"/>
                <a:gd name="T18" fmla="*/ 11 w 33"/>
                <a:gd name="T19" fmla="*/ 0 h 18"/>
                <a:gd name="T20" fmla="*/ 7 w 33"/>
                <a:gd name="T21" fmla="*/ 0 h 18"/>
                <a:gd name="T22" fmla="*/ 7 w 33"/>
                <a:gd name="T23" fmla="*/ 0 h 18"/>
                <a:gd name="T24" fmla="*/ 11 w 33"/>
                <a:gd name="T25" fmla="*/ 3 h 18"/>
                <a:gd name="T26" fmla="*/ 4 w 33"/>
                <a:gd name="T27" fmla="*/ 7 h 18"/>
                <a:gd name="T28" fmla="*/ 0 w 33"/>
                <a:gd name="T29" fmla="*/ 15 h 18"/>
                <a:gd name="T30" fmla="*/ 4 w 33"/>
                <a:gd name="T31" fmla="*/ 15 h 18"/>
                <a:gd name="T32" fmla="*/ 4 w 33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8">
                  <a:moveTo>
                    <a:pt x="4" y="18"/>
                  </a:moveTo>
                  <a:lnTo>
                    <a:pt x="7" y="18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4" y="7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4525901" y="3105204"/>
              <a:ext cx="162115" cy="171122"/>
            </a:xfrm>
            <a:custGeom>
              <a:avLst/>
              <a:gdLst>
                <a:gd name="T0" fmla="*/ 4 w 126"/>
                <a:gd name="T1" fmla="*/ 111 h 133"/>
                <a:gd name="T2" fmla="*/ 8 w 126"/>
                <a:gd name="T3" fmla="*/ 107 h 133"/>
                <a:gd name="T4" fmla="*/ 15 w 126"/>
                <a:gd name="T5" fmla="*/ 107 h 133"/>
                <a:gd name="T6" fmla="*/ 12 w 126"/>
                <a:gd name="T7" fmla="*/ 100 h 133"/>
                <a:gd name="T8" fmla="*/ 4 w 126"/>
                <a:gd name="T9" fmla="*/ 96 h 133"/>
                <a:gd name="T10" fmla="*/ 8 w 126"/>
                <a:gd name="T11" fmla="*/ 92 h 133"/>
                <a:gd name="T12" fmla="*/ 15 w 126"/>
                <a:gd name="T13" fmla="*/ 92 h 133"/>
                <a:gd name="T14" fmla="*/ 23 w 126"/>
                <a:gd name="T15" fmla="*/ 89 h 133"/>
                <a:gd name="T16" fmla="*/ 30 w 126"/>
                <a:gd name="T17" fmla="*/ 85 h 133"/>
                <a:gd name="T18" fmla="*/ 37 w 126"/>
                <a:gd name="T19" fmla="*/ 92 h 133"/>
                <a:gd name="T20" fmla="*/ 45 w 126"/>
                <a:gd name="T21" fmla="*/ 89 h 133"/>
                <a:gd name="T22" fmla="*/ 49 w 126"/>
                <a:gd name="T23" fmla="*/ 92 h 133"/>
                <a:gd name="T24" fmla="*/ 52 w 126"/>
                <a:gd name="T25" fmla="*/ 78 h 133"/>
                <a:gd name="T26" fmla="*/ 52 w 126"/>
                <a:gd name="T27" fmla="*/ 67 h 133"/>
                <a:gd name="T28" fmla="*/ 49 w 126"/>
                <a:gd name="T29" fmla="*/ 63 h 133"/>
                <a:gd name="T30" fmla="*/ 45 w 126"/>
                <a:gd name="T31" fmla="*/ 59 h 133"/>
                <a:gd name="T32" fmla="*/ 49 w 126"/>
                <a:gd name="T33" fmla="*/ 55 h 133"/>
                <a:gd name="T34" fmla="*/ 49 w 126"/>
                <a:gd name="T35" fmla="*/ 52 h 133"/>
                <a:gd name="T36" fmla="*/ 56 w 126"/>
                <a:gd name="T37" fmla="*/ 48 h 133"/>
                <a:gd name="T38" fmla="*/ 56 w 126"/>
                <a:gd name="T39" fmla="*/ 41 h 133"/>
                <a:gd name="T40" fmla="*/ 49 w 126"/>
                <a:gd name="T41" fmla="*/ 37 h 133"/>
                <a:gd name="T42" fmla="*/ 37 w 126"/>
                <a:gd name="T43" fmla="*/ 37 h 133"/>
                <a:gd name="T44" fmla="*/ 34 w 126"/>
                <a:gd name="T45" fmla="*/ 37 h 133"/>
                <a:gd name="T46" fmla="*/ 34 w 126"/>
                <a:gd name="T47" fmla="*/ 29 h 133"/>
                <a:gd name="T48" fmla="*/ 56 w 126"/>
                <a:gd name="T49" fmla="*/ 26 h 133"/>
                <a:gd name="T50" fmla="*/ 60 w 126"/>
                <a:gd name="T51" fmla="*/ 26 h 133"/>
                <a:gd name="T52" fmla="*/ 67 w 126"/>
                <a:gd name="T53" fmla="*/ 29 h 133"/>
                <a:gd name="T54" fmla="*/ 71 w 126"/>
                <a:gd name="T55" fmla="*/ 26 h 133"/>
                <a:gd name="T56" fmla="*/ 78 w 126"/>
                <a:gd name="T57" fmla="*/ 29 h 133"/>
                <a:gd name="T58" fmla="*/ 82 w 126"/>
                <a:gd name="T59" fmla="*/ 29 h 133"/>
                <a:gd name="T60" fmla="*/ 82 w 126"/>
                <a:gd name="T61" fmla="*/ 29 h 133"/>
                <a:gd name="T62" fmla="*/ 86 w 126"/>
                <a:gd name="T63" fmla="*/ 22 h 133"/>
                <a:gd name="T64" fmla="*/ 97 w 126"/>
                <a:gd name="T65" fmla="*/ 3 h 133"/>
                <a:gd name="T66" fmla="*/ 108 w 126"/>
                <a:gd name="T67" fmla="*/ 0 h 133"/>
                <a:gd name="T68" fmla="*/ 115 w 126"/>
                <a:gd name="T69" fmla="*/ 0 h 133"/>
                <a:gd name="T70" fmla="*/ 123 w 126"/>
                <a:gd name="T71" fmla="*/ 3 h 133"/>
                <a:gd name="T72" fmla="*/ 126 w 126"/>
                <a:gd name="T73" fmla="*/ 3 h 133"/>
                <a:gd name="T74" fmla="*/ 123 w 126"/>
                <a:gd name="T75" fmla="*/ 11 h 133"/>
                <a:gd name="T76" fmla="*/ 119 w 126"/>
                <a:gd name="T77" fmla="*/ 29 h 133"/>
                <a:gd name="T78" fmla="*/ 115 w 126"/>
                <a:gd name="T79" fmla="*/ 37 h 133"/>
                <a:gd name="T80" fmla="*/ 112 w 126"/>
                <a:gd name="T81" fmla="*/ 48 h 133"/>
                <a:gd name="T82" fmla="*/ 112 w 126"/>
                <a:gd name="T83" fmla="*/ 55 h 133"/>
                <a:gd name="T84" fmla="*/ 104 w 126"/>
                <a:gd name="T85" fmla="*/ 70 h 133"/>
                <a:gd name="T86" fmla="*/ 97 w 126"/>
                <a:gd name="T87" fmla="*/ 74 h 133"/>
                <a:gd name="T88" fmla="*/ 89 w 126"/>
                <a:gd name="T89" fmla="*/ 85 h 133"/>
                <a:gd name="T90" fmla="*/ 82 w 126"/>
                <a:gd name="T91" fmla="*/ 96 h 133"/>
                <a:gd name="T92" fmla="*/ 82 w 126"/>
                <a:gd name="T93" fmla="*/ 107 h 133"/>
                <a:gd name="T94" fmla="*/ 78 w 126"/>
                <a:gd name="T95" fmla="*/ 115 h 133"/>
                <a:gd name="T96" fmla="*/ 67 w 126"/>
                <a:gd name="T97" fmla="*/ 126 h 133"/>
                <a:gd name="T98" fmla="*/ 56 w 126"/>
                <a:gd name="T99" fmla="*/ 130 h 133"/>
                <a:gd name="T100" fmla="*/ 56 w 126"/>
                <a:gd name="T101" fmla="*/ 122 h 133"/>
                <a:gd name="T102" fmla="*/ 49 w 126"/>
                <a:gd name="T103" fmla="*/ 126 h 133"/>
                <a:gd name="T104" fmla="*/ 45 w 126"/>
                <a:gd name="T105" fmla="*/ 126 h 133"/>
                <a:gd name="T106" fmla="*/ 37 w 126"/>
                <a:gd name="T107" fmla="*/ 130 h 133"/>
                <a:gd name="T108" fmla="*/ 34 w 126"/>
                <a:gd name="T109" fmla="*/ 126 h 133"/>
                <a:gd name="T110" fmla="*/ 30 w 126"/>
                <a:gd name="T111" fmla="*/ 122 h 133"/>
                <a:gd name="T112" fmla="*/ 26 w 126"/>
                <a:gd name="T113" fmla="*/ 126 h 133"/>
                <a:gd name="T114" fmla="*/ 19 w 126"/>
                <a:gd name="T115" fmla="*/ 130 h 133"/>
                <a:gd name="T116" fmla="*/ 15 w 126"/>
                <a:gd name="T117" fmla="*/ 133 h 133"/>
                <a:gd name="T118" fmla="*/ 12 w 126"/>
                <a:gd name="T119" fmla="*/ 126 h 133"/>
                <a:gd name="T120" fmla="*/ 4 w 126"/>
                <a:gd name="T121" fmla="*/ 11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33">
                  <a:moveTo>
                    <a:pt x="0" y="115"/>
                  </a:moveTo>
                  <a:lnTo>
                    <a:pt x="4" y="111"/>
                  </a:lnTo>
                  <a:lnTo>
                    <a:pt x="4" y="111"/>
                  </a:lnTo>
                  <a:lnTo>
                    <a:pt x="4" y="111"/>
                  </a:lnTo>
                  <a:lnTo>
                    <a:pt x="8" y="111"/>
                  </a:lnTo>
                  <a:lnTo>
                    <a:pt x="8" y="107"/>
                  </a:lnTo>
                  <a:lnTo>
                    <a:pt x="12" y="107"/>
                  </a:lnTo>
                  <a:lnTo>
                    <a:pt x="15" y="111"/>
                  </a:lnTo>
                  <a:lnTo>
                    <a:pt x="15" y="107"/>
                  </a:lnTo>
                  <a:lnTo>
                    <a:pt x="15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9" y="92"/>
                  </a:lnTo>
                  <a:lnTo>
                    <a:pt x="23" y="92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0" y="89"/>
                  </a:lnTo>
                  <a:lnTo>
                    <a:pt x="34" y="92"/>
                  </a:lnTo>
                  <a:lnTo>
                    <a:pt x="37" y="92"/>
                  </a:lnTo>
                  <a:lnTo>
                    <a:pt x="37" y="92"/>
                  </a:lnTo>
                  <a:lnTo>
                    <a:pt x="41" y="89"/>
                  </a:lnTo>
                  <a:lnTo>
                    <a:pt x="45" y="89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2" y="92"/>
                  </a:lnTo>
                  <a:lnTo>
                    <a:pt x="49" y="89"/>
                  </a:lnTo>
                  <a:lnTo>
                    <a:pt x="52" y="78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37"/>
                  </a:lnTo>
                  <a:lnTo>
                    <a:pt x="52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7" y="37"/>
                  </a:lnTo>
                  <a:lnTo>
                    <a:pt x="37" y="41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6"/>
                  </a:lnTo>
                  <a:lnTo>
                    <a:pt x="71" y="26"/>
                  </a:lnTo>
                  <a:lnTo>
                    <a:pt x="71" y="29"/>
                  </a:lnTo>
                  <a:lnTo>
                    <a:pt x="74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93" y="7"/>
                  </a:lnTo>
                  <a:lnTo>
                    <a:pt x="97" y="3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3" y="15"/>
                  </a:lnTo>
                  <a:lnTo>
                    <a:pt x="115" y="22"/>
                  </a:lnTo>
                  <a:lnTo>
                    <a:pt x="119" y="29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5" y="37"/>
                  </a:lnTo>
                  <a:lnTo>
                    <a:pt x="112" y="41"/>
                  </a:lnTo>
                  <a:lnTo>
                    <a:pt x="115" y="44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2" y="52"/>
                  </a:lnTo>
                  <a:lnTo>
                    <a:pt x="112" y="55"/>
                  </a:lnTo>
                  <a:lnTo>
                    <a:pt x="108" y="59"/>
                  </a:lnTo>
                  <a:lnTo>
                    <a:pt x="108" y="63"/>
                  </a:lnTo>
                  <a:lnTo>
                    <a:pt x="104" y="70"/>
                  </a:lnTo>
                  <a:lnTo>
                    <a:pt x="100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3" y="78"/>
                  </a:lnTo>
                  <a:lnTo>
                    <a:pt x="89" y="81"/>
                  </a:lnTo>
                  <a:lnTo>
                    <a:pt x="89" y="85"/>
                  </a:lnTo>
                  <a:lnTo>
                    <a:pt x="86" y="89"/>
                  </a:lnTo>
                  <a:lnTo>
                    <a:pt x="82" y="92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104"/>
                  </a:lnTo>
                  <a:lnTo>
                    <a:pt x="82" y="107"/>
                  </a:lnTo>
                  <a:lnTo>
                    <a:pt x="82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67" y="126"/>
                  </a:lnTo>
                  <a:lnTo>
                    <a:pt x="63" y="130"/>
                  </a:lnTo>
                  <a:lnTo>
                    <a:pt x="60" y="130"/>
                  </a:lnTo>
                  <a:lnTo>
                    <a:pt x="56" y="130"/>
                  </a:lnTo>
                  <a:lnTo>
                    <a:pt x="56" y="126"/>
                  </a:lnTo>
                  <a:lnTo>
                    <a:pt x="52" y="126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2" y="122"/>
                  </a:lnTo>
                  <a:lnTo>
                    <a:pt x="49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1" y="130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7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30"/>
                  </a:lnTo>
                  <a:lnTo>
                    <a:pt x="34" y="126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26" y="122"/>
                  </a:lnTo>
                  <a:lnTo>
                    <a:pt x="26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26"/>
                  </a:lnTo>
                  <a:lnTo>
                    <a:pt x="12" y="12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0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4545201" y="3262173"/>
              <a:ext cx="24446" cy="28306"/>
            </a:xfrm>
            <a:custGeom>
              <a:avLst/>
              <a:gdLst>
                <a:gd name="T0" fmla="*/ 19 w 19"/>
                <a:gd name="T1" fmla="*/ 8 h 22"/>
                <a:gd name="T2" fmla="*/ 19 w 19"/>
                <a:gd name="T3" fmla="*/ 4 h 22"/>
                <a:gd name="T4" fmla="*/ 15 w 19"/>
                <a:gd name="T5" fmla="*/ 0 h 22"/>
                <a:gd name="T6" fmla="*/ 15 w 19"/>
                <a:gd name="T7" fmla="*/ 0 h 22"/>
                <a:gd name="T8" fmla="*/ 11 w 19"/>
                <a:gd name="T9" fmla="*/ 0 h 22"/>
                <a:gd name="T10" fmla="*/ 11 w 19"/>
                <a:gd name="T11" fmla="*/ 4 h 22"/>
                <a:gd name="T12" fmla="*/ 8 w 19"/>
                <a:gd name="T13" fmla="*/ 4 h 22"/>
                <a:gd name="T14" fmla="*/ 8 w 19"/>
                <a:gd name="T15" fmla="*/ 4 h 22"/>
                <a:gd name="T16" fmla="*/ 4 w 19"/>
                <a:gd name="T17" fmla="*/ 8 h 22"/>
                <a:gd name="T18" fmla="*/ 4 w 19"/>
                <a:gd name="T19" fmla="*/ 8 h 22"/>
                <a:gd name="T20" fmla="*/ 0 w 19"/>
                <a:gd name="T21" fmla="*/ 11 h 22"/>
                <a:gd name="T22" fmla="*/ 0 w 19"/>
                <a:gd name="T23" fmla="*/ 11 h 22"/>
                <a:gd name="T24" fmla="*/ 0 w 19"/>
                <a:gd name="T25" fmla="*/ 11 h 22"/>
                <a:gd name="T26" fmla="*/ 4 w 19"/>
                <a:gd name="T27" fmla="*/ 19 h 22"/>
                <a:gd name="T28" fmla="*/ 0 w 19"/>
                <a:gd name="T29" fmla="*/ 19 h 22"/>
                <a:gd name="T30" fmla="*/ 0 w 19"/>
                <a:gd name="T31" fmla="*/ 22 h 22"/>
                <a:gd name="T32" fmla="*/ 4 w 19"/>
                <a:gd name="T33" fmla="*/ 19 h 22"/>
                <a:gd name="T34" fmla="*/ 8 w 19"/>
                <a:gd name="T35" fmla="*/ 19 h 22"/>
                <a:gd name="T36" fmla="*/ 11 w 19"/>
                <a:gd name="T37" fmla="*/ 19 h 22"/>
                <a:gd name="T38" fmla="*/ 8 w 19"/>
                <a:gd name="T39" fmla="*/ 11 h 22"/>
                <a:gd name="T40" fmla="*/ 11 w 19"/>
                <a:gd name="T41" fmla="*/ 11 h 22"/>
                <a:gd name="T42" fmla="*/ 15 w 19"/>
                <a:gd name="T43" fmla="*/ 8 h 22"/>
                <a:gd name="T44" fmla="*/ 19 w 19"/>
                <a:gd name="T4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2">
                  <a:moveTo>
                    <a:pt x="19" y="8"/>
                  </a:moveTo>
                  <a:lnTo>
                    <a:pt x="19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19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4911889" y="3195268"/>
              <a:ext cx="238027" cy="220014"/>
            </a:xfrm>
            <a:custGeom>
              <a:avLst/>
              <a:gdLst>
                <a:gd name="T0" fmla="*/ 23 w 185"/>
                <a:gd name="T1" fmla="*/ 4 h 171"/>
                <a:gd name="T2" fmla="*/ 78 w 185"/>
                <a:gd name="T3" fmla="*/ 0 h 171"/>
                <a:gd name="T4" fmla="*/ 141 w 185"/>
                <a:gd name="T5" fmla="*/ 37 h 171"/>
                <a:gd name="T6" fmla="*/ 163 w 185"/>
                <a:gd name="T7" fmla="*/ 56 h 171"/>
                <a:gd name="T8" fmla="*/ 163 w 185"/>
                <a:gd name="T9" fmla="*/ 60 h 171"/>
                <a:gd name="T10" fmla="*/ 156 w 185"/>
                <a:gd name="T11" fmla="*/ 74 h 171"/>
                <a:gd name="T12" fmla="*/ 163 w 185"/>
                <a:gd name="T13" fmla="*/ 86 h 171"/>
                <a:gd name="T14" fmla="*/ 167 w 185"/>
                <a:gd name="T15" fmla="*/ 93 h 171"/>
                <a:gd name="T16" fmla="*/ 163 w 185"/>
                <a:gd name="T17" fmla="*/ 97 h 171"/>
                <a:gd name="T18" fmla="*/ 167 w 185"/>
                <a:gd name="T19" fmla="*/ 108 h 171"/>
                <a:gd name="T20" fmla="*/ 167 w 185"/>
                <a:gd name="T21" fmla="*/ 119 h 171"/>
                <a:gd name="T22" fmla="*/ 167 w 185"/>
                <a:gd name="T23" fmla="*/ 123 h 171"/>
                <a:gd name="T24" fmla="*/ 171 w 185"/>
                <a:gd name="T25" fmla="*/ 126 h 171"/>
                <a:gd name="T26" fmla="*/ 174 w 185"/>
                <a:gd name="T27" fmla="*/ 141 h 171"/>
                <a:gd name="T28" fmla="*/ 185 w 185"/>
                <a:gd name="T29" fmla="*/ 145 h 171"/>
                <a:gd name="T30" fmla="*/ 182 w 185"/>
                <a:gd name="T31" fmla="*/ 145 h 171"/>
                <a:gd name="T32" fmla="*/ 174 w 185"/>
                <a:gd name="T33" fmla="*/ 149 h 171"/>
                <a:gd name="T34" fmla="*/ 167 w 185"/>
                <a:gd name="T35" fmla="*/ 152 h 171"/>
                <a:gd name="T36" fmla="*/ 160 w 185"/>
                <a:gd name="T37" fmla="*/ 152 h 171"/>
                <a:gd name="T38" fmla="*/ 148 w 185"/>
                <a:gd name="T39" fmla="*/ 156 h 171"/>
                <a:gd name="T40" fmla="*/ 141 w 185"/>
                <a:gd name="T41" fmla="*/ 156 h 171"/>
                <a:gd name="T42" fmla="*/ 141 w 185"/>
                <a:gd name="T43" fmla="*/ 160 h 171"/>
                <a:gd name="T44" fmla="*/ 130 w 185"/>
                <a:gd name="T45" fmla="*/ 160 h 171"/>
                <a:gd name="T46" fmla="*/ 126 w 185"/>
                <a:gd name="T47" fmla="*/ 160 h 171"/>
                <a:gd name="T48" fmla="*/ 119 w 185"/>
                <a:gd name="T49" fmla="*/ 163 h 171"/>
                <a:gd name="T50" fmla="*/ 111 w 185"/>
                <a:gd name="T51" fmla="*/ 160 h 171"/>
                <a:gd name="T52" fmla="*/ 108 w 185"/>
                <a:gd name="T53" fmla="*/ 160 h 171"/>
                <a:gd name="T54" fmla="*/ 104 w 185"/>
                <a:gd name="T55" fmla="*/ 160 h 171"/>
                <a:gd name="T56" fmla="*/ 82 w 185"/>
                <a:gd name="T57" fmla="*/ 171 h 171"/>
                <a:gd name="T58" fmla="*/ 74 w 185"/>
                <a:gd name="T59" fmla="*/ 134 h 171"/>
                <a:gd name="T60" fmla="*/ 71 w 185"/>
                <a:gd name="T61" fmla="*/ 130 h 171"/>
                <a:gd name="T62" fmla="*/ 67 w 185"/>
                <a:gd name="T63" fmla="*/ 130 h 171"/>
                <a:gd name="T64" fmla="*/ 63 w 185"/>
                <a:gd name="T65" fmla="*/ 130 h 171"/>
                <a:gd name="T66" fmla="*/ 60 w 185"/>
                <a:gd name="T67" fmla="*/ 126 h 171"/>
                <a:gd name="T68" fmla="*/ 56 w 185"/>
                <a:gd name="T69" fmla="*/ 123 h 171"/>
                <a:gd name="T70" fmla="*/ 52 w 185"/>
                <a:gd name="T71" fmla="*/ 119 h 171"/>
                <a:gd name="T72" fmla="*/ 37 w 185"/>
                <a:gd name="T73" fmla="*/ 119 h 171"/>
                <a:gd name="T74" fmla="*/ 34 w 185"/>
                <a:gd name="T75" fmla="*/ 112 h 171"/>
                <a:gd name="T76" fmla="*/ 26 w 185"/>
                <a:gd name="T77" fmla="*/ 112 h 171"/>
                <a:gd name="T78" fmla="*/ 8 w 185"/>
                <a:gd name="T79" fmla="*/ 86 h 171"/>
                <a:gd name="T80" fmla="*/ 8 w 185"/>
                <a:gd name="T81" fmla="*/ 52 h 171"/>
                <a:gd name="T82" fmla="*/ 23 w 185"/>
                <a:gd name="T83" fmla="*/ 45 h 171"/>
                <a:gd name="T84" fmla="*/ 26 w 185"/>
                <a:gd name="T85" fmla="*/ 37 h 171"/>
                <a:gd name="T86" fmla="*/ 26 w 185"/>
                <a:gd name="T87" fmla="*/ 34 h 171"/>
                <a:gd name="T88" fmla="*/ 23 w 185"/>
                <a:gd name="T89" fmla="*/ 26 h 171"/>
                <a:gd name="T90" fmla="*/ 23 w 185"/>
                <a:gd name="T91" fmla="*/ 26 h 171"/>
                <a:gd name="T92" fmla="*/ 26 w 185"/>
                <a:gd name="T93" fmla="*/ 22 h 171"/>
                <a:gd name="T94" fmla="*/ 26 w 185"/>
                <a:gd name="T95" fmla="*/ 15 h 171"/>
                <a:gd name="T96" fmla="*/ 26 w 185"/>
                <a:gd name="T97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71">
                  <a:moveTo>
                    <a:pt x="23" y="4"/>
                  </a:moveTo>
                  <a:lnTo>
                    <a:pt x="23" y="4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137" y="34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41"/>
                  </a:lnTo>
                  <a:lnTo>
                    <a:pt x="145" y="41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60"/>
                  </a:lnTo>
                  <a:lnTo>
                    <a:pt x="163" y="60"/>
                  </a:lnTo>
                  <a:lnTo>
                    <a:pt x="160" y="71"/>
                  </a:lnTo>
                  <a:lnTo>
                    <a:pt x="156" y="74"/>
                  </a:lnTo>
                  <a:lnTo>
                    <a:pt x="156" y="78"/>
                  </a:lnTo>
                  <a:lnTo>
                    <a:pt x="163" y="82"/>
                  </a:lnTo>
                  <a:lnTo>
                    <a:pt x="163" y="86"/>
                  </a:lnTo>
                  <a:lnTo>
                    <a:pt x="167" y="86"/>
                  </a:lnTo>
                  <a:lnTo>
                    <a:pt x="171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3" y="93"/>
                  </a:lnTo>
                  <a:lnTo>
                    <a:pt x="163" y="97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63" y="112"/>
                  </a:lnTo>
                  <a:lnTo>
                    <a:pt x="163" y="115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23"/>
                  </a:lnTo>
                  <a:lnTo>
                    <a:pt x="171" y="123"/>
                  </a:lnTo>
                  <a:lnTo>
                    <a:pt x="167" y="126"/>
                  </a:lnTo>
                  <a:lnTo>
                    <a:pt x="171" y="126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4" y="141"/>
                  </a:lnTo>
                  <a:lnTo>
                    <a:pt x="182" y="141"/>
                  </a:lnTo>
                  <a:lnTo>
                    <a:pt x="185" y="141"/>
                  </a:lnTo>
                  <a:lnTo>
                    <a:pt x="185" y="145"/>
                  </a:lnTo>
                  <a:lnTo>
                    <a:pt x="185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78" y="145"/>
                  </a:lnTo>
                  <a:lnTo>
                    <a:pt x="178" y="149"/>
                  </a:lnTo>
                  <a:lnTo>
                    <a:pt x="174" y="149"/>
                  </a:lnTo>
                  <a:lnTo>
                    <a:pt x="171" y="149"/>
                  </a:lnTo>
                  <a:lnTo>
                    <a:pt x="171" y="152"/>
                  </a:lnTo>
                  <a:lnTo>
                    <a:pt x="167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0" y="152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48" y="156"/>
                  </a:lnTo>
                  <a:lnTo>
                    <a:pt x="145" y="156"/>
                  </a:lnTo>
                  <a:lnTo>
                    <a:pt x="145" y="156"/>
                  </a:lnTo>
                  <a:lnTo>
                    <a:pt x="141" y="156"/>
                  </a:lnTo>
                  <a:lnTo>
                    <a:pt x="141" y="156"/>
                  </a:lnTo>
                  <a:lnTo>
                    <a:pt x="141" y="160"/>
                  </a:lnTo>
                  <a:lnTo>
                    <a:pt x="141" y="160"/>
                  </a:lnTo>
                  <a:lnTo>
                    <a:pt x="134" y="160"/>
                  </a:lnTo>
                  <a:lnTo>
                    <a:pt x="130" y="163"/>
                  </a:lnTo>
                  <a:lnTo>
                    <a:pt x="130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19" y="16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1" y="160"/>
                  </a:lnTo>
                  <a:lnTo>
                    <a:pt x="111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86" y="160"/>
                  </a:lnTo>
                  <a:lnTo>
                    <a:pt x="82" y="171"/>
                  </a:lnTo>
                  <a:lnTo>
                    <a:pt x="82" y="145"/>
                  </a:lnTo>
                  <a:lnTo>
                    <a:pt x="82" y="141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2" y="123"/>
                  </a:lnTo>
                  <a:lnTo>
                    <a:pt x="52" y="119"/>
                  </a:lnTo>
                  <a:lnTo>
                    <a:pt x="48" y="119"/>
                  </a:lnTo>
                  <a:lnTo>
                    <a:pt x="41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0" y="112"/>
                  </a:lnTo>
                  <a:lnTo>
                    <a:pt x="26" y="112"/>
                  </a:lnTo>
                  <a:lnTo>
                    <a:pt x="23" y="112"/>
                  </a:lnTo>
                  <a:lnTo>
                    <a:pt x="19" y="97"/>
                  </a:lnTo>
                  <a:lnTo>
                    <a:pt x="8" y="86"/>
                  </a:lnTo>
                  <a:lnTo>
                    <a:pt x="4" y="67"/>
                  </a:lnTo>
                  <a:lnTo>
                    <a:pt x="0" y="52"/>
                  </a:lnTo>
                  <a:lnTo>
                    <a:pt x="8" y="52"/>
                  </a:lnTo>
                  <a:lnTo>
                    <a:pt x="15" y="52"/>
                  </a:lnTo>
                  <a:lnTo>
                    <a:pt x="15" y="48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6" y="41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3" y="30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19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4908029" y="3200415"/>
              <a:ext cx="42459" cy="33452"/>
            </a:xfrm>
            <a:custGeom>
              <a:avLst/>
              <a:gdLst>
                <a:gd name="T0" fmla="*/ 7 w 33"/>
                <a:gd name="T1" fmla="*/ 4 h 26"/>
                <a:gd name="T2" fmla="*/ 7 w 33"/>
                <a:gd name="T3" fmla="*/ 4 h 26"/>
                <a:gd name="T4" fmla="*/ 11 w 33"/>
                <a:gd name="T5" fmla="*/ 4 h 26"/>
                <a:gd name="T6" fmla="*/ 14 w 33"/>
                <a:gd name="T7" fmla="*/ 0 h 26"/>
                <a:gd name="T8" fmla="*/ 14 w 33"/>
                <a:gd name="T9" fmla="*/ 0 h 26"/>
                <a:gd name="T10" fmla="*/ 18 w 33"/>
                <a:gd name="T11" fmla="*/ 4 h 26"/>
                <a:gd name="T12" fmla="*/ 18 w 33"/>
                <a:gd name="T13" fmla="*/ 4 h 26"/>
                <a:gd name="T14" fmla="*/ 22 w 33"/>
                <a:gd name="T15" fmla="*/ 0 h 26"/>
                <a:gd name="T16" fmla="*/ 22 w 33"/>
                <a:gd name="T17" fmla="*/ 0 h 26"/>
                <a:gd name="T18" fmla="*/ 22 w 33"/>
                <a:gd name="T19" fmla="*/ 0 h 26"/>
                <a:gd name="T20" fmla="*/ 26 w 33"/>
                <a:gd name="T21" fmla="*/ 4 h 26"/>
                <a:gd name="T22" fmla="*/ 29 w 33"/>
                <a:gd name="T23" fmla="*/ 4 h 26"/>
                <a:gd name="T24" fmla="*/ 29 w 33"/>
                <a:gd name="T25" fmla="*/ 7 h 26"/>
                <a:gd name="T26" fmla="*/ 29 w 33"/>
                <a:gd name="T27" fmla="*/ 7 h 26"/>
                <a:gd name="T28" fmla="*/ 29 w 33"/>
                <a:gd name="T29" fmla="*/ 11 h 26"/>
                <a:gd name="T30" fmla="*/ 33 w 33"/>
                <a:gd name="T31" fmla="*/ 15 h 26"/>
                <a:gd name="T32" fmla="*/ 29 w 33"/>
                <a:gd name="T33" fmla="*/ 18 h 26"/>
                <a:gd name="T34" fmla="*/ 29 w 33"/>
                <a:gd name="T35" fmla="*/ 18 h 26"/>
                <a:gd name="T36" fmla="*/ 29 w 33"/>
                <a:gd name="T37" fmla="*/ 18 h 26"/>
                <a:gd name="T38" fmla="*/ 26 w 33"/>
                <a:gd name="T39" fmla="*/ 22 h 26"/>
                <a:gd name="T40" fmla="*/ 26 w 33"/>
                <a:gd name="T41" fmla="*/ 22 h 26"/>
                <a:gd name="T42" fmla="*/ 26 w 33"/>
                <a:gd name="T43" fmla="*/ 18 h 26"/>
                <a:gd name="T44" fmla="*/ 26 w 33"/>
                <a:gd name="T45" fmla="*/ 18 h 26"/>
                <a:gd name="T46" fmla="*/ 22 w 33"/>
                <a:gd name="T47" fmla="*/ 18 h 26"/>
                <a:gd name="T48" fmla="*/ 22 w 33"/>
                <a:gd name="T49" fmla="*/ 15 h 26"/>
                <a:gd name="T50" fmla="*/ 18 w 33"/>
                <a:gd name="T51" fmla="*/ 15 h 26"/>
                <a:gd name="T52" fmla="*/ 18 w 33"/>
                <a:gd name="T53" fmla="*/ 15 h 26"/>
                <a:gd name="T54" fmla="*/ 18 w 33"/>
                <a:gd name="T55" fmla="*/ 15 h 26"/>
                <a:gd name="T56" fmla="*/ 18 w 33"/>
                <a:gd name="T57" fmla="*/ 18 h 26"/>
                <a:gd name="T58" fmla="*/ 14 w 33"/>
                <a:gd name="T59" fmla="*/ 22 h 26"/>
                <a:gd name="T60" fmla="*/ 14 w 33"/>
                <a:gd name="T61" fmla="*/ 22 h 26"/>
                <a:gd name="T62" fmla="*/ 11 w 33"/>
                <a:gd name="T63" fmla="*/ 26 h 26"/>
                <a:gd name="T64" fmla="*/ 11 w 33"/>
                <a:gd name="T65" fmla="*/ 22 h 26"/>
                <a:gd name="T66" fmla="*/ 11 w 33"/>
                <a:gd name="T67" fmla="*/ 22 h 26"/>
                <a:gd name="T68" fmla="*/ 7 w 33"/>
                <a:gd name="T69" fmla="*/ 26 h 26"/>
                <a:gd name="T70" fmla="*/ 7 w 33"/>
                <a:gd name="T71" fmla="*/ 22 h 26"/>
                <a:gd name="T72" fmla="*/ 3 w 33"/>
                <a:gd name="T73" fmla="*/ 22 h 26"/>
                <a:gd name="T74" fmla="*/ 3 w 33"/>
                <a:gd name="T75" fmla="*/ 18 h 26"/>
                <a:gd name="T76" fmla="*/ 0 w 33"/>
                <a:gd name="T77" fmla="*/ 18 h 26"/>
                <a:gd name="T78" fmla="*/ 0 w 33"/>
                <a:gd name="T79" fmla="*/ 22 h 26"/>
                <a:gd name="T80" fmla="*/ 0 w 33"/>
                <a:gd name="T81" fmla="*/ 18 h 26"/>
                <a:gd name="T82" fmla="*/ 0 w 33"/>
                <a:gd name="T83" fmla="*/ 7 h 26"/>
                <a:gd name="T84" fmla="*/ 3 w 33"/>
                <a:gd name="T85" fmla="*/ 7 h 26"/>
                <a:gd name="T86" fmla="*/ 7 w 33"/>
                <a:gd name="T8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26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11"/>
                  </a:lnTo>
                  <a:lnTo>
                    <a:pt x="33" y="15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4908029" y="3219715"/>
              <a:ext cx="42459" cy="42459"/>
            </a:xfrm>
            <a:custGeom>
              <a:avLst/>
              <a:gdLst>
                <a:gd name="T0" fmla="*/ 3 w 33"/>
                <a:gd name="T1" fmla="*/ 33 h 33"/>
                <a:gd name="T2" fmla="*/ 11 w 33"/>
                <a:gd name="T3" fmla="*/ 33 h 33"/>
                <a:gd name="T4" fmla="*/ 18 w 33"/>
                <a:gd name="T5" fmla="*/ 33 h 33"/>
                <a:gd name="T6" fmla="*/ 18 w 33"/>
                <a:gd name="T7" fmla="*/ 29 h 33"/>
                <a:gd name="T8" fmla="*/ 26 w 33"/>
                <a:gd name="T9" fmla="*/ 26 h 33"/>
                <a:gd name="T10" fmla="*/ 26 w 33"/>
                <a:gd name="T11" fmla="*/ 26 h 33"/>
                <a:gd name="T12" fmla="*/ 29 w 33"/>
                <a:gd name="T13" fmla="*/ 22 h 33"/>
                <a:gd name="T14" fmla="*/ 29 w 33"/>
                <a:gd name="T15" fmla="*/ 18 h 33"/>
                <a:gd name="T16" fmla="*/ 33 w 33"/>
                <a:gd name="T17" fmla="*/ 18 h 33"/>
                <a:gd name="T18" fmla="*/ 29 w 33"/>
                <a:gd name="T19" fmla="*/ 15 h 33"/>
                <a:gd name="T20" fmla="*/ 29 w 33"/>
                <a:gd name="T21" fmla="*/ 15 h 33"/>
                <a:gd name="T22" fmla="*/ 29 w 33"/>
                <a:gd name="T23" fmla="*/ 11 h 33"/>
                <a:gd name="T24" fmla="*/ 26 w 33"/>
                <a:gd name="T25" fmla="*/ 11 h 33"/>
                <a:gd name="T26" fmla="*/ 26 w 33"/>
                <a:gd name="T27" fmla="*/ 7 h 33"/>
                <a:gd name="T28" fmla="*/ 26 w 33"/>
                <a:gd name="T29" fmla="*/ 7 h 33"/>
                <a:gd name="T30" fmla="*/ 26 w 33"/>
                <a:gd name="T31" fmla="*/ 3 h 33"/>
                <a:gd name="T32" fmla="*/ 22 w 33"/>
                <a:gd name="T33" fmla="*/ 3 h 33"/>
                <a:gd name="T34" fmla="*/ 22 w 33"/>
                <a:gd name="T35" fmla="*/ 0 h 33"/>
                <a:gd name="T36" fmla="*/ 18 w 33"/>
                <a:gd name="T37" fmla="*/ 0 h 33"/>
                <a:gd name="T38" fmla="*/ 18 w 33"/>
                <a:gd name="T39" fmla="*/ 0 h 33"/>
                <a:gd name="T40" fmla="*/ 18 w 33"/>
                <a:gd name="T41" fmla="*/ 0 h 33"/>
                <a:gd name="T42" fmla="*/ 18 w 33"/>
                <a:gd name="T43" fmla="*/ 3 h 33"/>
                <a:gd name="T44" fmla="*/ 14 w 33"/>
                <a:gd name="T45" fmla="*/ 7 h 33"/>
                <a:gd name="T46" fmla="*/ 14 w 33"/>
                <a:gd name="T47" fmla="*/ 7 h 33"/>
                <a:gd name="T48" fmla="*/ 11 w 33"/>
                <a:gd name="T49" fmla="*/ 11 h 33"/>
                <a:gd name="T50" fmla="*/ 11 w 33"/>
                <a:gd name="T51" fmla="*/ 7 h 33"/>
                <a:gd name="T52" fmla="*/ 11 w 33"/>
                <a:gd name="T53" fmla="*/ 7 h 33"/>
                <a:gd name="T54" fmla="*/ 7 w 33"/>
                <a:gd name="T55" fmla="*/ 11 h 33"/>
                <a:gd name="T56" fmla="*/ 7 w 33"/>
                <a:gd name="T57" fmla="*/ 7 h 33"/>
                <a:gd name="T58" fmla="*/ 3 w 33"/>
                <a:gd name="T59" fmla="*/ 7 h 33"/>
                <a:gd name="T60" fmla="*/ 3 w 33"/>
                <a:gd name="T61" fmla="*/ 3 h 33"/>
                <a:gd name="T62" fmla="*/ 0 w 33"/>
                <a:gd name="T63" fmla="*/ 3 h 33"/>
                <a:gd name="T64" fmla="*/ 0 w 33"/>
                <a:gd name="T65" fmla="*/ 7 h 33"/>
                <a:gd name="T66" fmla="*/ 0 w 33"/>
                <a:gd name="T67" fmla="*/ 7 h 33"/>
                <a:gd name="T68" fmla="*/ 0 w 33"/>
                <a:gd name="T69" fmla="*/ 11 h 33"/>
                <a:gd name="T70" fmla="*/ 0 w 33"/>
                <a:gd name="T71" fmla="*/ 15 h 33"/>
                <a:gd name="T72" fmla="*/ 0 w 33"/>
                <a:gd name="T73" fmla="*/ 18 h 33"/>
                <a:gd name="T74" fmla="*/ 3 w 33"/>
                <a:gd name="T7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3">
                  <a:moveTo>
                    <a:pt x="3" y="33"/>
                  </a:moveTo>
                  <a:lnTo>
                    <a:pt x="11" y="33"/>
                  </a:lnTo>
                  <a:lnTo>
                    <a:pt x="18" y="33"/>
                  </a:lnTo>
                  <a:lnTo>
                    <a:pt x="18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7" y="7"/>
                  </a:lnTo>
                  <a:lnTo>
                    <a:pt x="3" y="7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4545201" y="3075612"/>
              <a:ext cx="405289" cy="362830"/>
            </a:xfrm>
            <a:custGeom>
              <a:avLst/>
              <a:gdLst>
                <a:gd name="T0" fmla="*/ 11 w 315"/>
                <a:gd name="T1" fmla="*/ 156 h 282"/>
                <a:gd name="T2" fmla="*/ 22 w 315"/>
                <a:gd name="T3" fmla="*/ 153 h 282"/>
                <a:gd name="T4" fmla="*/ 37 w 315"/>
                <a:gd name="T5" fmla="*/ 145 h 282"/>
                <a:gd name="T6" fmla="*/ 45 w 315"/>
                <a:gd name="T7" fmla="*/ 153 h 282"/>
                <a:gd name="T8" fmla="*/ 63 w 315"/>
                <a:gd name="T9" fmla="*/ 138 h 282"/>
                <a:gd name="T10" fmla="*/ 67 w 315"/>
                <a:gd name="T11" fmla="*/ 115 h 282"/>
                <a:gd name="T12" fmla="*/ 82 w 315"/>
                <a:gd name="T13" fmla="*/ 97 h 282"/>
                <a:gd name="T14" fmla="*/ 97 w 315"/>
                <a:gd name="T15" fmla="*/ 75 h 282"/>
                <a:gd name="T16" fmla="*/ 100 w 315"/>
                <a:gd name="T17" fmla="*/ 56 h 282"/>
                <a:gd name="T18" fmla="*/ 111 w 315"/>
                <a:gd name="T19" fmla="*/ 34 h 282"/>
                <a:gd name="T20" fmla="*/ 111 w 315"/>
                <a:gd name="T21" fmla="*/ 15 h 282"/>
                <a:gd name="T22" fmla="*/ 115 w 315"/>
                <a:gd name="T23" fmla="*/ 8 h 282"/>
                <a:gd name="T24" fmla="*/ 126 w 315"/>
                <a:gd name="T25" fmla="*/ 4 h 282"/>
                <a:gd name="T26" fmla="*/ 141 w 315"/>
                <a:gd name="T27" fmla="*/ 12 h 282"/>
                <a:gd name="T28" fmla="*/ 159 w 315"/>
                <a:gd name="T29" fmla="*/ 15 h 282"/>
                <a:gd name="T30" fmla="*/ 171 w 315"/>
                <a:gd name="T31" fmla="*/ 15 h 282"/>
                <a:gd name="T32" fmla="*/ 185 w 315"/>
                <a:gd name="T33" fmla="*/ 8 h 282"/>
                <a:gd name="T34" fmla="*/ 208 w 315"/>
                <a:gd name="T35" fmla="*/ 4 h 282"/>
                <a:gd name="T36" fmla="*/ 215 w 315"/>
                <a:gd name="T37" fmla="*/ 4 h 282"/>
                <a:gd name="T38" fmla="*/ 222 w 315"/>
                <a:gd name="T39" fmla="*/ 0 h 282"/>
                <a:gd name="T40" fmla="*/ 237 w 315"/>
                <a:gd name="T41" fmla="*/ 4 h 282"/>
                <a:gd name="T42" fmla="*/ 256 w 315"/>
                <a:gd name="T43" fmla="*/ 4 h 282"/>
                <a:gd name="T44" fmla="*/ 271 w 315"/>
                <a:gd name="T45" fmla="*/ 15 h 282"/>
                <a:gd name="T46" fmla="*/ 282 w 315"/>
                <a:gd name="T47" fmla="*/ 12 h 282"/>
                <a:gd name="T48" fmla="*/ 293 w 315"/>
                <a:gd name="T49" fmla="*/ 8 h 282"/>
                <a:gd name="T50" fmla="*/ 308 w 315"/>
                <a:gd name="T51" fmla="*/ 19 h 282"/>
                <a:gd name="T52" fmla="*/ 315 w 315"/>
                <a:gd name="T53" fmla="*/ 26 h 282"/>
                <a:gd name="T54" fmla="*/ 311 w 315"/>
                <a:gd name="T55" fmla="*/ 45 h 282"/>
                <a:gd name="T56" fmla="*/ 300 w 315"/>
                <a:gd name="T57" fmla="*/ 67 h 282"/>
                <a:gd name="T58" fmla="*/ 289 w 315"/>
                <a:gd name="T59" fmla="*/ 101 h 282"/>
                <a:gd name="T60" fmla="*/ 282 w 315"/>
                <a:gd name="T61" fmla="*/ 127 h 282"/>
                <a:gd name="T62" fmla="*/ 304 w 315"/>
                <a:gd name="T63" fmla="*/ 201 h 282"/>
                <a:gd name="T64" fmla="*/ 274 w 315"/>
                <a:gd name="T65" fmla="*/ 227 h 282"/>
                <a:gd name="T66" fmla="*/ 274 w 315"/>
                <a:gd name="T67" fmla="*/ 238 h 282"/>
                <a:gd name="T68" fmla="*/ 271 w 315"/>
                <a:gd name="T69" fmla="*/ 256 h 282"/>
                <a:gd name="T70" fmla="*/ 285 w 315"/>
                <a:gd name="T71" fmla="*/ 268 h 282"/>
                <a:gd name="T72" fmla="*/ 289 w 315"/>
                <a:gd name="T73" fmla="*/ 282 h 282"/>
                <a:gd name="T74" fmla="*/ 278 w 315"/>
                <a:gd name="T75" fmla="*/ 282 h 282"/>
                <a:gd name="T76" fmla="*/ 256 w 315"/>
                <a:gd name="T77" fmla="*/ 264 h 282"/>
                <a:gd name="T78" fmla="*/ 245 w 315"/>
                <a:gd name="T79" fmla="*/ 253 h 282"/>
                <a:gd name="T80" fmla="*/ 234 w 315"/>
                <a:gd name="T81" fmla="*/ 260 h 282"/>
                <a:gd name="T82" fmla="*/ 219 w 315"/>
                <a:gd name="T83" fmla="*/ 256 h 282"/>
                <a:gd name="T84" fmla="*/ 211 w 315"/>
                <a:gd name="T85" fmla="*/ 249 h 282"/>
                <a:gd name="T86" fmla="*/ 204 w 315"/>
                <a:gd name="T87" fmla="*/ 253 h 282"/>
                <a:gd name="T88" fmla="*/ 196 w 315"/>
                <a:gd name="T89" fmla="*/ 245 h 282"/>
                <a:gd name="T90" fmla="*/ 182 w 315"/>
                <a:gd name="T91" fmla="*/ 249 h 282"/>
                <a:gd name="T92" fmla="*/ 171 w 315"/>
                <a:gd name="T93" fmla="*/ 249 h 282"/>
                <a:gd name="T94" fmla="*/ 167 w 315"/>
                <a:gd name="T95" fmla="*/ 242 h 282"/>
                <a:gd name="T96" fmla="*/ 163 w 315"/>
                <a:gd name="T97" fmla="*/ 230 h 282"/>
                <a:gd name="T98" fmla="*/ 163 w 315"/>
                <a:gd name="T99" fmla="*/ 223 h 282"/>
                <a:gd name="T100" fmla="*/ 159 w 315"/>
                <a:gd name="T101" fmla="*/ 208 h 282"/>
                <a:gd name="T102" fmla="*/ 159 w 315"/>
                <a:gd name="T103" fmla="*/ 197 h 282"/>
                <a:gd name="T104" fmla="*/ 141 w 315"/>
                <a:gd name="T105" fmla="*/ 186 h 282"/>
                <a:gd name="T106" fmla="*/ 122 w 315"/>
                <a:gd name="T107" fmla="*/ 190 h 282"/>
                <a:gd name="T108" fmla="*/ 104 w 315"/>
                <a:gd name="T109" fmla="*/ 201 h 282"/>
                <a:gd name="T110" fmla="*/ 85 w 315"/>
                <a:gd name="T111" fmla="*/ 193 h 282"/>
                <a:gd name="T112" fmla="*/ 82 w 315"/>
                <a:gd name="T113" fmla="*/ 182 h 282"/>
                <a:gd name="T114" fmla="*/ 78 w 315"/>
                <a:gd name="T115" fmla="*/ 171 h 282"/>
                <a:gd name="T116" fmla="*/ 37 w 315"/>
                <a:gd name="T117" fmla="*/ 167 h 282"/>
                <a:gd name="T118" fmla="*/ 19 w 315"/>
                <a:gd name="T119" fmla="*/ 167 h 282"/>
                <a:gd name="T120" fmla="*/ 11 w 315"/>
                <a:gd name="T121" fmla="*/ 1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5" h="282">
                  <a:moveTo>
                    <a:pt x="0" y="167"/>
                  </a:moveTo>
                  <a:lnTo>
                    <a:pt x="4" y="164"/>
                  </a:lnTo>
                  <a:lnTo>
                    <a:pt x="8" y="164"/>
                  </a:lnTo>
                  <a:lnTo>
                    <a:pt x="11" y="164"/>
                  </a:lnTo>
                  <a:lnTo>
                    <a:pt x="8" y="156"/>
                  </a:lnTo>
                  <a:lnTo>
                    <a:pt x="11" y="156"/>
                  </a:lnTo>
                  <a:lnTo>
                    <a:pt x="15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2" y="149"/>
                  </a:lnTo>
                  <a:lnTo>
                    <a:pt x="22" y="153"/>
                  </a:lnTo>
                  <a:lnTo>
                    <a:pt x="22" y="153"/>
                  </a:lnTo>
                  <a:lnTo>
                    <a:pt x="26" y="153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34" y="149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37" y="149"/>
                  </a:lnTo>
                  <a:lnTo>
                    <a:pt x="41" y="149"/>
                  </a:lnTo>
                  <a:lnTo>
                    <a:pt x="41" y="153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2" y="149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7" y="134"/>
                  </a:lnTo>
                  <a:lnTo>
                    <a:pt x="67" y="130"/>
                  </a:lnTo>
                  <a:lnTo>
                    <a:pt x="67" y="127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5"/>
                  </a:lnTo>
                  <a:lnTo>
                    <a:pt x="71" y="112"/>
                  </a:lnTo>
                  <a:lnTo>
                    <a:pt x="74" y="108"/>
                  </a:lnTo>
                  <a:lnTo>
                    <a:pt x="74" y="104"/>
                  </a:lnTo>
                  <a:lnTo>
                    <a:pt x="78" y="101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5" y="97"/>
                  </a:lnTo>
                  <a:lnTo>
                    <a:pt x="89" y="93"/>
                  </a:lnTo>
                  <a:lnTo>
                    <a:pt x="93" y="86"/>
                  </a:lnTo>
                  <a:lnTo>
                    <a:pt x="93" y="82"/>
                  </a:lnTo>
                  <a:lnTo>
                    <a:pt x="97" y="78"/>
                  </a:lnTo>
                  <a:lnTo>
                    <a:pt x="97" y="75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100" y="67"/>
                  </a:lnTo>
                  <a:lnTo>
                    <a:pt x="97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0" y="45"/>
                  </a:lnTo>
                  <a:lnTo>
                    <a:pt x="108" y="38"/>
                  </a:lnTo>
                  <a:lnTo>
                    <a:pt x="108" y="34"/>
                  </a:lnTo>
                  <a:lnTo>
                    <a:pt x="111" y="34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5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37" y="8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5" y="12"/>
                  </a:lnTo>
                  <a:lnTo>
                    <a:pt x="148" y="15"/>
                  </a:lnTo>
                  <a:lnTo>
                    <a:pt x="152" y="15"/>
                  </a:lnTo>
                  <a:lnTo>
                    <a:pt x="156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71" y="15"/>
                  </a:lnTo>
                  <a:lnTo>
                    <a:pt x="174" y="15"/>
                  </a:lnTo>
                  <a:lnTo>
                    <a:pt x="171" y="15"/>
                  </a:lnTo>
                  <a:lnTo>
                    <a:pt x="171" y="12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8" y="8"/>
                  </a:lnTo>
                  <a:lnTo>
                    <a:pt x="182" y="8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193" y="8"/>
                  </a:lnTo>
                  <a:lnTo>
                    <a:pt x="196" y="4"/>
                  </a:lnTo>
                  <a:lnTo>
                    <a:pt x="204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7" y="4"/>
                  </a:lnTo>
                  <a:lnTo>
                    <a:pt x="245" y="4"/>
                  </a:lnTo>
                  <a:lnTo>
                    <a:pt x="245" y="4"/>
                  </a:lnTo>
                  <a:lnTo>
                    <a:pt x="248" y="0"/>
                  </a:lnTo>
                  <a:lnTo>
                    <a:pt x="252" y="0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3" y="8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71" y="15"/>
                  </a:lnTo>
                  <a:lnTo>
                    <a:pt x="271" y="15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8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5" y="12"/>
                  </a:lnTo>
                  <a:lnTo>
                    <a:pt x="289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3" y="8"/>
                  </a:lnTo>
                  <a:lnTo>
                    <a:pt x="296" y="12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304" y="15"/>
                  </a:lnTo>
                  <a:lnTo>
                    <a:pt x="304" y="19"/>
                  </a:lnTo>
                  <a:lnTo>
                    <a:pt x="308" y="19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08" y="26"/>
                  </a:lnTo>
                  <a:lnTo>
                    <a:pt x="311" y="26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5" y="30"/>
                  </a:lnTo>
                  <a:lnTo>
                    <a:pt x="311" y="30"/>
                  </a:lnTo>
                  <a:lnTo>
                    <a:pt x="311" y="34"/>
                  </a:lnTo>
                  <a:lnTo>
                    <a:pt x="311" y="41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315" y="52"/>
                  </a:lnTo>
                  <a:lnTo>
                    <a:pt x="308" y="60"/>
                  </a:lnTo>
                  <a:lnTo>
                    <a:pt x="300" y="67"/>
                  </a:lnTo>
                  <a:lnTo>
                    <a:pt x="300" y="67"/>
                  </a:lnTo>
                  <a:lnTo>
                    <a:pt x="293" y="78"/>
                  </a:lnTo>
                  <a:lnTo>
                    <a:pt x="293" y="82"/>
                  </a:lnTo>
                  <a:lnTo>
                    <a:pt x="293" y="86"/>
                  </a:lnTo>
                  <a:lnTo>
                    <a:pt x="293" y="90"/>
                  </a:lnTo>
                  <a:lnTo>
                    <a:pt x="289" y="97"/>
                  </a:lnTo>
                  <a:lnTo>
                    <a:pt x="289" y="101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2" y="115"/>
                  </a:lnTo>
                  <a:lnTo>
                    <a:pt x="282" y="119"/>
                  </a:lnTo>
                  <a:lnTo>
                    <a:pt x="282" y="123"/>
                  </a:lnTo>
                  <a:lnTo>
                    <a:pt x="282" y="127"/>
                  </a:lnTo>
                  <a:lnTo>
                    <a:pt x="282" y="130"/>
                  </a:lnTo>
                  <a:lnTo>
                    <a:pt x="289" y="160"/>
                  </a:lnTo>
                  <a:lnTo>
                    <a:pt x="293" y="179"/>
                  </a:lnTo>
                  <a:lnTo>
                    <a:pt x="304" y="190"/>
                  </a:lnTo>
                  <a:lnTo>
                    <a:pt x="308" y="205"/>
                  </a:lnTo>
                  <a:lnTo>
                    <a:pt x="304" y="201"/>
                  </a:lnTo>
                  <a:lnTo>
                    <a:pt x="278" y="208"/>
                  </a:lnTo>
                  <a:lnTo>
                    <a:pt x="271" y="219"/>
                  </a:lnTo>
                  <a:lnTo>
                    <a:pt x="271" y="223"/>
                  </a:lnTo>
                  <a:lnTo>
                    <a:pt x="274" y="223"/>
                  </a:lnTo>
                  <a:lnTo>
                    <a:pt x="274" y="227"/>
                  </a:lnTo>
                  <a:lnTo>
                    <a:pt x="274" y="227"/>
                  </a:lnTo>
                  <a:lnTo>
                    <a:pt x="274" y="227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4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1" y="242"/>
                  </a:lnTo>
                  <a:lnTo>
                    <a:pt x="271" y="242"/>
                  </a:lnTo>
                  <a:lnTo>
                    <a:pt x="271" y="245"/>
                  </a:lnTo>
                  <a:lnTo>
                    <a:pt x="271" y="253"/>
                  </a:lnTo>
                  <a:lnTo>
                    <a:pt x="271" y="256"/>
                  </a:lnTo>
                  <a:lnTo>
                    <a:pt x="271" y="260"/>
                  </a:lnTo>
                  <a:lnTo>
                    <a:pt x="274" y="264"/>
                  </a:lnTo>
                  <a:lnTo>
                    <a:pt x="278" y="264"/>
                  </a:lnTo>
                  <a:lnTo>
                    <a:pt x="278" y="268"/>
                  </a:lnTo>
                  <a:lnTo>
                    <a:pt x="285" y="268"/>
                  </a:lnTo>
                  <a:lnTo>
                    <a:pt x="285" y="268"/>
                  </a:lnTo>
                  <a:lnTo>
                    <a:pt x="285" y="264"/>
                  </a:lnTo>
                  <a:lnTo>
                    <a:pt x="285" y="264"/>
                  </a:lnTo>
                  <a:lnTo>
                    <a:pt x="289" y="264"/>
                  </a:lnTo>
                  <a:lnTo>
                    <a:pt x="289" y="264"/>
                  </a:lnTo>
                  <a:lnTo>
                    <a:pt x="293" y="279"/>
                  </a:lnTo>
                  <a:lnTo>
                    <a:pt x="289" y="282"/>
                  </a:lnTo>
                  <a:lnTo>
                    <a:pt x="289" y="282"/>
                  </a:lnTo>
                  <a:lnTo>
                    <a:pt x="289" y="279"/>
                  </a:lnTo>
                  <a:lnTo>
                    <a:pt x="285" y="279"/>
                  </a:lnTo>
                  <a:lnTo>
                    <a:pt x="285" y="279"/>
                  </a:lnTo>
                  <a:lnTo>
                    <a:pt x="282" y="282"/>
                  </a:lnTo>
                  <a:lnTo>
                    <a:pt x="278" y="282"/>
                  </a:lnTo>
                  <a:lnTo>
                    <a:pt x="274" y="279"/>
                  </a:lnTo>
                  <a:lnTo>
                    <a:pt x="271" y="275"/>
                  </a:lnTo>
                  <a:lnTo>
                    <a:pt x="271" y="271"/>
                  </a:lnTo>
                  <a:lnTo>
                    <a:pt x="267" y="268"/>
                  </a:lnTo>
                  <a:lnTo>
                    <a:pt x="263" y="268"/>
                  </a:lnTo>
                  <a:lnTo>
                    <a:pt x="256" y="264"/>
                  </a:lnTo>
                  <a:lnTo>
                    <a:pt x="252" y="264"/>
                  </a:lnTo>
                  <a:lnTo>
                    <a:pt x="252" y="260"/>
                  </a:lnTo>
                  <a:lnTo>
                    <a:pt x="248" y="256"/>
                  </a:lnTo>
                  <a:lnTo>
                    <a:pt x="248" y="253"/>
                  </a:lnTo>
                  <a:lnTo>
                    <a:pt x="248" y="253"/>
                  </a:lnTo>
                  <a:lnTo>
                    <a:pt x="245" y="253"/>
                  </a:lnTo>
                  <a:lnTo>
                    <a:pt x="245" y="253"/>
                  </a:lnTo>
                  <a:lnTo>
                    <a:pt x="241" y="256"/>
                  </a:lnTo>
                  <a:lnTo>
                    <a:pt x="241" y="260"/>
                  </a:lnTo>
                  <a:lnTo>
                    <a:pt x="237" y="260"/>
                  </a:lnTo>
                  <a:lnTo>
                    <a:pt x="234" y="260"/>
                  </a:lnTo>
                  <a:lnTo>
                    <a:pt x="234" y="260"/>
                  </a:lnTo>
                  <a:lnTo>
                    <a:pt x="230" y="260"/>
                  </a:lnTo>
                  <a:lnTo>
                    <a:pt x="226" y="260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19" y="256"/>
                  </a:lnTo>
                  <a:lnTo>
                    <a:pt x="219" y="256"/>
                  </a:lnTo>
                  <a:lnTo>
                    <a:pt x="219" y="253"/>
                  </a:lnTo>
                  <a:lnTo>
                    <a:pt x="219" y="253"/>
                  </a:lnTo>
                  <a:lnTo>
                    <a:pt x="215" y="249"/>
                  </a:lnTo>
                  <a:lnTo>
                    <a:pt x="215" y="249"/>
                  </a:lnTo>
                  <a:lnTo>
                    <a:pt x="215" y="249"/>
                  </a:lnTo>
                  <a:lnTo>
                    <a:pt x="211" y="249"/>
                  </a:lnTo>
                  <a:lnTo>
                    <a:pt x="211" y="249"/>
                  </a:lnTo>
                  <a:lnTo>
                    <a:pt x="208" y="249"/>
                  </a:lnTo>
                  <a:lnTo>
                    <a:pt x="204" y="249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5"/>
                  </a:lnTo>
                  <a:lnTo>
                    <a:pt x="196" y="245"/>
                  </a:lnTo>
                  <a:lnTo>
                    <a:pt x="196" y="245"/>
                  </a:lnTo>
                  <a:lnTo>
                    <a:pt x="196" y="245"/>
                  </a:lnTo>
                  <a:lnTo>
                    <a:pt x="193" y="245"/>
                  </a:lnTo>
                  <a:lnTo>
                    <a:pt x="189" y="245"/>
                  </a:lnTo>
                  <a:lnTo>
                    <a:pt x="185" y="249"/>
                  </a:lnTo>
                  <a:lnTo>
                    <a:pt x="185" y="249"/>
                  </a:lnTo>
                  <a:lnTo>
                    <a:pt x="182" y="249"/>
                  </a:lnTo>
                  <a:lnTo>
                    <a:pt x="182" y="249"/>
                  </a:lnTo>
                  <a:lnTo>
                    <a:pt x="178" y="249"/>
                  </a:lnTo>
                  <a:lnTo>
                    <a:pt x="174" y="249"/>
                  </a:lnTo>
                  <a:lnTo>
                    <a:pt x="174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67" y="249"/>
                  </a:lnTo>
                  <a:lnTo>
                    <a:pt x="167" y="249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7" y="238"/>
                  </a:lnTo>
                  <a:lnTo>
                    <a:pt x="167" y="238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3" y="230"/>
                  </a:lnTo>
                  <a:lnTo>
                    <a:pt x="163" y="230"/>
                  </a:lnTo>
                  <a:lnTo>
                    <a:pt x="167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59" y="216"/>
                  </a:lnTo>
                  <a:lnTo>
                    <a:pt x="159" y="216"/>
                  </a:lnTo>
                  <a:lnTo>
                    <a:pt x="159" y="208"/>
                  </a:lnTo>
                  <a:lnTo>
                    <a:pt x="159" y="208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59" y="201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3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41" y="190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2"/>
                  </a:lnTo>
                  <a:lnTo>
                    <a:pt x="137" y="182"/>
                  </a:lnTo>
                  <a:lnTo>
                    <a:pt x="137" y="186"/>
                  </a:lnTo>
                  <a:lnTo>
                    <a:pt x="122" y="186"/>
                  </a:lnTo>
                  <a:lnTo>
                    <a:pt x="122" y="190"/>
                  </a:lnTo>
                  <a:lnTo>
                    <a:pt x="119" y="190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7"/>
                  </a:lnTo>
                  <a:lnTo>
                    <a:pt x="108" y="201"/>
                  </a:lnTo>
                  <a:lnTo>
                    <a:pt x="104" y="201"/>
                  </a:lnTo>
                  <a:lnTo>
                    <a:pt x="100" y="201"/>
                  </a:lnTo>
                  <a:lnTo>
                    <a:pt x="97" y="201"/>
                  </a:lnTo>
                  <a:lnTo>
                    <a:pt x="93" y="201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2" y="190"/>
                  </a:lnTo>
                  <a:lnTo>
                    <a:pt x="82" y="190"/>
                  </a:lnTo>
                  <a:lnTo>
                    <a:pt x="82" y="186"/>
                  </a:lnTo>
                  <a:lnTo>
                    <a:pt x="82" y="186"/>
                  </a:lnTo>
                  <a:lnTo>
                    <a:pt x="82" y="182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78" y="167"/>
                  </a:lnTo>
                  <a:lnTo>
                    <a:pt x="59" y="167"/>
                  </a:lnTo>
                  <a:lnTo>
                    <a:pt x="48" y="167"/>
                  </a:lnTo>
                  <a:lnTo>
                    <a:pt x="41" y="167"/>
                  </a:lnTo>
                  <a:lnTo>
                    <a:pt x="37" y="167"/>
                  </a:lnTo>
                  <a:lnTo>
                    <a:pt x="34" y="167"/>
                  </a:lnTo>
                  <a:lnTo>
                    <a:pt x="30" y="167"/>
                  </a:lnTo>
                  <a:lnTo>
                    <a:pt x="26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19" y="167"/>
                  </a:lnTo>
                  <a:lnTo>
                    <a:pt x="15" y="167"/>
                  </a:lnTo>
                  <a:lnTo>
                    <a:pt x="11" y="167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4" y="167"/>
                  </a:lnTo>
                  <a:lnTo>
                    <a:pt x="0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4983940" y="3357384"/>
              <a:ext cx="66905" cy="153109"/>
            </a:xfrm>
            <a:custGeom>
              <a:avLst/>
              <a:gdLst>
                <a:gd name="T0" fmla="*/ 4 w 52"/>
                <a:gd name="T1" fmla="*/ 0 h 119"/>
                <a:gd name="T2" fmla="*/ 7 w 52"/>
                <a:gd name="T3" fmla="*/ 4 h 119"/>
                <a:gd name="T4" fmla="*/ 11 w 52"/>
                <a:gd name="T5" fmla="*/ 4 h 119"/>
                <a:gd name="T6" fmla="*/ 15 w 52"/>
                <a:gd name="T7" fmla="*/ 4 h 119"/>
                <a:gd name="T8" fmla="*/ 15 w 52"/>
                <a:gd name="T9" fmla="*/ 4 h 119"/>
                <a:gd name="T10" fmla="*/ 18 w 52"/>
                <a:gd name="T11" fmla="*/ 8 h 119"/>
                <a:gd name="T12" fmla="*/ 26 w 52"/>
                <a:gd name="T13" fmla="*/ 15 h 119"/>
                <a:gd name="T14" fmla="*/ 26 w 52"/>
                <a:gd name="T15" fmla="*/ 45 h 119"/>
                <a:gd name="T16" fmla="*/ 26 w 52"/>
                <a:gd name="T17" fmla="*/ 60 h 119"/>
                <a:gd name="T18" fmla="*/ 33 w 52"/>
                <a:gd name="T19" fmla="*/ 63 h 119"/>
                <a:gd name="T20" fmla="*/ 37 w 52"/>
                <a:gd name="T21" fmla="*/ 67 h 119"/>
                <a:gd name="T22" fmla="*/ 44 w 52"/>
                <a:gd name="T23" fmla="*/ 75 h 119"/>
                <a:gd name="T24" fmla="*/ 48 w 52"/>
                <a:gd name="T25" fmla="*/ 82 h 119"/>
                <a:gd name="T26" fmla="*/ 52 w 52"/>
                <a:gd name="T27" fmla="*/ 86 h 119"/>
                <a:gd name="T28" fmla="*/ 48 w 52"/>
                <a:gd name="T29" fmla="*/ 89 h 119"/>
                <a:gd name="T30" fmla="*/ 44 w 52"/>
                <a:gd name="T31" fmla="*/ 89 h 119"/>
                <a:gd name="T32" fmla="*/ 44 w 52"/>
                <a:gd name="T33" fmla="*/ 93 h 119"/>
                <a:gd name="T34" fmla="*/ 48 w 52"/>
                <a:gd name="T35" fmla="*/ 100 h 119"/>
                <a:gd name="T36" fmla="*/ 44 w 52"/>
                <a:gd name="T37" fmla="*/ 104 h 119"/>
                <a:gd name="T38" fmla="*/ 41 w 52"/>
                <a:gd name="T39" fmla="*/ 108 h 119"/>
                <a:gd name="T40" fmla="*/ 37 w 52"/>
                <a:gd name="T41" fmla="*/ 115 h 119"/>
                <a:gd name="T42" fmla="*/ 37 w 52"/>
                <a:gd name="T43" fmla="*/ 119 h 119"/>
                <a:gd name="T44" fmla="*/ 33 w 52"/>
                <a:gd name="T45" fmla="*/ 119 h 119"/>
                <a:gd name="T46" fmla="*/ 33 w 52"/>
                <a:gd name="T47" fmla="*/ 115 h 119"/>
                <a:gd name="T48" fmla="*/ 30 w 52"/>
                <a:gd name="T49" fmla="*/ 112 h 119"/>
                <a:gd name="T50" fmla="*/ 22 w 52"/>
                <a:gd name="T51" fmla="*/ 108 h 119"/>
                <a:gd name="T52" fmla="*/ 22 w 52"/>
                <a:gd name="T53" fmla="*/ 100 h 119"/>
                <a:gd name="T54" fmla="*/ 22 w 52"/>
                <a:gd name="T55" fmla="*/ 97 h 119"/>
                <a:gd name="T56" fmla="*/ 26 w 52"/>
                <a:gd name="T57" fmla="*/ 89 h 119"/>
                <a:gd name="T58" fmla="*/ 30 w 52"/>
                <a:gd name="T59" fmla="*/ 82 h 119"/>
                <a:gd name="T60" fmla="*/ 22 w 52"/>
                <a:gd name="T61" fmla="*/ 78 h 119"/>
                <a:gd name="T62" fmla="*/ 18 w 52"/>
                <a:gd name="T63" fmla="*/ 78 h 119"/>
                <a:gd name="T64" fmla="*/ 15 w 52"/>
                <a:gd name="T65" fmla="*/ 78 h 119"/>
                <a:gd name="T66" fmla="*/ 11 w 52"/>
                <a:gd name="T67" fmla="*/ 78 h 119"/>
                <a:gd name="T68" fmla="*/ 7 w 52"/>
                <a:gd name="T69" fmla="*/ 75 h 119"/>
                <a:gd name="T70" fmla="*/ 4 w 52"/>
                <a:gd name="T71" fmla="*/ 75 h 119"/>
                <a:gd name="T72" fmla="*/ 0 w 52"/>
                <a:gd name="T73" fmla="*/ 67 h 119"/>
                <a:gd name="T74" fmla="*/ 0 w 52"/>
                <a:gd name="T75" fmla="*/ 63 h 119"/>
                <a:gd name="T76" fmla="*/ 4 w 52"/>
                <a:gd name="T77" fmla="*/ 60 h 119"/>
                <a:gd name="T78" fmla="*/ 4 w 52"/>
                <a:gd name="T79" fmla="*/ 56 h 119"/>
                <a:gd name="T80" fmla="*/ 4 w 52"/>
                <a:gd name="T81" fmla="*/ 56 h 119"/>
                <a:gd name="T82" fmla="*/ 7 w 52"/>
                <a:gd name="T83" fmla="*/ 52 h 119"/>
                <a:gd name="T84" fmla="*/ 11 w 52"/>
                <a:gd name="T85" fmla="*/ 49 h 119"/>
                <a:gd name="T86" fmla="*/ 11 w 52"/>
                <a:gd name="T87" fmla="*/ 49 h 119"/>
                <a:gd name="T88" fmla="*/ 11 w 52"/>
                <a:gd name="T89" fmla="*/ 45 h 119"/>
                <a:gd name="T90" fmla="*/ 11 w 52"/>
                <a:gd name="T91" fmla="*/ 41 h 119"/>
                <a:gd name="T92" fmla="*/ 7 w 52"/>
                <a:gd name="T93" fmla="*/ 37 h 119"/>
                <a:gd name="T94" fmla="*/ 11 w 52"/>
                <a:gd name="T95" fmla="*/ 34 h 119"/>
                <a:gd name="T96" fmla="*/ 7 w 52"/>
                <a:gd name="T97" fmla="*/ 30 h 119"/>
                <a:gd name="T98" fmla="*/ 11 w 52"/>
                <a:gd name="T99" fmla="*/ 23 h 119"/>
                <a:gd name="T100" fmla="*/ 15 w 52"/>
                <a:gd name="T101" fmla="*/ 23 h 119"/>
                <a:gd name="T102" fmla="*/ 11 w 52"/>
                <a:gd name="T103" fmla="*/ 15 h 119"/>
                <a:gd name="T104" fmla="*/ 7 w 52"/>
                <a:gd name="T105" fmla="*/ 11 h 119"/>
                <a:gd name="T106" fmla="*/ 11 w 52"/>
                <a:gd name="T107" fmla="*/ 8 h 119"/>
                <a:gd name="T108" fmla="*/ 7 w 52"/>
                <a:gd name="T109" fmla="*/ 8 h 119"/>
                <a:gd name="T110" fmla="*/ 4 w 52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119">
                  <a:moveTo>
                    <a:pt x="4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6" y="45"/>
                  </a:lnTo>
                  <a:lnTo>
                    <a:pt x="26" y="49"/>
                  </a:lnTo>
                  <a:lnTo>
                    <a:pt x="26" y="60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44" y="71"/>
                  </a:lnTo>
                  <a:lnTo>
                    <a:pt x="44" y="75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4" y="89"/>
                  </a:lnTo>
                  <a:lnTo>
                    <a:pt x="48" y="89"/>
                  </a:lnTo>
                  <a:lnTo>
                    <a:pt x="44" y="93"/>
                  </a:lnTo>
                  <a:lnTo>
                    <a:pt x="48" y="93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4"/>
                  </a:lnTo>
                  <a:lnTo>
                    <a:pt x="41" y="104"/>
                  </a:lnTo>
                  <a:lnTo>
                    <a:pt x="41" y="108"/>
                  </a:lnTo>
                  <a:lnTo>
                    <a:pt x="41" y="112"/>
                  </a:lnTo>
                  <a:lnTo>
                    <a:pt x="37" y="115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26" y="108"/>
                  </a:lnTo>
                  <a:lnTo>
                    <a:pt x="22" y="108"/>
                  </a:lnTo>
                  <a:lnTo>
                    <a:pt x="22" y="104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3"/>
                  </a:lnTo>
                  <a:lnTo>
                    <a:pt x="26" y="89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7" y="75"/>
                  </a:lnTo>
                  <a:lnTo>
                    <a:pt x="7" y="71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4749773" y="3334224"/>
              <a:ext cx="253467" cy="195568"/>
            </a:xfrm>
            <a:custGeom>
              <a:avLst/>
              <a:gdLst>
                <a:gd name="T0" fmla="*/ 41 w 197"/>
                <a:gd name="T1" fmla="*/ 48 h 152"/>
                <a:gd name="T2" fmla="*/ 45 w 197"/>
                <a:gd name="T3" fmla="*/ 52 h 152"/>
                <a:gd name="T4" fmla="*/ 52 w 197"/>
                <a:gd name="T5" fmla="*/ 48 h 152"/>
                <a:gd name="T6" fmla="*/ 60 w 197"/>
                <a:gd name="T7" fmla="*/ 52 h 152"/>
                <a:gd name="T8" fmla="*/ 63 w 197"/>
                <a:gd name="T9" fmla="*/ 55 h 152"/>
                <a:gd name="T10" fmla="*/ 75 w 197"/>
                <a:gd name="T11" fmla="*/ 59 h 152"/>
                <a:gd name="T12" fmla="*/ 82 w 197"/>
                <a:gd name="T13" fmla="*/ 55 h 152"/>
                <a:gd name="T14" fmla="*/ 89 w 197"/>
                <a:gd name="T15" fmla="*/ 52 h 152"/>
                <a:gd name="T16" fmla="*/ 97 w 197"/>
                <a:gd name="T17" fmla="*/ 63 h 152"/>
                <a:gd name="T18" fmla="*/ 112 w 197"/>
                <a:gd name="T19" fmla="*/ 74 h 152"/>
                <a:gd name="T20" fmla="*/ 126 w 197"/>
                <a:gd name="T21" fmla="*/ 78 h 152"/>
                <a:gd name="T22" fmla="*/ 130 w 197"/>
                <a:gd name="T23" fmla="*/ 81 h 152"/>
                <a:gd name="T24" fmla="*/ 126 w 197"/>
                <a:gd name="T25" fmla="*/ 63 h 152"/>
                <a:gd name="T26" fmla="*/ 119 w 197"/>
                <a:gd name="T27" fmla="*/ 67 h 152"/>
                <a:gd name="T28" fmla="*/ 112 w 197"/>
                <a:gd name="T29" fmla="*/ 55 h 152"/>
                <a:gd name="T30" fmla="*/ 112 w 197"/>
                <a:gd name="T31" fmla="*/ 41 h 152"/>
                <a:gd name="T32" fmla="*/ 115 w 197"/>
                <a:gd name="T33" fmla="*/ 33 h 152"/>
                <a:gd name="T34" fmla="*/ 115 w 197"/>
                <a:gd name="T35" fmla="*/ 26 h 152"/>
                <a:gd name="T36" fmla="*/ 112 w 197"/>
                <a:gd name="T37" fmla="*/ 18 h 152"/>
                <a:gd name="T38" fmla="*/ 156 w 197"/>
                <a:gd name="T39" fmla="*/ 4 h 152"/>
                <a:gd name="T40" fmla="*/ 163 w 197"/>
                <a:gd name="T41" fmla="*/ 7 h 152"/>
                <a:gd name="T42" fmla="*/ 178 w 197"/>
                <a:gd name="T43" fmla="*/ 11 h 152"/>
                <a:gd name="T44" fmla="*/ 186 w 197"/>
                <a:gd name="T45" fmla="*/ 18 h 152"/>
                <a:gd name="T46" fmla="*/ 189 w 197"/>
                <a:gd name="T47" fmla="*/ 26 h 152"/>
                <a:gd name="T48" fmla="*/ 189 w 197"/>
                <a:gd name="T49" fmla="*/ 29 h 152"/>
                <a:gd name="T50" fmla="*/ 197 w 197"/>
                <a:gd name="T51" fmla="*/ 41 h 152"/>
                <a:gd name="T52" fmla="*/ 189 w 197"/>
                <a:gd name="T53" fmla="*/ 48 h 152"/>
                <a:gd name="T54" fmla="*/ 189 w 197"/>
                <a:gd name="T55" fmla="*/ 55 h 152"/>
                <a:gd name="T56" fmla="*/ 193 w 197"/>
                <a:gd name="T57" fmla="*/ 63 h 152"/>
                <a:gd name="T58" fmla="*/ 193 w 197"/>
                <a:gd name="T59" fmla="*/ 67 h 152"/>
                <a:gd name="T60" fmla="*/ 186 w 197"/>
                <a:gd name="T61" fmla="*/ 74 h 152"/>
                <a:gd name="T62" fmla="*/ 186 w 197"/>
                <a:gd name="T63" fmla="*/ 78 h 152"/>
                <a:gd name="T64" fmla="*/ 182 w 197"/>
                <a:gd name="T65" fmla="*/ 85 h 152"/>
                <a:gd name="T66" fmla="*/ 182 w 197"/>
                <a:gd name="T67" fmla="*/ 93 h 152"/>
                <a:gd name="T68" fmla="*/ 149 w 197"/>
                <a:gd name="T69" fmla="*/ 104 h 152"/>
                <a:gd name="T70" fmla="*/ 141 w 197"/>
                <a:gd name="T71" fmla="*/ 115 h 152"/>
                <a:gd name="T72" fmla="*/ 134 w 197"/>
                <a:gd name="T73" fmla="*/ 115 h 152"/>
                <a:gd name="T74" fmla="*/ 123 w 197"/>
                <a:gd name="T75" fmla="*/ 115 h 152"/>
                <a:gd name="T76" fmla="*/ 115 w 197"/>
                <a:gd name="T77" fmla="*/ 122 h 152"/>
                <a:gd name="T78" fmla="*/ 112 w 197"/>
                <a:gd name="T79" fmla="*/ 126 h 152"/>
                <a:gd name="T80" fmla="*/ 86 w 197"/>
                <a:gd name="T81" fmla="*/ 148 h 152"/>
                <a:gd name="T82" fmla="*/ 75 w 197"/>
                <a:gd name="T83" fmla="*/ 148 h 152"/>
                <a:gd name="T84" fmla="*/ 67 w 197"/>
                <a:gd name="T85" fmla="*/ 148 h 152"/>
                <a:gd name="T86" fmla="*/ 60 w 197"/>
                <a:gd name="T87" fmla="*/ 148 h 152"/>
                <a:gd name="T88" fmla="*/ 49 w 197"/>
                <a:gd name="T89" fmla="*/ 144 h 152"/>
                <a:gd name="T90" fmla="*/ 45 w 197"/>
                <a:gd name="T91" fmla="*/ 141 h 152"/>
                <a:gd name="T92" fmla="*/ 23 w 197"/>
                <a:gd name="T93" fmla="*/ 144 h 152"/>
                <a:gd name="T94" fmla="*/ 15 w 197"/>
                <a:gd name="T95" fmla="*/ 137 h 152"/>
                <a:gd name="T96" fmla="*/ 8 w 197"/>
                <a:gd name="T97" fmla="*/ 130 h 152"/>
                <a:gd name="T98" fmla="*/ 0 w 197"/>
                <a:gd name="T99" fmla="*/ 122 h 152"/>
                <a:gd name="T100" fmla="*/ 37 w 197"/>
                <a:gd name="T101" fmla="*/ 70 h 152"/>
                <a:gd name="T102" fmla="*/ 37 w 197"/>
                <a:gd name="T103" fmla="*/ 59 h 152"/>
                <a:gd name="T104" fmla="*/ 37 w 197"/>
                <a:gd name="T105" fmla="*/ 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7" h="152">
                  <a:moveTo>
                    <a:pt x="37" y="44"/>
                  </a:moveTo>
                  <a:lnTo>
                    <a:pt x="37" y="44"/>
                  </a:lnTo>
                  <a:lnTo>
                    <a:pt x="41" y="44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9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8" y="59"/>
                  </a:lnTo>
                  <a:lnTo>
                    <a:pt x="82" y="59"/>
                  </a:lnTo>
                  <a:lnTo>
                    <a:pt x="82" y="5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5"/>
                  </a:lnTo>
                  <a:lnTo>
                    <a:pt x="93" y="59"/>
                  </a:lnTo>
                  <a:lnTo>
                    <a:pt x="93" y="63"/>
                  </a:lnTo>
                  <a:lnTo>
                    <a:pt x="97" y="63"/>
                  </a:lnTo>
                  <a:lnTo>
                    <a:pt x="104" y="67"/>
                  </a:lnTo>
                  <a:lnTo>
                    <a:pt x="108" y="67"/>
                  </a:lnTo>
                  <a:lnTo>
                    <a:pt x="112" y="70"/>
                  </a:lnTo>
                  <a:lnTo>
                    <a:pt x="112" y="74"/>
                  </a:lnTo>
                  <a:lnTo>
                    <a:pt x="115" y="78"/>
                  </a:lnTo>
                  <a:lnTo>
                    <a:pt x="119" y="81"/>
                  </a:lnTo>
                  <a:lnTo>
                    <a:pt x="123" y="81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30" y="78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4" y="78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19" y="67"/>
                  </a:lnTo>
                  <a:lnTo>
                    <a:pt x="119" y="63"/>
                  </a:lnTo>
                  <a:lnTo>
                    <a:pt x="115" y="63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2" y="52"/>
                  </a:lnTo>
                  <a:lnTo>
                    <a:pt x="112" y="44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3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2"/>
                  </a:lnTo>
                  <a:lnTo>
                    <a:pt x="112" y="22"/>
                  </a:lnTo>
                  <a:lnTo>
                    <a:pt x="112" y="18"/>
                  </a:lnTo>
                  <a:lnTo>
                    <a:pt x="119" y="7"/>
                  </a:lnTo>
                  <a:lnTo>
                    <a:pt x="145" y="0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11"/>
                  </a:lnTo>
                  <a:lnTo>
                    <a:pt x="167" y="11"/>
                  </a:lnTo>
                  <a:lnTo>
                    <a:pt x="174" y="11"/>
                  </a:lnTo>
                  <a:lnTo>
                    <a:pt x="178" y="11"/>
                  </a:lnTo>
                  <a:lnTo>
                    <a:pt x="178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22"/>
                  </a:lnTo>
                  <a:lnTo>
                    <a:pt x="189" y="22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93" y="26"/>
                  </a:lnTo>
                  <a:lnTo>
                    <a:pt x="193" y="26"/>
                  </a:lnTo>
                  <a:lnTo>
                    <a:pt x="189" y="29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7" y="37"/>
                  </a:lnTo>
                  <a:lnTo>
                    <a:pt x="197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89" y="44"/>
                  </a:lnTo>
                  <a:lnTo>
                    <a:pt x="189" y="48"/>
                  </a:lnTo>
                  <a:lnTo>
                    <a:pt x="193" y="52"/>
                  </a:lnTo>
                  <a:lnTo>
                    <a:pt x="193" y="52"/>
                  </a:lnTo>
                  <a:lnTo>
                    <a:pt x="193" y="55"/>
                  </a:lnTo>
                  <a:lnTo>
                    <a:pt x="189" y="55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89" y="59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89" y="70"/>
                  </a:lnTo>
                  <a:lnTo>
                    <a:pt x="186" y="70"/>
                  </a:lnTo>
                  <a:lnTo>
                    <a:pt x="186" y="74"/>
                  </a:lnTo>
                  <a:lnTo>
                    <a:pt x="186" y="74"/>
                  </a:lnTo>
                  <a:lnTo>
                    <a:pt x="186" y="74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6" y="89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2" y="93"/>
                  </a:lnTo>
                  <a:lnTo>
                    <a:pt x="171" y="96"/>
                  </a:lnTo>
                  <a:lnTo>
                    <a:pt x="167" y="96"/>
                  </a:lnTo>
                  <a:lnTo>
                    <a:pt x="152" y="104"/>
                  </a:lnTo>
                  <a:lnTo>
                    <a:pt x="149" y="104"/>
                  </a:lnTo>
                  <a:lnTo>
                    <a:pt x="141" y="107"/>
                  </a:lnTo>
                  <a:lnTo>
                    <a:pt x="141" y="107"/>
                  </a:lnTo>
                  <a:lnTo>
                    <a:pt x="141" y="111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37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0" y="115"/>
                  </a:lnTo>
                  <a:lnTo>
                    <a:pt x="126" y="115"/>
                  </a:lnTo>
                  <a:lnTo>
                    <a:pt x="123" y="115"/>
                  </a:lnTo>
                  <a:lnTo>
                    <a:pt x="119" y="115"/>
                  </a:lnTo>
                  <a:lnTo>
                    <a:pt x="115" y="118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08" y="130"/>
                  </a:lnTo>
                  <a:lnTo>
                    <a:pt x="97" y="133"/>
                  </a:lnTo>
                  <a:lnTo>
                    <a:pt x="89" y="144"/>
                  </a:lnTo>
                  <a:lnTo>
                    <a:pt x="86" y="148"/>
                  </a:lnTo>
                  <a:lnTo>
                    <a:pt x="82" y="152"/>
                  </a:lnTo>
                  <a:lnTo>
                    <a:pt x="78" y="152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67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1" y="144"/>
                  </a:lnTo>
                  <a:lnTo>
                    <a:pt x="37" y="141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2" y="137"/>
                  </a:lnTo>
                  <a:lnTo>
                    <a:pt x="8" y="133"/>
                  </a:lnTo>
                  <a:lnTo>
                    <a:pt x="8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74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2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4531048" y="3290478"/>
              <a:ext cx="266333" cy="239313"/>
            </a:xfrm>
            <a:custGeom>
              <a:avLst/>
              <a:gdLst>
                <a:gd name="T0" fmla="*/ 189 w 207"/>
                <a:gd name="T1" fmla="*/ 175 h 186"/>
                <a:gd name="T2" fmla="*/ 178 w 207"/>
                <a:gd name="T3" fmla="*/ 167 h 186"/>
                <a:gd name="T4" fmla="*/ 170 w 207"/>
                <a:gd name="T5" fmla="*/ 160 h 186"/>
                <a:gd name="T6" fmla="*/ 207 w 207"/>
                <a:gd name="T7" fmla="*/ 108 h 186"/>
                <a:gd name="T8" fmla="*/ 207 w 207"/>
                <a:gd name="T9" fmla="*/ 97 h 186"/>
                <a:gd name="T10" fmla="*/ 207 w 207"/>
                <a:gd name="T11" fmla="*/ 82 h 186"/>
                <a:gd name="T12" fmla="*/ 200 w 207"/>
                <a:gd name="T13" fmla="*/ 78 h 186"/>
                <a:gd name="T14" fmla="*/ 193 w 207"/>
                <a:gd name="T15" fmla="*/ 82 h 186"/>
                <a:gd name="T16" fmla="*/ 182 w 207"/>
                <a:gd name="T17" fmla="*/ 78 h 186"/>
                <a:gd name="T18" fmla="*/ 178 w 207"/>
                <a:gd name="T19" fmla="*/ 82 h 186"/>
                <a:gd name="T20" fmla="*/ 178 w 207"/>
                <a:gd name="T21" fmla="*/ 75 h 186"/>
                <a:gd name="T22" fmla="*/ 178 w 207"/>
                <a:gd name="T23" fmla="*/ 67 h 186"/>
                <a:gd name="T24" fmla="*/ 178 w 207"/>
                <a:gd name="T25" fmla="*/ 60 h 186"/>
                <a:gd name="T26" fmla="*/ 174 w 207"/>
                <a:gd name="T27" fmla="*/ 56 h 186"/>
                <a:gd name="T28" fmla="*/ 170 w 207"/>
                <a:gd name="T29" fmla="*/ 49 h 186"/>
                <a:gd name="T30" fmla="*/ 170 w 207"/>
                <a:gd name="T31" fmla="*/ 38 h 186"/>
                <a:gd name="T32" fmla="*/ 170 w 207"/>
                <a:gd name="T33" fmla="*/ 30 h 186"/>
                <a:gd name="T34" fmla="*/ 170 w 207"/>
                <a:gd name="T35" fmla="*/ 23 h 186"/>
                <a:gd name="T36" fmla="*/ 152 w 207"/>
                <a:gd name="T37" fmla="*/ 15 h 186"/>
                <a:gd name="T38" fmla="*/ 133 w 207"/>
                <a:gd name="T39" fmla="*/ 23 h 186"/>
                <a:gd name="T40" fmla="*/ 130 w 207"/>
                <a:gd name="T41" fmla="*/ 30 h 186"/>
                <a:gd name="T42" fmla="*/ 108 w 207"/>
                <a:gd name="T43" fmla="*/ 34 h 186"/>
                <a:gd name="T44" fmla="*/ 96 w 207"/>
                <a:gd name="T45" fmla="*/ 26 h 186"/>
                <a:gd name="T46" fmla="*/ 93 w 207"/>
                <a:gd name="T47" fmla="*/ 19 h 186"/>
                <a:gd name="T48" fmla="*/ 89 w 207"/>
                <a:gd name="T49" fmla="*/ 12 h 186"/>
                <a:gd name="T50" fmla="*/ 89 w 207"/>
                <a:gd name="T51" fmla="*/ 4 h 186"/>
                <a:gd name="T52" fmla="*/ 59 w 207"/>
                <a:gd name="T53" fmla="*/ 0 h 186"/>
                <a:gd name="T54" fmla="*/ 41 w 207"/>
                <a:gd name="T55" fmla="*/ 0 h 186"/>
                <a:gd name="T56" fmla="*/ 30 w 207"/>
                <a:gd name="T57" fmla="*/ 0 h 186"/>
                <a:gd name="T58" fmla="*/ 22 w 207"/>
                <a:gd name="T59" fmla="*/ 4 h 186"/>
                <a:gd name="T60" fmla="*/ 15 w 207"/>
                <a:gd name="T61" fmla="*/ 4 h 186"/>
                <a:gd name="T62" fmla="*/ 26 w 207"/>
                <a:gd name="T63" fmla="*/ 30 h 186"/>
                <a:gd name="T64" fmla="*/ 30 w 207"/>
                <a:gd name="T65" fmla="*/ 49 h 186"/>
                <a:gd name="T66" fmla="*/ 37 w 207"/>
                <a:gd name="T67" fmla="*/ 71 h 186"/>
                <a:gd name="T68" fmla="*/ 33 w 207"/>
                <a:gd name="T69" fmla="*/ 101 h 186"/>
                <a:gd name="T70" fmla="*/ 15 w 207"/>
                <a:gd name="T71" fmla="*/ 115 h 186"/>
                <a:gd name="T72" fmla="*/ 8 w 207"/>
                <a:gd name="T73" fmla="*/ 141 h 186"/>
                <a:gd name="T74" fmla="*/ 4 w 207"/>
                <a:gd name="T75" fmla="*/ 160 h 186"/>
                <a:gd name="T76" fmla="*/ 0 w 207"/>
                <a:gd name="T77" fmla="*/ 175 h 186"/>
                <a:gd name="T78" fmla="*/ 8 w 207"/>
                <a:gd name="T79" fmla="*/ 171 h 186"/>
                <a:gd name="T80" fmla="*/ 15 w 207"/>
                <a:gd name="T81" fmla="*/ 171 h 186"/>
                <a:gd name="T82" fmla="*/ 26 w 207"/>
                <a:gd name="T83" fmla="*/ 167 h 186"/>
                <a:gd name="T84" fmla="*/ 30 w 207"/>
                <a:gd name="T85" fmla="*/ 167 h 186"/>
                <a:gd name="T86" fmla="*/ 33 w 207"/>
                <a:gd name="T87" fmla="*/ 171 h 186"/>
                <a:gd name="T88" fmla="*/ 45 w 207"/>
                <a:gd name="T89" fmla="*/ 175 h 186"/>
                <a:gd name="T90" fmla="*/ 111 w 207"/>
                <a:gd name="T91" fmla="*/ 175 h 186"/>
                <a:gd name="T92" fmla="*/ 119 w 207"/>
                <a:gd name="T93" fmla="*/ 178 h 186"/>
                <a:gd name="T94" fmla="*/ 126 w 207"/>
                <a:gd name="T95" fmla="*/ 182 h 186"/>
                <a:gd name="T96" fmla="*/ 137 w 207"/>
                <a:gd name="T97" fmla="*/ 182 h 186"/>
                <a:gd name="T98" fmla="*/ 145 w 207"/>
                <a:gd name="T99" fmla="*/ 182 h 186"/>
                <a:gd name="T100" fmla="*/ 156 w 207"/>
                <a:gd name="T101" fmla="*/ 186 h 186"/>
                <a:gd name="T102" fmla="*/ 159 w 207"/>
                <a:gd name="T103" fmla="*/ 182 h 186"/>
                <a:gd name="T104" fmla="*/ 163 w 207"/>
                <a:gd name="T105" fmla="*/ 186 h 186"/>
                <a:gd name="T106" fmla="*/ 193 w 207"/>
                <a:gd name="T107" fmla="*/ 1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86">
                  <a:moveTo>
                    <a:pt x="193" y="178"/>
                  </a:moveTo>
                  <a:lnTo>
                    <a:pt x="193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2" y="171"/>
                  </a:lnTo>
                  <a:lnTo>
                    <a:pt x="178" y="167"/>
                  </a:lnTo>
                  <a:lnTo>
                    <a:pt x="178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0" y="160"/>
                  </a:lnTo>
                  <a:lnTo>
                    <a:pt x="170" y="156"/>
                  </a:lnTo>
                  <a:lnTo>
                    <a:pt x="170" y="108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7" y="104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7" y="97"/>
                  </a:lnTo>
                  <a:lnTo>
                    <a:pt x="207" y="93"/>
                  </a:lnTo>
                  <a:lnTo>
                    <a:pt x="207" y="86"/>
                  </a:lnTo>
                  <a:lnTo>
                    <a:pt x="204" y="82"/>
                  </a:lnTo>
                  <a:lnTo>
                    <a:pt x="207" y="82"/>
                  </a:lnTo>
                  <a:lnTo>
                    <a:pt x="207" y="78"/>
                  </a:lnTo>
                  <a:lnTo>
                    <a:pt x="207" y="78"/>
                  </a:lnTo>
                  <a:lnTo>
                    <a:pt x="204" y="78"/>
                  </a:lnTo>
                  <a:lnTo>
                    <a:pt x="200" y="78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3" y="82"/>
                  </a:lnTo>
                  <a:lnTo>
                    <a:pt x="193" y="82"/>
                  </a:lnTo>
                  <a:lnTo>
                    <a:pt x="189" y="82"/>
                  </a:lnTo>
                  <a:lnTo>
                    <a:pt x="185" y="82"/>
                  </a:lnTo>
                  <a:lnTo>
                    <a:pt x="185" y="78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8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49"/>
                  </a:lnTo>
                  <a:lnTo>
                    <a:pt x="170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0" y="34"/>
                  </a:lnTo>
                  <a:lnTo>
                    <a:pt x="170" y="30"/>
                  </a:lnTo>
                  <a:lnTo>
                    <a:pt x="170" y="30"/>
                  </a:lnTo>
                  <a:lnTo>
                    <a:pt x="170" y="26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52" y="23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5"/>
                  </a:lnTo>
                  <a:lnTo>
                    <a:pt x="148" y="15"/>
                  </a:lnTo>
                  <a:lnTo>
                    <a:pt x="148" y="19"/>
                  </a:lnTo>
                  <a:lnTo>
                    <a:pt x="133" y="19"/>
                  </a:lnTo>
                  <a:lnTo>
                    <a:pt x="133" y="23"/>
                  </a:lnTo>
                  <a:lnTo>
                    <a:pt x="130" y="23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30"/>
                  </a:lnTo>
                  <a:lnTo>
                    <a:pt x="119" y="34"/>
                  </a:lnTo>
                  <a:lnTo>
                    <a:pt x="115" y="34"/>
                  </a:lnTo>
                  <a:lnTo>
                    <a:pt x="111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5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70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26" y="19"/>
                  </a:lnTo>
                  <a:lnTo>
                    <a:pt x="26" y="30"/>
                  </a:lnTo>
                  <a:lnTo>
                    <a:pt x="33" y="38"/>
                  </a:lnTo>
                  <a:lnTo>
                    <a:pt x="30" y="41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0" y="56"/>
                  </a:lnTo>
                  <a:lnTo>
                    <a:pt x="30" y="60"/>
                  </a:lnTo>
                  <a:lnTo>
                    <a:pt x="30" y="63"/>
                  </a:lnTo>
                  <a:lnTo>
                    <a:pt x="37" y="71"/>
                  </a:lnTo>
                  <a:lnTo>
                    <a:pt x="37" y="75"/>
                  </a:lnTo>
                  <a:lnTo>
                    <a:pt x="41" y="78"/>
                  </a:lnTo>
                  <a:lnTo>
                    <a:pt x="41" y="8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2" y="104"/>
                  </a:lnTo>
                  <a:lnTo>
                    <a:pt x="22" y="108"/>
                  </a:lnTo>
                  <a:lnTo>
                    <a:pt x="15" y="115"/>
                  </a:lnTo>
                  <a:lnTo>
                    <a:pt x="15" y="123"/>
                  </a:lnTo>
                  <a:lnTo>
                    <a:pt x="11" y="123"/>
                  </a:lnTo>
                  <a:lnTo>
                    <a:pt x="11" y="134"/>
                  </a:lnTo>
                  <a:lnTo>
                    <a:pt x="8" y="141"/>
                  </a:lnTo>
                  <a:lnTo>
                    <a:pt x="8" y="145"/>
                  </a:lnTo>
                  <a:lnTo>
                    <a:pt x="4" y="149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8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1" y="171"/>
                  </a:lnTo>
                  <a:lnTo>
                    <a:pt x="15" y="175"/>
                  </a:lnTo>
                  <a:lnTo>
                    <a:pt x="15" y="171"/>
                  </a:lnTo>
                  <a:lnTo>
                    <a:pt x="15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30" y="167"/>
                  </a:lnTo>
                  <a:lnTo>
                    <a:pt x="30" y="167"/>
                  </a:lnTo>
                  <a:lnTo>
                    <a:pt x="30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7" y="175"/>
                  </a:lnTo>
                  <a:lnTo>
                    <a:pt x="41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9" y="178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3" y="182"/>
                  </a:lnTo>
                  <a:lnTo>
                    <a:pt x="137" y="182"/>
                  </a:lnTo>
                  <a:lnTo>
                    <a:pt x="141" y="182"/>
                  </a:lnTo>
                  <a:lnTo>
                    <a:pt x="141" y="178"/>
                  </a:lnTo>
                  <a:lnTo>
                    <a:pt x="141" y="182"/>
                  </a:lnTo>
                  <a:lnTo>
                    <a:pt x="145" y="182"/>
                  </a:lnTo>
                  <a:lnTo>
                    <a:pt x="148" y="182"/>
                  </a:lnTo>
                  <a:lnTo>
                    <a:pt x="148" y="186"/>
                  </a:lnTo>
                  <a:lnTo>
                    <a:pt x="152" y="186"/>
                  </a:lnTo>
                  <a:lnTo>
                    <a:pt x="156" y="186"/>
                  </a:lnTo>
                  <a:lnTo>
                    <a:pt x="156" y="182"/>
                  </a:lnTo>
                  <a:lnTo>
                    <a:pt x="156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93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4816680" y="3482187"/>
              <a:ext cx="167262" cy="133810"/>
            </a:xfrm>
            <a:custGeom>
              <a:avLst/>
              <a:gdLst>
                <a:gd name="T0" fmla="*/ 8 w 130"/>
                <a:gd name="T1" fmla="*/ 33 h 104"/>
                <a:gd name="T2" fmla="*/ 11 w 130"/>
                <a:gd name="T3" fmla="*/ 33 h 104"/>
                <a:gd name="T4" fmla="*/ 23 w 130"/>
                <a:gd name="T5" fmla="*/ 33 h 104"/>
                <a:gd name="T6" fmla="*/ 23 w 130"/>
                <a:gd name="T7" fmla="*/ 33 h 104"/>
                <a:gd name="T8" fmla="*/ 34 w 130"/>
                <a:gd name="T9" fmla="*/ 33 h 104"/>
                <a:gd name="T10" fmla="*/ 56 w 130"/>
                <a:gd name="T11" fmla="*/ 15 h 104"/>
                <a:gd name="T12" fmla="*/ 63 w 130"/>
                <a:gd name="T13" fmla="*/ 11 h 104"/>
                <a:gd name="T14" fmla="*/ 63 w 130"/>
                <a:gd name="T15" fmla="*/ 7 h 104"/>
                <a:gd name="T16" fmla="*/ 71 w 130"/>
                <a:gd name="T17" fmla="*/ 0 h 104"/>
                <a:gd name="T18" fmla="*/ 82 w 130"/>
                <a:gd name="T19" fmla="*/ 0 h 104"/>
                <a:gd name="T20" fmla="*/ 85 w 130"/>
                <a:gd name="T21" fmla="*/ 0 h 104"/>
                <a:gd name="T22" fmla="*/ 89 w 130"/>
                <a:gd name="T23" fmla="*/ 3 h 104"/>
                <a:gd name="T24" fmla="*/ 97 w 130"/>
                <a:gd name="T25" fmla="*/ 7 h 104"/>
                <a:gd name="T26" fmla="*/ 104 w 130"/>
                <a:gd name="T27" fmla="*/ 7 h 104"/>
                <a:gd name="T28" fmla="*/ 115 w 130"/>
                <a:gd name="T29" fmla="*/ 11 h 104"/>
                <a:gd name="T30" fmla="*/ 126 w 130"/>
                <a:gd name="T31" fmla="*/ 18 h 104"/>
                <a:gd name="T32" fmla="*/ 130 w 130"/>
                <a:gd name="T33" fmla="*/ 22 h 104"/>
                <a:gd name="T34" fmla="*/ 130 w 130"/>
                <a:gd name="T35" fmla="*/ 29 h 104"/>
                <a:gd name="T36" fmla="*/ 126 w 130"/>
                <a:gd name="T37" fmla="*/ 37 h 104"/>
                <a:gd name="T38" fmla="*/ 130 w 130"/>
                <a:gd name="T39" fmla="*/ 41 h 104"/>
                <a:gd name="T40" fmla="*/ 126 w 130"/>
                <a:gd name="T41" fmla="*/ 48 h 104"/>
                <a:gd name="T42" fmla="*/ 122 w 130"/>
                <a:gd name="T43" fmla="*/ 52 h 104"/>
                <a:gd name="T44" fmla="*/ 126 w 130"/>
                <a:gd name="T45" fmla="*/ 59 h 104"/>
                <a:gd name="T46" fmla="*/ 126 w 130"/>
                <a:gd name="T47" fmla="*/ 63 h 104"/>
                <a:gd name="T48" fmla="*/ 122 w 130"/>
                <a:gd name="T49" fmla="*/ 70 h 104"/>
                <a:gd name="T50" fmla="*/ 119 w 130"/>
                <a:gd name="T51" fmla="*/ 74 h 104"/>
                <a:gd name="T52" fmla="*/ 119 w 130"/>
                <a:gd name="T53" fmla="*/ 85 h 104"/>
                <a:gd name="T54" fmla="*/ 97 w 130"/>
                <a:gd name="T55" fmla="*/ 104 h 104"/>
                <a:gd name="T56" fmla="*/ 85 w 130"/>
                <a:gd name="T57" fmla="*/ 104 h 104"/>
                <a:gd name="T58" fmla="*/ 78 w 130"/>
                <a:gd name="T59" fmla="*/ 100 h 104"/>
                <a:gd name="T60" fmla="*/ 67 w 130"/>
                <a:gd name="T61" fmla="*/ 100 h 104"/>
                <a:gd name="T62" fmla="*/ 63 w 130"/>
                <a:gd name="T63" fmla="*/ 96 h 104"/>
                <a:gd name="T64" fmla="*/ 56 w 130"/>
                <a:gd name="T65" fmla="*/ 93 h 104"/>
                <a:gd name="T66" fmla="*/ 48 w 130"/>
                <a:gd name="T67" fmla="*/ 93 h 104"/>
                <a:gd name="T68" fmla="*/ 41 w 130"/>
                <a:gd name="T69" fmla="*/ 85 h 104"/>
                <a:gd name="T70" fmla="*/ 37 w 130"/>
                <a:gd name="T71" fmla="*/ 78 h 104"/>
                <a:gd name="T72" fmla="*/ 34 w 130"/>
                <a:gd name="T73" fmla="*/ 74 h 104"/>
                <a:gd name="T74" fmla="*/ 34 w 130"/>
                <a:gd name="T75" fmla="*/ 70 h 104"/>
                <a:gd name="T76" fmla="*/ 26 w 130"/>
                <a:gd name="T77" fmla="*/ 67 h 104"/>
                <a:gd name="T78" fmla="*/ 19 w 130"/>
                <a:gd name="T79" fmla="*/ 55 h 104"/>
                <a:gd name="T80" fmla="*/ 15 w 130"/>
                <a:gd name="T81" fmla="*/ 52 h 104"/>
                <a:gd name="T82" fmla="*/ 11 w 130"/>
                <a:gd name="T83" fmla="*/ 44 h 104"/>
                <a:gd name="T84" fmla="*/ 8 w 130"/>
                <a:gd name="T85" fmla="*/ 41 h 104"/>
                <a:gd name="T86" fmla="*/ 0 w 130"/>
                <a:gd name="T87" fmla="*/ 37 h 104"/>
                <a:gd name="T88" fmla="*/ 0 w 130"/>
                <a:gd name="T89" fmla="*/ 33 h 104"/>
                <a:gd name="T90" fmla="*/ 0 w 130"/>
                <a:gd name="T91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104">
                  <a:moveTo>
                    <a:pt x="0" y="33"/>
                  </a:moveTo>
                  <a:lnTo>
                    <a:pt x="4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5" y="33"/>
                  </a:lnTo>
                  <a:lnTo>
                    <a:pt x="19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3"/>
                  </a:lnTo>
                  <a:lnTo>
                    <a:pt x="37" y="29"/>
                  </a:lnTo>
                  <a:lnTo>
                    <a:pt x="45" y="18"/>
                  </a:lnTo>
                  <a:lnTo>
                    <a:pt x="56" y="15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7"/>
                  </a:lnTo>
                  <a:lnTo>
                    <a:pt x="100" y="7"/>
                  </a:lnTo>
                  <a:lnTo>
                    <a:pt x="100" y="3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1" y="11"/>
                  </a:lnTo>
                  <a:lnTo>
                    <a:pt x="115" y="11"/>
                  </a:lnTo>
                  <a:lnTo>
                    <a:pt x="122" y="11"/>
                  </a:lnTo>
                  <a:lnTo>
                    <a:pt x="122" y="15"/>
                  </a:lnTo>
                  <a:lnTo>
                    <a:pt x="126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22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26" y="37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30" y="41"/>
                  </a:lnTo>
                  <a:lnTo>
                    <a:pt x="126" y="41"/>
                  </a:lnTo>
                  <a:lnTo>
                    <a:pt x="126" y="44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9" y="70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8"/>
                  </a:lnTo>
                  <a:lnTo>
                    <a:pt x="119" y="81"/>
                  </a:lnTo>
                  <a:lnTo>
                    <a:pt x="119" y="85"/>
                  </a:lnTo>
                  <a:lnTo>
                    <a:pt x="119" y="89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89" y="100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2" y="104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4" y="100"/>
                  </a:lnTo>
                  <a:lnTo>
                    <a:pt x="71" y="100"/>
                  </a:lnTo>
                  <a:lnTo>
                    <a:pt x="67" y="100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3"/>
                  </a:lnTo>
                  <a:lnTo>
                    <a:pt x="60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2" y="89"/>
                  </a:lnTo>
                  <a:lnTo>
                    <a:pt x="48" y="93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8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7"/>
                  </a:lnTo>
                  <a:lnTo>
                    <a:pt x="23" y="63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4702168" y="3524645"/>
              <a:ext cx="200714" cy="176269"/>
            </a:xfrm>
            <a:custGeom>
              <a:avLst/>
              <a:gdLst>
                <a:gd name="T0" fmla="*/ 89 w 156"/>
                <a:gd name="T1" fmla="*/ 0 h 137"/>
                <a:gd name="T2" fmla="*/ 93 w 156"/>
                <a:gd name="T3" fmla="*/ 4 h 137"/>
                <a:gd name="T4" fmla="*/ 97 w 156"/>
                <a:gd name="T5" fmla="*/ 11 h 137"/>
                <a:gd name="T6" fmla="*/ 100 w 156"/>
                <a:gd name="T7" fmla="*/ 15 h 137"/>
                <a:gd name="T8" fmla="*/ 104 w 156"/>
                <a:gd name="T9" fmla="*/ 19 h 137"/>
                <a:gd name="T10" fmla="*/ 108 w 156"/>
                <a:gd name="T11" fmla="*/ 22 h 137"/>
                <a:gd name="T12" fmla="*/ 119 w 156"/>
                <a:gd name="T13" fmla="*/ 34 h 137"/>
                <a:gd name="T14" fmla="*/ 123 w 156"/>
                <a:gd name="T15" fmla="*/ 37 h 137"/>
                <a:gd name="T16" fmla="*/ 126 w 156"/>
                <a:gd name="T17" fmla="*/ 41 h 137"/>
                <a:gd name="T18" fmla="*/ 126 w 156"/>
                <a:gd name="T19" fmla="*/ 48 h 137"/>
                <a:gd name="T20" fmla="*/ 134 w 156"/>
                <a:gd name="T21" fmla="*/ 56 h 137"/>
                <a:gd name="T22" fmla="*/ 141 w 156"/>
                <a:gd name="T23" fmla="*/ 56 h 137"/>
                <a:gd name="T24" fmla="*/ 149 w 156"/>
                <a:gd name="T25" fmla="*/ 60 h 137"/>
                <a:gd name="T26" fmla="*/ 152 w 156"/>
                <a:gd name="T27" fmla="*/ 63 h 137"/>
                <a:gd name="T28" fmla="*/ 152 w 156"/>
                <a:gd name="T29" fmla="*/ 67 h 137"/>
                <a:gd name="T30" fmla="*/ 149 w 156"/>
                <a:gd name="T31" fmla="*/ 67 h 137"/>
                <a:gd name="T32" fmla="*/ 145 w 156"/>
                <a:gd name="T33" fmla="*/ 74 h 137"/>
                <a:gd name="T34" fmla="*/ 137 w 156"/>
                <a:gd name="T35" fmla="*/ 74 h 137"/>
                <a:gd name="T36" fmla="*/ 130 w 156"/>
                <a:gd name="T37" fmla="*/ 78 h 137"/>
                <a:gd name="T38" fmla="*/ 126 w 156"/>
                <a:gd name="T39" fmla="*/ 82 h 137"/>
                <a:gd name="T40" fmla="*/ 119 w 156"/>
                <a:gd name="T41" fmla="*/ 85 h 137"/>
                <a:gd name="T42" fmla="*/ 112 w 156"/>
                <a:gd name="T43" fmla="*/ 93 h 137"/>
                <a:gd name="T44" fmla="*/ 112 w 156"/>
                <a:gd name="T45" fmla="*/ 97 h 137"/>
                <a:gd name="T46" fmla="*/ 108 w 156"/>
                <a:gd name="T47" fmla="*/ 100 h 137"/>
                <a:gd name="T48" fmla="*/ 104 w 156"/>
                <a:gd name="T49" fmla="*/ 104 h 137"/>
                <a:gd name="T50" fmla="*/ 97 w 156"/>
                <a:gd name="T51" fmla="*/ 108 h 137"/>
                <a:gd name="T52" fmla="*/ 93 w 156"/>
                <a:gd name="T53" fmla="*/ 115 h 137"/>
                <a:gd name="T54" fmla="*/ 93 w 156"/>
                <a:gd name="T55" fmla="*/ 123 h 137"/>
                <a:gd name="T56" fmla="*/ 86 w 156"/>
                <a:gd name="T57" fmla="*/ 123 h 137"/>
                <a:gd name="T58" fmla="*/ 74 w 156"/>
                <a:gd name="T59" fmla="*/ 123 h 137"/>
                <a:gd name="T60" fmla="*/ 63 w 156"/>
                <a:gd name="T61" fmla="*/ 119 h 137"/>
                <a:gd name="T62" fmla="*/ 56 w 156"/>
                <a:gd name="T63" fmla="*/ 115 h 137"/>
                <a:gd name="T64" fmla="*/ 45 w 156"/>
                <a:gd name="T65" fmla="*/ 126 h 137"/>
                <a:gd name="T66" fmla="*/ 34 w 156"/>
                <a:gd name="T67" fmla="*/ 134 h 137"/>
                <a:gd name="T68" fmla="*/ 26 w 156"/>
                <a:gd name="T69" fmla="*/ 137 h 137"/>
                <a:gd name="T70" fmla="*/ 15 w 156"/>
                <a:gd name="T71" fmla="*/ 137 h 137"/>
                <a:gd name="T72" fmla="*/ 12 w 156"/>
                <a:gd name="T73" fmla="*/ 130 h 137"/>
                <a:gd name="T74" fmla="*/ 8 w 156"/>
                <a:gd name="T75" fmla="*/ 115 h 137"/>
                <a:gd name="T76" fmla="*/ 0 w 156"/>
                <a:gd name="T77" fmla="*/ 111 h 137"/>
                <a:gd name="T78" fmla="*/ 19 w 156"/>
                <a:gd name="T79" fmla="*/ 63 h 137"/>
                <a:gd name="T80" fmla="*/ 49 w 156"/>
                <a:gd name="T81" fmla="*/ 8 h 137"/>
                <a:gd name="T82" fmla="*/ 56 w 156"/>
                <a:gd name="T83" fmla="*/ 4 h 137"/>
                <a:gd name="T84" fmla="*/ 60 w 156"/>
                <a:gd name="T85" fmla="*/ 8 h 137"/>
                <a:gd name="T86" fmla="*/ 60 w 156"/>
                <a:gd name="T87" fmla="*/ 11 h 137"/>
                <a:gd name="T88" fmla="*/ 74 w 156"/>
                <a:gd name="T89" fmla="*/ 0 h 137"/>
                <a:gd name="T90" fmla="*/ 78 w 156"/>
                <a:gd name="T91" fmla="*/ 4 h 137"/>
                <a:gd name="T92" fmla="*/ 89 w 156"/>
                <a:gd name="T9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6" h="137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3" y="8"/>
                  </a:lnTo>
                  <a:lnTo>
                    <a:pt x="97" y="8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15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41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6" y="45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30" y="52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7" y="60"/>
                  </a:lnTo>
                  <a:lnTo>
                    <a:pt x="141" y="56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9" y="60"/>
                  </a:lnTo>
                  <a:lnTo>
                    <a:pt x="152" y="60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6" y="67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9" y="67"/>
                  </a:lnTo>
                  <a:lnTo>
                    <a:pt x="149" y="67"/>
                  </a:lnTo>
                  <a:lnTo>
                    <a:pt x="149" y="71"/>
                  </a:lnTo>
                  <a:lnTo>
                    <a:pt x="145" y="71"/>
                  </a:lnTo>
                  <a:lnTo>
                    <a:pt x="145" y="74"/>
                  </a:lnTo>
                  <a:lnTo>
                    <a:pt x="141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4" y="74"/>
                  </a:lnTo>
                  <a:lnTo>
                    <a:pt x="130" y="78"/>
                  </a:lnTo>
                  <a:lnTo>
                    <a:pt x="126" y="78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12" y="89"/>
                  </a:lnTo>
                  <a:lnTo>
                    <a:pt x="112" y="93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2" y="97"/>
                  </a:lnTo>
                  <a:lnTo>
                    <a:pt x="112" y="100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97" y="108"/>
                  </a:lnTo>
                  <a:lnTo>
                    <a:pt x="93" y="111"/>
                  </a:lnTo>
                  <a:lnTo>
                    <a:pt x="93" y="115"/>
                  </a:lnTo>
                  <a:lnTo>
                    <a:pt x="93" y="115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23"/>
                  </a:lnTo>
                  <a:lnTo>
                    <a:pt x="89" y="123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2" y="123"/>
                  </a:lnTo>
                  <a:lnTo>
                    <a:pt x="78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1" y="123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0" y="115"/>
                  </a:lnTo>
                  <a:lnTo>
                    <a:pt x="56" y="115"/>
                  </a:lnTo>
                  <a:lnTo>
                    <a:pt x="52" y="115"/>
                  </a:lnTo>
                  <a:lnTo>
                    <a:pt x="49" y="119"/>
                  </a:lnTo>
                  <a:lnTo>
                    <a:pt x="45" y="126"/>
                  </a:lnTo>
                  <a:lnTo>
                    <a:pt x="41" y="130"/>
                  </a:lnTo>
                  <a:lnTo>
                    <a:pt x="37" y="130"/>
                  </a:lnTo>
                  <a:lnTo>
                    <a:pt x="34" y="134"/>
                  </a:lnTo>
                  <a:lnTo>
                    <a:pt x="30" y="134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3" y="137"/>
                  </a:lnTo>
                  <a:lnTo>
                    <a:pt x="19" y="137"/>
                  </a:lnTo>
                  <a:lnTo>
                    <a:pt x="15" y="137"/>
                  </a:lnTo>
                  <a:lnTo>
                    <a:pt x="12" y="137"/>
                  </a:lnTo>
                  <a:lnTo>
                    <a:pt x="12" y="134"/>
                  </a:lnTo>
                  <a:lnTo>
                    <a:pt x="12" y="130"/>
                  </a:lnTo>
                  <a:lnTo>
                    <a:pt x="12" y="126"/>
                  </a:lnTo>
                  <a:lnTo>
                    <a:pt x="8" y="119"/>
                  </a:lnTo>
                  <a:lnTo>
                    <a:pt x="8" y="115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08"/>
                  </a:lnTo>
                  <a:lnTo>
                    <a:pt x="4" y="63"/>
                  </a:lnTo>
                  <a:lnTo>
                    <a:pt x="19" y="63"/>
                  </a:lnTo>
                  <a:lnTo>
                    <a:pt x="23" y="8"/>
                  </a:lnTo>
                  <a:lnTo>
                    <a:pt x="34" y="8"/>
                  </a:lnTo>
                  <a:lnTo>
                    <a:pt x="49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4531048" y="3505347"/>
              <a:ext cx="285632" cy="244460"/>
            </a:xfrm>
            <a:custGeom>
              <a:avLst/>
              <a:gdLst>
                <a:gd name="T0" fmla="*/ 137 w 222"/>
                <a:gd name="T1" fmla="*/ 78 h 190"/>
                <a:gd name="T2" fmla="*/ 167 w 222"/>
                <a:gd name="T3" fmla="*/ 23 h 190"/>
                <a:gd name="T4" fmla="*/ 189 w 222"/>
                <a:gd name="T5" fmla="*/ 19 h 190"/>
                <a:gd name="T6" fmla="*/ 193 w 222"/>
                <a:gd name="T7" fmla="*/ 23 h 190"/>
                <a:gd name="T8" fmla="*/ 193 w 222"/>
                <a:gd name="T9" fmla="*/ 26 h 190"/>
                <a:gd name="T10" fmla="*/ 204 w 222"/>
                <a:gd name="T11" fmla="*/ 19 h 190"/>
                <a:gd name="T12" fmla="*/ 211 w 222"/>
                <a:gd name="T13" fmla="*/ 19 h 190"/>
                <a:gd name="T14" fmla="*/ 219 w 222"/>
                <a:gd name="T15" fmla="*/ 15 h 190"/>
                <a:gd name="T16" fmla="*/ 219 w 222"/>
                <a:gd name="T17" fmla="*/ 11 h 190"/>
                <a:gd name="T18" fmla="*/ 215 w 222"/>
                <a:gd name="T19" fmla="*/ 8 h 190"/>
                <a:gd name="T20" fmla="*/ 211 w 222"/>
                <a:gd name="T21" fmla="*/ 11 h 190"/>
                <a:gd name="T22" fmla="*/ 167 w 222"/>
                <a:gd name="T23" fmla="*/ 19 h 190"/>
                <a:gd name="T24" fmla="*/ 163 w 222"/>
                <a:gd name="T25" fmla="*/ 19 h 190"/>
                <a:gd name="T26" fmla="*/ 159 w 222"/>
                <a:gd name="T27" fmla="*/ 15 h 190"/>
                <a:gd name="T28" fmla="*/ 156 w 222"/>
                <a:gd name="T29" fmla="*/ 15 h 190"/>
                <a:gd name="T30" fmla="*/ 148 w 222"/>
                <a:gd name="T31" fmla="*/ 19 h 190"/>
                <a:gd name="T32" fmla="*/ 141 w 222"/>
                <a:gd name="T33" fmla="*/ 15 h 190"/>
                <a:gd name="T34" fmla="*/ 137 w 222"/>
                <a:gd name="T35" fmla="*/ 15 h 190"/>
                <a:gd name="T36" fmla="*/ 130 w 222"/>
                <a:gd name="T37" fmla="*/ 15 h 190"/>
                <a:gd name="T38" fmla="*/ 122 w 222"/>
                <a:gd name="T39" fmla="*/ 15 h 190"/>
                <a:gd name="T40" fmla="*/ 115 w 222"/>
                <a:gd name="T41" fmla="*/ 11 h 190"/>
                <a:gd name="T42" fmla="*/ 111 w 222"/>
                <a:gd name="T43" fmla="*/ 8 h 190"/>
                <a:gd name="T44" fmla="*/ 48 w 222"/>
                <a:gd name="T45" fmla="*/ 8 h 190"/>
                <a:gd name="T46" fmla="*/ 41 w 222"/>
                <a:gd name="T47" fmla="*/ 8 h 190"/>
                <a:gd name="T48" fmla="*/ 33 w 222"/>
                <a:gd name="T49" fmla="*/ 4 h 190"/>
                <a:gd name="T50" fmla="*/ 30 w 222"/>
                <a:gd name="T51" fmla="*/ 0 h 190"/>
                <a:gd name="T52" fmla="*/ 26 w 222"/>
                <a:gd name="T53" fmla="*/ 0 h 190"/>
                <a:gd name="T54" fmla="*/ 22 w 222"/>
                <a:gd name="T55" fmla="*/ 0 h 190"/>
                <a:gd name="T56" fmla="*/ 15 w 222"/>
                <a:gd name="T57" fmla="*/ 8 h 190"/>
                <a:gd name="T58" fmla="*/ 8 w 222"/>
                <a:gd name="T59" fmla="*/ 4 h 190"/>
                <a:gd name="T60" fmla="*/ 4 w 222"/>
                <a:gd name="T61" fmla="*/ 8 h 190"/>
                <a:gd name="T62" fmla="*/ 4 w 222"/>
                <a:gd name="T63" fmla="*/ 19 h 190"/>
                <a:gd name="T64" fmla="*/ 26 w 222"/>
                <a:gd name="T65" fmla="*/ 52 h 190"/>
                <a:gd name="T66" fmla="*/ 33 w 222"/>
                <a:gd name="T67" fmla="*/ 75 h 190"/>
                <a:gd name="T68" fmla="*/ 41 w 222"/>
                <a:gd name="T69" fmla="*/ 93 h 190"/>
                <a:gd name="T70" fmla="*/ 48 w 222"/>
                <a:gd name="T71" fmla="*/ 123 h 190"/>
                <a:gd name="T72" fmla="*/ 48 w 222"/>
                <a:gd name="T73" fmla="*/ 134 h 190"/>
                <a:gd name="T74" fmla="*/ 52 w 222"/>
                <a:gd name="T75" fmla="*/ 145 h 190"/>
                <a:gd name="T76" fmla="*/ 52 w 222"/>
                <a:gd name="T77" fmla="*/ 152 h 190"/>
                <a:gd name="T78" fmla="*/ 59 w 222"/>
                <a:gd name="T79" fmla="*/ 167 h 190"/>
                <a:gd name="T80" fmla="*/ 67 w 222"/>
                <a:gd name="T81" fmla="*/ 178 h 190"/>
                <a:gd name="T82" fmla="*/ 78 w 222"/>
                <a:gd name="T83" fmla="*/ 178 h 190"/>
                <a:gd name="T84" fmla="*/ 82 w 222"/>
                <a:gd name="T85" fmla="*/ 175 h 190"/>
                <a:gd name="T86" fmla="*/ 89 w 222"/>
                <a:gd name="T87" fmla="*/ 175 h 190"/>
                <a:gd name="T88" fmla="*/ 96 w 222"/>
                <a:gd name="T89" fmla="*/ 186 h 190"/>
                <a:gd name="T90" fmla="*/ 104 w 222"/>
                <a:gd name="T91" fmla="*/ 186 h 190"/>
                <a:gd name="T92" fmla="*/ 111 w 222"/>
                <a:gd name="T93" fmla="*/ 186 h 190"/>
                <a:gd name="T94" fmla="*/ 115 w 222"/>
                <a:gd name="T95" fmla="*/ 190 h 190"/>
                <a:gd name="T96" fmla="*/ 119 w 222"/>
                <a:gd name="T97" fmla="*/ 182 h 190"/>
                <a:gd name="T98" fmla="*/ 130 w 222"/>
                <a:gd name="T99" fmla="*/ 178 h 190"/>
                <a:gd name="T100" fmla="*/ 133 w 222"/>
                <a:gd name="T101" fmla="*/ 12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2" h="190">
                  <a:moveTo>
                    <a:pt x="133" y="126"/>
                  </a:moveTo>
                  <a:lnTo>
                    <a:pt x="133" y="123"/>
                  </a:lnTo>
                  <a:lnTo>
                    <a:pt x="137" y="78"/>
                  </a:lnTo>
                  <a:lnTo>
                    <a:pt x="152" y="78"/>
                  </a:lnTo>
                  <a:lnTo>
                    <a:pt x="156" y="23"/>
                  </a:lnTo>
                  <a:lnTo>
                    <a:pt x="167" y="23"/>
                  </a:lnTo>
                  <a:lnTo>
                    <a:pt x="182" y="23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93" y="19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93" y="26"/>
                  </a:lnTo>
                  <a:lnTo>
                    <a:pt x="193" y="26"/>
                  </a:lnTo>
                  <a:lnTo>
                    <a:pt x="200" y="23"/>
                  </a:lnTo>
                  <a:lnTo>
                    <a:pt x="204" y="19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5" y="15"/>
                  </a:lnTo>
                  <a:lnTo>
                    <a:pt x="219" y="15"/>
                  </a:lnTo>
                  <a:lnTo>
                    <a:pt x="222" y="15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1" y="11"/>
                  </a:lnTo>
                  <a:lnTo>
                    <a:pt x="207" y="8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9"/>
                  </a:lnTo>
                  <a:lnTo>
                    <a:pt x="152" y="19"/>
                  </a:lnTo>
                  <a:lnTo>
                    <a:pt x="148" y="19"/>
                  </a:lnTo>
                  <a:lnTo>
                    <a:pt x="148" y="15"/>
                  </a:lnTo>
                  <a:lnTo>
                    <a:pt x="145" y="15"/>
                  </a:lnTo>
                  <a:lnTo>
                    <a:pt x="141" y="15"/>
                  </a:lnTo>
                  <a:lnTo>
                    <a:pt x="141" y="11"/>
                  </a:lnTo>
                  <a:lnTo>
                    <a:pt x="141" y="15"/>
                  </a:lnTo>
                  <a:lnTo>
                    <a:pt x="137" y="15"/>
                  </a:lnTo>
                  <a:lnTo>
                    <a:pt x="133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30"/>
                  </a:lnTo>
                  <a:lnTo>
                    <a:pt x="19" y="37"/>
                  </a:lnTo>
                  <a:lnTo>
                    <a:pt x="26" y="52"/>
                  </a:lnTo>
                  <a:lnTo>
                    <a:pt x="26" y="60"/>
                  </a:lnTo>
                  <a:lnTo>
                    <a:pt x="33" y="71"/>
                  </a:lnTo>
                  <a:lnTo>
                    <a:pt x="33" y="75"/>
                  </a:lnTo>
                  <a:lnTo>
                    <a:pt x="45" y="86"/>
                  </a:lnTo>
                  <a:lnTo>
                    <a:pt x="45" y="93"/>
                  </a:lnTo>
                  <a:lnTo>
                    <a:pt x="41" y="93"/>
                  </a:lnTo>
                  <a:lnTo>
                    <a:pt x="45" y="100"/>
                  </a:lnTo>
                  <a:lnTo>
                    <a:pt x="45" y="112"/>
                  </a:lnTo>
                  <a:lnTo>
                    <a:pt x="48" y="123"/>
                  </a:lnTo>
                  <a:lnTo>
                    <a:pt x="48" y="130"/>
                  </a:lnTo>
                  <a:lnTo>
                    <a:pt x="52" y="134"/>
                  </a:lnTo>
                  <a:lnTo>
                    <a:pt x="48" y="134"/>
                  </a:lnTo>
                  <a:lnTo>
                    <a:pt x="52" y="138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6" y="149"/>
                  </a:lnTo>
                  <a:lnTo>
                    <a:pt x="52" y="149"/>
                  </a:lnTo>
                  <a:lnTo>
                    <a:pt x="52" y="152"/>
                  </a:lnTo>
                  <a:lnTo>
                    <a:pt x="56" y="156"/>
                  </a:lnTo>
                  <a:lnTo>
                    <a:pt x="56" y="164"/>
                  </a:lnTo>
                  <a:lnTo>
                    <a:pt x="59" y="167"/>
                  </a:lnTo>
                  <a:lnTo>
                    <a:pt x="63" y="171"/>
                  </a:lnTo>
                  <a:lnTo>
                    <a:pt x="67" y="175"/>
                  </a:lnTo>
                  <a:lnTo>
                    <a:pt x="67" y="178"/>
                  </a:lnTo>
                  <a:lnTo>
                    <a:pt x="74" y="182"/>
                  </a:lnTo>
                  <a:lnTo>
                    <a:pt x="78" y="182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82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9" y="175"/>
                  </a:lnTo>
                  <a:lnTo>
                    <a:pt x="89" y="178"/>
                  </a:lnTo>
                  <a:lnTo>
                    <a:pt x="89" y="186"/>
                  </a:lnTo>
                  <a:lnTo>
                    <a:pt x="96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4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1" y="186"/>
                  </a:lnTo>
                  <a:lnTo>
                    <a:pt x="111" y="190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6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2" y="182"/>
                  </a:lnTo>
                  <a:lnTo>
                    <a:pt x="126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26"/>
                  </a:lnTo>
                  <a:lnTo>
                    <a:pt x="133" y="1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5450989" y="3586403"/>
              <a:ext cx="14153" cy="10293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4 h 8"/>
                <a:gd name="T4" fmla="*/ 3 w 11"/>
                <a:gd name="T5" fmla="*/ 8 h 8"/>
                <a:gd name="T6" fmla="*/ 3 w 11"/>
                <a:gd name="T7" fmla="*/ 8 h 8"/>
                <a:gd name="T8" fmla="*/ 11 w 11"/>
                <a:gd name="T9" fmla="*/ 4 h 8"/>
                <a:gd name="T10" fmla="*/ 7 w 11"/>
                <a:gd name="T11" fmla="*/ 4 h 8"/>
                <a:gd name="T12" fmla="*/ 7 w 11"/>
                <a:gd name="T13" fmla="*/ 0 h 8"/>
                <a:gd name="T14" fmla="*/ 3 w 11"/>
                <a:gd name="T15" fmla="*/ 0 h 8"/>
                <a:gd name="T16" fmla="*/ 0 w 1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0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7" name="Freeform 149"/>
            <p:cNvSpPr>
              <a:spLocks noEditPoints="1"/>
            </p:cNvSpPr>
            <p:nvPr/>
          </p:nvSpPr>
          <p:spPr bwMode="auto">
            <a:xfrm>
              <a:off x="5188516" y="3410136"/>
              <a:ext cx="162115" cy="272766"/>
            </a:xfrm>
            <a:custGeom>
              <a:avLst/>
              <a:gdLst>
                <a:gd name="T0" fmla="*/ 37 w 126"/>
                <a:gd name="T1" fmla="*/ 208 h 212"/>
                <a:gd name="T2" fmla="*/ 59 w 126"/>
                <a:gd name="T3" fmla="*/ 204 h 212"/>
                <a:gd name="T4" fmla="*/ 67 w 126"/>
                <a:gd name="T5" fmla="*/ 193 h 212"/>
                <a:gd name="T6" fmla="*/ 70 w 126"/>
                <a:gd name="T7" fmla="*/ 182 h 212"/>
                <a:gd name="T8" fmla="*/ 74 w 126"/>
                <a:gd name="T9" fmla="*/ 174 h 212"/>
                <a:gd name="T10" fmla="*/ 85 w 126"/>
                <a:gd name="T11" fmla="*/ 152 h 212"/>
                <a:gd name="T12" fmla="*/ 96 w 126"/>
                <a:gd name="T13" fmla="*/ 123 h 212"/>
                <a:gd name="T14" fmla="*/ 104 w 126"/>
                <a:gd name="T15" fmla="*/ 104 h 212"/>
                <a:gd name="T16" fmla="*/ 111 w 126"/>
                <a:gd name="T17" fmla="*/ 85 h 212"/>
                <a:gd name="T18" fmla="*/ 111 w 126"/>
                <a:gd name="T19" fmla="*/ 71 h 212"/>
                <a:gd name="T20" fmla="*/ 115 w 126"/>
                <a:gd name="T21" fmla="*/ 63 h 212"/>
                <a:gd name="T22" fmla="*/ 115 w 126"/>
                <a:gd name="T23" fmla="*/ 52 h 212"/>
                <a:gd name="T24" fmla="*/ 122 w 126"/>
                <a:gd name="T25" fmla="*/ 59 h 212"/>
                <a:gd name="T26" fmla="*/ 126 w 126"/>
                <a:gd name="T27" fmla="*/ 52 h 212"/>
                <a:gd name="T28" fmla="*/ 122 w 126"/>
                <a:gd name="T29" fmla="*/ 41 h 212"/>
                <a:gd name="T30" fmla="*/ 122 w 126"/>
                <a:gd name="T31" fmla="*/ 34 h 212"/>
                <a:gd name="T32" fmla="*/ 119 w 126"/>
                <a:gd name="T33" fmla="*/ 11 h 212"/>
                <a:gd name="T34" fmla="*/ 111 w 126"/>
                <a:gd name="T35" fmla="*/ 8 h 212"/>
                <a:gd name="T36" fmla="*/ 107 w 126"/>
                <a:gd name="T37" fmla="*/ 4 h 212"/>
                <a:gd name="T38" fmla="*/ 104 w 126"/>
                <a:gd name="T39" fmla="*/ 8 h 212"/>
                <a:gd name="T40" fmla="*/ 104 w 126"/>
                <a:gd name="T41" fmla="*/ 15 h 212"/>
                <a:gd name="T42" fmla="*/ 96 w 126"/>
                <a:gd name="T43" fmla="*/ 26 h 212"/>
                <a:gd name="T44" fmla="*/ 93 w 126"/>
                <a:gd name="T45" fmla="*/ 26 h 212"/>
                <a:gd name="T46" fmla="*/ 93 w 126"/>
                <a:gd name="T47" fmla="*/ 34 h 212"/>
                <a:gd name="T48" fmla="*/ 85 w 126"/>
                <a:gd name="T49" fmla="*/ 37 h 212"/>
                <a:gd name="T50" fmla="*/ 89 w 126"/>
                <a:gd name="T51" fmla="*/ 41 h 212"/>
                <a:gd name="T52" fmla="*/ 78 w 126"/>
                <a:gd name="T53" fmla="*/ 48 h 212"/>
                <a:gd name="T54" fmla="*/ 74 w 126"/>
                <a:gd name="T55" fmla="*/ 45 h 212"/>
                <a:gd name="T56" fmla="*/ 74 w 126"/>
                <a:gd name="T57" fmla="*/ 52 h 212"/>
                <a:gd name="T58" fmla="*/ 70 w 126"/>
                <a:gd name="T59" fmla="*/ 56 h 212"/>
                <a:gd name="T60" fmla="*/ 70 w 126"/>
                <a:gd name="T61" fmla="*/ 48 h 212"/>
                <a:gd name="T62" fmla="*/ 63 w 126"/>
                <a:gd name="T63" fmla="*/ 63 h 212"/>
                <a:gd name="T64" fmla="*/ 59 w 126"/>
                <a:gd name="T65" fmla="*/ 56 h 212"/>
                <a:gd name="T66" fmla="*/ 48 w 126"/>
                <a:gd name="T67" fmla="*/ 59 h 212"/>
                <a:gd name="T68" fmla="*/ 45 w 126"/>
                <a:gd name="T69" fmla="*/ 59 h 212"/>
                <a:gd name="T70" fmla="*/ 33 w 126"/>
                <a:gd name="T71" fmla="*/ 67 h 212"/>
                <a:gd name="T72" fmla="*/ 26 w 126"/>
                <a:gd name="T73" fmla="*/ 67 h 212"/>
                <a:gd name="T74" fmla="*/ 19 w 126"/>
                <a:gd name="T75" fmla="*/ 82 h 212"/>
                <a:gd name="T76" fmla="*/ 19 w 126"/>
                <a:gd name="T77" fmla="*/ 93 h 212"/>
                <a:gd name="T78" fmla="*/ 26 w 126"/>
                <a:gd name="T79" fmla="*/ 111 h 212"/>
                <a:gd name="T80" fmla="*/ 22 w 126"/>
                <a:gd name="T81" fmla="*/ 123 h 212"/>
                <a:gd name="T82" fmla="*/ 15 w 126"/>
                <a:gd name="T83" fmla="*/ 134 h 212"/>
                <a:gd name="T84" fmla="*/ 8 w 126"/>
                <a:gd name="T85" fmla="*/ 141 h 212"/>
                <a:gd name="T86" fmla="*/ 4 w 126"/>
                <a:gd name="T87" fmla="*/ 156 h 212"/>
                <a:gd name="T88" fmla="*/ 8 w 126"/>
                <a:gd name="T89" fmla="*/ 171 h 212"/>
                <a:gd name="T90" fmla="*/ 11 w 126"/>
                <a:gd name="T91" fmla="*/ 174 h 212"/>
                <a:gd name="T92" fmla="*/ 8 w 126"/>
                <a:gd name="T93" fmla="*/ 186 h 212"/>
                <a:gd name="T94" fmla="*/ 8 w 126"/>
                <a:gd name="T95" fmla="*/ 197 h 212"/>
                <a:gd name="T96" fmla="*/ 15 w 126"/>
                <a:gd name="T97" fmla="*/ 204 h 212"/>
                <a:gd name="T98" fmla="*/ 26 w 126"/>
                <a:gd name="T99" fmla="*/ 208 h 212"/>
                <a:gd name="T100" fmla="*/ 26 w 126"/>
                <a:gd name="T101" fmla="*/ 212 h 212"/>
                <a:gd name="T102" fmla="*/ 100 w 126"/>
                <a:gd name="T103" fmla="*/ 11 h 212"/>
                <a:gd name="T104" fmla="*/ 100 w 126"/>
                <a:gd name="T105" fmla="*/ 19 h 212"/>
                <a:gd name="T106" fmla="*/ 100 w 126"/>
                <a:gd name="T107" fmla="*/ 19 h 212"/>
                <a:gd name="T108" fmla="*/ 96 w 126"/>
                <a:gd name="T109" fmla="*/ 19 h 212"/>
                <a:gd name="T110" fmla="*/ 93 w 126"/>
                <a:gd name="T111" fmla="*/ 19 h 212"/>
                <a:gd name="T112" fmla="*/ 115 w 126"/>
                <a:gd name="T113" fmla="*/ 74 h 212"/>
                <a:gd name="T114" fmla="*/ 119 w 126"/>
                <a:gd name="T115" fmla="*/ 7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212">
                  <a:moveTo>
                    <a:pt x="26" y="212"/>
                  </a:moveTo>
                  <a:lnTo>
                    <a:pt x="30" y="212"/>
                  </a:lnTo>
                  <a:lnTo>
                    <a:pt x="33" y="212"/>
                  </a:lnTo>
                  <a:lnTo>
                    <a:pt x="37" y="208"/>
                  </a:lnTo>
                  <a:lnTo>
                    <a:pt x="41" y="204"/>
                  </a:lnTo>
                  <a:lnTo>
                    <a:pt x="52" y="204"/>
                  </a:lnTo>
                  <a:lnTo>
                    <a:pt x="56" y="204"/>
                  </a:lnTo>
                  <a:lnTo>
                    <a:pt x="59" y="204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197"/>
                  </a:lnTo>
                  <a:lnTo>
                    <a:pt x="67" y="193"/>
                  </a:lnTo>
                  <a:lnTo>
                    <a:pt x="67" y="189"/>
                  </a:lnTo>
                  <a:lnTo>
                    <a:pt x="70" y="186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8" y="171"/>
                  </a:lnTo>
                  <a:lnTo>
                    <a:pt x="82" y="160"/>
                  </a:lnTo>
                  <a:lnTo>
                    <a:pt x="82" y="156"/>
                  </a:lnTo>
                  <a:lnTo>
                    <a:pt x="85" y="152"/>
                  </a:lnTo>
                  <a:lnTo>
                    <a:pt x="85" y="145"/>
                  </a:lnTo>
                  <a:lnTo>
                    <a:pt x="89" y="137"/>
                  </a:lnTo>
                  <a:lnTo>
                    <a:pt x="93" y="126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4" y="104"/>
                  </a:lnTo>
                  <a:lnTo>
                    <a:pt x="107" y="97"/>
                  </a:lnTo>
                  <a:lnTo>
                    <a:pt x="107" y="89"/>
                  </a:lnTo>
                  <a:lnTo>
                    <a:pt x="111" y="89"/>
                  </a:lnTo>
                  <a:lnTo>
                    <a:pt x="111" y="85"/>
                  </a:lnTo>
                  <a:lnTo>
                    <a:pt x="107" y="82"/>
                  </a:lnTo>
                  <a:lnTo>
                    <a:pt x="111" y="78"/>
                  </a:lnTo>
                  <a:lnTo>
                    <a:pt x="115" y="74"/>
                  </a:lnTo>
                  <a:lnTo>
                    <a:pt x="111" y="71"/>
                  </a:lnTo>
                  <a:lnTo>
                    <a:pt x="115" y="71"/>
                  </a:lnTo>
                  <a:lnTo>
                    <a:pt x="115" y="67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2" y="56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48"/>
                  </a:lnTo>
                  <a:lnTo>
                    <a:pt x="122" y="45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2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26"/>
                  </a:lnTo>
                  <a:lnTo>
                    <a:pt x="122" y="22"/>
                  </a:lnTo>
                  <a:lnTo>
                    <a:pt x="122" y="15"/>
                  </a:lnTo>
                  <a:lnTo>
                    <a:pt x="119" y="11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1" y="8"/>
                  </a:lnTo>
                  <a:lnTo>
                    <a:pt x="115" y="4"/>
                  </a:lnTo>
                  <a:lnTo>
                    <a:pt x="111" y="0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7" y="8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11"/>
                  </a:lnTo>
                  <a:lnTo>
                    <a:pt x="107" y="11"/>
                  </a:lnTo>
                  <a:lnTo>
                    <a:pt x="107" y="15"/>
                  </a:lnTo>
                  <a:lnTo>
                    <a:pt x="104" y="15"/>
                  </a:lnTo>
                  <a:lnTo>
                    <a:pt x="104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6" y="26"/>
                  </a:lnTo>
                  <a:lnTo>
                    <a:pt x="96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30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82" y="45"/>
                  </a:lnTo>
                  <a:lnTo>
                    <a:pt x="78" y="41"/>
                  </a:lnTo>
                  <a:lnTo>
                    <a:pt x="74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4" y="52"/>
                  </a:lnTo>
                  <a:lnTo>
                    <a:pt x="70" y="56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48"/>
                  </a:lnTo>
                  <a:lnTo>
                    <a:pt x="63" y="56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1" y="63"/>
                  </a:lnTo>
                  <a:lnTo>
                    <a:pt x="41" y="59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9" y="93"/>
                  </a:lnTo>
                  <a:lnTo>
                    <a:pt x="19" y="97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2" y="123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41"/>
                  </a:lnTo>
                  <a:lnTo>
                    <a:pt x="11" y="141"/>
                  </a:lnTo>
                  <a:lnTo>
                    <a:pt x="8" y="141"/>
                  </a:lnTo>
                  <a:lnTo>
                    <a:pt x="4" y="145"/>
                  </a:lnTo>
                  <a:lnTo>
                    <a:pt x="4" y="149"/>
                  </a:lnTo>
                  <a:lnTo>
                    <a:pt x="0" y="152"/>
                  </a:lnTo>
                  <a:lnTo>
                    <a:pt x="4" y="156"/>
                  </a:lnTo>
                  <a:lnTo>
                    <a:pt x="0" y="160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8" y="171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8" y="178"/>
                  </a:lnTo>
                  <a:lnTo>
                    <a:pt x="11" y="174"/>
                  </a:lnTo>
                  <a:lnTo>
                    <a:pt x="8" y="178"/>
                  </a:lnTo>
                  <a:lnTo>
                    <a:pt x="4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4" y="193"/>
                  </a:lnTo>
                  <a:lnTo>
                    <a:pt x="8" y="193"/>
                  </a:lnTo>
                  <a:lnTo>
                    <a:pt x="8" y="197"/>
                  </a:lnTo>
                  <a:lnTo>
                    <a:pt x="8" y="197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22" y="204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12"/>
                  </a:lnTo>
                  <a:close/>
                  <a:moveTo>
                    <a:pt x="100" y="15"/>
                  </a:moveTo>
                  <a:lnTo>
                    <a:pt x="100" y="15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100" y="19"/>
                  </a:moveTo>
                  <a:lnTo>
                    <a:pt x="100" y="19"/>
                  </a:lnTo>
                  <a:lnTo>
                    <a:pt x="100" y="19"/>
                  </a:lnTo>
                  <a:lnTo>
                    <a:pt x="100" y="22"/>
                  </a:lnTo>
                  <a:lnTo>
                    <a:pt x="100" y="19"/>
                  </a:lnTo>
                  <a:lnTo>
                    <a:pt x="100" y="19"/>
                  </a:lnTo>
                  <a:close/>
                  <a:moveTo>
                    <a:pt x="93" y="19"/>
                  </a:moveTo>
                  <a:lnTo>
                    <a:pt x="93" y="19"/>
                  </a:lnTo>
                  <a:lnTo>
                    <a:pt x="93" y="19"/>
                  </a:lnTo>
                  <a:lnTo>
                    <a:pt x="96" y="19"/>
                  </a:lnTo>
                  <a:lnTo>
                    <a:pt x="96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19"/>
                  </a:lnTo>
                  <a:lnTo>
                    <a:pt x="93" y="19"/>
                  </a:lnTo>
                  <a:close/>
                  <a:moveTo>
                    <a:pt x="115" y="78"/>
                  </a:moveTo>
                  <a:lnTo>
                    <a:pt x="115" y="78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9" y="74"/>
                  </a:lnTo>
                  <a:lnTo>
                    <a:pt x="119" y="71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5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4931190" y="3381830"/>
              <a:ext cx="218727" cy="319084"/>
            </a:xfrm>
            <a:custGeom>
              <a:avLst/>
              <a:gdLst>
                <a:gd name="T0" fmla="*/ 30 w 170"/>
                <a:gd name="T1" fmla="*/ 156 h 248"/>
                <a:gd name="T2" fmla="*/ 33 w 170"/>
                <a:gd name="T3" fmla="*/ 148 h 248"/>
                <a:gd name="T4" fmla="*/ 37 w 170"/>
                <a:gd name="T5" fmla="*/ 137 h 248"/>
                <a:gd name="T6" fmla="*/ 37 w 170"/>
                <a:gd name="T7" fmla="*/ 126 h 248"/>
                <a:gd name="T8" fmla="*/ 37 w 170"/>
                <a:gd name="T9" fmla="*/ 119 h 248"/>
                <a:gd name="T10" fmla="*/ 41 w 170"/>
                <a:gd name="T11" fmla="*/ 107 h 248"/>
                <a:gd name="T12" fmla="*/ 41 w 170"/>
                <a:gd name="T13" fmla="*/ 96 h 248"/>
                <a:gd name="T14" fmla="*/ 22 w 170"/>
                <a:gd name="T15" fmla="*/ 89 h 248"/>
                <a:gd name="T16" fmla="*/ 8 w 170"/>
                <a:gd name="T17" fmla="*/ 85 h 248"/>
                <a:gd name="T18" fmla="*/ 0 w 170"/>
                <a:gd name="T19" fmla="*/ 70 h 248"/>
                <a:gd name="T20" fmla="*/ 30 w 170"/>
                <a:gd name="T21" fmla="*/ 59 h 248"/>
                <a:gd name="T22" fmla="*/ 52 w 170"/>
                <a:gd name="T23" fmla="*/ 56 h 248"/>
                <a:gd name="T24" fmla="*/ 59 w 170"/>
                <a:gd name="T25" fmla="*/ 59 h 248"/>
                <a:gd name="T26" fmla="*/ 71 w 170"/>
                <a:gd name="T27" fmla="*/ 67 h 248"/>
                <a:gd name="T28" fmla="*/ 63 w 170"/>
                <a:gd name="T29" fmla="*/ 81 h 248"/>
                <a:gd name="T30" fmla="*/ 71 w 170"/>
                <a:gd name="T31" fmla="*/ 93 h 248"/>
                <a:gd name="T32" fmla="*/ 78 w 170"/>
                <a:gd name="T33" fmla="*/ 100 h 248"/>
                <a:gd name="T34" fmla="*/ 82 w 170"/>
                <a:gd name="T35" fmla="*/ 85 h 248"/>
                <a:gd name="T36" fmla="*/ 85 w 170"/>
                <a:gd name="T37" fmla="*/ 74 h 248"/>
                <a:gd name="T38" fmla="*/ 89 w 170"/>
                <a:gd name="T39" fmla="*/ 67 h 248"/>
                <a:gd name="T40" fmla="*/ 85 w 170"/>
                <a:gd name="T41" fmla="*/ 56 h 248"/>
                <a:gd name="T42" fmla="*/ 74 w 170"/>
                <a:gd name="T43" fmla="*/ 44 h 248"/>
                <a:gd name="T44" fmla="*/ 89 w 170"/>
                <a:gd name="T45" fmla="*/ 15 h 248"/>
                <a:gd name="T46" fmla="*/ 96 w 170"/>
                <a:gd name="T47" fmla="*/ 15 h 248"/>
                <a:gd name="T48" fmla="*/ 108 w 170"/>
                <a:gd name="T49" fmla="*/ 15 h 248"/>
                <a:gd name="T50" fmla="*/ 115 w 170"/>
                <a:gd name="T51" fmla="*/ 15 h 248"/>
                <a:gd name="T52" fmla="*/ 126 w 170"/>
                <a:gd name="T53" fmla="*/ 11 h 248"/>
                <a:gd name="T54" fmla="*/ 137 w 170"/>
                <a:gd name="T55" fmla="*/ 11 h 248"/>
                <a:gd name="T56" fmla="*/ 152 w 170"/>
                <a:gd name="T57" fmla="*/ 7 h 248"/>
                <a:gd name="T58" fmla="*/ 163 w 170"/>
                <a:gd name="T59" fmla="*/ 0 h 248"/>
                <a:gd name="T60" fmla="*/ 170 w 170"/>
                <a:gd name="T61" fmla="*/ 4 h 248"/>
                <a:gd name="T62" fmla="*/ 167 w 170"/>
                <a:gd name="T63" fmla="*/ 15 h 248"/>
                <a:gd name="T64" fmla="*/ 167 w 170"/>
                <a:gd name="T65" fmla="*/ 26 h 248"/>
                <a:gd name="T66" fmla="*/ 167 w 170"/>
                <a:gd name="T67" fmla="*/ 37 h 248"/>
                <a:gd name="T68" fmla="*/ 163 w 170"/>
                <a:gd name="T69" fmla="*/ 56 h 248"/>
                <a:gd name="T70" fmla="*/ 170 w 170"/>
                <a:gd name="T71" fmla="*/ 63 h 248"/>
                <a:gd name="T72" fmla="*/ 163 w 170"/>
                <a:gd name="T73" fmla="*/ 67 h 248"/>
                <a:gd name="T74" fmla="*/ 163 w 170"/>
                <a:gd name="T75" fmla="*/ 74 h 248"/>
                <a:gd name="T76" fmla="*/ 156 w 170"/>
                <a:gd name="T77" fmla="*/ 85 h 248"/>
                <a:gd name="T78" fmla="*/ 141 w 170"/>
                <a:gd name="T79" fmla="*/ 96 h 248"/>
                <a:gd name="T80" fmla="*/ 111 w 170"/>
                <a:gd name="T81" fmla="*/ 107 h 248"/>
                <a:gd name="T82" fmla="*/ 104 w 170"/>
                <a:gd name="T83" fmla="*/ 111 h 248"/>
                <a:gd name="T84" fmla="*/ 93 w 170"/>
                <a:gd name="T85" fmla="*/ 122 h 248"/>
                <a:gd name="T86" fmla="*/ 78 w 170"/>
                <a:gd name="T87" fmla="*/ 133 h 248"/>
                <a:gd name="T88" fmla="*/ 67 w 170"/>
                <a:gd name="T89" fmla="*/ 137 h 248"/>
                <a:gd name="T90" fmla="*/ 67 w 170"/>
                <a:gd name="T91" fmla="*/ 145 h 248"/>
                <a:gd name="T92" fmla="*/ 67 w 170"/>
                <a:gd name="T93" fmla="*/ 159 h 248"/>
                <a:gd name="T94" fmla="*/ 71 w 170"/>
                <a:gd name="T95" fmla="*/ 178 h 248"/>
                <a:gd name="T96" fmla="*/ 78 w 170"/>
                <a:gd name="T97" fmla="*/ 178 h 248"/>
                <a:gd name="T98" fmla="*/ 74 w 170"/>
                <a:gd name="T99" fmla="*/ 189 h 248"/>
                <a:gd name="T100" fmla="*/ 71 w 170"/>
                <a:gd name="T101" fmla="*/ 200 h 248"/>
                <a:gd name="T102" fmla="*/ 71 w 170"/>
                <a:gd name="T103" fmla="*/ 211 h 248"/>
                <a:gd name="T104" fmla="*/ 30 w 170"/>
                <a:gd name="T105" fmla="*/ 230 h 248"/>
                <a:gd name="T106" fmla="*/ 22 w 170"/>
                <a:gd name="T107" fmla="*/ 237 h 248"/>
                <a:gd name="T108" fmla="*/ 30 w 170"/>
                <a:gd name="T109" fmla="*/ 241 h 248"/>
                <a:gd name="T110" fmla="*/ 30 w 170"/>
                <a:gd name="T111" fmla="*/ 248 h 248"/>
                <a:gd name="T112" fmla="*/ 19 w 170"/>
                <a:gd name="T113" fmla="*/ 248 h 248"/>
                <a:gd name="T114" fmla="*/ 15 w 170"/>
                <a:gd name="T115" fmla="*/ 237 h 248"/>
                <a:gd name="T116" fmla="*/ 15 w 170"/>
                <a:gd name="T117" fmla="*/ 222 h 248"/>
                <a:gd name="T118" fmla="*/ 15 w 170"/>
                <a:gd name="T119" fmla="*/ 200 h 248"/>
                <a:gd name="T120" fmla="*/ 11 w 170"/>
                <a:gd name="T121" fmla="*/ 18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0" h="248">
                  <a:moveTo>
                    <a:pt x="11" y="182"/>
                  </a:moveTo>
                  <a:lnTo>
                    <a:pt x="30" y="167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30" y="148"/>
                  </a:lnTo>
                  <a:lnTo>
                    <a:pt x="33" y="148"/>
                  </a:lnTo>
                  <a:lnTo>
                    <a:pt x="33" y="148"/>
                  </a:lnTo>
                  <a:lnTo>
                    <a:pt x="37" y="145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2"/>
                  </a:lnTo>
                  <a:lnTo>
                    <a:pt x="37" y="119"/>
                  </a:lnTo>
                  <a:lnTo>
                    <a:pt x="41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1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26" y="89"/>
                  </a:lnTo>
                  <a:lnTo>
                    <a:pt x="22" y="89"/>
                  </a:lnTo>
                  <a:lnTo>
                    <a:pt x="22" y="85"/>
                  </a:lnTo>
                  <a:lnTo>
                    <a:pt x="15" y="85"/>
                  </a:lnTo>
                  <a:lnTo>
                    <a:pt x="11" y="81"/>
                  </a:lnTo>
                  <a:lnTo>
                    <a:pt x="11" y="85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67" y="70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3" y="85"/>
                  </a:lnTo>
                  <a:lnTo>
                    <a:pt x="63" y="89"/>
                  </a:lnTo>
                  <a:lnTo>
                    <a:pt x="67" y="89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82" y="93"/>
                  </a:lnTo>
                  <a:lnTo>
                    <a:pt x="82" y="89"/>
                  </a:lnTo>
                  <a:lnTo>
                    <a:pt x="82" y="85"/>
                  </a:lnTo>
                  <a:lnTo>
                    <a:pt x="85" y="85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74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89" y="63"/>
                  </a:lnTo>
                  <a:lnTo>
                    <a:pt x="89" y="59"/>
                  </a:lnTo>
                  <a:lnTo>
                    <a:pt x="85" y="56"/>
                  </a:lnTo>
                  <a:lnTo>
                    <a:pt x="85" y="5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67" y="41"/>
                  </a:lnTo>
                  <a:lnTo>
                    <a:pt x="67" y="30"/>
                  </a:lnTo>
                  <a:lnTo>
                    <a:pt x="71" y="15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5" y="15"/>
                  </a:lnTo>
                  <a:lnTo>
                    <a:pt x="115" y="18"/>
                  </a:lnTo>
                  <a:lnTo>
                    <a:pt x="119" y="15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3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45" y="7"/>
                  </a:lnTo>
                  <a:lnTo>
                    <a:pt x="148" y="11"/>
                  </a:lnTo>
                  <a:lnTo>
                    <a:pt x="148" y="7"/>
                  </a:lnTo>
                  <a:lnTo>
                    <a:pt x="152" y="7"/>
                  </a:lnTo>
                  <a:lnTo>
                    <a:pt x="156" y="7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6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67" y="33"/>
                  </a:lnTo>
                  <a:lnTo>
                    <a:pt x="167" y="33"/>
                  </a:lnTo>
                  <a:lnTo>
                    <a:pt x="167" y="37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70" y="56"/>
                  </a:lnTo>
                  <a:lnTo>
                    <a:pt x="170" y="63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3" y="67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7" y="70"/>
                  </a:lnTo>
                  <a:lnTo>
                    <a:pt x="163" y="74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6" y="85"/>
                  </a:lnTo>
                  <a:lnTo>
                    <a:pt x="152" y="85"/>
                  </a:lnTo>
                  <a:lnTo>
                    <a:pt x="152" y="89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30" y="104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19" y="104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0" y="119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89" y="126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8" y="137"/>
                  </a:lnTo>
                  <a:lnTo>
                    <a:pt x="71" y="137"/>
                  </a:lnTo>
                  <a:lnTo>
                    <a:pt x="71" y="141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5"/>
                  </a:lnTo>
                  <a:lnTo>
                    <a:pt x="67" y="145"/>
                  </a:lnTo>
                  <a:lnTo>
                    <a:pt x="67" y="148"/>
                  </a:lnTo>
                  <a:lnTo>
                    <a:pt x="63" y="148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67" y="159"/>
                  </a:lnTo>
                  <a:lnTo>
                    <a:pt x="71" y="159"/>
                  </a:lnTo>
                  <a:lnTo>
                    <a:pt x="71" y="163"/>
                  </a:lnTo>
                  <a:lnTo>
                    <a:pt x="71" y="167"/>
                  </a:lnTo>
                  <a:lnTo>
                    <a:pt x="74" y="171"/>
                  </a:lnTo>
                  <a:lnTo>
                    <a:pt x="71" y="178"/>
                  </a:lnTo>
                  <a:lnTo>
                    <a:pt x="74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74" y="174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82"/>
                  </a:lnTo>
                  <a:lnTo>
                    <a:pt x="74" y="185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3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1" y="200"/>
                  </a:lnTo>
                  <a:lnTo>
                    <a:pt x="71" y="200"/>
                  </a:lnTo>
                  <a:lnTo>
                    <a:pt x="71" y="204"/>
                  </a:lnTo>
                  <a:lnTo>
                    <a:pt x="74" y="200"/>
                  </a:lnTo>
                  <a:lnTo>
                    <a:pt x="74" y="204"/>
                  </a:lnTo>
                  <a:lnTo>
                    <a:pt x="74" y="208"/>
                  </a:lnTo>
                  <a:lnTo>
                    <a:pt x="71" y="211"/>
                  </a:lnTo>
                  <a:lnTo>
                    <a:pt x="67" y="215"/>
                  </a:lnTo>
                  <a:lnTo>
                    <a:pt x="56" y="219"/>
                  </a:lnTo>
                  <a:lnTo>
                    <a:pt x="41" y="222"/>
                  </a:lnTo>
                  <a:lnTo>
                    <a:pt x="37" y="226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4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30" y="237"/>
                  </a:lnTo>
                  <a:lnTo>
                    <a:pt x="30" y="241"/>
                  </a:lnTo>
                  <a:lnTo>
                    <a:pt x="30" y="245"/>
                  </a:lnTo>
                  <a:lnTo>
                    <a:pt x="30" y="248"/>
                  </a:lnTo>
                  <a:lnTo>
                    <a:pt x="30" y="248"/>
                  </a:lnTo>
                  <a:lnTo>
                    <a:pt x="26" y="248"/>
                  </a:lnTo>
                  <a:lnTo>
                    <a:pt x="19" y="248"/>
                  </a:lnTo>
                  <a:lnTo>
                    <a:pt x="19" y="248"/>
                  </a:lnTo>
                  <a:lnTo>
                    <a:pt x="19" y="248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1"/>
                  </a:lnTo>
                  <a:lnTo>
                    <a:pt x="19" y="241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5" y="234"/>
                  </a:lnTo>
                  <a:lnTo>
                    <a:pt x="15" y="226"/>
                  </a:lnTo>
                  <a:lnTo>
                    <a:pt x="15" y="222"/>
                  </a:lnTo>
                  <a:lnTo>
                    <a:pt x="15" y="211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5" y="200"/>
                  </a:lnTo>
                  <a:lnTo>
                    <a:pt x="15" y="196"/>
                  </a:lnTo>
                  <a:lnTo>
                    <a:pt x="11" y="193"/>
                  </a:lnTo>
                  <a:lnTo>
                    <a:pt x="11" y="185"/>
                  </a:lnTo>
                  <a:lnTo>
                    <a:pt x="11" y="182"/>
                  </a:lnTo>
                  <a:lnTo>
                    <a:pt x="11" y="1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4926044" y="3682902"/>
              <a:ext cx="29593" cy="28306"/>
            </a:xfrm>
            <a:custGeom>
              <a:avLst/>
              <a:gdLst>
                <a:gd name="T0" fmla="*/ 19 w 23"/>
                <a:gd name="T1" fmla="*/ 3 h 22"/>
                <a:gd name="T2" fmla="*/ 19 w 23"/>
                <a:gd name="T3" fmla="*/ 3 h 22"/>
                <a:gd name="T4" fmla="*/ 19 w 23"/>
                <a:gd name="T5" fmla="*/ 3 h 22"/>
                <a:gd name="T6" fmla="*/ 23 w 23"/>
                <a:gd name="T7" fmla="*/ 7 h 22"/>
                <a:gd name="T8" fmla="*/ 23 w 23"/>
                <a:gd name="T9" fmla="*/ 7 h 22"/>
                <a:gd name="T10" fmla="*/ 23 w 23"/>
                <a:gd name="T11" fmla="*/ 11 h 22"/>
                <a:gd name="T12" fmla="*/ 23 w 23"/>
                <a:gd name="T13" fmla="*/ 11 h 22"/>
                <a:gd name="T14" fmla="*/ 23 w 23"/>
                <a:gd name="T15" fmla="*/ 14 h 22"/>
                <a:gd name="T16" fmla="*/ 23 w 23"/>
                <a:gd name="T17" fmla="*/ 14 h 22"/>
                <a:gd name="T18" fmla="*/ 23 w 23"/>
                <a:gd name="T19" fmla="*/ 14 h 22"/>
                <a:gd name="T20" fmla="*/ 19 w 23"/>
                <a:gd name="T21" fmla="*/ 14 h 22"/>
                <a:gd name="T22" fmla="*/ 19 w 23"/>
                <a:gd name="T23" fmla="*/ 18 h 22"/>
                <a:gd name="T24" fmla="*/ 19 w 23"/>
                <a:gd name="T25" fmla="*/ 22 h 22"/>
                <a:gd name="T26" fmla="*/ 15 w 23"/>
                <a:gd name="T27" fmla="*/ 22 h 22"/>
                <a:gd name="T28" fmla="*/ 12 w 23"/>
                <a:gd name="T29" fmla="*/ 22 h 22"/>
                <a:gd name="T30" fmla="*/ 4 w 23"/>
                <a:gd name="T31" fmla="*/ 18 h 22"/>
                <a:gd name="T32" fmla="*/ 4 w 23"/>
                <a:gd name="T33" fmla="*/ 14 h 22"/>
                <a:gd name="T34" fmla="*/ 0 w 23"/>
                <a:gd name="T35" fmla="*/ 14 h 22"/>
                <a:gd name="T36" fmla="*/ 0 w 23"/>
                <a:gd name="T37" fmla="*/ 11 h 22"/>
                <a:gd name="T38" fmla="*/ 0 w 23"/>
                <a:gd name="T39" fmla="*/ 7 h 22"/>
                <a:gd name="T40" fmla="*/ 4 w 23"/>
                <a:gd name="T41" fmla="*/ 3 h 22"/>
                <a:gd name="T42" fmla="*/ 8 w 23"/>
                <a:gd name="T43" fmla="*/ 0 h 22"/>
                <a:gd name="T44" fmla="*/ 8 w 23"/>
                <a:gd name="T45" fmla="*/ 0 h 22"/>
                <a:gd name="T46" fmla="*/ 12 w 23"/>
                <a:gd name="T47" fmla="*/ 0 h 22"/>
                <a:gd name="T48" fmla="*/ 15 w 23"/>
                <a:gd name="T49" fmla="*/ 3 h 22"/>
                <a:gd name="T50" fmla="*/ 19 w 23"/>
                <a:gd name="T51" fmla="*/ 3 h 22"/>
                <a:gd name="T52" fmla="*/ 19 w 23"/>
                <a:gd name="T5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2">
                  <a:moveTo>
                    <a:pt x="19" y="3"/>
                  </a:moveTo>
                  <a:lnTo>
                    <a:pt x="19" y="3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0" name="Freeform 152"/>
            <p:cNvSpPr>
              <a:spLocks noEditPoints="1"/>
            </p:cNvSpPr>
            <p:nvPr/>
          </p:nvSpPr>
          <p:spPr bwMode="auto">
            <a:xfrm>
              <a:off x="4626258" y="3610850"/>
              <a:ext cx="343531" cy="262473"/>
            </a:xfrm>
            <a:custGeom>
              <a:avLst/>
              <a:gdLst>
                <a:gd name="T0" fmla="*/ 4 w 267"/>
                <a:gd name="T1" fmla="*/ 96 h 204"/>
                <a:gd name="T2" fmla="*/ 15 w 267"/>
                <a:gd name="T3" fmla="*/ 96 h 204"/>
                <a:gd name="T4" fmla="*/ 30 w 267"/>
                <a:gd name="T5" fmla="*/ 104 h 204"/>
                <a:gd name="T6" fmla="*/ 41 w 267"/>
                <a:gd name="T7" fmla="*/ 108 h 204"/>
                <a:gd name="T8" fmla="*/ 48 w 267"/>
                <a:gd name="T9" fmla="*/ 100 h 204"/>
                <a:gd name="T10" fmla="*/ 67 w 267"/>
                <a:gd name="T11" fmla="*/ 48 h 204"/>
                <a:gd name="T12" fmla="*/ 71 w 267"/>
                <a:gd name="T13" fmla="*/ 70 h 204"/>
                <a:gd name="T14" fmla="*/ 85 w 267"/>
                <a:gd name="T15" fmla="*/ 70 h 204"/>
                <a:gd name="T16" fmla="*/ 104 w 267"/>
                <a:gd name="T17" fmla="*/ 59 h 204"/>
                <a:gd name="T18" fmla="*/ 122 w 267"/>
                <a:gd name="T19" fmla="*/ 52 h 204"/>
                <a:gd name="T20" fmla="*/ 137 w 267"/>
                <a:gd name="T21" fmla="*/ 56 h 204"/>
                <a:gd name="T22" fmla="*/ 152 w 267"/>
                <a:gd name="T23" fmla="*/ 56 h 204"/>
                <a:gd name="T24" fmla="*/ 152 w 267"/>
                <a:gd name="T25" fmla="*/ 44 h 204"/>
                <a:gd name="T26" fmla="*/ 163 w 267"/>
                <a:gd name="T27" fmla="*/ 37 h 204"/>
                <a:gd name="T28" fmla="*/ 171 w 267"/>
                <a:gd name="T29" fmla="*/ 30 h 204"/>
                <a:gd name="T30" fmla="*/ 178 w 267"/>
                <a:gd name="T31" fmla="*/ 18 h 204"/>
                <a:gd name="T32" fmla="*/ 185 w 267"/>
                <a:gd name="T33" fmla="*/ 15 h 204"/>
                <a:gd name="T34" fmla="*/ 196 w 267"/>
                <a:gd name="T35" fmla="*/ 7 h 204"/>
                <a:gd name="T36" fmla="*/ 208 w 267"/>
                <a:gd name="T37" fmla="*/ 4 h 204"/>
                <a:gd name="T38" fmla="*/ 219 w 267"/>
                <a:gd name="T39" fmla="*/ 0 h 204"/>
                <a:gd name="T40" fmla="*/ 233 w 267"/>
                <a:gd name="T41" fmla="*/ 4 h 204"/>
                <a:gd name="T42" fmla="*/ 248 w 267"/>
                <a:gd name="T43" fmla="*/ 7 h 204"/>
                <a:gd name="T44" fmla="*/ 252 w 267"/>
                <a:gd name="T45" fmla="*/ 26 h 204"/>
                <a:gd name="T46" fmla="*/ 252 w 267"/>
                <a:gd name="T47" fmla="*/ 56 h 204"/>
                <a:gd name="T48" fmla="*/ 241 w 267"/>
                <a:gd name="T49" fmla="*/ 56 h 204"/>
                <a:gd name="T50" fmla="*/ 237 w 267"/>
                <a:gd name="T51" fmla="*/ 70 h 204"/>
                <a:gd name="T52" fmla="*/ 252 w 267"/>
                <a:gd name="T53" fmla="*/ 74 h 204"/>
                <a:gd name="T54" fmla="*/ 267 w 267"/>
                <a:gd name="T55" fmla="*/ 70 h 204"/>
                <a:gd name="T56" fmla="*/ 263 w 267"/>
                <a:gd name="T57" fmla="*/ 85 h 204"/>
                <a:gd name="T58" fmla="*/ 252 w 267"/>
                <a:gd name="T59" fmla="*/ 104 h 204"/>
                <a:gd name="T60" fmla="*/ 241 w 267"/>
                <a:gd name="T61" fmla="*/ 111 h 204"/>
                <a:gd name="T62" fmla="*/ 230 w 267"/>
                <a:gd name="T63" fmla="*/ 122 h 204"/>
                <a:gd name="T64" fmla="*/ 211 w 267"/>
                <a:gd name="T65" fmla="*/ 148 h 204"/>
                <a:gd name="T66" fmla="*/ 185 w 267"/>
                <a:gd name="T67" fmla="*/ 167 h 204"/>
                <a:gd name="T68" fmla="*/ 167 w 267"/>
                <a:gd name="T69" fmla="*/ 182 h 204"/>
                <a:gd name="T70" fmla="*/ 152 w 267"/>
                <a:gd name="T71" fmla="*/ 185 h 204"/>
                <a:gd name="T72" fmla="*/ 141 w 267"/>
                <a:gd name="T73" fmla="*/ 193 h 204"/>
                <a:gd name="T74" fmla="*/ 130 w 267"/>
                <a:gd name="T75" fmla="*/ 193 h 204"/>
                <a:gd name="T76" fmla="*/ 104 w 267"/>
                <a:gd name="T77" fmla="*/ 193 h 204"/>
                <a:gd name="T78" fmla="*/ 89 w 267"/>
                <a:gd name="T79" fmla="*/ 193 h 204"/>
                <a:gd name="T80" fmla="*/ 82 w 267"/>
                <a:gd name="T81" fmla="*/ 197 h 204"/>
                <a:gd name="T82" fmla="*/ 63 w 267"/>
                <a:gd name="T83" fmla="*/ 197 h 204"/>
                <a:gd name="T84" fmla="*/ 52 w 267"/>
                <a:gd name="T85" fmla="*/ 204 h 204"/>
                <a:gd name="T86" fmla="*/ 37 w 267"/>
                <a:gd name="T87" fmla="*/ 197 h 204"/>
                <a:gd name="T88" fmla="*/ 30 w 267"/>
                <a:gd name="T89" fmla="*/ 193 h 204"/>
                <a:gd name="T90" fmla="*/ 26 w 267"/>
                <a:gd name="T91" fmla="*/ 189 h 204"/>
                <a:gd name="T92" fmla="*/ 19 w 267"/>
                <a:gd name="T93" fmla="*/ 171 h 204"/>
                <a:gd name="T94" fmla="*/ 26 w 267"/>
                <a:gd name="T95" fmla="*/ 167 h 204"/>
                <a:gd name="T96" fmla="*/ 19 w 267"/>
                <a:gd name="T97" fmla="*/ 145 h 204"/>
                <a:gd name="T98" fmla="*/ 8 w 267"/>
                <a:gd name="T99" fmla="*/ 108 h 204"/>
                <a:gd name="T100" fmla="*/ 174 w 267"/>
                <a:gd name="T101" fmla="*/ 130 h 204"/>
                <a:gd name="T102" fmla="*/ 185 w 267"/>
                <a:gd name="T103" fmla="*/ 133 h 204"/>
                <a:gd name="T104" fmla="*/ 196 w 267"/>
                <a:gd name="T105" fmla="*/ 126 h 204"/>
                <a:gd name="T106" fmla="*/ 200 w 267"/>
                <a:gd name="T107" fmla="*/ 119 h 204"/>
                <a:gd name="T108" fmla="*/ 200 w 267"/>
                <a:gd name="T109" fmla="*/ 104 h 204"/>
                <a:gd name="T110" fmla="*/ 193 w 267"/>
                <a:gd name="T111" fmla="*/ 100 h 204"/>
                <a:gd name="T112" fmla="*/ 178 w 267"/>
                <a:gd name="T113" fmla="*/ 108 h 204"/>
                <a:gd name="T114" fmla="*/ 174 w 267"/>
                <a:gd name="T115" fmla="*/ 12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7" h="204">
                  <a:moveTo>
                    <a:pt x="0" y="100"/>
                  </a:moveTo>
                  <a:lnTo>
                    <a:pt x="4" y="100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5" y="93"/>
                  </a:lnTo>
                  <a:lnTo>
                    <a:pt x="15" y="96"/>
                  </a:lnTo>
                  <a:lnTo>
                    <a:pt x="15" y="104"/>
                  </a:lnTo>
                  <a:lnTo>
                    <a:pt x="22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7" y="104"/>
                  </a:lnTo>
                  <a:lnTo>
                    <a:pt x="37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4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44"/>
                  </a:lnTo>
                  <a:lnTo>
                    <a:pt x="67" y="48"/>
                  </a:lnTo>
                  <a:lnTo>
                    <a:pt x="67" y="52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4" y="70"/>
                  </a:lnTo>
                  <a:lnTo>
                    <a:pt x="78" y="70"/>
                  </a:lnTo>
                  <a:lnTo>
                    <a:pt x="82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0" y="63"/>
                  </a:lnTo>
                  <a:lnTo>
                    <a:pt x="104" y="59"/>
                  </a:lnTo>
                  <a:lnTo>
                    <a:pt x="108" y="52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30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7" y="56"/>
                  </a:lnTo>
                  <a:lnTo>
                    <a:pt x="141" y="56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1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63" y="37"/>
                  </a:lnTo>
                  <a:lnTo>
                    <a:pt x="163" y="37"/>
                  </a:lnTo>
                  <a:lnTo>
                    <a:pt x="163" y="37"/>
                  </a:lnTo>
                  <a:lnTo>
                    <a:pt x="167" y="33"/>
                  </a:lnTo>
                  <a:lnTo>
                    <a:pt x="167" y="33"/>
                  </a:lnTo>
                  <a:lnTo>
                    <a:pt x="171" y="33"/>
                  </a:lnTo>
                  <a:lnTo>
                    <a:pt x="171" y="30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1" y="26"/>
                  </a:lnTo>
                  <a:lnTo>
                    <a:pt x="171" y="22"/>
                  </a:lnTo>
                  <a:lnTo>
                    <a:pt x="178" y="18"/>
                  </a:lnTo>
                  <a:lnTo>
                    <a:pt x="178" y="18"/>
                  </a:lnTo>
                  <a:lnTo>
                    <a:pt x="182" y="18"/>
                  </a:lnTo>
                  <a:lnTo>
                    <a:pt x="182" y="15"/>
                  </a:lnTo>
                  <a:lnTo>
                    <a:pt x="185" y="15"/>
                  </a:lnTo>
                  <a:lnTo>
                    <a:pt x="185" y="15"/>
                  </a:lnTo>
                  <a:lnTo>
                    <a:pt x="185" y="11"/>
                  </a:lnTo>
                  <a:lnTo>
                    <a:pt x="189" y="11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200" y="7"/>
                  </a:lnTo>
                  <a:lnTo>
                    <a:pt x="204" y="7"/>
                  </a:lnTo>
                  <a:lnTo>
                    <a:pt x="204" y="4"/>
                  </a:lnTo>
                  <a:lnTo>
                    <a:pt x="208" y="4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9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30" y="4"/>
                  </a:lnTo>
                  <a:lnTo>
                    <a:pt x="233" y="4"/>
                  </a:lnTo>
                  <a:lnTo>
                    <a:pt x="233" y="4"/>
                  </a:lnTo>
                  <a:lnTo>
                    <a:pt x="237" y="0"/>
                  </a:lnTo>
                  <a:lnTo>
                    <a:pt x="245" y="4"/>
                  </a:lnTo>
                  <a:lnTo>
                    <a:pt x="248" y="4"/>
                  </a:lnTo>
                  <a:lnTo>
                    <a:pt x="248" y="7"/>
                  </a:lnTo>
                  <a:lnTo>
                    <a:pt x="248" y="15"/>
                  </a:lnTo>
                  <a:lnTo>
                    <a:pt x="252" y="18"/>
                  </a:lnTo>
                  <a:lnTo>
                    <a:pt x="252" y="22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2" y="30"/>
                  </a:lnTo>
                  <a:lnTo>
                    <a:pt x="252" y="33"/>
                  </a:lnTo>
                  <a:lnTo>
                    <a:pt x="252" y="44"/>
                  </a:lnTo>
                  <a:lnTo>
                    <a:pt x="252" y="48"/>
                  </a:lnTo>
                  <a:lnTo>
                    <a:pt x="252" y="56"/>
                  </a:lnTo>
                  <a:lnTo>
                    <a:pt x="252" y="59"/>
                  </a:lnTo>
                  <a:lnTo>
                    <a:pt x="248" y="59"/>
                  </a:lnTo>
                  <a:lnTo>
                    <a:pt x="245" y="56"/>
                  </a:lnTo>
                  <a:lnTo>
                    <a:pt x="241" y="56"/>
                  </a:lnTo>
                  <a:lnTo>
                    <a:pt x="241" y="56"/>
                  </a:lnTo>
                  <a:lnTo>
                    <a:pt x="237" y="59"/>
                  </a:lnTo>
                  <a:lnTo>
                    <a:pt x="233" y="63"/>
                  </a:lnTo>
                  <a:lnTo>
                    <a:pt x="233" y="67"/>
                  </a:lnTo>
                  <a:lnTo>
                    <a:pt x="233" y="70"/>
                  </a:lnTo>
                  <a:lnTo>
                    <a:pt x="237" y="70"/>
                  </a:lnTo>
                  <a:lnTo>
                    <a:pt x="237" y="74"/>
                  </a:lnTo>
                  <a:lnTo>
                    <a:pt x="245" y="78"/>
                  </a:lnTo>
                  <a:lnTo>
                    <a:pt x="248" y="78"/>
                  </a:lnTo>
                  <a:lnTo>
                    <a:pt x="252" y="78"/>
                  </a:lnTo>
                  <a:lnTo>
                    <a:pt x="252" y="74"/>
                  </a:lnTo>
                  <a:lnTo>
                    <a:pt x="252" y="70"/>
                  </a:lnTo>
                  <a:lnTo>
                    <a:pt x="256" y="70"/>
                  </a:lnTo>
                  <a:lnTo>
                    <a:pt x="256" y="70"/>
                  </a:lnTo>
                  <a:lnTo>
                    <a:pt x="263" y="70"/>
                  </a:lnTo>
                  <a:lnTo>
                    <a:pt x="267" y="70"/>
                  </a:lnTo>
                  <a:lnTo>
                    <a:pt x="267" y="70"/>
                  </a:lnTo>
                  <a:lnTo>
                    <a:pt x="263" y="74"/>
                  </a:lnTo>
                  <a:lnTo>
                    <a:pt x="267" y="74"/>
                  </a:lnTo>
                  <a:lnTo>
                    <a:pt x="263" y="82"/>
                  </a:lnTo>
                  <a:lnTo>
                    <a:pt x="263" y="85"/>
                  </a:lnTo>
                  <a:lnTo>
                    <a:pt x="259" y="89"/>
                  </a:lnTo>
                  <a:lnTo>
                    <a:pt x="259" y="96"/>
                  </a:lnTo>
                  <a:lnTo>
                    <a:pt x="256" y="96"/>
                  </a:lnTo>
                  <a:lnTo>
                    <a:pt x="256" y="100"/>
                  </a:lnTo>
                  <a:lnTo>
                    <a:pt x="252" y="104"/>
                  </a:lnTo>
                  <a:lnTo>
                    <a:pt x="248" y="104"/>
                  </a:lnTo>
                  <a:lnTo>
                    <a:pt x="248" y="108"/>
                  </a:lnTo>
                  <a:lnTo>
                    <a:pt x="245" y="108"/>
                  </a:lnTo>
                  <a:lnTo>
                    <a:pt x="245" y="111"/>
                  </a:lnTo>
                  <a:lnTo>
                    <a:pt x="241" y="111"/>
                  </a:lnTo>
                  <a:lnTo>
                    <a:pt x="237" y="115"/>
                  </a:lnTo>
                  <a:lnTo>
                    <a:pt x="233" y="119"/>
                  </a:lnTo>
                  <a:lnTo>
                    <a:pt x="233" y="119"/>
                  </a:lnTo>
                  <a:lnTo>
                    <a:pt x="233" y="122"/>
                  </a:lnTo>
                  <a:lnTo>
                    <a:pt x="230" y="122"/>
                  </a:lnTo>
                  <a:lnTo>
                    <a:pt x="226" y="126"/>
                  </a:lnTo>
                  <a:lnTo>
                    <a:pt x="219" y="137"/>
                  </a:lnTo>
                  <a:lnTo>
                    <a:pt x="215" y="141"/>
                  </a:lnTo>
                  <a:lnTo>
                    <a:pt x="215" y="148"/>
                  </a:lnTo>
                  <a:lnTo>
                    <a:pt x="211" y="148"/>
                  </a:lnTo>
                  <a:lnTo>
                    <a:pt x="208" y="152"/>
                  </a:lnTo>
                  <a:lnTo>
                    <a:pt x="208" y="152"/>
                  </a:lnTo>
                  <a:lnTo>
                    <a:pt x="204" y="152"/>
                  </a:lnTo>
                  <a:lnTo>
                    <a:pt x="189" y="167"/>
                  </a:lnTo>
                  <a:lnTo>
                    <a:pt x="185" y="167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1" y="178"/>
                  </a:lnTo>
                  <a:lnTo>
                    <a:pt x="171" y="182"/>
                  </a:lnTo>
                  <a:lnTo>
                    <a:pt x="167" y="182"/>
                  </a:lnTo>
                  <a:lnTo>
                    <a:pt x="167" y="182"/>
                  </a:lnTo>
                  <a:lnTo>
                    <a:pt x="159" y="185"/>
                  </a:lnTo>
                  <a:lnTo>
                    <a:pt x="156" y="185"/>
                  </a:lnTo>
                  <a:lnTo>
                    <a:pt x="152" y="185"/>
                  </a:lnTo>
                  <a:lnTo>
                    <a:pt x="152" y="185"/>
                  </a:lnTo>
                  <a:lnTo>
                    <a:pt x="145" y="185"/>
                  </a:lnTo>
                  <a:lnTo>
                    <a:pt x="141" y="185"/>
                  </a:lnTo>
                  <a:lnTo>
                    <a:pt x="141" y="189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30" y="189"/>
                  </a:lnTo>
                  <a:lnTo>
                    <a:pt x="126" y="193"/>
                  </a:lnTo>
                  <a:lnTo>
                    <a:pt x="130" y="193"/>
                  </a:lnTo>
                  <a:lnTo>
                    <a:pt x="126" y="197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1" y="189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0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5" y="197"/>
                  </a:lnTo>
                  <a:lnTo>
                    <a:pt x="85" y="193"/>
                  </a:lnTo>
                  <a:lnTo>
                    <a:pt x="82" y="193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67" y="197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59" y="197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48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37" y="197"/>
                  </a:lnTo>
                  <a:lnTo>
                    <a:pt x="37" y="197"/>
                  </a:lnTo>
                  <a:lnTo>
                    <a:pt x="34" y="197"/>
                  </a:lnTo>
                  <a:lnTo>
                    <a:pt x="34" y="197"/>
                  </a:lnTo>
                  <a:lnTo>
                    <a:pt x="34" y="197"/>
                  </a:lnTo>
                  <a:lnTo>
                    <a:pt x="34" y="193"/>
                  </a:lnTo>
                  <a:lnTo>
                    <a:pt x="30" y="193"/>
                  </a:lnTo>
                  <a:lnTo>
                    <a:pt x="26" y="193"/>
                  </a:lnTo>
                  <a:lnTo>
                    <a:pt x="26" y="197"/>
                  </a:lnTo>
                  <a:lnTo>
                    <a:pt x="22" y="197"/>
                  </a:lnTo>
                  <a:lnTo>
                    <a:pt x="22" y="193"/>
                  </a:lnTo>
                  <a:lnTo>
                    <a:pt x="26" y="189"/>
                  </a:lnTo>
                  <a:lnTo>
                    <a:pt x="22" y="185"/>
                  </a:lnTo>
                  <a:lnTo>
                    <a:pt x="26" y="182"/>
                  </a:lnTo>
                  <a:lnTo>
                    <a:pt x="22" y="178"/>
                  </a:lnTo>
                  <a:lnTo>
                    <a:pt x="22" y="174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6" y="167"/>
                  </a:lnTo>
                  <a:lnTo>
                    <a:pt x="26" y="163"/>
                  </a:lnTo>
                  <a:lnTo>
                    <a:pt x="22" y="156"/>
                  </a:lnTo>
                  <a:lnTo>
                    <a:pt x="26" y="156"/>
                  </a:lnTo>
                  <a:lnTo>
                    <a:pt x="19" y="148"/>
                  </a:lnTo>
                  <a:lnTo>
                    <a:pt x="19" y="145"/>
                  </a:lnTo>
                  <a:lnTo>
                    <a:pt x="15" y="137"/>
                  </a:lnTo>
                  <a:lnTo>
                    <a:pt x="11" y="130"/>
                  </a:lnTo>
                  <a:lnTo>
                    <a:pt x="8" y="122"/>
                  </a:lnTo>
                  <a:lnTo>
                    <a:pt x="11" y="119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174" y="130"/>
                  </a:moveTo>
                  <a:lnTo>
                    <a:pt x="178" y="130"/>
                  </a:lnTo>
                  <a:lnTo>
                    <a:pt x="178" y="133"/>
                  </a:lnTo>
                  <a:lnTo>
                    <a:pt x="182" y="133"/>
                  </a:lnTo>
                  <a:lnTo>
                    <a:pt x="185" y="133"/>
                  </a:lnTo>
                  <a:lnTo>
                    <a:pt x="185" y="133"/>
                  </a:lnTo>
                  <a:lnTo>
                    <a:pt x="189" y="130"/>
                  </a:lnTo>
                  <a:lnTo>
                    <a:pt x="189" y="126"/>
                  </a:lnTo>
                  <a:lnTo>
                    <a:pt x="193" y="126"/>
                  </a:lnTo>
                  <a:lnTo>
                    <a:pt x="193" y="126"/>
                  </a:lnTo>
                  <a:lnTo>
                    <a:pt x="196" y="126"/>
                  </a:lnTo>
                  <a:lnTo>
                    <a:pt x="200" y="126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4" y="119"/>
                  </a:lnTo>
                  <a:lnTo>
                    <a:pt x="208" y="115"/>
                  </a:lnTo>
                  <a:lnTo>
                    <a:pt x="208" y="111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5" y="104"/>
                  </a:lnTo>
                  <a:lnTo>
                    <a:pt x="182" y="108"/>
                  </a:lnTo>
                  <a:lnTo>
                    <a:pt x="178" y="108"/>
                  </a:lnTo>
                  <a:lnTo>
                    <a:pt x="174" y="115"/>
                  </a:lnTo>
                  <a:lnTo>
                    <a:pt x="171" y="115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74" y="122"/>
                  </a:lnTo>
                  <a:lnTo>
                    <a:pt x="174" y="122"/>
                  </a:lnTo>
                  <a:lnTo>
                    <a:pt x="174" y="126"/>
                  </a:lnTo>
                  <a:lnTo>
                    <a:pt x="174" y="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4846271" y="3739514"/>
              <a:ext cx="47606" cy="42459"/>
            </a:xfrm>
            <a:custGeom>
              <a:avLst/>
              <a:gdLst>
                <a:gd name="T0" fmla="*/ 3 w 37"/>
                <a:gd name="T1" fmla="*/ 30 h 33"/>
                <a:gd name="T2" fmla="*/ 3 w 37"/>
                <a:gd name="T3" fmla="*/ 26 h 33"/>
                <a:gd name="T4" fmla="*/ 3 w 37"/>
                <a:gd name="T5" fmla="*/ 22 h 33"/>
                <a:gd name="T6" fmla="*/ 3 w 37"/>
                <a:gd name="T7" fmla="*/ 22 h 33"/>
                <a:gd name="T8" fmla="*/ 0 w 37"/>
                <a:gd name="T9" fmla="*/ 19 h 33"/>
                <a:gd name="T10" fmla="*/ 0 w 37"/>
                <a:gd name="T11" fmla="*/ 19 h 33"/>
                <a:gd name="T12" fmla="*/ 0 w 37"/>
                <a:gd name="T13" fmla="*/ 15 h 33"/>
                <a:gd name="T14" fmla="*/ 3 w 37"/>
                <a:gd name="T15" fmla="*/ 15 h 33"/>
                <a:gd name="T16" fmla="*/ 7 w 37"/>
                <a:gd name="T17" fmla="*/ 8 h 33"/>
                <a:gd name="T18" fmla="*/ 11 w 37"/>
                <a:gd name="T19" fmla="*/ 8 h 33"/>
                <a:gd name="T20" fmla="*/ 14 w 37"/>
                <a:gd name="T21" fmla="*/ 4 h 33"/>
                <a:gd name="T22" fmla="*/ 18 w 37"/>
                <a:gd name="T23" fmla="*/ 4 h 33"/>
                <a:gd name="T24" fmla="*/ 18 w 37"/>
                <a:gd name="T25" fmla="*/ 4 h 33"/>
                <a:gd name="T26" fmla="*/ 22 w 37"/>
                <a:gd name="T27" fmla="*/ 0 h 33"/>
                <a:gd name="T28" fmla="*/ 22 w 37"/>
                <a:gd name="T29" fmla="*/ 0 h 33"/>
                <a:gd name="T30" fmla="*/ 25 w 37"/>
                <a:gd name="T31" fmla="*/ 4 h 33"/>
                <a:gd name="T32" fmla="*/ 25 w 37"/>
                <a:gd name="T33" fmla="*/ 4 h 33"/>
                <a:gd name="T34" fmla="*/ 25 w 37"/>
                <a:gd name="T35" fmla="*/ 4 h 33"/>
                <a:gd name="T36" fmla="*/ 29 w 37"/>
                <a:gd name="T37" fmla="*/ 4 h 33"/>
                <a:gd name="T38" fmla="*/ 33 w 37"/>
                <a:gd name="T39" fmla="*/ 4 h 33"/>
                <a:gd name="T40" fmla="*/ 37 w 37"/>
                <a:gd name="T41" fmla="*/ 11 h 33"/>
                <a:gd name="T42" fmla="*/ 37 w 37"/>
                <a:gd name="T43" fmla="*/ 15 h 33"/>
                <a:gd name="T44" fmla="*/ 33 w 37"/>
                <a:gd name="T45" fmla="*/ 19 h 33"/>
                <a:gd name="T46" fmla="*/ 29 w 37"/>
                <a:gd name="T47" fmla="*/ 19 h 33"/>
                <a:gd name="T48" fmla="*/ 29 w 37"/>
                <a:gd name="T49" fmla="*/ 19 h 33"/>
                <a:gd name="T50" fmla="*/ 33 w 37"/>
                <a:gd name="T51" fmla="*/ 22 h 33"/>
                <a:gd name="T52" fmla="*/ 33 w 37"/>
                <a:gd name="T53" fmla="*/ 22 h 33"/>
                <a:gd name="T54" fmla="*/ 29 w 37"/>
                <a:gd name="T55" fmla="*/ 26 h 33"/>
                <a:gd name="T56" fmla="*/ 25 w 37"/>
                <a:gd name="T57" fmla="*/ 26 h 33"/>
                <a:gd name="T58" fmla="*/ 22 w 37"/>
                <a:gd name="T59" fmla="*/ 26 h 33"/>
                <a:gd name="T60" fmla="*/ 22 w 37"/>
                <a:gd name="T61" fmla="*/ 26 h 33"/>
                <a:gd name="T62" fmla="*/ 18 w 37"/>
                <a:gd name="T63" fmla="*/ 26 h 33"/>
                <a:gd name="T64" fmla="*/ 18 w 37"/>
                <a:gd name="T65" fmla="*/ 30 h 33"/>
                <a:gd name="T66" fmla="*/ 14 w 37"/>
                <a:gd name="T67" fmla="*/ 33 h 33"/>
                <a:gd name="T68" fmla="*/ 14 w 37"/>
                <a:gd name="T69" fmla="*/ 33 h 33"/>
                <a:gd name="T70" fmla="*/ 11 w 37"/>
                <a:gd name="T71" fmla="*/ 33 h 33"/>
                <a:gd name="T72" fmla="*/ 7 w 37"/>
                <a:gd name="T73" fmla="*/ 33 h 33"/>
                <a:gd name="T74" fmla="*/ 7 w 37"/>
                <a:gd name="T75" fmla="*/ 30 h 33"/>
                <a:gd name="T76" fmla="*/ 3 w 37"/>
                <a:gd name="T7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3">
                  <a:moveTo>
                    <a:pt x="3" y="30"/>
                  </a:moveTo>
                  <a:lnTo>
                    <a:pt x="3" y="26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3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8" y="30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1" y="33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3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2" name="Freeform 154"/>
            <p:cNvSpPr>
              <a:spLocks noEditPoints="1"/>
            </p:cNvSpPr>
            <p:nvPr/>
          </p:nvSpPr>
          <p:spPr bwMode="auto">
            <a:xfrm>
              <a:off x="6646269" y="3386976"/>
              <a:ext cx="862043" cy="829877"/>
            </a:xfrm>
            <a:custGeom>
              <a:avLst/>
              <a:gdLst>
                <a:gd name="T0" fmla="*/ 179 w 181"/>
                <a:gd name="T1" fmla="*/ 73 h 174"/>
                <a:gd name="T2" fmla="*/ 154 w 181"/>
                <a:gd name="T3" fmla="*/ 37 h 174"/>
                <a:gd name="T4" fmla="*/ 123 w 181"/>
                <a:gd name="T5" fmla="*/ 29 h 174"/>
                <a:gd name="T6" fmla="*/ 111 w 181"/>
                <a:gd name="T7" fmla="*/ 16 h 174"/>
                <a:gd name="T8" fmla="*/ 112 w 181"/>
                <a:gd name="T9" fmla="*/ 17 h 174"/>
                <a:gd name="T10" fmla="*/ 110 w 181"/>
                <a:gd name="T11" fmla="*/ 7 h 174"/>
                <a:gd name="T12" fmla="*/ 86 w 181"/>
                <a:gd name="T13" fmla="*/ 4 h 174"/>
                <a:gd name="T14" fmla="*/ 86 w 181"/>
                <a:gd name="T15" fmla="*/ 4 h 174"/>
                <a:gd name="T16" fmla="*/ 58 w 181"/>
                <a:gd name="T17" fmla="*/ 22 h 174"/>
                <a:gd name="T18" fmla="*/ 1 w 181"/>
                <a:gd name="T19" fmla="*/ 65 h 174"/>
                <a:gd name="T20" fmla="*/ 98 w 181"/>
                <a:gd name="T21" fmla="*/ 124 h 174"/>
                <a:gd name="T22" fmla="*/ 133 w 181"/>
                <a:gd name="T23" fmla="*/ 144 h 174"/>
                <a:gd name="T24" fmla="*/ 122 w 181"/>
                <a:gd name="T25" fmla="*/ 154 h 174"/>
                <a:gd name="T26" fmla="*/ 137 w 181"/>
                <a:gd name="T27" fmla="*/ 150 h 174"/>
                <a:gd name="T28" fmla="*/ 132 w 181"/>
                <a:gd name="T29" fmla="*/ 168 h 174"/>
                <a:gd name="T30" fmla="*/ 120 w 181"/>
                <a:gd name="T31" fmla="*/ 167 h 174"/>
                <a:gd name="T32" fmla="*/ 123 w 181"/>
                <a:gd name="T33" fmla="*/ 156 h 174"/>
                <a:gd name="T34" fmla="*/ 135 w 181"/>
                <a:gd name="T35" fmla="*/ 157 h 174"/>
                <a:gd name="T36" fmla="*/ 130 w 181"/>
                <a:gd name="T37" fmla="*/ 169 h 174"/>
                <a:gd name="T38" fmla="*/ 125 w 181"/>
                <a:gd name="T39" fmla="*/ 173 h 174"/>
                <a:gd name="T40" fmla="*/ 9 w 181"/>
                <a:gd name="T41" fmla="*/ 115 h 174"/>
                <a:gd name="T42" fmla="*/ 22 w 181"/>
                <a:gd name="T43" fmla="*/ 111 h 174"/>
                <a:gd name="T44" fmla="*/ 38 w 181"/>
                <a:gd name="T45" fmla="*/ 110 h 174"/>
                <a:gd name="T46" fmla="*/ 58 w 181"/>
                <a:gd name="T47" fmla="*/ 102 h 174"/>
                <a:gd name="T48" fmla="*/ 83 w 181"/>
                <a:gd name="T49" fmla="*/ 102 h 174"/>
                <a:gd name="T50" fmla="*/ 91 w 181"/>
                <a:gd name="T51" fmla="*/ 115 h 174"/>
                <a:gd name="T52" fmla="*/ 99 w 181"/>
                <a:gd name="T53" fmla="*/ 111 h 174"/>
                <a:gd name="T54" fmla="*/ 100 w 181"/>
                <a:gd name="T55" fmla="*/ 116 h 174"/>
                <a:gd name="T56" fmla="*/ 102 w 181"/>
                <a:gd name="T57" fmla="*/ 123 h 174"/>
                <a:gd name="T58" fmla="*/ 106 w 181"/>
                <a:gd name="T59" fmla="*/ 133 h 174"/>
                <a:gd name="T60" fmla="*/ 120 w 181"/>
                <a:gd name="T61" fmla="*/ 143 h 174"/>
                <a:gd name="T62" fmla="*/ 130 w 181"/>
                <a:gd name="T63" fmla="*/ 141 h 174"/>
                <a:gd name="T64" fmla="*/ 139 w 181"/>
                <a:gd name="T65" fmla="*/ 140 h 174"/>
                <a:gd name="T66" fmla="*/ 153 w 181"/>
                <a:gd name="T67" fmla="*/ 129 h 174"/>
                <a:gd name="T68" fmla="*/ 167 w 181"/>
                <a:gd name="T69" fmla="*/ 110 h 174"/>
                <a:gd name="T70" fmla="*/ 176 w 181"/>
                <a:gd name="T71" fmla="*/ 92 h 174"/>
                <a:gd name="T72" fmla="*/ 178 w 181"/>
                <a:gd name="T73" fmla="*/ 71 h 174"/>
                <a:gd name="T74" fmla="*/ 170 w 181"/>
                <a:gd name="T75" fmla="*/ 59 h 174"/>
                <a:gd name="T76" fmla="*/ 166 w 181"/>
                <a:gd name="T77" fmla="*/ 53 h 174"/>
                <a:gd name="T78" fmla="*/ 159 w 181"/>
                <a:gd name="T79" fmla="*/ 43 h 174"/>
                <a:gd name="T80" fmla="*/ 152 w 181"/>
                <a:gd name="T81" fmla="*/ 31 h 174"/>
                <a:gd name="T82" fmla="*/ 146 w 181"/>
                <a:gd name="T83" fmla="*/ 18 h 174"/>
                <a:gd name="T84" fmla="*/ 141 w 181"/>
                <a:gd name="T85" fmla="*/ 5 h 174"/>
                <a:gd name="T86" fmla="*/ 135 w 181"/>
                <a:gd name="T87" fmla="*/ 13 h 174"/>
                <a:gd name="T88" fmla="*/ 130 w 181"/>
                <a:gd name="T89" fmla="*/ 33 h 174"/>
                <a:gd name="T90" fmla="*/ 113 w 181"/>
                <a:gd name="T91" fmla="*/ 25 h 174"/>
                <a:gd name="T92" fmla="*/ 110 w 181"/>
                <a:gd name="T93" fmla="*/ 13 h 174"/>
                <a:gd name="T94" fmla="*/ 112 w 181"/>
                <a:gd name="T95" fmla="*/ 9 h 174"/>
                <a:gd name="T96" fmla="*/ 105 w 181"/>
                <a:gd name="T97" fmla="*/ 7 h 174"/>
                <a:gd name="T98" fmla="*/ 93 w 181"/>
                <a:gd name="T99" fmla="*/ 4 h 174"/>
                <a:gd name="T100" fmla="*/ 88 w 181"/>
                <a:gd name="T101" fmla="*/ 9 h 174"/>
                <a:gd name="T102" fmla="*/ 82 w 181"/>
                <a:gd name="T103" fmla="*/ 15 h 174"/>
                <a:gd name="T104" fmla="*/ 79 w 181"/>
                <a:gd name="T105" fmla="*/ 20 h 174"/>
                <a:gd name="T106" fmla="*/ 74 w 181"/>
                <a:gd name="T107" fmla="*/ 22 h 174"/>
                <a:gd name="T108" fmla="*/ 65 w 181"/>
                <a:gd name="T109" fmla="*/ 17 h 174"/>
                <a:gd name="T110" fmla="*/ 60 w 181"/>
                <a:gd name="T111" fmla="*/ 22 h 174"/>
                <a:gd name="T112" fmla="*/ 56 w 181"/>
                <a:gd name="T113" fmla="*/ 27 h 174"/>
                <a:gd name="T114" fmla="*/ 51 w 181"/>
                <a:gd name="T115" fmla="*/ 28 h 174"/>
                <a:gd name="T116" fmla="*/ 43 w 181"/>
                <a:gd name="T117" fmla="*/ 37 h 174"/>
                <a:gd name="T118" fmla="*/ 21 w 181"/>
                <a:gd name="T119" fmla="*/ 45 h 174"/>
                <a:gd name="T120" fmla="*/ 7 w 181"/>
                <a:gd name="T121" fmla="*/ 52 h 174"/>
                <a:gd name="T122" fmla="*/ 4 w 181"/>
                <a:gd name="T123" fmla="*/ 69 h 174"/>
                <a:gd name="T124" fmla="*/ 7 w 181"/>
                <a:gd name="T125" fmla="*/ 9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74">
                  <a:moveTo>
                    <a:pt x="178" y="83"/>
                  </a:moveTo>
                  <a:cubicBezTo>
                    <a:pt x="179" y="81"/>
                    <a:pt x="179" y="81"/>
                    <a:pt x="179" y="81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78" y="83"/>
                    <a:pt x="178" y="83"/>
                    <a:pt x="178" y="83"/>
                  </a:cubicBezTo>
                  <a:close/>
                  <a:moveTo>
                    <a:pt x="179" y="73"/>
                  </a:moveTo>
                  <a:cubicBezTo>
                    <a:pt x="178" y="72"/>
                    <a:pt x="178" y="72"/>
                    <a:pt x="178" y="72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79" y="73"/>
                    <a:pt x="179" y="73"/>
                    <a:pt x="179" y="73"/>
                  </a:cubicBezTo>
                  <a:cubicBezTo>
                    <a:pt x="179" y="73"/>
                    <a:pt x="179" y="73"/>
                    <a:pt x="179" y="73"/>
                  </a:cubicBezTo>
                  <a:close/>
                  <a:moveTo>
                    <a:pt x="171" y="61"/>
                  </a:moveTo>
                  <a:cubicBezTo>
                    <a:pt x="172" y="62"/>
                    <a:pt x="172" y="62"/>
                    <a:pt x="172" y="62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1" y="61"/>
                    <a:pt x="171" y="61"/>
                    <a:pt x="171" y="61"/>
                  </a:cubicBezTo>
                  <a:close/>
                  <a:moveTo>
                    <a:pt x="170" y="55"/>
                  </a:moveTo>
                  <a:cubicBezTo>
                    <a:pt x="170" y="55"/>
                    <a:pt x="170" y="55"/>
                    <a:pt x="170" y="55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0" y="55"/>
                    <a:pt x="170" y="55"/>
                    <a:pt x="170" y="55"/>
                  </a:cubicBezTo>
                  <a:close/>
                  <a:moveTo>
                    <a:pt x="153" y="38"/>
                  </a:moveTo>
                  <a:cubicBezTo>
                    <a:pt x="154" y="37"/>
                    <a:pt x="154" y="37"/>
                    <a:pt x="154" y="37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3" y="38"/>
                    <a:pt x="153" y="38"/>
                    <a:pt x="153" y="38"/>
                  </a:cubicBezTo>
                  <a:close/>
                  <a:moveTo>
                    <a:pt x="139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lose/>
                  <a:moveTo>
                    <a:pt x="138" y="2"/>
                  </a:moveTo>
                  <a:cubicBezTo>
                    <a:pt x="138" y="3"/>
                    <a:pt x="138" y="3"/>
                    <a:pt x="138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2"/>
                    <a:pt x="138" y="2"/>
                    <a:pt x="138" y="2"/>
                  </a:cubicBezTo>
                  <a:close/>
                  <a:moveTo>
                    <a:pt x="124" y="30"/>
                  </a:moveTo>
                  <a:cubicBezTo>
                    <a:pt x="124" y="31"/>
                    <a:pt x="124" y="31"/>
                    <a:pt x="124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4" y="30"/>
                    <a:pt x="124" y="30"/>
                    <a:pt x="124" y="30"/>
                  </a:cubicBezTo>
                  <a:close/>
                  <a:moveTo>
                    <a:pt x="123" y="29"/>
                  </a:moveTo>
                  <a:cubicBezTo>
                    <a:pt x="123" y="29"/>
                    <a:pt x="123" y="29"/>
                    <a:pt x="123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9"/>
                    <a:pt x="123" y="29"/>
                  </a:cubicBezTo>
                  <a:close/>
                  <a:moveTo>
                    <a:pt x="114" y="25"/>
                  </a:move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5"/>
                    <a:pt x="114" y="25"/>
                    <a:pt x="114" y="25"/>
                  </a:cubicBezTo>
                  <a:close/>
                  <a:moveTo>
                    <a:pt x="111" y="16"/>
                  </a:move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6"/>
                    <a:pt x="111" y="16"/>
                    <a:pt x="111" y="16"/>
                  </a:cubicBezTo>
                  <a:close/>
                  <a:moveTo>
                    <a:pt x="112" y="17"/>
                  </a:move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7"/>
                    <a:pt x="112" y="17"/>
                  </a:cubicBezTo>
                  <a:close/>
                  <a:moveTo>
                    <a:pt x="113" y="5"/>
                  </a:move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5"/>
                    <a:pt x="113" y="5"/>
                    <a:pt x="113" y="5"/>
                  </a:cubicBezTo>
                  <a:close/>
                  <a:moveTo>
                    <a:pt x="112" y="6"/>
                  </a:moveTo>
                  <a:cubicBezTo>
                    <a:pt x="112" y="6"/>
                    <a:pt x="112" y="6"/>
                    <a:pt x="112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6"/>
                    <a:pt x="112" y="6"/>
                    <a:pt x="112" y="6"/>
                  </a:cubicBezTo>
                  <a:close/>
                  <a:moveTo>
                    <a:pt x="111" y="6"/>
                  </a:move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1" y="6"/>
                    <a:pt x="111" y="6"/>
                    <a:pt x="111" y="6"/>
                  </a:cubicBezTo>
                  <a:close/>
                  <a:moveTo>
                    <a:pt x="110" y="7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7"/>
                    <a:pt x="110" y="7"/>
                    <a:pt x="110" y="7"/>
                  </a:cubicBezTo>
                  <a:close/>
                  <a:moveTo>
                    <a:pt x="108" y="8"/>
                  </a:move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8"/>
                    <a:pt x="108" y="8"/>
                    <a:pt x="108" y="8"/>
                  </a:cubicBezTo>
                  <a:close/>
                  <a:moveTo>
                    <a:pt x="107" y="8"/>
                  </a:moveTo>
                  <a:cubicBezTo>
                    <a:pt x="107" y="8"/>
                    <a:pt x="107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6" y="5"/>
                  </a:move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6" y="4"/>
                  </a:moveTo>
                  <a:cubicBezTo>
                    <a:pt x="86" y="5"/>
                    <a:pt x="86" y="5"/>
                    <a:pt x="86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lose/>
                  <a:moveTo>
                    <a:pt x="86" y="5"/>
                  </a:moveTo>
                  <a:cubicBezTo>
                    <a:pt x="86" y="6"/>
                    <a:pt x="86" y="6"/>
                    <a:pt x="86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6" y="5"/>
                    <a:pt x="86" y="5"/>
                  </a:cubicBezTo>
                  <a:close/>
                  <a:moveTo>
                    <a:pt x="57" y="22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7" y="22"/>
                    <a:pt x="57" y="22"/>
                  </a:cubicBezTo>
                  <a:close/>
                  <a:moveTo>
                    <a:pt x="57" y="25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7" y="25"/>
                    <a:pt x="57" y="25"/>
                  </a:cubicBezTo>
                  <a:close/>
                  <a:moveTo>
                    <a:pt x="61" y="19"/>
                  </a:moveTo>
                  <a:cubicBezTo>
                    <a:pt x="61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lose/>
                  <a:moveTo>
                    <a:pt x="14" y="46"/>
                  </a:moveTo>
                  <a:cubicBezTo>
                    <a:pt x="14" y="46"/>
                    <a:pt x="14" y="46"/>
                    <a:pt x="14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1" y="67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lose/>
                  <a:moveTo>
                    <a:pt x="1" y="7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lose/>
                  <a:moveTo>
                    <a:pt x="99" y="122"/>
                  </a:moveTo>
                  <a:cubicBezTo>
                    <a:pt x="99" y="123"/>
                    <a:pt x="99" y="123"/>
                    <a:pt x="99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22"/>
                    <a:pt x="99" y="122"/>
                    <a:pt x="99" y="122"/>
                  </a:cubicBezTo>
                  <a:close/>
                  <a:moveTo>
                    <a:pt x="128" y="141"/>
                  </a:moveTo>
                  <a:cubicBezTo>
                    <a:pt x="129" y="141"/>
                    <a:pt x="129" y="141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1"/>
                    <a:pt x="128" y="141"/>
                    <a:pt x="128" y="141"/>
                  </a:cubicBezTo>
                  <a:close/>
                  <a:moveTo>
                    <a:pt x="133" y="144"/>
                  </a:moveTo>
                  <a:cubicBezTo>
                    <a:pt x="133" y="144"/>
                    <a:pt x="133" y="144"/>
                    <a:pt x="133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3" y="144"/>
                    <a:pt x="133" y="144"/>
                    <a:pt x="133" y="144"/>
                  </a:cubicBezTo>
                  <a:close/>
                  <a:moveTo>
                    <a:pt x="122" y="155"/>
                  </a:moveTo>
                  <a:cubicBezTo>
                    <a:pt x="122" y="155"/>
                    <a:pt x="122" y="155"/>
                    <a:pt x="122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4"/>
                    <a:pt x="123" y="154"/>
                    <a:pt x="123" y="154"/>
                  </a:cubicBezTo>
                  <a:cubicBezTo>
                    <a:pt x="122" y="155"/>
                    <a:pt x="122" y="155"/>
                    <a:pt x="122" y="155"/>
                  </a:cubicBezTo>
                  <a:close/>
                  <a:moveTo>
                    <a:pt x="122" y="153"/>
                  </a:moveTo>
                  <a:cubicBezTo>
                    <a:pt x="122" y="154"/>
                    <a:pt x="122" y="154"/>
                    <a:pt x="122" y="154"/>
                  </a:cubicBezTo>
                  <a:cubicBezTo>
                    <a:pt x="123" y="154"/>
                    <a:pt x="123" y="154"/>
                    <a:pt x="123" y="154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2" y="153"/>
                    <a:pt x="122" y="153"/>
                    <a:pt x="122" y="153"/>
                  </a:cubicBezTo>
                  <a:close/>
                  <a:moveTo>
                    <a:pt x="122" y="154"/>
                  </a:moveTo>
                  <a:cubicBezTo>
                    <a:pt x="121" y="154"/>
                    <a:pt x="121" y="154"/>
                    <a:pt x="121" y="154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4"/>
                    <a:pt x="122" y="154"/>
                    <a:pt x="122" y="154"/>
                  </a:cubicBezTo>
                  <a:close/>
                  <a:moveTo>
                    <a:pt x="119" y="151"/>
                  </a:moveTo>
                  <a:cubicBezTo>
                    <a:pt x="119" y="151"/>
                    <a:pt x="119" y="151"/>
                    <a:pt x="119" y="151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lose/>
                  <a:moveTo>
                    <a:pt x="136" y="153"/>
                  </a:move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3"/>
                    <a:pt x="136" y="153"/>
                    <a:pt x="136" y="153"/>
                  </a:cubicBezTo>
                  <a:close/>
                  <a:moveTo>
                    <a:pt x="136" y="154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lose/>
                  <a:moveTo>
                    <a:pt x="136" y="156"/>
                  </a:moveTo>
                  <a:cubicBezTo>
                    <a:pt x="136" y="156"/>
                    <a:pt x="136" y="156"/>
                    <a:pt x="136" y="156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6" y="156"/>
                    <a:pt x="136" y="156"/>
                    <a:pt x="136" y="156"/>
                  </a:cubicBezTo>
                  <a:close/>
                  <a:moveTo>
                    <a:pt x="132" y="169"/>
                  </a:moveTo>
                  <a:cubicBezTo>
                    <a:pt x="132" y="168"/>
                    <a:pt x="132" y="168"/>
                    <a:pt x="132" y="168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2" y="169"/>
                    <a:pt x="132" y="169"/>
                    <a:pt x="132" y="169"/>
                  </a:cubicBezTo>
                  <a:close/>
                  <a:moveTo>
                    <a:pt x="127" y="174"/>
                  </a:moveTo>
                  <a:cubicBezTo>
                    <a:pt x="126" y="173"/>
                    <a:pt x="126" y="173"/>
                    <a:pt x="126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4"/>
                    <a:pt x="127" y="174"/>
                    <a:pt x="127" y="174"/>
                  </a:cubicBezTo>
                  <a:close/>
                  <a:moveTo>
                    <a:pt x="121" y="173"/>
                  </a:move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7"/>
                    <a:pt x="132" y="167"/>
                    <a:pt x="132" y="167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70"/>
                    <a:pt x="131" y="170"/>
                    <a:pt x="131" y="170"/>
                  </a:cubicBezTo>
                  <a:cubicBezTo>
                    <a:pt x="131" y="170"/>
                    <a:pt x="131" y="170"/>
                    <a:pt x="131" y="170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30" y="170"/>
                    <a:pt x="130" y="170"/>
                    <a:pt x="130" y="170"/>
                  </a:cubicBezTo>
                  <a:cubicBezTo>
                    <a:pt x="130" y="170"/>
                    <a:pt x="130" y="170"/>
                    <a:pt x="130" y="170"/>
                  </a:cubicBezTo>
                  <a:cubicBezTo>
                    <a:pt x="129" y="170"/>
                    <a:pt x="129" y="170"/>
                    <a:pt x="129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5" y="173"/>
                    <a:pt x="125" y="173"/>
                    <a:pt x="125" y="173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23" y="173"/>
                    <a:pt x="123" y="173"/>
                    <a:pt x="123" y="173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22" y="173"/>
                    <a:pt x="122" y="173"/>
                    <a:pt x="122" y="173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1" y="173"/>
                    <a:pt x="121" y="173"/>
                    <a:pt x="121" y="173"/>
                  </a:cubicBezTo>
                  <a:close/>
                  <a:moveTo>
                    <a:pt x="2" y="110"/>
                  </a:moveTo>
                  <a:cubicBezTo>
                    <a:pt x="3" y="111"/>
                    <a:pt x="3" y="111"/>
                    <a:pt x="3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1" y="102"/>
                    <a:pt x="81" y="102"/>
                    <a:pt x="81" y="102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2" y="123"/>
                    <a:pt x="102" y="123"/>
                    <a:pt x="102" y="123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7" y="126"/>
                    <a:pt x="107" y="126"/>
                    <a:pt x="107" y="126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7" y="130"/>
                    <a:pt x="107" y="130"/>
                    <a:pt x="107" y="130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4" y="139"/>
                    <a:pt x="114" y="139"/>
                    <a:pt x="114" y="139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8" y="139"/>
                    <a:pt x="128" y="139"/>
                    <a:pt x="128" y="139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36"/>
                    <a:pt x="151" y="136"/>
                    <a:pt x="151" y="136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3" y="127"/>
                    <a:pt x="153" y="127"/>
                    <a:pt x="153" y="127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61" y="117"/>
                    <a:pt x="161" y="117"/>
                    <a:pt x="161" y="117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1" y="116"/>
                    <a:pt x="161" y="116"/>
                    <a:pt x="161" y="116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9" y="74"/>
                    <a:pt x="179" y="74"/>
                    <a:pt x="179" y="74"/>
                  </a:cubicBezTo>
                  <a:cubicBezTo>
                    <a:pt x="178" y="74"/>
                    <a:pt x="178" y="74"/>
                    <a:pt x="178" y="74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1" y="58"/>
                    <a:pt x="171" y="58"/>
                    <a:pt x="171" y="58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7" y="42"/>
                    <a:pt x="157" y="42"/>
                    <a:pt x="157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8"/>
                    <a:pt x="2" y="108"/>
                    <a:pt x="2" y="108"/>
                  </a:cubicBezTo>
                  <a:lnTo>
                    <a:pt x="2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3" name="Freeform 155"/>
            <p:cNvSpPr>
              <a:spLocks noEditPoints="1"/>
            </p:cNvSpPr>
            <p:nvPr/>
          </p:nvSpPr>
          <p:spPr bwMode="auto">
            <a:xfrm>
              <a:off x="3868432" y="1644879"/>
              <a:ext cx="186562" cy="104218"/>
            </a:xfrm>
            <a:custGeom>
              <a:avLst/>
              <a:gdLst>
                <a:gd name="T0" fmla="*/ 52 w 145"/>
                <a:gd name="T1" fmla="*/ 81 h 81"/>
                <a:gd name="T2" fmla="*/ 49 w 145"/>
                <a:gd name="T3" fmla="*/ 70 h 81"/>
                <a:gd name="T4" fmla="*/ 63 w 145"/>
                <a:gd name="T5" fmla="*/ 78 h 81"/>
                <a:gd name="T6" fmla="*/ 78 w 145"/>
                <a:gd name="T7" fmla="*/ 74 h 81"/>
                <a:gd name="T8" fmla="*/ 93 w 145"/>
                <a:gd name="T9" fmla="*/ 70 h 81"/>
                <a:gd name="T10" fmla="*/ 97 w 145"/>
                <a:gd name="T11" fmla="*/ 66 h 81"/>
                <a:gd name="T12" fmla="*/ 104 w 145"/>
                <a:gd name="T13" fmla="*/ 66 h 81"/>
                <a:gd name="T14" fmla="*/ 123 w 145"/>
                <a:gd name="T15" fmla="*/ 55 h 81"/>
                <a:gd name="T16" fmla="*/ 134 w 145"/>
                <a:gd name="T17" fmla="*/ 52 h 81"/>
                <a:gd name="T18" fmla="*/ 134 w 145"/>
                <a:gd name="T19" fmla="*/ 44 h 81"/>
                <a:gd name="T20" fmla="*/ 141 w 145"/>
                <a:gd name="T21" fmla="*/ 44 h 81"/>
                <a:gd name="T22" fmla="*/ 137 w 145"/>
                <a:gd name="T23" fmla="*/ 29 h 81"/>
                <a:gd name="T24" fmla="*/ 137 w 145"/>
                <a:gd name="T25" fmla="*/ 26 h 81"/>
                <a:gd name="T26" fmla="*/ 130 w 145"/>
                <a:gd name="T27" fmla="*/ 22 h 81"/>
                <a:gd name="T28" fmla="*/ 134 w 145"/>
                <a:gd name="T29" fmla="*/ 11 h 81"/>
                <a:gd name="T30" fmla="*/ 130 w 145"/>
                <a:gd name="T31" fmla="*/ 7 h 81"/>
                <a:gd name="T32" fmla="*/ 123 w 145"/>
                <a:gd name="T33" fmla="*/ 7 h 81"/>
                <a:gd name="T34" fmla="*/ 119 w 145"/>
                <a:gd name="T35" fmla="*/ 3 h 81"/>
                <a:gd name="T36" fmla="*/ 108 w 145"/>
                <a:gd name="T37" fmla="*/ 3 h 81"/>
                <a:gd name="T38" fmla="*/ 100 w 145"/>
                <a:gd name="T39" fmla="*/ 7 h 81"/>
                <a:gd name="T40" fmla="*/ 89 w 145"/>
                <a:gd name="T41" fmla="*/ 7 h 81"/>
                <a:gd name="T42" fmla="*/ 86 w 145"/>
                <a:gd name="T43" fmla="*/ 18 h 81"/>
                <a:gd name="T44" fmla="*/ 78 w 145"/>
                <a:gd name="T45" fmla="*/ 11 h 81"/>
                <a:gd name="T46" fmla="*/ 71 w 145"/>
                <a:gd name="T47" fmla="*/ 14 h 81"/>
                <a:gd name="T48" fmla="*/ 63 w 145"/>
                <a:gd name="T49" fmla="*/ 7 h 81"/>
                <a:gd name="T50" fmla="*/ 56 w 145"/>
                <a:gd name="T51" fmla="*/ 22 h 81"/>
                <a:gd name="T52" fmla="*/ 49 w 145"/>
                <a:gd name="T53" fmla="*/ 26 h 81"/>
                <a:gd name="T54" fmla="*/ 41 w 145"/>
                <a:gd name="T55" fmla="*/ 26 h 81"/>
                <a:gd name="T56" fmla="*/ 41 w 145"/>
                <a:gd name="T57" fmla="*/ 14 h 81"/>
                <a:gd name="T58" fmla="*/ 45 w 145"/>
                <a:gd name="T59" fmla="*/ 11 h 81"/>
                <a:gd name="T60" fmla="*/ 34 w 145"/>
                <a:gd name="T61" fmla="*/ 3 h 81"/>
                <a:gd name="T62" fmla="*/ 23 w 145"/>
                <a:gd name="T63" fmla="*/ 0 h 81"/>
                <a:gd name="T64" fmla="*/ 30 w 145"/>
                <a:gd name="T65" fmla="*/ 3 h 81"/>
                <a:gd name="T66" fmla="*/ 26 w 145"/>
                <a:gd name="T67" fmla="*/ 3 h 81"/>
                <a:gd name="T68" fmla="*/ 30 w 145"/>
                <a:gd name="T69" fmla="*/ 11 h 81"/>
                <a:gd name="T70" fmla="*/ 19 w 145"/>
                <a:gd name="T71" fmla="*/ 7 h 81"/>
                <a:gd name="T72" fmla="*/ 15 w 145"/>
                <a:gd name="T73" fmla="*/ 7 h 81"/>
                <a:gd name="T74" fmla="*/ 15 w 145"/>
                <a:gd name="T75" fmla="*/ 14 h 81"/>
                <a:gd name="T76" fmla="*/ 15 w 145"/>
                <a:gd name="T77" fmla="*/ 18 h 81"/>
                <a:gd name="T78" fmla="*/ 8 w 145"/>
                <a:gd name="T79" fmla="*/ 14 h 81"/>
                <a:gd name="T80" fmla="*/ 4 w 145"/>
                <a:gd name="T81" fmla="*/ 18 h 81"/>
                <a:gd name="T82" fmla="*/ 12 w 145"/>
                <a:gd name="T83" fmla="*/ 26 h 81"/>
                <a:gd name="T84" fmla="*/ 19 w 145"/>
                <a:gd name="T85" fmla="*/ 22 h 81"/>
                <a:gd name="T86" fmla="*/ 26 w 145"/>
                <a:gd name="T87" fmla="*/ 22 h 81"/>
                <a:gd name="T88" fmla="*/ 34 w 145"/>
                <a:gd name="T89" fmla="*/ 22 h 81"/>
                <a:gd name="T90" fmla="*/ 37 w 145"/>
                <a:gd name="T91" fmla="*/ 26 h 81"/>
                <a:gd name="T92" fmla="*/ 26 w 145"/>
                <a:gd name="T93" fmla="*/ 33 h 81"/>
                <a:gd name="T94" fmla="*/ 37 w 145"/>
                <a:gd name="T95" fmla="*/ 33 h 81"/>
                <a:gd name="T96" fmla="*/ 23 w 145"/>
                <a:gd name="T97" fmla="*/ 37 h 81"/>
                <a:gd name="T98" fmla="*/ 19 w 145"/>
                <a:gd name="T99" fmla="*/ 33 h 81"/>
                <a:gd name="T100" fmla="*/ 8 w 145"/>
                <a:gd name="T101" fmla="*/ 37 h 81"/>
                <a:gd name="T102" fmla="*/ 12 w 145"/>
                <a:gd name="T103" fmla="*/ 44 h 81"/>
                <a:gd name="T104" fmla="*/ 26 w 145"/>
                <a:gd name="T105" fmla="*/ 44 h 81"/>
                <a:gd name="T106" fmla="*/ 30 w 145"/>
                <a:gd name="T107" fmla="*/ 52 h 81"/>
                <a:gd name="T108" fmla="*/ 30 w 145"/>
                <a:gd name="T109" fmla="*/ 55 h 81"/>
                <a:gd name="T110" fmla="*/ 34 w 145"/>
                <a:gd name="T111" fmla="*/ 55 h 81"/>
                <a:gd name="T112" fmla="*/ 26 w 145"/>
                <a:gd name="T113" fmla="*/ 59 h 81"/>
                <a:gd name="T114" fmla="*/ 19 w 145"/>
                <a:gd name="T115" fmla="*/ 59 h 81"/>
                <a:gd name="T116" fmla="*/ 23 w 145"/>
                <a:gd name="T117" fmla="*/ 70 h 81"/>
                <a:gd name="T118" fmla="*/ 37 w 145"/>
                <a:gd name="T119" fmla="*/ 6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81">
                  <a:moveTo>
                    <a:pt x="52" y="81"/>
                  </a:moveTo>
                  <a:lnTo>
                    <a:pt x="52" y="8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close/>
                  <a:moveTo>
                    <a:pt x="45" y="70"/>
                  </a:moveTo>
                  <a:lnTo>
                    <a:pt x="49" y="66"/>
                  </a:lnTo>
                  <a:lnTo>
                    <a:pt x="49" y="70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6" y="74"/>
                  </a:lnTo>
                  <a:lnTo>
                    <a:pt x="60" y="74"/>
                  </a:lnTo>
                  <a:lnTo>
                    <a:pt x="63" y="78"/>
                  </a:lnTo>
                  <a:lnTo>
                    <a:pt x="71" y="78"/>
                  </a:lnTo>
                  <a:lnTo>
                    <a:pt x="75" y="78"/>
                  </a:lnTo>
                  <a:lnTo>
                    <a:pt x="78" y="78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82" y="78"/>
                  </a:lnTo>
                  <a:lnTo>
                    <a:pt x="86" y="74"/>
                  </a:lnTo>
                  <a:lnTo>
                    <a:pt x="86" y="70"/>
                  </a:lnTo>
                  <a:lnTo>
                    <a:pt x="93" y="70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93" y="70"/>
                  </a:lnTo>
                  <a:lnTo>
                    <a:pt x="93" y="70"/>
                  </a:lnTo>
                  <a:lnTo>
                    <a:pt x="97" y="66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12" y="63"/>
                  </a:lnTo>
                  <a:lnTo>
                    <a:pt x="115" y="59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2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30" y="55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0" y="52"/>
                  </a:lnTo>
                  <a:lnTo>
                    <a:pt x="130" y="48"/>
                  </a:lnTo>
                  <a:lnTo>
                    <a:pt x="134" y="48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7" y="44"/>
                  </a:lnTo>
                  <a:lnTo>
                    <a:pt x="137" y="48"/>
                  </a:lnTo>
                  <a:lnTo>
                    <a:pt x="141" y="48"/>
                  </a:lnTo>
                  <a:lnTo>
                    <a:pt x="141" y="44"/>
                  </a:lnTo>
                  <a:lnTo>
                    <a:pt x="141" y="40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41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6"/>
                  </a:lnTo>
                  <a:lnTo>
                    <a:pt x="137" y="26"/>
                  </a:lnTo>
                  <a:lnTo>
                    <a:pt x="134" y="26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4" y="22"/>
                  </a:lnTo>
                  <a:lnTo>
                    <a:pt x="130" y="22"/>
                  </a:lnTo>
                  <a:lnTo>
                    <a:pt x="130" y="18"/>
                  </a:lnTo>
                  <a:lnTo>
                    <a:pt x="134" y="18"/>
                  </a:lnTo>
                  <a:lnTo>
                    <a:pt x="134" y="1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0" y="11"/>
                  </a:lnTo>
                  <a:lnTo>
                    <a:pt x="126" y="11"/>
                  </a:lnTo>
                  <a:lnTo>
                    <a:pt x="126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3"/>
                  </a:lnTo>
                  <a:lnTo>
                    <a:pt x="134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23" y="7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3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08" y="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4" y="7"/>
                  </a:lnTo>
                  <a:lnTo>
                    <a:pt x="100" y="11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7" y="11"/>
                  </a:lnTo>
                  <a:lnTo>
                    <a:pt x="97" y="14"/>
                  </a:lnTo>
                  <a:lnTo>
                    <a:pt x="93" y="14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2" y="14"/>
                  </a:lnTo>
                  <a:lnTo>
                    <a:pt x="86" y="18"/>
                  </a:lnTo>
                  <a:lnTo>
                    <a:pt x="82" y="26"/>
                  </a:lnTo>
                  <a:lnTo>
                    <a:pt x="86" y="18"/>
                  </a:lnTo>
                  <a:lnTo>
                    <a:pt x="82" y="14"/>
                  </a:lnTo>
                  <a:lnTo>
                    <a:pt x="82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7" y="18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7"/>
                  </a:lnTo>
                  <a:lnTo>
                    <a:pt x="60" y="7"/>
                  </a:lnTo>
                  <a:lnTo>
                    <a:pt x="56" y="11"/>
                  </a:lnTo>
                  <a:lnTo>
                    <a:pt x="56" y="18"/>
                  </a:lnTo>
                  <a:lnTo>
                    <a:pt x="60" y="18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5" y="29"/>
                  </a:lnTo>
                  <a:lnTo>
                    <a:pt x="45" y="33"/>
                  </a:lnTo>
                  <a:lnTo>
                    <a:pt x="45" y="29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41" y="14"/>
                  </a:lnTo>
                  <a:lnTo>
                    <a:pt x="41" y="18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26" y="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9" y="3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33"/>
                  </a:lnTo>
                  <a:lnTo>
                    <a:pt x="30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7" y="29"/>
                  </a:lnTo>
                  <a:lnTo>
                    <a:pt x="37" y="33"/>
                  </a:lnTo>
                  <a:lnTo>
                    <a:pt x="34" y="33"/>
                  </a:lnTo>
                  <a:lnTo>
                    <a:pt x="30" y="37"/>
                  </a:lnTo>
                  <a:lnTo>
                    <a:pt x="26" y="33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5" y="44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2"/>
                  </a:lnTo>
                  <a:lnTo>
                    <a:pt x="37" y="52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0" y="55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3"/>
                  </a:lnTo>
                  <a:lnTo>
                    <a:pt x="23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70"/>
                  </a:lnTo>
                  <a:lnTo>
                    <a:pt x="23" y="70"/>
                  </a:lnTo>
                  <a:lnTo>
                    <a:pt x="23" y="66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41" y="66"/>
                  </a:lnTo>
                  <a:lnTo>
                    <a:pt x="41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4" name="Freeform 156"/>
            <p:cNvSpPr>
              <a:spLocks noEditPoints="1"/>
            </p:cNvSpPr>
            <p:nvPr/>
          </p:nvSpPr>
          <p:spPr bwMode="auto">
            <a:xfrm>
              <a:off x="2373366" y="3181116"/>
              <a:ext cx="42459" cy="24446"/>
            </a:xfrm>
            <a:custGeom>
              <a:avLst/>
              <a:gdLst>
                <a:gd name="T0" fmla="*/ 33 w 33"/>
                <a:gd name="T1" fmla="*/ 15 h 19"/>
                <a:gd name="T2" fmla="*/ 29 w 33"/>
                <a:gd name="T3" fmla="*/ 15 h 19"/>
                <a:gd name="T4" fmla="*/ 29 w 33"/>
                <a:gd name="T5" fmla="*/ 19 h 19"/>
                <a:gd name="T6" fmla="*/ 33 w 33"/>
                <a:gd name="T7" fmla="*/ 15 h 19"/>
                <a:gd name="T8" fmla="*/ 33 w 33"/>
                <a:gd name="T9" fmla="*/ 15 h 19"/>
                <a:gd name="T10" fmla="*/ 33 w 33"/>
                <a:gd name="T11" fmla="*/ 15 h 19"/>
                <a:gd name="T12" fmla="*/ 33 w 33"/>
                <a:gd name="T13" fmla="*/ 15 h 19"/>
                <a:gd name="T14" fmla="*/ 18 w 33"/>
                <a:gd name="T15" fmla="*/ 11 h 19"/>
                <a:gd name="T16" fmla="*/ 22 w 33"/>
                <a:gd name="T17" fmla="*/ 11 h 19"/>
                <a:gd name="T18" fmla="*/ 22 w 33"/>
                <a:gd name="T19" fmla="*/ 11 h 19"/>
                <a:gd name="T20" fmla="*/ 22 w 33"/>
                <a:gd name="T21" fmla="*/ 15 h 19"/>
                <a:gd name="T22" fmla="*/ 18 w 33"/>
                <a:gd name="T23" fmla="*/ 11 h 19"/>
                <a:gd name="T24" fmla="*/ 18 w 33"/>
                <a:gd name="T25" fmla="*/ 11 h 19"/>
                <a:gd name="T26" fmla="*/ 15 w 33"/>
                <a:gd name="T27" fmla="*/ 4 h 19"/>
                <a:gd name="T28" fmla="*/ 15 w 33"/>
                <a:gd name="T29" fmla="*/ 8 h 19"/>
                <a:gd name="T30" fmla="*/ 15 w 33"/>
                <a:gd name="T31" fmla="*/ 8 h 19"/>
                <a:gd name="T32" fmla="*/ 15 w 33"/>
                <a:gd name="T33" fmla="*/ 4 h 19"/>
                <a:gd name="T34" fmla="*/ 15 w 33"/>
                <a:gd name="T35" fmla="*/ 4 h 19"/>
                <a:gd name="T36" fmla="*/ 0 w 33"/>
                <a:gd name="T37" fmla="*/ 8 h 19"/>
                <a:gd name="T38" fmla="*/ 4 w 33"/>
                <a:gd name="T39" fmla="*/ 8 h 19"/>
                <a:gd name="T40" fmla="*/ 4 w 33"/>
                <a:gd name="T41" fmla="*/ 11 h 19"/>
                <a:gd name="T42" fmla="*/ 0 w 33"/>
                <a:gd name="T43" fmla="*/ 11 h 19"/>
                <a:gd name="T44" fmla="*/ 0 w 33"/>
                <a:gd name="T45" fmla="*/ 8 h 19"/>
                <a:gd name="T46" fmla="*/ 0 w 33"/>
                <a:gd name="T47" fmla="*/ 8 h 19"/>
                <a:gd name="T48" fmla="*/ 0 w 33"/>
                <a:gd name="T49" fmla="*/ 8 h 19"/>
                <a:gd name="T50" fmla="*/ 4 w 33"/>
                <a:gd name="T51" fmla="*/ 4 h 19"/>
                <a:gd name="T52" fmla="*/ 4 w 33"/>
                <a:gd name="T53" fmla="*/ 4 h 19"/>
                <a:gd name="T54" fmla="*/ 7 w 33"/>
                <a:gd name="T55" fmla="*/ 8 h 19"/>
                <a:gd name="T56" fmla="*/ 7 w 33"/>
                <a:gd name="T57" fmla="*/ 11 h 19"/>
                <a:gd name="T58" fmla="*/ 7 w 33"/>
                <a:gd name="T59" fmla="*/ 15 h 19"/>
                <a:gd name="T60" fmla="*/ 4 w 33"/>
                <a:gd name="T61" fmla="*/ 15 h 19"/>
                <a:gd name="T62" fmla="*/ 7 w 33"/>
                <a:gd name="T63" fmla="*/ 19 h 19"/>
                <a:gd name="T64" fmla="*/ 11 w 33"/>
                <a:gd name="T65" fmla="*/ 19 h 19"/>
                <a:gd name="T66" fmla="*/ 11 w 33"/>
                <a:gd name="T67" fmla="*/ 15 h 19"/>
                <a:gd name="T68" fmla="*/ 11 w 33"/>
                <a:gd name="T69" fmla="*/ 11 h 19"/>
                <a:gd name="T70" fmla="*/ 11 w 33"/>
                <a:gd name="T71" fmla="*/ 8 h 19"/>
                <a:gd name="T72" fmla="*/ 7 w 33"/>
                <a:gd name="T73" fmla="*/ 4 h 19"/>
                <a:gd name="T74" fmla="*/ 7 w 33"/>
                <a:gd name="T75" fmla="*/ 0 h 19"/>
                <a:gd name="T76" fmla="*/ 7 w 33"/>
                <a:gd name="T77" fmla="*/ 0 h 19"/>
                <a:gd name="T78" fmla="*/ 4 w 33"/>
                <a:gd name="T79" fmla="*/ 0 h 19"/>
                <a:gd name="T80" fmla="*/ 4 w 33"/>
                <a:gd name="T8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9">
                  <a:moveTo>
                    <a:pt x="33" y="15"/>
                  </a:moveTo>
                  <a:lnTo>
                    <a:pt x="29" y="15"/>
                  </a:lnTo>
                  <a:lnTo>
                    <a:pt x="29" y="19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18" y="11"/>
                  </a:moveTo>
                  <a:lnTo>
                    <a:pt x="22" y="11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15" y="4"/>
                  </a:moveTo>
                  <a:lnTo>
                    <a:pt x="15" y="8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5" y="4"/>
                  </a:lnTo>
                  <a:close/>
                  <a:moveTo>
                    <a:pt x="0" y="8"/>
                  </a:moveTo>
                  <a:lnTo>
                    <a:pt x="4" y="8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7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5" name="Freeform 157"/>
            <p:cNvSpPr>
              <a:spLocks noEditPoints="1"/>
            </p:cNvSpPr>
            <p:nvPr/>
          </p:nvSpPr>
          <p:spPr bwMode="auto">
            <a:xfrm>
              <a:off x="2949777" y="2818286"/>
              <a:ext cx="66905" cy="24446"/>
            </a:xfrm>
            <a:custGeom>
              <a:avLst/>
              <a:gdLst>
                <a:gd name="T0" fmla="*/ 44 w 52"/>
                <a:gd name="T1" fmla="*/ 15 h 19"/>
                <a:gd name="T2" fmla="*/ 52 w 52"/>
                <a:gd name="T3" fmla="*/ 19 h 19"/>
                <a:gd name="T4" fmla="*/ 48 w 52"/>
                <a:gd name="T5" fmla="*/ 19 h 19"/>
                <a:gd name="T6" fmla="*/ 44 w 52"/>
                <a:gd name="T7" fmla="*/ 19 h 19"/>
                <a:gd name="T8" fmla="*/ 44 w 52"/>
                <a:gd name="T9" fmla="*/ 15 h 19"/>
                <a:gd name="T10" fmla="*/ 44 w 52"/>
                <a:gd name="T11" fmla="*/ 15 h 19"/>
                <a:gd name="T12" fmla="*/ 48 w 52"/>
                <a:gd name="T13" fmla="*/ 8 h 19"/>
                <a:gd name="T14" fmla="*/ 44 w 52"/>
                <a:gd name="T15" fmla="*/ 8 h 19"/>
                <a:gd name="T16" fmla="*/ 48 w 52"/>
                <a:gd name="T17" fmla="*/ 11 h 19"/>
                <a:gd name="T18" fmla="*/ 48 w 52"/>
                <a:gd name="T19" fmla="*/ 8 h 19"/>
                <a:gd name="T20" fmla="*/ 48 w 52"/>
                <a:gd name="T21" fmla="*/ 8 h 19"/>
                <a:gd name="T22" fmla="*/ 48 w 52"/>
                <a:gd name="T23" fmla="*/ 8 h 19"/>
                <a:gd name="T24" fmla="*/ 29 w 52"/>
                <a:gd name="T25" fmla="*/ 11 h 19"/>
                <a:gd name="T26" fmla="*/ 29 w 52"/>
                <a:gd name="T27" fmla="*/ 11 h 19"/>
                <a:gd name="T28" fmla="*/ 29 w 52"/>
                <a:gd name="T29" fmla="*/ 15 h 19"/>
                <a:gd name="T30" fmla="*/ 33 w 52"/>
                <a:gd name="T31" fmla="*/ 15 h 19"/>
                <a:gd name="T32" fmla="*/ 29 w 52"/>
                <a:gd name="T33" fmla="*/ 11 h 19"/>
                <a:gd name="T34" fmla="*/ 29 w 52"/>
                <a:gd name="T35" fmla="*/ 11 h 19"/>
                <a:gd name="T36" fmla="*/ 22 w 52"/>
                <a:gd name="T37" fmla="*/ 0 h 19"/>
                <a:gd name="T38" fmla="*/ 26 w 52"/>
                <a:gd name="T39" fmla="*/ 0 h 19"/>
                <a:gd name="T40" fmla="*/ 29 w 52"/>
                <a:gd name="T41" fmla="*/ 0 h 19"/>
                <a:gd name="T42" fmla="*/ 29 w 52"/>
                <a:gd name="T43" fmla="*/ 4 h 19"/>
                <a:gd name="T44" fmla="*/ 29 w 52"/>
                <a:gd name="T45" fmla="*/ 4 h 19"/>
                <a:gd name="T46" fmla="*/ 26 w 52"/>
                <a:gd name="T47" fmla="*/ 4 h 19"/>
                <a:gd name="T48" fmla="*/ 22 w 52"/>
                <a:gd name="T49" fmla="*/ 0 h 19"/>
                <a:gd name="T50" fmla="*/ 22 w 52"/>
                <a:gd name="T51" fmla="*/ 0 h 19"/>
                <a:gd name="T52" fmla="*/ 4 w 52"/>
                <a:gd name="T53" fmla="*/ 8 h 19"/>
                <a:gd name="T54" fmla="*/ 4 w 52"/>
                <a:gd name="T55" fmla="*/ 8 h 19"/>
                <a:gd name="T56" fmla="*/ 0 w 52"/>
                <a:gd name="T57" fmla="*/ 8 h 19"/>
                <a:gd name="T58" fmla="*/ 4 w 52"/>
                <a:gd name="T5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19">
                  <a:moveTo>
                    <a:pt x="44" y="15"/>
                  </a:moveTo>
                  <a:lnTo>
                    <a:pt x="52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4" y="15"/>
                  </a:lnTo>
                  <a:close/>
                  <a:moveTo>
                    <a:pt x="48" y="8"/>
                  </a:moveTo>
                  <a:lnTo>
                    <a:pt x="44" y="8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close/>
                  <a:moveTo>
                    <a:pt x="29" y="11"/>
                  </a:moveTo>
                  <a:lnTo>
                    <a:pt x="29" y="11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22" y="0"/>
                  </a:moveTo>
                  <a:lnTo>
                    <a:pt x="26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6" name="Freeform 158"/>
            <p:cNvSpPr>
              <a:spLocks noEditPoints="1"/>
            </p:cNvSpPr>
            <p:nvPr/>
          </p:nvSpPr>
          <p:spPr bwMode="auto">
            <a:xfrm>
              <a:off x="2897025" y="2813139"/>
              <a:ext cx="47606" cy="15440"/>
            </a:xfrm>
            <a:custGeom>
              <a:avLst/>
              <a:gdLst>
                <a:gd name="T0" fmla="*/ 30 w 37"/>
                <a:gd name="T1" fmla="*/ 8 h 12"/>
                <a:gd name="T2" fmla="*/ 30 w 37"/>
                <a:gd name="T3" fmla="*/ 8 h 12"/>
                <a:gd name="T4" fmla="*/ 37 w 37"/>
                <a:gd name="T5" fmla="*/ 8 h 12"/>
                <a:gd name="T6" fmla="*/ 33 w 37"/>
                <a:gd name="T7" fmla="*/ 8 h 12"/>
                <a:gd name="T8" fmla="*/ 30 w 37"/>
                <a:gd name="T9" fmla="*/ 8 h 12"/>
                <a:gd name="T10" fmla="*/ 30 w 37"/>
                <a:gd name="T11" fmla="*/ 8 h 12"/>
                <a:gd name="T12" fmla="*/ 26 w 37"/>
                <a:gd name="T13" fmla="*/ 0 h 12"/>
                <a:gd name="T14" fmla="*/ 22 w 37"/>
                <a:gd name="T15" fmla="*/ 0 h 12"/>
                <a:gd name="T16" fmla="*/ 15 w 37"/>
                <a:gd name="T17" fmla="*/ 0 h 12"/>
                <a:gd name="T18" fmla="*/ 4 w 37"/>
                <a:gd name="T19" fmla="*/ 0 h 12"/>
                <a:gd name="T20" fmla="*/ 4 w 37"/>
                <a:gd name="T21" fmla="*/ 4 h 12"/>
                <a:gd name="T22" fmla="*/ 0 w 37"/>
                <a:gd name="T23" fmla="*/ 4 h 12"/>
                <a:gd name="T24" fmla="*/ 0 w 37"/>
                <a:gd name="T25" fmla="*/ 4 h 12"/>
                <a:gd name="T26" fmla="*/ 0 w 37"/>
                <a:gd name="T27" fmla="*/ 8 h 12"/>
                <a:gd name="T28" fmla="*/ 0 w 37"/>
                <a:gd name="T29" fmla="*/ 12 h 12"/>
                <a:gd name="T30" fmla="*/ 11 w 37"/>
                <a:gd name="T31" fmla="*/ 12 h 12"/>
                <a:gd name="T32" fmla="*/ 11 w 37"/>
                <a:gd name="T33" fmla="*/ 12 h 12"/>
                <a:gd name="T34" fmla="*/ 19 w 37"/>
                <a:gd name="T35" fmla="*/ 8 h 12"/>
                <a:gd name="T36" fmla="*/ 19 w 37"/>
                <a:gd name="T37" fmla="*/ 12 h 12"/>
                <a:gd name="T38" fmla="*/ 26 w 37"/>
                <a:gd name="T39" fmla="*/ 8 h 12"/>
                <a:gd name="T40" fmla="*/ 30 w 37"/>
                <a:gd name="T41" fmla="*/ 4 h 12"/>
                <a:gd name="T42" fmla="*/ 26 w 37"/>
                <a:gd name="T43" fmla="*/ 4 h 12"/>
                <a:gd name="T44" fmla="*/ 26 w 37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2">
                  <a:moveTo>
                    <a:pt x="30" y="8"/>
                  </a:moveTo>
                  <a:lnTo>
                    <a:pt x="30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8"/>
                  </a:lnTo>
                  <a:close/>
                  <a:moveTo>
                    <a:pt x="26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Freeform 159"/>
            <p:cNvSpPr>
              <a:spLocks noEditPoints="1"/>
            </p:cNvSpPr>
            <p:nvPr/>
          </p:nvSpPr>
          <p:spPr bwMode="auto">
            <a:xfrm>
              <a:off x="2796669" y="2784834"/>
              <a:ext cx="81058" cy="47606"/>
            </a:xfrm>
            <a:custGeom>
              <a:avLst/>
              <a:gdLst>
                <a:gd name="T0" fmla="*/ 60 w 63"/>
                <a:gd name="T1" fmla="*/ 30 h 37"/>
                <a:gd name="T2" fmla="*/ 60 w 63"/>
                <a:gd name="T3" fmla="*/ 30 h 37"/>
                <a:gd name="T4" fmla="*/ 56 w 63"/>
                <a:gd name="T5" fmla="*/ 26 h 37"/>
                <a:gd name="T6" fmla="*/ 56 w 63"/>
                <a:gd name="T7" fmla="*/ 26 h 37"/>
                <a:gd name="T8" fmla="*/ 8 w 63"/>
                <a:gd name="T9" fmla="*/ 4 h 37"/>
                <a:gd name="T10" fmla="*/ 8 w 63"/>
                <a:gd name="T11" fmla="*/ 11 h 37"/>
                <a:gd name="T12" fmla="*/ 4 w 63"/>
                <a:gd name="T13" fmla="*/ 15 h 37"/>
                <a:gd name="T14" fmla="*/ 4 w 63"/>
                <a:gd name="T15" fmla="*/ 19 h 37"/>
                <a:gd name="T16" fmla="*/ 4 w 63"/>
                <a:gd name="T17" fmla="*/ 22 h 37"/>
                <a:gd name="T18" fmla="*/ 0 w 63"/>
                <a:gd name="T19" fmla="*/ 30 h 37"/>
                <a:gd name="T20" fmla="*/ 4 w 63"/>
                <a:gd name="T21" fmla="*/ 34 h 37"/>
                <a:gd name="T22" fmla="*/ 8 w 63"/>
                <a:gd name="T23" fmla="*/ 37 h 37"/>
                <a:gd name="T24" fmla="*/ 8 w 63"/>
                <a:gd name="T25" fmla="*/ 37 h 37"/>
                <a:gd name="T26" fmla="*/ 15 w 63"/>
                <a:gd name="T27" fmla="*/ 30 h 37"/>
                <a:gd name="T28" fmla="*/ 15 w 63"/>
                <a:gd name="T29" fmla="*/ 26 h 37"/>
                <a:gd name="T30" fmla="*/ 19 w 63"/>
                <a:gd name="T31" fmla="*/ 26 h 37"/>
                <a:gd name="T32" fmla="*/ 26 w 63"/>
                <a:gd name="T33" fmla="*/ 26 h 37"/>
                <a:gd name="T34" fmla="*/ 26 w 63"/>
                <a:gd name="T35" fmla="*/ 30 h 37"/>
                <a:gd name="T36" fmla="*/ 34 w 63"/>
                <a:gd name="T37" fmla="*/ 22 h 37"/>
                <a:gd name="T38" fmla="*/ 45 w 63"/>
                <a:gd name="T39" fmla="*/ 22 h 37"/>
                <a:gd name="T40" fmla="*/ 52 w 63"/>
                <a:gd name="T41" fmla="*/ 26 h 37"/>
                <a:gd name="T42" fmla="*/ 60 w 63"/>
                <a:gd name="T43" fmla="*/ 26 h 37"/>
                <a:gd name="T44" fmla="*/ 63 w 63"/>
                <a:gd name="T45" fmla="*/ 22 h 37"/>
                <a:gd name="T46" fmla="*/ 63 w 63"/>
                <a:gd name="T47" fmla="*/ 19 h 37"/>
                <a:gd name="T48" fmla="*/ 52 w 63"/>
                <a:gd name="T49" fmla="*/ 15 h 37"/>
                <a:gd name="T50" fmla="*/ 45 w 63"/>
                <a:gd name="T51" fmla="*/ 15 h 37"/>
                <a:gd name="T52" fmla="*/ 37 w 63"/>
                <a:gd name="T53" fmla="*/ 11 h 37"/>
                <a:gd name="T54" fmla="*/ 37 w 63"/>
                <a:gd name="T55" fmla="*/ 8 h 37"/>
                <a:gd name="T56" fmla="*/ 48 w 63"/>
                <a:gd name="T57" fmla="*/ 11 h 37"/>
                <a:gd name="T58" fmla="*/ 48 w 63"/>
                <a:gd name="T59" fmla="*/ 8 h 37"/>
                <a:gd name="T60" fmla="*/ 41 w 63"/>
                <a:gd name="T61" fmla="*/ 8 h 37"/>
                <a:gd name="T62" fmla="*/ 37 w 63"/>
                <a:gd name="T63" fmla="*/ 4 h 37"/>
                <a:gd name="T64" fmla="*/ 34 w 63"/>
                <a:gd name="T65" fmla="*/ 4 h 37"/>
                <a:gd name="T66" fmla="*/ 19 w 63"/>
                <a:gd name="T67" fmla="*/ 0 h 37"/>
                <a:gd name="T68" fmla="*/ 8 w 63"/>
                <a:gd name="T6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37">
                  <a:moveTo>
                    <a:pt x="56" y="26"/>
                  </a:move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1" y="34"/>
                  </a:lnTo>
                  <a:lnTo>
                    <a:pt x="15" y="30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30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60" y="26"/>
                  </a:lnTo>
                  <a:lnTo>
                    <a:pt x="60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19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4" y="11"/>
                  </a:lnTo>
                  <a:lnTo>
                    <a:pt x="37" y="8"/>
                  </a:lnTo>
                  <a:lnTo>
                    <a:pt x="41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8" name="Freeform 160"/>
            <p:cNvSpPr>
              <a:spLocks noEditPoints="1"/>
            </p:cNvSpPr>
            <p:nvPr/>
          </p:nvSpPr>
          <p:spPr bwMode="auto">
            <a:xfrm>
              <a:off x="3244415" y="799561"/>
              <a:ext cx="891636" cy="1040885"/>
            </a:xfrm>
            <a:custGeom>
              <a:avLst/>
              <a:gdLst>
                <a:gd name="T0" fmla="*/ 47 w 187"/>
                <a:gd name="T1" fmla="*/ 209 h 218"/>
                <a:gd name="T2" fmla="*/ 36 w 187"/>
                <a:gd name="T3" fmla="*/ 200 h 218"/>
                <a:gd name="T4" fmla="*/ 31 w 187"/>
                <a:gd name="T5" fmla="*/ 189 h 218"/>
                <a:gd name="T6" fmla="*/ 29 w 187"/>
                <a:gd name="T7" fmla="*/ 185 h 218"/>
                <a:gd name="T8" fmla="*/ 32 w 187"/>
                <a:gd name="T9" fmla="*/ 173 h 218"/>
                <a:gd name="T10" fmla="*/ 31 w 187"/>
                <a:gd name="T11" fmla="*/ 166 h 218"/>
                <a:gd name="T12" fmla="*/ 39 w 187"/>
                <a:gd name="T13" fmla="*/ 161 h 218"/>
                <a:gd name="T14" fmla="*/ 40 w 187"/>
                <a:gd name="T15" fmla="*/ 158 h 218"/>
                <a:gd name="T16" fmla="*/ 43 w 187"/>
                <a:gd name="T17" fmla="*/ 149 h 218"/>
                <a:gd name="T18" fmla="*/ 45 w 187"/>
                <a:gd name="T19" fmla="*/ 141 h 218"/>
                <a:gd name="T20" fmla="*/ 44 w 187"/>
                <a:gd name="T21" fmla="*/ 129 h 218"/>
                <a:gd name="T22" fmla="*/ 33 w 187"/>
                <a:gd name="T23" fmla="*/ 127 h 218"/>
                <a:gd name="T24" fmla="*/ 37 w 187"/>
                <a:gd name="T25" fmla="*/ 108 h 218"/>
                <a:gd name="T26" fmla="*/ 29 w 187"/>
                <a:gd name="T27" fmla="*/ 84 h 218"/>
                <a:gd name="T28" fmla="*/ 6 w 187"/>
                <a:gd name="T29" fmla="*/ 74 h 218"/>
                <a:gd name="T30" fmla="*/ 19 w 187"/>
                <a:gd name="T31" fmla="*/ 64 h 218"/>
                <a:gd name="T32" fmla="*/ 7 w 187"/>
                <a:gd name="T33" fmla="*/ 50 h 218"/>
                <a:gd name="T34" fmla="*/ 37 w 187"/>
                <a:gd name="T35" fmla="*/ 37 h 218"/>
                <a:gd name="T36" fmla="*/ 48 w 187"/>
                <a:gd name="T37" fmla="*/ 25 h 218"/>
                <a:gd name="T38" fmla="*/ 73 w 187"/>
                <a:gd name="T39" fmla="*/ 13 h 218"/>
                <a:gd name="T40" fmla="*/ 86 w 187"/>
                <a:gd name="T41" fmla="*/ 23 h 218"/>
                <a:gd name="T42" fmla="*/ 101 w 187"/>
                <a:gd name="T43" fmla="*/ 23 h 218"/>
                <a:gd name="T44" fmla="*/ 107 w 187"/>
                <a:gd name="T45" fmla="*/ 9 h 218"/>
                <a:gd name="T46" fmla="*/ 126 w 187"/>
                <a:gd name="T47" fmla="*/ 1 h 218"/>
                <a:gd name="T48" fmla="*/ 138 w 187"/>
                <a:gd name="T49" fmla="*/ 9 h 218"/>
                <a:gd name="T50" fmla="*/ 148 w 187"/>
                <a:gd name="T51" fmla="*/ 11 h 218"/>
                <a:gd name="T52" fmla="*/ 165 w 187"/>
                <a:gd name="T53" fmla="*/ 23 h 218"/>
                <a:gd name="T54" fmla="*/ 129 w 187"/>
                <a:gd name="T55" fmla="*/ 28 h 218"/>
                <a:gd name="T56" fmla="*/ 157 w 187"/>
                <a:gd name="T57" fmla="*/ 30 h 218"/>
                <a:gd name="T58" fmla="*/ 163 w 187"/>
                <a:gd name="T59" fmla="*/ 38 h 218"/>
                <a:gd name="T60" fmla="*/ 180 w 187"/>
                <a:gd name="T61" fmla="*/ 42 h 218"/>
                <a:gd name="T62" fmla="*/ 164 w 187"/>
                <a:gd name="T63" fmla="*/ 51 h 218"/>
                <a:gd name="T64" fmla="*/ 157 w 187"/>
                <a:gd name="T65" fmla="*/ 77 h 218"/>
                <a:gd name="T66" fmla="*/ 155 w 187"/>
                <a:gd name="T67" fmla="*/ 88 h 218"/>
                <a:gd name="T68" fmla="*/ 156 w 187"/>
                <a:gd name="T69" fmla="*/ 98 h 218"/>
                <a:gd name="T70" fmla="*/ 152 w 187"/>
                <a:gd name="T71" fmla="*/ 106 h 218"/>
                <a:gd name="T72" fmla="*/ 151 w 187"/>
                <a:gd name="T73" fmla="*/ 117 h 218"/>
                <a:gd name="T74" fmla="*/ 138 w 187"/>
                <a:gd name="T75" fmla="*/ 119 h 218"/>
                <a:gd name="T76" fmla="*/ 132 w 187"/>
                <a:gd name="T77" fmla="*/ 125 h 218"/>
                <a:gd name="T78" fmla="*/ 145 w 187"/>
                <a:gd name="T79" fmla="*/ 136 h 218"/>
                <a:gd name="T80" fmla="*/ 137 w 187"/>
                <a:gd name="T81" fmla="*/ 142 h 218"/>
                <a:gd name="T82" fmla="*/ 125 w 187"/>
                <a:gd name="T83" fmla="*/ 141 h 218"/>
                <a:gd name="T84" fmla="*/ 134 w 187"/>
                <a:gd name="T85" fmla="*/ 147 h 218"/>
                <a:gd name="T86" fmla="*/ 127 w 187"/>
                <a:gd name="T87" fmla="*/ 159 h 218"/>
                <a:gd name="T88" fmla="*/ 106 w 187"/>
                <a:gd name="T89" fmla="*/ 162 h 218"/>
                <a:gd name="T90" fmla="*/ 88 w 187"/>
                <a:gd name="T91" fmla="*/ 178 h 218"/>
                <a:gd name="T92" fmla="*/ 75 w 187"/>
                <a:gd name="T93" fmla="*/ 180 h 218"/>
                <a:gd name="T94" fmla="*/ 65 w 187"/>
                <a:gd name="T95" fmla="*/ 193 h 218"/>
                <a:gd name="T96" fmla="*/ 62 w 187"/>
                <a:gd name="T97" fmla="*/ 203 h 218"/>
                <a:gd name="T98" fmla="*/ 54 w 187"/>
                <a:gd name="T99" fmla="*/ 212 h 218"/>
                <a:gd name="T100" fmla="*/ 62 w 187"/>
                <a:gd name="T101" fmla="*/ 199 h 218"/>
                <a:gd name="T102" fmla="*/ 139 w 187"/>
                <a:gd name="T103" fmla="*/ 153 h 218"/>
                <a:gd name="T104" fmla="*/ 141 w 187"/>
                <a:gd name="T105" fmla="*/ 126 h 218"/>
                <a:gd name="T106" fmla="*/ 150 w 187"/>
                <a:gd name="T107" fmla="*/ 112 h 218"/>
                <a:gd name="T108" fmla="*/ 154 w 187"/>
                <a:gd name="T109" fmla="*/ 94 h 218"/>
                <a:gd name="T110" fmla="*/ 173 w 187"/>
                <a:gd name="T111" fmla="*/ 29 h 218"/>
                <a:gd name="T112" fmla="*/ 106 w 187"/>
                <a:gd name="T113" fmla="*/ 8 h 218"/>
                <a:gd name="T114" fmla="*/ 84 w 187"/>
                <a:gd name="T115" fmla="*/ 17 h 218"/>
                <a:gd name="T116" fmla="*/ 35 w 187"/>
                <a:gd name="T117" fmla="*/ 101 h 218"/>
                <a:gd name="T118" fmla="*/ 35 w 187"/>
                <a:gd name="T119" fmla="*/ 118 h 218"/>
                <a:gd name="T120" fmla="*/ 37 w 187"/>
                <a:gd name="T121" fmla="*/ 210 h 218"/>
                <a:gd name="T122" fmla="*/ 34 w 187"/>
                <a:gd name="T123" fmla="*/ 154 h 218"/>
                <a:gd name="T124" fmla="*/ 43 w 187"/>
                <a:gd name="T125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218">
                  <a:moveTo>
                    <a:pt x="55" y="216"/>
                  </a:moveTo>
                  <a:cubicBezTo>
                    <a:pt x="53" y="215"/>
                    <a:pt x="53" y="215"/>
                    <a:pt x="53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3"/>
                    <a:pt x="49" y="213"/>
                    <a:pt x="49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46" y="210"/>
                    <a:pt x="46" y="210"/>
                    <a:pt x="46" y="21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7" y="205"/>
                    <a:pt x="37" y="205"/>
                    <a:pt x="37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5"/>
                    <a:pt x="35" y="205"/>
                    <a:pt x="35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6" y="200"/>
                    <a:pt x="36" y="200"/>
                    <a:pt x="36" y="200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0" y="191"/>
                    <a:pt x="30" y="191"/>
                    <a:pt x="30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1" y="164"/>
                    <a:pt x="41" y="164"/>
                    <a:pt x="41" y="164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2"/>
                    <a:pt x="130" y="11"/>
                    <a:pt x="130" y="11"/>
                  </a:cubicBezTo>
                  <a:cubicBezTo>
                    <a:pt x="130" y="11"/>
                    <a:pt x="131" y="11"/>
                    <a:pt x="131" y="11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2" y="32"/>
                    <a:pt x="152" y="32"/>
                  </a:cubicBezTo>
                  <a:cubicBezTo>
                    <a:pt x="152" y="32"/>
                    <a:pt x="153" y="33"/>
                    <a:pt x="153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4"/>
                    <a:pt x="161" y="34"/>
                    <a:pt x="161" y="34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6"/>
                    <a:pt x="146" y="46"/>
                    <a:pt x="146" y="4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2" y="43"/>
                    <a:pt x="152" y="43"/>
                    <a:pt x="152" y="43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4" y="38"/>
                    <a:pt x="164" y="38"/>
                    <a:pt x="164" y="38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6" y="36"/>
                    <a:pt x="186" y="36"/>
                    <a:pt x="186" y="36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3"/>
                    <a:pt x="162" y="53"/>
                  </a:cubicBezTo>
                  <a:cubicBezTo>
                    <a:pt x="162" y="53"/>
                    <a:pt x="162" y="53"/>
                    <a:pt x="162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5" y="106"/>
                    <a:pt x="155" y="106"/>
                    <a:pt x="155" y="106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2" y="111"/>
                    <a:pt x="152" y="111"/>
                    <a:pt x="152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1" y="123"/>
                    <a:pt x="131" y="123"/>
                  </a:cubicBezTo>
                  <a:cubicBezTo>
                    <a:pt x="131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5" y="140"/>
                    <a:pt x="145" y="140"/>
                    <a:pt x="145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6"/>
                    <a:pt x="142" y="146"/>
                    <a:pt x="142" y="146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39"/>
                    <a:pt x="135" y="139"/>
                    <a:pt x="135" y="139"/>
                  </a:cubicBezTo>
                  <a:cubicBezTo>
                    <a:pt x="135" y="139"/>
                    <a:pt x="135" y="139"/>
                    <a:pt x="135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9" y="136"/>
                    <a:pt x="129" y="136"/>
                    <a:pt x="129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2"/>
                    <a:pt x="126" y="132"/>
                    <a:pt x="126" y="132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3"/>
                    <a:pt x="125" y="143"/>
                    <a:pt x="125" y="143"/>
                  </a:cubicBezTo>
                  <a:cubicBezTo>
                    <a:pt x="125" y="143"/>
                    <a:pt x="125" y="143"/>
                    <a:pt x="125" y="143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8" y="146"/>
                    <a:pt x="128" y="146"/>
                    <a:pt x="128" y="146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5" y="148"/>
                    <a:pt x="125" y="148"/>
                    <a:pt x="125" y="148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3" y="149"/>
                    <a:pt x="123" y="149"/>
                  </a:cubicBezTo>
                  <a:cubicBezTo>
                    <a:pt x="123" y="149"/>
                    <a:pt x="123" y="149"/>
                    <a:pt x="123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9"/>
                    <a:pt x="126" y="149"/>
                    <a:pt x="126" y="149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49"/>
                    <a:pt x="126" y="149"/>
                    <a:pt x="126" y="149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7" y="148"/>
                    <a:pt x="128" y="148"/>
                    <a:pt x="128" y="148"/>
                  </a:cubicBezTo>
                  <a:cubicBezTo>
                    <a:pt x="128" y="148"/>
                    <a:pt x="129" y="148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9" y="149"/>
                    <a:pt x="129" y="149"/>
                    <a:pt x="129" y="149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8" y="149"/>
                    <a:pt x="138" y="149"/>
                    <a:pt x="138" y="149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49"/>
                    <a:pt x="140" y="149"/>
                    <a:pt x="140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0" y="163"/>
                    <a:pt x="110" y="163"/>
                    <a:pt x="110" y="163"/>
                  </a:cubicBezTo>
                  <a:cubicBezTo>
                    <a:pt x="110" y="163"/>
                    <a:pt x="110" y="163"/>
                    <a:pt x="110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4"/>
                    <a:pt x="92" y="174"/>
                    <a:pt x="92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4" y="174"/>
                    <a:pt x="84" y="174"/>
                    <a:pt x="84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6"/>
                    <a:pt x="83" y="176"/>
                    <a:pt x="83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1" y="176"/>
                    <a:pt x="81" y="176"/>
                    <a:pt x="81" y="176"/>
                  </a:cubicBezTo>
                  <a:cubicBezTo>
                    <a:pt x="81" y="176"/>
                    <a:pt x="81" y="176"/>
                    <a:pt x="81" y="176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0" y="180"/>
                    <a:pt x="80" y="180"/>
                    <a:pt x="80" y="180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79" y="180"/>
                    <a:pt x="79" y="180"/>
                    <a:pt x="79" y="180"/>
                  </a:cubicBezTo>
                  <a:cubicBezTo>
                    <a:pt x="79" y="180"/>
                    <a:pt x="79" y="180"/>
                    <a:pt x="79" y="180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1"/>
                    <a:pt x="75" y="181"/>
                    <a:pt x="75" y="181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7"/>
                    <a:pt x="71" y="187"/>
                    <a:pt x="71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9" y="188"/>
                    <a:pt x="69" y="188"/>
                    <a:pt x="69" y="188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6"/>
                    <a:pt x="64" y="196"/>
                    <a:pt x="64" y="196"/>
                  </a:cubicBezTo>
                  <a:cubicBezTo>
                    <a:pt x="64" y="196"/>
                    <a:pt x="64" y="196"/>
                    <a:pt x="64" y="196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99"/>
                    <a:pt x="59" y="199"/>
                    <a:pt x="59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2" y="199"/>
                    <a:pt x="62" y="199"/>
                    <a:pt x="62" y="199"/>
                  </a:cubicBezTo>
                  <a:cubicBezTo>
                    <a:pt x="62" y="200"/>
                    <a:pt x="62" y="200"/>
                    <a:pt x="62" y="200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8"/>
                    <a:pt x="57" y="208"/>
                    <a:pt x="57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8" y="209"/>
                    <a:pt x="58" y="209"/>
                    <a:pt x="58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9" y="210"/>
                    <a:pt x="59" y="210"/>
                    <a:pt x="59" y="210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58" y="213"/>
                    <a:pt x="58" y="213"/>
                    <a:pt x="58" y="213"/>
                  </a:cubicBezTo>
                  <a:cubicBezTo>
                    <a:pt x="57" y="213"/>
                    <a:pt x="57" y="213"/>
                    <a:pt x="57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3" y="212"/>
                    <a:pt x="53" y="212"/>
                    <a:pt x="53" y="212"/>
                  </a:cubicBezTo>
                  <a:cubicBezTo>
                    <a:pt x="53" y="212"/>
                    <a:pt x="53" y="212"/>
                    <a:pt x="53" y="212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6" y="214"/>
                    <a:pt x="56" y="214"/>
                    <a:pt x="56" y="214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6" y="216"/>
                    <a:pt x="56" y="216"/>
                    <a:pt x="56" y="216"/>
                  </a:cubicBezTo>
                  <a:cubicBezTo>
                    <a:pt x="55" y="216"/>
                    <a:pt x="55" y="216"/>
                    <a:pt x="55" y="216"/>
                  </a:cubicBezTo>
                  <a:close/>
                  <a:moveTo>
                    <a:pt x="54" y="216"/>
                  </a:moveTo>
                  <a:cubicBezTo>
                    <a:pt x="53" y="215"/>
                    <a:pt x="53" y="215"/>
                    <a:pt x="53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54" y="216"/>
                    <a:pt x="54" y="216"/>
                    <a:pt x="54" y="216"/>
                  </a:cubicBezTo>
                  <a:cubicBezTo>
                    <a:pt x="54" y="216"/>
                    <a:pt x="54" y="216"/>
                    <a:pt x="54" y="216"/>
                  </a:cubicBezTo>
                  <a:close/>
                  <a:moveTo>
                    <a:pt x="124" y="146"/>
                  </a:moveTo>
                  <a:cubicBezTo>
                    <a:pt x="124" y="146"/>
                    <a:pt x="124" y="146"/>
                    <a:pt x="124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5"/>
                    <a:pt x="125" y="145"/>
                    <a:pt x="125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6"/>
                    <a:pt x="124" y="146"/>
                    <a:pt x="124" y="146"/>
                  </a:cubicBezTo>
                  <a:close/>
                  <a:moveTo>
                    <a:pt x="57" y="211"/>
                  </a:moveTo>
                  <a:cubicBezTo>
                    <a:pt x="58" y="211"/>
                    <a:pt x="58" y="211"/>
                    <a:pt x="58" y="211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7" y="211"/>
                    <a:pt x="57" y="211"/>
                    <a:pt x="57" y="211"/>
                  </a:cubicBezTo>
                  <a:close/>
                  <a:moveTo>
                    <a:pt x="62" y="203"/>
                  </a:moveTo>
                  <a:cubicBezTo>
                    <a:pt x="62" y="203"/>
                    <a:pt x="62" y="203"/>
                    <a:pt x="62" y="203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2" y="203"/>
                    <a:pt x="62" y="203"/>
                    <a:pt x="62" y="203"/>
                  </a:cubicBezTo>
                  <a:close/>
                  <a:moveTo>
                    <a:pt x="62" y="202"/>
                  </a:moveTo>
                  <a:cubicBezTo>
                    <a:pt x="62" y="202"/>
                    <a:pt x="62" y="202"/>
                    <a:pt x="62" y="202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2" y="202"/>
                    <a:pt x="62" y="202"/>
                    <a:pt x="62" y="202"/>
                  </a:cubicBezTo>
                  <a:close/>
                  <a:moveTo>
                    <a:pt x="63" y="200"/>
                  </a:move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2" y="198"/>
                  </a:moveTo>
                  <a:cubicBezTo>
                    <a:pt x="62" y="199"/>
                    <a:pt x="62" y="199"/>
                    <a:pt x="62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98"/>
                    <a:pt x="62" y="198"/>
                    <a:pt x="62" y="198"/>
                  </a:cubicBezTo>
                  <a:close/>
                  <a:moveTo>
                    <a:pt x="66" y="198"/>
                  </a:moveTo>
                  <a:cubicBezTo>
                    <a:pt x="66" y="198"/>
                    <a:pt x="66" y="198"/>
                    <a:pt x="66" y="198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6" y="198"/>
                    <a:pt x="66" y="198"/>
                    <a:pt x="66" y="198"/>
                  </a:cubicBezTo>
                  <a:close/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65" y="193"/>
                    <a:pt x="65" y="193"/>
                    <a:pt x="65" y="193"/>
                  </a:cubicBezTo>
                  <a:close/>
                  <a:moveTo>
                    <a:pt x="71" y="184"/>
                  </a:moveTo>
                  <a:cubicBezTo>
                    <a:pt x="71" y="185"/>
                    <a:pt x="71" y="185"/>
                    <a:pt x="71" y="185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4"/>
                    <a:pt x="71" y="184"/>
                    <a:pt x="71" y="184"/>
                  </a:cubicBezTo>
                  <a:close/>
                  <a:moveTo>
                    <a:pt x="75" y="181"/>
                  </a:moveTo>
                  <a:cubicBezTo>
                    <a:pt x="75" y="182"/>
                    <a:pt x="75" y="182"/>
                    <a:pt x="75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5" y="181"/>
                    <a:pt x="75" y="181"/>
                    <a:pt x="75" y="181"/>
                  </a:cubicBezTo>
                  <a:close/>
                  <a:moveTo>
                    <a:pt x="76" y="181"/>
                  </a:move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81"/>
                    <a:pt x="76" y="181"/>
                    <a:pt x="76" y="181"/>
                  </a:cubicBezTo>
                  <a:close/>
                  <a:moveTo>
                    <a:pt x="83" y="180"/>
                  </a:moveTo>
                  <a:cubicBezTo>
                    <a:pt x="84" y="180"/>
                    <a:pt x="84" y="180"/>
                    <a:pt x="84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3" y="180"/>
                    <a:pt x="83" y="180"/>
                    <a:pt x="83" y="180"/>
                  </a:cubicBezTo>
                  <a:close/>
                  <a:moveTo>
                    <a:pt x="86" y="180"/>
                  </a:move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lose/>
                  <a:moveTo>
                    <a:pt x="139" y="153"/>
                  </a:move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lose/>
                  <a:moveTo>
                    <a:pt x="129" y="146"/>
                  </a:move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29" y="146"/>
                    <a:pt x="129" y="146"/>
                  </a:cubicBezTo>
                  <a:close/>
                  <a:moveTo>
                    <a:pt x="125" y="143"/>
                  </a:move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5" y="143"/>
                    <a:pt x="125" y="143"/>
                    <a:pt x="125" y="143"/>
                  </a:cubicBezTo>
                  <a:close/>
                  <a:moveTo>
                    <a:pt x="133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lose/>
                  <a:moveTo>
                    <a:pt x="139" y="126"/>
                  </a:moveTo>
                  <a:cubicBezTo>
                    <a:pt x="139" y="126"/>
                    <a:pt x="139" y="126"/>
                    <a:pt x="139" y="126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6"/>
                    <a:pt x="139" y="126"/>
                    <a:pt x="139" y="126"/>
                  </a:cubicBezTo>
                  <a:close/>
                  <a:moveTo>
                    <a:pt x="137" y="126"/>
                  </a:moveTo>
                  <a:cubicBezTo>
                    <a:pt x="137" y="126"/>
                    <a:pt x="137" y="126"/>
                    <a:pt x="137" y="126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6"/>
                    <a:pt x="136" y="126"/>
                    <a:pt x="136" y="126"/>
                  </a:cubicBezTo>
                  <a:cubicBezTo>
                    <a:pt x="137" y="126"/>
                    <a:pt x="137" y="126"/>
                    <a:pt x="137" y="126"/>
                  </a:cubicBezTo>
                  <a:close/>
                  <a:moveTo>
                    <a:pt x="139" y="125"/>
                  </a:moveTo>
                  <a:cubicBezTo>
                    <a:pt x="139" y="125"/>
                    <a:pt x="139" y="125"/>
                    <a:pt x="139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39" y="124"/>
                    <a:pt x="139" y="125"/>
                    <a:pt x="139" y="125"/>
                  </a:cubicBezTo>
                  <a:close/>
                  <a:moveTo>
                    <a:pt x="135" y="122"/>
                  </a:moveTo>
                  <a:cubicBezTo>
                    <a:pt x="136" y="122"/>
                    <a:pt x="136" y="122"/>
                    <a:pt x="136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8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23"/>
                    <a:pt x="144" y="123"/>
                    <a:pt x="144" y="123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lose/>
                  <a:moveTo>
                    <a:pt x="149" y="124"/>
                  </a:moveTo>
                  <a:cubicBezTo>
                    <a:pt x="149" y="124"/>
                    <a:pt x="149" y="124"/>
                    <a:pt x="149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lose/>
                  <a:moveTo>
                    <a:pt x="150" y="112"/>
                  </a:moveTo>
                  <a:cubicBezTo>
                    <a:pt x="149" y="113"/>
                    <a:pt x="149" y="113"/>
                    <a:pt x="149" y="113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0" y="112"/>
                    <a:pt x="150" y="112"/>
                    <a:pt x="150" y="112"/>
                  </a:cubicBezTo>
                  <a:close/>
                  <a:moveTo>
                    <a:pt x="158" y="111"/>
                  </a:moveTo>
                  <a:cubicBezTo>
                    <a:pt x="158" y="111"/>
                    <a:pt x="158" y="111"/>
                    <a:pt x="158" y="111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1"/>
                    <a:pt x="158" y="111"/>
                    <a:pt x="158" y="111"/>
                  </a:cubicBezTo>
                  <a:close/>
                  <a:moveTo>
                    <a:pt x="154" y="107"/>
                  </a:moveTo>
                  <a:cubicBezTo>
                    <a:pt x="154" y="107"/>
                    <a:pt x="154" y="107"/>
                    <a:pt x="154" y="107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4" y="107"/>
                    <a:pt x="154" y="107"/>
                    <a:pt x="154" y="107"/>
                  </a:cubicBezTo>
                  <a:close/>
                  <a:moveTo>
                    <a:pt x="160" y="104"/>
                  </a:moveTo>
                  <a:cubicBezTo>
                    <a:pt x="160" y="105"/>
                    <a:pt x="160" y="105"/>
                    <a:pt x="160" y="105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6"/>
                    <a:pt x="164" y="106"/>
                    <a:pt x="164" y="106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04"/>
                    <a:pt x="160" y="104"/>
                    <a:pt x="160" y="104"/>
                  </a:cubicBezTo>
                  <a:close/>
                  <a:moveTo>
                    <a:pt x="161" y="91"/>
                  </a:moveTo>
                  <a:cubicBezTo>
                    <a:pt x="160" y="91"/>
                    <a:pt x="160" y="91"/>
                    <a:pt x="160" y="91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lose/>
                  <a:moveTo>
                    <a:pt x="154" y="93"/>
                  </a:moveTo>
                  <a:cubicBezTo>
                    <a:pt x="154" y="94"/>
                    <a:pt x="154" y="94"/>
                    <a:pt x="154" y="94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lose/>
                  <a:moveTo>
                    <a:pt x="153" y="92"/>
                  </a:moveTo>
                  <a:cubicBezTo>
                    <a:pt x="153" y="92"/>
                    <a:pt x="153" y="92"/>
                    <a:pt x="153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3" y="92"/>
                    <a:pt x="153" y="92"/>
                    <a:pt x="153" y="92"/>
                  </a:cubicBezTo>
                  <a:close/>
                  <a:moveTo>
                    <a:pt x="159" y="78"/>
                  </a:moveTo>
                  <a:cubicBezTo>
                    <a:pt x="159" y="79"/>
                    <a:pt x="159" y="79"/>
                    <a:pt x="159" y="79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8"/>
                    <a:pt x="159" y="78"/>
                    <a:pt x="159" y="78"/>
                  </a:cubicBezTo>
                  <a:close/>
                  <a:moveTo>
                    <a:pt x="164" y="82"/>
                  </a:moveTo>
                  <a:cubicBezTo>
                    <a:pt x="164" y="82"/>
                    <a:pt x="165" y="82"/>
                    <a:pt x="165" y="82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4" y="82"/>
                    <a:pt x="164" y="82"/>
                    <a:pt x="164" y="82"/>
                  </a:cubicBezTo>
                  <a:close/>
                  <a:moveTo>
                    <a:pt x="162" y="77"/>
                  </a:move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2" y="76"/>
                    <a:pt x="162" y="76"/>
                    <a:pt x="162" y="76"/>
                  </a:cubicBezTo>
                  <a:cubicBezTo>
                    <a:pt x="162" y="77"/>
                    <a:pt x="162" y="77"/>
                    <a:pt x="162" y="77"/>
                  </a:cubicBezTo>
                  <a:close/>
                  <a:moveTo>
                    <a:pt x="162" y="74"/>
                  </a:moveTo>
                  <a:cubicBezTo>
                    <a:pt x="162" y="74"/>
                    <a:pt x="162" y="74"/>
                    <a:pt x="162" y="74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2" y="74"/>
                    <a:pt x="162" y="74"/>
                    <a:pt x="162" y="74"/>
                  </a:cubicBezTo>
                  <a:close/>
                  <a:moveTo>
                    <a:pt x="166" y="65"/>
                  </a:moveTo>
                  <a:cubicBezTo>
                    <a:pt x="167" y="66"/>
                    <a:pt x="167" y="66"/>
                    <a:pt x="167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6" y="65"/>
                    <a:pt x="166" y="65"/>
                    <a:pt x="166" y="65"/>
                  </a:cubicBezTo>
                  <a:close/>
                  <a:moveTo>
                    <a:pt x="164" y="54"/>
                  </a:moveTo>
                  <a:cubicBezTo>
                    <a:pt x="164" y="54"/>
                    <a:pt x="164" y="54"/>
                    <a:pt x="164" y="54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4" y="54"/>
                    <a:pt x="164" y="54"/>
                    <a:pt x="164" y="54"/>
                  </a:cubicBezTo>
                  <a:close/>
                  <a:moveTo>
                    <a:pt x="173" y="32"/>
                  </a:move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3" y="32"/>
                    <a:pt x="173" y="32"/>
                    <a:pt x="173" y="32"/>
                  </a:cubicBezTo>
                  <a:close/>
                  <a:moveTo>
                    <a:pt x="170" y="34"/>
                  </a:moveTo>
                  <a:cubicBezTo>
                    <a:pt x="170" y="34"/>
                    <a:pt x="170" y="34"/>
                    <a:pt x="170" y="34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4"/>
                    <a:pt x="170" y="34"/>
                    <a:pt x="170" y="34"/>
                  </a:cubicBezTo>
                  <a:close/>
                  <a:moveTo>
                    <a:pt x="169" y="32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9" y="32"/>
                    <a:pt x="169" y="32"/>
                    <a:pt x="169" y="32"/>
                  </a:cubicBezTo>
                  <a:close/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lose/>
                  <a:moveTo>
                    <a:pt x="122" y="4"/>
                  </a:moveTo>
                  <a:cubicBezTo>
                    <a:pt x="122" y="4"/>
                    <a:pt x="122" y="4"/>
                    <a:pt x="122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4"/>
                    <a:pt x="122" y="4"/>
                    <a:pt x="122" y="4"/>
                  </a:cubicBezTo>
                  <a:close/>
                  <a:moveTo>
                    <a:pt x="118" y="4"/>
                  </a:move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8" y="4"/>
                    <a:pt x="118" y="4"/>
                  </a:cubicBezTo>
                  <a:close/>
                  <a:moveTo>
                    <a:pt x="116" y="5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103" y="8"/>
                  </a:move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lose/>
                  <a:moveTo>
                    <a:pt x="102" y="9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9"/>
                    <a:pt x="102" y="9"/>
                    <a:pt x="102" y="9"/>
                  </a:cubicBezTo>
                  <a:close/>
                  <a:moveTo>
                    <a:pt x="98" y="8"/>
                  </a:move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lose/>
                  <a:moveTo>
                    <a:pt x="95" y="16"/>
                  </a:moveTo>
                  <a:cubicBezTo>
                    <a:pt x="95" y="16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6"/>
                    <a:pt x="95" y="16"/>
                    <a:pt x="95" y="16"/>
                  </a:cubicBezTo>
                  <a:close/>
                  <a:moveTo>
                    <a:pt x="96" y="23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lose/>
                  <a:moveTo>
                    <a:pt x="96" y="24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6" y="24"/>
                    <a:pt x="96" y="24"/>
                    <a:pt x="96" y="24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82" y="22"/>
                  </a:moveTo>
                  <a:cubicBezTo>
                    <a:pt x="82" y="22"/>
                    <a:pt x="82" y="22"/>
                    <a:pt x="82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22"/>
                    <a:pt x="82" y="22"/>
                    <a:pt x="82" y="22"/>
                  </a:cubicBezTo>
                  <a:close/>
                  <a:moveTo>
                    <a:pt x="34" y="28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4" y="28"/>
                    <a:pt x="34" y="28"/>
                    <a:pt x="34" y="28"/>
                  </a:cubicBezTo>
                  <a:close/>
                  <a:moveTo>
                    <a:pt x="4" y="63"/>
                  </a:move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lose/>
                  <a:moveTo>
                    <a:pt x="0" y="63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34" y="97"/>
                  </a:moveTo>
                  <a:cubicBezTo>
                    <a:pt x="33" y="97"/>
                    <a:pt x="33" y="97"/>
                    <a:pt x="33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lose/>
                  <a:moveTo>
                    <a:pt x="34" y="100"/>
                  </a:moveTo>
                  <a:cubicBezTo>
                    <a:pt x="34" y="100"/>
                    <a:pt x="34" y="100"/>
                    <a:pt x="34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lose/>
                  <a:moveTo>
                    <a:pt x="35" y="101"/>
                  </a:move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lose/>
                  <a:moveTo>
                    <a:pt x="35" y="106"/>
                  </a:moveTo>
                  <a:cubicBezTo>
                    <a:pt x="35" y="107"/>
                    <a:pt x="35" y="107"/>
                    <a:pt x="35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lose/>
                  <a:moveTo>
                    <a:pt x="34" y="108"/>
                  </a:move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lose/>
                  <a:moveTo>
                    <a:pt x="35" y="111"/>
                  </a:move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lose/>
                  <a:moveTo>
                    <a:pt x="37" y="112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34" y="113"/>
                  </a:moveTo>
                  <a:cubicBezTo>
                    <a:pt x="34" y="113"/>
                    <a:pt x="34" y="113"/>
                    <a:pt x="34" y="113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5" y="113"/>
                    <a:pt x="35" y="113"/>
                    <a:pt x="35" y="113"/>
                  </a:cubicBezTo>
                  <a:close/>
                  <a:moveTo>
                    <a:pt x="35" y="114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35" y="115"/>
                  </a:moveTo>
                  <a:cubicBezTo>
                    <a:pt x="36" y="115"/>
                    <a:pt x="36" y="115"/>
                    <a:pt x="36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lose/>
                  <a:moveTo>
                    <a:pt x="36" y="116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6"/>
                    <a:pt x="36" y="116"/>
                  </a:cubicBezTo>
                  <a:close/>
                  <a:moveTo>
                    <a:pt x="33" y="118"/>
                  </a:move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8"/>
                    <a:pt x="33" y="118"/>
                    <a:pt x="33" y="118"/>
                  </a:cubicBezTo>
                  <a:close/>
                  <a:moveTo>
                    <a:pt x="35" y="119"/>
                  </a:moveTo>
                  <a:cubicBezTo>
                    <a:pt x="36" y="118"/>
                    <a:pt x="36" y="118"/>
                    <a:pt x="36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lose/>
                  <a:moveTo>
                    <a:pt x="36" y="119"/>
                  </a:moveTo>
                  <a:cubicBezTo>
                    <a:pt x="36" y="119"/>
                    <a:pt x="36" y="119"/>
                    <a:pt x="36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6" y="119"/>
                    <a:pt x="36" y="119"/>
                    <a:pt x="36" y="119"/>
                  </a:cubicBezTo>
                  <a:close/>
                  <a:moveTo>
                    <a:pt x="36" y="120"/>
                  </a:move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20"/>
                    <a:pt x="36" y="120"/>
                    <a:pt x="36" y="120"/>
                  </a:cubicBezTo>
                  <a:close/>
                  <a:moveTo>
                    <a:pt x="34" y="120"/>
                  </a:moveTo>
                  <a:cubicBezTo>
                    <a:pt x="35" y="120"/>
                    <a:pt x="35" y="120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lose/>
                  <a:moveTo>
                    <a:pt x="3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3"/>
                    <a:pt x="33" y="123"/>
                  </a:cubicBezTo>
                  <a:close/>
                  <a:moveTo>
                    <a:pt x="32" y="125"/>
                  </a:moveTo>
                  <a:cubicBezTo>
                    <a:pt x="32" y="126"/>
                    <a:pt x="32" y="126"/>
                    <a:pt x="32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2" y="125"/>
                    <a:pt x="32" y="125"/>
                    <a:pt x="32" y="125"/>
                  </a:cubicBezTo>
                  <a:close/>
                  <a:moveTo>
                    <a:pt x="52" y="218"/>
                  </a:moveTo>
                  <a:cubicBezTo>
                    <a:pt x="52" y="217"/>
                    <a:pt x="52" y="217"/>
                    <a:pt x="52" y="217"/>
                  </a:cubicBezTo>
                  <a:cubicBezTo>
                    <a:pt x="53" y="217"/>
                    <a:pt x="53" y="217"/>
                    <a:pt x="53" y="217"/>
                  </a:cubicBezTo>
                  <a:cubicBezTo>
                    <a:pt x="53" y="217"/>
                    <a:pt x="53" y="217"/>
                    <a:pt x="53" y="217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2" y="218"/>
                    <a:pt x="52" y="218"/>
                    <a:pt x="52" y="218"/>
                  </a:cubicBezTo>
                  <a:cubicBezTo>
                    <a:pt x="52" y="218"/>
                    <a:pt x="52" y="218"/>
                    <a:pt x="52" y="218"/>
                  </a:cubicBezTo>
                  <a:cubicBezTo>
                    <a:pt x="52" y="218"/>
                    <a:pt x="52" y="218"/>
                    <a:pt x="52" y="218"/>
                  </a:cubicBezTo>
                  <a:close/>
                  <a:moveTo>
                    <a:pt x="47" y="215"/>
                  </a:moveTo>
                  <a:cubicBezTo>
                    <a:pt x="47" y="215"/>
                    <a:pt x="47" y="215"/>
                    <a:pt x="47" y="215"/>
                  </a:cubicBezTo>
                  <a:cubicBezTo>
                    <a:pt x="47" y="215"/>
                    <a:pt x="47" y="215"/>
                    <a:pt x="47" y="215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5"/>
                    <a:pt x="47" y="215"/>
                    <a:pt x="47" y="215"/>
                  </a:cubicBezTo>
                  <a:close/>
                  <a:moveTo>
                    <a:pt x="44" y="210"/>
                  </a:moveTo>
                  <a:cubicBezTo>
                    <a:pt x="44" y="210"/>
                    <a:pt x="44" y="210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10"/>
                    <a:pt x="44" y="210"/>
                    <a:pt x="44" y="210"/>
                  </a:cubicBezTo>
                  <a:close/>
                  <a:moveTo>
                    <a:pt x="42" y="210"/>
                  </a:moveTo>
                  <a:cubicBezTo>
                    <a:pt x="42" y="210"/>
                    <a:pt x="42" y="210"/>
                    <a:pt x="42" y="21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10"/>
                    <a:pt x="42" y="210"/>
                    <a:pt x="42" y="210"/>
                  </a:cubicBezTo>
                  <a:close/>
                  <a:moveTo>
                    <a:pt x="37" y="210"/>
                  </a:moveTo>
                  <a:cubicBezTo>
                    <a:pt x="37" y="210"/>
                    <a:pt x="37" y="210"/>
                    <a:pt x="37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8" y="211"/>
                    <a:pt x="38" y="211"/>
                    <a:pt x="38" y="211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7" y="210"/>
                    <a:pt x="37" y="210"/>
                    <a:pt x="37" y="210"/>
                  </a:cubicBezTo>
                  <a:close/>
                  <a:moveTo>
                    <a:pt x="31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6"/>
                    <a:pt x="31" y="186"/>
                    <a:pt x="31" y="186"/>
                  </a:cubicBezTo>
                  <a:close/>
                  <a:moveTo>
                    <a:pt x="31" y="185"/>
                  </a:move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1" y="185"/>
                    <a:pt x="31" y="185"/>
                    <a:pt x="31" y="185"/>
                  </a:cubicBezTo>
                  <a:close/>
                  <a:moveTo>
                    <a:pt x="27" y="177"/>
                  </a:moveTo>
                  <a:cubicBezTo>
                    <a:pt x="27" y="177"/>
                    <a:pt x="27" y="177"/>
                    <a:pt x="27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7" y="177"/>
                    <a:pt x="27" y="177"/>
                    <a:pt x="27" y="177"/>
                  </a:cubicBezTo>
                  <a:close/>
                  <a:moveTo>
                    <a:pt x="27" y="176"/>
                  </a:moveTo>
                  <a:cubicBezTo>
                    <a:pt x="27" y="176"/>
                    <a:pt x="27" y="176"/>
                    <a:pt x="27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27" y="168"/>
                  </a:moveTo>
                  <a:cubicBezTo>
                    <a:pt x="28" y="168"/>
                    <a:pt x="28" y="168"/>
                    <a:pt x="28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7" y="168"/>
                    <a:pt x="27" y="168"/>
                    <a:pt x="27" y="168"/>
                  </a:cubicBezTo>
                  <a:close/>
                  <a:moveTo>
                    <a:pt x="28" y="167"/>
                  </a:moveTo>
                  <a:cubicBezTo>
                    <a:pt x="28" y="167"/>
                    <a:pt x="28" y="167"/>
                    <a:pt x="28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8" y="167"/>
                    <a:pt x="28" y="167"/>
                    <a:pt x="28" y="167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6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6" y="167"/>
                    <a:pt x="26" y="167"/>
                    <a:pt x="26" y="167"/>
                  </a:cubicBezTo>
                  <a:close/>
                  <a:moveTo>
                    <a:pt x="29" y="160"/>
                  </a:moveTo>
                  <a:cubicBezTo>
                    <a:pt x="28" y="160"/>
                    <a:pt x="28" y="160"/>
                    <a:pt x="28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6" y="157"/>
                  </a:move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7"/>
                    <a:pt x="36" y="157"/>
                    <a:pt x="36" y="157"/>
                  </a:cubicBezTo>
                  <a:close/>
                  <a:moveTo>
                    <a:pt x="33" y="153"/>
                  </a:moveTo>
                  <a:cubicBezTo>
                    <a:pt x="33" y="154"/>
                    <a:pt x="33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lose/>
                  <a:moveTo>
                    <a:pt x="36" y="153"/>
                  </a:move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6" y="153"/>
                    <a:pt x="36" y="153"/>
                    <a:pt x="36" y="153"/>
                  </a:cubicBezTo>
                  <a:close/>
                  <a:moveTo>
                    <a:pt x="34" y="153"/>
                  </a:moveTo>
                  <a:cubicBezTo>
                    <a:pt x="35" y="153"/>
                    <a:pt x="35" y="153"/>
                    <a:pt x="35" y="153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close/>
                  <a:moveTo>
                    <a:pt x="42" y="137"/>
                  </a:moveTo>
                  <a:cubicBezTo>
                    <a:pt x="42" y="138"/>
                    <a:pt x="42" y="138"/>
                    <a:pt x="42" y="138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2" y="137"/>
                    <a:pt x="42" y="137"/>
                    <a:pt x="42" y="137"/>
                  </a:cubicBezTo>
                  <a:close/>
                  <a:moveTo>
                    <a:pt x="42" y="13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2" y="136"/>
                    <a:pt x="42" y="136"/>
                    <a:pt x="42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lose/>
                  <a:moveTo>
                    <a:pt x="39" y="130"/>
                  </a:moveTo>
                  <a:cubicBezTo>
                    <a:pt x="40" y="130"/>
                    <a:pt x="40" y="130"/>
                    <a:pt x="40" y="130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30"/>
                    <a:pt x="39" y="130"/>
                    <a:pt x="39" y="130"/>
                  </a:cubicBezTo>
                  <a:close/>
                  <a:moveTo>
                    <a:pt x="39" y="133"/>
                  </a:move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9" y="133"/>
                    <a:pt x="39" y="133"/>
                    <a:pt x="39" y="133"/>
                  </a:cubicBezTo>
                  <a:close/>
                  <a:moveTo>
                    <a:pt x="36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lose/>
                  <a:moveTo>
                    <a:pt x="31" y="137"/>
                  </a:moveTo>
                  <a:cubicBezTo>
                    <a:pt x="31" y="137"/>
                    <a:pt x="31" y="137"/>
                    <a:pt x="31" y="137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1" y="137"/>
                    <a:pt x="31" y="137"/>
                    <a:pt x="31" y="137"/>
                  </a:cubicBezTo>
                  <a:close/>
                  <a:moveTo>
                    <a:pt x="41" y="144"/>
                  </a:moveTo>
                  <a:cubicBezTo>
                    <a:pt x="41" y="145"/>
                    <a:pt x="41" y="145"/>
                    <a:pt x="41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31" y="147"/>
                  </a:move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0" y="146"/>
                    <a:pt x="40" y="146"/>
                    <a:pt x="40" y="146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lnTo>
                    <a:pt x="31" y="1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9" name="Freeform 161"/>
            <p:cNvSpPr>
              <a:spLocks noEditPoints="1"/>
            </p:cNvSpPr>
            <p:nvPr/>
          </p:nvSpPr>
          <p:spPr bwMode="auto">
            <a:xfrm>
              <a:off x="1705606" y="742950"/>
              <a:ext cx="1834736" cy="1541384"/>
            </a:xfrm>
            <a:custGeom>
              <a:avLst/>
              <a:gdLst>
                <a:gd name="T0" fmla="*/ 282 w 385"/>
                <a:gd name="T1" fmla="*/ 23 h 323"/>
                <a:gd name="T2" fmla="*/ 282 w 385"/>
                <a:gd name="T3" fmla="*/ 55 h 323"/>
                <a:gd name="T4" fmla="*/ 281 w 385"/>
                <a:gd name="T5" fmla="*/ 61 h 323"/>
                <a:gd name="T6" fmla="*/ 300 w 385"/>
                <a:gd name="T7" fmla="*/ 38 h 323"/>
                <a:gd name="T8" fmla="*/ 301 w 385"/>
                <a:gd name="T9" fmla="*/ 22 h 323"/>
                <a:gd name="T10" fmla="*/ 325 w 385"/>
                <a:gd name="T11" fmla="*/ 10 h 323"/>
                <a:gd name="T12" fmla="*/ 379 w 385"/>
                <a:gd name="T13" fmla="*/ 12 h 323"/>
                <a:gd name="T14" fmla="*/ 330 w 385"/>
                <a:gd name="T15" fmla="*/ 46 h 323"/>
                <a:gd name="T16" fmla="*/ 296 w 385"/>
                <a:gd name="T17" fmla="*/ 67 h 323"/>
                <a:gd name="T18" fmla="*/ 308 w 385"/>
                <a:gd name="T19" fmla="*/ 151 h 323"/>
                <a:gd name="T20" fmla="*/ 270 w 385"/>
                <a:gd name="T21" fmla="*/ 63 h 323"/>
                <a:gd name="T22" fmla="*/ 241 w 385"/>
                <a:gd name="T23" fmla="*/ 43 h 323"/>
                <a:gd name="T24" fmla="*/ 201 w 385"/>
                <a:gd name="T25" fmla="*/ 40 h 323"/>
                <a:gd name="T26" fmla="*/ 263 w 385"/>
                <a:gd name="T27" fmla="*/ 71 h 323"/>
                <a:gd name="T28" fmla="*/ 273 w 385"/>
                <a:gd name="T29" fmla="*/ 98 h 323"/>
                <a:gd name="T30" fmla="*/ 165 w 385"/>
                <a:gd name="T31" fmla="*/ 52 h 323"/>
                <a:gd name="T32" fmla="*/ 239 w 385"/>
                <a:gd name="T33" fmla="*/ 81 h 323"/>
                <a:gd name="T34" fmla="*/ 222 w 385"/>
                <a:gd name="T35" fmla="*/ 71 h 323"/>
                <a:gd name="T36" fmla="*/ 213 w 385"/>
                <a:gd name="T37" fmla="*/ 74 h 323"/>
                <a:gd name="T38" fmla="*/ 201 w 385"/>
                <a:gd name="T39" fmla="*/ 63 h 323"/>
                <a:gd name="T40" fmla="*/ 145 w 385"/>
                <a:gd name="T41" fmla="*/ 70 h 323"/>
                <a:gd name="T42" fmla="*/ 207 w 385"/>
                <a:gd name="T43" fmla="*/ 101 h 323"/>
                <a:gd name="T44" fmla="*/ 221 w 385"/>
                <a:gd name="T45" fmla="*/ 106 h 323"/>
                <a:gd name="T46" fmla="*/ 277 w 385"/>
                <a:gd name="T47" fmla="*/ 112 h 323"/>
                <a:gd name="T48" fmla="*/ 266 w 385"/>
                <a:gd name="T49" fmla="*/ 145 h 323"/>
                <a:gd name="T50" fmla="*/ 191 w 385"/>
                <a:gd name="T51" fmla="*/ 148 h 323"/>
                <a:gd name="T52" fmla="*/ 188 w 385"/>
                <a:gd name="T53" fmla="*/ 109 h 323"/>
                <a:gd name="T54" fmla="*/ 162 w 385"/>
                <a:gd name="T55" fmla="*/ 87 h 323"/>
                <a:gd name="T56" fmla="*/ 142 w 385"/>
                <a:gd name="T57" fmla="*/ 130 h 323"/>
                <a:gd name="T58" fmla="*/ 182 w 385"/>
                <a:gd name="T59" fmla="*/ 139 h 323"/>
                <a:gd name="T60" fmla="*/ 277 w 385"/>
                <a:gd name="T61" fmla="*/ 194 h 323"/>
                <a:gd name="T62" fmla="*/ 280 w 385"/>
                <a:gd name="T63" fmla="*/ 154 h 323"/>
                <a:gd name="T64" fmla="*/ 242 w 385"/>
                <a:gd name="T65" fmla="*/ 135 h 323"/>
                <a:gd name="T66" fmla="*/ 258 w 385"/>
                <a:gd name="T67" fmla="*/ 120 h 323"/>
                <a:gd name="T68" fmla="*/ 287 w 385"/>
                <a:gd name="T69" fmla="*/ 120 h 323"/>
                <a:gd name="T70" fmla="*/ 296 w 385"/>
                <a:gd name="T71" fmla="*/ 143 h 323"/>
                <a:gd name="T72" fmla="*/ 305 w 385"/>
                <a:gd name="T73" fmla="*/ 158 h 323"/>
                <a:gd name="T74" fmla="*/ 320 w 385"/>
                <a:gd name="T75" fmla="*/ 177 h 323"/>
                <a:gd name="T76" fmla="*/ 306 w 385"/>
                <a:gd name="T77" fmla="*/ 178 h 323"/>
                <a:gd name="T78" fmla="*/ 298 w 385"/>
                <a:gd name="T79" fmla="*/ 202 h 323"/>
                <a:gd name="T80" fmla="*/ 241 w 385"/>
                <a:gd name="T81" fmla="*/ 185 h 323"/>
                <a:gd name="T82" fmla="*/ 283 w 385"/>
                <a:gd name="T83" fmla="*/ 220 h 323"/>
                <a:gd name="T84" fmla="*/ 229 w 385"/>
                <a:gd name="T85" fmla="*/ 245 h 323"/>
                <a:gd name="T86" fmla="*/ 305 w 385"/>
                <a:gd name="T87" fmla="*/ 297 h 323"/>
                <a:gd name="T88" fmla="*/ 326 w 385"/>
                <a:gd name="T89" fmla="*/ 297 h 323"/>
                <a:gd name="T90" fmla="*/ 318 w 385"/>
                <a:gd name="T91" fmla="*/ 278 h 323"/>
                <a:gd name="T92" fmla="*/ 35 w 385"/>
                <a:gd name="T93" fmla="*/ 268 h 323"/>
                <a:gd name="T94" fmla="*/ 20 w 385"/>
                <a:gd name="T95" fmla="*/ 240 h 323"/>
                <a:gd name="T96" fmla="*/ 65 w 385"/>
                <a:gd name="T97" fmla="*/ 112 h 323"/>
                <a:gd name="T98" fmla="*/ 28 w 385"/>
                <a:gd name="T99" fmla="*/ 245 h 323"/>
                <a:gd name="T100" fmla="*/ 68 w 385"/>
                <a:gd name="T101" fmla="*/ 116 h 323"/>
                <a:gd name="T102" fmla="*/ 112 w 385"/>
                <a:gd name="T103" fmla="*/ 117 h 323"/>
                <a:gd name="T104" fmla="*/ 169 w 385"/>
                <a:gd name="T105" fmla="*/ 137 h 323"/>
                <a:gd name="T106" fmla="*/ 201 w 385"/>
                <a:gd name="T107" fmla="*/ 156 h 323"/>
                <a:gd name="T108" fmla="*/ 225 w 385"/>
                <a:gd name="T109" fmla="*/ 132 h 323"/>
                <a:gd name="T110" fmla="*/ 258 w 385"/>
                <a:gd name="T111" fmla="*/ 148 h 323"/>
                <a:gd name="T112" fmla="*/ 216 w 385"/>
                <a:gd name="T113" fmla="*/ 185 h 323"/>
                <a:gd name="T114" fmla="*/ 178 w 385"/>
                <a:gd name="T115" fmla="*/ 234 h 323"/>
                <a:gd name="T116" fmla="*/ 246 w 385"/>
                <a:gd name="T117" fmla="*/ 222 h 323"/>
                <a:gd name="T118" fmla="*/ 293 w 385"/>
                <a:gd name="T119" fmla="*/ 224 h 323"/>
                <a:gd name="T120" fmla="*/ 312 w 385"/>
                <a:gd name="T121" fmla="*/ 258 h 323"/>
                <a:gd name="T122" fmla="*/ 275 w 385"/>
                <a:gd name="T123" fmla="*/ 281 h 323"/>
                <a:gd name="T124" fmla="*/ 281 w 385"/>
                <a:gd name="T125" fmla="*/ 30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23">
                  <a:moveTo>
                    <a:pt x="278" y="57"/>
                  </a:moveTo>
                  <a:cubicBezTo>
                    <a:pt x="279" y="56"/>
                    <a:pt x="279" y="56"/>
                    <a:pt x="279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82" y="52"/>
                    <a:pt x="282" y="52"/>
                    <a:pt x="282" y="52"/>
                  </a:cubicBezTo>
                  <a:cubicBezTo>
                    <a:pt x="282" y="52"/>
                    <a:pt x="282" y="52"/>
                    <a:pt x="282" y="52"/>
                  </a:cubicBezTo>
                  <a:cubicBezTo>
                    <a:pt x="282" y="53"/>
                    <a:pt x="282" y="53"/>
                    <a:pt x="282" y="53"/>
                  </a:cubicBezTo>
                  <a:cubicBezTo>
                    <a:pt x="282" y="54"/>
                    <a:pt x="282" y="54"/>
                    <a:pt x="282" y="54"/>
                  </a:cubicBezTo>
                  <a:cubicBezTo>
                    <a:pt x="282" y="54"/>
                    <a:pt x="282" y="54"/>
                    <a:pt x="282" y="54"/>
                  </a:cubicBezTo>
                  <a:cubicBezTo>
                    <a:pt x="283" y="54"/>
                    <a:pt x="283" y="54"/>
                    <a:pt x="283" y="54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53"/>
                    <a:pt x="284" y="53"/>
                    <a:pt x="284" y="53"/>
                  </a:cubicBezTo>
                  <a:cubicBezTo>
                    <a:pt x="284" y="52"/>
                    <a:pt x="284" y="52"/>
                    <a:pt x="284" y="52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51"/>
                    <a:pt x="284" y="51"/>
                    <a:pt x="284" y="51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85" y="50"/>
                    <a:pt x="285" y="50"/>
                    <a:pt x="285" y="50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52"/>
                    <a:pt x="285" y="52"/>
                    <a:pt x="285" y="52"/>
                  </a:cubicBezTo>
                  <a:cubicBezTo>
                    <a:pt x="286" y="52"/>
                    <a:pt x="286" y="52"/>
                    <a:pt x="286" y="52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8" y="49"/>
                    <a:pt x="288" y="49"/>
                    <a:pt x="288" y="49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90" y="46"/>
                    <a:pt x="290" y="46"/>
                    <a:pt x="290" y="46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0" y="48"/>
                    <a:pt x="290" y="48"/>
                    <a:pt x="290" y="48"/>
                  </a:cubicBezTo>
                  <a:cubicBezTo>
                    <a:pt x="290" y="48"/>
                    <a:pt x="290" y="48"/>
                    <a:pt x="290" y="48"/>
                  </a:cubicBezTo>
                  <a:cubicBezTo>
                    <a:pt x="291" y="47"/>
                    <a:pt x="291" y="47"/>
                    <a:pt x="291" y="47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3" y="47"/>
                    <a:pt x="293" y="47"/>
                    <a:pt x="293" y="47"/>
                  </a:cubicBezTo>
                  <a:cubicBezTo>
                    <a:pt x="295" y="46"/>
                    <a:pt x="295" y="46"/>
                    <a:pt x="295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7" y="43"/>
                    <a:pt x="297" y="43"/>
                    <a:pt x="297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7" y="41"/>
                    <a:pt x="297" y="41"/>
                    <a:pt x="297" y="41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39"/>
                    <a:pt x="296" y="39"/>
                    <a:pt x="296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4" y="39"/>
                    <a:pt x="294" y="39"/>
                    <a:pt x="294" y="39"/>
                  </a:cubicBezTo>
                  <a:cubicBezTo>
                    <a:pt x="294" y="39"/>
                    <a:pt x="294" y="39"/>
                    <a:pt x="294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40"/>
                    <a:pt x="292" y="40"/>
                    <a:pt x="292" y="40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6" y="37"/>
                    <a:pt x="296" y="37"/>
                    <a:pt x="296" y="37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8" y="35"/>
                    <a:pt x="298" y="35"/>
                    <a:pt x="298" y="35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8" y="32"/>
                    <a:pt x="298" y="32"/>
                    <a:pt x="298" y="32"/>
                  </a:cubicBezTo>
                  <a:cubicBezTo>
                    <a:pt x="298" y="31"/>
                    <a:pt x="298" y="31"/>
                    <a:pt x="298" y="31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8" y="28"/>
                    <a:pt x="298" y="28"/>
                    <a:pt x="298" y="28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7" y="32"/>
                    <a:pt x="297" y="32"/>
                    <a:pt x="297" y="32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5" y="33"/>
                    <a:pt x="295" y="33"/>
                    <a:pt x="295" y="33"/>
                  </a:cubicBezTo>
                  <a:cubicBezTo>
                    <a:pt x="295" y="32"/>
                    <a:pt x="295" y="32"/>
                    <a:pt x="295" y="32"/>
                  </a:cubicBezTo>
                  <a:cubicBezTo>
                    <a:pt x="295" y="32"/>
                    <a:pt x="295" y="32"/>
                    <a:pt x="295" y="32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6" y="27"/>
                    <a:pt x="296" y="27"/>
                    <a:pt x="296" y="27"/>
                  </a:cubicBezTo>
                  <a:cubicBezTo>
                    <a:pt x="295" y="27"/>
                    <a:pt x="295" y="27"/>
                    <a:pt x="295" y="27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3" y="25"/>
                    <a:pt x="293" y="25"/>
                    <a:pt x="293" y="25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3" y="19"/>
                    <a:pt x="293" y="19"/>
                    <a:pt x="293" y="19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3" y="15"/>
                    <a:pt x="293" y="15"/>
                    <a:pt x="293" y="15"/>
                  </a:cubicBezTo>
                  <a:cubicBezTo>
                    <a:pt x="292" y="14"/>
                    <a:pt x="292" y="14"/>
                    <a:pt x="292" y="14"/>
                  </a:cubicBezTo>
                  <a:cubicBezTo>
                    <a:pt x="292" y="13"/>
                    <a:pt x="292" y="13"/>
                    <a:pt x="292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89" y="13"/>
                    <a:pt x="289" y="13"/>
                    <a:pt x="289" y="13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8" y="15"/>
                    <a:pt x="288" y="15"/>
                    <a:pt x="288" y="15"/>
                  </a:cubicBezTo>
                  <a:cubicBezTo>
                    <a:pt x="288" y="15"/>
                    <a:pt x="288" y="15"/>
                    <a:pt x="288" y="15"/>
                  </a:cubicBezTo>
                  <a:cubicBezTo>
                    <a:pt x="289" y="15"/>
                    <a:pt x="289" y="15"/>
                    <a:pt x="289" y="15"/>
                  </a:cubicBezTo>
                  <a:cubicBezTo>
                    <a:pt x="290" y="15"/>
                    <a:pt x="290" y="15"/>
                    <a:pt x="290" y="15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4" y="18"/>
                    <a:pt x="284" y="18"/>
                    <a:pt x="284" y="18"/>
                  </a:cubicBezTo>
                  <a:cubicBezTo>
                    <a:pt x="283" y="19"/>
                    <a:pt x="283" y="19"/>
                    <a:pt x="283" y="19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4" y="21"/>
                    <a:pt x="284" y="21"/>
                    <a:pt x="284" y="21"/>
                  </a:cubicBezTo>
                  <a:cubicBezTo>
                    <a:pt x="285" y="22"/>
                    <a:pt x="285" y="22"/>
                    <a:pt x="285" y="22"/>
                  </a:cubicBezTo>
                  <a:cubicBezTo>
                    <a:pt x="285" y="22"/>
                    <a:pt x="285" y="22"/>
                    <a:pt x="285" y="22"/>
                  </a:cubicBezTo>
                  <a:cubicBezTo>
                    <a:pt x="284" y="22"/>
                    <a:pt x="284" y="22"/>
                    <a:pt x="284" y="22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85" y="23"/>
                    <a:pt x="285" y="23"/>
                    <a:pt x="285" y="23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4" y="24"/>
                    <a:pt x="284" y="24"/>
                    <a:pt x="284" y="24"/>
                  </a:cubicBezTo>
                  <a:cubicBezTo>
                    <a:pt x="283" y="23"/>
                    <a:pt x="283" y="23"/>
                    <a:pt x="283" y="23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0" y="23"/>
                    <a:pt x="280" y="23"/>
                    <a:pt x="280" y="23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80" y="25"/>
                    <a:pt x="280" y="25"/>
                    <a:pt x="280" y="25"/>
                  </a:cubicBezTo>
                  <a:cubicBezTo>
                    <a:pt x="280" y="25"/>
                    <a:pt x="280" y="25"/>
                    <a:pt x="280" y="25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79" y="24"/>
                    <a:pt x="279" y="24"/>
                    <a:pt x="279" y="24"/>
                  </a:cubicBezTo>
                  <a:cubicBezTo>
                    <a:pt x="278" y="24"/>
                    <a:pt x="278" y="24"/>
                    <a:pt x="278" y="24"/>
                  </a:cubicBezTo>
                  <a:cubicBezTo>
                    <a:pt x="278" y="24"/>
                    <a:pt x="278" y="24"/>
                    <a:pt x="278" y="24"/>
                  </a:cubicBezTo>
                  <a:cubicBezTo>
                    <a:pt x="277" y="23"/>
                    <a:pt x="277" y="23"/>
                    <a:pt x="277" y="23"/>
                  </a:cubicBezTo>
                  <a:cubicBezTo>
                    <a:pt x="277" y="23"/>
                    <a:pt x="277" y="23"/>
                    <a:pt x="277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78" y="27"/>
                    <a:pt x="278" y="27"/>
                    <a:pt x="278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8" y="27"/>
                    <a:pt x="278" y="27"/>
                    <a:pt x="278" y="27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74" y="32"/>
                    <a:pt x="274" y="32"/>
                    <a:pt x="274" y="32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4"/>
                    <a:pt x="273" y="34"/>
                    <a:pt x="273" y="34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82" y="42"/>
                    <a:pt x="282" y="42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3" y="42"/>
                    <a:pt x="273" y="42"/>
                    <a:pt x="273" y="42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2" y="43"/>
                    <a:pt x="272" y="43"/>
                    <a:pt x="272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2" y="46"/>
                    <a:pt x="272" y="46"/>
                    <a:pt x="272" y="46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6"/>
                    <a:pt x="271" y="46"/>
                    <a:pt x="271" y="46"/>
                  </a:cubicBezTo>
                  <a:cubicBezTo>
                    <a:pt x="270" y="46"/>
                    <a:pt x="270" y="46"/>
                    <a:pt x="270" y="46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270" y="48"/>
                    <a:pt x="270" y="48"/>
                    <a:pt x="270" y="48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272" y="49"/>
                    <a:pt x="272" y="49"/>
                    <a:pt x="272" y="49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1" y="49"/>
                    <a:pt x="271" y="49"/>
                    <a:pt x="271" y="49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2" y="54"/>
                    <a:pt x="272" y="54"/>
                    <a:pt x="272" y="54"/>
                  </a:cubicBezTo>
                  <a:cubicBezTo>
                    <a:pt x="274" y="56"/>
                    <a:pt x="274" y="56"/>
                    <a:pt x="274" y="56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6"/>
                    <a:pt x="276" y="56"/>
                    <a:pt x="276" y="56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8" y="54"/>
                    <a:pt x="278" y="54"/>
                    <a:pt x="278" y="54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8" y="54"/>
                    <a:pt x="278" y="54"/>
                    <a:pt x="278" y="54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78" y="57"/>
                    <a:pt x="278" y="57"/>
                    <a:pt x="278" y="57"/>
                  </a:cubicBezTo>
                  <a:cubicBezTo>
                    <a:pt x="278" y="57"/>
                    <a:pt x="278" y="57"/>
                    <a:pt x="278" y="57"/>
                  </a:cubicBezTo>
                  <a:close/>
                  <a:moveTo>
                    <a:pt x="281" y="22"/>
                  </a:moveTo>
                  <a:cubicBezTo>
                    <a:pt x="281" y="21"/>
                    <a:pt x="281" y="21"/>
                    <a:pt x="281" y="21"/>
                  </a:cubicBezTo>
                  <a:cubicBezTo>
                    <a:pt x="281" y="21"/>
                    <a:pt x="281" y="21"/>
                    <a:pt x="281" y="21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3" y="22"/>
                    <a:pt x="283" y="22"/>
                    <a:pt x="283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1" y="22"/>
                    <a:pt x="281" y="22"/>
                    <a:pt x="281" y="22"/>
                  </a:cubicBezTo>
                  <a:cubicBezTo>
                    <a:pt x="281" y="22"/>
                    <a:pt x="281" y="22"/>
                    <a:pt x="281" y="22"/>
                  </a:cubicBezTo>
                  <a:close/>
                  <a:moveTo>
                    <a:pt x="281" y="57"/>
                  </a:moveTo>
                  <a:cubicBezTo>
                    <a:pt x="281" y="56"/>
                    <a:pt x="281" y="56"/>
                    <a:pt x="281" y="56"/>
                  </a:cubicBezTo>
                  <a:cubicBezTo>
                    <a:pt x="282" y="55"/>
                    <a:pt x="282" y="55"/>
                    <a:pt x="282" y="55"/>
                  </a:cubicBezTo>
                  <a:cubicBezTo>
                    <a:pt x="282" y="55"/>
                    <a:pt x="282" y="55"/>
                    <a:pt x="282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2" y="56"/>
                    <a:pt x="282" y="56"/>
                    <a:pt x="282" y="56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81" y="57"/>
                    <a:pt x="281" y="57"/>
                    <a:pt x="281" y="57"/>
                  </a:cubicBezTo>
                  <a:close/>
                  <a:moveTo>
                    <a:pt x="290" y="49"/>
                  </a:moveTo>
                  <a:cubicBezTo>
                    <a:pt x="291" y="48"/>
                    <a:pt x="291" y="48"/>
                    <a:pt x="291" y="48"/>
                  </a:cubicBezTo>
                  <a:cubicBezTo>
                    <a:pt x="292" y="48"/>
                    <a:pt x="292" y="48"/>
                    <a:pt x="292" y="48"/>
                  </a:cubicBezTo>
                  <a:cubicBezTo>
                    <a:pt x="293" y="47"/>
                    <a:pt x="293" y="47"/>
                    <a:pt x="293" y="47"/>
                  </a:cubicBezTo>
                  <a:cubicBezTo>
                    <a:pt x="294" y="48"/>
                    <a:pt x="294" y="48"/>
                    <a:pt x="294" y="48"/>
                  </a:cubicBezTo>
                  <a:cubicBezTo>
                    <a:pt x="295" y="48"/>
                    <a:pt x="295" y="48"/>
                    <a:pt x="295" y="4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2" y="49"/>
                    <a:pt x="292" y="49"/>
                    <a:pt x="292" y="49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0" y="49"/>
                    <a:pt x="290" y="49"/>
                    <a:pt x="290" y="49"/>
                  </a:cubicBezTo>
                  <a:close/>
                  <a:moveTo>
                    <a:pt x="357" y="2"/>
                  </a:moveTo>
                  <a:cubicBezTo>
                    <a:pt x="357" y="1"/>
                    <a:pt x="357" y="1"/>
                    <a:pt x="357" y="1"/>
                  </a:cubicBezTo>
                  <a:cubicBezTo>
                    <a:pt x="358" y="1"/>
                    <a:pt x="358" y="1"/>
                    <a:pt x="358" y="1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7" y="2"/>
                    <a:pt x="357" y="2"/>
                    <a:pt x="357" y="2"/>
                  </a:cubicBezTo>
                  <a:close/>
                  <a:moveTo>
                    <a:pt x="325" y="58"/>
                  </a:moveTo>
                  <a:cubicBezTo>
                    <a:pt x="325" y="59"/>
                    <a:pt x="325" y="59"/>
                    <a:pt x="325" y="59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lose/>
                  <a:moveTo>
                    <a:pt x="309" y="67"/>
                  </a:moveTo>
                  <a:cubicBezTo>
                    <a:pt x="309" y="68"/>
                    <a:pt x="309" y="68"/>
                    <a:pt x="309" y="68"/>
                  </a:cubicBezTo>
                  <a:cubicBezTo>
                    <a:pt x="310" y="68"/>
                    <a:pt x="310" y="68"/>
                    <a:pt x="310" y="68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309" y="67"/>
                    <a:pt x="309" y="67"/>
                    <a:pt x="309" y="67"/>
                  </a:cubicBezTo>
                  <a:close/>
                  <a:moveTo>
                    <a:pt x="287" y="67"/>
                  </a:move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7" y="67"/>
                    <a:pt x="287" y="67"/>
                  </a:cubicBezTo>
                  <a:close/>
                  <a:moveTo>
                    <a:pt x="280" y="79"/>
                  </a:move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79" y="78"/>
                    <a:pt x="279" y="78"/>
                    <a:pt x="279" y="78"/>
                  </a:cubicBezTo>
                  <a:cubicBezTo>
                    <a:pt x="279" y="79"/>
                    <a:pt x="279" y="79"/>
                    <a:pt x="279" y="79"/>
                  </a:cubicBezTo>
                  <a:cubicBezTo>
                    <a:pt x="280" y="80"/>
                    <a:pt x="280" y="80"/>
                    <a:pt x="280" y="80"/>
                  </a:cubicBezTo>
                  <a:cubicBezTo>
                    <a:pt x="280" y="81"/>
                    <a:pt x="280" y="81"/>
                    <a:pt x="280" y="81"/>
                  </a:cubicBezTo>
                  <a:cubicBezTo>
                    <a:pt x="279" y="81"/>
                    <a:pt x="279" y="81"/>
                    <a:pt x="279" y="81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7" y="80"/>
                    <a:pt x="277" y="80"/>
                    <a:pt x="277" y="80"/>
                  </a:cubicBezTo>
                  <a:cubicBezTo>
                    <a:pt x="277" y="80"/>
                    <a:pt x="277" y="80"/>
                    <a:pt x="277" y="80"/>
                  </a:cubicBezTo>
                  <a:cubicBezTo>
                    <a:pt x="276" y="80"/>
                    <a:pt x="276" y="80"/>
                    <a:pt x="276" y="80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4" y="79"/>
                    <a:pt x="274" y="79"/>
                    <a:pt x="274" y="79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5" y="76"/>
                    <a:pt x="275" y="76"/>
                    <a:pt x="275" y="76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6"/>
                    <a:pt x="272" y="76"/>
                    <a:pt x="272" y="76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4"/>
                    <a:pt x="272" y="74"/>
                    <a:pt x="272" y="74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1" y="75"/>
                    <a:pt x="271" y="75"/>
                    <a:pt x="271" y="7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0" y="77"/>
                    <a:pt x="270" y="77"/>
                    <a:pt x="270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9" y="76"/>
                    <a:pt x="269" y="76"/>
                    <a:pt x="269" y="76"/>
                  </a:cubicBezTo>
                  <a:cubicBezTo>
                    <a:pt x="269" y="76"/>
                    <a:pt x="269" y="76"/>
                    <a:pt x="269" y="76"/>
                  </a:cubicBezTo>
                  <a:cubicBezTo>
                    <a:pt x="269" y="75"/>
                    <a:pt x="269" y="75"/>
                    <a:pt x="269" y="75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69" y="73"/>
                    <a:pt x="269" y="73"/>
                    <a:pt x="269" y="73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69" y="75"/>
                    <a:pt x="269" y="75"/>
                    <a:pt x="269" y="75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6" y="75"/>
                    <a:pt x="266" y="75"/>
                    <a:pt x="266" y="75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3"/>
                    <a:pt x="266" y="73"/>
                    <a:pt x="266" y="73"/>
                  </a:cubicBezTo>
                  <a:cubicBezTo>
                    <a:pt x="267" y="73"/>
                    <a:pt x="267" y="73"/>
                    <a:pt x="267" y="73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0"/>
                    <a:pt x="268" y="70"/>
                    <a:pt x="268" y="70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69"/>
                    <a:pt x="271" y="69"/>
                    <a:pt x="271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8"/>
                    <a:pt x="273" y="68"/>
                    <a:pt x="273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6" y="69"/>
                  </a:cubicBezTo>
                  <a:cubicBezTo>
                    <a:pt x="277" y="68"/>
                    <a:pt x="277" y="68"/>
                    <a:pt x="277" y="68"/>
                  </a:cubicBezTo>
                  <a:cubicBezTo>
                    <a:pt x="277" y="69"/>
                    <a:pt x="277" y="69"/>
                    <a:pt x="277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79" y="68"/>
                    <a:pt x="279" y="68"/>
                    <a:pt x="279" y="68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79" y="67"/>
                    <a:pt x="279" y="67"/>
                    <a:pt x="279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9" y="67"/>
                    <a:pt x="279" y="67"/>
                    <a:pt x="279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2"/>
                    <a:pt x="279" y="62"/>
                    <a:pt x="279" y="62"/>
                  </a:cubicBezTo>
                  <a:cubicBezTo>
                    <a:pt x="279" y="62"/>
                    <a:pt x="279" y="62"/>
                    <a:pt x="279" y="62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4" y="62"/>
                    <a:pt x="284" y="62"/>
                    <a:pt x="284" y="62"/>
                  </a:cubicBezTo>
                  <a:cubicBezTo>
                    <a:pt x="285" y="63"/>
                    <a:pt x="285" y="63"/>
                    <a:pt x="285" y="63"/>
                  </a:cubicBezTo>
                  <a:cubicBezTo>
                    <a:pt x="285" y="66"/>
                    <a:pt x="285" y="66"/>
                    <a:pt x="285" y="66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8"/>
                    <a:pt x="288" y="68"/>
                    <a:pt x="288" y="68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7" y="64"/>
                    <a:pt x="297" y="64"/>
                    <a:pt x="297" y="64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1" y="67"/>
                    <a:pt x="291" y="67"/>
                    <a:pt x="291" y="67"/>
                  </a:cubicBezTo>
                  <a:cubicBezTo>
                    <a:pt x="291" y="67"/>
                    <a:pt x="291" y="67"/>
                    <a:pt x="291" y="67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9" y="67"/>
                    <a:pt x="289" y="67"/>
                    <a:pt x="289" y="67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90" y="64"/>
                    <a:pt x="290" y="64"/>
                    <a:pt x="290" y="64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0" y="60"/>
                    <a:pt x="290" y="60"/>
                    <a:pt x="290" y="60"/>
                  </a:cubicBezTo>
                  <a:cubicBezTo>
                    <a:pt x="290" y="60"/>
                    <a:pt x="290" y="60"/>
                    <a:pt x="290" y="60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3" y="56"/>
                    <a:pt x="293" y="56"/>
                    <a:pt x="293" y="56"/>
                  </a:cubicBezTo>
                  <a:cubicBezTo>
                    <a:pt x="293" y="56"/>
                    <a:pt x="293" y="56"/>
                    <a:pt x="293" y="56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5"/>
                    <a:pt x="293" y="55"/>
                    <a:pt x="293" y="55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6" y="60"/>
                    <a:pt x="286" y="60"/>
                    <a:pt x="286" y="60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59"/>
                    <a:pt x="285" y="59"/>
                    <a:pt x="285" y="59"/>
                  </a:cubicBezTo>
                  <a:cubicBezTo>
                    <a:pt x="285" y="59"/>
                    <a:pt x="285" y="59"/>
                    <a:pt x="285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2" y="58"/>
                    <a:pt x="282" y="58"/>
                    <a:pt x="282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3" y="57"/>
                    <a:pt x="283" y="57"/>
                    <a:pt x="283" y="57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285" y="55"/>
                    <a:pt x="285" y="55"/>
                    <a:pt x="285" y="55"/>
                  </a:cubicBezTo>
                  <a:cubicBezTo>
                    <a:pt x="286" y="54"/>
                    <a:pt x="286" y="54"/>
                    <a:pt x="286" y="54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7" y="53"/>
                    <a:pt x="287" y="53"/>
                    <a:pt x="287" y="53"/>
                  </a:cubicBezTo>
                  <a:cubicBezTo>
                    <a:pt x="288" y="52"/>
                    <a:pt x="288" y="52"/>
                    <a:pt x="288" y="52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90" y="51"/>
                    <a:pt x="290" y="51"/>
                    <a:pt x="290" y="51"/>
                  </a:cubicBezTo>
                  <a:cubicBezTo>
                    <a:pt x="291" y="51"/>
                    <a:pt x="291" y="51"/>
                    <a:pt x="291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5" y="50"/>
                    <a:pt x="295" y="50"/>
                    <a:pt x="295" y="50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9" y="52"/>
                    <a:pt x="299" y="52"/>
                    <a:pt x="299" y="52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2" y="55"/>
                    <a:pt x="302" y="55"/>
                    <a:pt x="302" y="55"/>
                  </a:cubicBezTo>
                  <a:cubicBezTo>
                    <a:pt x="302" y="54"/>
                    <a:pt x="302" y="54"/>
                    <a:pt x="302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2" y="54"/>
                    <a:pt x="302" y="54"/>
                    <a:pt x="302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2" y="52"/>
                    <a:pt x="302" y="52"/>
                    <a:pt x="302" y="52"/>
                  </a:cubicBezTo>
                  <a:cubicBezTo>
                    <a:pt x="304" y="52"/>
                    <a:pt x="304" y="52"/>
                    <a:pt x="304" y="52"/>
                  </a:cubicBezTo>
                  <a:cubicBezTo>
                    <a:pt x="305" y="53"/>
                    <a:pt x="305" y="53"/>
                    <a:pt x="305" y="53"/>
                  </a:cubicBezTo>
                  <a:cubicBezTo>
                    <a:pt x="305" y="53"/>
                    <a:pt x="305" y="53"/>
                    <a:pt x="305" y="53"/>
                  </a:cubicBezTo>
                  <a:cubicBezTo>
                    <a:pt x="305" y="52"/>
                    <a:pt x="305" y="52"/>
                    <a:pt x="305" y="52"/>
                  </a:cubicBezTo>
                  <a:cubicBezTo>
                    <a:pt x="305" y="51"/>
                    <a:pt x="305" y="51"/>
                    <a:pt x="305" y="51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05" y="51"/>
                    <a:pt x="305" y="51"/>
                    <a:pt x="305" y="51"/>
                  </a:cubicBezTo>
                  <a:cubicBezTo>
                    <a:pt x="304" y="52"/>
                    <a:pt x="304" y="52"/>
                    <a:pt x="304" y="52"/>
                  </a:cubicBezTo>
                  <a:cubicBezTo>
                    <a:pt x="303" y="52"/>
                    <a:pt x="303" y="52"/>
                    <a:pt x="303" y="52"/>
                  </a:cubicBezTo>
                  <a:cubicBezTo>
                    <a:pt x="301" y="52"/>
                    <a:pt x="301" y="52"/>
                    <a:pt x="301" y="52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00" y="51"/>
                    <a:pt x="300" y="51"/>
                    <a:pt x="300" y="51"/>
                  </a:cubicBezTo>
                  <a:cubicBezTo>
                    <a:pt x="299" y="51"/>
                    <a:pt x="299" y="51"/>
                    <a:pt x="299" y="51"/>
                  </a:cubicBezTo>
                  <a:cubicBezTo>
                    <a:pt x="298" y="51"/>
                    <a:pt x="298" y="51"/>
                    <a:pt x="298" y="51"/>
                  </a:cubicBezTo>
                  <a:cubicBezTo>
                    <a:pt x="297" y="49"/>
                    <a:pt x="297" y="49"/>
                    <a:pt x="297" y="49"/>
                  </a:cubicBezTo>
                  <a:cubicBezTo>
                    <a:pt x="296" y="48"/>
                    <a:pt x="296" y="48"/>
                    <a:pt x="296" y="48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299" y="48"/>
                    <a:pt x="299" y="48"/>
                    <a:pt x="299" y="48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8" y="47"/>
                    <a:pt x="298" y="47"/>
                    <a:pt x="298" y="47"/>
                  </a:cubicBezTo>
                  <a:cubicBezTo>
                    <a:pt x="298" y="46"/>
                    <a:pt x="298" y="46"/>
                    <a:pt x="298" y="46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9" y="44"/>
                    <a:pt x="299" y="44"/>
                    <a:pt x="299" y="44"/>
                  </a:cubicBezTo>
                  <a:cubicBezTo>
                    <a:pt x="300" y="43"/>
                    <a:pt x="300" y="43"/>
                    <a:pt x="300" y="43"/>
                  </a:cubicBezTo>
                  <a:cubicBezTo>
                    <a:pt x="299" y="40"/>
                    <a:pt x="299" y="40"/>
                    <a:pt x="299" y="40"/>
                  </a:cubicBezTo>
                  <a:cubicBezTo>
                    <a:pt x="299" y="39"/>
                    <a:pt x="299" y="39"/>
                    <a:pt x="299" y="39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300" y="38"/>
                    <a:pt x="300" y="38"/>
                    <a:pt x="300" y="38"/>
                  </a:cubicBezTo>
                  <a:cubicBezTo>
                    <a:pt x="300" y="38"/>
                    <a:pt x="300" y="38"/>
                    <a:pt x="300" y="38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0" y="37"/>
                    <a:pt x="300" y="37"/>
                    <a:pt x="300" y="37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302" y="32"/>
                    <a:pt x="302" y="32"/>
                    <a:pt x="302" y="32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5" y="33"/>
                    <a:pt x="305" y="33"/>
                    <a:pt x="305" y="33"/>
                  </a:cubicBezTo>
                  <a:cubicBezTo>
                    <a:pt x="306" y="33"/>
                    <a:pt x="306" y="33"/>
                    <a:pt x="306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3"/>
                    <a:pt x="312" y="43"/>
                    <a:pt x="312" y="4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1"/>
                    <a:pt x="312" y="41"/>
                    <a:pt x="312" y="41"/>
                  </a:cubicBezTo>
                  <a:cubicBezTo>
                    <a:pt x="311" y="41"/>
                    <a:pt x="311" y="41"/>
                    <a:pt x="311" y="41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4"/>
                    <a:pt x="314" y="34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8" y="35"/>
                    <a:pt x="318" y="35"/>
                    <a:pt x="318" y="35"/>
                  </a:cubicBezTo>
                  <a:cubicBezTo>
                    <a:pt x="320" y="35"/>
                    <a:pt x="320" y="35"/>
                    <a:pt x="320" y="35"/>
                  </a:cubicBezTo>
                  <a:cubicBezTo>
                    <a:pt x="321" y="35"/>
                    <a:pt x="321" y="35"/>
                    <a:pt x="321" y="35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4" y="36"/>
                    <a:pt x="324" y="36"/>
                    <a:pt x="324" y="36"/>
                  </a:cubicBezTo>
                  <a:cubicBezTo>
                    <a:pt x="325" y="36"/>
                    <a:pt x="325" y="36"/>
                    <a:pt x="325" y="36"/>
                  </a:cubicBezTo>
                  <a:cubicBezTo>
                    <a:pt x="326" y="36"/>
                    <a:pt x="326" y="36"/>
                    <a:pt x="326" y="36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5" y="35"/>
                    <a:pt x="325" y="35"/>
                    <a:pt x="325" y="35"/>
                  </a:cubicBezTo>
                  <a:cubicBezTo>
                    <a:pt x="324" y="35"/>
                    <a:pt x="324" y="35"/>
                    <a:pt x="324" y="35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2" y="34"/>
                    <a:pt x="322" y="34"/>
                    <a:pt x="322" y="34"/>
                  </a:cubicBezTo>
                  <a:cubicBezTo>
                    <a:pt x="322" y="34"/>
                    <a:pt x="322" y="34"/>
                    <a:pt x="322" y="34"/>
                  </a:cubicBezTo>
                  <a:cubicBezTo>
                    <a:pt x="323" y="34"/>
                    <a:pt x="323" y="34"/>
                    <a:pt x="323" y="34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9" y="33"/>
                    <a:pt x="329" y="33"/>
                    <a:pt x="329" y="33"/>
                  </a:cubicBezTo>
                  <a:cubicBezTo>
                    <a:pt x="331" y="34"/>
                    <a:pt x="331" y="34"/>
                    <a:pt x="331" y="34"/>
                  </a:cubicBezTo>
                  <a:cubicBezTo>
                    <a:pt x="332" y="34"/>
                    <a:pt x="332" y="34"/>
                    <a:pt x="332" y="34"/>
                  </a:cubicBezTo>
                  <a:cubicBezTo>
                    <a:pt x="333" y="34"/>
                    <a:pt x="333" y="34"/>
                    <a:pt x="333" y="34"/>
                  </a:cubicBezTo>
                  <a:cubicBezTo>
                    <a:pt x="334" y="34"/>
                    <a:pt x="334" y="34"/>
                    <a:pt x="334" y="34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1" y="32"/>
                    <a:pt x="331" y="32"/>
                    <a:pt x="331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8" y="31"/>
                    <a:pt x="328" y="31"/>
                    <a:pt x="328" y="31"/>
                  </a:cubicBezTo>
                  <a:cubicBezTo>
                    <a:pt x="328" y="30"/>
                    <a:pt x="328" y="30"/>
                    <a:pt x="328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1" y="28"/>
                    <a:pt x="331" y="28"/>
                    <a:pt x="331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6" y="26"/>
                    <a:pt x="336" y="26"/>
                    <a:pt x="336" y="26"/>
                  </a:cubicBezTo>
                  <a:cubicBezTo>
                    <a:pt x="336" y="26"/>
                    <a:pt x="336" y="26"/>
                    <a:pt x="336" y="26"/>
                  </a:cubicBezTo>
                  <a:cubicBezTo>
                    <a:pt x="334" y="26"/>
                    <a:pt x="334" y="26"/>
                    <a:pt x="334" y="26"/>
                  </a:cubicBezTo>
                  <a:cubicBezTo>
                    <a:pt x="332" y="27"/>
                    <a:pt x="332" y="27"/>
                    <a:pt x="332" y="27"/>
                  </a:cubicBezTo>
                  <a:cubicBezTo>
                    <a:pt x="330" y="28"/>
                    <a:pt x="330" y="28"/>
                    <a:pt x="330" y="28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8" y="29"/>
                    <a:pt x="328" y="29"/>
                    <a:pt x="328" y="29"/>
                  </a:cubicBezTo>
                  <a:cubicBezTo>
                    <a:pt x="327" y="29"/>
                    <a:pt x="327" y="29"/>
                    <a:pt x="327" y="29"/>
                  </a:cubicBezTo>
                  <a:cubicBezTo>
                    <a:pt x="326" y="30"/>
                    <a:pt x="326" y="30"/>
                    <a:pt x="326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1"/>
                    <a:pt x="327" y="31"/>
                    <a:pt x="327" y="31"/>
                  </a:cubicBezTo>
                  <a:cubicBezTo>
                    <a:pt x="325" y="32"/>
                    <a:pt x="325" y="32"/>
                    <a:pt x="325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6" y="32"/>
                    <a:pt x="316" y="32"/>
                    <a:pt x="316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5" y="31"/>
                    <a:pt x="315" y="31"/>
                    <a:pt x="315" y="31"/>
                  </a:cubicBezTo>
                  <a:cubicBezTo>
                    <a:pt x="316" y="31"/>
                    <a:pt x="316" y="31"/>
                    <a:pt x="316" y="31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9" y="29"/>
                    <a:pt x="319" y="29"/>
                    <a:pt x="319" y="29"/>
                  </a:cubicBezTo>
                  <a:cubicBezTo>
                    <a:pt x="318" y="29"/>
                    <a:pt x="318" y="29"/>
                    <a:pt x="318" y="29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6" y="30"/>
                    <a:pt x="316" y="30"/>
                    <a:pt x="316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313" y="30"/>
                    <a:pt x="313" y="30"/>
                    <a:pt x="313" y="30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0" y="31"/>
                    <a:pt x="310" y="31"/>
                    <a:pt x="310" y="31"/>
                  </a:cubicBezTo>
                  <a:cubicBezTo>
                    <a:pt x="309" y="31"/>
                    <a:pt x="309" y="31"/>
                    <a:pt x="309" y="31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06" y="30"/>
                    <a:pt x="306" y="30"/>
                    <a:pt x="306" y="30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5" y="28"/>
                    <a:pt x="305" y="28"/>
                    <a:pt x="305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7" y="26"/>
                    <a:pt x="307" y="26"/>
                    <a:pt x="307" y="26"/>
                  </a:cubicBezTo>
                  <a:cubicBezTo>
                    <a:pt x="308" y="25"/>
                    <a:pt x="308" y="25"/>
                    <a:pt x="308" y="25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5" y="25"/>
                    <a:pt x="315" y="25"/>
                    <a:pt x="315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8" y="24"/>
                    <a:pt x="318" y="24"/>
                    <a:pt x="318" y="24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4" y="24"/>
                    <a:pt x="314" y="24"/>
                    <a:pt x="314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08" y="23"/>
                    <a:pt x="308" y="23"/>
                    <a:pt x="308" y="23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4" y="26"/>
                    <a:pt x="304" y="26"/>
                    <a:pt x="304" y="26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2" y="27"/>
                    <a:pt x="302" y="27"/>
                    <a:pt x="302" y="27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2"/>
                    <a:pt x="301" y="22"/>
                    <a:pt x="301" y="22"/>
                  </a:cubicBezTo>
                  <a:cubicBezTo>
                    <a:pt x="304" y="22"/>
                    <a:pt x="304" y="22"/>
                    <a:pt x="304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6" y="23"/>
                    <a:pt x="306" y="23"/>
                    <a:pt x="306" y="23"/>
                  </a:cubicBezTo>
                  <a:cubicBezTo>
                    <a:pt x="306" y="23"/>
                    <a:pt x="306" y="23"/>
                    <a:pt x="306" y="2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5" y="21"/>
                    <a:pt x="315" y="21"/>
                    <a:pt x="315" y="21"/>
                  </a:cubicBezTo>
                  <a:cubicBezTo>
                    <a:pt x="315" y="21"/>
                    <a:pt x="315" y="21"/>
                    <a:pt x="315" y="21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4" y="21"/>
                    <a:pt x="314" y="21"/>
                    <a:pt x="314" y="21"/>
                  </a:cubicBezTo>
                  <a:cubicBezTo>
                    <a:pt x="314" y="21"/>
                    <a:pt x="314" y="21"/>
                    <a:pt x="314" y="21"/>
                  </a:cubicBezTo>
                  <a:cubicBezTo>
                    <a:pt x="313" y="21"/>
                    <a:pt x="313" y="21"/>
                    <a:pt x="313" y="21"/>
                  </a:cubicBezTo>
                  <a:cubicBezTo>
                    <a:pt x="312" y="21"/>
                    <a:pt x="312" y="21"/>
                    <a:pt x="312" y="21"/>
                  </a:cubicBezTo>
                  <a:cubicBezTo>
                    <a:pt x="310" y="21"/>
                    <a:pt x="310" y="21"/>
                    <a:pt x="310" y="21"/>
                  </a:cubicBezTo>
                  <a:cubicBezTo>
                    <a:pt x="309" y="22"/>
                    <a:pt x="309" y="22"/>
                    <a:pt x="309" y="22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1"/>
                    <a:pt x="305" y="21"/>
                    <a:pt x="305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300" y="19"/>
                    <a:pt x="300" y="19"/>
                    <a:pt x="300" y="19"/>
                  </a:cubicBezTo>
                  <a:cubicBezTo>
                    <a:pt x="300" y="18"/>
                    <a:pt x="300" y="18"/>
                    <a:pt x="300" y="18"/>
                  </a:cubicBezTo>
                  <a:cubicBezTo>
                    <a:pt x="300" y="18"/>
                    <a:pt x="300" y="18"/>
                    <a:pt x="300" y="18"/>
                  </a:cubicBezTo>
                  <a:cubicBezTo>
                    <a:pt x="301" y="18"/>
                    <a:pt x="301" y="18"/>
                    <a:pt x="301" y="18"/>
                  </a:cubicBezTo>
                  <a:cubicBezTo>
                    <a:pt x="301" y="19"/>
                    <a:pt x="301" y="19"/>
                    <a:pt x="301" y="19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303" y="17"/>
                    <a:pt x="303" y="17"/>
                    <a:pt x="303" y="17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6" y="15"/>
                    <a:pt x="306" y="15"/>
                    <a:pt x="306" y="15"/>
                  </a:cubicBezTo>
                  <a:cubicBezTo>
                    <a:pt x="307" y="15"/>
                    <a:pt x="307" y="15"/>
                    <a:pt x="307" y="15"/>
                  </a:cubicBezTo>
                  <a:cubicBezTo>
                    <a:pt x="307" y="16"/>
                    <a:pt x="307" y="16"/>
                    <a:pt x="307" y="16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6" y="15"/>
                    <a:pt x="306" y="15"/>
                    <a:pt x="306" y="15"/>
                  </a:cubicBezTo>
                  <a:cubicBezTo>
                    <a:pt x="304" y="15"/>
                    <a:pt x="304" y="15"/>
                    <a:pt x="304" y="15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2" y="16"/>
                    <a:pt x="302" y="16"/>
                    <a:pt x="302" y="16"/>
                  </a:cubicBezTo>
                  <a:cubicBezTo>
                    <a:pt x="301" y="16"/>
                    <a:pt x="301" y="16"/>
                    <a:pt x="301" y="16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1"/>
                    <a:pt x="304" y="11"/>
                    <a:pt x="304" y="11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3"/>
                    <a:pt x="301" y="13"/>
                    <a:pt x="301" y="13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299" y="13"/>
                    <a:pt x="299" y="13"/>
                    <a:pt x="299" y="13"/>
                  </a:cubicBezTo>
                  <a:cubicBezTo>
                    <a:pt x="299" y="12"/>
                    <a:pt x="299" y="12"/>
                    <a:pt x="299" y="12"/>
                  </a:cubicBezTo>
                  <a:cubicBezTo>
                    <a:pt x="299" y="12"/>
                    <a:pt x="299" y="12"/>
                    <a:pt x="299" y="12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300" y="11"/>
                    <a:pt x="300" y="11"/>
                    <a:pt x="300" y="11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4" y="9"/>
                    <a:pt x="304" y="9"/>
                    <a:pt x="304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8" y="8"/>
                    <a:pt x="308" y="8"/>
                    <a:pt x="308" y="8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11"/>
                    <a:pt x="308" y="11"/>
                    <a:pt x="308" y="11"/>
                  </a:cubicBezTo>
                  <a:cubicBezTo>
                    <a:pt x="308" y="11"/>
                    <a:pt x="308" y="11"/>
                    <a:pt x="308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10" y="9"/>
                    <a:pt x="310" y="9"/>
                    <a:pt x="310" y="9"/>
                  </a:cubicBezTo>
                  <a:cubicBezTo>
                    <a:pt x="310" y="9"/>
                    <a:pt x="310" y="9"/>
                    <a:pt x="310" y="9"/>
                  </a:cubicBezTo>
                  <a:cubicBezTo>
                    <a:pt x="310" y="8"/>
                    <a:pt x="310" y="8"/>
                    <a:pt x="310" y="8"/>
                  </a:cubicBezTo>
                  <a:cubicBezTo>
                    <a:pt x="311" y="8"/>
                    <a:pt x="311" y="8"/>
                    <a:pt x="311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312" y="9"/>
                    <a:pt x="312" y="9"/>
                    <a:pt x="312" y="9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2"/>
                    <a:pt x="313" y="12"/>
                    <a:pt x="313" y="12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5" y="9"/>
                    <a:pt x="315" y="9"/>
                    <a:pt x="315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6"/>
                    <a:pt x="318" y="6"/>
                    <a:pt x="318" y="6"/>
                  </a:cubicBezTo>
                  <a:cubicBezTo>
                    <a:pt x="319" y="7"/>
                    <a:pt x="319" y="7"/>
                    <a:pt x="319" y="7"/>
                  </a:cubicBezTo>
                  <a:cubicBezTo>
                    <a:pt x="320" y="7"/>
                    <a:pt x="320" y="7"/>
                    <a:pt x="320" y="7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1" y="6"/>
                    <a:pt x="321" y="6"/>
                    <a:pt x="321" y="6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20" y="4"/>
                    <a:pt x="320" y="4"/>
                    <a:pt x="320" y="4"/>
                  </a:cubicBezTo>
                  <a:cubicBezTo>
                    <a:pt x="321" y="4"/>
                    <a:pt x="321" y="4"/>
                    <a:pt x="321" y="4"/>
                  </a:cubicBezTo>
                  <a:cubicBezTo>
                    <a:pt x="322" y="3"/>
                    <a:pt x="322" y="3"/>
                    <a:pt x="322" y="3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6"/>
                    <a:pt x="324" y="6"/>
                    <a:pt x="324" y="6"/>
                  </a:cubicBezTo>
                  <a:cubicBezTo>
                    <a:pt x="325" y="6"/>
                    <a:pt x="325" y="6"/>
                    <a:pt x="325" y="6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29" y="6"/>
                    <a:pt x="329" y="6"/>
                    <a:pt x="329" y="6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1" y="5"/>
                    <a:pt x="331" y="5"/>
                    <a:pt x="331" y="5"/>
                  </a:cubicBezTo>
                  <a:cubicBezTo>
                    <a:pt x="330" y="4"/>
                    <a:pt x="330" y="4"/>
                    <a:pt x="330" y="4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4" y="5"/>
                    <a:pt x="334" y="5"/>
                    <a:pt x="334" y="5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9"/>
                    <a:pt x="334" y="9"/>
                    <a:pt x="334" y="9"/>
                  </a:cubicBezTo>
                  <a:cubicBezTo>
                    <a:pt x="335" y="8"/>
                    <a:pt x="335" y="8"/>
                    <a:pt x="335" y="8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5"/>
                    <a:pt x="334" y="5"/>
                    <a:pt x="334" y="5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36" y="2"/>
                    <a:pt x="336" y="2"/>
                    <a:pt x="336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40" y="7"/>
                    <a:pt x="340" y="7"/>
                    <a:pt x="340" y="7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40" y="2"/>
                    <a:pt x="340" y="2"/>
                    <a:pt x="340" y="2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3" y="3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6" y="2"/>
                    <a:pt x="346" y="2"/>
                    <a:pt x="346" y="2"/>
                  </a:cubicBezTo>
                  <a:cubicBezTo>
                    <a:pt x="346" y="2"/>
                    <a:pt x="346" y="2"/>
                    <a:pt x="346" y="2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7" y="6"/>
                    <a:pt x="347" y="6"/>
                    <a:pt x="347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5"/>
                    <a:pt x="348" y="5"/>
                    <a:pt x="348" y="5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8" y="2"/>
                    <a:pt x="348" y="2"/>
                    <a:pt x="348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349" y="1"/>
                    <a:pt x="349" y="1"/>
                    <a:pt x="349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354" y="2"/>
                    <a:pt x="354" y="2"/>
                    <a:pt x="354" y="2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3"/>
                    <a:pt x="357" y="3"/>
                    <a:pt x="357" y="3"/>
                  </a:cubicBezTo>
                  <a:cubicBezTo>
                    <a:pt x="357" y="3"/>
                    <a:pt x="357" y="3"/>
                    <a:pt x="357" y="3"/>
                  </a:cubicBezTo>
                  <a:cubicBezTo>
                    <a:pt x="357" y="4"/>
                    <a:pt x="357" y="4"/>
                    <a:pt x="357" y="4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3" y="4"/>
                    <a:pt x="363" y="4"/>
                    <a:pt x="363" y="4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8" y="7"/>
                    <a:pt x="368" y="7"/>
                    <a:pt x="368" y="7"/>
                  </a:cubicBezTo>
                  <a:cubicBezTo>
                    <a:pt x="369" y="7"/>
                    <a:pt x="369" y="7"/>
                    <a:pt x="369" y="7"/>
                  </a:cubicBezTo>
                  <a:cubicBezTo>
                    <a:pt x="370" y="6"/>
                    <a:pt x="370" y="6"/>
                    <a:pt x="370" y="6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71" y="7"/>
                    <a:pt x="371" y="7"/>
                    <a:pt x="371" y="7"/>
                  </a:cubicBezTo>
                  <a:cubicBezTo>
                    <a:pt x="372" y="6"/>
                    <a:pt x="372" y="6"/>
                    <a:pt x="372" y="6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3" y="8"/>
                    <a:pt x="373" y="8"/>
                    <a:pt x="373" y="8"/>
                  </a:cubicBezTo>
                  <a:cubicBezTo>
                    <a:pt x="373" y="8"/>
                    <a:pt x="373" y="8"/>
                    <a:pt x="373" y="8"/>
                  </a:cubicBezTo>
                  <a:cubicBezTo>
                    <a:pt x="374" y="7"/>
                    <a:pt x="374" y="7"/>
                    <a:pt x="374" y="7"/>
                  </a:cubicBezTo>
                  <a:cubicBezTo>
                    <a:pt x="374" y="7"/>
                    <a:pt x="374" y="7"/>
                    <a:pt x="374" y="7"/>
                  </a:cubicBezTo>
                  <a:cubicBezTo>
                    <a:pt x="374" y="8"/>
                    <a:pt x="374" y="8"/>
                    <a:pt x="374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10"/>
                    <a:pt x="377" y="10"/>
                    <a:pt x="377" y="10"/>
                  </a:cubicBezTo>
                  <a:cubicBezTo>
                    <a:pt x="375" y="10"/>
                    <a:pt x="375" y="10"/>
                    <a:pt x="375" y="10"/>
                  </a:cubicBezTo>
                  <a:cubicBezTo>
                    <a:pt x="374" y="11"/>
                    <a:pt x="374" y="11"/>
                    <a:pt x="374" y="11"/>
                  </a:cubicBezTo>
                  <a:cubicBezTo>
                    <a:pt x="373" y="12"/>
                    <a:pt x="373" y="12"/>
                    <a:pt x="373" y="12"/>
                  </a:cubicBezTo>
                  <a:cubicBezTo>
                    <a:pt x="372" y="12"/>
                    <a:pt x="372" y="12"/>
                    <a:pt x="372" y="12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0" y="12"/>
                    <a:pt x="370" y="12"/>
                    <a:pt x="370" y="12"/>
                  </a:cubicBezTo>
                  <a:cubicBezTo>
                    <a:pt x="370" y="12"/>
                    <a:pt x="370" y="12"/>
                    <a:pt x="370" y="12"/>
                  </a:cubicBezTo>
                  <a:cubicBezTo>
                    <a:pt x="369" y="13"/>
                    <a:pt x="369" y="13"/>
                    <a:pt x="369" y="13"/>
                  </a:cubicBezTo>
                  <a:cubicBezTo>
                    <a:pt x="371" y="13"/>
                    <a:pt x="371" y="13"/>
                    <a:pt x="371" y="13"/>
                  </a:cubicBezTo>
                  <a:cubicBezTo>
                    <a:pt x="372" y="13"/>
                    <a:pt x="372" y="13"/>
                    <a:pt x="372" y="13"/>
                  </a:cubicBezTo>
                  <a:cubicBezTo>
                    <a:pt x="373" y="13"/>
                    <a:pt x="373" y="13"/>
                    <a:pt x="373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4" y="12"/>
                    <a:pt x="374" y="12"/>
                  </a:cubicBezTo>
                  <a:cubicBezTo>
                    <a:pt x="375" y="12"/>
                    <a:pt x="375" y="12"/>
                    <a:pt x="375" y="12"/>
                  </a:cubicBezTo>
                  <a:cubicBezTo>
                    <a:pt x="375" y="12"/>
                    <a:pt x="375" y="12"/>
                    <a:pt x="375" y="12"/>
                  </a:cubicBezTo>
                  <a:cubicBezTo>
                    <a:pt x="376" y="11"/>
                    <a:pt x="376" y="11"/>
                    <a:pt x="376" y="11"/>
                  </a:cubicBezTo>
                  <a:cubicBezTo>
                    <a:pt x="377" y="11"/>
                    <a:pt x="377" y="11"/>
                    <a:pt x="377" y="11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2"/>
                    <a:pt x="378" y="12"/>
                    <a:pt x="378" y="12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9" y="12"/>
                    <a:pt x="379" y="12"/>
                    <a:pt x="379" y="12"/>
                  </a:cubicBezTo>
                  <a:cubicBezTo>
                    <a:pt x="379" y="12"/>
                    <a:pt x="379" y="12"/>
                    <a:pt x="379" y="12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2"/>
                    <a:pt x="380" y="12"/>
                    <a:pt x="380" y="12"/>
                  </a:cubicBezTo>
                  <a:cubicBezTo>
                    <a:pt x="380" y="12"/>
                    <a:pt x="380" y="12"/>
                    <a:pt x="380" y="12"/>
                  </a:cubicBezTo>
                  <a:cubicBezTo>
                    <a:pt x="380" y="13"/>
                    <a:pt x="380" y="13"/>
                    <a:pt x="380" y="13"/>
                  </a:cubicBezTo>
                  <a:cubicBezTo>
                    <a:pt x="380" y="13"/>
                    <a:pt x="380" y="13"/>
                    <a:pt x="380" y="13"/>
                  </a:cubicBezTo>
                  <a:cubicBezTo>
                    <a:pt x="381" y="13"/>
                    <a:pt x="381" y="13"/>
                    <a:pt x="381" y="13"/>
                  </a:cubicBezTo>
                  <a:cubicBezTo>
                    <a:pt x="381" y="13"/>
                    <a:pt x="381" y="13"/>
                    <a:pt x="381" y="13"/>
                  </a:cubicBezTo>
                  <a:cubicBezTo>
                    <a:pt x="381" y="12"/>
                    <a:pt x="381" y="12"/>
                    <a:pt x="381" y="12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5"/>
                    <a:pt x="382" y="15"/>
                    <a:pt x="382" y="15"/>
                  </a:cubicBezTo>
                  <a:cubicBezTo>
                    <a:pt x="382" y="16"/>
                    <a:pt x="382" y="16"/>
                    <a:pt x="382" y="16"/>
                  </a:cubicBezTo>
                  <a:cubicBezTo>
                    <a:pt x="382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2" y="18"/>
                    <a:pt x="382" y="18"/>
                    <a:pt x="382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5" y="19"/>
                    <a:pt x="385" y="19"/>
                    <a:pt x="385" y="19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5" y="22"/>
                    <a:pt x="385" y="22"/>
                    <a:pt x="385" y="22"/>
                  </a:cubicBezTo>
                  <a:cubicBezTo>
                    <a:pt x="384" y="24"/>
                    <a:pt x="384" y="24"/>
                    <a:pt x="384" y="24"/>
                  </a:cubicBezTo>
                  <a:cubicBezTo>
                    <a:pt x="382" y="25"/>
                    <a:pt x="382" y="25"/>
                    <a:pt x="382" y="25"/>
                  </a:cubicBezTo>
                  <a:cubicBezTo>
                    <a:pt x="382" y="25"/>
                    <a:pt x="382" y="25"/>
                    <a:pt x="382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6"/>
                    <a:pt x="380" y="26"/>
                    <a:pt x="380" y="26"/>
                  </a:cubicBezTo>
                  <a:cubicBezTo>
                    <a:pt x="379" y="26"/>
                    <a:pt x="379" y="26"/>
                    <a:pt x="379" y="26"/>
                  </a:cubicBezTo>
                  <a:cubicBezTo>
                    <a:pt x="377" y="27"/>
                    <a:pt x="377" y="27"/>
                    <a:pt x="377" y="27"/>
                  </a:cubicBezTo>
                  <a:cubicBezTo>
                    <a:pt x="376" y="28"/>
                    <a:pt x="376" y="28"/>
                    <a:pt x="376" y="28"/>
                  </a:cubicBezTo>
                  <a:cubicBezTo>
                    <a:pt x="375" y="28"/>
                    <a:pt x="375" y="28"/>
                    <a:pt x="375" y="28"/>
                  </a:cubicBezTo>
                  <a:cubicBezTo>
                    <a:pt x="374" y="29"/>
                    <a:pt x="374" y="29"/>
                    <a:pt x="374" y="29"/>
                  </a:cubicBezTo>
                  <a:cubicBezTo>
                    <a:pt x="372" y="29"/>
                    <a:pt x="372" y="29"/>
                    <a:pt x="372" y="29"/>
                  </a:cubicBezTo>
                  <a:cubicBezTo>
                    <a:pt x="372" y="28"/>
                    <a:pt x="372" y="28"/>
                    <a:pt x="372" y="28"/>
                  </a:cubicBezTo>
                  <a:cubicBezTo>
                    <a:pt x="371" y="29"/>
                    <a:pt x="371" y="29"/>
                    <a:pt x="371" y="29"/>
                  </a:cubicBezTo>
                  <a:cubicBezTo>
                    <a:pt x="371" y="29"/>
                    <a:pt x="371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68" y="28"/>
                    <a:pt x="368" y="28"/>
                    <a:pt x="368" y="28"/>
                  </a:cubicBezTo>
                  <a:cubicBezTo>
                    <a:pt x="368" y="28"/>
                    <a:pt x="368" y="28"/>
                    <a:pt x="368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69" y="29"/>
                    <a:pt x="369" y="29"/>
                    <a:pt x="369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3" y="29"/>
                    <a:pt x="363" y="29"/>
                    <a:pt x="363" y="29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65" y="30"/>
                    <a:pt x="365" y="30"/>
                    <a:pt x="365" y="30"/>
                  </a:cubicBezTo>
                  <a:cubicBezTo>
                    <a:pt x="361" y="32"/>
                    <a:pt x="361" y="32"/>
                    <a:pt x="361" y="32"/>
                  </a:cubicBezTo>
                  <a:cubicBezTo>
                    <a:pt x="359" y="32"/>
                    <a:pt x="359" y="32"/>
                    <a:pt x="359" y="32"/>
                  </a:cubicBezTo>
                  <a:cubicBezTo>
                    <a:pt x="358" y="32"/>
                    <a:pt x="358" y="32"/>
                    <a:pt x="358" y="32"/>
                  </a:cubicBezTo>
                  <a:cubicBezTo>
                    <a:pt x="356" y="32"/>
                    <a:pt x="356" y="32"/>
                    <a:pt x="356" y="32"/>
                  </a:cubicBezTo>
                  <a:cubicBezTo>
                    <a:pt x="355" y="32"/>
                    <a:pt x="355" y="32"/>
                    <a:pt x="355" y="32"/>
                  </a:cubicBezTo>
                  <a:cubicBezTo>
                    <a:pt x="355" y="32"/>
                    <a:pt x="355" y="32"/>
                    <a:pt x="355" y="32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33"/>
                    <a:pt x="353" y="33"/>
                    <a:pt x="353" y="33"/>
                  </a:cubicBezTo>
                  <a:cubicBezTo>
                    <a:pt x="354" y="33"/>
                    <a:pt x="354" y="33"/>
                    <a:pt x="354" y="33"/>
                  </a:cubicBezTo>
                  <a:cubicBezTo>
                    <a:pt x="357" y="33"/>
                    <a:pt x="357" y="33"/>
                    <a:pt x="357" y="33"/>
                  </a:cubicBezTo>
                  <a:cubicBezTo>
                    <a:pt x="358" y="33"/>
                    <a:pt x="358" y="33"/>
                    <a:pt x="358" y="33"/>
                  </a:cubicBezTo>
                  <a:cubicBezTo>
                    <a:pt x="361" y="33"/>
                    <a:pt x="361" y="33"/>
                    <a:pt x="361" y="33"/>
                  </a:cubicBezTo>
                  <a:cubicBezTo>
                    <a:pt x="364" y="32"/>
                    <a:pt x="364" y="32"/>
                    <a:pt x="364" y="32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66" y="31"/>
                    <a:pt x="366" y="31"/>
                    <a:pt x="366" y="31"/>
                  </a:cubicBezTo>
                  <a:cubicBezTo>
                    <a:pt x="367" y="31"/>
                    <a:pt x="367" y="31"/>
                    <a:pt x="367" y="31"/>
                  </a:cubicBezTo>
                  <a:cubicBezTo>
                    <a:pt x="368" y="31"/>
                    <a:pt x="368" y="31"/>
                    <a:pt x="368" y="31"/>
                  </a:cubicBezTo>
                  <a:cubicBezTo>
                    <a:pt x="369" y="31"/>
                    <a:pt x="369" y="31"/>
                    <a:pt x="369" y="31"/>
                  </a:cubicBezTo>
                  <a:cubicBezTo>
                    <a:pt x="369" y="32"/>
                    <a:pt x="369" y="32"/>
                    <a:pt x="369" y="32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7"/>
                    <a:pt x="360" y="37"/>
                    <a:pt x="360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8" y="37"/>
                    <a:pt x="358" y="37"/>
                    <a:pt x="358" y="37"/>
                  </a:cubicBezTo>
                  <a:cubicBezTo>
                    <a:pt x="357" y="38"/>
                    <a:pt x="357" y="38"/>
                    <a:pt x="357" y="38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53" y="39"/>
                    <a:pt x="353" y="39"/>
                    <a:pt x="353" y="39"/>
                  </a:cubicBezTo>
                  <a:cubicBezTo>
                    <a:pt x="352" y="40"/>
                    <a:pt x="352" y="40"/>
                    <a:pt x="352" y="40"/>
                  </a:cubicBezTo>
                  <a:cubicBezTo>
                    <a:pt x="352" y="39"/>
                    <a:pt x="352" y="39"/>
                    <a:pt x="352" y="39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0" y="40"/>
                    <a:pt x="350" y="40"/>
                    <a:pt x="350" y="40"/>
                  </a:cubicBezTo>
                  <a:cubicBezTo>
                    <a:pt x="350" y="40"/>
                    <a:pt x="350" y="40"/>
                    <a:pt x="350" y="40"/>
                  </a:cubicBezTo>
                  <a:cubicBezTo>
                    <a:pt x="350" y="41"/>
                    <a:pt x="350" y="41"/>
                    <a:pt x="350" y="41"/>
                  </a:cubicBezTo>
                  <a:cubicBezTo>
                    <a:pt x="349" y="42"/>
                    <a:pt x="349" y="42"/>
                    <a:pt x="349" y="42"/>
                  </a:cubicBezTo>
                  <a:cubicBezTo>
                    <a:pt x="349" y="43"/>
                    <a:pt x="349" y="43"/>
                    <a:pt x="349" y="43"/>
                  </a:cubicBezTo>
                  <a:cubicBezTo>
                    <a:pt x="347" y="43"/>
                    <a:pt x="347" y="43"/>
                    <a:pt x="347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3"/>
                    <a:pt x="345" y="43"/>
                    <a:pt x="345" y="43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6" y="42"/>
                    <a:pt x="346" y="42"/>
                    <a:pt x="346" y="42"/>
                  </a:cubicBezTo>
                  <a:cubicBezTo>
                    <a:pt x="346" y="41"/>
                    <a:pt x="346" y="41"/>
                    <a:pt x="346" y="41"/>
                  </a:cubicBezTo>
                  <a:cubicBezTo>
                    <a:pt x="345" y="41"/>
                    <a:pt x="345" y="41"/>
                    <a:pt x="345" y="41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5" y="43"/>
                    <a:pt x="345" y="43"/>
                    <a:pt x="345" y="43"/>
                  </a:cubicBezTo>
                  <a:cubicBezTo>
                    <a:pt x="346" y="44"/>
                    <a:pt x="346" y="44"/>
                    <a:pt x="346" y="44"/>
                  </a:cubicBezTo>
                  <a:cubicBezTo>
                    <a:pt x="345" y="45"/>
                    <a:pt x="345" y="45"/>
                    <a:pt x="345" y="45"/>
                  </a:cubicBezTo>
                  <a:cubicBezTo>
                    <a:pt x="344" y="45"/>
                    <a:pt x="344" y="45"/>
                    <a:pt x="344" y="45"/>
                  </a:cubicBezTo>
                  <a:cubicBezTo>
                    <a:pt x="343" y="44"/>
                    <a:pt x="343" y="44"/>
                    <a:pt x="343" y="44"/>
                  </a:cubicBezTo>
                  <a:cubicBezTo>
                    <a:pt x="343" y="45"/>
                    <a:pt x="343" y="45"/>
                    <a:pt x="343" y="45"/>
                  </a:cubicBezTo>
                  <a:cubicBezTo>
                    <a:pt x="341" y="44"/>
                    <a:pt x="341" y="44"/>
                    <a:pt x="341" y="44"/>
                  </a:cubicBezTo>
                  <a:cubicBezTo>
                    <a:pt x="341" y="44"/>
                    <a:pt x="341" y="44"/>
                    <a:pt x="341" y="44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40" y="44"/>
                    <a:pt x="340" y="44"/>
                    <a:pt x="340" y="44"/>
                  </a:cubicBezTo>
                  <a:cubicBezTo>
                    <a:pt x="340" y="44"/>
                    <a:pt x="340" y="44"/>
                    <a:pt x="340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43" y="45"/>
                    <a:pt x="343" y="45"/>
                    <a:pt x="343" y="45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41" y="47"/>
                    <a:pt x="341" y="47"/>
                    <a:pt x="341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39" y="47"/>
                    <a:pt x="339" y="47"/>
                    <a:pt x="339" y="47"/>
                  </a:cubicBezTo>
                  <a:cubicBezTo>
                    <a:pt x="340" y="48"/>
                    <a:pt x="340" y="48"/>
                    <a:pt x="340" y="48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1" y="48"/>
                    <a:pt x="341" y="48"/>
                    <a:pt x="341" y="48"/>
                  </a:cubicBezTo>
                  <a:cubicBezTo>
                    <a:pt x="341" y="48"/>
                    <a:pt x="341" y="48"/>
                    <a:pt x="341" y="48"/>
                  </a:cubicBezTo>
                  <a:cubicBezTo>
                    <a:pt x="339" y="50"/>
                    <a:pt x="339" y="50"/>
                    <a:pt x="339" y="50"/>
                  </a:cubicBezTo>
                  <a:cubicBezTo>
                    <a:pt x="338" y="50"/>
                    <a:pt x="338" y="50"/>
                    <a:pt x="338" y="50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7"/>
                    <a:pt x="334" y="47"/>
                    <a:pt x="334" y="47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31" y="46"/>
                    <a:pt x="331" y="46"/>
                    <a:pt x="331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31" y="46"/>
                    <a:pt x="331" y="46"/>
                    <a:pt x="331" y="46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50"/>
                    <a:pt x="333" y="50"/>
                    <a:pt x="333" y="50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332" y="50"/>
                    <a:pt x="332" y="50"/>
                    <a:pt x="332" y="50"/>
                  </a:cubicBezTo>
                  <a:cubicBezTo>
                    <a:pt x="331" y="50"/>
                    <a:pt x="331" y="50"/>
                    <a:pt x="331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7" y="50"/>
                    <a:pt x="327" y="50"/>
                    <a:pt x="327" y="50"/>
                  </a:cubicBezTo>
                  <a:cubicBezTo>
                    <a:pt x="326" y="50"/>
                    <a:pt x="326" y="50"/>
                    <a:pt x="326" y="50"/>
                  </a:cubicBezTo>
                  <a:cubicBezTo>
                    <a:pt x="326" y="49"/>
                    <a:pt x="326" y="49"/>
                    <a:pt x="326" y="49"/>
                  </a:cubicBezTo>
                  <a:cubicBezTo>
                    <a:pt x="325" y="49"/>
                    <a:pt x="325" y="49"/>
                    <a:pt x="325" y="49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7"/>
                    <a:pt x="323" y="47"/>
                    <a:pt x="323" y="47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3" y="49"/>
                    <a:pt x="323" y="49"/>
                    <a:pt x="323" y="49"/>
                  </a:cubicBezTo>
                  <a:cubicBezTo>
                    <a:pt x="324" y="49"/>
                    <a:pt x="324" y="49"/>
                    <a:pt x="324" y="49"/>
                  </a:cubicBezTo>
                  <a:cubicBezTo>
                    <a:pt x="325" y="50"/>
                    <a:pt x="325" y="50"/>
                    <a:pt x="325" y="50"/>
                  </a:cubicBezTo>
                  <a:cubicBezTo>
                    <a:pt x="325" y="51"/>
                    <a:pt x="325" y="51"/>
                    <a:pt x="325" y="51"/>
                  </a:cubicBezTo>
                  <a:cubicBezTo>
                    <a:pt x="323" y="50"/>
                    <a:pt x="323" y="50"/>
                    <a:pt x="323" y="50"/>
                  </a:cubicBezTo>
                  <a:cubicBezTo>
                    <a:pt x="322" y="50"/>
                    <a:pt x="322" y="50"/>
                    <a:pt x="322" y="50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50"/>
                    <a:pt x="321" y="50"/>
                    <a:pt x="321" y="50"/>
                  </a:cubicBezTo>
                  <a:cubicBezTo>
                    <a:pt x="320" y="50"/>
                    <a:pt x="320" y="50"/>
                    <a:pt x="320" y="50"/>
                  </a:cubicBezTo>
                  <a:cubicBezTo>
                    <a:pt x="320" y="49"/>
                    <a:pt x="320" y="49"/>
                    <a:pt x="320" y="49"/>
                  </a:cubicBezTo>
                  <a:cubicBezTo>
                    <a:pt x="319" y="49"/>
                    <a:pt x="319" y="49"/>
                    <a:pt x="319" y="49"/>
                  </a:cubicBezTo>
                  <a:cubicBezTo>
                    <a:pt x="319" y="50"/>
                    <a:pt x="319" y="50"/>
                    <a:pt x="319" y="50"/>
                  </a:cubicBezTo>
                  <a:cubicBezTo>
                    <a:pt x="320" y="50"/>
                    <a:pt x="320" y="50"/>
                    <a:pt x="320" y="50"/>
                  </a:cubicBezTo>
                  <a:cubicBezTo>
                    <a:pt x="320" y="51"/>
                    <a:pt x="320" y="51"/>
                    <a:pt x="320" y="51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2" y="51"/>
                    <a:pt x="322" y="51"/>
                    <a:pt x="322" y="51"/>
                  </a:cubicBezTo>
                  <a:cubicBezTo>
                    <a:pt x="322" y="51"/>
                    <a:pt x="322" y="51"/>
                    <a:pt x="322" y="51"/>
                  </a:cubicBezTo>
                  <a:cubicBezTo>
                    <a:pt x="323" y="52"/>
                    <a:pt x="323" y="52"/>
                    <a:pt x="323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5" y="52"/>
                    <a:pt x="325" y="52"/>
                    <a:pt x="325" y="52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325" y="55"/>
                    <a:pt x="325" y="55"/>
                    <a:pt x="325" y="55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3"/>
                    <a:pt x="324" y="53"/>
                    <a:pt x="324" y="53"/>
                  </a:cubicBezTo>
                  <a:cubicBezTo>
                    <a:pt x="323" y="52"/>
                    <a:pt x="323" y="52"/>
                    <a:pt x="323" y="52"/>
                  </a:cubicBezTo>
                  <a:cubicBezTo>
                    <a:pt x="322" y="52"/>
                    <a:pt x="322" y="52"/>
                    <a:pt x="322" y="52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8" y="52"/>
                    <a:pt x="318" y="52"/>
                    <a:pt x="318" y="52"/>
                  </a:cubicBezTo>
                  <a:cubicBezTo>
                    <a:pt x="319" y="52"/>
                    <a:pt x="319" y="52"/>
                    <a:pt x="319" y="52"/>
                  </a:cubicBezTo>
                  <a:cubicBezTo>
                    <a:pt x="321" y="52"/>
                    <a:pt x="321" y="52"/>
                    <a:pt x="321" y="52"/>
                  </a:cubicBezTo>
                  <a:cubicBezTo>
                    <a:pt x="323" y="53"/>
                    <a:pt x="323" y="53"/>
                    <a:pt x="323" y="53"/>
                  </a:cubicBezTo>
                  <a:cubicBezTo>
                    <a:pt x="323" y="54"/>
                    <a:pt x="323" y="54"/>
                    <a:pt x="323" y="54"/>
                  </a:cubicBezTo>
                  <a:cubicBezTo>
                    <a:pt x="323" y="54"/>
                    <a:pt x="323" y="54"/>
                    <a:pt x="323" y="54"/>
                  </a:cubicBezTo>
                  <a:cubicBezTo>
                    <a:pt x="322" y="53"/>
                    <a:pt x="322" y="53"/>
                    <a:pt x="322" y="53"/>
                  </a:cubicBezTo>
                  <a:cubicBezTo>
                    <a:pt x="320" y="53"/>
                    <a:pt x="320" y="53"/>
                    <a:pt x="320" y="53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19" y="53"/>
                    <a:pt x="319" y="53"/>
                    <a:pt x="319" y="53"/>
                  </a:cubicBezTo>
                  <a:cubicBezTo>
                    <a:pt x="318" y="53"/>
                    <a:pt x="318" y="53"/>
                    <a:pt x="318" y="53"/>
                  </a:cubicBezTo>
                  <a:cubicBezTo>
                    <a:pt x="317" y="52"/>
                    <a:pt x="317" y="52"/>
                    <a:pt x="317" y="52"/>
                  </a:cubicBezTo>
                  <a:cubicBezTo>
                    <a:pt x="316" y="52"/>
                    <a:pt x="316" y="52"/>
                    <a:pt x="316" y="52"/>
                  </a:cubicBezTo>
                  <a:cubicBezTo>
                    <a:pt x="316" y="53"/>
                    <a:pt x="316" y="53"/>
                    <a:pt x="316" y="53"/>
                  </a:cubicBezTo>
                  <a:cubicBezTo>
                    <a:pt x="318" y="53"/>
                    <a:pt x="318" y="53"/>
                    <a:pt x="318" y="53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1" y="54"/>
                    <a:pt x="321" y="54"/>
                    <a:pt x="321" y="54"/>
                  </a:cubicBezTo>
                  <a:cubicBezTo>
                    <a:pt x="322" y="54"/>
                    <a:pt x="322" y="54"/>
                    <a:pt x="322" y="54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3" y="56"/>
                    <a:pt x="323" y="56"/>
                    <a:pt x="323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3" y="56"/>
                    <a:pt x="323" y="56"/>
                    <a:pt x="323" y="56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2" y="62"/>
                    <a:pt x="322" y="62"/>
                    <a:pt x="322" y="62"/>
                  </a:cubicBezTo>
                  <a:cubicBezTo>
                    <a:pt x="321" y="61"/>
                    <a:pt x="321" y="61"/>
                    <a:pt x="321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19" y="60"/>
                    <a:pt x="319" y="60"/>
                    <a:pt x="319" y="60"/>
                  </a:cubicBezTo>
                  <a:cubicBezTo>
                    <a:pt x="318" y="60"/>
                    <a:pt x="318" y="60"/>
                    <a:pt x="318" y="60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1" y="62"/>
                    <a:pt x="321" y="62"/>
                    <a:pt x="321" y="62"/>
                  </a:cubicBezTo>
                  <a:cubicBezTo>
                    <a:pt x="321" y="63"/>
                    <a:pt x="321" y="63"/>
                    <a:pt x="321" y="63"/>
                  </a:cubicBezTo>
                  <a:cubicBezTo>
                    <a:pt x="321" y="64"/>
                    <a:pt x="321" y="64"/>
                    <a:pt x="321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16" y="63"/>
                    <a:pt x="316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17" y="65"/>
                    <a:pt x="317" y="65"/>
                    <a:pt x="317" y="65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8" y="66"/>
                    <a:pt x="318" y="66"/>
                    <a:pt x="318" y="66"/>
                  </a:cubicBezTo>
                  <a:cubicBezTo>
                    <a:pt x="317" y="66"/>
                    <a:pt x="317" y="66"/>
                    <a:pt x="317" y="66"/>
                  </a:cubicBezTo>
                  <a:cubicBezTo>
                    <a:pt x="317" y="67"/>
                    <a:pt x="317" y="67"/>
                    <a:pt x="317" y="67"/>
                  </a:cubicBezTo>
                  <a:cubicBezTo>
                    <a:pt x="316" y="67"/>
                    <a:pt x="316" y="67"/>
                    <a:pt x="316" y="67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15" y="67"/>
                    <a:pt x="315" y="67"/>
                    <a:pt x="315" y="67"/>
                  </a:cubicBezTo>
                  <a:cubicBezTo>
                    <a:pt x="314" y="67"/>
                    <a:pt x="314" y="67"/>
                    <a:pt x="314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6"/>
                    <a:pt x="312" y="66"/>
                    <a:pt x="312" y="66"/>
                  </a:cubicBezTo>
                  <a:cubicBezTo>
                    <a:pt x="310" y="66"/>
                    <a:pt x="310" y="66"/>
                    <a:pt x="310" y="66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8" y="69"/>
                    <a:pt x="308" y="69"/>
                    <a:pt x="308" y="69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08" y="70"/>
                    <a:pt x="308" y="70"/>
                    <a:pt x="308" y="70"/>
                  </a:cubicBezTo>
                  <a:cubicBezTo>
                    <a:pt x="308" y="71"/>
                    <a:pt x="308" y="71"/>
                    <a:pt x="308" y="71"/>
                  </a:cubicBezTo>
                  <a:cubicBezTo>
                    <a:pt x="307" y="71"/>
                    <a:pt x="307" y="71"/>
                    <a:pt x="307" y="71"/>
                  </a:cubicBezTo>
                  <a:cubicBezTo>
                    <a:pt x="306" y="71"/>
                    <a:pt x="306" y="71"/>
                    <a:pt x="306" y="71"/>
                  </a:cubicBezTo>
                  <a:cubicBezTo>
                    <a:pt x="306" y="71"/>
                    <a:pt x="306" y="71"/>
                    <a:pt x="306" y="71"/>
                  </a:cubicBezTo>
                  <a:cubicBezTo>
                    <a:pt x="306" y="72"/>
                    <a:pt x="306" y="72"/>
                    <a:pt x="306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3" y="73"/>
                    <a:pt x="303" y="73"/>
                    <a:pt x="303" y="73"/>
                  </a:cubicBezTo>
                  <a:cubicBezTo>
                    <a:pt x="303" y="73"/>
                    <a:pt x="303" y="73"/>
                    <a:pt x="303" y="73"/>
                  </a:cubicBezTo>
                  <a:cubicBezTo>
                    <a:pt x="301" y="72"/>
                    <a:pt x="301" y="72"/>
                    <a:pt x="301" y="72"/>
                  </a:cubicBezTo>
                  <a:cubicBezTo>
                    <a:pt x="300" y="72"/>
                    <a:pt x="300" y="72"/>
                    <a:pt x="300" y="72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6" y="69"/>
                    <a:pt x="296" y="69"/>
                    <a:pt x="296" y="69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295" y="70"/>
                    <a:pt x="295" y="70"/>
                    <a:pt x="295" y="70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3" y="71"/>
                    <a:pt x="293" y="71"/>
                    <a:pt x="293" y="71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1" y="73"/>
                    <a:pt x="301" y="73"/>
                    <a:pt x="301" y="73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301" y="75"/>
                    <a:pt x="301" y="75"/>
                    <a:pt x="301" y="75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4" y="78"/>
                    <a:pt x="304" y="78"/>
                    <a:pt x="304" y="78"/>
                  </a:cubicBezTo>
                  <a:cubicBezTo>
                    <a:pt x="303" y="80"/>
                    <a:pt x="303" y="80"/>
                    <a:pt x="303" y="80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301" y="82"/>
                    <a:pt x="301" y="82"/>
                    <a:pt x="301" y="82"/>
                  </a:cubicBezTo>
                  <a:cubicBezTo>
                    <a:pt x="300" y="82"/>
                    <a:pt x="300" y="82"/>
                    <a:pt x="300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2" y="84"/>
                    <a:pt x="292" y="84"/>
                    <a:pt x="292" y="84"/>
                  </a:cubicBezTo>
                  <a:cubicBezTo>
                    <a:pt x="291" y="84"/>
                    <a:pt x="291" y="84"/>
                    <a:pt x="291" y="84"/>
                  </a:cubicBezTo>
                  <a:cubicBezTo>
                    <a:pt x="291" y="84"/>
                    <a:pt x="291" y="84"/>
                    <a:pt x="291" y="84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1"/>
                    <a:pt x="291" y="81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80"/>
                    <a:pt x="288" y="80"/>
                    <a:pt x="288" y="80"/>
                  </a:cubicBezTo>
                  <a:cubicBezTo>
                    <a:pt x="288" y="80"/>
                    <a:pt x="288" y="80"/>
                    <a:pt x="288" y="8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7" y="81"/>
                    <a:pt x="287" y="81"/>
                    <a:pt x="287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6" y="80"/>
                    <a:pt x="286" y="80"/>
                    <a:pt x="286" y="80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6" y="77"/>
                    <a:pt x="286" y="77"/>
                    <a:pt x="286" y="77"/>
                  </a:cubicBezTo>
                  <a:cubicBezTo>
                    <a:pt x="286" y="77"/>
                    <a:pt x="286" y="77"/>
                    <a:pt x="286" y="77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4" y="80"/>
                    <a:pt x="284" y="80"/>
                    <a:pt x="284" y="80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1" y="79"/>
                    <a:pt x="281" y="79"/>
                    <a:pt x="281" y="79"/>
                  </a:cubicBezTo>
                  <a:cubicBezTo>
                    <a:pt x="281" y="79"/>
                    <a:pt x="281" y="79"/>
                    <a:pt x="281" y="79"/>
                  </a:cubicBezTo>
                  <a:cubicBezTo>
                    <a:pt x="280" y="79"/>
                    <a:pt x="280" y="79"/>
                    <a:pt x="280" y="79"/>
                  </a:cubicBezTo>
                  <a:close/>
                  <a:moveTo>
                    <a:pt x="304" y="198"/>
                  </a:moveTo>
                  <a:cubicBezTo>
                    <a:pt x="304" y="199"/>
                    <a:pt x="304" y="199"/>
                    <a:pt x="304" y="199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5" y="200"/>
                    <a:pt x="305" y="200"/>
                    <a:pt x="305" y="200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5" y="199"/>
                    <a:pt x="305" y="199"/>
                    <a:pt x="305" y="199"/>
                  </a:cubicBezTo>
                  <a:cubicBezTo>
                    <a:pt x="305" y="198"/>
                    <a:pt x="305" y="198"/>
                    <a:pt x="305" y="198"/>
                  </a:cubicBezTo>
                  <a:cubicBezTo>
                    <a:pt x="304" y="198"/>
                    <a:pt x="304" y="198"/>
                    <a:pt x="304" y="198"/>
                  </a:cubicBezTo>
                  <a:close/>
                  <a:moveTo>
                    <a:pt x="303" y="194"/>
                  </a:moveTo>
                  <a:cubicBezTo>
                    <a:pt x="303" y="193"/>
                    <a:pt x="303" y="193"/>
                    <a:pt x="303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4"/>
                    <a:pt x="304" y="194"/>
                    <a:pt x="304" y="194"/>
                  </a:cubicBezTo>
                  <a:cubicBezTo>
                    <a:pt x="303" y="194"/>
                    <a:pt x="303" y="194"/>
                    <a:pt x="303" y="194"/>
                  </a:cubicBezTo>
                  <a:close/>
                  <a:moveTo>
                    <a:pt x="302" y="191"/>
                  </a:moveTo>
                  <a:cubicBezTo>
                    <a:pt x="303" y="190"/>
                    <a:pt x="303" y="190"/>
                    <a:pt x="303" y="190"/>
                  </a:cubicBezTo>
                  <a:cubicBezTo>
                    <a:pt x="303" y="190"/>
                    <a:pt x="303" y="190"/>
                    <a:pt x="303" y="190"/>
                  </a:cubicBezTo>
                  <a:cubicBezTo>
                    <a:pt x="304" y="190"/>
                    <a:pt x="304" y="190"/>
                    <a:pt x="304" y="190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2" y="191"/>
                    <a:pt x="302" y="191"/>
                    <a:pt x="302" y="191"/>
                  </a:cubicBezTo>
                  <a:close/>
                  <a:moveTo>
                    <a:pt x="295" y="131"/>
                  </a:moveTo>
                  <a:cubicBezTo>
                    <a:pt x="295" y="131"/>
                    <a:pt x="295" y="131"/>
                    <a:pt x="295" y="131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1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1"/>
                  </a:cubicBezTo>
                  <a:close/>
                  <a:moveTo>
                    <a:pt x="296" y="132"/>
                  </a:moveTo>
                  <a:cubicBezTo>
                    <a:pt x="296" y="131"/>
                    <a:pt x="296" y="131"/>
                    <a:pt x="296" y="131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297" y="131"/>
                    <a:pt x="297" y="131"/>
                    <a:pt x="297" y="131"/>
                  </a:cubicBezTo>
                  <a:cubicBezTo>
                    <a:pt x="297" y="131"/>
                    <a:pt x="297" y="131"/>
                    <a:pt x="297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6" y="132"/>
                    <a:pt x="296" y="132"/>
                    <a:pt x="296" y="132"/>
                  </a:cubicBezTo>
                  <a:close/>
                  <a:moveTo>
                    <a:pt x="295" y="134"/>
                  </a:moveTo>
                  <a:cubicBezTo>
                    <a:pt x="295" y="133"/>
                    <a:pt x="295" y="133"/>
                    <a:pt x="295" y="133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5" y="134"/>
                    <a:pt x="295" y="134"/>
                    <a:pt x="295" y="134"/>
                  </a:cubicBezTo>
                  <a:close/>
                  <a:moveTo>
                    <a:pt x="308" y="152"/>
                  </a:moveTo>
                  <a:cubicBezTo>
                    <a:pt x="309" y="151"/>
                    <a:pt x="309" y="151"/>
                    <a:pt x="309" y="151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08" y="152"/>
                    <a:pt x="308" y="152"/>
                    <a:pt x="308" y="152"/>
                  </a:cubicBezTo>
                  <a:cubicBezTo>
                    <a:pt x="308" y="152"/>
                    <a:pt x="308" y="152"/>
                    <a:pt x="308" y="152"/>
                  </a:cubicBezTo>
                  <a:close/>
                  <a:moveTo>
                    <a:pt x="307" y="152"/>
                  </a:moveTo>
                  <a:cubicBezTo>
                    <a:pt x="307" y="151"/>
                    <a:pt x="307" y="151"/>
                    <a:pt x="307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lose/>
                  <a:moveTo>
                    <a:pt x="304" y="160"/>
                  </a:moveTo>
                  <a:cubicBezTo>
                    <a:pt x="305" y="160"/>
                    <a:pt x="305" y="160"/>
                    <a:pt x="305" y="160"/>
                  </a:cubicBezTo>
                  <a:cubicBezTo>
                    <a:pt x="305" y="160"/>
                    <a:pt x="305" y="160"/>
                    <a:pt x="305" y="160"/>
                  </a:cubicBezTo>
                  <a:cubicBezTo>
                    <a:pt x="305" y="160"/>
                    <a:pt x="305" y="160"/>
                    <a:pt x="305" y="160"/>
                  </a:cubicBezTo>
                  <a:cubicBezTo>
                    <a:pt x="304" y="160"/>
                    <a:pt x="304" y="160"/>
                    <a:pt x="304" y="160"/>
                  </a:cubicBezTo>
                  <a:close/>
                  <a:moveTo>
                    <a:pt x="308" y="163"/>
                  </a:moveTo>
                  <a:cubicBezTo>
                    <a:pt x="308" y="164"/>
                    <a:pt x="308" y="164"/>
                    <a:pt x="308" y="164"/>
                  </a:cubicBezTo>
                  <a:cubicBezTo>
                    <a:pt x="309" y="164"/>
                    <a:pt x="309" y="164"/>
                    <a:pt x="309" y="164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3"/>
                    <a:pt x="308" y="163"/>
                    <a:pt x="308" y="163"/>
                  </a:cubicBezTo>
                  <a:cubicBezTo>
                    <a:pt x="308" y="163"/>
                    <a:pt x="308" y="163"/>
                    <a:pt x="308" y="163"/>
                  </a:cubicBezTo>
                  <a:close/>
                  <a:moveTo>
                    <a:pt x="315" y="170"/>
                  </a:moveTo>
                  <a:cubicBezTo>
                    <a:pt x="314" y="169"/>
                    <a:pt x="314" y="169"/>
                    <a:pt x="314" y="169"/>
                  </a:cubicBezTo>
                  <a:cubicBezTo>
                    <a:pt x="315" y="168"/>
                    <a:pt x="315" y="168"/>
                    <a:pt x="315" y="168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5" y="170"/>
                    <a:pt x="315" y="170"/>
                    <a:pt x="315" y="170"/>
                  </a:cubicBezTo>
                  <a:cubicBezTo>
                    <a:pt x="315" y="170"/>
                    <a:pt x="315" y="170"/>
                    <a:pt x="315" y="170"/>
                  </a:cubicBezTo>
                  <a:close/>
                  <a:moveTo>
                    <a:pt x="318" y="173"/>
                  </a:moveTo>
                  <a:cubicBezTo>
                    <a:pt x="318" y="173"/>
                    <a:pt x="318" y="173"/>
                    <a:pt x="318" y="173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3"/>
                    <a:pt x="319" y="173"/>
                    <a:pt x="319" y="173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18" y="173"/>
                    <a:pt x="318" y="173"/>
                    <a:pt x="318" y="173"/>
                  </a:cubicBezTo>
                  <a:close/>
                  <a:moveTo>
                    <a:pt x="293" y="88"/>
                  </a:moveTo>
                  <a:cubicBezTo>
                    <a:pt x="293" y="87"/>
                    <a:pt x="293" y="87"/>
                    <a:pt x="293" y="87"/>
                  </a:cubicBezTo>
                  <a:cubicBezTo>
                    <a:pt x="294" y="87"/>
                    <a:pt x="294" y="87"/>
                    <a:pt x="294" y="87"/>
                  </a:cubicBezTo>
                  <a:cubicBezTo>
                    <a:pt x="294" y="86"/>
                    <a:pt x="294" y="86"/>
                    <a:pt x="294" y="86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7" y="85"/>
                    <a:pt x="297" y="85"/>
                    <a:pt x="297" y="85"/>
                  </a:cubicBezTo>
                  <a:cubicBezTo>
                    <a:pt x="297" y="85"/>
                    <a:pt x="297" y="85"/>
                    <a:pt x="297" y="85"/>
                  </a:cubicBezTo>
                  <a:cubicBezTo>
                    <a:pt x="295" y="86"/>
                    <a:pt x="295" y="86"/>
                    <a:pt x="295" y="86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4" y="87"/>
                    <a:pt x="294" y="87"/>
                    <a:pt x="294" y="87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8"/>
                    <a:pt x="293" y="88"/>
                    <a:pt x="293" y="88"/>
                  </a:cubicBezTo>
                  <a:close/>
                  <a:moveTo>
                    <a:pt x="289" y="84"/>
                  </a:moveTo>
                  <a:cubicBezTo>
                    <a:pt x="289" y="84"/>
                    <a:pt x="289" y="84"/>
                    <a:pt x="289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89" y="84"/>
                    <a:pt x="289" y="84"/>
                    <a:pt x="289" y="84"/>
                  </a:cubicBezTo>
                  <a:close/>
                  <a:moveTo>
                    <a:pt x="265" y="74"/>
                  </a:moveTo>
                  <a:cubicBezTo>
                    <a:pt x="264" y="74"/>
                    <a:pt x="264" y="74"/>
                    <a:pt x="264" y="74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5" y="74"/>
                    <a:pt x="265" y="74"/>
                    <a:pt x="265" y="74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5" y="74"/>
                    <a:pt x="265" y="74"/>
                    <a:pt x="265" y="74"/>
                  </a:cubicBezTo>
                  <a:close/>
                  <a:moveTo>
                    <a:pt x="265" y="30"/>
                  </a:moveTo>
                  <a:cubicBezTo>
                    <a:pt x="266" y="29"/>
                    <a:pt x="266" y="29"/>
                    <a:pt x="266" y="29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7" y="25"/>
                    <a:pt x="267" y="25"/>
                    <a:pt x="267" y="25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8"/>
                    <a:pt x="265" y="28"/>
                    <a:pt x="265" y="28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65" y="30"/>
                    <a:pt x="265" y="30"/>
                    <a:pt x="265" y="30"/>
                  </a:cubicBezTo>
                  <a:close/>
                  <a:moveTo>
                    <a:pt x="253" y="54"/>
                  </a:moveTo>
                  <a:cubicBezTo>
                    <a:pt x="253" y="53"/>
                    <a:pt x="253" y="53"/>
                    <a:pt x="253" y="53"/>
                  </a:cubicBezTo>
                  <a:cubicBezTo>
                    <a:pt x="254" y="53"/>
                    <a:pt x="254" y="53"/>
                    <a:pt x="254" y="53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5" y="44"/>
                    <a:pt x="255" y="44"/>
                    <a:pt x="255" y="44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60" y="42"/>
                    <a:pt x="260" y="42"/>
                    <a:pt x="260" y="4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7"/>
                    <a:pt x="262" y="47"/>
                    <a:pt x="262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60" y="55"/>
                    <a:pt x="260" y="55"/>
                    <a:pt x="260" y="55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5" y="54"/>
                    <a:pt x="255" y="54"/>
                    <a:pt x="255" y="54"/>
                  </a:cubicBezTo>
                  <a:cubicBezTo>
                    <a:pt x="255" y="53"/>
                    <a:pt x="255" y="53"/>
                    <a:pt x="255" y="53"/>
                  </a:cubicBezTo>
                  <a:cubicBezTo>
                    <a:pt x="255" y="53"/>
                    <a:pt x="255" y="53"/>
                    <a:pt x="255" y="53"/>
                  </a:cubicBezTo>
                  <a:cubicBezTo>
                    <a:pt x="254" y="54"/>
                    <a:pt x="254" y="54"/>
                    <a:pt x="254" y="54"/>
                  </a:cubicBezTo>
                  <a:cubicBezTo>
                    <a:pt x="253" y="54"/>
                    <a:pt x="253" y="54"/>
                    <a:pt x="253" y="54"/>
                  </a:cubicBezTo>
                  <a:close/>
                  <a:moveTo>
                    <a:pt x="264" y="53"/>
                  </a:moveTo>
                  <a:cubicBezTo>
                    <a:pt x="264" y="53"/>
                    <a:pt x="264" y="53"/>
                    <a:pt x="264" y="53"/>
                  </a:cubicBezTo>
                  <a:cubicBezTo>
                    <a:pt x="264" y="52"/>
                    <a:pt x="264" y="52"/>
                    <a:pt x="264" y="52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3" y="51"/>
                    <a:pt x="263" y="51"/>
                    <a:pt x="263" y="51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4" y="53"/>
                    <a:pt x="264" y="53"/>
                    <a:pt x="264" y="53"/>
                  </a:cubicBezTo>
                  <a:close/>
                  <a:moveTo>
                    <a:pt x="267" y="65"/>
                  </a:moveTo>
                  <a:cubicBezTo>
                    <a:pt x="267" y="66"/>
                    <a:pt x="267" y="66"/>
                    <a:pt x="267" y="66"/>
                  </a:cubicBezTo>
                  <a:cubicBezTo>
                    <a:pt x="268" y="66"/>
                    <a:pt x="268" y="66"/>
                    <a:pt x="268" y="66"/>
                  </a:cubicBezTo>
                  <a:cubicBezTo>
                    <a:pt x="269" y="66"/>
                    <a:pt x="269" y="66"/>
                    <a:pt x="269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70" y="65"/>
                    <a:pt x="270" y="65"/>
                    <a:pt x="270" y="65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70" y="64"/>
                    <a:pt x="270" y="64"/>
                    <a:pt x="270" y="64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69" y="63"/>
                    <a:pt x="269" y="63"/>
                    <a:pt x="269" y="63"/>
                  </a:cubicBezTo>
                  <a:cubicBezTo>
                    <a:pt x="269" y="62"/>
                    <a:pt x="269" y="62"/>
                    <a:pt x="269" y="62"/>
                  </a:cubicBezTo>
                  <a:cubicBezTo>
                    <a:pt x="268" y="62"/>
                    <a:pt x="268" y="62"/>
                    <a:pt x="268" y="62"/>
                  </a:cubicBezTo>
                  <a:cubicBezTo>
                    <a:pt x="267" y="63"/>
                    <a:pt x="267" y="63"/>
                    <a:pt x="267" y="63"/>
                  </a:cubicBezTo>
                  <a:cubicBezTo>
                    <a:pt x="267" y="63"/>
                    <a:pt x="267" y="63"/>
                    <a:pt x="267" y="63"/>
                  </a:cubicBezTo>
                  <a:cubicBezTo>
                    <a:pt x="267" y="64"/>
                    <a:pt x="267" y="64"/>
                    <a:pt x="267" y="64"/>
                  </a:cubicBezTo>
                  <a:cubicBezTo>
                    <a:pt x="267" y="65"/>
                    <a:pt x="267" y="65"/>
                    <a:pt x="267" y="65"/>
                  </a:cubicBezTo>
                  <a:close/>
                  <a:moveTo>
                    <a:pt x="266" y="65"/>
                  </a:moveTo>
                  <a:cubicBezTo>
                    <a:pt x="266" y="66"/>
                    <a:pt x="266" y="66"/>
                    <a:pt x="266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266" y="65"/>
                    <a:pt x="266" y="65"/>
                    <a:pt x="266" y="65"/>
                  </a:cubicBezTo>
                  <a:close/>
                  <a:moveTo>
                    <a:pt x="253" y="59"/>
                  </a:moveTo>
                  <a:cubicBezTo>
                    <a:pt x="253" y="58"/>
                    <a:pt x="253" y="58"/>
                    <a:pt x="253" y="58"/>
                  </a:cubicBezTo>
                  <a:cubicBezTo>
                    <a:pt x="253" y="57"/>
                    <a:pt x="253" y="57"/>
                    <a:pt x="253" y="57"/>
                  </a:cubicBezTo>
                  <a:cubicBezTo>
                    <a:pt x="254" y="56"/>
                    <a:pt x="254" y="56"/>
                    <a:pt x="254" y="56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6" y="56"/>
                    <a:pt x="256" y="56"/>
                    <a:pt x="256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9" y="57"/>
                    <a:pt x="259" y="57"/>
                    <a:pt x="259" y="57"/>
                  </a:cubicBezTo>
                  <a:cubicBezTo>
                    <a:pt x="260" y="57"/>
                    <a:pt x="260" y="57"/>
                    <a:pt x="260" y="57"/>
                  </a:cubicBezTo>
                  <a:cubicBezTo>
                    <a:pt x="260" y="58"/>
                    <a:pt x="260" y="58"/>
                    <a:pt x="260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9"/>
                    <a:pt x="261" y="59"/>
                    <a:pt x="261" y="59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3" y="59"/>
                    <a:pt x="263" y="59"/>
                    <a:pt x="263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54" y="59"/>
                    <a:pt x="254" y="59"/>
                    <a:pt x="254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lose/>
                  <a:moveTo>
                    <a:pt x="242" y="46"/>
                  </a:moveTo>
                  <a:cubicBezTo>
                    <a:pt x="242" y="45"/>
                    <a:pt x="242" y="45"/>
                    <a:pt x="242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2" y="46"/>
                    <a:pt x="242" y="46"/>
                    <a:pt x="242" y="46"/>
                  </a:cubicBezTo>
                  <a:close/>
                  <a:moveTo>
                    <a:pt x="243" y="50"/>
                  </a:moveTo>
                  <a:cubicBezTo>
                    <a:pt x="243" y="52"/>
                    <a:pt x="243" y="52"/>
                    <a:pt x="243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9" y="50"/>
                    <a:pt x="249" y="50"/>
                    <a:pt x="249" y="50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4" y="40"/>
                    <a:pt x="254" y="40"/>
                    <a:pt x="254" y="40"/>
                  </a:cubicBezTo>
                  <a:cubicBezTo>
                    <a:pt x="253" y="40"/>
                    <a:pt x="253" y="40"/>
                    <a:pt x="253" y="40"/>
                  </a:cubicBezTo>
                  <a:cubicBezTo>
                    <a:pt x="253" y="39"/>
                    <a:pt x="253" y="39"/>
                    <a:pt x="253" y="39"/>
                  </a:cubicBezTo>
                  <a:cubicBezTo>
                    <a:pt x="253" y="39"/>
                    <a:pt x="253" y="39"/>
                    <a:pt x="253" y="39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52" y="37"/>
                    <a:pt x="252" y="37"/>
                    <a:pt x="252" y="37"/>
                  </a:cubicBezTo>
                  <a:cubicBezTo>
                    <a:pt x="252" y="36"/>
                    <a:pt x="252" y="36"/>
                    <a:pt x="252" y="36"/>
                  </a:cubicBezTo>
                  <a:cubicBezTo>
                    <a:pt x="252" y="36"/>
                    <a:pt x="252" y="36"/>
                    <a:pt x="252" y="36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4"/>
                    <a:pt x="252" y="34"/>
                    <a:pt x="252" y="34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49" y="34"/>
                    <a:pt x="249" y="34"/>
                    <a:pt x="249" y="3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7" y="35"/>
                    <a:pt x="247" y="35"/>
                    <a:pt x="247" y="35"/>
                  </a:cubicBezTo>
                  <a:cubicBezTo>
                    <a:pt x="247" y="35"/>
                    <a:pt x="247" y="35"/>
                    <a:pt x="247" y="35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248" y="33"/>
                    <a:pt x="248" y="33"/>
                    <a:pt x="248" y="33"/>
                  </a:cubicBezTo>
                  <a:cubicBezTo>
                    <a:pt x="248" y="31"/>
                    <a:pt x="248" y="31"/>
                    <a:pt x="248" y="31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5" y="29"/>
                    <a:pt x="245" y="29"/>
                    <a:pt x="245" y="29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3" y="30"/>
                    <a:pt x="243" y="30"/>
                    <a:pt x="243" y="30"/>
                  </a:cubicBezTo>
                  <a:cubicBezTo>
                    <a:pt x="243" y="29"/>
                    <a:pt x="243" y="29"/>
                    <a:pt x="243" y="29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32"/>
                    <a:pt x="240" y="32"/>
                    <a:pt x="240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39" y="34"/>
                    <a:pt x="239" y="34"/>
                    <a:pt x="239" y="34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7"/>
                    <a:pt x="241" y="37"/>
                    <a:pt x="241" y="37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9"/>
                    <a:pt x="239" y="39"/>
                    <a:pt x="239" y="39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7" y="38"/>
                    <a:pt x="237" y="38"/>
                    <a:pt x="237" y="38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5" y="42"/>
                    <a:pt x="235" y="42"/>
                    <a:pt x="235" y="42"/>
                  </a:cubicBezTo>
                  <a:cubicBezTo>
                    <a:pt x="236" y="43"/>
                    <a:pt x="236" y="43"/>
                    <a:pt x="236" y="43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4" y="48"/>
                    <a:pt x="244" y="48"/>
                    <a:pt x="244" y="48"/>
                  </a:cubicBezTo>
                  <a:cubicBezTo>
                    <a:pt x="243" y="50"/>
                    <a:pt x="243" y="50"/>
                    <a:pt x="243" y="50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4"/>
                    <a:pt x="238" y="44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4"/>
                    <a:pt x="240" y="44"/>
                    <a:pt x="240" y="44"/>
                  </a:cubicBezTo>
                  <a:cubicBezTo>
                    <a:pt x="239" y="44"/>
                    <a:pt x="239" y="44"/>
                    <a:pt x="239" y="44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38" y="44"/>
                    <a:pt x="238" y="44"/>
                    <a:pt x="238" y="44"/>
                  </a:cubicBezTo>
                  <a:close/>
                  <a:moveTo>
                    <a:pt x="236" y="49"/>
                  </a:moveTo>
                  <a:cubicBezTo>
                    <a:pt x="237" y="48"/>
                    <a:pt x="237" y="48"/>
                    <a:pt x="237" y="48"/>
                  </a:cubicBezTo>
                  <a:cubicBezTo>
                    <a:pt x="238" y="48"/>
                    <a:pt x="238" y="48"/>
                    <a:pt x="238" y="48"/>
                  </a:cubicBezTo>
                  <a:cubicBezTo>
                    <a:pt x="239" y="48"/>
                    <a:pt x="239" y="48"/>
                    <a:pt x="239" y="48"/>
                  </a:cubicBez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0" y="52"/>
                    <a:pt x="240" y="52"/>
                    <a:pt x="240" y="52"/>
                  </a:cubicBezTo>
                  <a:cubicBezTo>
                    <a:pt x="239" y="51"/>
                    <a:pt x="239" y="51"/>
                    <a:pt x="239" y="51"/>
                  </a:cubicBezTo>
                  <a:cubicBezTo>
                    <a:pt x="238" y="52"/>
                    <a:pt x="238" y="52"/>
                    <a:pt x="238" y="52"/>
                  </a:cubicBezTo>
                  <a:cubicBezTo>
                    <a:pt x="238" y="52"/>
                    <a:pt x="238" y="52"/>
                    <a:pt x="238" y="52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6" y="50"/>
                    <a:pt x="236" y="50"/>
                    <a:pt x="236" y="50"/>
                  </a:cubicBezTo>
                  <a:cubicBezTo>
                    <a:pt x="236" y="49"/>
                    <a:pt x="236" y="49"/>
                    <a:pt x="236" y="49"/>
                  </a:cubicBezTo>
                  <a:close/>
                  <a:moveTo>
                    <a:pt x="225" y="56"/>
                  </a:moveTo>
                  <a:cubicBezTo>
                    <a:pt x="226" y="55"/>
                    <a:pt x="226" y="55"/>
                    <a:pt x="226" y="55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5" y="56"/>
                    <a:pt x="225" y="56"/>
                    <a:pt x="225" y="56"/>
                  </a:cubicBezTo>
                  <a:close/>
                  <a:moveTo>
                    <a:pt x="224" y="55"/>
                  </a:moveTo>
                  <a:cubicBezTo>
                    <a:pt x="224" y="54"/>
                    <a:pt x="224" y="54"/>
                    <a:pt x="224" y="54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50"/>
                    <a:pt x="225" y="50"/>
                    <a:pt x="225" y="50"/>
                  </a:cubicBezTo>
                  <a:cubicBezTo>
                    <a:pt x="225" y="50"/>
                    <a:pt x="225" y="50"/>
                    <a:pt x="225" y="50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6" y="48"/>
                    <a:pt x="226" y="48"/>
                    <a:pt x="226" y="48"/>
                  </a:cubicBezTo>
                  <a:cubicBezTo>
                    <a:pt x="226" y="47"/>
                    <a:pt x="226" y="47"/>
                    <a:pt x="226" y="47"/>
                  </a:cubicBezTo>
                  <a:cubicBezTo>
                    <a:pt x="227" y="47"/>
                    <a:pt x="227" y="47"/>
                    <a:pt x="227" y="47"/>
                  </a:cubicBezTo>
                  <a:cubicBezTo>
                    <a:pt x="227" y="47"/>
                    <a:pt x="227" y="47"/>
                    <a:pt x="227" y="47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27" y="54"/>
                    <a:pt x="227" y="54"/>
                    <a:pt x="227" y="54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5"/>
                    <a:pt x="224" y="55"/>
                    <a:pt x="224" y="55"/>
                  </a:cubicBezTo>
                  <a:close/>
                  <a:moveTo>
                    <a:pt x="214" y="36"/>
                  </a:moveTo>
                  <a:cubicBezTo>
                    <a:pt x="214" y="36"/>
                    <a:pt x="214" y="36"/>
                    <a:pt x="214" y="36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14" y="34"/>
                    <a:pt x="214" y="34"/>
                    <a:pt x="214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2" y="32"/>
                    <a:pt x="212" y="32"/>
                    <a:pt x="212" y="32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2" y="31"/>
                    <a:pt x="222" y="31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3"/>
                    <a:pt x="223" y="33"/>
                    <a:pt x="223" y="33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5" y="36"/>
                    <a:pt x="215" y="36"/>
                    <a:pt x="215" y="36"/>
                  </a:cubicBezTo>
                  <a:cubicBezTo>
                    <a:pt x="214" y="36"/>
                    <a:pt x="214" y="36"/>
                    <a:pt x="214" y="36"/>
                  </a:cubicBezTo>
                  <a:close/>
                  <a:moveTo>
                    <a:pt x="202" y="42"/>
                  </a:moveTo>
                  <a:cubicBezTo>
                    <a:pt x="203" y="42"/>
                    <a:pt x="203" y="42"/>
                    <a:pt x="203" y="42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4" y="40"/>
                    <a:pt x="204" y="40"/>
                    <a:pt x="204" y="40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6" y="40"/>
                    <a:pt x="216" y="40"/>
                    <a:pt x="216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6" y="41"/>
                    <a:pt x="216" y="41"/>
                    <a:pt x="216" y="41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4"/>
                    <a:pt x="213" y="44"/>
                    <a:pt x="213" y="44"/>
                  </a:cubicBezTo>
                  <a:cubicBezTo>
                    <a:pt x="212" y="45"/>
                    <a:pt x="212" y="45"/>
                    <a:pt x="212" y="45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0" y="47"/>
                    <a:pt x="210" y="47"/>
                    <a:pt x="210" y="47"/>
                  </a:cubicBezTo>
                  <a:cubicBezTo>
                    <a:pt x="209" y="47"/>
                    <a:pt x="209" y="47"/>
                    <a:pt x="209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4" y="47"/>
                    <a:pt x="204" y="47"/>
                    <a:pt x="204" y="47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5"/>
                    <a:pt x="204" y="45"/>
                    <a:pt x="204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2" y="42"/>
                    <a:pt x="202" y="42"/>
                    <a:pt x="202" y="42"/>
                  </a:cubicBezTo>
                  <a:close/>
                  <a:moveTo>
                    <a:pt x="201" y="40"/>
                  </a:moveTo>
                  <a:cubicBezTo>
                    <a:pt x="201" y="40"/>
                    <a:pt x="201" y="40"/>
                    <a:pt x="201" y="40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4" y="37"/>
                    <a:pt x="204" y="37"/>
                    <a:pt x="204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1" y="40"/>
                    <a:pt x="201" y="40"/>
                    <a:pt x="201" y="40"/>
                  </a:cubicBezTo>
                  <a:close/>
                  <a:moveTo>
                    <a:pt x="276" y="99"/>
                  </a:moveTo>
                  <a:cubicBezTo>
                    <a:pt x="277" y="99"/>
                    <a:pt x="277" y="99"/>
                    <a:pt x="277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2" y="99"/>
                    <a:pt x="282" y="99"/>
                    <a:pt x="282" y="99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4" y="99"/>
                    <a:pt x="284" y="99"/>
                    <a:pt x="284" y="99"/>
                  </a:cubicBezTo>
                  <a:cubicBezTo>
                    <a:pt x="284" y="100"/>
                    <a:pt x="284" y="100"/>
                    <a:pt x="284" y="100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5" y="98"/>
                    <a:pt x="285" y="98"/>
                    <a:pt x="285" y="98"/>
                  </a:cubicBezTo>
                  <a:cubicBezTo>
                    <a:pt x="286" y="98"/>
                    <a:pt x="286" y="98"/>
                    <a:pt x="286" y="98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7" y="97"/>
                    <a:pt x="287" y="97"/>
                    <a:pt x="287" y="97"/>
                  </a:cubicBezTo>
                  <a:cubicBezTo>
                    <a:pt x="287" y="97"/>
                    <a:pt x="287" y="97"/>
                    <a:pt x="287" y="97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96"/>
                    <a:pt x="289" y="96"/>
                    <a:pt x="289" y="96"/>
                  </a:cubicBezTo>
                  <a:cubicBezTo>
                    <a:pt x="289" y="95"/>
                    <a:pt x="289" y="95"/>
                    <a:pt x="289" y="95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6" y="95"/>
                    <a:pt x="286" y="95"/>
                    <a:pt x="286" y="95"/>
                  </a:cubicBezTo>
                  <a:cubicBezTo>
                    <a:pt x="286" y="95"/>
                    <a:pt x="286" y="95"/>
                    <a:pt x="286" y="95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2"/>
                    <a:pt x="290" y="92"/>
                    <a:pt x="290" y="92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1" y="91"/>
                    <a:pt x="291" y="91"/>
                    <a:pt x="291" y="91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9" y="90"/>
                    <a:pt x="289" y="90"/>
                    <a:pt x="289" y="90"/>
                  </a:cubicBezTo>
                  <a:cubicBezTo>
                    <a:pt x="289" y="90"/>
                    <a:pt x="289" y="90"/>
                    <a:pt x="289" y="90"/>
                  </a:cubicBezTo>
                  <a:cubicBezTo>
                    <a:pt x="290" y="89"/>
                    <a:pt x="290" y="89"/>
                    <a:pt x="290" y="89"/>
                  </a:cubicBezTo>
                  <a:cubicBezTo>
                    <a:pt x="289" y="89"/>
                    <a:pt x="289" y="89"/>
                    <a:pt x="289" y="89"/>
                  </a:cubicBezTo>
                  <a:cubicBezTo>
                    <a:pt x="287" y="89"/>
                    <a:pt x="287" y="89"/>
                    <a:pt x="287" y="89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7"/>
                    <a:pt x="287" y="87"/>
                    <a:pt x="287" y="87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2" y="87"/>
                    <a:pt x="282" y="87"/>
                    <a:pt x="282" y="87"/>
                  </a:cubicBezTo>
                  <a:cubicBezTo>
                    <a:pt x="280" y="86"/>
                    <a:pt x="280" y="86"/>
                    <a:pt x="280" y="86"/>
                  </a:cubicBezTo>
                  <a:cubicBezTo>
                    <a:pt x="280" y="85"/>
                    <a:pt x="280" y="85"/>
                    <a:pt x="280" y="85"/>
                  </a:cubicBezTo>
                  <a:cubicBezTo>
                    <a:pt x="279" y="85"/>
                    <a:pt x="279" y="85"/>
                    <a:pt x="279" y="85"/>
                  </a:cubicBezTo>
                  <a:cubicBezTo>
                    <a:pt x="279" y="85"/>
                    <a:pt x="279" y="85"/>
                    <a:pt x="279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6" y="86"/>
                    <a:pt x="276" y="86"/>
                    <a:pt x="276" y="86"/>
                  </a:cubicBezTo>
                  <a:cubicBezTo>
                    <a:pt x="276" y="86"/>
                    <a:pt x="276" y="86"/>
                    <a:pt x="276" y="86"/>
                  </a:cubicBezTo>
                  <a:cubicBezTo>
                    <a:pt x="275" y="85"/>
                    <a:pt x="275" y="85"/>
                    <a:pt x="275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2" y="86"/>
                    <a:pt x="272" y="86"/>
                    <a:pt x="272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71" y="88"/>
                    <a:pt x="271" y="88"/>
                    <a:pt x="271" y="88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68" y="87"/>
                    <a:pt x="268" y="87"/>
                    <a:pt x="268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7" y="85"/>
                    <a:pt x="267" y="85"/>
                    <a:pt x="267" y="85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66" y="84"/>
                    <a:pt x="266" y="84"/>
                    <a:pt x="266" y="84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5" y="85"/>
                    <a:pt x="265" y="85"/>
                    <a:pt x="265" y="85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6" y="84"/>
                    <a:pt x="266" y="84"/>
                    <a:pt x="266" y="84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3"/>
                    <a:pt x="263" y="83"/>
                    <a:pt x="263" y="83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2" y="82"/>
                    <a:pt x="262" y="82"/>
                    <a:pt x="262" y="82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8" y="78"/>
                    <a:pt x="258" y="78"/>
                    <a:pt x="258" y="78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8"/>
                    <a:pt x="259" y="78"/>
                    <a:pt x="259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77"/>
                    <a:pt x="260" y="77"/>
                    <a:pt x="260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8" y="76"/>
                    <a:pt x="258" y="76"/>
                    <a:pt x="258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3" y="75"/>
                    <a:pt x="263" y="75"/>
                    <a:pt x="263" y="75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2"/>
                    <a:pt x="260" y="72"/>
                  </a:cubicBezTo>
                  <a:cubicBezTo>
                    <a:pt x="260" y="72"/>
                    <a:pt x="260" y="72"/>
                    <a:pt x="260" y="72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0" y="70"/>
                    <a:pt x="260" y="70"/>
                    <a:pt x="260" y="70"/>
                  </a:cubicBezTo>
                  <a:cubicBezTo>
                    <a:pt x="259" y="71"/>
                    <a:pt x="259" y="71"/>
                    <a:pt x="259" y="71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4" y="66"/>
                    <a:pt x="254" y="66"/>
                    <a:pt x="254" y="66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3" y="64"/>
                    <a:pt x="253" y="64"/>
                    <a:pt x="253" y="64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6" y="66"/>
                    <a:pt x="246" y="66"/>
                    <a:pt x="246" y="66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9" y="68"/>
                    <a:pt x="249" y="68"/>
                    <a:pt x="249" y="68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49" y="71"/>
                    <a:pt x="249" y="71"/>
                    <a:pt x="249" y="71"/>
                  </a:cubicBezTo>
                  <a:cubicBezTo>
                    <a:pt x="249" y="71"/>
                    <a:pt x="249" y="71"/>
                    <a:pt x="249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2"/>
                    <a:pt x="247" y="72"/>
                    <a:pt x="247" y="72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2"/>
                    <a:pt x="250" y="72"/>
                    <a:pt x="250" y="72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53" y="74"/>
                    <a:pt x="253" y="74"/>
                    <a:pt x="253" y="74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9" y="86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9"/>
                    <a:pt x="249" y="89"/>
                    <a:pt x="249" y="89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2" y="90"/>
                    <a:pt x="252" y="90"/>
                    <a:pt x="252" y="90"/>
                  </a:cubicBezTo>
                  <a:cubicBezTo>
                    <a:pt x="253" y="89"/>
                    <a:pt x="253" y="89"/>
                    <a:pt x="253" y="89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3" y="93"/>
                    <a:pt x="253" y="93"/>
                    <a:pt x="253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9" y="91"/>
                    <a:pt x="259" y="91"/>
                    <a:pt x="259" y="91"/>
                  </a:cubicBezTo>
                  <a:cubicBezTo>
                    <a:pt x="259" y="91"/>
                    <a:pt x="259" y="91"/>
                    <a:pt x="259" y="91"/>
                  </a:cubicBezTo>
                  <a:cubicBezTo>
                    <a:pt x="259" y="92"/>
                    <a:pt x="259" y="92"/>
                    <a:pt x="259" y="92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7" y="94"/>
                    <a:pt x="257" y="94"/>
                    <a:pt x="257" y="94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60" y="95"/>
                    <a:pt x="260" y="95"/>
                    <a:pt x="260" y="95"/>
                  </a:cubicBezTo>
                  <a:cubicBezTo>
                    <a:pt x="260" y="96"/>
                    <a:pt x="260" y="96"/>
                    <a:pt x="260" y="96"/>
                  </a:cubicBezTo>
                  <a:cubicBezTo>
                    <a:pt x="261" y="96"/>
                    <a:pt x="261" y="96"/>
                    <a:pt x="261" y="96"/>
                  </a:cubicBezTo>
                  <a:cubicBezTo>
                    <a:pt x="261" y="95"/>
                    <a:pt x="261" y="95"/>
                    <a:pt x="261" y="95"/>
                  </a:cubicBezTo>
                  <a:cubicBezTo>
                    <a:pt x="262" y="95"/>
                    <a:pt x="262" y="95"/>
                    <a:pt x="262" y="95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3" y="96"/>
                    <a:pt x="263" y="96"/>
                    <a:pt x="263" y="96"/>
                  </a:cubicBezTo>
                  <a:cubicBezTo>
                    <a:pt x="263" y="95"/>
                    <a:pt x="263" y="95"/>
                    <a:pt x="263" y="95"/>
                  </a:cubicBezTo>
                  <a:cubicBezTo>
                    <a:pt x="264" y="95"/>
                    <a:pt x="264" y="95"/>
                    <a:pt x="264" y="95"/>
                  </a:cubicBezTo>
                  <a:cubicBezTo>
                    <a:pt x="264" y="95"/>
                    <a:pt x="264" y="95"/>
                    <a:pt x="264" y="95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5"/>
                    <a:pt x="265" y="95"/>
                    <a:pt x="265" y="95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8" y="95"/>
                    <a:pt x="268" y="95"/>
                    <a:pt x="268" y="95"/>
                  </a:cubicBezTo>
                  <a:cubicBezTo>
                    <a:pt x="268" y="96"/>
                    <a:pt x="268" y="96"/>
                    <a:pt x="268" y="96"/>
                  </a:cubicBezTo>
                  <a:cubicBezTo>
                    <a:pt x="268" y="96"/>
                    <a:pt x="268" y="96"/>
                    <a:pt x="268" y="96"/>
                  </a:cubicBezTo>
                  <a:cubicBezTo>
                    <a:pt x="268" y="97"/>
                    <a:pt x="268" y="97"/>
                    <a:pt x="268" y="97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69" y="96"/>
                    <a:pt x="269" y="96"/>
                    <a:pt x="269" y="96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70" y="97"/>
                    <a:pt x="270" y="97"/>
                    <a:pt x="270" y="97"/>
                  </a:cubicBezTo>
                  <a:cubicBezTo>
                    <a:pt x="271" y="98"/>
                    <a:pt x="271" y="98"/>
                    <a:pt x="271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74" y="97"/>
                    <a:pt x="274" y="97"/>
                    <a:pt x="274" y="97"/>
                  </a:cubicBezTo>
                  <a:cubicBezTo>
                    <a:pt x="274" y="97"/>
                    <a:pt x="274" y="97"/>
                    <a:pt x="274" y="97"/>
                  </a:cubicBezTo>
                  <a:cubicBezTo>
                    <a:pt x="275" y="96"/>
                    <a:pt x="275" y="96"/>
                    <a:pt x="275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7" y="95"/>
                    <a:pt x="277" y="95"/>
                    <a:pt x="277" y="95"/>
                  </a:cubicBezTo>
                  <a:cubicBezTo>
                    <a:pt x="277" y="95"/>
                    <a:pt x="277" y="95"/>
                    <a:pt x="277" y="95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6" y="97"/>
                    <a:pt x="276" y="97"/>
                    <a:pt x="276" y="97"/>
                  </a:cubicBezTo>
                  <a:cubicBezTo>
                    <a:pt x="276" y="99"/>
                    <a:pt x="276" y="99"/>
                    <a:pt x="276" y="99"/>
                  </a:cubicBezTo>
                  <a:close/>
                  <a:moveTo>
                    <a:pt x="245" y="62"/>
                  </a:moveTo>
                  <a:cubicBezTo>
                    <a:pt x="246" y="62"/>
                    <a:pt x="246" y="62"/>
                    <a:pt x="246" y="62"/>
                  </a:cubicBezTo>
                  <a:cubicBezTo>
                    <a:pt x="246" y="62"/>
                    <a:pt x="246" y="62"/>
                    <a:pt x="246" y="62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5" y="62"/>
                    <a:pt x="245" y="62"/>
                    <a:pt x="245" y="62"/>
                  </a:cubicBezTo>
                  <a:close/>
                  <a:moveTo>
                    <a:pt x="244" y="67"/>
                  </a:moveTo>
                  <a:cubicBezTo>
                    <a:pt x="244" y="67"/>
                    <a:pt x="244" y="67"/>
                    <a:pt x="244" y="67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lose/>
                  <a:moveTo>
                    <a:pt x="222" y="74"/>
                  </a:move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36" y="62"/>
                  </a:moveTo>
                  <a:cubicBezTo>
                    <a:pt x="236" y="62"/>
                    <a:pt x="236" y="62"/>
                    <a:pt x="236" y="62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6" y="62"/>
                    <a:pt x="236" y="62"/>
                    <a:pt x="236" y="62"/>
                  </a:cubicBezTo>
                  <a:close/>
                  <a:moveTo>
                    <a:pt x="230" y="62"/>
                  </a:moveTo>
                  <a:cubicBezTo>
                    <a:pt x="230" y="63"/>
                    <a:pt x="230" y="63"/>
                    <a:pt x="230" y="63"/>
                  </a:cubicBezTo>
                  <a:cubicBezTo>
                    <a:pt x="230" y="63"/>
                    <a:pt x="230" y="63"/>
                    <a:pt x="230" y="63"/>
                  </a:cubicBezTo>
                  <a:cubicBezTo>
                    <a:pt x="231" y="63"/>
                    <a:pt x="231" y="63"/>
                    <a:pt x="231" y="63"/>
                  </a:cubicBezTo>
                  <a:cubicBezTo>
                    <a:pt x="231" y="63"/>
                    <a:pt x="231" y="63"/>
                    <a:pt x="231" y="63"/>
                  </a:cubicBezTo>
                  <a:cubicBezTo>
                    <a:pt x="232" y="63"/>
                    <a:pt x="232" y="63"/>
                    <a:pt x="232" y="63"/>
                  </a:cubicBezTo>
                  <a:cubicBezTo>
                    <a:pt x="233" y="62"/>
                    <a:pt x="233" y="62"/>
                    <a:pt x="233" y="62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1" y="62"/>
                    <a:pt x="231" y="62"/>
                    <a:pt x="231" y="62"/>
                  </a:cubicBezTo>
                  <a:cubicBezTo>
                    <a:pt x="230" y="62"/>
                    <a:pt x="230" y="62"/>
                    <a:pt x="230" y="62"/>
                  </a:cubicBezTo>
                  <a:cubicBezTo>
                    <a:pt x="230" y="62"/>
                    <a:pt x="230" y="62"/>
                    <a:pt x="230" y="62"/>
                  </a:cubicBezTo>
                  <a:close/>
                  <a:moveTo>
                    <a:pt x="223" y="65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0" y="63"/>
                    <a:pt x="220" y="63"/>
                    <a:pt x="220" y="63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2" y="60"/>
                    <a:pt x="222" y="60"/>
                    <a:pt x="222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1"/>
                    <a:pt x="223" y="61"/>
                    <a:pt x="223" y="61"/>
                  </a:cubicBezTo>
                  <a:cubicBezTo>
                    <a:pt x="223" y="61"/>
                    <a:pt x="223" y="61"/>
                    <a:pt x="223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4" y="62"/>
                    <a:pt x="224" y="62"/>
                    <a:pt x="224" y="62"/>
                  </a:cubicBezTo>
                  <a:cubicBezTo>
                    <a:pt x="224" y="62"/>
                    <a:pt x="224" y="62"/>
                    <a:pt x="224" y="62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3" y="65"/>
                    <a:pt x="223" y="65"/>
                    <a:pt x="223" y="65"/>
                  </a:cubicBezTo>
                  <a:close/>
                  <a:moveTo>
                    <a:pt x="222" y="67"/>
                  </a:moveTo>
                  <a:cubicBezTo>
                    <a:pt x="223" y="68"/>
                    <a:pt x="223" y="68"/>
                    <a:pt x="223" y="68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19" y="65"/>
                    <a:pt x="219" y="65"/>
                    <a:pt x="219" y="65"/>
                  </a:cubicBezTo>
                  <a:cubicBezTo>
                    <a:pt x="219" y="65"/>
                    <a:pt x="219" y="65"/>
                    <a:pt x="219" y="65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9" y="66"/>
                    <a:pt x="219" y="66"/>
                    <a:pt x="219" y="66"/>
                  </a:cubicBezTo>
                  <a:cubicBezTo>
                    <a:pt x="219" y="66"/>
                    <a:pt x="219" y="66"/>
                    <a:pt x="219" y="66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2" y="67"/>
                  </a:cubicBezTo>
                  <a:close/>
                  <a:moveTo>
                    <a:pt x="218" y="69"/>
                  </a:moveTo>
                  <a:cubicBezTo>
                    <a:pt x="220" y="69"/>
                    <a:pt x="220" y="69"/>
                    <a:pt x="220" y="69"/>
                  </a:cubicBezTo>
                  <a:cubicBezTo>
                    <a:pt x="221" y="69"/>
                    <a:pt x="221" y="69"/>
                    <a:pt x="221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1" y="68"/>
                    <a:pt x="221" y="68"/>
                    <a:pt x="221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8"/>
                    <a:pt x="218" y="68"/>
                    <a:pt x="218" y="68"/>
                  </a:cubicBezTo>
                  <a:cubicBezTo>
                    <a:pt x="218" y="69"/>
                    <a:pt x="218" y="69"/>
                    <a:pt x="218" y="69"/>
                  </a:cubicBezTo>
                  <a:close/>
                  <a:moveTo>
                    <a:pt x="218" y="71"/>
                  </a:moveTo>
                  <a:cubicBezTo>
                    <a:pt x="219" y="70"/>
                    <a:pt x="219" y="70"/>
                    <a:pt x="219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1" y="70"/>
                    <a:pt x="221" y="70"/>
                    <a:pt x="221" y="70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lose/>
                  <a:moveTo>
                    <a:pt x="197" y="47"/>
                  </a:moveTo>
                  <a:cubicBezTo>
                    <a:pt x="197" y="46"/>
                    <a:pt x="197" y="46"/>
                    <a:pt x="197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7"/>
                    <a:pt x="197" y="47"/>
                    <a:pt x="197" y="47"/>
                  </a:cubicBezTo>
                  <a:close/>
                  <a:moveTo>
                    <a:pt x="191" y="49"/>
                  </a:moveTo>
                  <a:cubicBezTo>
                    <a:pt x="192" y="49"/>
                    <a:pt x="192" y="49"/>
                    <a:pt x="192" y="49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9"/>
                    <a:pt x="191" y="49"/>
                    <a:pt x="191" y="49"/>
                  </a:cubicBezTo>
                  <a:close/>
                  <a:moveTo>
                    <a:pt x="160" y="50"/>
                  </a:moveTo>
                  <a:cubicBezTo>
                    <a:pt x="159" y="50"/>
                    <a:pt x="159" y="50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lose/>
                  <a:moveTo>
                    <a:pt x="163" y="54"/>
                  </a:moveTo>
                  <a:cubicBezTo>
                    <a:pt x="164" y="54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5"/>
                    <a:pt x="163" y="54"/>
                    <a:pt x="163" y="54"/>
                  </a:cubicBezTo>
                  <a:close/>
                  <a:moveTo>
                    <a:pt x="165" y="53"/>
                  </a:moveTo>
                  <a:cubicBezTo>
                    <a:pt x="165" y="53"/>
                    <a:pt x="165" y="53"/>
                    <a:pt x="165" y="53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5"/>
                    <a:pt x="181" y="45"/>
                    <a:pt x="181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4" y="42"/>
                    <a:pt x="194" y="42"/>
                    <a:pt x="194" y="42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39"/>
                    <a:pt x="189" y="39"/>
                    <a:pt x="189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3" y="39"/>
                    <a:pt x="183" y="39"/>
                    <a:pt x="183" y="39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51"/>
                    <a:pt x="161" y="51"/>
                    <a:pt x="161" y="51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5" y="53"/>
                    <a:pt x="165" y="53"/>
                    <a:pt x="165" y="53"/>
                  </a:cubicBezTo>
                  <a:close/>
                  <a:moveTo>
                    <a:pt x="250" y="98"/>
                  </a:moveTo>
                  <a:cubicBezTo>
                    <a:pt x="250" y="98"/>
                    <a:pt x="250" y="98"/>
                    <a:pt x="250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0" y="99"/>
                    <a:pt x="250" y="99"/>
                    <a:pt x="250" y="99"/>
                  </a:cubicBezTo>
                  <a:cubicBezTo>
                    <a:pt x="250" y="99"/>
                    <a:pt x="250" y="99"/>
                    <a:pt x="250" y="99"/>
                  </a:cubicBezTo>
                  <a:cubicBezTo>
                    <a:pt x="250" y="98"/>
                    <a:pt x="250" y="98"/>
                    <a:pt x="250" y="98"/>
                  </a:cubicBezTo>
                  <a:close/>
                  <a:moveTo>
                    <a:pt x="240" y="81"/>
                  </a:moveTo>
                  <a:cubicBezTo>
                    <a:pt x="239" y="80"/>
                    <a:pt x="239" y="80"/>
                    <a:pt x="239" y="80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7" y="81"/>
                    <a:pt x="237" y="81"/>
                    <a:pt x="237" y="81"/>
                  </a:cubicBezTo>
                  <a:cubicBezTo>
                    <a:pt x="238" y="82"/>
                    <a:pt x="238" y="82"/>
                    <a:pt x="238" y="82"/>
                  </a:cubicBezTo>
                  <a:cubicBezTo>
                    <a:pt x="238" y="82"/>
                    <a:pt x="238" y="82"/>
                    <a:pt x="238" y="82"/>
                  </a:cubicBezTo>
                  <a:cubicBezTo>
                    <a:pt x="238" y="83"/>
                    <a:pt x="238" y="83"/>
                    <a:pt x="238" y="83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5" y="83"/>
                    <a:pt x="235" y="83"/>
                    <a:pt x="235" y="8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8" y="87"/>
                    <a:pt x="238" y="87"/>
                    <a:pt x="238" y="87"/>
                  </a:cubicBezTo>
                  <a:cubicBezTo>
                    <a:pt x="238" y="87"/>
                    <a:pt x="238" y="87"/>
                    <a:pt x="238" y="87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9" y="88"/>
                    <a:pt x="239" y="88"/>
                    <a:pt x="239" y="88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3" y="87"/>
                    <a:pt x="243" y="87"/>
                    <a:pt x="243" y="87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5"/>
                    <a:pt x="244" y="85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3" y="79"/>
                    <a:pt x="243" y="79"/>
                    <a:pt x="243" y="79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1" y="79"/>
                    <a:pt x="241" y="79"/>
                    <a:pt x="241" y="79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0" y="80"/>
                    <a:pt x="240" y="80"/>
                    <a:pt x="240" y="80"/>
                  </a:cubicBezTo>
                  <a:cubicBezTo>
                    <a:pt x="240" y="80"/>
                    <a:pt x="240" y="80"/>
                    <a:pt x="240" y="80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40" y="81"/>
                    <a:pt x="240" y="81"/>
                    <a:pt x="240" y="81"/>
                  </a:cubicBezTo>
                  <a:close/>
                  <a:moveTo>
                    <a:pt x="245" y="74"/>
                  </a:moveTo>
                  <a:cubicBezTo>
                    <a:pt x="245" y="74"/>
                    <a:pt x="245" y="74"/>
                    <a:pt x="245" y="74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46" y="74"/>
                    <a:pt x="246" y="74"/>
                    <a:pt x="245" y="74"/>
                  </a:cubicBezTo>
                  <a:close/>
                  <a:moveTo>
                    <a:pt x="244" y="78"/>
                  </a:moveTo>
                  <a:cubicBezTo>
                    <a:pt x="244" y="78"/>
                    <a:pt x="244" y="78"/>
                    <a:pt x="244" y="78"/>
                  </a:cubicBezTo>
                  <a:cubicBezTo>
                    <a:pt x="244" y="78"/>
                    <a:pt x="244" y="78"/>
                    <a:pt x="244" y="78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6" y="76"/>
                    <a:pt x="246" y="76"/>
                    <a:pt x="246" y="76"/>
                  </a:cubicBezTo>
                  <a:cubicBezTo>
                    <a:pt x="245" y="77"/>
                    <a:pt x="245" y="77"/>
                    <a:pt x="245" y="77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5" y="78"/>
                    <a:pt x="244" y="78"/>
                    <a:pt x="244" y="78"/>
                  </a:cubicBezTo>
                  <a:close/>
                  <a:moveTo>
                    <a:pt x="238" y="77"/>
                  </a:moveTo>
                  <a:cubicBezTo>
                    <a:pt x="238" y="76"/>
                    <a:pt x="238" y="76"/>
                    <a:pt x="238" y="76"/>
                  </a:cubicBezTo>
                  <a:cubicBezTo>
                    <a:pt x="238" y="76"/>
                    <a:pt x="238" y="76"/>
                    <a:pt x="238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8" y="77"/>
                    <a:pt x="238" y="77"/>
                    <a:pt x="238" y="77"/>
                  </a:cubicBezTo>
                  <a:close/>
                  <a:moveTo>
                    <a:pt x="237" y="78"/>
                  </a:move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8"/>
                    <a:pt x="237" y="78"/>
                    <a:pt x="237" y="78"/>
                  </a:cubicBezTo>
                  <a:close/>
                  <a:moveTo>
                    <a:pt x="238" y="79"/>
                  </a:moveTo>
                  <a:cubicBezTo>
                    <a:pt x="238" y="79"/>
                    <a:pt x="238" y="79"/>
                    <a:pt x="238" y="79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79"/>
                    <a:pt x="238" y="79"/>
                    <a:pt x="238" y="79"/>
                  </a:cubicBezTo>
                  <a:close/>
                  <a:moveTo>
                    <a:pt x="236" y="80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6" y="79"/>
                    <a:pt x="236" y="79"/>
                    <a:pt x="236" y="79"/>
                  </a:cubicBezTo>
                  <a:cubicBezTo>
                    <a:pt x="236" y="78"/>
                    <a:pt x="236" y="78"/>
                    <a:pt x="236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0"/>
                    <a:pt x="237" y="80"/>
                  </a:cubicBezTo>
                  <a:cubicBezTo>
                    <a:pt x="237" y="80"/>
                    <a:pt x="237" y="80"/>
                    <a:pt x="237" y="80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6" y="80"/>
                    <a:pt x="236" y="80"/>
                    <a:pt x="236" y="80"/>
                  </a:cubicBezTo>
                  <a:close/>
                  <a:moveTo>
                    <a:pt x="234" y="81"/>
                  </a:move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1"/>
                    <a:pt x="234" y="81"/>
                    <a:pt x="234" y="81"/>
                  </a:cubicBezTo>
                  <a:close/>
                  <a:moveTo>
                    <a:pt x="225" y="82"/>
                  </a:moveTo>
                  <a:cubicBezTo>
                    <a:pt x="224" y="81"/>
                    <a:pt x="224" y="81"/>
                    <a:pt x="224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5" y="79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4" y="76"/>
                    <a:pt x="224" y="76"/>
                    <a:pt x="224" y="76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4" y="74"/>
                    <a:pt x="224" y="74"/>
                    <a:pt x="224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4"/>
                    <a:pt x="220" y="74"/>
                    <a:pt x="220" y="74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4" y="72"/>
                    <a:pt x="224" y="72"/>
                    <a:pt x="224" y="72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2" y="70"/>
                    <a:pt x="232" y="70"/>
                    <a:pt x="232" y="70"/>
                  </a:cubicBezTo>
                  <a:cubicBezTo>
                    <a:pt x="232" y="69"/>
                    <a:pt x="232" y="69"/>
                    <a:pt x="232" y="69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4" y="63"/>
                    <a:pt x="234" y="63"/>
                  </a:cubicBezTo>
                  <a:cubicBezTo>
                    <a:pt x="234" y="63"/>
                    <a:pt x="235" y="63"/>
                    <a:pt x="235" y="63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8" y="66"/>
                    <a:pt x="238" y="66"/>
                    <a:pt x="238" y="66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4"/>
                    <a:pt x="240" y="64"/>
                    <a:pt x="240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40" y="64"/>
                    <a:pt x="240" y="64"/>
                    <a:pt x="240" y="64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7" y="74"/>
                    <a:pt x="237" y="74"/>
                    <a:pt x="237" y="74"/>
                  </a:cubicBezTo>
                  <a:cubicBezTo>
                    <a:pt x="237" y="74"/>
                    <a:pt x="237" y="74"/>
                    <a:pt x="237" y="74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6" y="76"/>
                    <a:pt x="236" y="76"/>
                    <a:pt x="236" y="76"/>
                  </a:cubicBezTo>
                  <a:cubicBezTo>
                    <a:pt x="236" y="77"/>
                    <a:pt x="236" y="77"/>
                    <a:pt x="236" y="77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3" y="77"/>
                    <a:pt x="233" y="77"/>
                    <a:pt x="233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81"/>
                    <a:pt x="230" y="81"/>
                    <a:pt x="230" y="81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0" y="82"/>
                    <a:pt x="230" y="82"/>
                    <a:pt x="230" y="82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5" y="82"/>
                    <a:pt x="225" y="82"/>
                    <a:pt x="225" y="82"/>
                  </a:cubicBezTo>
                  <a:close/>
                  <a:moveTo>
                    <a:pt x="167" y="60"/>
                  </a:moveTo>
                  <a:cubicBezTo>
                    <a:pt x="167" y="59"/>
                    <a:pt x="167" y="59"/>
                    <a:pt x="167" y="59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7" y="60"/>
                    <a:pt x="167" y="60"/>
                    <a:pt x="167" y="60"/>
                  </a:cubicBezTo>
                  <a:close/>
                  <a:moveTo>
                    <a:pt x="210" y="76"/>
                  </a:moveTo>
                  <a:cubicBezTo>
                    <a:pt x="210" y="76"/>
                    <a:pt x="210" y="76"/>
                    <a:pt x="210" y="76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3"/>
                    <a:pt x="213" y="73"/>
                    <a:pt x="213" y="73"/>
                  </a:cubicBezTo>
                  <a:cubicBezTo>
                    <a:pt x="213" y="73"/>
                    <a:pt x="213" y="73"/>
                    <a:pt x="213" y="73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4" y="75"/>
                    <a:pt x="214" y="75"/>
                    <a:pt x="214" y="75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lose/>
                  <a:moveTo>
                    <a:pt x="176" y="75"/>
                  </a:moveTo>
                  <a:cubicBezTo>
                    <a:pt x="176" y="74"/>
                    <a:pt x="176" y="74"/>
                    <a:pt x="176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2" y="71"/>
                    <a:pt x="182" y="71"/>
                    <a:pt x="182" y="71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6" y="72"/>
                    <a:pt x="186" y="72"/>
                    <a:pt x="186" y="72"/>
                  </a:cubicBezTo>
                  <a:cubicBezTo>
                    <a:pt x="187" y="72"/>
                    <a:pt x="187" y="72"/>
                    <a:pt x="187" y="72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88" y="70"/>
                    <a:pt x="188" y="70"/>
                    <a:pt x="188" y="70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0"/>
                    <a:pt x="186" y="70"/>
                    <a:pt x="186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8" y="62"/>
                    <a:pt x="178" y="62"/>
                    <a:pt x="178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0" y="57"/>
                    <a:pt x="190" y="57"/>
                    <a:pt x="190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2" y="66"/>
                    <a:pt x="192" y="66"/>
                    <a:pt x="192" y="66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7"/>
                    <a:pt x="196" y="67"/>
                    <a:pt x="196" y="67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0"/>
                    <a:pt x="201" y="60"/>
                    <a:pt x="201" y="60"/>
                  </a:cubicBezTo>
                  <a:cubicBezTo>
                    <a:pt x="201" y="59"/>
                    <a:pt x="201" y="59"/>
                    <a:pt x="201" y="59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201" y="57"/>
                    <a:pt x="201" y="57"/>
                    <a:pt x="201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7" y="56"/>
                    <a:pt x="207" y="56"/>
                    <a:pt x="207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4" y="66"/>
                    <a:pt x="204" y="66"/>
                    <a:pt x="204" y="66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9"/>
                    <a:pt x="207" y="69"/>
                    <a:pt x="207" y="69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4" y="76"/>
                    <a:pt x="204" y="76"/>
                    <a:pt x="204" y="76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3" y="77"/>
                    <a:pt x="183" y="77"/>
                    <a:pt x="183" y="77"/>
                  </a:cubicBezTo>
                  <a:cubicBezTo>
                    <a:pt x="183" y="77"/>
                    <a:pt x="183" y="77"/>
                    <a:pt x="183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6" y="75"/>
                    <a:pt x="176" y="75"/>
                    <a:pt x="176" y="75"/>
                  </a:cubicBezTo>
                  <a:close/>
                  <a:moveTo>
                    <a:pt x="123" y="100"/>
                  </a:moveTo>
                  <a:cubicBezTo>
                    <a:pt x="123" y="98"/>
                    <a:pt x="123" y="98"/>
                    <a:pt x="123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7"/>
                    <a:pt x="137" y="77"/>
                    <a:pt x="137" y="77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3" y="100"/>
                    <a:pt x="123" y="100"/>
                    <a:pt x="123" y="100"/>
                  </a:cubicBezTo>
                  <a:close/>
                  <a:moveTo>
                    <a:pt x="236" y="88"/>
                  </a:moveTo>
                  <a:cubicBezTo>
                    <a:pt x="236" y="88"/>
                    <a:pt x="236" y="88"/>
                    <a:pt x="236" y="88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6" y="88"/>
                    <a:pt x="236" y="88"/>
                    <a:pt x="236" y="88"/>
                  </a:cubicBezTo>
                  <a:close/>
                  <a:moveTo>
                    <a:pt x="227" y="88"/>
                  </a:moveTo>
                  <a:cubicBezTo>
                    <a:pt x="227" y="87"/>
                    <a:pt x="227" y="87"/>
                    <a:pt x="227" y="87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7" y="88"/>
                    <a:pt x="227" y="88"/>
                    <a:pt x="227" y="88"/>
                  </a:cubicBezTo>
                  <a:close/>
                  <a:moveTo>
                    <a:pt x="218" y="92"/>
                  </a:moveTo>
                  <a:cubicBezTo>
                    <a:pt x="219" y="93"/>
                    <a:pt x="219" y="93"/>
                    <a:pt x="219" y="93"/>
                  </a:cubicBezTo>
                  <a:cubicBezTo>
                    <a:pt x="220" y="93"/>
                    <a:pt x="220" y="93"/>
                    <a:pt x="220" y="93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6" y="92"/>
                    <a:pt x="226" y="92"/>
                    <a:pt x="226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20" y="92"/>
                    <a:pt x="220" y="92"/>
                    <a:pt x="220" y="92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8" y="92"/>
                    <a:pt x="218" y="92"/>
                    <a:pt x="218" y="92"/>
                  </a:cubicBezTo>
                  <a:close/>
                  <a:moveTo>
                    <a:pt x="214" y="120"/>
                  </a:moveTo>
                  <a:cubicBezTo>
                    <a:pt x="213" y="120"/>
                    <a:pt x="213" y="120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4" y="120"/>
                    <a:pt x="214" y="120"/>
                    <a:pt x="214" y="120"/>
                  </a:cubicBezTo>
                  <a:close/>
                  <a:moveTo>
                    <a:pt x="208" y="120"/>
                  </a:moveTo>
                  <a:cubicBezTo>
                    <a:pt x="208" y="119"/>
                    <a:pt x="208" y="119"/>
                    <a:pt x="208" y="119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7"/>
                    <a:pt x="207" y="117"/>
                    <a:pt x="207" y="117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7" y="115"/>
                    <a:pt x="207" y="115"/>
                    <a:pt x="207" y="115"/>
                  </a:cubicBezTo>
                  <a:cubicBezTo>
                    <a:pt x="206" y="114"/>
                    <a:pt x="206" y="114"/>
                    <a:pt x="206" y="114"/>
                  </a:cubicBezTo>
                  <a:cubicBezTo>
                    <a:pt x="207" y="113"/>
                    <a:pt x="207" y="113"/>
                    <a:pt x="207" y="113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4" y="108"/>
                    <a:pt x="204" y="108"/>
                    <a:pt x="204" y="108"/>
                  </a:cubicBezTo>
                  <a:cubicBezTo>
                    <a:pt x="204" y="107"/>
                    <a:pt x="204" y="107"/>
                    <a:pt x="204" y="107"/>
                  </a:cubicBezTo>
                  <a:cubicBezTo>
                    <a:pt x="203" y="107"/>
                    <a:pt x="203" y="107"/>
                    <a:pt x="203" y="107"/>
                  </a:cubicBezTo>
                  <a:cubicBezTo>
                    <a:pt x="203" y="107"/>
                    <a:pt x="203" y="107"/>
                    <a:pt x="203" y="107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01" y="106"/>
                    <a:pt x="201" y="106"/>
                    <a:pt x="201" y="106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5" y="100"/>
                    <a:pt x="205" y="100"/>
                    <a:pt x="205" y="100"/>
                  </a:cubicBezTo>
                  <a:cubicBezTo>
                    <a:pt x="206" y="99"/>
                    <a:pt x="206" y="99"/>
                    <a:pt x="206" y="99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8" y="103"/>
                    <a:pt x="208" y="103"/>
                    <a:pt x="208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1"/>
                    <a:pt x="211" y="101"/>
                    <a:pt x="211" y="101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213" y="100"/>
                    <a:pt x="213" y="100"/>
                    <a:pt x="213" y="100"/>
                  </a:cubicBezTo>
                  <a:cubicBezTo>
                    <a:pt x="213" y="101"/>
                    <a:pt x="213" y="101"/>
                    <a:pt x="213" y="101"/>
                  </a:cubicBezTo>
                  <a:cubicBezTo>
                    <a:pt x="214" y="101"/>
                    <a:pt x="214" y="101"/>
                    <a:pt x="214" y="101"/>
                  </a:cubicBezTo>
                  <a:cubicBezTo>
                    <a:pt x="214" y="100"/>
                    <a:pt x="214" y="100"/>
                    <a:pt x="214" y="100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2" y="99"/>
                    <a:pt x="212" y="99"/>
                    <a:pt x="212" y="99"/>
                  </a:cubicBezTo>
                  <a:cubicBezTo>
                    <a:pt x="211" y="99"/>
                    <a:pt x="211" y="99"/>
                    <a:pt x="211" y="99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10" y="97"/>
                    <a:pt x="210" y="97"/>
                    <a:pt x="210" y="97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2" y="94"/>
                    <a:pt x="212" y="94"/>
                    <a:pt x="212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5" y="94"/>
                    <a:pt x="215" y="94"/>
                    <a:pt x="215" y="94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4"/>
                    <a:pt x="218" y="94"/>
                    <a:pt x="218" y="94"/>
                  </a:cubicBezTo>
                  <a:cubicBezTo>
                    <a:pt x="219" y="95"/>
                    <a:pt x="219" y="95"/>
                    <a:pt x="219" y="95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0" y="95"/>
                    <a:pt x="220" y="95"/>
                    <a:pt x="220" y="95"/>
                  </a:cubicBezTo>
                  <a:cubicBezTo>
                    <a:pt x="221" y="95"/>
                    <a:pt x="221" y="95"/>
                    <a:pt x="221" y="95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4"/>
                    <a:pt x="223" y="94"/>
                    <a:pt x="223" y="94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4" y="99"/>
                    <a:pt x="224" y="99"/>
                    <a:pt x="224" y="99"/>
                  </a:cubicBezTo>
                  <a:cubicBezTo>
                    <a:pt x="224" y="99"/>
                    <a:pt x="224" y="99"/>
                    <a:pt x="224" y="99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2" y="100"/>
                    <a:pt x="222" y="100"/>
                    <a:pt x="222" y="100"/>
                  </a:cubicBezTo>
                  <a:cubicBezTo>
                    <a:pt x="221" y="100"/>
                    <a:pt x="221" y="100"/>
                    <a:pt x="221" y="100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19" y="101"/>
                    <a:pt x="219" y="101"/>
                    <a:pt x="219" y="101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21" y="103"/>
                    <a:pt x="221" y="103"/>
                    <a:pt x="221" y="103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20" y="106"/>
                    <a:pt x="220" y="106"/>
                    <a:pt x="220" y="106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3" y="106"/>
                    <a:pt x="223" y="106"/>
                    <a:pt x="223" y="106"/>
                  </a:cubicBezTo>
                  <a:cubicBezTo>
                    <a:pt x="222" y="107"/>
                    <a:pt x="222" y="107"/>
                    <a:pt x="222" y="107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09"/>
                    <a:pt x="222" y="109"/>
                    <a:pt x="222" y="109"/>
                  </a:cubicBezTo>
                  <a:cubicBezTo>
                    <a:pt x="222" y="110"/>
                    <a:pt x="222" y="110"/>
                    <a:pt x="222" y="110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8" y="112"/>
                    <a:pt x="218" y="112"/>
                    <a:pt x="218" y="112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8" y="114"/>
                    <a:pt x="218" y="114"/>
                    <a:pt x="218" y="114"/>
                  </a:cubicBezTo>
                  <a:cubicBezTo>
                    <a:pt x="219" y="115"/>
                    <a:pt x="219" y="115"/>
                    <a:pt x="219" y="115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6" y="115"/>
                    <a:pt x="216" y="115"/>
                    <a:pt x="216" y="115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4" y="117"/>
                    <a:pt x="214" y="117"/>
                    <a:pt x="214" y="117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7"/>
                    <a:pt x="212" y="117"/>
                    <a:pt x="212" y="117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1" y="115"/>
                    <a:pt x="211" y="115"/>
                    <a:pt x="211" y="115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0" y="114"/>
                    <a:pt x="210" y="114"/>
                    <a:pt x="210" y="114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1" y="117"/>
                    <a:pt x="211" y="117"/>
                    <a:pt x="211" y="117"/>
                  </a:cubicBezTo>
                  <a:cubicBezTo>
                    <a:pt x="211" y="117"/>
                    <a:pt x="211" y="117"/>
                    <a:pt x="211" y="117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0" y="118"/>
                    <a:pt x="210" y="118"/>
                    <a:pt x="210" y="118"/>
                  </a:cubicBezTo>
                  <a:cubicBezTo>
                    <a:pt x="209" y="119"/>
                    <a:pt x="209" y="119"/>
                    <a:pt x="209" y="119"/>
                  </a:cubicBezTo>
                  <a:cubicBezTo>
                    <a:pt x="209" y="119"/>
                    <a:pt x="208" y="120"/>
                    <a:pt x="208" y="120"/>
                  </a:cubicBezTo>
                  <a:close/>
                  <a:moveTo>
                    <a:pt x="223" y="101"/>
                  </a:moveTo>
                  <a:cubicBezTo>
                    <a:pt x="223" y="101"/>
                    <a:pt x="223" y="101"/>
                    <a:pt x="223" y="101"/>
                  </a:cubicBezTo>
                  <a:cubicBezTo>
                    <a:pt x="223" y="101"/>
                    <a:pt x="223" y="101"/>
                    <a:pt x="223" y="101"/>
                  </a:cubicBezTo>
                  <a:cubicBezTo>
                    <a:pt x="224" y="101"/>
                    <a:pt x="224" y="101"/>
                    <a:pt x="224" y="101"/>
                  </a:cubicBezTo>
                  <a:cubicBezTo>
                    <a:pt x="223" y="101"/>
                    <a:pt x="223" y="101"/>
                    <a:pt x="223" y="101"/>
                  </a:cubicBezTo>
                  <a:close/>
                  <a:moveTo>
                    <a:pt x="222" y="104"/>
                  </a:moveTo>
                  <a:cubicBezTo>
                    <a:pt x="223" y="104"/>
                    <a:pt x="223" y="104"/>
                    <a:pt x="223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3"/>
                    <a:pt x="222" y="103"/>
                    <a:pt x="222" y="103"/>
                  </a:cubicBezTo>
                  <a:cubicBezTo>
                    <a:pt x="222" y="103"/>
                    <a:pt x="222" y="103"/>
                    <a:pt x="222" y="103"/>
                  </a:cubicBezTo>
                  <a:cubicBezTo>
                    <a:pt x="222" y="104"/>
                    <a:pt x="222" y="104"/>
                    <a:pt x="222" y="104"/>
                  </a:cubicBezTo>
                  <a:cubicBezTo>
                    <a:pt x="222" y="104"/>
                    <a:pt x="222" y="104"/>
                    <a:pt x="222" y="104"/>
                  </a:cubicBezTo>
                  <a:close/>
                  <a:moveTo>
                    <a:pt x="222" y="106"/>
                  </a:moveTo>
                  <a:cubicBezTo>
                    <a:pt x="222" y="106"/>
                    <a:pt x="222" y="106"/>
                    <a:pt x="222" y="106"/>
                  </a:cubicBezTo>
                  <a:cubicBezTo>
                    <a:pt x="223" y="105"/>
                    <a:pt x="223" y="105"/>
                    <a:pt x="223" y="105"/>
                  </a:cubicBezTo>
                  <a:cubicBezTo>
                    <a:pt x="222" y="105"/>
                    <a:pt x="222" y="105"/>
                    <a:pt x="222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22" y="106"/>
                    <a:pt x="222" y="106"/>
                    <a:pt x="222" y="106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89"/>
                    <a:pt x="188" y="89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8" y="89"/>
                    <a:pt x="188" y="89"/>
                    <a:pt x="188" y="89"/>
                  </a:cubicBezTo>
                  <a:close/>
                  <a:moveTo>
                    <a:pt x="194" y="99"/>
                  </a:moveTo>
                  <a:cubicBezTo>
                    <a:pt x="193" y="98"/>
                    <a:pt x="193" y="98"/>
                    <a:pt x="193" y="98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90"/>
                    <a:pt x="192" y="90"/>
                    <a:pt x="192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4" y="89"/>
                    <a:pt x="194" y="89"/>
                    <a:pt x="194" y="89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1" y="92"/>
                    <a:pt x="201" y="92"/>
                    <a:pt x="201" y="92"/>
                  </a:cubicBezTo>
                  <a:cubicBezTo>
                    <a:pt x="201" y="93"/>
                    <a:pt x="201" y="93"/>
                    <a:pt x="201" y="93"/>
                  </a:cubicBezTo>
                  <a:cubicBezTo>
                    <a:pt x="200" y="93"/>
                    <a:pt x="200" y="93"/>
                    <a:pt x="200" y="93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196" y="97"/>
                    <a:pt x="196" y="97"/>
                    <a:pt x="196" y="97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4" y="99"/>
                    <a:pt x="194" y="99"/>
                    <a:pt x="194" y="99"/>
                  </a:cubicBezTo>
                  <a:close/>
                  <a:moveTo>
                    <a:pt x="226" y="115"/>
                  </a:move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7"/>
                    <a:pt x="225" y="107"/>
                    <a:pt x="225" y="107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05"/>
                    <a:pt x="226" y="105"/>
                    <a:pt x="226" y="105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2"/>
                    <a:pt x="227" y="102"/>
                    <a:pt x="227" y="102"/>
                  </a:cubicBezTo>
                  <a:cubicBezTo>
                    <a:pt x="228" y="102"/>
                    <a:pt x="228" y="102"/>
                    <a:pt x="228" y="102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9" y="100"/>
                    <a:pt x="229" y="100"/>
                    <a:pt x="229" y="100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2" y="98"/>
                    <a:pt x="232" y="98"/>
                    <a:pt x="232" y="98"/>
                  </a:cubicBezTo>
                  <a:cubicBezTo>
                    <a:pt x="232" y="99"/>
                    <a:pt x="232" y="99"/>
                    <a:pt x="232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3" y="97"/>
                    <a:pt x="233" y="97"/>
                    <a:pt x="233" y="97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7" y="94"/>
                    <a:pt x="237" y="94"/>
                    <a:pt x="237" y="94"/>
                  </a:cubicBezTo>
                  <a:cubicBezTo>
                    <a:pt x="237" y="95"/>
                    <a:pt x="237" y="95"/>
                    <a:pt x="237" y="95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40" y="95"/>
                    <a:pt x="240" y="95"/>
                    <a:pt x="240" y="95"/>
                  </a:cubicBezTo>
                  <a:cubicBezTo>
                    <a:pt x="241" y="95"/>
                    <a:pt x="241" y="95"/>
                    <a:pt x="241" y="95"/>
                  </a:cubicBezTo>
                  <a:cubicBezTo>
                    <a:pt x="241" y="96"/>
                    <a:pt x="241" y="96"/>
                    <a:pt x="241" y="96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2" y="97"/>
                    <a:pt x="242" y="97"/>
                    <a:pt x="242" y="97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6" y="102"/>
                    <a:pt x="246" y="102"/>
                    <a:pt x="246" y="102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8" y="109"/>
                    <a:pt x="238" y="109"/>
                    <a:pt x="238" y="109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5" y="109"/>
                    <a:pt x="235" y="109"/>
                    <a:pt x="235" y="109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3" y="109"/>
                    <a:pt x="233" y="109"/>
                    <a:pt x="233" y="109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9"/>
                    <a:pt x="231" y="109"/>
                    <a:pt x="231" y="10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31" y="111"/>
                    <a:pt x="231" y="111"/>
                    <a:pt x="231" y="111"/>
                  </a:cubicBez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0" y="112"/>
                    <a:pt x="230" y="112"/>
                  </a:cubicBezTo>
                  <a:cubicBezTo>
                    <a:pt x="229" y="113"/>
                    <a:pt x="229" y="113"/>
                    <a:pt x="229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5"/>
                    <a:pt x="226" y="115"/>
                  </a:cubicBezTo>
                  <a:close/>
                  <a:moveTo>
                    <a:pt x="280" y="119"/>
                  </a:moveTo>
                  <a:cubicBezTo>
                    <a:pt x="279" y="118"/>
                    <a:pt x="279" y="118"/>
                    <a:pt x="279" y="118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78" y="117"/>
                    <a:pt x="278" y="117"/>
                    <a:pt x="278" y="117"/>
                  </a:cubicBezTo>
                  <a:cubicBezTo>
                    <a:pt x="277" y="117"/>
                    <a:pt x="277" y="117"/>
                    <a:pt x="277" y="117"/>
                  </a:cubicBezTo>
                  <a:cubicBezTo>
                    <a:pt x="277" y="116"/>
                    <a:pt x="277" y="116"/>
                    <a:pt x="277" y="116"/>
                  </a:cubicBezTo>
                  <a:cubicBezTo>
                    <a:pt x="277" y="115"/>
                    <a:pt x="277" y="115"/>
                    <a:pt x="277" y="115"/>
                  </a:cubicBezTo>
                  <a:cubicBezTo>
                    <a:pt x="278" y="114"/>
                    <a:pt x="278" y="114"/>
                    <a:pt x="278" y="114"/>
                  </a:cubicBezTo>
                  <a:cubicBezTo>
                    <a:pt x="278" y="114"/>
                    <a:pt x="278" y="114"/>
                    <a:pt x="278" y="114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7" y="112"/>
                    <a:pt x="277" y="112"/>
                    <a:pt x="277" y="112"/>
                  </a:cubicBezTo>
                  <a:cubicBezTo>
                    <a:pt x="277" y="112"/>
                    <a:pt x="277" y="112"/>
                    <a:pt x="277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09"/>
                    <a:pt x="278" y="109"/>
                    <a:pt x="278" y="109"/>
                  </a:cubicBezTo>
                  <a:cubicBezTo>
                    <a:pt x="279" y="108"/>
                    <a:pt x="279" y="108"/>
                    <a:pt x="279" y="108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280" y="107"/>
                    <a:pt x="280" y="107"/>
                    <a:pt x="280" y="107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6" y="110"/>
                    <a:pt x="286" y="110"/>
                    <a:pt x="286" y="110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8" y="111"/>
                    <a:pt x="288" y="111"/>
                    <a:pt x="288" y="111"/>
                  </a:cubicBezTo>
                  <a:cubicBezTo>
                    <a:pt x="289" y="112"/>
                    <a:pt x="289" y="112"/>
                    <a:pt x="289" y="112"/>
                  </a:cubicBezTo>
                  <a:cubicBezTo>
                    <a:pt x="289" y="112"/>
                    <a:pt x="289" y="112"/>
                    <a:pt x="289" y="112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9" y="114"/>
                    <a:pt x="289" y="114"/>
                    <a:pt x="289" y="114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90" y="116"/>
                    <a:pt x="290" y="116"/>
                    <a:pt x="290" y="116"/>
                  </a:cubicBezTo>
                  <a:cubicBezTo>
                    <a:pt x="290" y="117"/>
                    <a:pt x="290" y="117"/>
                    <a:pt x="290" y="117"/>
                  </a:cubicBezTo>
                  <a:cubicBezTo>
                    <a:pt x="290" y="117"/>
                    <a:pt x="290" y="117"/>
                    <a:pt x="290" y="117"/>
                  </a:cubicBezTo>
                  <a:cubicBezTo>
                    <a:pt x="290" y="118"/>
                    <a:pt x="290" y="118"/>
                    <a:pt x="290" y="11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91" y="119"/>
                    <a:pt x="291" y="119"/>
                    <a:pt x="291" y="119"/>
                  </a:cubicBezTo>
                  <a:cubicBezTo>
                    <a:pt x="290" y="119"/>
                    <a:pt x="290" y="119"/>
                    <a:pt x="290" y="119"/>
                  </a:cubicBezTo>
                  <a:cubicBezTo>
                    <a:pt x="290" y="119"/>
                    <a:pt x="290" y="119"/>
                    <a:pt x="290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5" y="118"/>
                    <a:pt x="285" y="118"/>
                    <a:pt x="285" y="118"/>
                  </a:cubicBezTo>
                  <a:cubicBezTo>
                    <a:pt x="284" y="118"/>
                    <a:pt x="284" y="118"/>
                    <a:pt x="284" y="118"/>
                  </a:cubicBezTo>
                  <a:cubicBezTo>
                    <a:pt x="284" y="117"/>
                    <a:pt x="284" y="117"/>
                    <a:pt x="284" y="117"/>
                  </a:cubicBezTo>
                  <a:cubicBezTo>
                    <a:pt x="282" y="118"/>
                    <a:pt x="282" y="118"/>
                    <a:pt x="282" y="118"/>
                  </a:cubicBezTo>
                  <a:cubicBezTo>
                    <a:pt x="282" y="118"/>
                    <a:pt x="282" y="118"/>
                    <a:pt x="282" y="118"/>
                  </a:cubicBezTo>
                  <a:cubicBezTo>
                    <a:pt x="281" y="119"/>
                    <a:pt x="281" y="119"/>
                    <a:pt x="281" y="119"/>
                  </a:cubicBezTo>
                  <a:cubicBezTo>
                    <a:pt x="280" y="119"/>
                    <a:pt x="280" y="119"/>
                    <a:pt x="280" y="119"/>
                  </a:cubicBezTo>
                  <a:close/>
                  <a:moveTo>
                    <a:pt x="275" y="120"/>
                  </a:moveTo>
                  <a:cubicBezTo>
                    <a:pt x="275" y="119"/>
                    <a:pt x="275" y="119"/>
                    <a:pt x="275" y="119"/>
                  </a:cubicBezTo>
                  <a:cubicBezTo>
                    <a:pt x="275" y="119"/>
                    <a:pt x="275" y="119"/>
                    <a:pt x="275" y="119"/>
                  </a:cubicBezTo>
                  <a:cubicBezTo>
                    <a:pt x="276" y="119"/>
                    <a:pt x="276" y="119"/>
                    <a:pt x="276" y="119"/>
                  </a:cubicBezTo>
                  <a:cubicBezTo>
                    <a:pt x="276" y="119"/>
                    <a:pt x="276" y="119"/>
                    <a:pt x="276" y="119"/>
                  </a:cubicBezTo>
                  <a:cubicBezTo>
                    <a:pt x="275" y="120"/>
                    <a:pt x="275" y="120"/>
                    <a:pt x="275" y="120"/>
                  </a:cubicBezTo>
                  <a:close/>
                  <a:moveTo>
                    <a:pt x="276" y="121"/>
                  </a:moveTo>
                  <a:cubicBezTo>
                    <a:pt x="276" y="120"/>
                    <a:pt x="276" y="120"/>
                    <a:pt x="276" y="120"/>
                  </a:cubicBezTo>
                  <a:cubicBezTo>
                    <a:pt x="276" y="120"/>
                    <a:pt x="276" y="120"/>
                    <a:pt x="276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76" y="121"/>
                    <a:pt x="276" y="121"/>
                    <a:pt x="276" y="121"/>
                  </a:cubicBezTo>
                  <a:close/>
                  <a:moveTo>
                    <a:pt x="279" y="121"/>
                  </a:move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9" y="120"/>
                    <a:pt x="279" y="120"/>
                    <a:pt x="279" y="120"/>
                  </a:cubicBezTo>
                  <a:cubicBezTo>
                    <a:pt x="279" y="121"/>
                    <a:pt x="279" y="121"/>
                    <a:pt x="279" y="121"/>
                  </a:cubicBezTo>
                  <a:close/>
                  <a:moveTo>
                    <a:pt x="224" y="138"/>
                  </a:moveTo>
                  <a:cubicBezTo>
                    <a:pt x="224" y="137"/>
                    <a:pt x="224" y="137"/>
                    <a:pt x="224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4" y="138"/>
                    <a:pt x="224" y="138"/>
                    <a:pt x="224" y="138"/>
                  </a:cubicBezTo>
                  <a:close/>
                  <a:moveTo>
                    <a:pt x="226" y="142"/>
                  </a:moveTo>
                  <a:cubicBezTo>
                    <a:pt x="226" y="143"/>
                    <a:pt x="226" y="143"/>
                    <a:pt x="226" y="143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2"/>
                    <a:pt x="226" y="142"/>
                    <a:pt x="226" y="142"/>
                  </a:cubicBezTo>
                  <a:close/>
                  <a:moveTo>
                    <a:pt x="226" y="142"/>
                  </a:moveTo>
                  <a:cubicBezTo>
                    <a:pt x="225" y="142"/>
                    <a:pt x="225" y="142"/>
                    <a:pt x="225" y="142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2"/>
                    <a:pt x="226" y="142"/>
                    <a:pt x="226" y="142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2"/>
                    <a:pt x="226" y="142"/>
                    <a:pt x="226" y="142"/>
                  </a:cubicBezTo>
                  <a:close/>
                  <a:moveTo>
                    <a:pt x="243" y="139"/>
                  </a:moveTo>
                  <a:cubicBezTo>
                    <a:pt x="242" y="139"/>
                    <a:pt x="242" y="139"/>
                    <a:pt x="242" y="139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0" y="138"/>
                    <a:pt x="240" y="138"/>
                    <a:pt x="240" y="138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9"/>
                    <a:pt x="243" y="139"/>
                    <a:pt x="243" y="139"/>
                  </a:cubicBezTo>
                  <a:cubicBezTo>
                    <a:pt x="243" y="139"/>
                    <a:pt x="243" y="139"/>
                    <a:pt x="243" y="139"/>
                  </a:cubicBezTo>
                  <a:close/>
                  <a:moveTo>
                    <a:pt x="252" y="142"/>
                  </a:moveTo>
                  <a:cubicBezTo>
                    <a:pt x="252" y="142"/>
                    <a:pt x="252" y="142"/>
                    <a:pt x="252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2" y="142"/>
                    <a:pt x="252" y="142"/>
                    <a:pt x="252" y="142"/>
                  </a:cubicBezTo>
                  <a:close/>
                  <a:moveTo>
                    <a:pt x="253" y="142"/>
                  </a:moveTo>
                  <a:cubicBezTo>
                    <a:pt x="254" y="143"/>
                    <a:pt x="254" y="143"/>
                    <a:pt x="254" y="143"/>
                  </a:cubicBezTo>
                  <a:cubicBezTo>
                    <a:pt x="254" y="142"/>
                    <a:pt x="254" y="142"/>
                    <a:pt x="254" y="142"/>
                  </a:cubicBezTo>
                  <a:cubicBezTo>
                    <a:pt x="253" y="142"/>
                    <a:pt x="253" y="142"/>
                    <a:pt x="253" y="142"/>
                  </a:cubicBezTo>
                  <a:close/>
                  <a:moveTo>
                    <a:pt x="255" y="143"/>
                  </a:moveTo>
                  <a:cubicBezTo>
                    <a:pt x="255" y="143"/>
                    <a:pt x="255" y="143"/>
                    <a:pt x="255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3"/>
                    <a:pt x="255" y="143"/>
                    <a:pt x="255" y="143"/>
                  </a:cubicBezTo>
                  <a:close/>
                  <a:moveTo>
                    <a:pt x="265" y="155"/>
                  </a:moveTo>
                  <a:cubicBezTo>
                    <a:pt x="265" y="155"/>
                    <a:pt x="265" y="155"/>
                    <a:pt x="265" y="155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6" y="154"/>
                    <a:pt x="266" y="154"/>
                    <a:pt x="266" y="154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5" y="155"/>
                    <a:pt x="265" y="155"/>
                    <a:pt x="265" y="155"/>
                  </a:cubicBezTo>
                  <a:close/>
                  <a:moveTo>
                    <a:pt x="264" y="158"/>
                  </a:moveTo>
                  <a:cubicBezTo>
                    <a:pt x="264" y="157"/>
                    <a:pt x="264" y="157"/>
                    <a:pt x="264" y="157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57"/>
                    <a:pt x="265" y="157"/>
                    <a:pt x="265" y="157"/>
                  </a:cubicBezTo>
                  <a:cubicBezTo>
                    <a:pt x="265" y="157"/>
                    <a:pt x="265" y="157"/>
                    <a:pt x="265" y="157"/>
                  </a:cubicBezTo>
                  <a:cubicBezTo>
                    <a:pt x="264" y="158"/>
                    <a:pt x="264" y="158"/>
                    <a:pt x="264" y="158"/>
                  </a:cubicBezTo>
                  <a:cubicBezTo>
                    <a:pt x="264" y="158"/>
                    <a:pt x="264" y="158"/>
                    <a:pt x="264" y="158"/>
                  </a:cubicBezTo>
                  <a:close/>
                  <a:moveTo>
                    <a:pt x="258" y="146"/>
                  </a:moveTo>
                  <a:cubicBezTo>
                    <a:pt x="258" y="145"/>
                    <a:pt x="258" y="145"/>
                    <a:pt x="258" y="145"/>
                  </a:cubicBezTo>
                  <a:cubicBezTo>
                    <a:pt x="258" y="145"/>
                    <a:pt x="258" y="145"/>
                    <a:pt x="258" y="145"/>
                  </a:cubicBezTo>
                  <a:cubicBezTo>
                    <a:pt x="258" y="146"/>
                    <a:pt x="258" y="146"/>
                    <a:pt x="258" y="146"/>
                  </a:cubicBezTo>
                  <a:close/>
                  <a:moveTo>
                    <a:pt x="257" y="146"/>
                  </a:moveTo>
                  <a:cubicBezTo>
                    <a:pt x="256" y="145"/>
                    <a:pt x="256" y="145"/>
                    <a:pt x="256" y="145"/>
                  </a:cubicBezTo>
                  <a:cubicBezTo>
                    <a:pt x="257" y="145"/>
                    <a:pt x="257" y="145"/>
                    <a:pt x="257" y="145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6"/>
                    <a:pt x="257" y="146"/>
                  </a:cubicBezTo>
                  <a:close/>
                  <a:moveTo>
                    <a:pt x="257" y="146"/>
                  </a:moveTo>
                  <a:cubicBezTo>
                    <a:pt x="257" y="147"/>
                    <a:pt x="257" y="147"/>
                    <a:pt x="257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6"/>
                    <a:pt x="257" y="146"/>
                  </a:cubicBezTo>
                  <a:close/>
                  <a:moveTo>
                    <a:pt x="263" y="144"/>
                  </a:moveTo>
                  <a:cubicBezTo>
                    <a:pt x="263" y="144"/>
                    <a:pt x="263" y="144"/>
                    <a:pt x="263" y="144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3" y="144"/>
                    <a:pt x="263" y="144"/>
                    <a:pt x="263" y="144"/>
                  </a:cubicBezTo>
                  <a:close/>
                  <a:moveTo>
                    <a:pt x="273" y="144"/>
                  </a:moveTo>
                  <a:cubicBezTo>
                    <a:pt x="273" y="143"/>
                    <a:pt x="273" y="143"/>
                    <a:pt x="273" y="143"/>
                  </a:cubicBezTo>
                  <a:cubicBezTo>
                    <a:pt x="273" y="143"/>
                    <a:pt x="273" y="143"/>
                    <a:pt x="273" y="143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44"/>
                    <a:pt x="273" y="144"/>
                    <a:pt x="273" y="144"/>
                  </a:cubicBezTo>
                  <a:close/>
                  <a:moveTo>
                    <a:pt x="269" y="147"/>
                  </a:moveTo>
                  <a:cubicBezTo>
                    <a:pt x="270" y="147"/>
                    <a:pt x="270" y="147"/>
                    <a:pt x="270" y="147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9" y="147"/>
                    <a:pt x="269" y="147"/>
                    <a:pt x="269" y="147"/>
                  </a:cubicBezTo>
                  <a:close/>
                  <a:moveTo>
                    <a:pt x="266" y="152"/>
                  </a:moveTo>
                  <a:cubicBezTo>
                    <a:pt x="268" y="151"/>
                    <a:pt x="268" y="151"/>
                    <a:pt x="268" y="151"/>
                  </a:cubicBezTo>
                  <a:cubicBezTo>
                    <a:pt x="268" y="150"/>
                    <a:pt x="268" y="150"/>
                    <a:pt x="268" y="150"/>
                  </a:cubicBezTo>
                  <a:cubicBezTo>
                    <a:pt x="268" y="150"/>
                    <a:pt x="268" y="150"/>
                    <a:pt x="268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9"/>
                    <a:pt x="270" y="149"/>
                    <a:pt x="270" y="149"/>
                  </a:cubicBezTo>
                  <a:cubicBezTo>
                    <a:pt x="270" y="148"/>
                    <a:pt x="270" y="148"/>
                    <a:pt x="270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6" y="150"/>
                    <a:pt x="266" y="150"/>
                    <a:pt x="266" y="150"/>
                  </a:cubicBezTo>
                  <a:cubicBezTo>
                    <a:pt x="265" y="150"/>
                    <a:pt x="265" y="150"/>
                    <a:pt x="265" y="150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4" y="152"/>
                    <a:pt x="264" y="152"/>
                    <a:pt x="264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6" y="152"/>
                    <a:pt x="266" y="152"/>
                    <a:pt x="266" y="152"/>
                  </a:cubicBezTo>
                  <a:close/>
                  <a:moveTo>
                    <a:pt x="273" y="152"/>
                  </a:moveTo>
                  <a:cubicBezTo>
                    <a:pt x="273" y="150"/>
                    <a:pt x="273" y="150"/>
                    <a:pt x="273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4" y="149"/>
                    <a:pt x="274" y="149"/>
                    <a:pt x="274" y="149"/>
                  </a:cubicBezTo>
                  <a:cubicBezTo>
                    <a:pt x="274" y="149"/>
                    <a:pt x="274" y="149"/>
                    <a:pt x="274" y="149"/>
                  </a:cubicBezTo>
                  <a:cubicBezTo>
                    <a:pt x="275" y="149"/>
                    <a:pt x="275" y="149"/>
                    <a:pt x="275" y="149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5" y="151"/>
                    <a:pt x="275" y="151"/>
                    <a:pt x="275" y="151"/>
                  </a:cubicBezTo>
                  <a:cubicBezTo>
                    <a:pt x="274" y="151"/>
                    <a:pt x="274" y="151"/>
                    <a:pt x="274" y="151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3" y="152"/>
                    <a:pt x="273" y="152"/>
                    <a:pt x="273" y="152"/>
                  </a:cubicBezTo>
                  <a:close/>
                  <a:moveTo>
                    <a:pt x="279" y="158"/>
                  </a:moveTo>
                  <a:cubicBezTo>
                    <a:pt x="279" y="157"/>
                    <a:pt x="279" y="157"/>
                    <a:pt x="279" y="157"/>
                  </a:cubicBezTo>
                  <a:cubicBezTo>
                    <a:pt x="279" y="156"/>
                    <a:pt x="279" y="156"/>
                    <a:pt x="279" y="156"/>
                  </a:cubicBezTo>
                  <a:cubicBezTo>
                    <a:pt x="278" y="155"/>
                    <a:pt x="278" y="155"/>
                    <a:pt x="278" y="155"/>
                  </a:cubicBezTo>
                  <a:cubicBezTo>
                    <a:pt x="278" y="155"/>
                    <a:pt x="278" y="155"/>
                    <a:pt x="278" y="155"/>
                  </a:cubicBezTo>
                  <a:cubicBezTo>
                    <a:pt x="278" y="156"/>
                    <a:pt x="278" y="156"/>
                    <a:pt x="278" y="156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9" y="158"/>
                    <a:pt x="279" y="158"/>
                    <a:pt x="279" y="158"/>
                  </a:cubicBezTo>
                  <a:cubicBezTo>
                    <a:pt x="279" y="158"/>
                    <a:pt x="279" y="158"/>
                    <a:pt x="279" y="158"/>
                  </a:cubicBezTo>
                  <a:close/>
                  <a:moveTo>
                    <a:pt x="280" y="157"/>
                  </a:moveTo>
                  <a:cubicBezTo>
                    <a:pt x="279" y="157"/>
                    <a:pt x="279" y="157"/>
                    <a:pt x="279" y="157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8"/>
                    <a:pt x="280" y="158"/>
                    <a:pt x="280" y="158"/>
                  </a:cubicBezTo>
                  <a:cubicBezTo>
                    <a:pt x="280" y="157"/>
                    <a:pt x="280" y="157"/>
                    <a:pt x="280" y="157"/>
                  </a:cubicBezTo>
                  <a:close/>
                  <a:moveTo>
                    <a:pt x="281" y="159"/>
                  </a:moveTo>
                  <a:cubicBezTo>
                    <a:pt x="280" y="159"/>
                    <a:pt x="280" y="159"/>
                    <a:pt x="280" y="159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1" y="159"/>
                    <a:pt x="281" y="159"/>
                    <a:pt x="281" y="159"/>
                  </a:cubicBezTo>
                  <a:close/>
                  <a:moveTo>
                    <a:pt x="278" y="161"/>
                  </a:move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81" y="163"/>
                    <a:pt x="281" y="163"/>
                    <a:pt x="281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79" y="160"/>
                    <a:pt x="279" y="160"/>
                    <a:pt x="279" y="160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lose/>
                  <a:moveTo>
                    <a:pt x="255" y="190"/>
                  </a:moveTo>
                  <a:cubicBezTo>
                    <a:pt x="256" y="190"/>
                    <a:pt x="256" y="190"/>
                    <a:pt x="256" y="190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90"/>
                    <a:pt x="255" y="190"/>
                    <a:pt x="255" y="190"/>
                  </a:cubicBezTo>
                  <a:cubicBezTo>
                    <a:pt x="255" y="190"/>
                    <a:pt x="255" y="190"/>
                    <a:pt x="255" y="190"/>
                  </a:cubicBezTo>
                  <a:close/>
                  <a:moveTo>
                    <a:pt x="242" y="171"/>
                  </a:moveTo>
                  <a:cubicBezTo>
                    <a:pt x="242" y="171"/>
                    <a:pt x="242" y="171"/>
                    <a:pt x="242" y="171"/>
                  </a:cubicBezTo>
                  <a:cubicBezTo>
                    <a:pt x="243" y="171"/>
                    <a:pt x="243" y="171"/>
                    <a:pt x="243" y="171"/>
                  </a:cubicBezTo>
                  <a:cubicBezTo>
                    <a:pt x="243" y="171"/>
                    <a:pt x="243" y="171"/>
                    <a:pt x="243" y="171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2" y="171"/>
                    <a:pt x="242" y="171"/>
                    <a:pt x="242" y="171"/>
                  </a:cubicBezTo>
                  <a:close/>
                  <a:moveTo>
                    <a:pt x="239" y="175"/>
                  </a:moveTo>
                  <a:cubicBezTo>
                    <a:pt x="239" y="175"/>
                    <a:pt x="239" y="175"/>
                    <a:pt x="239" y="175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7" y="174"/>
                    <a:pt x="237" y="174"/>
                    <a:pt x="237" y="174"/>
                  </a:cubicBezTo>
                  <a:cubicBezTo>
                    <a:pt x="238" y="173"/>
                    <a:pt x="238" y="173"/>
                    <a:pt x="238" y="173"/>
                  </a:cubicBezTo>
                  <a:cubicBezTo>
                    <a:pt x="237" y="173"/>
                    <a:pt x="237" y="173"/>
                    <a:pt x="237" y="173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7" y="171"/>
                    <a:pt x="237" y="171"/>
                    <a:pt x="237" y="171"/>
                  </a:cubicBezTo>
                  <a:cubicBezTo>
                    <a:pt x="237" y="171"/>
                    <a:pt x="237" y="171"/>
                    <a:pt x="237" y="171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9" y="173"/>
                    <a:pt x="239" y="173"/>
                    <a:pt x="239" y="173"/>
                  </a:cubicBezTo>
                  <a:cubicBezTo>
                    <a:pt x="239" y="174"/>
                    <a:pt x="239" y="174"/>
                    <a:pt x="239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5"/>
                    <a:pt x="239" y="175"/>
                    <a:pt x="239" y="175"/>
                  </a:cubicBezTo>
                  <a:close/>
                  <a:moveTo>
                    <a:pt x="234" y="175"/>
                  </a:moveTo>
                  <a:cubicBezTo>
                    <a:pt x="234" y="174"/>
                    <a:pt x="234" y="174"/>
                    <a:pt x="234" y="174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4" y="171"/>
                    <a:pt x="234" y="171"/>
                    <a:pt x="234" y="171"/>
                  </a:cubicBezTo>
                  <a:cubicBezTo>
                    <a:pt x="234" y="171"/>
                    <a:pt x="234" y="171"/>
                    <a:pt x="234" y="171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5" y="173"/>
                    <a:pt x="235" y="173"/>
                    <a:pt x="235" y="173"/>
                  </a:cubicBezTo>
                  <a:cubicBezTo>
                    <a:pt x="234" y="175"/>
                    <a:pt x="234" y="175"/>
                    <a:pt x="234" y="175"/>
                  </a:cubicBezTo>
                  <a:cubicBezTo>
                    <a:pt x="234" y="175"/>
                    <a:pt x="234" y="175"/>
                    <a:pt x="234" y="175"/>
                  </a:cubicBezTo>
                  <a:close/>
                  <a:moveTo>
                    <a:pt x="233" y="156"/>
                  </a:moveTo>
                  <a:cubicBezTo>
                    <a:pt x="233" y="157"/>
                    <a:pt x="233" y="157"/>
                    <a:pt x="233" y="157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3" y="156"/>
                    <a:pt x="233" y="156"/>
                    <a:pt x="233" y="156"/>
                  </a:cubicBezTo>
                  <a:close/>
                  <a:moveTo>
                    <a:pt x="233" y="156"/>
                  </a:moveTo>
                  <a:cubicBezTo>
                    <a:pt x="234" y="155"/>
                    <a:pt x="234" y="155"/>
                    <a:pt x="234" y="155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5" y="153"/>
                    <a:pt x="235" y="153"/>
                    <a:pt x="235" y="153"/>
                  </a:cubicBezTo>
                  <a:cubicBezTo>
                    <a:pt x="235" y="153"/>
                    <a:pt x="235" y="153"/>
                    <a:pt x="235" y="153"/>
                  </a:cubicBezTo>
                  <a:cubicBezTo>
                    <a:pt x="236" y="153"/>
                    <a:pt x="236" y="153"/>
                    <a:pt x="236" y="153"/>
                  </a:cubicBezTo>
                  <a:cubicBezTo>
                    <a:pt x="236" y="154"/>
                    <a:pt x="236" y="154"/>
                    <a:pt x="236" y="154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3" y="156"/>
                    <a:pt x="233" y="156"/>
                    <a:pt x="233" y="156"/>
                  </a:cubicBezTo>
                  <a:close/>
                  <a:moveTo>
                    <a:pt x="191" y="148"/>
                  </a:move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8"/>
                    <a:pt x="191" y="148"/>
                    <a:pt x="191" y="148"/>
                  </a:cubicBezTo>
                  <a:close/>
                  <a:moveTo>
                    <a:pt x="155" y="138"/>
                  </a:moveTo>
                  <a:cubicBezTo>
                    <a:pt x="155" y="138"/>
                    <a:pt x="155" y="138"/>
                    <a:pt x="155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lose/>
                  <a:moveTo>
                    <a:pt x="152" y="140"/>
                  </a:moveTo>
                  <a:cubicBezTo>
                    <a:pt x="153" y="140"/>
                    <a:pt x="153" y="140"/>
                    <a:pt x="153" y="140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40"/>
                    <a:pt x="152" y="140"/>
                    <a:pt x="152" y="140"/>
                  </a:cubicBezTo>
                  <a:close/>
                  <a:moveTo>
                    <a:pt x="153" y="142"/>
                  </a:move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lose/>
                  <a:moveTo>
                    <a:pt x="153" y="143"/>
                  </a:moveTo>
                  <a:cubicBezTo>
                    <a:pt x="152" y="142"/>
                    <a:pt x="152" y="142"/>
                    <a:pt x="152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3" y="143"/>
                    <a:pt x="153" y="143"/>
                    <a:pt x="153" y="143"/>
                  </a:cubicBezTo>
                  <a:close/>
                  <a:moveTo>
                    <a:pt x="154" y="145"/>
                  </a:move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5" y="144"/>
                    <a:pt x="155" y="144"/>
                    <a:pt x="155" y="144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4" y="145"/>
                    <a:pt x="154" y="145"/>
                    <a:pt x="154" y="145"/>
                  </a:cubicBezTo>
                  <a:close/>
                  <a:moveTo>
                    <a:pt x="153" y="149"/>
                  </a:moveTo>
                  <a:cubicBezTo>
                    <a:pt x="153" y="148"/>
                    <a:pt x="153" y="148"/>
                    <a:pt x="153" y="148"/>
                  </a:cubicBezTo>
                  <a:cubicBezTo>
                    <a:pt x="153" y="148"/>
                    <a:pt x="153" y="148"/>
                    <a:pt x="153" y="148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3" y="149"/>
                    <a:pt x="153" y="149"/>
                    <a:pt x="153" y="149"/>
                  </a:cubicBezTo>
                  <a:close/>
                  <a:moveTo>
                    <a:pt x="186" y="131"/>
                  </a:moveTo>
                  <a:cubicBezTo>
                    <a:pt x="186" y="131"/>
                    <a:pt x="186" y="131"/>
                    <a:pt x="186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6" y="131"/>
                    <a:pt x="186" y="131"/>
                    <a:pt x="186" y="131"/>
                  </a:cubicBezTo>
                  <a:close/>
                  <a:moveTo>
                    <a:pt x="197" y="125"/>
                  </a:moveTo>
                  <a:cubicBezTo>
                    <a:pt x="197" y="124"/>
                    <a:pt x="197" y="124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7" y="125"/>
                    <a:pt x="197" y="125"/>
                    <a:pt x="197" y="125"/>
                  </a:cubicBezTo>
                  <a:close/>
                  <a:moveTo>
                    <a:pt x="185" y="137"/>
                  </a:moveTo>
                  <a:cubicBezTo>
                    <a:pt x="185" y="137"/>
                    <a:pt x="185" y="137"/>
                    <a:pt x="185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5" y="135"/>
                    <a:pt x="185" y="135"/>
                    <a:pt x="185" y="135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3"/>
                    <a:pt x="185" y="133"/>
                    <a:pt x="185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5" y="132"/>
                    <a:pt x="185" y="132"/>
                    <a:pt x="185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2" y="133"/>
                    <a:pt x="182" y="133"/>
                    <a:pt x="182" y="133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1" y="133"/>
                    <a:pt x="181" y="133"/>
                    <a:pt x="181" y="133"/>
                  </a:cubicBezTo>
                  <a:cubicBezTo>
                    <a:pt x="182" y="133"/>
                    <a:pt x="182" y="133"/>
                    <a:pt x="182" y="133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5" y="131"/>
                    <a:pt x="185" y="131"/>
                    <a:pt x="185" y="131"/>
                  </a:cubicBezTo>
                  <a:cubicBezTo>
                    <a:pt x="185" y="131"/>
                    <a:pt x="185" y="131"/>
                    <a:pt x="185" y="131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7" y="130"/>
                    <a:pt x="187" y="130"/>
                    <a:pt x="187" y="130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89" y="130"/>
                    <a:pt x="189" y="130"/>
                    <a:pt x="189" y="130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0" y="130"/>
                    <a:pt x="190" y="130"/>
                    <a:pt x="190" y="130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5" y="117"/>
                    <a:pt x="185" y="117"/>
                    <a:pt x="185" y="117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6" y="114"/>
                    <a:pt x="186" y="114"/>
                    <a:pt x="186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8" y="112"/>
                    <a:pt x="188" y="112"/>
                    <a:pt x="188" y="112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3"/>
                    <a:pt x="191" y="93"/>
                    <a:pt x="191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6" y="92"/>
                    <a:pt x="186" y="92"/>
                    <a:pt x="186" y="92"/>
                  </a:cubicBezTo>
                  <a:cubicBezTo>
                    <a:pt x="186" y="93"/>
                    <a:pt x="186" y="93"/>
                    <a:pt x="186" y="93"/>
                  </a:cubicBezTo>
                  <a:cubicBezTo>
                    <a:pt x="186" y="93"/>
                    <a:pt x="186" y="93"/>
                    <a:pt x="186" y="93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2" y="102"/>
                    <a:pt x="182" y="102"/>
                    <a:pt x="182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0" y="108"/>
                    <a:pt x="180" y="108"/>
                    <a:pt x="180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80" y="108"/>
                    <a:pt x="180" y="108"/>
                    <a:pt x="180" y="108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6" y="98"/>
                    <a:pt x="176" y="98"/>
                    <a:pt x="176" y="98"/>
                  </a:cubicBezTo>
                  <a:cubicBezTo>
                    <a:pt x="176" y="98"/>
                    <a:pt x="176" y="98"/>
                    <a:pt x="176" y="98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2" y="98"/>
                    <a:pt x="172" y="98"/>
                    <a:pt x="172" y="98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9" y="98"/>
                    <a:pt x="169" y="98"/>
                    <a:pt x="169" y="98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4"/>
                    <a:pt x="165" y="94"/>
                    <a:pt x="165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5" y="103"/>
                    <a:pt x="145" y="103"/>
                    <a:pt x="145" y="103"/>
                  </a:cubicBezTo>
                  <a:cubicBezTo>
                    <a:pt x="147" y="102"/>
                    <a:pt x="147" y="102"/>
                    <a:pt x="147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50" y="112"/>
                    <a:pt x="150" y="112"/>
                    <a:pt x="150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6" y="117"/>
                    <a:pt x="156" y="117"/>
                    <a:pt x="156" y="117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4" y="135"/>
                    <a:pt x="154" y="135"/>
                    <a:pt x="154" y="135"/>
                  </a:cubicBezTo>
                  <a:cubicBezTo>
                    <a:pt x="154" y="135"/>
                    <a:pt x="154" y="135"/>
                    <a:pt x="154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7" y="132"/>
                    <a:pt x="167" y="132"/>
                    <a:pt x="167" y="132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9" y="129"/>
                    <a:pt x="169" y="129"/>
                    <a:pt x="169" y="129"/>
                  </a:cubicBezTo>
                  <a:cubicBezTo>
                    <a:pt x="169" y="129"/>
                    <a:pt x="169" y="129"/>
                    <a:pt x="169" y="129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70" y="133"/>
                    <a:pt x="170" y="133"/>
                    <a:pt x="170" y="133"/>
                  </a:cubicBezTo>
                  <a:cubicBezTo>
                    <a:pt x="170" y="133"/>
                    <a:pt x="170" y="133"/>
                    <a:pt x="170" y="133"/>
                  </a:cubicBezTo>
                  <a:cubicBezTo>
                    <a:pt x="171" y="133"/>
                    <a:pt x="171" y="133"/>
                    <a:pt x="171" y="133"/>
                  </a:cubicBezTo>
                  <a:cubicBezTo>
                    <a:pt x="171" y="133"/>
                    <a:pt x="171" y="133"/>
                    <a:pt x="171" y="13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5"/>
                    <a:pt x="173" y="135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4" y="136"/>
                    <a:pt x="174" y="136"/>
                    <a:pt x="174" y="136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5" y="136"/>
                    <a:pt x="175" y="136"/>
                    <a:pt x="175" y="136"/>
                  </a:cubicBezTo>
                  <a:cubicBezTo>
                    <a:pt x="175" y="137"/>
                    <a:pt x="175" y="137"/>
                    <a:pt x="175" y="137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8" y="137"/>
                    <a:pt x="178" y="137"/>
                    <a:pt x="178" y="137"/>
                  </a:cubicBezTo>
                  <a:cubicBezTo>
                    <a:pt x="178" y="138"/>
                    <a:pt x="178" y="138"/>
                    <a:pt x="178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7"/>
                    <a:pt x="179" y="137"/>
                    <a:pt x="179" y="137"/>
                  </a:cubicBezTo>
                  <a:cubicBezTo>
                    <a:pt x="179" y="137"/>
                    <a:pt x="179" y="137"/>
                    <a:pt x="179" y="137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80" y="138"/>
                    <a:pt x="180" y="138"/>
                    <a:pt x="180" y="138"/>
                  </a:cubicBezTo>
                  <a:cubicBezTo>
                    <a:pt x="180" y="138"/>
                    <a:pt x="180" y="138"/>
                    <a:pt x="180" y="138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7"/>
                    <a:pt x="185" y="137"/>
                    <a:pt x="185" y="137"/>
                  </a:cubicBezTo>
                  <a:close/>
                  <a:moveTo>
                    <a:pt x="267" y="165"/>
                  </a:moveTo>
                  <a:cubicBezTo>
                    <a:pt x="268" y="165"/>
                    <a:pt x="268" y="165"/>
                    <a:pt x="268" y="165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8" y="163"/>
                    <a:pt x="268" y="163"/>
                    <a:pt x="268" y="163"/>
                  </a:cubicBezTo>
                  <a:cubicBezTo>
                    <a:pt x="268" y="162"/>
                    <a:pt x="268" y="162"/>
                    <a:pt x="268" y="162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0" y="160"/>
                    <a:pt x="270" y="160"/>
                    <a:pt x="270" y="160"/>
                  </a:cubicBezTo>
                  <a:cubicBezTo>
                    <a:pt x="271" y="158"/>
                    <a:pt x="271" y="158"/>
                    <a:pt x="271" y="158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4" y="157"/>
                    <a:pt x="274" y="157"/>
                    <a:pt x="274" y="157"/>
                  </a:cubicBezTo>
                  <a:cubicBezTo>
                    <a:pt x="275" y="158"/>
                    <a:pt x="275" y="158"/>
                    <a:pt x="275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6" y="161"/>
                    <a:pt x="276" y="161"/>
                    <a:pt x="276" y="161"/>
                  </a:cubicBezTo>
                  <a:cubicBezTo>
                    <a:pt x="276" y="162"/>
                    <a:pt x="276" y="162"/>
                    <a:pt x="276" y="162"/>
                  </a:cubicBezTo>
                  <a:cubicBezTo>
                    <a:pt x="276" y="162"/>
                    <a:pt x="276" y="162"/>
                    <a:pt x="276" y="162"/>
                  </a:cubicBezTo>
                  <a:cubicBezTo>
                    <a:pt x="275" y="164"/>
                    <a:pt x="275" y="164"/>
                    <a:pt x="275" y="164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2" y="165"/>
                    <a:pt x="272" y="165"/>
                    <a:pt x="272" y="165"/>
                  </a:cubicBezTo>
                  <a:cubicBezTo>
                    <a:pt x="272" y="166"/>
                    <a:pt x="272" y="166"/>
                    <a:pt x="272" y="166"/>
                  </a:cubicBezTo>
                  <a:cubicBezTo>
                    <a:pt x="272" y="166"/>
                    <a:pt x="272" y="166"/>
                    <a:pt x="272" y="166"/>
                  </a:cubicBezTo>
                  <a:cubicBezTo>
                    <a:pt x="271" y="166"/>
                    <a:pt x="271" y="166"/>
                    <a:pt x="271" y="166"/>
                  </a:cubicBezTo>
                  <a:cubicBezTo>
                    <a:pt x="270" y="166"/>
                    <a:pt x="270" y="166"/>
                    <a:pt x="270" y="166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7" y="165"/>
                    <a:pt x="267" y="165"/>
                    <a:pt x="267" y="165"/>
                  </a:cubicBezTo>
                  <a:close/>
                  <a:moveTo>
                    <a:pt x="189" y="135"/>
                  </a:moveTo>
                  <a:cubicBezTo>
                    <a:pt x="189" y="134"/>
                    <a:pt x="189" y="134"/>
                    <a:pt x="189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5"/>
                    <a:pt x="189" y="135"/>
                    <a:pt x="189" y="135"/>
                  </a:cubicBezTo>
                  <a:cubicBezTo>
                    <a:pt x="189" y="135"/>
                    <a:pt x="189" y="135"/>
                    <a:pt x="189" y="135"/>
                  </a:cubicBezTo>
                  <a:close/>
                  <a:moveTo>
                    <a:pt x="181" y="141"/>
                  </a:moveTo>
                  <a:cubicBezTo>
                    <a:pt x="182" y="141"/>
                    <a:pt x="182" y="141"/>
                    <a:pt x="182" y="141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80" y="140"/>
                    <a:pt x="180" y="140"/>
                    <a:pt x="180" y="14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1"/>
                    <a:pt x="181" y="141"/>
                  </a:cubicBezTo>
                  <a:close/>
                  <a:moveTo>
                    <a:pt x="190" y="140"/>
                  </a:moveTo>
                  <a:cubicBezTo>
                    <a:pt x="189" y="140"/>
                    <a:pt x="189" y="140"/>
                    <a:pt x="189" y="140"/>
                  </a:cubicBezTo>
                  <a:cubicBezTo>
                    <a:pt x="189" y="140"/>
                    <a:pt x="189" y="140"/>
                    <a:pt x="189" y="140"/>
                  </a:cubicBezTo>
                  <a:cubicBezTo>
                    <a:pt x="189" y="141"/>
                    <a:pt x="189" y="141"/>
                    <a:pt x="189" y="141"/>
                  </a:cubicBezTo>
                  <a:cubicBezTo>
                    <a:pt x="188" y="140"/>
                    <a:pt x="188" y="140"/>
                    <a:pt x="188" y="140"/>
                  </a:cubicBezTo>
                  <a:cubicBezTo>
                    <a:pt x="188" y="140"/>
                    <a:pt x="188" y="140"/>
                    <a:pt x="188" y="140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9" y="138"/>
                    <a:pt x="189" y="138"/>
                    <a:pt x="189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1" y="139"/>
                    <a:pt x="191" y="139"/>
                    <a:pt x="191" y="139"/>
                  </a:cubicBezTo>
                  <a:cubicBezTo>
                    <a:pt x="190" y="140"/>
                    <a:pt x="190" y="140"/>
                    <a:pt x="190" y="140"/>
                  </a:cubicBezTo>
                  <a:close/>
                  <a:moveTo>
                    <a:pt x="191" y="139"/>
                  </a:moveTo>
                  <a:cubicBezTo>
                    <a:pt x="191" y="138"/>
                    <a:pt x="191" y="138"/>
                    <a:pt x="191" y="138"/>
                  </a:cubicBezTo>
                  <a:cubicBezTo>
                    <a:pt x="191" y="138"/>
                    <a:pt x="191" y="138"/>
                    <a:pt x="191" y="138"/>
                  </a:cubicBezTo>
                  <a:cubicBezTo>
                    <a:pt x="191" y="137"/>
                    <a:pt x="191" y="137"/>
                    <a:pt x="191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8"/>
                    <a:pt x="192" y="138"/>
                    <a:pt x="192" y="138"/>
                  </a:cubicBezTo>
                  <a:cubicBezTo>
                    <a:pt x="192" y="138"/>
                    <a:pt x="192" y="138"/>
                    <a:pt x="192" y="138"/>
                  </a:cubicBezTo>
                  <a:cubicBezTo>
                    <a:pt x="192" y="138"/>
                    <a:pt x="191" y="139"/>
                    <a:pt x="191" y="139"/>
                  </a:cubicBezTo>
                  <a:close/>
                  <a:moveTo>
                    <a:pt x="208" y="139"/>
                  </a:moveTo>
                  <a:cubicBezTo>
                    <a:pt x="208" y="137"/>
                    <a:pt x="208" y="137"/>
                    <a:pt x="208" y="137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8"/>
                    <a:pt x="209" y="138"/>
                    <a:pt x="209" y="138"/>
                  </a:cubicBezTo>
                  <a:cubicBezTo>
                    <a:pt x="208" y="138"/>
                    <a:pt x="208" y="138"/>
                    <a:pt x="208" y="138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39"/>
                    <a:pt x="208" y="139"/>
                    <a:pt x="208" y="139"/>
                  </a:cubicBezTo>
                  <a:close/>
                  <a:moveTo>
                    <a:pt x="207" y="138"/>
                  </a:moveTo>
                  <a:cubicBezTo>
                    <a:pt x="207" y="138"/>
                    <a:pt x="207" y="138"/>
                    <a:pt x="207" y="138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07" y="138"/>
                    <a:pt x="207" y="138"/>
                    <a:pt x="207" y="138"/>
                  </a:cubicBezTo>
                  <a:close/>
                  <a:moveTo>
                    <a:pt x="206" y="145"/>
                  </a:moveTo>
                  <a:cubicBezTo>
                    <a:pt x="207" y="144"/>
                    <a:pt x="207" y="144"/>
                    <a:pt x="207" y="144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1"/>
                    <a:pt x="207" y="141"/>
                    <a:pt x="207" y="141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7" y="141"/>
                    <a:pt x="207" y="141"/>
                    <a:pt x="207" y="141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06" y="141"/>
                    <a:pt x="206" y="141"/>
                    <a:pt x="206" y="141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6" y="137"/>
                    <a:pt x="206" y="137"/>
                    <a:pt x="206" y="137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3"/>
                    <a:pt x="204" y="133"/>
                    <a:pt x="204" y="133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202" y="133"/>
                    <a:pt x="202" y="133"/>
                    <a:pt x="202" y="133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40"/>
                    <a:pt x="193" y="140"/>
                    <a:pt x="193" y="140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2" y="146"/>
                    <a:pt x="202" y="146"/>
                    <a:pt x="202" y="146"/>
                  </a:cubicBezTo>
                  <a:cubicBezTo>
                    <a:pt x="203" y="146"/>
                    <a:pt x="203" y="146"/>
                    <a:pt x="203" y="146"/>
                  </a:cubicBezTo>
                  <a:cubicBezTo>
                    <a:pt x="203" y="146"/>
                    <a:pt x="203" y="146"/>
                    <a:pt x="203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5" y="145"/>
                    <a:pt x="205" y="145"/>
                    <a:pt x="205" y="145"/>
                  </a:cubicBezTo>
                  <a:cubicBezTo>
                    <a:pt x="206" y="144"/>
                    <a:pt x="206" y="144"/>
                    <a:pt x="206" y="144"/>
                  </a:cubicBezTo>
                  <a:cubicBezTo>
                    <a:pt x="206" y="145"/>
                    <a:pt x="206" y="145"/>
                    <a:pt x="206" y="145"/>
                  </a:cubicBezTo>
                  <a:close/>
                  <a:moveTo>
                    <a:pt x="297" y="139"/>
                  </a:moveTo>
                  <a:cubicBezTo>
                    <a:pt x="297" y="139"/>
                    <a:pt x="297" y="139"/>
                    <a:pt x="297" y="139"/>
                  </a:cubicBezTo>
                  <a:cubicBezTo>
                    <a:pt x="297" y="138"/>
                    <a:pt x="297" y="138"/>
                    <a:pt x="297" y="138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8" y="137"/>
                    <a:pt x="298" y="137"/>
                    <a:pt x="298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8"/>
                    <a:pt x="299" y="138"/>
                    <a:pt x="299" y="138"/>
                  </a:cubicBezTo>
                  <a:cubicBezTo>
                    <a:pt x="299" y="138"/>
                    <a:pt x="299" y="138"/>
                    <a:pt x="299" y="138"/>
                  </a:cubicBezTo>
                  <a:cubicBezTo>
                    <a:pt x="300" y="138"/>
                    <a:pt x="300" y="138"/>
                    <a:pt x="300" y="138"/>
                  </a:cubicBezTo>
                  <a:cubicBezTo>
                    <a:pt x="299" y="139"/>
                    <a:pt x="299" y="139"/>
                    <a:pt x="299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7" y="139"/>
                    <a:pt x="297" y="139"/>
                    <a:pt x="297" y="139"/>
                  </a:cubicBezTo>
                  <a:cubicBezTo>
                    <a:pt x="297" y="139"/>
                    <a:pt x="297" y="139"/>
                    <a:pt x="297" y="139"/>
                  </a:cubicBezTo>
                  <a:close/>
                  <a:moveTo>
                    <a:pt x="295" y="209"/>
                  </a:moveTo>
                  <a:cubicBezTo>
                    <a:pt x="294" y="209"/>
                    <a:pt x="294" y="209"/>
                    <a:pt x="294" y="209"/>
                  </a:cubicBezTo>
                  <a:cubicBezTo>
                    <a:pt x="293" y="209"/>
                    <a:pt x="293" y="209"/>
                    <a:pt x="293" y="209"/>
                  </a:cubicBezTo>
                  <a:cubicBezTo>
                    <a:pt x="292" y="209"/>
                    <a:pt x="292" y="209"/>
                    <a:pt x="292" y="209"/>
                  </a:cubicBezTo>
                  <a:cubicBezTo>
                    <a:pt x="291" y="208"/>
                    <a:pt x="291" y="208"/>
                    <a:pt x="291" y="208"/>
                  </a:cubicBezTo>
                  <a:cubicBezTo>
                    <a:pt x="291" y="208"/>
                    <a:pt x="291" y="208"/>
                    <a:pt x="291" y="208"/>
                  </a:cubicBezTo>
                  <a:cubicBezTo>
                    <a:pt x="290" y="207"/>
                    <a:pt x="290" y="207"/>
                    <a:pt x="290" y="207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9" y="206"/>
                    <a:pt x="289" y="206"/>
                    <a:pt x="289" y="206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5"/>
                    <a:pt x="286" y="205"/>
                    <a:pt x="286" y="205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0" y="201"/>
                    <a:pt x="280" y="201"/>
                    <a:pt x="280" y="201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9" y="200"/>
                    <a:pt x="279" y="200"/>
                    <a:pt x="279" y="200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8" y="199"/>
                    <a:pt x="278" y="199"/>
                    <a:pt x="278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75" y="197"/>
                    <a:pt x="275" y="197"/>
                    <a:pt x="275" y="197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7" y="195"/>
                    <a:pt x="277" y="195"/>
                    <a:pt x="277" y="195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3"/>
                    <a:pt x="277" y="193"/>
                    <a:pt x="277" y="193"/>
                  </a:cubicBezTo>
                  <a:cubicBezTo>
                    <a:pt x="276" y="193"/>
                    <a:pt x="276" y="193"/>
                    <a:pt x="276" y="193"/>
                  </a:cubicBezTo>
                  <a:cubicBezTo>
                    <a:pt x="276" y="194"/>
                    <a:pt x="276" y="194"/>
                    <a:pt x="276" y="194"/>
                  </a:cubicBezTo>
                  <a:cubicBezTo>
                    <a:pt x="276" y="195"/>
                    <a:pt x="276" y="195"/>
                    <a:pt x="276" y="195"/>
                  </a:cubicBezTo>
                  <a:cubicBezTo>
                    <a:pt x="275" y="194"/>
                    <a:pt x="275" y="194"/>
                    <a:pt x="275" y="194"/>
                  </a:cubicBezTo>
                  <a:cubicBezTo>
                    <a:pt x="276" y="193"/>
                    <a:pt x="276" y="193"/>
                    <a:pt x="276" y="193"/>
                  </a:cubicBezTo>
                  <a:cubicBezTo>
                    <a:pt x="276" y="192"/>
                    <a:pt x="276" y="192"/>
                    <a:pt x="276" y="192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4" y="190"/>
                    <a:pt x="274" y="190"/>
                    <a:pt x="274" y="190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74" y="188"/>
                    <a:pt x="274" y="188"/>
                    <a:pt x="274" y="188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1" y="188"/>
                    <a:pt x="271" y="188"/>
                    <a:pt x="271" y="188"/>
                  </a:cubicBezTo>
                  <a:cubicBezTo>
                    <a:pt x="271" y="188"/>
                    <a:pt x="271" y="188"/>
                    <a:pt x="271" y="188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8"/>
                    <a:pt x="270" y="188"/>
                    <a:pt x="270" y="188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69" y="187"/>
                    <a:pt x="269" y="187"/>
                    <a:pt x="269" y="187"/>
                  </a:cubicBezTo>
                  <a:cubicBezTo>
                    <a:pt x="269" y="187"/>
                    <a:pt x="269" y="187"/>
                    <a:pt x="269" y="187"/>
                  </a:cubicBezTo>
                  <a:cubicBezTo>
                    <a:pt x="268" y="188"/>
                    <a:pt x="268" y="188"/>
                    <a:pt x="268" y="188"/>
                  </a:cubicBezTo>
                  <a:cubicBezTo>
                    <a:pt x="268" y="189"/>
                    <a:pt x="268" y="189"/>
                    <a:pt x="268" y="189"/>
                  </a:cubicBezTo>
                  <a:cubicBezTo>
                    <a:pt x="267" y="188"/>
                    <a:pt x="267" y="188"/>
                    <a:pt x="267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8"/>
                    <a:pt x="264" y="188"/>
                    <a:pt x="264" y="188"/>
                  </a:cubicBezTo>
                  <a:cubicBezTo>
                    <a:pt x="264" y="188"/>
                    <a:pt x="264" y="188"/>
                    <a:pt x="264" y="188"/>
                  </a:cubicBezTo>
                  <a:cubicBezTo>
                    <a:pt x="263" y="188"/>
                    <a:pt x="263" y="188"/>
                    <a:pt x="263" y="188"/>
                  </a:cubicBezTo>
                  <a:cubicBezTo>
                    <a:pt x="262" y="188"/>
                    <a:pt x="262" y="188"/>
                    <a:pt x="262" y="188"/>
                  </a:cubicBezTo>
                  <a:cubicBezTo>
                    <a:pt x="261" y="188"/>
                    <a:pt x="261" y="188"/>
                    <a:pt x="261" y="188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9"/>
                    <a:pt x="260" y="189"/>
                    <a:pt x="260" y="189"/>
                  </a:cubicBezTo>
                  <a:cubicBezTo>
                    <a:pt x="260" y="189"/>
                    <a:pt x="260" y="189"/>
                    <a:pt x="260" y="189"/>
                  </a:cubicBezTo>
                  <a:cubicBezTo>
                    <a:pt x="259" y="189"/>
                    <a:pt x="259" y="189"/>
                    <a:pt x="259" y="189"/>
                  </a:cubicBezTo>
                  <a:cubicBezTo>
                    <a:pt x="258" y="189"/>
                    <a:pt x="258" y="189"/>
                    <a:pt x="258" y="189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6" y="187"/>
                    <a:pt x="256" y="187"/>
                    <a:pt x="256" y="187"/>
                  </a:cubicBezTo>
                  <a:cubicBezTo>
                    <a:pt x="255" y="185"/>
                    <a:pt x="255" y="185"/>
                    <a:pt x="255" y="185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2"/>
                    <a:pt x="258" y="182"/>
                    <a:pt x="258" y="182"/>
                  </a:cubicBezTo>
                  <a:cubicBezTo>
                    <a:pt x="258" y="182"/>
                    <a:pt x="258" y="182"/>
                    <a:pt x="258" y="182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0" y="181"/>
                    <a:pt x="260" y="181"/>
                    <a:pt x="260" y="181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1" y="180"/>
                    <a:pt x="261" y="180"/>
                    <a:pt x="261" y="180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63" y="181"/>
                    <a:pt x="263" y="181"/>
                    <a:pt x="263" y="181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65" y="182"/>
                    <a:pt x="265" y="182"/>
                    <a:pt x="265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69" y="181"/>
                    <a:pt x="269" y="181"/>
                    <a:pt x="269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2"/>
                    <a:pt x="270" y="182"/>
                    <a:pt x="270" y="182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3" y="180"/>
                    <a:pt x="273" y="180"/>
                    <a:pt x="273" y="180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2"/>
                    <a:pt x="273" y="182"/>
                    <a:pt x="273" y="182"/>
                  </a:cubicBezTo>
                  <a:cubicBezTo>
                    <a:pt x="273" y="182"/>
                    <a:pt x="273" y="182"/>
                    <a:pt x="273" y="182"/>
                  </a:cubicBezTo>
                  <a:cubicBezTo>
                    <a:pt x="274" y="182"/>
                    <a:pt x="274" y="182"/>
                    <a:pt x="274" y="182"/>
                  </a:cubicBezTo>
                  <a:cubicBezTo>
                    <a:pt x="274" y="181"/>
                    <a:pt x="274" y="181"/>
                    <a:pt x="274" y="181"/>
                  </a:cubicBezTo>
                  <a:cubicBezTo>
                    <a:pt x="275" y="182"/>
                    <a:pt x="275" y="182"/>
                    <a:pt x="275" y="182"/>
                  </a:cubicBezTo>
                  <a:cubicBezTo>
                    <a:pt x="275" y="181"/>
                    <a:pt x="275" y="181"/>
                    <a:pt x="275" y="181"/>
                  </a:cubicBezTo>
                  <a:cubicBezTo>
                    <a:pt x="275" y="179"/>
                    <a:pt x="275" y="179"/>
                    <a:pt x="275" y="179"/>
                  </a:cubicBezTo>
                  <a:cubicBezTo>
                    <a:pt x="274" y="178"/>
                    <a:pt x="274" y="178"/>
                    <a:pt x="274" y="178"/>
                  </a:cubicBezTo>
                  <a:cubicBezTo>
                    <a:pt x="274" y="177"/>
                    <a:pt x="274" y="177"/>
                    <a:pt x="274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5"/>
                    <a:pt x="274" y="175"/>
                    <a:pt x="274" y="175"/>
                  </a:cubicBezTo>
                  <a:cubicBezTo>
                    <a:pt x="274" y="175"/>
                    <a:pt x="274" y="175"/>
                    <a:pt x="274" y="175"/>
                  </a:cubicBezTo>
                  <a:cubicBezTo>
                    <a:pt x="276" y="175"/>
                    <a:pt x="276" y="175"/>
                    <a:pt x="276" y="175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9" y="172"/>
                    <a:pt x="279" y="172"/>
                    <a:pt x="279" y="172"/>
                  </a:cubicBezTo>
                  <a:cubicBezTo>
                    <a:pt x="279" y="172"/>
                    <a:pt x="279" y="172"/>
                    <a:pt x="279" y="172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81" y="173"/>
                    <a:pt x="281" y="173"/>
                    <a:pt x="281" y="173"/>
                  </a:cubicBezTo>
                  <a:cubicBezTo>
                    <a:pt x="281" y="173"/>
                    <a:pt x="281" y="173"/>
                    <a:pt x="281" y="173"/>
                  </a:cubicBezTo>
                  <a:cubicBezTo>
                    <a:pt x="280" y="172"/>
                    <a:pt x="280" y="172"/>
                    <a:pt x="280" y="172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82" y="170"/>
                    <a:pt x="282" y="170"/>
                    <a:pt x="282" y="170"/>
                  </a:cubicBezTo>
                  <a:cubicBezTo>
                    <a:pt x="282" y="169"/>
                    <a:pt x="282" y="169"/>
                    <a:pt x="282" y="169"/>
                  </a:cubicBezTo>
                  <a:cubicBezTo>
                    <a:pt x="283" y="170"/>
                    <a:pt x="283" y="170"/>
                    <a:pt x="283" y="170"/>
                  </a:cubicBezTo>
                  <a:cubicBezTo>
                    <a:pt x="285" y="169"/>
                    <a:pt x="285" y="169"/>
                    <a:pt x="285" y="169"/>
                  </a:cubicBezTo>
                  <a:cubicBezTo>
                    <a:pt x="285" y="169"/>
                    <a:pt x="285" y="169"/>
                    <a:pt x="285" y="169"/>
                  </a:cubicBezTo>
                  <a:cubicBezTo>
                    <a:pt x="284" y="168"/>
                    <a:pt x="284" y="168"/>
                    <a:pt x="284" y="168"/>
                  </a:cubicBezTo>
                  <a:cubicBezTo>
                    <a:pt x="285" y="167"/>
                    <a:pt x="285" y="167"/>
                    <a:pt x="285" y="167"/>
                  </a:cubicBezTo>
                  <a:cubicBezTo>
                    <a:pt x="285" y="166"/>
                    <a:pt x="285" y="166"/>
                    <a:pt x="285" y="166"/>
                  </a:cubicBezTo>
                  <a:cubicBezTo>
                    <a:pt x="285" y="166"/>
                    <a:pt x="285" y="166"/>
                    <a:pt x="285" y="166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5" y="164"/>
                    <a:pt x="285" y="164"/>
                    <a:pt x="285" y="164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2"/>
                    <a:pt x="285" y="162"/>
                    <a:pt x="285" y="162"/>
                  </a:cubicBezTo>
                  <a:cubicBezTo>
                    <a:pt x="286" y="162"/>
                    <a:pt x="286" y="162"/>
                    <a:pt x="286" y="162"/>
                  </a:cubicBezTo>
                  <a:cubicBezTo>
                    <a:pt x="286" y="161"/>
                    <a:pt x="286" y="161"/>
                    <a:pt x="286" y="161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5" y="160"/>
                    <a:pt x="285" y="160"/>
                    <a:pt x="285" y="160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0"/>
                    <a:pt x="285" y="160"/>
                    <a:pt x="285" y="160"/>
                  </a:cubicBezTo>
                  <a:cubicBezTo>
                    <a:pt x="284" y="160"/>
                    <a:pt x="284" y="160"/>
                    <a:pt x="284" y="160"/>
                  </a:cubicBezTo>
                  <a:cubicBezTo>
                    <a:pt x="283" y="160"/>
                    <a:pt x="283" y="160"/>
                    <a:pt x="283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3" y="157"/>
                    <a:pt x="283" y="157"/>
                    <a:pt x="283" y="157"/>
                  </a:cubicBezTo>
                  <a:cubicBezTo>
                    <a:pt x="283" y="156"/>
                    <a:pt x="283" y="156"/>
                    <a:pt x="283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1" y="157"/>
                    <a:pt x="281" y="157"/>
                    <a:pt x="281" y="157"/>
                  </a:cubicBezTo>
                  <a:cubicBezTo>
                    <a:pt x="281" y="157"/>
                    <a:pt x="281" y="157"/>
                    <a:pt x="281" y="157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9" y="155"/>
                    <a:pt x="279" y="155"/>
                    <a:pt x="279" y="155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81" y="153"/>
                    <a:pt x="281" y="153"/>
                    <a:pt x="281" y="153"/>
                  </a:cubicBezTo>
                  <a:cubicBezTo>
                    <a:pt x="281" y="153"/>
                    <a:pt x="281" y="153"/>
                    <a:pt x="281" y="153"/>
                  </a:cubicBezTo>
                  <a:cubicBezTo>
                    <a:pt x="281" y="152"/>
                    <a:pt x="281" y="152"/>
                    <a:pt x="281" y="152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78" y="154"/>
                    <a:pt x="278" y="154"/>
                    <a:pt x="278" y="154"/>
                  </a:cubicBezTo>
                  <a:cubicBezTo>
                    <a:pt x="278" y="153"/>
                    <a:pt x="278" y="153"/>
                    <a:pt x="278" y="153"/>
                  </a:cubicBezTo>
                  <a:cubicBezTo>
                    <a:pt x="278" y="153"/>
                    <a:pt x="278" y="153"/>
                    <a:pt x="278" y="153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5"/>
                    <a:pt x="275" y="155"/>
                    <a:pt x="275" y="155"/>
                  </a:cubicBezTo>
                  <a:cubicBezTo>
                    <a:pt x="274" y="155"/>
                    <a:pt x="274" y="155"/>
                    <a:pt x="274" y="155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4" y="153"/>
                    <a:pt x="274" y="153"/>
                    <a:pt x="274" y="153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3"/>
                    <a:pt x="276" y="153"/>
                    <a:pt x="276" y="153"/>
                  </a:cubicBezTo>
                  <a:cubicBezTo>
                    <a:pt x="277" y="153"/>
                    <a:pt x="277" y="153"/>
                    <a:pt x="277" y="153"/>
                  </a:cubicBezTo>
                  <a:cubicBezTo>
                    <a:pt x="277" y="152"/>
                    <a:pt x="277" y="152"/>
                    <a:pt x="277" y="152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8"/>
                    <a:pt x="276" y="148"/>
                    <a:pt x="276" y="148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74" y="148"/>
                    <a:pt x="274" y="148"/>
                    <a:pt x="274" y="148"/>
                  </a:cubicBezTo>
                  <a:cubicBezTo>
                    <a:pt x="274" y="147"/>
                    <a:pt x="274" y="147"/>
                    <a:pt x="274" y="147"/>
                  </a:cubicBezTo>
                  <a:cubicBezTo>
                    <a:pt x="275" y="147"/>
                    <a:pt x="275" y="147"/>
                    <a:pt x="275" y="147"/>
                  </a:cubicBezTo>
                  <a:cubicBezTo>
                    <a:pt x="275" y="147"/>
                    <a:pt x="275" y="147"/>
                    <a:pt x="275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3" y="146"/>
                    <a:pt x="273" y="146"/>
                    <a:pt x="273" y="146"/>
                  </a:cubicBezTo>
                  <a:cubicBezTo>
                    <a:pt x="273" y="146"/>
                    <a:pt x="273" y="146"/>
                    <a:pt x="273" y="146"/>
                  </a:cubicBezTo>
                  <a:cubicBezTo>
                    <a:pt x="273" y="145"/>
                    <a:pt x="273" y="145"/>
                    <a:pt x="273" y="145"/>
                  </a:cubicBezTo>
                  <a:cubicBezTo>
                    <a:pt x="274" y="144"/>
                    <a:pt x="274" y="144"/>
                    <a:pt x="274" y="144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5" y="142"/>
                    <a:pt x="275" y="142"/>
                    <a:pt x="275" y="142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2" y="140"/>
                    <a:pt x="272" y="140"/>
                    <a:pt x="272" y="140"/>
                  </a:cubicBezTo>
                  <a:cubicBezTo>
                    <a:pt x="272" y="139"/>
                    <a:pt x="272" y="139"/>
                    <a:pt x="272" y="139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271" y="137"/>
                    <a:pt x="271" y="137"/>
                    <a:pt x="271" y="137"/>
                  </a:cubicBezTo>
                  <a:cubicBezTo>
                    <a:pt x="272" y="137"/>
                    <a:pt x="272" y="137"/>
                    <a:pt x="272" y="137"/>
                  </a:cubicBezTo>
                  <a:cubicBezTo>
                    <a:pt x="272" y="137"/>
                    <a:pt x="272" y="137"/>
                    <a:pt x="272" y="137"/>
                  </a:cubicBezTo>
                  <a:cubicBezTo>
                    <a:pt x="272" y="136"/>
                    <a:pt x="272" y="136"/>
                    <a:pt x="272" y="136"/>
                  </a:cubicBezTo>
                  <a:cubicBezTo>
                    <a:pt x="272" y="136"/>
                    <a:pt x="272" y="136"/>
                    <a:pt x="272" y="136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1" y="137"/>
                    <a:pt x="271" y="137"/>
                    <a:pt x="271" y="137"/>
                  </a:cubicBezTo>
                  <a:cubicBezTo>
                    <a:pt x="270" y="138"/>
                    <a:pt x="270" y="138"/>
                    <a:pt x="270" y="138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269" y="138"/>
                    <a:pt x="269" y="138"/>
                    <a:pt x="269" y="138"/>
                  </a:cubicBezTo>
                  <a:cubicBezTo>
                    <a:pt x="269" y="138"/>
                    <a:pt x="269" y="138"/>
                    <a:pt x="269" y="138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9"/>
                    <a:pt x="270" y="139"/>
                    <a:pt x="270" y="139"/>
                  </a:cubicBezTo>
                  <a:cubicBezTo>
                    <a:pt x="270" y="141"/>
                    <a:pt x="270" y="141"/>
                    <a:pt x="270" y="141"/>
                  </a:cubicBezTo>
                  <a:cubicBezTo>
                    <a:pt x="271" y="141"/>
                    <a:pt x="271" y="141"/>
                    <a:pt x="271" y="141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9" y="144"/>
                    <a:pt x="269" y="144"/>
                    <a:pt x="269" y="144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42"/>
                    <a:pt x="266" y="142"/>
                    <a:pt x="266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2" y="141"/>
                    <a:pt x="262" y="141"/>
                    <a:pt x="262" y="141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2"/>
                    <a:pt x="261" y="142"/>
                    <a:pt x="261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8" y="143"/>
                    <a:pt x="258" y="143"/>
                    <a:pt x="258" y="143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6" y="142"/>
                    <a:pt x="256" y="142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1"/>
                    <a:pt x="253" y="141"/>
                    <a:pt x="253" y="141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1" y="140"/>
                    <a:pt x="251" y="140"/>
                    <a:pt x="251" y="140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50" y="138"/>
                    <a:pt x="250" y="138"/>
                    <a:pt x="250" y="138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49" y="138"/>
                    <a:pt x="249" y="138"/>
                    <a:pt x="249" y="138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8" y="139"/>
                    <a:pt x="248" y="139"/>
                    <a:pt x="248" y="139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4" y="138"/>
                    <a:pt x="244" y="138"/>
                    <a:pt x="244" y="138"/>
                  </a:cubicBezTo>
                  <a:cubicBezTo>
                    <a:pt x="244" y="137"/>
                    <a:pt x="244" y="137"/>
                    <a:pt x="244" y="137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4" y="136"/>
                    <a:pt x="244" y="136"/>
                    <a:pt x="244" y="136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5" y="134"/>
                    <a:pt x="245" y="134"/>
                    <a:pt x="245" y="134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6"/>
                    <a:pt x="242" y="136"/>
                    <a:pt x="242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0" y="135"/>
                    <a:pt x="240" y="135"/>
                    <a:pt x="240" y="135"/>
                  </a:cubicBezTo>
                  <a:cubicBezTo>
                    <a:pt x="240" y="135"/>
                    <a:pt x="240" y="135"/>
                    <a:pt x="240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7" y="132"/>
                    <a:pt x="237" y="132"/>
                    <a:pt x="237" y="132"/>
                  </a:cubicBezTo>
                  <a:cubicBezTo>
                    <a:pt x="237" y="131"/>
                    <a:pt x="237" y="131"/>
                    <a:pt x="237" y="131"/>
                  </a:cubicBezTo>
                  <a:cubicBezTo>
                    <a:pt x="236" y="129"/>
                    <a:pt x="236" y="129"/>
                    <a:pt x="236" y="129"/>
                  </a:cubicBezTo>
                  <a:cubicBezTo>
                    <a:pt x="236" y="129"/>
                    <a:pt x="236" y="129"/>
                    <a:pt x="236" y="129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9" y="128"/>
                    <a:pt x="239" y="128"/>
                    <a:pt x="239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2" y="130"/>
                    <a:pt x="242" y="130"/>
                    <a:pt x="242" y="130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5" y="129"/>
                    <a:pt x="245" y="129"/>
                    <a:pt x="245" y="129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2" y="127"/>
                    <a:pt x="242" y="127"/>
                    <a:pt x="242" y="127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9" y="126"/>
                    <a:pt x="239" y="126"/>
                    <a:pt x="239" y="126"/>
                  </a:cubicBezTo>
                  <a:cubicBezTo>
                    <a:pt x="238" y="126"/>
                    <a:pt x="238" y="126"/>
                    <a:pt x="238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9" y="120"/>
                    <a:pt x="239" y="120"/>
                    <a:pt x="239" y="120"/>
                  </a:cubicBezTo>
                  <a:cubicBezTo>
                    <a:pt x="239" y="119"/>
                    <a:pt x="239" y="119"/>
                    <a:pt x="239" y="119"/>
                  </a:cubicBezTo>
                  <a:cubicBezTo>
                    <a:pt x="239" y="118"/>
                    <a:pt x="239" y="118"/>
                    <a:pt x="239" y="118"/>
                  </a:cubicBezTo>
                  <a:cubicBezTo>
                    <a:pt x="240" y="118"/>
                    <a:pt x="240" y="118"/>
                    <a:pt x="240" y="118"/>
                  </a:cubicBezTo>
                  <a:cubicBezTo>
                    <a:pt x="240" y="117"/>
                    <a:pt x="240" y="117"/>
                    <a:pt x="240" y="117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4" y="112"/>
                    <a:pt x="244" y="112"/>
                    <a:pt x="244" y="112"/>
                  </a:cubicBezTo>
                  <a:cubicBezTo>
                    <a:pt x="244" y="112"/>
                    <a:pt x="244" y="112"/>
                    <a:pt x="244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5" y="111"/>
                    <a:pt x="245" y="111"/>
                    <a:pt x="245" y="111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3" y="105"/>
                    <a:pt x="253" y="105"/>
                    <a:pt x="253" y="105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59" y="103"/>
                    <a:pt x="259" y="103"/>
                    <a:pt x="259" y="103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2" y="103"/>
                    <a:pt x="262" y="103"/>
                    <a:pt x="262" y="103"/>
                  </a:cubicBezTo>
                  <a:cubicBezTo>
                    <a:pt x="263" y="104"/>
                    <a:pt x="263" y="104"/>
                    <a:pt x="263" y="104"/>
                  </a:cubicBezTo>
                  <a:cubicBezTo>
                    <a:pt x="265" y="104"/>
                    <a:pt x="265" y="104"/>
                    <a:pt x="265" y="104"/>
                  </a:cubicBezTo>
                  <a:cubicBezTo>
                    <a:pt x="265" y="105"/>
                    <a:pt x="265" y="105"/>
                    <a:pt x="265" y="105"/>
                  </a:cubicBezTo>
                  <a:cubicBezTo>
                    <a:pt x="265" y="106"/>
                    <a:pt x="265" y="106"/>
                    <a:pt x="265" y="106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3" y="106"/>
                    <a:pt x="263" y="106"/>
                    <a:pt x="263" y="106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1" y="107"/>
                    <a:pt x="261" y="107"/>
                    <a:pt x="261" y="107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0" y="108"/>
                    <a:pt x="260" y="108"/>
                    <a:pt x="260" y="108"/>
                  </a:cubicBezTo>
                  <a:cubicBezTo>
                    <a:pt x="258" y="110"/>
                    <a:pt x="258" y="110"/>
                    <a:pt x="258" y="110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2" y="125"/>
                    <a:pt x="252" y="125"/>
                    <a:pt x="252" y="125"/>
                  </a:cubicBezTo>
                  <a:cubicBezTo>
                    <a:pt x="253" y="126"/>
                    <a:pt x="253" y="126"/>
                    <a:pt x="253" y="126"/>
                  </a:cubicBezTo>
                  <a:cubicBezTo>
                    <a:pt x="253" y="126"/>
                    <a:pt x="253" y="126"/>
                    <a:pt x="253" y="126"/>
                  </a:cubicBezTo>
                  <a:cubicBezTo>
                    <a:pt x="254" y="127"/>
                    <a:pt x="254" y="127"/>
                    <a:pt x="254" y="127"/>
                  </a:cubicBezTo>
                  <a:cubicBezTo>
                    <a:pt x="254" y="127"/>
                    <a:pt x="254" y="127"/>
                    <a:pt x="254" y="127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27"/>
                    <a:pt x="253" y="127"/>
                    <a:pt x="253" y="127"/>
                  </a:cubicBezTo>
                  <a:cubicBezTo>
                    <a:pt x="253" y="127"/>
                    <a:pt x="253" y="127"/>
                    <a:pt x="253" y="127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4" y="129"/>
                    <a:pt x="254" y="129"/>
                    <a:pt x="254" y="129"/>
                  </a:cubicBezTo>
                  <a:cubicBezTo>
                    <a:pt x="254" y="129"/>
                    <a:pt x="254" y="129"/>
                    <a:pt x="254" y="129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256" y="126"/>
                    <a:pt x="256" y="126"/>
                    <a:pt x="256" y="126"/>
                  </a:cubicBezTo>
                  <a:cubicBezTo>
                    <a:pt x="256" y="126"/>
                    <a:pt x="256" y="126"/>
                    <a:pt x="256" y="126"/>
                  </a:cubicBezTo>
                  <a:cubicBezTo>
                    <a:pt x="255" y="125"/>
                    <a:pt x="255" y="125"/>
                    <a:pt x="255" y="125"/>
                  </a:cubicBezTo>
                  <a:cubicBezTo>
                    <a:pt x="256" y="125"/>
                    <a:pt x="256" y="125"/>
                    <a:pt x="256" y="125"/>
                  </a:cubicBezTo>
                  <a:cubicBezTo>
                    <a:pt x="255" y="124"/>
                    <a:pt x="255" y="124"/>
                    <a:pt x="255" y="124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6" y="120"/>
                    <a:pt x="256" y="120"/>
                    <a:pt x="256" y="120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7" y="120"/>
                    <a:pt x="257" y="120"/>
                    <a:pt x="257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8" y="119"/>
                    <a:pt x="258" y="119"/>
                    <a:pt x="258" y="119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7" y="117"/>
                    <a:pt x="257" y="117"/>
                    <a:pt x="257" y="117"/>
                  </a:cubicBezTo>
                  <a:cubicBezTo>
                    <a:pt x="257" y="117"/>
                    <a:pt x="257" y="117"/>
                    <a:pt x="257" y="117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3"/>
                    <a:pt x="263" y="113"/>
                    <a:pt x="263" y="113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61" y="111"/>
                    <a:pt x="261" y="111"/>
                    <a:pt x="261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1" y="111"/>
                    <a:pt x="261" y="111"/>
                    <a:pt x="261" y="111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64" y="112"/>
                    <a:pt x="264" y="112"/>
                    <a:pt x="264" y="112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2" y="109"/>
                    <a:pt x="262" y="109"/>
                    <a:pt x="262" y="109"/>
                  </a:cubicBezTo>
                  <a:cubicBezTo>
                    <a:pt x="263" y="109"/>
                    <a:pt x="263" y="109"/>
                    <a:pt x="263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10"/>
                    <a:pt x="264" y="110"/>
                    <a:pt x="264" y="110"/>
                  </a:cubicBezTo>
                  <a:cubicBezTo>
                    <a:pt x="265" y="110"/>
                    <a:pt x="265" y="110"/>
                    <a:pt x="265" y="110"/>
                  </a:cubicBezTo>
                  <a:cubicBezTo>
                    <a:pt x="265" y="109"/>
                    <a:pt x="265" y="109"/>
                    <a:pt x="265" y="109"/>
                  </a:cubicBezTo>
                  <a:cubicBezTo>
                    <a:pt x="265" y="108"/>
                    <a:pt x="265" y="108"/>
                    <a:pt x="265" y="108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67" y="109"/>
                    <a:pt x="267" y="109"/>
                    <a:pt x="267" y="109"/>
                  </a:cubicBezTo>
                  <a:cubicBezTo>
                    <a:pt x="267" y="110"/>
                    <a:pt x="267" y="110"/>
                    <a:pt x="267" y="110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67" y="109"/>
                    <a:pt x="267" y="109"/>
                    <a:pt x="267" y="109"/>
                  </a:cubicBezTo>
                  <a:cubicBezTo>
                    <a:pt x="267" y="108"/>
                    <a:pt x="267" y="108"/>
                    <a:pt x="267" y="108"/>
                  </a:cubicBezTo>
                  <a:cubicBezTo>
                    <a:pt x="269" y="108"/>
                    <a:pt x="269" y="108"/>
                    <a:pt x="269" y="108"/>
                  </a:cubicBezTo>
                  <a:cubicBezTo>
                    <a:pt x="271" y="107"/>
                    <a:pt x="271" y="107"/>
                    <a:pt x="271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3" y="107"/>
                    <a:pt x="273" y="107"/>
                    <a:pt x="273" y="107"/>
                  </a:cubicBezTo>
                  <a:cubicBezTo>
                    <a:pt x="274" y="107"/>
                    <a:pt x="274" y="107"/>
                    <a:pt x="274" y="107"/>
                  </a:cubicBezTo>
                  <a:cubicBezTo>
                    <a:pt x="275" y="107"/>
                    <a:pt x="275" y="107"/>
                    <a:pt x="275" y="107"/>
                  </a:cubicBezTo>
                  <a:cubicBezTo>
                    <a:pt x="277" y="107"/>
                    <a:pt x="277" y="107"/>
                    <a:pt x="277" y="107"/>
                  </a:cubicBezTo>
                  <a:cubicBezTo>
                    <a:pt x="277" y="108"/>
                    <a:pt x="277" y="108"/>
                    <a:pt x="277" y="108"/>
                  </a:cubicBezTo>
                  <a:cubicBezTo>
                    <a:pt x="277" y="108"/>
                    <a:pt x="277" y="108"/>
                    <a:pt x="277" y="108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1"/>
                    <a:pt x="276" y="111"/>
                    <a:pt x="276" y="111"/>
                  </a:cubicBezTo>
                  <a:cubicBezTo>
                    <a:pt x="275" y="112"/>
                    <a:pt x="275" y="112"/>
                    <a:pt x="275" y="112"/>
                  </a:cubicBezTo>
                  <a:cubicBezTo>
                    <a:pt x="275" y="112"/>
                    <a:pt x="275" y="112"/>
                    <a:pt x="275" y="112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6" y="114"/>
                    <a:pt x="276" y="114"/>
                    <a:pt x="276" y="114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116"/>
                    <a:pt x="275" y="116"/>
                    <a:pt x="275" y="116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5" y="118"/>
                    <a:pt x="275" y="118"/>
                    <a:pt x="275" y="118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1" y="121"/>
                    <a:pt x="271" y="121"/>
                    <a:pt x="271" y="121"/>
                  </a:cubicBezTo>
                  <a:cubicBezTo>
                    <a:pt x="272" y="121"/>
                    <a:pt x="272" y="121"/>
                    <a:pt x="272" y="121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2" y="121"/>
                    <a:pt x="272" y="121"/>
                    <a:pt x="272" y="121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2"/>
                    <a:pt x="270" y="122"/>
                    <a:pt x="270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4"/>
                    <a:pt x="271" y="124"/>
                    <a:pt x="271" y="124"/>
                  </a:cubicBezTo>
                  <a:cubicBezTo>
                    <a:pt x="270" y="124"/>
                    <a:pt x="270" y="124"/>
                    <a:pt x="270" y="124"/>
                  </a:cubicBezTo>
                  <a:cubicBezTo>
                    <a:pt x="271" y="124"/>
                    <a:pt x="271" y="124"/>
                    <a:pt x="271" y="12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3"/>
                    <a:pt x="273" y="123"/>
                    <a:pt x="273" y="123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22"/>
                    <a:pt x="274" y="122"/>
                    <a:pt x="274" y="122"/>
                  </a:cubicBezTo>
                  <a:cubicBezTo>
                    <a:pt x="274" y="121"/>
                    <a:pt x="274" y="121"/>
                    <a:pt x="274" y="121"/>
                  </a:cubicBezTo>
                  <a:cubicBezTo>
                    <a:pt x="274" y="122"/>
                    <a:pt x="274" y="122"/>
                    <a:pt x="274" y="122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4" y="121"/>
                    <a:pt x="274" y="121"/>
                    <a:pt x="274" y="121"/>
                  </a:cubicBezTo>
                  <a:cubicBezTo>
                    <a:pt x="275" y="121"/>
                    <a:pt x="275" y="121"/>
                    <a:pt x="275" y="121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78" y="121"/>
                    <a:pt x="278" y="121"/>
                    <a:pt x="278" y="121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3"/>
                    <a:pt x="278" y="123"/>
                    <a:pt x="278" y="123"/>
                  </a:cubicBezTo>
                  <a:cubicBezTo>
                    <a:pt x="277" y="124"/>
                    <a:pt x="277" y="124"/>
                    <a:pt x="277" y="124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78" y="125"/>
                    <a:pt x="278" y="125"/>
                    <a:pt x="278" y="125"/>
                  </a:cubicBezTo>
                  <a:cubicBezTo>
                    <a:pt x="277" y="125"/>
                    <a:pt x="277" y="125"/>
                    <a:pt x="277" y="125"/>
                  </a:cubicBezTo>
                  <a:cubicBezTo>
                    <a:pt x="278" y="124"/>
                    <a:pt x="278" y="124"/>
                    <a:pt x="278" y="124"/>
                  </a:cubicBezTo>
                  <a:cubicBezTo>
                    <a:pt x="278" y="123"/>
                    <a:pt x="278" y="123"/>
                    <a:pt x="278" y="123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80" y="122"/>
                    <a:pt x="280" y="122"/>
                    <a:pt x="280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80" y="123"/>
                    <a:pt x="280" y="123"/>
                    <a:pt x="280" y="123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2" y="120"/>
                    <a:pt x="282" y="120"/>
                    <a:pt x="282" y="120"/>
                  </a:cubicBezTo>
                  <a:cubicBezTo>
                    <a:pt x="283" y="119"/>
                    <a:pt x="283" y="119"/>
                    <a:pt x="283" y="119"/>
                  </a:cubicBezTo>
                  <a:cubicBezTo>
                    <a:pt x="284" y="119"/>
                    <a:pt x="284" y="119"/>
                    <a:pt x="284" y="119"/>
                  </a:cubicBezTo>
                  <a:cubicBezTo>
                    <a:pt x="285" y="119"/>
                    <a:pt x="285" y="119"/>
                    <a:pt x="285" y="119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1"/>
                    <a:pt x="287" y="121"/>
                    <a:pt x="287" y="121"/>
                  </a:cubicBezTo>
                  <a:cubicBezTo>
                    <a:pt x="288" y="121"/>
                    <a:pt x="288" y="121"/>
                    <a:pt x="288" y="121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91" y="124"/>
                    <a:pt x="291" y="124"/>
                    <a:pt x="291" y="124"/>
                  </a:cubicBezTo>
                  <a:cubicBezTo>
                    <a:pt x="292" y="124"/>
                    <a:pt x="292" y="124"/>
                    <a:pt x="292" y="124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91" y="126"/>
                    <a:pt x="291" y="126"/>
                    <a:pt x="291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89" y="125"/>
                    <a:pt x="289" y="125"/>
                    <a:pt x="289" y="125"/>
                  </a:cubicBezTo>
                  <a:cubicBezTo>
                    <a:pt x="288" y="126"/>
                    <a:pt x="288" y="126"/>
                    <a:pt x="288" y="126"/>
                  </a:cubicBezTo>
                  <a:cubicBezTo>
                    <a:pt x="287" y="127"/>
                    <a:pt x="287" y="127"/>
                    <a:pt x="287" y="127"/>
                  </a:cubicBezTo>
                  <a:cubicBezTo>
                    <a:pt x="288" y="126"/>
                    <a:pt x="288" y="126"/>
                    <a:pt x="288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88" y="129"/>
                    <a:pt x="288" y="129"/>
                    <a:pt x="288" y="129"/>
                  </a:cubicBezTo>
                  <a:cubicBezTo>
                    <a:pt x="287" y="129"/>
                    <a:pt x="287" y="129"/>
                    <a:pt x="287" y="129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6" y="130"/>
                    <a:pt x="286" y="130"/>
                    <a:pt x="286" y="130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288" y="128"/>
                    <a:pt x="288" y="128"/>
                    <a:pt x="288" y="128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90" y="127"/>
                    <a:pt x="290" y="127"/>
                    <a:pt x="290" y="127"/>
                  </a:cubicBezTo>
                  <a:cubicBezTo>
                    <a:pt x="291" y="126"/>
                    <a:pt x="291" y="126"/>
                    <a:pt x="291" y="126"/>
                  </a:cubicBezTo>
                  <a:cubicBezTo>
                    <a:pt x="292" y="127"/>
                    <a:pt x="292" y="127"/>
                    <a:pt x="292" y="127"/>
                  </a:cubicBezTo>
                  <a:cubicBezTo>
                    <a:pt x="292" y="127"/>
                    <a:pt x="292" y="127"/>
                    <a:pt x="292" y="127"/>
                  </a:cubicBezTo>
                  <a:cubicBezTo>
                    <a:pt x="293" y="127"/>
                    <a:pt x="293" y="127"/>
                    <a:pt x="293" y="127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9"/>
                    <a:pt x="293" y="129"/>
                    <a:pt x="293" y="129"/>
                  </a:cubicBezTo>
                  <a:cubicBezTo>
                    <a:pt x="292" y="129"/>
                    <a:pt x="292" y="129"/>
                    <a:pt x="292" y="129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88" y="131"/>
                    <a:pt x="288" y="131"/>
                    <a:pt x="288" y="131"/>
                  </a:cubicBezTo>
                  <a:cubicBezTo>
                    <a:pt x="289" y="131"/>
                    <a:pt x="289" y="131"/>
                    <a:pt x="289" y="131"/>
                  </a:cubicBezTo>
                  <a:cubicBezTo>
                    <a:pt x="289" y="131"/>
                    <a:pt x="289" y="131"/>
                    <a:pt x="289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1" y="131"/>
                    <a:pt x="291" y="131"/>
                    <a:pt x="291" y="131"/>
                  </a:cubicBezTo>
                  <a:cubicBezTo>
                    <a:pt x="291" y="131"/>
                    <a:pt x="291" y="131"/>
                    <a:pt x="291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3" y="131"/>
                    <a:pt x="293" y="131"/>
                    <a:pt x="293" y="131"/>
                  </a:cubicBezTo>
                  <a:cubicBezTo>
                    <a:pt x="293" y="131"/>
                    <a:pt x="293" y="131"/>
                    <a:pt x="293" y="131"/>
                  </a:cubicBezTo>
                  <a:cubicBezTo>
                    <a:pt x="294" y="130"/>
                    <a:pt x="294" y="130"/>
                    <a:pt x="294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92" y="132"/>
                    <a:pt x="292" y="132"/>
                    <a:pt x="292" y="132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3"/>
                    <a:pt x="292" y="133"/>
                    <a:pt x="292" y="133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5"/>
                    <a:pt x="292" y="135"/>
                    <a:pt x="292" y="135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1" y="136"/>
                    <a:pt x="291" y="136"/>
                    <a:pt x="291" y="136"/>
                  </a:cubicBezTo>
                  <a:cubicBezTo>
                    <a:pt x="291" y="136"/>
                    <a:pt x="291" y="136"/>
                    <a:pt x="291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3" y="134"/>
                    <a:pt x="293" y="134"/>
                    <a:pt x="293" y="134"/>
                  </a:cubicBezTo>
                  <a:cubicBezTo>
                    <a:pt x="294" y="134"/>
                    <a:pt x="294" y="134"/>
                    <a:pt x="294" y="134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4" y="137"/>
                    <a:pt x="294" y="137"/>
                    <a:pt x="294" y="137"/>
                  </a:cubicBezTo>
                  <a:cubicBezTo>
                    <a:pt x="294" y="136"/>
                    <a:pt x="294" y="136"/>
                    <a:pt x="294" y="136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6" y="134"/>
                    <a:pt x="296" y="134"/>
                    <a:pt x="296" y="134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8" y="132"/>
                    <a:pt x="298" y="132"/>
                    <a:pt x="298" y="132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9" y="132"/>
                    <a:pt x="299" y="132"/>
                    <a:pt x="299" y="132"/>
                  </a:cubicBezTo>
                  <a:cubicBezTo>
                    <a:pt x="299" y="133"/>
                    <a:pt x="299" y="133"/>
                    <a:pt x="299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4"/>
                    <a:pt x="300" y="134"/>
                    <a:pt x="300" y="134"/>
                  </a:cubicBezTo>
                  <a:cubicBezTo>
                    <a:pt x="300" y="135"/>
                    <a:pt x="300" y="135"/>
                    <a:pt x="300" y="135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0" y="137"/>
                    <a:pt x="300" y="137"/>
                    <a:pt x="300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8" y="136"/>
                    <a:pt x="298" y="136"/>
                    <a:pt x="298" y="136"/>
                  </a:cubicBezTo>
                  <a:cubicBezTo>
                    <a:pt x="298" y="136"/>
                    <a:pt x="298" y="136"/>
                    <a:pt x="298" y="136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9"/>
                    <a:pt x="296" y="139"/>
                    <a:pt x="296" y="139"/>
                  </a:cubicBezTo>
                  <a:cubicBezTo>
                    <a:pt x="296" y="139"/>
                    <a:pt x="296" y="139"/>
                    <a:pt x="296" y="139"/>
                  </a:cubicBezTo>
                  <a:cubicBezTo>
                    <a:pt x="295" y="140"/>
                    <a:pt x="295" y="140"/>
                    <a:pt x="295" y="140"/>
                  </a:cubicBezTo>
                  <a:cubicBezTo>
                    <a:pt x="294" y="140"/>
                    <a:pt x="294" y="140"/>
                    <a:pt x="294" y="140"/>
                  </a:cubicBezTo>
                  <a:cubicBezTo>
                    <a:pt x="295" y="140"/>
                    <a:pt x="295" y="140"/>
                    <a:pt x="295" y="140"/>
                  </a:cubicBezTo>
                  <a:cubicBezTo>
                    <a:pt x="296" y="140"/>
                    <a:pt x="296" y="140"/>
                    <a:pt x="296" y="140"/>
                  </a:cubicBezTo>
                  <a:cubicBezTo>
                    <a:pt x="297" y="140"/>
                    <a:pt x="297" y="140"/>
                    <a:pt x="297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9" y="139"/>
                    <a:pt x="299" y="139"/>
                    <a:pt x="299" y="139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39"/>
                    <a:pt x="300" y="139"/>
                    <a:pt x="300" y="139"/>
                  </a:cubicBezTo>
                  <a:cubicBezTo>
                    <a:pt x="300" y="138"/>
                    <a:pt x="300" y="138"/>
                    <a:pt x="300" y="138"/>
                  </a:cubicBezTo>
                  <a:cubicBezTo>
                    <a:pt x="301" y="138"/>
                    <a:pt x="301" y="138"/>
                    <a:pt x="301" y="138"/>
                  </a:cubicBezTo>
                  <a:cubicBezTo>
                    <a:pt x="302" y="137"/>
                    <a:pt x="302" y="137"/>
                    <a:pt x="302" y="137"/>
                  </a:cubicBezTo>
                  <a:cubicBezTo>
                    <a:pt x="302" y="138"/>
                    <a:pt x="302" y="138"/>
                    <a:pt x="302" y="138"/>
                  </a:cubicBezTo>
                  <a:cubicBezTo>
                    <a:pt x="302" y="138"/>
                    <a:pt x="302" y="138"/>
                    <a:pt x="302" y="138"/>
                  </a:cubicBezTo>
                  <a:cubicBezTo>
                    <a:pt x="302" y="139"/>
                    <a:pt x="302" y="139"/>
                    <a:pt x="302" y="139"/>
                  </a:cubicBezTo>
                  <a:cubicBezTo>
                    <a:pt x="302" y="139"/>
                    <a:pt x="302" y="139"/>
                    <a:pt x="302" y="139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299" y="141"/>
                    <a:pt x="299" y="141"/>
                    <a:pt x="299" y="141"/>
                  </a:cubicBezTo>
                  <a:cubicBezTo>
                    <a:pt x="299" y="141"/>
                    <a:pt x="299" y="141"/>
                    <a:pt x="299" y="141"/>
                  </a:cubicBezTo>
                  <a:cubicBezTo>
                    <a:pt x="298" y="141"/>
                    <a:pt x="298" y="141"/>
                    <a:pt x="298" y="141"/>
                  </a:cubicBezTo>
                  <a:cubicBezTo>
                    <a:pt x="298" y="141"/>
                    <a:pt x="298" y="141"/>
                    <a:pt x="298" y="141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296" y="143"/>
                    <a:pt x="296" y="143"/>
                    <a:pt x="296" y="143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7" y="143"/>
                    <a:pt x="297" y="143"/>
                    <a:pt x="297" y="143"/>
                  </a:cubicBezTo>
                  <a:cubicBezTo>
                    <a:pt x="298" y="142"/>
                    <a:pt x="298" y="142"/>
                    <a:pt x="298" y="142"/>
                  </a:cubicBezTo>
                  <a:cubicBezTo>
                    <a:pt x="298" y="142"/>
                    <a:pt x="298" y="142"/>
                    <a:pt x="298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8" y="144"/>
                    <a:pt x="298" y="144"/>
                    <a:pt x="298" y="144"/>
                  </a:cubicBezTo>
                  <a:cubicBezTo>
                    <a:pt x="297" y="145"/>
                    <a:pt x="297" y="145"/>
                    <a:pt x="297" y="145"/>
                  </a:cubicBezTo>
                  <a:cubicBezTo>
                    <a:pt x="296" y="145"/>
                    <a:pt x="296" y="145"/>
                    <a:pt x="296" y="145"/>
                  </a:cubicBezTo>
                  <a:cubicBezTo>
                    <a:pt x="296" y="145"/>
                    <a:pt x="296" y="145"/>
                    <a:pt x="296" y="145"/>
                  </a:cubicBezTo>
                  <a:cubicBezTo>
                    <a:pt x="298" y="145"/>
                    <a:pt x="298" y="145"/>
                    <a:pt x="298" y="145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300" y="142"/>
                    <a:pt x="300" y="142"/>
                    <a:pt x="300" y="142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1" y="141"/>
                    <a:pt x="301" y="141"/>
                    <a:pt x="301" y="141"/>
                  </a:cubicBezTo>
                  <a:cubicBezTo>
                    <a:pt x="302" y="140"/>
                    <a:pt x="302" y="140"/>
                    <a:pt x="302" y="140"/>
                  </a:cubicBezTo>
                  <a:cubicBezTo>
                    <a:pt x="303" y="140"/>
                    <a:pt x="303" y="140"/>
                    <a:pt x="303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41"/>
                    <a:pt x="303" y="141"/>
                    <a:pt x="303" y="141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3" y="142"/>
                    <a:pt x="303" y="142"/>
                    <a:pt x="303" y="142"/>
                  </a:cubicBezTo>
                  <a:cubicBezTo>
                    <a:pt x="304" y="141"/>
                    <a:pt x="304" y="141"/>
                    <a:pt x="304" y="141"/>
                  </a:cubicBezTo>
                  <a:cubicBezTo>
                    <a:pt x="304" y="141"/>
                    <a:pt x="304" y="141"/>
                    <a:pt x="304" y="141"/>
                  </a:cubicBezTo>
                  <a:cubicBezTo>
                    <a:pt x="305" y="141"/>
                    <a:pt x="305" y="141"/>
                    <a:pt x="305" y="141"/>
                  </a:cubicBezTo>
                  <a:cubicBezTo>
                    <a:pt x="305" y="140"/>
                    <a:pt x="305" y="140"/>
                    <a:pt x="305" y="140"/>
                  </a:cubicBezTo>
                  <a:cubicBezTo>
                    <a:pt x="306" y="140"/>
                    <a:pt x="306" y="140"/>
                    <a:pt x="306" y="140"/>
                  </a:cubicBezTo>
                  <a:cubicBezTo>
                    <a:pt x="306" y="141"/>
                    <a:pt x="306" y="141"/>
                    <a:pt x="306" y="141"/>
                  </a:cubicBezTo>
                  <a:cubicBezTo>
                    <a:pt x="307" y="142"/>
                    <a:pt x="307" y="142"/>
                    <a:pt x="307" y="142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9" y="144"/>
                    <a:pt x="309" y="144"/>
                    <a:pt x="309" y="144"/>
                  </a:cubicBezTo>
                  <a:cubicBezTo>
                    <a:pt x="308" y="144"/>
                    <a:pt x="308" y="144"/>
                    <a:pt x="308" y="144"/>
                  </a:cubicBezTo>
                  <a:cubicBezTo>
                    <a:pt x="308" y="145"/>
                    <a:pt x="308" y="145"/>
                    <a:pt x="308" y="145"/>
                  </a:cubicBezTo>
                  <a:cubicBezTo>
                    <a:pt x="307" y="145"/>
                    <a:pt x="307" y="145"/>
                    <a:pt x="307" y="145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3" y="146"/>
                    <a:pt x="303" y="146"/>
                    <a:pt x="303" y="146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301" y="146"/>
                    <a:pt x="301" y="146"/>
                    <a:pt x="301" y="146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3" y="146"/>
                    <a:pt x="303" y="146"/>
                    <a:pt x="303" y="146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5" y="146"/>
                    <a:pt x="305" y="146"/>
                    <a:pt x="305" y="146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5" y="147"/>
                    <a:pt x="305" y="147"/>
                    <a:pt x="305" y="147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3" y="148"/>
                    <a:pt x="303" y="148"/>
                    <a:pt x="303" y="148"/>
                  </a:cubicBezTo>
                  <a:cubicBezTo>
                    <a:pt x="302" y="149"/>
                    <a:pt x="302" y="149"/>
                    <a:pt x="302" y="149"/>
                  </a:cubicBezTo>
                  <a:cubicBezTo>
                    <a:pt x="302" y="149"/>
                    <a:pt x="302" y="149"/>
                    <a:pt x="302" y="149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0" y="150"/>
                    <a:pt x="300" y="150"/>
                    <a:pt x="300" y="150"/>
                  </a:cubicBezTo>
                  <a:cubicBezTo>
                    <a:pt x="300" y="150"/>
                    <a:pt x="300" y="150"/>
                    <a:pt x="300" y="150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3" y="149"/>
                    <a:pt x="303" y="149"/>
                    <a:pt x="303" y="149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06" y="149"/>
                    <a:pt x="306" y="149"/>
                    <a:pt x="306" y="149"/>
                  </a:cubicBezTo>
                  <a:cubicBezTo>
                    <a:pt x="306" y="148"/>
                    <a:pt x="306" y="148"/>
                    <a:pt x="306" y="148"/>
                  </a:cubicBezTo>
                  <a:cubicBezTo>
                    <a:pt x="307" y="148"/>
                    <a:pt x="307" y="148"/>
                    <a:pt x="307" y="148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8" y="145"/>
                    <a:pt x="308" y="145"/>
                    <a:pt x="308" y="145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9"/>
                    <a:pt x="310" y="149"/>
                    <a:pt x="310" y="149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0"/>
                    <a:pt x="308" y="150"/>
                    <a:pt x="308" y="150"/>
                  </a:cubicBezTo>
                  <a:cubicBezTo>
                    <a:pt x="307" y="150"/>
                    <a:pt x="307" y="150"/>
                    <a:pt x="307" y="150"/>
                  </a:cubicBezTo>
                  <a:cubicBezTo>
                    <a:pt x="307" y="150"/>
                    <a:pt x="307" y="150"/>
                    <a:pt x="307" y="150"/>
                  </a:cubicBezTo>
                  <a:cubicBezTo>
                    <a:pt x="306" y="151"/>
                    <a:pt x="306" y="151"/>
                    <a:pt x="306" y="151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2"/>
                    <a:pt x="303" y="152"/>
                    <a:pt x="303" y="152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7" y="153"/>
                    <a:pt x="307" y="153"/>
                    <a:pt x="307" y="153"/>
                  </a:cubicBezTo>
                  <a:cubicBezTo>
                    <a:pt x="307" y="153"/>
                    <a:pt x="307" y="153"/>
                    <a:pt x="307" y="153"/>
                  </a:cubicBezTo>
                  <a:cubicBezTo>
                    <a:pt x="308" y="153"/>
                    <a:pt x="308" y="153"/>
                    <a:pt x="308" y="153"/>
                  </a:cubicBezTo>
                  <a:cubicBezTo>
                    <a:pt x="308" y="153"/>
                    <a:pt x="308" y="153"/>
                    <a:pt x="308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4"/>
                    <a:pt x="310" y="154"/>
                    <a:pt x="310" y="154"/>
                  </a:cubicBezTo>
                  <a:cubicBezTo>
                    <a:pt x="310" y="154"/>
                    <a:pt x="310" y="154"/>
                    <a:pt x="310" y="154"/>
                  </a:cubicBezTo>
                  <a:cubicBezTo>
                    <a:pt x="311" y="155"/>
                    <a:pt x="311" y="155"/>
                    <a:pt x="311" y="155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6"/>
                    <a:pt x="309" y="156"/>
                    <a:pt x="309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5" y="154"/>
                    <a:pt x="305" y="154"/>
                    <a:pt x="305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5" y="154"/>
                    <a:pt x="305" y="154"/>
                    <a:pt x="305" y="154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3" y="155"/>
                    <a:pt x="303" y="155"/>
                    <a:pt x="303" y="155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1" y="158"/>
                    <a:pt x="301" y="158"/>
                    <a:pt x="301" y="158"/>
                  </a:cubicBezTo>
                  <a:cubicBezTo>
                    <a:pt x="300" y="158"/>
                    <a:pt x="300" y="158"/>
                    <a:pt x="300" y="158"/>
                  </a:cubicBezTo>
                  <a:cubicBezTo>
                    <a:pt x="300" y="158"/>
                    <a:pt x="300" y="158"/>
                    <a:pt x="300" y="158"/>
                  </a:cubicBezTo>
                  <a:cubicBezTo>
                    <a:pt x="301" y="158"/>
                    <a:pt x="301" y="158"/>
                    <a:pt x="301" y="158"/>
                  </a:cubicBezTo>
                  <a:cubicBezTo>
                    <a:pt x="303" y="159"/>
                    <a:pt x="303" y="159"/>
                    <a:pt x="303" y="159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1"/>
                    <a:pt x="303" y="161"/>
                    <a:pt x="303" y="161"/>
                  </a:cubicBezTo>
                  <a:cubicBezTo>
                    <a:pt x="303" y="161"/>
                    <a:pt x="303" y="161"/>
                    <a:pt x="303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2"/>
                    <a:pt x="304" y="162"/>
                    <a:pt x="304" y="162"/>
                  </a:cubicBezTo>
                  <a:cubicBezTo>
                    <a:pt x="305" y="162"/>
                    <a:pt x="305" y="162"/>
                    <a:pt x="305" y="162"/>
                  </a:cubicBezTo>
                  <a:cubicBezTo>
                    <a:pt x="305" y="161"/>
                    <a:pt x="305" y="161"/>
                    <a:pt x="305" y="161"/>
                  </a:cubicBezTo>
                  <a:cubicBezTo>
                    <a:pt x="305" y="161"/>
                    <a:pt x="305" y="161"/>
                    <a:pt x="305" y="161"/>
                  </a:cubicBezTo>
                  <a:cubicBezTo>
                    <a:pt x="306" y="161"/>
                    <a:pt x="306" y="161"/>
                    <a:pt x="306" y="161"/>
                  </a:cubicBezTo>
                  <a:cubicBezTo>
                    <a:pt x="307" y="161"/>
                    <a:pt x="307" y="161"/>
                    <a:pt x="307" y="161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7" y="162"/>
                    <a:pt x="307" y="162"/>
                    <a:pt x="307" y="162"/>
                  </a:cubicBezTo>
                  <a:cubicBezTo>
                    <a:pt x="307" y="162"/>
                    <a:pt x="307" y="162"/>
                    <a:pt x="307" y="162"/>
                  </a:cubicBezTo>
                  <a:cubicBezTo>
                    <a:pt x="306" y="162"/>
                    <a:pt x="306" y="162"/>
                    <a:pt x="306" y="162"/>
                  </a:cubicBezTo>
                  <a:cubicBezTo>
                    <a:pt x="306" y="162"/>
                    <a:pt x="306" y="162"/>
                    <a:pt x="306" y="162"/>
                  </a:cubicBezTo>
                  <a:cubicBezTo>
                    <a:pt x="305" y="162"/>
                    <a:pt x="305" y="162"/>
                    <a:pt x="305" y="162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7" y="163"/>
                    <a:pt x="307" y="163"/>
                    <a:pt x="307" y="163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7" y="168"/>
                    <a:pt x="307" y="168"/>
                    <a:pt x="307" y="168"/>
                  </a:cubicBezTo>
                  <a:cubicBezTo>
                    <a:pt x="307" y="169"/>
                    <a:pt x="307" y="169"/>
                    <a:pt x="307" y="169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09" y="167"/>
                    <a:pt x="309" y="167"/>
                    <a:pt x="309" y="167"/>
                  </a:cubicBezTo>
                  <a:cubicBezTo>
                    <a:pt x="309" y="168"/>
                    <a:pt x="309" y="168"/>
                    <a:pt x="309" y="168"/>
                  </a:cubicBezTo>
                  <a:cubicBezTo>
                    <a:pt x="309" y="169"/>
                    <a:pt x="309" y="169"/>
                    <a:pt x="309" y="169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3" y="166"/>
                    <a:pt x="313" y="166"/>
                    <a:pt x="313" y="166"/>
                  </a:cubicBezTo>
                  <a:cubicBezTo>
                    <a:pt x="312" y="167"/>
                    <a:pt x="312" y="167"/>
                    <a:pt x="312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4" y="168"/>
                    <a:pt x="314" y="168"/>
                    <a:pt x="314" y="168"/>
                  </a:cubicBezTo>
                  <a:cubicBezTo>
                    <a:pt x="314" y="169"/>
                    <a:pt x="314" y="169"/>
                    <a:pt x="314" y="169"/>
                  </a:cubicBezTo>
                  <a:cubicBezTo>
                    <a:pt x="314" y="169"/>
                    <a:pt x="314" y="169"/>
                    <a:pt x="314" y="169"/>
                  </a:cubicBezTo>
                  <a:cubicBezTo>
                    <a:pt x="313" y="170"/>
                    <a:pt x="313" y="170"/>
                    <a:pt x="313" y="170"/>
                  </a:cubicBezTo>
                  <a:cubicBezTo>
                    <a:pt x="313" y="170"/>
                    <a:pt x="313" y="170"/>
                    <a:pt x="313" y="170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5" y="172"/>
                    <a:pt x="315" y="172"/>
                    <a:pt x="315" y="172"/>
                  </a:cubicBezTo>
                  <a:cubicBezTo>
                    <a:pt x="315" y="172"/>
                    <a:pt x="315" y="172"/>
                    <a:pt x="315" y="172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317" y="171"/>
                    <a:pt x="317" y="171"/>
                    <a:pt x="317" y="171"/>
                  </a:cubicBezTo>
                  <a:cubicBezTo>
                    <a:pt x="318" y="172"/>
                    <a:pt x="318" y="172"/>
                    <a:pt x="318" y="172"/>
                  </a:cubicBezTo>
                  <a:cubicBezTo>
                    <a:pt x="318" y="172"/>
                    <a:pt x="318" y="172"/>
                    <a:pt x="318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6" y="174"/>
                    <a:pt x="316" y="174"/>
                    <a:pt x="316" y="174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7" y="173"/>
                    <a:pt x="317" y="173"/>
                    <a:pt x="317" y="173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6"/>
                    <a:pt x="317" y="176"/>
                    <a:pt x="317" y="176"/>
                  </a:cubicBezTo>
                  <a:cubicBezTo>
                    <a:pt x="316" y="176"/>
                    <a:pt x="316" y="176"/>
                    <a:pt x="316" y="176"/>
                  </a:cubicBezTo>
                  <a:cubicBezTo>
                    <a:pt x="317" y="176"/>
                    <a:pt x="317" y="176"/>
                    <a:pt x="317" y="176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8" y="175"/>
                    <a:pt x="318" y="175"/>
                    <a:pt x="318" y="175"/>
                  </a:cubicBezTo>
                  <a:cubicBezTo>
                    <a:pt x="319" y="176"/>
                    <a:pt x="319" y="176"/>
                    <a:pt x="319" y="176"/>
                  </a:cubicBezTo>
                  <a:cubicBezTo>
                    <a:pt x="319" y="176"/>
                    <a:pt x="319" y="176"/>
                    <a:pt x="319" y="176"/>
                  </a:cubicBezTo>
                  <a:cubicBezTo>
                    <a:pt x="319" y="175"/>
                    <a:pt x="319" y="175"/>
                    <a:pt x="319" y="175"/>
                  </a:cubicBezTo>
                  <a:cubicBezTo>
                    <a:pt x="319" y="174"/>
                    <a:pt x="319" y="174"/>
                    <a:pt x="319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0" y="175"/>
                    <a:pt x="320" y="175"/>
                    <a:pt x="320" y="175"/>
                  </a:cubicBezTo>
                  <a:cubicBezTo>
                    <a:pt x="320" y="175"/>
                    <a:pt x="320" y="175"/>
                    <a:pt x="320" y="175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22" y="177"/>
                    <a:pt x="322" y="177"/>
                    <a:pt x="322" y="177"/>
                  </a:cubicBezTo>
                  <a:cubicBezTo>
                    <a:pt x="323" y="177"/>
                    <a:pt x="323" y="177"/>
                    <a:pt x="323" y="177"/>
                  </a:cubicBezTo>
                  <a:cubicBezTo>
                    <a:pt x="323" y="178"/>
                    <a:pt x="323" y="178"/>
                    <a:pt x="323" y="178"/>
                  </a:cubicBezTo>
                  <a:cubicBezTo>
                    <a:pt x="323" y="178"/>
                    <a:pt x="323" y="178"/>
                    <a:pt x="323" y="178"/>
                  </a:cubicBezTo>
                  <a:cubicBezTo>
                    <a:pt x="322" y="178"/>
                    <a:pt x="322" y="178"/>
                    <a:pt x="322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7"/>
                    <a:pt x="321" y="177"/>
                    <a:pt x="321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0" y="178"/>
                    <a:pt x="320" y="178"/>
                    <a:pt x="320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19" y="179"/>
                    <a:pt x="319" y="179"/>
                    <a:pt x="319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0" y="180"/>
                    <a:pt x="320" y="180"/>
                    <a:pt x="320" y="180"/>
                  </a:cubicBezTo>
                  <a:cubicBezTo>
                    <a:pt x="320" y="180"/>
                    <a:pt x="320" y="180"/>
                    <a:pt x="320" y="180"/>
                  </a:cubicBezTo>
                  <a:cubicBezTo>
                    <a:pt x="319" y="180"/>
                    <a:pt x="319" y="180"/>
                    <a:pt x="319" y="180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8" y="179"/>
                    <a:pt x="318" y="179"/>
                    <a:pt x="318" y="179"/>
                  </a:cubicBezTo>
                  <a:cubicBezTo>
                    <a:pt x="318" y="179"/>
                    <a:pt x="318" y="179"/>
                    <a:pt x="318" y="179"/>
                  </a:cubicBezTo>
                  <a:cubicBezTo>
                    <a:pt x="318" y="178"/>
                    <a:pt x="318" y="178"/>
                    <a:pt x="318" y="178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7" y="179"/>
                    <a:pt x="317" y="179"/>
                    <a:pt x="317" y="179"/>
                  </a:cubicBezTo>
                  <a:cubicBezTo>
                    <a:pt x="317" y="179"/>
                    <a:pt x="317" y="179"/>
                    <a:pt x="317" y="179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7" y="180"/>
                    <a:pt x="317" y="180"/>
                    <a:pt x="317" y="180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6" y="179"/>
                    <a:pt x="316" y="179"/>
                    <a:pt x="316" y="179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7" y="180"/>
                    <a:pt x="317" y="180"/>
                    <a:pt x="317" y="180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17" y="182"/>
                    <a:pt x="317" y="182"/>
                    <a:pt x="317" y="182"/>
                  </a:cubicBezTo>
                  <a:cubicBezTo>
                    <a:pt x="317" y="181"/>
                    <a:pt x="317" y="181"/>
                    <a:pt x="317" y="181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7" y="182"/>
                    <a:pt x="317" y="182"/>
                    <a:pt x="317" y="182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5" y="184"/>
                    <a:pt x="315" y="184"/>
                    <a:pt x="315" y="184"/>
                  </a:cubicBezTo>
                  <a:cubicBezTo>
                    <a:pt x="315" y="184"/>
                    <a:pt x="315" y="184"/>
                    <a:pt x="315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3"/>
                    <a:pt x="313" y="183"/>
                    <a:pt x="313" y="183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2" y="186"/>
                    <a:pt x="312" y="186"/>
                    <a:pt x="312" y="186"/>
                  </a:cubicBezTo>
                  <a:cubicBezTo>
                    <a:pt x="312" y="186"/>
                    <a:pt x="312" y="186"/>
                    <a:pt x="312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7" y="186"/>
                    <a:pt x="307" y="186"/>
                    <a:pt x="307" y="186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6" y="186"/>
                    <a:pt x="306" y="186"/>
                    <a:pt x="306" y="186"/>
                  </a:cubicBezTo>
                  <a:cubicBezTo>
                    <a:pt x="306" y="186"/>
                    <a:pt x="306" y="186"/>
                    <a:pt x="306" y="186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5" y="184"/>
                    <a:pt x="305" y="184"/>
                    <a:pt x="305" y="184"/>
                  </a:cubicBezTo>
                  <a:cubicBezTo>
                    <a:pt x="306" y="184"/>
                    <a:pt x="306" y="184"/>
                    <a:pt x="306" y="184"/>
                  </a:cubicBezTo>
                  <a:cubicBezTo>
                    <a:pt x="306" y="184"/>
                    <a:pt x="306" y="184"/>
                    <a:pt x="306" y="184"/>
                  </a:cubicBezTo>
                  <a:cubicBezTo>
                    <a:pt x="307" y="183"/>
                    <a:pt x="307" y="183"/>
                    <a:pt x="307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5" y="183"/>
                    <a:pt x="305" y="183"/>
                    <a:pt x="305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2"/>
                    <a:pt x="306" y="182"/>
                    <a:pt x="306" y="182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6" y="182"/>
                    <a:pt x="306" y="182"/>
                    <a:pt x="306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6" y="181"/>
                    <a:pt x="306" y="181"/>
                    <a:pt x="306" y="181"/>
                  </a:cubicBezTo>
                  <a:cubicBezTo>
                    <a:pt x="306" y="181"/>
                    <a:pt x="306" y="181"/>
                    <a:pt x="306" y="181"/>
                  </a:cubicBezTo>
                  <a:cubicBezTo>
                    <a:pt x="307" y="181"/>
                    <a:pt x="307" y="181"/>
                    <a:pt x="307" y="181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09" y="178"/>
                    <a:pt x="309" y="178"/>
                    <a:pt x="309" y="178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08" y="179"/>
                    <a:pt x="308" y="179"/>
                    <a:pt x="308" y="179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6" y="180"/>
                    <a:pt x="306" y="180"/>
                    <a:pt x="306" y="180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4" y="181"/>
                    <a:pt x="304" y="181"/>
                    <a:pt x="304" y="181"/>
                  </a:cubicBezTo>
                  <a:cubicBezTo>
                    <a:pt x="304" y="181"/>
                    <a:pt x="304" y="181"/>
                    <a:pt x="304" y="181"/>
                  </a:cubicBezTo>
                  <a:cubicBezTo>
                    <a:pt x="304" y="180"/>
                    <a:pt x="304" y="180"/>
                    <a:pt x="304" y="180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6" y="179"/>
                    <a:pt x="306" y="179"/>
                    <a:pt x="306" y="179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4" y="179"/>
                    <a:pt x="304" y="179"/>
                    <a:pt x="304" y="179"/>
                  </a:cubicBezTo>
                  <a:cubicBezTo>
                    <a:pt x="303" y="180"/>
                    <a:pt x="303" y="180"/>
                    <a:pt x="303" y="180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5"/>
                    <a:pt x="302" y="175"/>
                    <a:pt x="302" y="175"/>
                  </a:cubicBezTo>
                  <a:cubicBezTo>
                    <a:pt x="301" y="175"/>
                    <a:pt x="301" y="175"/>
                    <a:pt x="301" y="175"/>
                  </a:cubicBezTo>
                  <a:cubicBezTo>
                    <a:pt x="301" y="175"/>
                    <a:pt x="301" y="175"/>
                    <a:pt x="301" y="175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0" y="176"/>
                    <a:pt x="300" y="176"/>
                    <a:pt x="300" y="176"/>
                  </a:cubicBezTo>
                  <a:cubicBezTo>
                    <a:pt x="300" y="175"/>
                    <a:pt x="300" y="175"/>
                    <a:pt x="300" y="175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300" y="176"/>
                    <a:pt x="300" y="176"/>
                    <a:pt x="300" y="176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8"/>
                    <a:pt x="300" y="178"/>
                    <a:pt x="300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299" y="180"/>
                    <a:pt x="299" y="180"/>
                    <a:pt x="299" y="180"/>
                  </a:cubicBezTo>
                  <a:cubicBezTo>
                    <a:pt x="300" y="180"/>
                    <a:pt x="300" y="180"/>
                    <a:pt x="300" y="180"/>
                  </a:cubicBezTo>
                  <a:cubicBezTo>
                    <a:pt x="300" y="180"/>
                    <a:pt x="300" y="180"/>
                    <a:pt x="300" y="180"/>
                  </a:cubicBezTo>
                  <a:cubicBezTo>
                    <a:pt x="299" y="181"/>
                    <a:pt x="299" y="181"/>
                    <a:pt x="299" y="181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0"/>
                    <a:pt x="297" y="180"/>
                    <a:pt x="297" y="180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7" y="178"/>
                    <a:pt x="297" y="178"/>
                    <a:pt x="297" y="178"/>
                  </a:cubicBezTo>
                  <a:cubicBezTo>
                    <a:pt x="296" y="178"/>
                    <a:pt x="296" y="178"/>
                    <a:pt x="296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5" y="177"/>
                    <a:pt x="295" y="177"/>
                    <a:pt x="295" y="177"/>
                  </a:cubicBezTo>
                  <a:cubicBezTo>
                    <a:pt x="294" y="177"/>
                    <a:pt x="294" y="177"/>
                    <a:pt x="294" y="177"/>
                  </a:cubicBezTo>
                  <a:cubicBezTo>
                    <a:pt x="294" y="177"/>
                    <a:pt x="294" y="177"/>
                    <a:pt x="294" y="177"/>
                  </a:cubicBezTo>
                  <a:cubicBezTo>
                    <a:pt x="293" y="177"/>
                    <a:pt x="293" y="177"/>
                    <a:pt x="293" y="177"/>
                  </a:cubicBezTo>
                  <a:cubicBezTo>
                    <a:pt x="293" y="178"/>
                    <a:pt x="293" y="178"/>
                    <a:pt x="293" y="178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6" y="178"/>
                    <a:pt x="296" y="178"/>
                    <a:pt x="296" y="178"/>
                  </a:cubicBezTo>
                  <a:cubicBezTo>
                    <a:pt x="296" y="179"/>
                    <a:pt x="296" y="179"/>
                    <a:pt x="296" y="179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1"/>
                    <a:pt x="296" y="181"/>
                    <a:pt x="296" y="181"/>
                  </a:cubicBezTo>
                  <a:cubicBezTo>
                    <a:pt x="296" y="181"/>
                    <a:pt x="296" y="181"/>
                    <a:pt x="296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5" y="183"/>
                    <a:pt x="295" y="183"/>
                    <a:pt x="295" y="183"/>
                  </a:cubicBezTo>
                  <a:cubicBezTo>
                    <a:pt x="294" y="184"/>
                    <a:pt x="294" y="184"/>
                    <a:pt x="294" y="184"/>
                  </a:cubicBezTo>
                  <a:cubicBezTo>
                    <a:pt x="296" y="183"/>
                    <a:pt x="296" y="183"/>
                    <a:pt x="296" y="183"/>
                  </a:cubicBezTo>
                  <a:cubicBezTo>
                    <a:pt x="296" y="183"/>
                    <a:pt x="296" y="183"/>
                    <a:pt x="296" y="183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3"/>
                    <a:pt x="298" y="183"/>
                    <a:pt x="298" y="183"/>
                  </a:cubicBezTo>
                  <a:cubicBezTo>
                    <a:pt x="298" y="183"/>
                    <a:pt x="298" y="183"/>
                    <a:pt x="298" y="183"/>
                  </a:cubicBezTo>
                  <a:cubicBezTo>
                    <a:pt x="297" y="183"/>
                    <a:pt x="297" y="183"/>
                    <a:pt x="297" y="183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299" y="188"/>
                    <a:pt x="299" y="188"/>
                    <a:pt x="299" y="188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90"/>
                    <a:pt x="300" y="190"/>
                    <a:pt x="300" y="190"/>
                  </a:cubicBezTo>
                  <a:cubicBezTo>
                    <a:pt x="301" y="190"/>
                    <a:pt x="301" y="190"/>
                    <a:pt x="301" y="190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1" y="190"/>
                    <a:pt x="301" y="190"/>
                    <a:pt x="301" y="190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2" y="189"/>
                    <a:pt x="302" y="189"/>
                    <a:pt x="302" y="189"/>
                  </a:cubicBezTo>
                  <a:cubicBezTo>
                    <a:pt x="302" y="190"/>
                    <a:pt x="302" y="190"/>
                    <a:pt x="302" y="190"/>
                  </a:cubicBezTo>
                  <a:cubicBezTo>
                    <a:pt x="302" y="190"/>
                    <a:pt x="302" y="190"/>
                    <a:pt x="302" y="190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2" y="192"/>
                    <a:pt x="302" y="192"/>
                    <a:pt x="302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4" y="192"/>
                    <a:pt x="304" y="192"/>
                    <a:pt x="304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3" y="194"/>
                    <a:pt x="303" y="194"/>
                    <a:pt x="303" y="194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7"/>
                    <a:pt x="302" y="197"/>
                    <a:pt x="302" y="197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200"/>
                    <a:pt x="302" y="200"/>
                    <a:pt x="302" y="200"/>
                  </a:cubicBezTo>
                  <a:cubicBezTo>
                    <a:pt x="302" y="201"/>
                    <a:pt x="302" y="201"/>
                    <a:pt x="302" y="201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1" y="203"/>
                    <a:pt x="301" y="203"/>
                    <a:pt x="301" y="203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0" y="202"/>
                    <a:pt x="300" y="202"/>
                    <a:pt x="300" y="202"/>
                  </a:cubicBezTo>
                  <a:cubicBezTo>
                    <a:pt x="301" y="204"/>
                    <a:pt x="301" y="204"/>
                    <a:pt x="301" y="204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299" y="205"/>
                    <a:pt x="299" y="205"/>
                    <a:pt x="299" y="205"/>
                  </a:cubicBezTo>
                  <a:cubicBezTo>
                    <a:pt x="299" y="204"/>
                    <a:pt x="299" y="204"/>
                    <a:pt x="299" y="204"/>
                  </a:cubicBezTo>
                  <a:cubicBezTo>
                    <a:pt x="299" y="203"/>
                    <a:pt x="299" y="203"/>
                    <a:pt x="299" y="203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299" y="203"/>
                    <a:pt x="299" y="203"/>
                    <a:pt x="299" y="203"/>
                  </a:cubicBezTo>
                  <a:cubicBezTo>
                    <a:pt x="298" y="203"/>
                    <a:pt x="298" y="203"/>
                    <a:pt x="298" y="203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8" y="201"/>
                    <a:pt x="298" y="201"/>
                    <a:pt x="298" y="201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7" y="202"/>
                    <a:pt x="297" y="202"/>
                    <a:pt x="297" y="202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2"/>
                    <a:pt x="297" y="202"/>
                    <a:pt x="297" y="202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0"/>
                    <a:pt x="296" y="200"/>
                    <a:pt x="296" y="200"/>
                  </a:cubicBezTo>
                  <a:cubicBezTo>
                    <a:pt x="295" y="199"/>
                    <a:pt x="295" y="199"/>
                    <a:pt x="295" y="199"/>
                  </a:cubicBezTo>
                  <a:cubicBezTo>
                    <a:pt x="295" y="198"/>
                    <a:pt x="295" y="198"/>
                    <a:pt x="295" y="198"/>
                  </a:cubicBezTo>
                  <a:cubicBezTo>
                    <a:pt x="295" y="199"/>
                    <a:pt x="295" y="199"/>
                    <a:pt x="295" y="199"/>
                  </a:cubicBezTo>
                  <a:cubicBezTo>
                    <a:pt x="295" y="200"/>
                    <a:pt x="295" y="200"/>
                    <a:pt x="295" y="200"/>
                  </a:cubicBezTo>
                  <a:cubicBezTo>
                    <a:pt x="295" y="201"/>
                    <a:pt x="295" y="201"/>
                    <a:pt x="295" y="201"/>
                  </a:cubicBezTo>
                  <a:cubicBezTo>
                    <a:pt x="295" y="201"/>
                    <a:pt x="295" y="201"/>
                    <a:pt x="295" y="201"/>
                  </a:cubicBezTo>
                  <a:cubicBezTo>
                    <a:pt x="294" y="200"/>
                    <a:pt x="294" y="200"/>
                    <a:pt x="294" y="200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3" y="199"/>
                    <a:pt x="293" y="199"/>
                    <a:pt x="293" y="199"/>
                  </a:cubicBezTo>
                  <a:cubicBezTo>
                    <a:pt x="293" y="198"/>
                    <a:pt x="293" y="198"/>
                    <a:pt x="293" y="198"/>
                  </a:cubicBezTo>
                  <a:cubicBezTo>
                    <a:pt x="292" y="197"/>
                    <a:pt x="292" y="197"/>
                    <a:pt x="292" y="197"/>
                  </a:cubicBezTo>
                  <a:cubicBezTo>
                    <a:pt x="292" y="197"/>
                    <a:pt x="292" y="197"/>
                    <a:pt x="292" y="197"/>
                  </a:cubicBezTo>
                  <a:cubicBezTo>
                    <a:pt x="292" y="196"/>
                    <a:pt x="292" y="196"/>
                    <a:pt x="292" y="196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2" y="199"/>
                    <a:pt x="292" y="199"/>
                    <a:pt x="292" y="199"/>
                  </a:cubicBezTo>
                  <a:cubicBezTo>
                    <a:pt x="291" y="198"/>
                    <a:pt x="291" y="198"/>
                    <a:pt x="291" y="198"/>
                  </a:cubicBezTo>
                  <a:cubicBezTo>
                    <a:pt x="291" y="198"/>
                    <a:pt x="291" y="198"/>
                    <a:pt x="291" y="198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0" y="197"/>
                    <a:pt x="290" y="197"/>
                    <a:pt x="290" y="197"/>
                  </a:cubicBezTo>
                  <a:cubicBezTo>
                    <a:pt x="289" y="196"/>
                    <a:pt x="289" y="196"/>
                    <a:pt x="289" y="196"/>
                  </a:cubicBezTo>
                  <a:cubicBezTo>
                    <a:pt x="289" y="195"/>
                    <a:pt x="289" y="195"/>
                    <a:pt x="289" y="195"/>
                  </a:cubicBezTo>
                  <a:cubicBezTo>
                    <a:pt x="288" y="195"/>
                    <a:pt x="288" y="195"/>
                    <a:pt x="288" y="195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7" y="195"/>
                    <a:pt x="287" y="195"/>
                    <a:pt x="287" y="195"/>
                  </a:cubicBezTo>
                  <a:cubicBezTo>
                    <a:pt x="287" y="196"/>
                    <a:pt x="287" y="196"/>
                    <a:pt x="287" y="196"/>
                  </a:cubicBezTo>
                  <a:cubicBezTo>
                    <a:pt x="288" y="197"/>
                    <a:pt x="288" y="197"/>
                    <a:pt x="288" y="197"/>
                  </a:cubicBezTo>
                  <a:cubicBezTo>
                    <a:pt x="289" y="198"/>
                    <a:pt x="289" y="198"/>
                    <a:pt x="289" y="198"/>
                  </a:cubicBezTo>
                  <a:cubicBezTo>
                    <a:pt x="289" y="198"/>
                    <a:pt x="289" y="198"/>
                    <a:pt x="289" y="198"/>
                  </a:cubicBezTo>
                  <a:cubicBezTo>
                    <a:pt x="289" y="199"/>
                    <a:pt x="289" y="199"/>
                    <a:pt x="289" y="199"/>
                  </a:cubicBezTo>
                  <a:cubicBezTo>
                    <a:pt x="289" y="200"/>
                    <a:pt x="289" y="200"/>
                    <a:pt x="289" y="200"/>
                  </a:cubicBezTo>
                  <a:cubicBezTo>
                    <a:pt x="289" y="200"/>
                    <a:pt x="289" y="200"/>
                    <a:pt x="289" y="200"/>
                  </a:cubicBezTo>
                  <a:cubicBezTo>
                    <a:pt x="290" y="200"/>
                    <a:pt x="290" y="200"/>
                    <a:pt x="290" y="200"/>
                  </a:cubicBezTo>
                  <a:cubicBezTo>
                    <a:pt x="291" y="200"/>
                    <a:pt x="291" y="200"/>
                    <a:pt x="291" y="200"/>
                  </a:cubicBezTo>
                  <a:cubicBezTo>
                    <a:pt x="291" y="201"/>
                    <a:pt x="291" y="201"/>
                    <a:pt x="291" y="201"/>
                  </a:cubicBezTo>
                  <a:cubicBezTo>
                    <a:pt x="291" y="201"/>
                    <a:pt x="291" y="201"/>
                    <a:pt x="291" y="201"/>
                  </a:cubicBezTo>
                  <a:cubicBezTo>
                    <a:pt x="292" y="201"/>
                    <a:pt x="292" y="201"/>
                    <a:pt x="292" y="201"/>
                  </a:cubicBezTo>
                  <a:cubicBezTo>
                    <a:pt x="291" y="202"/>
                    <a:pt x="291" y="202"/>
                    <a:pt x="291" y="202"/>
                  </a:cubicBezTo>
                  <a:cubicBezTo>
                    <a:pt x="292" y="202"/>
                    <a:pt x="292" y="202"/>
                    <a:pt x="292" y="202"/>
                  </a:cubicBezTo>
                  <a:cubicBezTo>
                    <a:pt x="292" y="202"/>
                    <a:pt x="292" y="202"/>
                    <a:pt x="292" y="202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4" y="204"/>
                    <a:pt x="294" y="204"/>
                    <a:pt x="294" y="204"/>
                  </a:cubicBezTo>
                  <a:cubicBezTo>
                    <a:pt x="294" y="204"/>
                    <a:pt x="294" y="204"/>
                    <a:pt x="294" y="204"/>
                  </a:cubicBezTo>
                  <a:cubicBezTo>
                    <a:pt x="293" y="205"/>
                    <a:pt x="293" y="205"/>
                    <a:pt x="293" y="205"/>
                  </a:cubicBezTo>
                  <a:cubicBezTo>
                    <a:pt x="294" y="205"/>
                    <a:pt x="294" y="205"/>
                    <a:pt x="294" y="205"/>
                  </a:cubicBezTo>
                  <a:cubicBezTo>
                    <a:pt x="294" y="206"/>
                    <a:pt x="294" y="206"/>
                    <a:pt x="294" y="206"/>
                  </a:cubicBezTo>
                  <a:cubicBezTo>
                    <a:pt x="294" y="206"/>
                    <a:pt x="294" y="206"/>
                    <a:pt x="294" y="206"/>
                  </a:cubicBezTo>
                  <a:cubicBezTo>
                    <a:pt x="295" y="205"/>
                    <a:pt x="295" y="205"/>
                    <a:pt x="295" y="205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295" y="208"/>
                    <a:pt x="295" y="208"/>
                    <a:pt x="295" y="208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4" y="208"/>
                    <a:pt x="294" y="208"/>
                    <a:pt x="294" y="208"/>
                  </a:cubicBezTo>
                  <a:cubicBezTo>
                    <a:pt x="295" y="208"/>
                    <a:pt x="295" y="208"/>
                    <a:pt x="295" y="208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5" y="209"/>
                    <a:pt x="295" y="209"/>
                    <a:pt x="295" y="209"/>
                  </a:cubicBezTo>
                  <a:close/>
                  <a:moveTo>
                    <a:pt x="221" y="190"/>
                  </a:moveTo>
                  <a:cubicBezTo>
                    <a:pt x="221" y="190"/>
                    <a:pt x="221" y="190"/>
                    <a:pt x="221" y="190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5" y="189"/>
                    <a:pt x="225" y="189"/>
                    <a:pt x="225" y="189"/>
                  </a:cubicBezTo>
                  <a:cubicBezTo>
                    <a:pt x="225" y="190"/>
                    <a:pt x="225" y="190"/>
                    <a:pt x="225" y="190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1" y="190"/>
                    <a:pt x="231" y="190"/>
                    <a:pt x="231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6" y="186"/>
                    <a:pt x="236" y="186"/>
                    <a:pt x="236" y="186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9" y="192"/>
                    <a:pt x="239" y="192"/>
                    <a:pt x="239" y="192"/>
                  </a:cubicBezTo>
                  <a:cubicBezTo>
                    <a:pt x="240" y="192"/>
                    <a:pt x="240" y="192"/>
                    <a:pt x="240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4" y="190"/>
                    <a:pt x="244" y="190"/>
                    <a:pt x="244" y="190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0" y="189"/>
                    <a:pt x="240" y="189"/>
                    <a:pt x="240" y="189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0" y="183"/>
                    <a:pt x="240" y="183"/>
                    <a:pt x="240" y="183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4" y="177"/>
                    <a:pt x="234" y="177"/>
                    <a:pt x="234" y="177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2" y="178"/>
                    <a:pt x="232" y="178"/>
                    <a:pt x="232" y="178"/>
                  </a:cubicBezTo>
                  <a:cubicBezTo>
                    <a:pt x="232" y="178"/>
                    <a:pt x="232" y="178"/>
                    <a:pt x="232" y="178"/>
                  </a:cubicBezTo>
                  <a:cubicBezTo>
                    <a:pt x="232" y="177"/>
                    <a:pt x="232" y="177"/>
                    <a:pt x="232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3" y="175"/>
                    <a:pt x="233" y="175"/>
                    <a:pt x="233" y="175"/>
                  </a:cubicBezTo>
                  <a:cubicBezTo>
                    <a:pt x="233" y="175"/>
                    <a:pt x="233" y="175"/>
                    <a:pt x="233" y="175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3"/>
                    <a:pt x="232" y="173"/>
                    <a:pt x="232" y="173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0" y="173"/>
                    <a:pt x="230" y="173"/>
                    <a:pt x="230" y="173"/>
                  </a:cubicBezTo>
                  <a:cubicBezTo>
                    <a:pt x="229" y="174"/>
                    <a:pt x="229" y="174"/>
                    <a:pt x="229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8" y="176"/>
                    <a:pt x="228" y="176"/>
                    <a:pt x="228" y="176"/>
                  </a:cubicBezTo>
                  <a:cubicBezTo>
                    <a:pt x="228" y="177"/>
                    <a:pt x="228" y="177"/>
                    <a:pt x="228" y="177"/>
                  </a:cubicBezTo>
                  <a:cubicBezTo>
                    <a:pt x="227" y="177"/>
                    <a:pt x="227" y="177"/>
                    <a:pt x="227" y="177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6" y="180"/>
                    <a:pt x="226" y="180"/>
                    <a:pt x="226" y="180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5" y="182"/>
                    <a:pt x="225" y="182"/>
                    <a:pt x="225" y="182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4"/>
                    <a:pt x="224" y="184"/>
                    <a:pt x="224" y="184"/>
                  </a:cubicBezTo>
                  <a:cubicBezTo>
                    <a:pt x="224" y="184"/>
                    <a:pt x="224" y="184"/>
                    <a:pt x="224" y="184"/>
                  </a:cubicBezTo>
                  <a:cubicBezTo>
                    <a:pt x="224" y="186"/>
                    <a:pt x="224" y="186"/>
                    <a:pt x="224" y="186"/>
                  </a:cubicBezTo>
                  <a:cubicBezTo>
                    <a:pt x="224" y="186"/>
                    <a:pt x="224" y="186"/>
                    <a:pt x="224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1" y="190"/>
                    <a:pt x="221" y="190"/>
                    <a:pt x="221" y="190"/>
                  </a:cubicBezTo>
                  <a:close/>
                  <a:moveTo>
                    <a:pt x="228" y="201"/>
                  </a:moveTo>
                  <a:cubicBezTo>
                    <a:pt x="228" y="201"/>
                    <a:pt x="228" y="201"/>
                    <a:pt x="228" y="201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229" y="200"/>
                    <a:pt x="229" y="200"/>
                    <a:pt x="229" y="200"/>
                  </a:cubicBezTo>
                  <a:cubicBezTo>
                    <a:pt x="230" y="200"/>
                    <a:pt x="230" y="200"/>
                    <a:pt x="230" y="200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231" y="201"/>
                    <a:pt x="231" y="201"/>
                    <a:pt x="231" y="201"/>
                  </a:cubicBezTo>
                  <a:cubicBezTo>
                    <a:pt x="231" y="201"/>
                    <a:pt x="231" y="201"/>
                    <a:pt x="231" y="201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3" y="200"/>
                    <a:pt x="233" y="200"/>
                    <a:pt x="233" y="200"/>
                  </a:cubicBezTo>
                  <a:cubicBezTo>
                    <a:pt x="234" y="199"/>
                    <a:pt x="234" y="199"/>
                    <a:pt x="234" y="199"/>
                  </a:cubicBezTo>
                  <a:cubicBezTo>
                    <a:pt x="235" y="198"/>
                    <a:pt x="235" y="198"/>
                    <a:pt x="235" y="198"/>
                  </a:cubicBezTo>
                  <a:cubicBezTo>
                    <a:pt x="235" y="198"/>
                    <a:pt x="235" y="198"/>
                    <a:pt x="235" y="198"/>
                  </a:cubicBezTo>
                  <a:cubicBezTo>
                    <a:pt x="236" y="198"/>
                    <a:pt x="236" y="198"/>
                    <a:pt x="236" y="198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8" y="198"/>
                    <a:pt x="228" y="198"/>
                    <a:pt x="228" y="198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8" y="200"/>
                    <a:pt x="228" y="200"/>
                    <a:pt x="228" y="200"/>
                  </a:cubicBezTo>
                  <a:cubicBezTo>
                    <a:pt x="228" y="201"/>
                    <a:pt x="228" y="201"/>
                    <a:pt x="228" y="201"/>
                  </a:cubicBezTo>
                  <a:cubicBezTo>
                    <a:pt x="228" y="201"/>
                    <a:pt x="228" y="201"/>
                    <a:pt x="228" y="201"/>
                  </a:cubicBezTo>
                  <a:close/>
                  <a:moveTo>
                    <a:pt x="300" y="206"/>
                  </a:moveTo>
                  <a:cubicBezTo>
                    <a:pt x="300" y="207"/>
                    <a:pt x="300" y="207"/>
                    <a:pt x="300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1" y="206"/>
                    <a:pt x="301" y="206"/>
                    <a:pt x="301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0" y="206"/>
                  </a:cubicBezTo>
                  <a:close/>
                  <a:moveTo>
                    <a:pt x="277" y="201"/>
                  </a:moveTo>
                  <a:cubicBezTo>
                    <a:pt x="278" y="201"/>
                    <a:pt x="278" y="201"/>
                    <a:pt x="278" y="201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9" y="202"/>
                    <a:pt x="279" y="202"/>
                    <a:pt x="279" y="202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79" y="202"/>
                    <a:pt x="279" y="202"/>
                    <a:pt x="279" y="202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7" y="201"/>
                    <a:pt x="277" y="201"/>
                    <a:pt x="277" y="201"/>
                  </a:cubicBezTo>
                  <a:close/>
                  <a:moveTo>
                    <a:pt x="299" y="212"/>
                  </a:moveTo>
                  <a:cubicBezTo>
                    <a:pt x="298" y="211"/>
                    <a:pt x="298" y="211"/>
                    <a:pt x="298" y="211"/>
                  </a:cubicBezTo>
                  <a:cubicBezTo>
                    <a:pt x="298" y="211"/>
                    <a:pt x="298" y="211"/>
                    <a:pt x="298" y="211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299" y="212"/>
                    <a:pt x="299" y="212"/>
                    <a:pt x="299" y="212"/>
                  </a:cubicBezTo>
                  <a:close/>
                  <a:moveTo>
                    <a:pt x="298" y="214"/>
                  </a:moveTo>
                  <a:cubicBezTo>
                    <a:pt x="298" y="214"/>
                    <a:pt x="298" y="214"/>
                    <a:pt x="298" y="21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7" y="212"/>
                    <a:pt x="297" y="212"/>
                    <a:pt x="297" y="212"/>
                  </a:cubicBezTo>
                  <a:cubicBezTo>
                    <a:pt x="297" y="212"/>
                    <a:pt x="297" y="212"/>
                    <a:pt x="297" y="212"/>
                  </a:cubicBezTo>
                  <a:cubicBezTo>
                    <a:pt x="298" y="212"/>
                    <a:pt x="298" y="212"/>
                    <a:pt x="298" y="212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8" y="214"/>
                    <a:pt x="298" y="214"/>
                    <a:pt x="298" y="214"/>
                  </a:cubicBezTo>
                  <a:cubicBezTo>
                    <a:pt x="298" y="214"/>
                    <a:pt x="298" y="214"/>
                    <a:pt x="298" y="214"/>
                  </a:cubicBezTo>
                  <a:cubicBezTo>
                    <a:pt x="298" y="214"/>
                    <a:pt x="298" y="214"/>
                    <a:pt x="298" y="214"/>
                  </a:cubicBezTo>
                  <a:close/>
                  <a:moveTo>
                    <a:pt x="276" y="226"/>
                  </a:moveTo>
                  <a:cubicBezTo>
                    <a:pt x="276" y="227"/>
                    <a:pt x="276" y="227"/>
                    <a:pt x="276" y="227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76" y="226"/>
                    <a:pt x="276" y="226"/>
                    <a:pt x="276" y="226"/>
                  </a:cubicBezTo>
                  <a:close/>
                  <a:moveTo>
                    <a:pt x="276" y="226"/>
                  </a:moveTo>
                  <a:cubicBezTo>
                    <a:pt x="276" y="227"/>
                    <a:pt x="276" y="227"/>
                    <a:pt x="276" y="227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76" y="226"/>
                    <a:pt x="276" y="226"/>
                    <a:pt x="276" y="226"/>
                  </a:cubicBezTo>
                  <a:close/>
                  <a:moveTo>
                    <a:pt x="277" y="226"/>
                  </a:moveTo>
                  <a:cubicBezTo>
                    <a:pt x="277" y="227"/>
                    <a:pt x="277" y="227"/>
                    <a:pt x="277" y="227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6"/>
                    <a:pt x="277" y="226"/>
                    <a:pt x="277" y="226"/>
                  </a:cubicBezTo>
                  <a:close/>
                  <a:moveTo>
                    <a:pt x="283" y="220"/>
                  </a:moveTo>
                  <a:cubicBezTo>
                    <a:pt x="283" y="220"/>
                    <a:pt x="283" y="220"/>
                    <a:pt x="283" y="220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283" y="218"/>
                    <a:pt x="283" y="218"/>
                    <a:pt x="283" y="218"/>
                  </a:cubicBezTo>
                  <a:cubicBezTo>
                    <a:pt x="284" y="218"/>
                    <a:pt x="284" y="218"/>
                    <a:pt x="284" y="218"/>
                  </a:cubicBezTo>
                  <a:cubicBezTo>
                    <a:pt x="285" y="217"/>
                    <a:pt x="285" y="217"/>
                    <a:pt x="285" y="217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9"/>
                    <a:pt x="285" y="219"/>
                    <a:pt x="285" y="219"/>
                  </a:cubicBezTo>
                  <a:cubicBezTo>
                    <a:pt x="285" y="219"/>
                    <a:pt x="285" y="219"/>
                    <a:pt x="285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3" y="220"/>
                    <a:pt x="283" y="220"/>
                    <a:pt x="283" y="220"/>
                  </a:cubicBezTo>
                  <a:cubicBezTo>
                    <a:pt x="283" y="220"/>
                    <a:pt x="283" y="220"/>
                    <a:pt x="283" y="220"/>
                  </a:cubicBezTo>
                  <a:close/>
                  <a:moveTo>
                    <a:pt x="263" y="200"/>
                  </a:moveTo>
                  <a:cubicBezTo>
                    <a:pt x="264" y="201"/>
                    <a:pt x="264" y="201"/>
                    <a:pt x="264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2"/>
                    <a:pt x="266" y="202"/>
                    <a:pt x="266" y="202"/>
                  </a:cubicBezTo>
                  <a:cubicBezTo>
                    <a:pt x="266" y="201"/>
                    <a:pt x="266" y="201"/>
                    <a:pt x="266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4" y="200"/>
                    <a:pt x="264" y="200"/>
                    <a:pt x="264" y="200"/>
                  </a:cubicBezTo>
                  <a:cubicBezTo>
                    <a:pt x="264" y="200"/>
                    <a:pt x="264" y="200"/>
                    <a:pt x="264" y="200"/>
                  </a:cubicBezTo>
                  <a:cubicBezTo>
                    <a:pt x="263" y="200"/>
                    <a:pt x="263" y="200"/>
                    <a:pt x="263" y="200"/>
                  </a:cubicBezTo>
                  <a:close/>
                  <a:moveTo>
                    <a:pt x="257" y="195"/>
                  </a:moveTo>
                  <a:cubicBezTo>
                    <a:pt x="257" y="195"/>
                    <a:pt x="257" y="195"/>
                    <a:pt x="257" y="195"/>
                  </a:cubicBezTo>
                  <a:cubicBezTo>
                    <a:pt x="257" y="195"/>
                    <a:pt x="257" y="195"/>
                    <a:pt x="257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8" y="194"/>
                    <a:pt x="258" y="194"/>
                    <a:pt x="258" y="194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8" y="193"/>
                    <a:pt x="258" y="193"/>
                    <a:pt x="258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4"/>
                    <a:pt x="256" y="194"/>
                    <a:pt x="256" y="194"/>
                  </a:cubicBezTo>
                  <a:cubicBezTo>
                    <a:pt x="256" y="194"/>
                    <a:pt x="256" y="194"/>
                    <a:pt x="256" y="194"/>
                  </a:cubicBezTo>
                  <a:cubicBezTo>
                    <a:pt x="257" y="194"/>
                    <a:pt x="257" y="194"/>
                    <a:pt x="257" y="194"/>
                  </a:cubicBezTo>
                  <a:cubicBezTo>
                    <a:pt x="257" y="195"/>
                    <a:pt x="257" y="195"/>
                    <a:pt x="257" y="195"/>
                  </a:cubicBezTo>
                  <a:close/>
                  <a:moveTo>
                    <a:pt x="252" y="197"/>
                  </a:moveTo>
                  <a:cubicBezTo>
                    <a:pt x="253" y="197"/>
                    <a:pt x="253" y="197"/>
                    <a:pt x="253" y="197"/>
                  </a:cubicBezTo>
                  <a:cubicBezTo>
                    <a:pt x="253" y="197"/>
                    <a:pt x="253" y="197"/>
                    <a:pt x="253" y="197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3"/>
                    <a:pt x="252" y="193"/>
                    <a:pt x="252" y="193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0" y="193"/>
                    <a:pt x="250" y="193"/>
                    <a:pt x="250" y="193"/>
                  </a:cubicBezTo>
                  <a:cubicBezTo>
                    <a:pt x="250" y="194"/>
                    <a:pt x="250" y="194"/>
                    <a:pt x="250" y="194"/>
                  </a:cubicBezTo>
                  <a:cubicBezTo>
                    <a:pt x="250" y="194"/>
                    <a:pt x="250" y="194"/>
                    <a:pt x="250" y="194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6"/>
                    <a:pt x="251" y="196"/>
                    <a:pt x="251" y="196"/>
                  </a:cubicBezTo>
                  <a:cubicBezTo>
                    <a:pt x="252" y="196"/>
                    <a:pt x="252" y="196"/>
                    <a:pt x="252" y="196"/>
                  </a:cubicBezTo>
                  <a:cubicBezTo>
                    <a:pt x="252" y="197"/>
                    <a:pt x="252" y="197"/>
                    <a:pt x="252" y="197"/>
                  </a:cubicBezTo>
                  <a:cubicBezTo>
                    <a:pt x="252" y="197"/>
                    <a:pt x="252" y="197"/>
                    <a:pt x="252" y="197"/>
                  </a:cubicBezTo>
                  <a:close/>
                  <a:moveTo>
                    <a:pt x="251" y="200"/>
                  </a:moveTo>
                  <a:cubicBezTo>
                    <a:pt x="251" y="200"/>
                    <a:pt x="252" y="200"/>
                    <a:pt x="252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1" y="200"/>
                    <a:pt x="251" y="200"/>
                    <a:pt x="251" y="200"/>
                  </a:cubicBezTo>
                  <a:close/>
                  <a:moveTo>
                    <a:pt x="242" y="207"/>
                  </a:moveTo>
                  <a:cubicBezTo>
                    <a:pt x="242" y="207"/>
                    <a:pt x="242" y="207"/>
                    <a:pt x="242" y="207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42" y="205"/>
                    <a:pt x="242" y="205"/>
                    <a:pt x="242" y="205"/>
                  </a:cubicBezTo>
                  <a:cubicBezTo>
                    <a:pt x="242" y="205"/>
                    <a:pt x="242" y="205"/>
                    <a:pt x="242" y="205"/>
                  </a:cubicBezTo>
                  <a:cubicBezTo>
                    <a:pt x="243" y="204"/>
                    <a:pt x="243" y="204"/>
                    <a:pt x="243" y="204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2"/>
                    <a:pt x="244" y="202"/>
                    <a:pt x="244" y="202"/>
                  </a:cubicBezTo>
                  <a:cubicBezTo>
                    <a:pt x="245" y="202"/>
                    <a:pt x="245" y="202"/>
                    <a:pt x="245" y="202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2" y="201"/>
                    <a:pt x="242" y="201"/>
                    <a:pt x="242" y="201"/>
                  </a:cubicBezTo>
                  <a:cubicBezTo>
                    <a:pt x="241" y="201"/>
                    <a:pt x="241" y="201"/>
                    <a:pt x="241" y="201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0" y="204"/>
                    <a:pt x="240" y="204"/>
                    <a:pt x="240" y="204"/>
                  </a:cubicBezTo>
                  <a:cubicBezTo>
                    <a:pt x="240" y="204"/>
                    <a:pt x="240" y="204"/>
                    <a:pt x="240" y="204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1" y="205"/>
                    <a:pt x="241" y="205"/>
                    <a:pt x="241" y="205"/>
                  </a:cubicBezTo>
                  <a:cubicBezTo>
                    <a:pt x="241" y="206"/>
                    <a:pt x="241" y="206"/>
                    <a:pt x="241" y="206"/>
                  </a:cubicBezTo>
                  <a:cubicBezTo>
                    <a:pt x="241" y="206"/>
                    <a:pt x="241" y="206"/>
                    <a:pt x="241" y="206"/>
                  </a:cubicBezTo>
                  <a:cubicBezTo>
                    <a:pt x="242" y="207"/>
                    <a:pt x="242" y="207"/>
                    <a:pt x="242" y="207"/>
                  </a:cubicBezTo>
                  <a:close/>
                  <a:moveTo>
                    <a:pt x="233" y="240"/>
                  </a:move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lose/>
                  <a:moveTo>
                    <a:pt x="233" y="243"/>
                  </a:moveTo>
                  <a:cubicBezTo>
                    <a:pt x="234" y="243"/>
                    <a:pt x="234" y="243"/>
                    <a:pt x="234" y="243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3"/>
                    <a:pt x="233" y="243"/>
                    <a:pt x="233" y="243"/>
                  </a:cubicBezTo>
                  <a:close/>
                  <a:moveTo>
                    <a:pt x="228" y="242"/>
                  </a:moveTo>
                  <a:cubicBezTo>
                    <a:pt x="228" y="242"/>
                    <a:pt x="228" y="242"/>
                    <a:pt x="228" y="242"/>
                  </a:cubicBezTo>
                  <a:cubicBezTo>
                    <a:pt x="229" y="242"/>
                    <a:pt x="229" y="242"/>
                    <a:pt x="229" y="242"/>
                  </a:cubicBezTo>
                  <a:cubicBezTo>
                    <a:pt x="229" y="241"/>
                    <a:pt x="229" y="241"/>
                    <a:pt x="229" y="241"/>
                  </a:cubicBezTo>
                  <a:cubicBezTo>
                    <a:pt x="230" y="241"/>
                    <a:pt x="230" y="241"/>
                    <a:pt x="230" y="241"/>
                  </a:cubicBezTo>
                  <a:cubicBezTo>
                    <a:pt x="230" y="241"/>
                    <a:pt x="230" y="241"/>
                    <a:pt x="230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0" y="242"/>
                    <a:pt x="230" y="242"/>
                    <a:pt x="230" y="242"/>
                  </a:cubicBezTo>
                  <a:cubicBezTo>
                    <a:pt x="229" y="242"/>
                    <a:pt x="229" y="242"/>
                    <a:pt x="229" y="242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8" y="242"/>
                    <a:pt x="228" y="242"/>
                    <a:pt x="228" y="242"/>
                  </a:cubicBezTo>
                  <a:close/>
                  <a:moveTo>
                    <a:pt x="232" y="244"/>
                  </a:moveTo>
                  <a:cubicBezTo>
                    <a:pt x="233" y="243"/>
                    <a:pt x="233" y="243"/>
                    <a:pt x="233" y="243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2" y="242"/>
                    <a:pt x="232" y="242"/>
                    <a:pt x="232" y="242"/>
                  </a:cubicBezTo>
                  <a:cubicBezTo>
                    <a:pt x="231" y="243"/>
                    <a:pt x="231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0" y="242"/>
                    <a:pt x="230" y="242"/>
                    <a:pt x="230" y="242"/>
                  </a:cubicBezTo>
                  <a:cubicBezTo>
                    <a:pt x="229" y="243"/>
                    <a:pt x="229" y="243"/>
                    <a:pt x="229" y="243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9" y="245"/>
                    <a:pt x="229" y="245"/>
                    <a:pt x="229" y="245"/>
                  </a:cubicBezTo>
                  <a:cubicBezTo>
                    <a:pt x="229" y="245"/>
                    <a:pt x="229" y="245"/>
                    <a:pt x="229" y="245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1" y="245"/>
                    <a:pt x="231" y="245"/>
                    <a:pt x="231" y="245"/>
                  </a:cubicBezTo>
                  <a:cubicBezTo>
                    <a:pt x="231" y="245"/>
                    <a:pt x="232" y="244"/>
                    <a:pt x="232" y="244"/>
                  </a:cubicBezTo>
                  <a:close/>
                  <a:moveTo>
                    <a:pt x="231" y="244"/>
                  </a:moveTo>
                  <a:cubicBezTo>
                    <a:pt x="231" y="243"/>
                    <a:pt x="231" y="243"/>
                    <a:pt x="231" y="243"/>
                  </a:cubicBezTo>
                  <a:cubicBezTo>
                    <a:pt x="232" y="242"/>
                    <a:pt x="232" y="242"/>
                    <a:pt x="232" y="242"/>
                  </a:cubicBezTo>
                  <a:cubicBezTo>
                    <a:pt x="232" y="243"/>
                    <a:pt x="232" y="243"/>
                    <a:pt x="232" y="243"/>
                  </a:cubicBezTo>
                  <a:cubicBezTo>
                    <a:pt x="231" y="244"/>
                    <a:pt x="231" y="244"/>
                    <a:pt x="231" y="244"/>
                  </a:cubicBezTo>
                  <a:cubicBezTo>
                    <a:pt x="231" y="244"/>
                    <a:pt x="231" y="244"/>
                    <a:pt x="231" y="244"/>
                  </a:cubicBezTo>
                  <a:close/>
                  <a:moveTo>
                    <a:pt x="291" y="299"/>
                  </a:moveTo>
                  <a:cubicBezTo>
                    <a:pt x="290" y="299"/>
                    <a:pt x="290" y="299"/>
                    <a:pt x="290" y="299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1" y="298"/>
                    <a:pt x="291" y="298"/>
                    <a:pt x="291" y="298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9"/>
                    <a:pt x="290" y="299"/>
                    <a:pt x="290" y="299"/>
                  </a:cubicBezTo>
                  <a:cubicBezTo>
                    <a:pt x="290" y="299"/>
                    <a:pt x="290" y="299"/>
                    <a:pt x="290" y="299"/>
                  </a:cubicBezTo>
                  <a:cubicBezTo>
                    <a:pt x="291" y="299"/>
                    <a:pt x="291" y="299"/>
                    <a:pt x="291" y="299"/>
                  </a:cubicBezTo>
                  <a:close/>
                  <a:moveTo>
                    <a:pt x="312" y="302"/>
                  </a:moveTo>
                  <a:cubicBezTo>
                    <a:pt x="312" y="302"/>
                    <a:pt x="312" y="302"/>
                    <a:pt x="312" y="302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0"/>
                    <a:pt x="312" y="300"/>
                    <a:pt x="312" y="300"/>
                  </a:cubicBezTo>
                  <a:cubicBezTo>
                    <a:pt x="312" y="300"/>
                    <a:pt x="312" y="300"/>
                    <a:pt x="312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1"/>
                    <a:pt x="313" y="301"/>
                    <a:pt x="313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2" y="302"/>
                    <a:pt x="312" y="302"/>
                    <a:pt x="312" y="302"/>
                  </a:cubicBezTo>
                  <a:close/>
                  <a:moveTo>
                    <a:pt x="313" y="303"/>
                  </a:moveTo>
                  <a:cubicBezTo>
                    <a:pt x="313" y="302"/>
                    <a:pt x="313" y="302"/>
                    <a:pt x="313" y="302"/>
                  </a:cubicBezTo>
                  <a:cubicBezTo>
                    <a:pt x="314" y="302"/>
                    <a:pt x="314" y="302"/>
                    <a:pt x="314" y="302"/>
                  </a:cubicBezTo>
                  <a:cubicBezTo>
                    <a:pt x="314" y="303"/>
                    <a:pt x="314" y="303"/>
                    <a:pt x="314" y="303"/>
                  </a:cubicBezTo>
                  <a:cubicBezTo>
                    <a:pt x="313" y="303"/>
                    <a:pt x="313" y="303"/>
                    <a:pt x="313" y="303"/>
                  </a:cubicBezTo>
                  <a:cubicBezTo>
                    <a:pt x="313" y="303"/>
                    <a:pt x="313" y="303"/>
                    <a:pt x="313" y="303"/>
                  </a:cubicBezTo>
                  <a:close/>
                  <a:moveTo>
                    <a:pt x="322" y="275"/>
                  </a:moveTo>
                  <a:cubicBezTo>
                    <a:pt x="322" y="274"/>
                    <a:pt x="322" y="274"/>
                    <a:pt x="322" y="274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3" y="274"/>
                    <a:pt x="323" y="274"/>
                    <a:pt x="323" y="274"/>
                  </a:cubicBezTo>
                  <a:cubicBezTo>
                    <a:pt x="322" y="275"/>
                    <a:pt x="322" y="275"/>
                    <a:pt x="322" y="275"/>
                  </a:cubicBezTo>
                  <a:cubicBezTo>
                    <a:pt x="322" y="275"/>
                    <a:pt x="322" y="275"/>
                    <a:pt x="322" y="275"/>
                  </a:cubicBezTo>
                  <a:cubicBezTo>
                    <a:pt x="322" y="275"/>
                    <a:pt x="322" y="275"/>
                    <a:pt x="322" y="275"/>
                  </a:cubicBezTo>
                  <a:close/>
                  <a:moveTo>
                    <a:pt x="319" y="280"/>
                  </a:moveTo>
                  <a:cubicBezTo>
                    <a:pt x="319" y="281"/>
                    <a:pt x="319" y="281"/>
                    <a:pt x="319" y="281"/>
                  </a:cubicBezTo>
                  <a:cubicBezTo>
                    <a:pt x="319" y="281"/>
                    <a:pt x="319" y="281"/>
                    <a:pt x="319" y="281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19" y="280"/>
                    <a:pt x="319" y="280"/>
                    <a:pt x="319" y="280"/>
                  </a:cubicBezTo>
                  <a:close/>
                  <a:moveTo>
                    <a:pt x="324" y="287"/>
                  </a:move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4" y="287"/>
                    <a:pt x="324" y="287"/>
                    <a:pt x="324" y="287"/>
                  </a:cubicBezTo>
                  <a:close/>
                  <a:moveTo>
                    <a:pt x="322" y="287"/>
                  </a:move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2" y="286"/>
                    <a:pt x="322" y="286"/>
                    <a:pt x="322" y="286"/>
                  </a:cubicBezTo>
                  <a:cubicBezTo>
                    <a:pt x="323" y="286"/>
                    <a:pt x="323" y="286"/>
                    <a:pt x="323" y="286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1" y="288"/>
                    <a:pt x="321" y="288"/>
                    <a:pt x="321" y="288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22" y="287"/>
                    <a:pt x="322" y="287"/>
                    <a:pt x="322" y="287"/>
                  </a:cubicBezTo>
                  <a:close/>
                  <a:moveTo>
                    <a:pt x="315" y="297"/>
                  </a:move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lose/>
                  <a:moveTo>
                    <a:pt x="324" y="295"/>
                  </a:move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lose/>
                  <a:moveTo>
                    <a:pt x="314" y="280"/>
                  </a:moveTo>
                  <a:cubicBezTo>
                    <a:pt x="313" y="280"/>
                    <a:pt x="313" y="280"/>
                    <a:pt x="313" y="280"/>
                  </a:cubicBezTo>
                  <a:cubicBezTo>
                    <a:pt x="313" y="281"/>
                    <a:pt x="313" y="281"/>
                    <a:pt x="313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1" y="282"/>
                    <a:pt x="311" y="282"/>
                    <a:pt x="311" y="282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07" y="288"/>
                    <a:pt x="307" y="288"/>
                    <a:pt x="307" y="288"/>
                  </a:cubicBezTo>
                  <a:cubicBezTo>
                    <a:pt x="307" y="288"/>
                    <a:pt x="307" y="288"/>
                    <a:pt x="307" y="288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7" y="290"/>
                    <a:pt x="307" y="290"/>
                    <a:pt x="307" y="290"/>
                  </a:cubicBezTo>
                  <a:cubicBezTo>
                    <a:pt x="306" y="289"/>
                    <a:pt x="306" y="289"/>
                    <a:pt x="306" y="289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5" y="291"/>
                    <a:pt x="305" y="291"/>
                    <a:pt x="305" y="291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0"/>
                    <a:pt x="304" y="290"/>
                    <a:pt x="304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0"/>
                    <a:pt x="304" y="290"/>
                    <a:pt x="304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3" y="294"/>
                    <a:pt x="303" y="294"/>
                    <a:pt x="303" y="294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2" y="297"/>
                    <a:pt x="302" y="297"/>
                    <a:pt x="302" y="297"/>
                  </a:cubicBezTo>
                  <a:cubicBezTo>
                    <a:pt x="302" y="297"/>
                    <a:pt x="302" y="297"/>
                    <a:pt x="302" y="297"/>
                  </a:cubicBezTo>
                  <a:cubicBezTo>
                    <a:pt x="303" y="297"/>
                    <a:pt x="303" y="297"/>
                    <a:pt x="303" y="297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6" y="296"/>
                    <a:pt x="306" y="296"/>
                    <a:pt x="306" y="296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6" y="297"/>
                    <a:pt x="306" y="297"/>
                    <a:pt x="306" y="297"/>
                  </a:cubicBezTo>
                  <a:cubicBezTo>
                    <a:pt x="307" y="297"/>
                    <a:pt x="307" y="297"/>
                    <a:pt x="307" y="297"/>
                  </a:cubicBezTo>
                  <a:cubicBezTo>
                    <a:pt x="307" y="297"/>
                    <a:pt x="307" y="297"/>
                    <a:pt x="307" y="297"/>
                  </a:cubicBezTo>
                  <a:cubicBezTo>
                    <a:pt x="308" y="297"/>
                    <a:pt x="308" y="297"/>
                    <a:pt x="308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10" y="298"/>
                    <a:pt x="310" y="298"/>
                    <a:pt x="310" y="298"/>
                  </a:cubicBezTo>
                  <a:cubicBezTo>
                    <a:pt x="310" y="297"/>
                    <a:pt x="310" y="297"/>
                    <a:pt x="310" y="297"/>
                  </a:cubicBezTo>
                  <a:cubicBezTo>
                    <a:pt x="311" y="298"/>
                    <a:pt x="311" y="298"/>
                    <a:pt x="311" y="298"/>
                  </a:cubicBezTo>
                  <a:cubicBezTo>
                    <a:pt x="311" y="298"/>
                    <a:pt x="311" y="298"/>
                    <a:pt x="311" y="298"/>
                  </a:cubicBezTo>
                  <a:cubicBezTo>
                    <a:pt x="311" y="297"/>
                    <a:pt x="311" y="297"/>
                    <a:pt x="311" y="297"/>
                  </a:cubicBezTo>
                  <a:cubicBezTo>
                    <a:pt x="311" y="297"/>
                    <a:pt x="311" y="297"/>
                    <a:pt x="311" y="297"/>
                  </a:cubicBezTo>
                  <a:cubicBezTo>
                    <a:pt x="312" y="297"/>
                    <a:pt x="312" y="297"/>
                    <a:pt x="312" y="297"/>
                  </a:cubicBezTo>
                  <a:cubicBezTo>
                    <a:pt x="312" y="297"/>
                    <a:pt x="312" y="297"/>
                    <a:pt x="312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6"/>
                    <a:pt x="314" y="296"/>
                    <a:pt x="314" y="296"/>
                  </a:cubicBezTo>
                  <a:cubicBezTo>
                    <a:pt x="314" y="296"/>
                    <a:pt x="314" y="296"/>
                    <a:pt x="314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7" y="298"/>
                    <a:pt x="317" y="298"/>
                    <a:pt x="317" y="298"/>
                  </a:cubicBezTo>
                  <a:cubicBezTo>
                    <a:pt x="317" y="298"/>
                    <a:pt x="317" y="298"/>
                    <a:pt x="317" y="298"/>
                  </a:cubicBezTo>
                  <a:cubicBezTo>
                    <a:pt x="317" y="297"/>
                    <a:pt x="317" y="297"/>
                    <a:pt x="317" y="297"/>
                  </a:cubicBezTo>
                  <a:cubicBezTo>
                    <a:pt x="317" y="297"/>
                    <a:pt x="317" y="297"/>
                    <a:pt x="317" y="297"/>
                  </a:cubicBezTo>
                  <a:cubicBezTo>
                    <a:pt x="318" y="297"/>
                    <a:pt x="318" y="297"/>
                    <a:pt x="318" y="297"/>
                  </a:cubicBezTo>
                  <a:cubicBezTo>
                    <a:pt x="318" y="298"/>
                    <a:pt x="318" y="298"/>
                    <a:pt x="318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7"/>
                    <a:pt x="319" y="297"/>
                    <a:pt x="319" y="297"/>
                  </a:cubicBezTo>
                  <a:cubicBezTo>
                    <a:pt x="320" y="297"/>
                    <a:pt x="320" y="297"/>
                    <a:pt x="320" y="297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8" y="298"/>
                    <a:pt x="318" y="298"/>
                    <a:pt x="318" y="298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300"/>
                    <a:pt x="317" y="300"/>
                    <a:pt x="317" y="300"/>
                  </a:cubicBezTo>
                  <a:cubicBezTo>
                    <a:pt x="317" y="300"/>
                    <a:pt x="317" y="300"/>
                    <a:pt x="317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5" y="300"/>
                    <a:pt x="315" y="300"/>
                    <a:pt x="315" y="300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5" y="302"/>
                    <a:pt x="315" y="302"/>
                    <a:pt x="315" y="302"/>
                  </a:cubicBezTo>
                  <a:cubicBezTo>
                    <a:pt x="315" y="302"/>
                    <a:pt x="315" y="302"/>
                    <a:pt x="315" y="302"/>
                  </a:cubicBezTo>
                  <a:cubicBezTo>
                    <a:pt x="315" y="301"/>
                    <a:pt x="315" y="301"/>
                    <a:pt x="315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2"/>
                    <a:pt x="316" y="302"/>
                    <a:pt x="316" y="302"/>
                  </a:cubicBezTo>
                  <a:cubicBezTo>
                    <a:pt x="317" y="301"/>
                    <a:pt x="317" y="301"/>
                    <a:pt x="317" y="301"/>
                  </a:cubicBezTo>
                  <a:cubicBezTo>
                    <a:pt x="317" y="301"/>
                    <a:pt x="317" y="301"/>
                    <a:pt x="317" y="301"/>
                  </a:cubicBezTo>
                  <a:cubicBezTo>
                    <a:pt x="318" y="301"/>
                    <a:pt x="318" y="301"/>
                    <a:pt x="318" y="301"/>
                  </a:cubicBezTo>
                  <a:cubicBezTo>
                    <a:pt x="318" y="301"/>
                    <a:pt x="318" y="301"/>
                    <a:pt x="318" y="301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1" y="299"/>
                    <a:pt x="321" y="299"/>
                    <a:pt x="321" y="299"/>
                  </a:cubicBezTo>
                  <a:cubicBezTo>
                    <a:pt x="321" y="298"/>
                    <a:pt x="321" y="298"/>
                    <a:pt x="321" y="298"/>
                  </a:cubicBezTo>
                  <a:cubicBezTo>
                    <a:pt x="322" y="297"/>
                    <a:pt x="322" y="297"/>
                    <a:pt x="322" y="297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297"/>
                    <a:pt x="323" y="297"/>
                    <a:pt x="323" y="297"/>
                  </a:cubicBezTo>
                  <a:cubicBezTo>
                    <a:pt x="323" y="298"/>
                    <a:pt x="323" y="298"/>
                    <a:pt x="323" y="298"/>
                  </a:cubicBezTo>
                  <a:cubicBezTo>
                    <a:pt x="323" y="298"/>
                    <a:pt x="323" y="298"/>
                    <a:pt x="323" y="298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2" y="300"/>
                    <a:pt x="322" y="300"/>
                    <a:pt x="322" y="300"/>
                  </a:cubicBezTo>
                  <a:cubicBezTo>
                    <a:pt x="322" y="301"/>
                    <a:pt x="322" y="301"/>
                    <a:pt x="322" y="301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3" y="301"/>
                    <a:pt x="323" y="301"/>
                    <a:pt x="323" y="301"/>
                  </a:cubicBezTo>
                  <a:cubicBezTo>
                    <a:pt x="323" y="301"/>
                    <a:pt x="323" y="301"/>
                    <a:pt x="323" y="301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4" y="301"/>
                    <a:pt x="324" y="301"/>
                    <a:pt x="324" y="301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4"/>
                    <a:pt x="324" y="304"/>
                    <a:pt x="324" y="304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5" y="303"/>
                    <a:pt x="326" y="303"/>
                    <a:pt x="326" y="303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0"/>
                    <a:pt x="327" y="300"/>
                    <a:pt x="327" y="300"/>
                  </a:cubicBezTo>
                  <a:cubicBezTo>
                    <a:pt x="328" y="299"/>
                    <a:pt x="328" y="299"/>
                    <a:pt x="328" y="299"/>
                  </a:cubicBezTo>
                  <a:cubicBezTo>
                    <a:pt x="329" y="299"/>
                    <a:pt x="329" y="299"/>
                    <a:pt x="329" y="299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8"/>
                    <a:pt x="328" y="298"/>
                    <a:pt x="328" y="298"/>
                  </a:cubicBezTo>
                  <a:cubicBezTo>
                    <a:pt x="327" y="298"/>
                    <a:pt x="327" y="298"/>
                    <a:pt x="327" y="298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6" y="299"/>
                    <a:pt x="326" y="299"/>
                    <a:pt x="326" y="299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6" y="297"/>
                    <a:pt x="326" y="297"/>
                    <a:pt x="326" y="297"/>
                  </a:cubicBezTo>
                  <a:cubicBezTo>
                    <a:pt x="327" y="297"/>
                    <a:pt x="327" y="297"/>
                    <a:pt x="327" y="297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5"/>
                    <a:pt x="328" y="295"/>
                    <a:pt x="328" y="295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6" y="296"/>
                    <a:pt x="326" y="296"/>
                    <a:pt x="326" y="296"/>
                  </a:cubicBezTo>
                  <a:cubicBezTo>
                    <a:pt x="326" y="296"/>
                    <a:pt x="326" y="296"/>
                    <a:pt x="326" y="296"/>
                  </a:cubicBezTo>
                  <a:cubicBezTo>
                    <a:pt x="326" y="297"/>
                    <a:pt x="326" y="297"/>
                    <a:pt x="326" y="297"/>
                  </a:cubicBezTo>
                  <a:cubicBezTo>
                    <a:pt x="325" y="297"/>
                    <a:pt x="325" y="297"/>
                    <a:pt x="325" y="297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3" y="297"/>
                    <a:pt x="323" y="297"/>
                    <a:pt x="323" y="297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5" y="296"/>
                    <a:pt x="325" y="296"/>
                    <a:pt x="325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4"/>
                    <a:pt x="325" y="294"/>
                    <a:pt x="325" y="294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7" y="294"/>
                    <a:pt x="327" y="294"/>
                    <a:pt x="327" y="294"/>
                  </a:cubicBezTo>
                  <a:cubicBezTo>
                    <a:pt x="327" y="293"/>
                    <a:pt x="327" y="293"/>
                    <a:pt x="327" y="293"/>
                  </a:cubicBezTo>
                  <a:cubicBezTo>
                    <a:pt x="328" y="293"/>
                    <a:pt x="328" y="293"/>
                    <a:pt x="328" y="293"/>
                  </a:cubicBezTo>
                  <a:cubicBezTo>
                    <a:pt x="328" y="292"/>
                    <a:pt x="328" y="292"/>
                    <a:pt x="328" y="292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3" y="294"/>
                    <a:pt x="323" y="294"/>
                    <a:pt x="323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5" y="292"/>
                    <a:pt x="325" y="292"/>
                    <a:pt x="325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5" y="291"/>
                    <a:pt x="325" y="291"/>
                    <a:pt x="325" y="291"/>
                  </a:cubicBezTo>
                  <a:cubicBezTo>
                    <a:pt x="325" y="290"/>
                    <a:pt x="325" y="290"/>
                    <a:pt x="325" y="290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5" y="288"/>
                    <a:pt x="325" y="288"/>
                    <a:pt x="325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90"/>
                    <a:pt x="323" y="290"/>
                    <a:pt x="323" y="290"/>
                  </a:cubicBezTo>
                  <a:cubicBezTo>
                    <a:pt x="322" y="290"/>
                    <a:pt x="322" y="290"/>
                    <a:pt x="322" y="290"/>
                  </a:cubicBezTo>
                  <a:cubicBezTo>
                    <a:pt x="323" y="290"/>
                    <a:pt x="323" y="290"/>
                    <a:pt x="323" y="290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90"/>
                    <a:pt x="320" y="290"/>
                    <a:pt x="320" y="290"/>
                  </a:cubicBezTo>
                  <a:cubicBezTo>
                    <a:pt x="319" y="290"/>
                    <a:pt x="319" y="290"/>
                    <a:pt x="319" y="290"/>
                  </a:cubicBezTo>
                  <a:cubicBezTo>
                    <a:pt x="319" y="290"/>
                    <a:pt x="319" y="290"/>
                    <a:pt x="319" y="290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88"/>
                    <a:pt x="320" y="288"/>
                    <a:pt x="320" y="288"/>
                  </a:cubicBezTo>
                  <a:cubicBezTo>
                    <a:pt x="320" y="288"/>
                    <a:pt x="320" y="288"/>
                    <a:pt x="320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7" y="287"/>
                    <a:pt x="317" y="287"/>
                    <a:pt x="317" y="287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7"/>
                    <a:pt x="316" y="287"/>
                    <a:pt x="316" y="287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8" y="286"/>
                    <a:pt x="318" y="286"/>
                    <a:pt x="318" y="286"/>
                  </a:cubicBezTo>
                  <a:cubicBezTo>
                    <a:pt x="318" y="286"/>
                    <a:pt x="318" y="286"/>
                    <a:pt x="318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17" y="285"/>
                    <a:pt x="317" y="285"/>
                    <a:pt x="317" y="285"/>
                  </a:cubicBezTo>
                  <a:cubicBezTo>
                    <a:pt x="317" y="285"/>
                    <a:pt x="317" y="285"/>
                    <a:pt x="317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6" y="284"/>
                    <a:pt x="316" y="284"/>
                    <a:pt x="316" y="284"/>
                  </a:cubicBezTo>
                  <a:cubicBezTo>
                    <a:pt x="316" y="284"/>
                    <a:pt x="316" y="284"/>
                    <a:pt x="316" y="284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3" y="287"/>
                    <a:pt x="313" y="287"/>
                    <a:pt x="313" y="287"/>
                  </a:cubicBezTo>
                  <a:cubicBezTo>
                    <a:pt x="313" y="286"/>
                    <a:pt x="313" y="286"/>
                    <a:pt x="313" y="286"/>
                  </a:cubicBezTo>
                  <a:cubicBezTo>
                    <a:pt x="313" y="286"/>
                    <a:pt x="313" y="286"/>
                    <a:pt x="313" y="286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8" y="281"/>
                    <a:pt x="318" y="281"/>
                    <a:pt x="318" y="281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9" y="279"/>
                    <a:pt x="319" y="279"/>
                    <a:pt x="319" y="279"/>
                  </a:cubicBezTo>
                  <a:cubicBezTo>
                    <a:pt x="319" y="279"/>
                    <a:pt x="319" y="279"/>
                    <a:pt x="319" y="279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7"/>
                    <a:pt x="320" y="277"/>
                    <a:pt x="320" y="277"/>
                  </a:cubicBezTo>
                  <a:cubicBezTo>
                    <a:pt x="320" y="276"/>
                    <a:pt x="320" y="276"/>
                    <a:pt x="320" y="276"/>
                  </a:cubicBezTo>
                  <a:cubicBezTo>
                    <a:pt x="320" y="276"/>
                    <a:pt x="320" y="276"/>
                    <a:pt x="320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7" y="277"/>
                    <a:pt x="317" y="277"/>
                    <a:pt x="317" y="277"/>
                  </a:cubicBezTo>
                  <a:cubicBezTo>
                    <a:pt x="317" y="277"/>
                    <a:pt x="317" y="277"/>
                    <a:pt x="317" y="277"/>
                  </a:cubicBezTo>
                  <a:cubicBezTo>
                    <a:pt x="316" y="277"/>
                    <a:pt x="316" y="277"/>
                    <a:pt x="316" y="277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5" y="279"/>
                    <a:pt x="315" y="279"/>
                    <a:pt x="315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80"/>
                    <a:pt x="314" y="280"/>
                    <a:pt x="314" y="280"/>
                  </a:cubicBezTo>
                  <a:close/>
                  <a:moveTo>
                    <a:pt x="285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8" y="288"/>
                    <a:pt x="288" y="288"/>
                    <a:pt x="288" y="288"/>
                  </a:cubicBezTo>
                  <a:cubicBezTo>
                    <a:pt x="289" y="288"/>
                    <a:pt x="289" y="288"/>
                    <a:pt x="289" y="288"/>
                  </a:cubicBezTo>
                  <a:cubicBezTo>
                    <a:pt x="290" y="288"/>
                    <a:pt x="290" y="288"/>
                    <a:pt x="290" y="288"/>
                  </a:cubicBezTo>
                  <a:cubicBezTo>
                    <a:pt x="290" y="289"/>
                    <a:pt x="290" y="289"/>
                    <a:pt x="290" y="289"/>
                  </a:cubicBezTo>
                  <a:cubicBezTo>
                    <a:pt x="291" y="289"/>
                    <a:pt x="291" y="289"/>
                    <a:pt x="291" y="289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92" y="288"/>
                    <a:pt x="292" y="288"/>
                    <a:pt x="292" y="288"/>
                  </a:cubicBezTo>
                  <a:cubicBezTo>
                    <a:pt x="292" y="288"/>
                    <a:pt x="292" y="288"/>
                    <a:pt x="292" y="288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1" y="287"/>
                    <a:pt x="291" y="287"/>
                    <a:pt x="291" y="287"/>
                  </a:cubicBezTo>
                  <a:cubicBezTo>
                    <a:pt x="290" y="286"/>
                    <a:pt x="290" y="286"/>
                    <a:pt x="290" y="286"/>
                  </a:cubicBezTo>
                  <a:cubicBezTo>
                    <a:pt x="289" y="286"/>
                    <a:pt x="289" y="286"/>
                    <a:pt x="289" y="286"/>
                  </a:cubicBezTo>
                  <a:cubicBezTo>
                    <a:pt x="289" y="286"/>
                    <a:pt x="289" y="286"/>
                    <a:pt x="289" y="286"/>
                  </a:cubicBezTo>
                  <a:cubicBezTo>
                    <a:pt x="288" y="285"/>
                    <a:pt x="288" y="285"/>
                    <a:pt x="288" y="285"/>
                  </a:cubicBezTo>
                  <a:cubicBezTo>
                    <a:pt x="287" y="285"/>
                    <a:pt x="287" y="285"/>
                    <a:pt x="287" y="285"/>
                  </a:cubicBezTo>
                  <a:cubicBezTo>
                    <a:pt x="286" y="284"/>
                    <a:pt x="286" y="284"/>
                    <a:pt x="286" y="284"/>
                  </a:cubicBezTo>
                  <a:cubicBezTo>
                    <a:pt x="284" y="284"/>
                    <a:pt x="284" y="284"/>
                    <a:pt x="284" y="284"/>
                  </a:cubicBezTo>
                  <a:cubicBezTo>
                    <a:pt x="283" y="284"/>
                    <a:pt x="283" y="284"/>
                    <a:pt x="283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3" y="285"/>
                    <a:pt x="283" y="285"/>
                    <a:pt x="283" y="285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5" y="286"/>
                    <a:pt x="285" y="286"/>
                    <a:pt x="285" y="286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5" y="287"/>
                    <a:pt x="285" y="287"/>
                    <a:pt x="285" y="287"/>
                  </a:cubicBezTo>
                  <a:close/>
                  <a:moveTo>
                    <a:pt x="286" y="305"/>
                  </a:moveTo>
                  <a:cubicBezTo>
                    <a:pt x="285" y="305"/>
                    <a:pt x="285" y="305"/>
                    <a:pt x="285" y="305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2" y="303"/>
                    <a:pt x="282" y="303"/>
                  </a:cubicBezTo>
                  <a:cubicBezTo>
                    <a:pt x="281" y="303"/>
                    <a:pt x="281" y="303"/>
                    <a:pt x="281" y="303"/>
                  </a:cubicBezTo>
                  <a:cubicBezTo>
                    <a:pt x="281" y="303"/>
                    <a:pt x="281" y="303"/>
                    <a:pt x="281" y="303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80" y="302"/>
                    <a:pt x="280" y="302"/>
                    <a:pt x="280" y="302"/>
                  </a:cubicBezTo>
                  <a:cubicBezTo>
                    <a:pt x="280" y="302"/>
                    <a:pt x="280" y="302"/>
                    <a:pt x="280" y="302"/>
                  </a:cubicBezTo>
                  <a:cubicBezTo>
                    <a:pt x="280" y="301"/>
                    <a:pt x="280" y="301"/>
                    <a:pt x="280" y="301"/>
                  </a:cubicBezTo>
                  <a:cubicBezTo>
                    <a:pt x="279" y="301"/>
                    <a:pt x="279" y="301"/>
                    <a:pt x="279" y="301"/>
                  </a:cubicBezTo>
                  <a:cubicBezTo>
                    <a:pt x="279" y="301"/>
                    <a:pt x="279" y="301"/>
                    <a:pt x="279" y="301"/>
                  </a:cubicBezTo>
                  <a:cubicBezTo>
                    <a:pt x="279" y="300"/>
                    <a:pt x="279" y="300"/>
                    <a:pt x="279" y="300"/>
                  </a:cubicBezTo>
                  <a:cubicBezTo>
                    <a:pt x="281" y="299"/>
                    <a:pt x="281" y="299"/>
                    <a:pt x="281" y="299"/>
                  </a:cubicBezTo>
                  <a:cubicBezTo>
                    <a:pt x="281" y="300"/>
                    <a:pt x="281" y="300"/>
                    <a:pt x="281" y="300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82" y="302"/>
                    <a:pt x="282" y="302"/>
                    <a:pt x="282" y="302"/>
                  </a:cubicBezTo>
                  <a:cubicBezTo>
                    <a:pt x="282" y="302"/>
                    <a:pt x="282" y="302"/>
                    <a:pt x="282" y="302"/>
                  </a:cubicBezTo>
                  <a:cubicBezTo>
                    <a:pt x="283" y="302"/>
                    <a:pt x="283" y="302"/>
                    <a:pt x="283" y="302"/>
                  </a:cubicBezTo>
                  <a:cubicBezTo>
                    <a:pt x="284" y="303"/>
                    <a:pt x="284" y="303"/>
                    <a:pt x="284" y="303"/>
                  </a:cubicBezTo>
                  <a:cubicBezTo>
                    <a:pt x="284" y="303"/>
                    <a:pt x="284" y="303"/>
                    <a:pt x="284" y="303"/>
                  </a:cubicBezTo>
                  <a:cubicBezTo>
                    <a:pt x="285" y="303"/>
                    <a:pt x="285" y="303"/>
                    <a:pt x="285" y="303"/>
                  </a:cubicBezTo>
                  <a:cubicBezTo>
                    <a:pt x="286" y="303"/>
                    <a:pt x="286" y="303"/>
                    <a:pt x="286" y="303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87" y="303"/>
                    <a:pt x="287" y="303"/>
                    <a:pt x="287" y="303"/>
                  </a:cubicBezTo>
                  <a:cubicBezTo>
                    <a:pt x="288" y="303"/>
                    <a:pt x="288" y="303"/>
                    <a:pt x="288" y="303"/>
                  </a:cubicBezTo>
                  <a:cubicBezTo>
                    <a:pt x="288" y="303"/>
                    <a:pt x="288" y="303"/>
                    <a:pt x="288" y="303"/>
                  </a:cubicBezTo>
                  <a:cubicBezTo>
                    <a:pt x="287" y="303"/>
                    <a:pt x="287" y="303"/>
                    <a:pt x="287" y="303"/>
                  </a:cubicBezTo>
                  <a:cubicBezTo>
                    <a:pt x="287" y="304"/>
                    <a:pt x="287" y="304"/>
                    <a:pt x="287" y="304"/>
                  </a:cubicBezTo>
                  <a:cubicBezTo>
                    <a:pt x="287" y="304"/>
                    <a:pt x="287" y="304"/>
                    <a:pt x="287" y="304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6" y="305"/>
                    <a:pt x="286" y="305"/>
                    <a:pt x="286" y="305"/>
                  </a:cubicBezTo>
                  <a:close/>
                  <a:moveTo>
                    <a:pt x="292" y="308"/>
                  </a:moveTo>
                  <a:cubicBezTo>
                    <a:pt x="292" y="308"/>
                    <a:pt x="292" y="308"/>
                    <a:pt x="292" y="308"/>
                  </a:cubicBezTo>
                  <a:cubicBezTo>
                    <a:pt x="290" y="307"/>
                    <a:pt x="290" y="307"/>
                    <a:pt x="290" y="307"/>
                  </a:cubicBezTo>
                  <a:cubicBezTo>
                    <a:pt x="290" y="306"/>
                    <a:pt x="290" y="306"/>
                    <a:pt x="290" y="306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3" y="303"/>
                    <a:pt x="293" y="303"/>
                    <a:pt x="293" y="303"/>
                  </a:cubicBezTo>
                  <a:cubicBezTo>
                    <a:pt x="293" y="302"/>
                    <a:pt x="293" y="302"/>
                    <a:pt x="293" y="302"/>
                  </a:cubicBezTo>
                  <a:cubicBezTo>
                    <a:pt x="293" y="302"/>
                    <a:pt x="293" y="302"/>
                    <a:pt x="293" y="302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295" y="300"/>
                    <a:pt x="295" y="300"/>
                    <a:pt x="295" y="300"/>
                  </a:cubicBezTo>
                  <a:cubicBezTo>
                    <a:pt x="296" y="300"/>
                    <a:pt x="296" y="300"/>
                    <a:pt x="296" y="300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5" y="301"/>
                    <a:pt x="295" y="301"/>
                    <a:pt x="295" y="301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6" y="302"/>
                    <a:pt x="296" y="302"/>
                    <a:pt x="296" y="302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294" y="304"/>
                    <a:pt x="294" y="304"/>
                    <a:pt x="294" y="304"/>
                  </a:cubicBezTo>
                  <a:cubicBezTo>
                    <a:pt x="295" y="304"/>
                    <a:pt x="295" y="304"/>
                    <a:pt x="295" y="304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5" y="305"/>
                    <a:pt x="295" y="305"/>
                    <a:pt x="295" y="305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6" y="304"/>
                    <a:pt x="296" y="304"/>
                    <a:pt x="296" y="304"/>
                  </a:cubicBezTo>
                  <a:cubicBezTo>
                    <a:pt x="297" y="304"/>
                    <a:pt x="297" y="304"/>
                    <a:pt x="297" y="304"/>
                  </a:cubicBezTo>
                  <a:cubicBezTo>
                    <a:pt x="298" y="305"/>
                    <a:pt x="298" y="305"/>
                    <a:pt x="298" y="305"/>
                  </a:cubicBezTo>
                  <a:cubicBezTo>
                    <a:pt x="298" y="306"/>
                    <a:pt x="298" y="306"/>
                    <a:pt x="298" y="306"/>
                  </a:cubicBezTo>
                  <a:cubicBezTo>
                    <a:pt x="298" y="306"/>
                    <a:pt x="298" y="306"/>
                    <a:pt x="298" y="306"/>
                  </a:cubicBezTo>
                  <a:cubicBezTo>
                    <a:pt x="297" y="306"/>
                    <a:pt x="297" y="306"/>
                    <a:pt x="297" y="306"/>
                  </a:cubicBezTo>
                  <a:cubicBezTo>
                    <a:pt x="297" y="306"/>
                    <a:pt x="297" y="306"/>
                    <a:pt x="297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7"/>
                    <a:pt x="294" y="307"/>
                    <a:pt x="294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2" y="308"/>
                    <a:pt x="292" y="308"/>
                    <a:pt x="292" y="308"/>
                  </a:cubicBezTo>
                  <a:cubicBezTo>
                    <a:pt x="292" y="308"/>
                    <a:pt x="292" y="308"/>
                    <a:pt x="292" y="308"/>
                  </a:cubicBezTo>
                  <a:close/>
                  <a:moveTo>
                    <a:pt x="224" y="260"/>
                  </a:moveTo>
                  <a:cubicBezTo>
                    <a:pt x="224" y="261"/>
                    <a:pt x="224" y="261"/>
                    <a:pt x="224" y="261"/>
                  </a:cubicBezTo>
                  <a:cubicBezTo>
                    <a:pt x="224" y="261"/>
                    <a:pt x="224" y="261"/>
                    <a:pt x="224" y="261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59"/>
                    <a:pt x="224" y="259"/>
                    <a:pt x="224" y="259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60"/>
                    <a:pt x="224" y="260"/>
                    <a:pt x="224" y="260"/>
                  </a:cubicBezTo>
                  <a:close/>
                  <a:moveTo>
                    <a:pt x="223" y="269"/>
                  </a:moveTo>
                  <a:cubicBezTo>
                    <a:pt x="224" y="268"/>
                    <a:pt x="224" y="268"/>
                    <a:pt x="224" y="268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24" y="269"/>
                    <a:pt x="224" y="269"/>
                    <a:pt x="224" y="269"/>
                  </a:cubicBezTo>
                  <a:cubicBezTo>
                    <a:pt x="223" y="269"/>
                    <a:pt x="223" y="269"/>
                    <a:pt x="223" y="269"/>
                  </a:cubicBezTo>
                  <a:close/>
                  <a:moveTo>
                    <a:pt x="215" y="262"/>
                  </a:moveTo>
                  <a:cubicBezTo>
                    <a:pt x="216" y="261"/>
                    <a:pt x="216" y="261"/>
                    <a:pt x="216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8" y="261"/>
                    <a:pt x="218" y="261"/>
                    <a:pt x="218" y="261"/>
                  </a:cubicBezTo>
                  <a:cubicBezTo>
                    <a:pt x="218" y="261"/>
                    <a:pt x="218" y="261"/>
                    <a:pt x="218" y="261"/>
                  </a:cubicBezTo>
                  <a:cubicBezTo>
                    <a:pt x="219" y="261"/>
                    <a:pt x="219" y="261"/>
                    <a:pt x="219" y="261"/>
                  </a:cubicBezTo>
                  <a:cubicBezTo>
                    <a:pt x="220" y="262"/>
                    <a:pt x="220" y="262"/>
                    <a:pt x="220" y="262"/>
                  </a:cubicBezTo>
                  <a:cubicBezTo>
                    <a:pt x="220" y="262"/>
                    <a:pt x="220" y="262"/>
                    <a:pt x="220" y="262"/>
                  </a:cubicBezTo>
                  <a:cubicBezTo>
                    <a:pt x="220" y="263"/>
                    <a:pt x="220" y="263"/>
                    <a:pt x="220" y="263"/>
                  </a:cubicBezTo>
                  <a:cubicBezTo>
                    <a:pt x="220" y="263"/>
                    <a:pt x="220" y="263"/>
                    <a:pt x="220" y="263"/>
                  </a:cubicBezTo>
                  <a:cubicBezTo>
                    <a:pt x="218" y="263"/>
                    <a:pt x="218" y="263"/>
                    <a:pt x="218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6" y="263"/>
                    <a:pt x="216" y="263"/>
                    <a:pt x="216" y="263"/>
                  </a:cubicBezTo>
                  <a:cubicBezTo>
                    <a:pt x="216" y="263"/>
                    <a:pt x="216" y="263"/>
                    <a:pt x="216" y="263"/>
                  </a:cubicBezTo>
                  <a:cubicBezTo>
                    <a:pt x="215" y="263"/>
                    <a:pt x="215" y="263"/>
                    <a:pt x="215" y="263"/>
                  </a:cubicBezTo>
                  <a:cubicBezTo>
                    <a:pt x="215" y="262"/>
                    <a:pt x="215" y="262"/>
                    <a:pt x="215" y="262"/>
                  </a:cubicBezTo>
                  <a:close/>
                  <a:moveTo>
                    <a:pt x="34" y="266"/>
                  </a:moveTo>
                  <a:cubicBezTo>
                    <a:pt x="35" y="266"/>
                    <a:pt x="35" y="266"/>
                    <a:pt x="35" y="266"/>
                  </a:cubicBezTo>
                  <a:cubicBezTo>
                    <a:pt x="35" y="267"/>
                    <a:pt x="35" y="267"/>
                    <a:pt x="35" y="267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4" y="267"/>
                    <a:pt x="34" y="267"/>
                    <a:pt x="34" y="267"/>
                  </a:cubicBezTo>
                  <a:cubicBezTo>
                    <a:pt x="34" y="266"/>
                    <a:pt x="34" y="266"/>
                    <a:pt x="34" y="266"/>
                  </a:cubicBezTo>
                  <a:close/>
                  <a:moveTo>
                    <a:pt x="32" y="264"/>
                  </a:moveTo>
                  <a:cubicBezTo>
                    <a:pt x="32" y="263"/>
                    <a:pt x="32" y="263"/>
                    <a:pt x="32" y="263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2" y="264"/>
                    <a:pt x="32" y="264"/>
                    <a:pt x="32" y="264"/>
                  </a:cubicBezTo>
                  <a:close/>
                  <a:moveTo>
                    <a:pt x="27" y="260"/>
                  </a:moveTo>
                  <a:cubicBezTo>
                    <a:pt x="28" y="260"/>
                    <a:pt x="28" y="260"/>
                    <a:pt x="28" y="260"/>
                  </a:cubicBezTo>
                  <a:cubicBezTo>
                    <a:pt x="28" y="260"/>
                    <a:pt x="28" y="260"/>
                    <a:pt x="28" y="260"/>
                  </a:cubicBezTo>
                  <a:cubicBezTo>
                    <a:pt x="27" y="260"/>
                    <a:pt x="27" y="260"/>
                    <a:pt x="27" y="260"/>
                  </a:cubicBezTo>
                  <a:close/>
                  <a:moveTo>
                    <a:pt x="20" y="257"/>
                  </a:moveTo>
                  <a:cubicBezTo>
                    <a:pt x="20" y="258"/>
                    <a:pt x="20" y="258"/>
                    <a:pt x="20" y="258"/>
                  </a:cubicBezTo>
                  <a:cubicBezTo>
                    <a:pt x="21" y="258"/>
                    <a:pt x="21" y="258"/>
                    <a:pt x="21" y="258"/>
                  </a:cubicBezTo>
                  <a:cubicBezTo>
                    <a:pt x="21" y="259"/>
                    <a:pt x="21" y="259"/>
                    <a:pt x="21" y="259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2" y="263"/>
                    <a:pt x="22" y="263"/>
                    <a:pt x="22" y="263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5" y="263"/>
                    <a:pt x="25" y="263"/>
                    <a:pt x="25" y="263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5" y="267"/>
                    <a:pt x="25" y="267"/>
                    <a:pt x="25" y="267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7" y="267"/>
                    <a:pt x="27" y="267"/>
                    <a:pt x="27" y="267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28" y="270"/>
                    <a:pt x="28" y="270"/>
                    <a:pt x="28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30" y="270"/>
                    <a:pt x="30" y="270"/>
                    <a:pt x="30" y="270"/>
                  </a:cubicBezTo>
                  <a:cubicBezTo>
                    <a:pt x="31" y="270"/>
                    <a:pt x="31" y="270"/>
                    <a:pt x="31" y="270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31" y="273"/>
                    <a:pt x="31" y="273"/>
                    <a:pt x="31" y="273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6" y="272"/>
                    <a:pt x="36" y="272"/>
                    <a:pt x="36" y="272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35" y="269"/>
                    <a:pt x="35" y="269"/>
                    <a:pt x="35" y="269"/>
                  </a:cubicBezTo>
                  <a:cubicBezTo>
                    <a:pt x="33" y="267"/>
                    <a:pt x="33" y="267"/>
                    <a:pt x="33" y="267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1" y="264"/>
                    <a:pt x="31" y="264"/>
                    <a:pt x="31" y="264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28" y="261"/>
                    <a:pt x="28" y="261"/>
                    <a:pt x="28" y="261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24" y="259"/>
                    <a:pt x="24" y="259"/>
                    <a:pt x="24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3" y="258"/>
                    <a:pt x="23" y="258"/>
                    <a:pt x="23" y="258"/>
                  </a:cubicBezTo>
                  <a:cubicBezTo>
                    <a:pt x="22" y="257"/>
                    <a:pt x="22" y="257"/>
                    <a:pt x="22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0" y="257"/>
                    <a:pt x="20" y="257"/>
                    <a:pt x="20" y="257"/>
                  </a:cubicBezTo>
                  <a:close/>
                  <a:moveTo>
                    <a:pt x="28" y="259"/>
                  </a:moveTo>
                  <a:cubicBezTo>
                    <a:pt x="28" y="259"/>
                    <a:pt x="28" y="259"/>
                    <a:pt x="28" y="259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28" y="259"/>
                    <a:pt x="28" y="259"/>
                    <a:pt x="28" y="259"/>
                  </a:cubicBezTo>
                  <a:close/>
                  <a:moveTo>
                    <a:pt x="27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7" y="258"/>
                    <a:pt x="27" y="258"/>
                    <a:pt x="27" y="258"/>
                  </a:cubicBezTo>
                  <a:close/>
                  <a:moveTo>
                    <a:pt x="22" y="240"/>
                  </a:moveTo>
                  <a:cubicBezTo>
                    <a:pt x="22" y="241"/>
                    <a:pt x="22" y="241"/>
                    <a:pt x="22" y="241"/>
                  </a:cubicBezTo>
                  <a:cubicBezTo>
                    <a:pt x="22" y="241"/>
                    <a:pt x="22" y="241"/>
                    <a:pt x="22" y="241"/>
                  </a:cubicBezTo>
                  <a:cubicBezTo>
                    <a:pt x="22" y="240"/>
                    <a:pt x="22" y="240"/>
                    <a:pt x="22" y="240"/>
                  </a:cubicBezTo>
                  <a:close/>
                  <a:moveTo>
                    <a:pt x="24" y="249"/>
                  </a:moveTo>
                  <a:cubicBezTo>
                    <a:pt x="24" y="248"/>
                    <a:pt x="24" y="248"/>
                    <a:pt x="24" y="248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49"/>
                    <a:pt x="24" y="249"/>
                    <a:pt x="24" y="249"/>
                  </a:cubicBezTo>
                  <a:close/>
                  <a:moveTo>
                    <a:pt x="24" y="251"/>
                  </a:moveTo>
                  <a:cubicBezTo>
                    <a:pt x="23" y="252"/>
                    <a:pt x="23" y="252"/>
                    <a:pt x="23" y="252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4" y="251"/>
                    <a:pt x="24" y="251"/>
                    <a:pt x="24" y="251"/>
                  </a:cubicBezTo>
                  <a:close/>
                  <a:moveTo>
                    <a:pt x="25" y="250"/>
                  </a:moveTo>
                  <a:cubicBezTo>
                    <a:pt x="25" y="249"/>
                    <a:pt x="25" y="249"/>
                    <a:pt x="25" y="249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5" y="250"/>
                    <a:pt x="25" y="250"/>
                  </a:cubicBezTo>
                  <a:close/>
                  <a:moveTo>
                    <a:pt x="26" y="249"/>
                  </a:moveTo>
                  <a:cubicBezTo>
                    <a:pt x="27" y="248"/>
                    <a:pt x="27" y="248"/>
                    <a:pt x="27" y="248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6" y="249"/>
                    <a:pt x="26" y="249"/>
                    <a:pt x="26" y="249"/>
                  </a:cubicBezTo>
                  <a:cubicBezTo>
                    <a:pt x="26" y="249"/>
                    <a:pt x="26" y="249"/>
                    <a:pt x="26" y="249"/>
                  </a:cubicBezTo>
                  <a:close/>
                  <a:moveTo>
                    <a:pt x="25" y="245"/>
                  </a:moveTo>
                  <a:cubicBezTo>
                    <a:pt x="25" y="244"/>
                    <a:pt x="25" y="244"/>
                    <a:pt x="25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25" y="245"/>
                    <a:pt x="25" y="245"/>
                    <a:pt x="25" y="245"/>
                  </a:cubicBezTo>
                  <a:close/>
                  <a:moveTo>
                    <a:pt x="23" y="245"/>
                  </a:moveTo>
                  <a:cubicBezTo>
                    <a:pt x="24" y="245"/>
                    <a:pt x="24" y="245"/>
                    <a:pt x="24" y="245"/>
                  </a:cubicBezTo>
                  <a:cubicBezTo>
                    <a:pt x="24" y="245"/>
                    <a:pt x="24" y="245"/>
                    <a:pt x="24" y="245"/>
                  </a:cubicBezTo>
                  <a:cubicBezTo>
                    <a:pt x="24" y="244"/>
                    <a:pt x="24" y="244"/>
                    <a:pt x="24" y="244"/>
                  </a:cubicBezTo>
                  <a:cubicBezTo>
                    <a:pt x="23" y="245"/>
                    <a:pt x="23" y="245"/>
                    <a:pt x="23" y="245"/>
                  </a:cubicBezTo>
                  <a:close/>
                  <a:moveTo>
                    <a:pt x="22" y="243"/>
                  </a:moveTo>
                  <a:cubicBezTo>
                    <a:pt x="22" y="244"/>
                    <a:pt x="22" y="244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3" y="244"/>
                    <a:pt x="23" y="244"/>
                    <a:pt x="23" y="244"/>
                  </a:cubicBezTo>
                  <a:cubicBezTo>
                    <a:pt x="22" y="243"/>
                    <a:pt x="22" y="243"/>
                    <a:pt x="22" y="243"/>
                  </a:cubicBezTo>
                  <a:cubicBezTo>
                    <a:pt x="22" y="243"/>
                    <a:pt x="22" y="243"/>
                    <a:pt x="22" y="243"/>
                  </a:cubicBezTo>
                  <a:close/>
                  <a:moveTo>
                    <a:pt x="23" y="242"/>
                  </a:moveTo>
                  <a:cubicBezTo>
                    <a:pt x="23" y="242"/>
                    <a:pt x="23" y="242"/>
                    <a:pt x="23" y="242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4" y="244"/>
                    <a:pt x="24" y="244"/>
                    <a:pt x="24" y="244"/>
                  </a:cubicBezTo>
                  <a:cubicBezTo>
                    <a:pt x="25" y="243"/>
                    <a:pt x="25" y="243"/>
                    <a:pt x="25" y="243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2"/>
                    <a:pt x="23" y="242"/>
                    <a:pt x="23" y="242"/>
                  </a:cubicBezTo>
                  <a:close/>
                  <a:moveTo>
                    <a:pt x="23" y="240"/>
                  </a:moveTo>
                  <a:cubicBezTo>
                    <a:pt x="23" y="241"/>
                    <a:pt x="23" y="241"/>
                    <a:pt x="23" y="241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lose/>
                  <a:moveTo>
                    <a:pt x="24" y="239"/>
                  </a:moveTo>
                  <a:cubicBezTo>
                    <a:pt x="25" y="238"/>
                    <a:pt x="25" y="238"/>
                    <a:pt x="25" y="238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5" y="238"/>
                    <a:pt x="25" y="238"/>
                    <a:pt x="25" y="238"/>
                  </a:cubicBezTo>
                  <a:cubicBezTo>
                    <a:pt x="24" y="239"/>
                    <a:pt x="24" y="239"/>
                    <a:pt x="24" y="239"/>
                  </a:cubicBezTo>
                  <a:close/>
                  <a:moveTo>
                    <a:pt x="19" y="236"/>
                  </a:moveTo>
                  <a:cubicBezTo>
                    <a:pt x="21" y="238"/>
                    <a:pt x="21" y="238"/>
                    <a:pt x="21" y="238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19" y="238"/>
                    <a:pt x="19" y="238"/>
                    <a:pt x="19" y="238"/>
                  </a:cubicBezTo>
                  <a:cubicBezTo>
                    <a:pt x="19" y="237"/>
                    <a:pt x="19" y="237"/>
                    <a:pt x="19" y="237"/>
                  </a:cubicBezTo>
                  <a:cubicBezTo>
                    <a:pt x="19" y="237"/>
                    <a:pt x="19" y="236"/>
                    <a:pt x="19" y="236"/>
                  </a:cubicBezTo>
                  <a:close/>
                  <a:moveTo>
                    <a:pt x="21" y="236"/>
                  </a:moveTo>
                  <a:cubicBezTo>
                    <a:pt x="21" y="237"/>
                    <a:pt x="21" y="237"/>
                    <a:pt x="21" y="237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9"/>
                    <a:pt x="22" y="239"/>
                    <a:pt x="22" y="239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6"/>
                    <a:pt x="21" y="236"/>
                    <a:pt x="21" y="236"/>
                  </a:cubicBezTo>
                  <a:close/>
                  <a:moveTo>
                    <a:pt x="19" y="235"/>
                  </a:moveTo>
                  <a:cubicBezTo>
                    <a:pt x="20" y="235"/>
                    <a:pt x="20" y="235"/>
                    <a:pt x="20" y="235"/>
                  </a:cubicBezTo>
                  <a:cubicBezTo>
                    <a:pt x="20" y="235"/>
                    <a:pt x="20" y="235"/>
                    <a:pt x="20" y="235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9" y="234"/>
                    <a:pt x="19" y="234"/>
                    <a:pt x="19" y="234"/>
                  </a:cubicBezTo>
                  <a:cubicBezTo>
                    <a:pt x="19" y="235"/>
                    <a:pt x="19" y="235"/>
                    <a:pt x="19" y="235"/>
                  </a:cubicBezTo>
                  <a:close/>
                  <a:moveTo>
                    <a:pt x="10" y="235"/>
                  </a:moveTo>
                  <a:cubicBezTo>
                    <a:pt x="9" y="234"/>
                    <a:pt x="9" y="234"/>
                    <a:pt x="9" y="234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3" y="239"/>
                    <a:pt x="13" y="239"/>
                    <a:pt x="13" y="239"/>
                  </a:cubicBezTo>
                  <a:cubicBezTo>
                    <a:pt x="13" y="240"/>
                    <a:pt x="13" y="240"/>
                    <a:pt x="13" y="240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1" y="242"/>
                    <a:pt x="11" y="242"/>
                    <a:pt x="11" y="242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9" y="240"/>
                    <a:pt x="9" y="240"/>
                    <a:pt x="9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6"/>
                    <a:pt x="9" y="236"/>
                    <a:pt x="9" y="236"/>
                  </a:cubicBezTo>
                  <a:cubicBezTo>
                    <a:pt x="10" y="235"/>
                    <a:pt x="10" y="235"/>
                    <a:pt x="10" y="235"/>
                  </a:cubicBezTo>
                  <a:close/>
                  <a:moveTo>
                    <a:pt x="20" y="231"/>
                  </a:moveTo>
                  <a:cubicBezTo>
                    <a:pt x="20" y="230"/>
                    <a:pt x="20" y="230"/>
                    <a:pt x="20" y="230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0" y="231"/>
                    <a:pt x="20" y="231"/>
                    <a:pt x="20" y="231"/>
                  </a:cubicBezTo>
                  <a:close/>
                  <a:moveTo>
                    <a:pt x="111" y="109"/>
                  </a:moveTo>
                  <a:cubicBezTo>
                    <a:pt x="111" y="109"/>
                    <a:pt x="111" y="109"/>
                    <a:pt x="111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9"/>
                    <a:pt x="111" y="109"/>
                    <a:pt x="111" y="109"/>
                  </a:cubicBezTo>
                  <a:close/>
                  <a:moveTo>
                    <a:pt x="102" y="101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2" y="101"/>
                    <a:pt x="102" y="101"/>
                    <a:pt x="102" y="101"/>
                  </a:cubicBezTo>
                  <a:close/>
                  <a:moveTo>
                    <a:pt x="71" y="103"/>
                  </a:moveTo>
                  <a:cubicBezTo>
                    <a:pt x="71" y="104"/>
                    <a:pt x="71" y="104"/>
                    <a:pt x="71" y="104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1" y="103"/>
                    <a:pt x="71" y="103"/>
                  </a:cubicBezTo>
                  <a:close/>
                  <a:moveTo>
                    <a:pt x="71" y="105"/>
                  </a:move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lose/>
                  <a:moveTo>
                    <a:pt x="69" y="107"/>
                  </a:moveTo>
                  <a:cubicBezTo>
                    <a:pt x="69" y="108"/>
                    <a:pt x="69" y="108"/>
                    <a:pt x="69" y="108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lose/>
                  <a:moveTo>
                    <a:pt x="66" y="110"/>
                  </a:moveTo>
                  <a:cubicBezTo>
                    <a:pt x="66" y="109"/>
                    <a:pt x="66" y="109"/>
                    <a:pt x="66" y="109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10"/>
                    <a:pt x="66" y="110"/>
                  </a:cubicBezTo>
                  <a:close/>
                  <a:moveTo>
                    <a:pt x="66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10"/>
                    <a:pt x="66" y="110"/>
                    <a:pt x="66" y="110"/>
                  </a:cubicBezTo>
                  <a:close/>
                  <a:moveTo>
                    <a:pt x="68" y="114"/>
                  </a:moveTo>
                  <a:cubicBezTo>
                    <a:pt x="68" y="114"/>
                    <a:pt x="68" y="114"/>
                    <a:pt x="68" y="114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8" y="114"/>
                    <a:pt x="68" y="114"/>
                    <a:pt x="68" y="114"/>
                  </a:cubicBezTo>
                  <a:close/>
                  <a:moveTo>
                    <a:pt x="58" y="100"/>
                  </a:moveTo>
                  <a:cubicBezTo>
                    <a:pt x="58" y="101"/>
                    <a:pt x="58" y="101"/>
                    <a:pt x="58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100"/>
                    <a:pt x="58" y="100"/>
                    <a:pt x="58" y="100"/>
                  </a:cubicBezTo>
                  <a:close/>
                  <a:moveTo>
                    <a:pt x="39" y="271"/>
                  </a:moveTo>
                  <a:cubicBezTo>
                    <a:pt x="39" y="271"/>
                    <a:pt x="39" y="271"/>
                    <a:pt x="39" y="271"/>
                  </a:cubicBezTo>
                  <a:cubicBezTo>
                    <a:pt x="38" y="271"/>
                    <a:pt x="38" y="271"/>
                    <a:pt x="38" y="271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7" y="268"/>
                    <a:pt x="37" y="268"/>
                    <a:pt x="37" y="268"/>
                  </a:cubicBezTo>
                  <a:cubicBezTo>
                    <a:pt x="36" y="267"/>
                    <a:pt x="36" y="267"/>
                    <a:pt x="36" y="267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5" y="266"/>
                    <a:pt x="35" y="266"/>
                    <a:pt x="35" y="266"/>
                  </a:cubicBezTo>
                  <a:cubicBezTo>
                    <a:pt x="34" y="265"/>
                    <a:pt x="34" y="265"/>
                    <a:pt x="34" y="265"/>
                  </a:cubicBezTo>
                  <a:cubicBezTo>
                    <a:pt x="34" y="264"/>
                    <a:pt x="34" y="264"/>
                    <a:pt x="34" y="264"/>
                  </a:cubicBezTo>
                  <a:cubicBezTo>
                    <a:pt x="34" y="264"/>
                    <a:pt x="34" y="264"/>
                    <a:pt x="34" y="264"/>
                  </a:cubicBezTo>
                  <a:cubicBezTo>
                    <a:pt x="35" y="263"/>
                    <a:pt x="35" y="263"/>
                    <a:pt x="35" y="263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6" y="261"/>
                    <a:pt x="36" y="261"/>
                    <a:pt x="36" y="261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5" y="260"/>
                    <a:pt x="35" y="260"/>
                    <a:pt x="35" y="260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30" y="260"/>
                    <a:pt x="30" y="260"/>
                    <a:pt x="30" y="260"/>
                  </a:cubicBezTo>
                  <a:cubicBezTo>
                    <a:pt x="30" y="261"/>
                    <a:pt x="30" y="261"/>
                    <a:pt x="30" y="261"/>
                  </a:cubicBezTo>
                  <a:cubicBezTo>
                    <a:pt x="29" y="260"/>
                    <a:pt x="29" y="260"/>
                    <a:pt x="29" y="260"/>
                  </a:cubicBezTo>
                  <a:cubicBezTo>
                    <a:pt x="29" y="260"/>
                    <a:pt x="29" y="260"/>
                    <a:pt x="29" y="260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2" y="258"/>
                    <a:pt x="32" y="258"/>
                    <a:pt x="32" y="258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8"/>
                    <a:pt x="30" y="258"/>
                    <a:pt x="30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57"/>
                    <a:pt x="28" y="257"/>
                    <a:pt x="28" y="257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4" y="254"/>
                    <a:pt x="24" y="254"/>
                    <a:pt x="24" y="254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8" y="252"/>
                    <a:pt x="28" y="252"/>
                    <a:pt x="28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30" y="252"/>
                    <a:pt x="30" y="252"/>
                    <a:pt x="30" y="252"/>
                  </a:cubicBezTo>
                  <a:cubicBezTo>
                    <a:pt x="28" y="252"/>
                    <a:pt x="28" y="252"/>
                    <a:pt x="28" y="252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7" y="250"/>
                    <a:pt x="27" y="250"/>
                    <a:pt x="27" y="250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9"/>
                    <a:pt x="30" y="249"/>
                    <a:pt x="30" y="249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6"/>
                    <a:pt x="24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7" y="244"/>
                    <a:pt x="27" y="244"/>
                    <a:pt x="27" y="244"/>
                  </a:cubicBezTo>
                  <a:cubicBezTo>
                    <a:pt x="27" y="244"/>
                    <a:pt x="27" y="244"/>
                    <a:pt x="27" y="244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6" y="243"/>
                    <a:pt x="26" y="243"/>
                    <a:pt x="26" y="243"/>
                  </a:cubicBezTo>
                  <a:cubicBezTo>
                    <a:pt x="26" y="243"/>
                    <a:pt x="26" y="243"/>
                    <a:pt x="26" y="243"/>
                  </a:cubicBezTo>
                  <a:cubicBezTo>
                    <a:pt x="26" y="241"/>
                    <a:pt x="26" y="241"/>
                    <a:pt x="26" y="241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7" y="239"/>
                    <a:pt x="27" y="239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29" y="239"/>
                    <a:pt x="29" y="239"/>
                    <a:pt x="29" y="239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7" y="239"/>
                    <a:pt x="27" y="239"/>
                    <a:pt x="27" y="239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8" y="236"/>
                    <a:pt x="28" y="236"/>
                    <a:pt x="28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34"/>
                    <a:pt x="22" y="234"/>
                    <a:pt x="22" y="234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3" y="230"/>
                    <a:pt x="23" y="230"/>
                    <a:pt x="23" y="230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6" y="229"/>
                    <a:pt x="26" y="229"/>
                    <a:pt x="26" y="229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7" y="226"/>
                    <a:pt x="27" y="226"/>
                    <a:pt x="27" y="226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6"/>
                    <a:pt x="27" y="226"/>
                    <a:pt x="27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27" y="223"/>
                    <a:pt x="27" y="223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19"/>
                    <a:pt x="27" y="219"/>
                    <a:pt x="27" y="219"/>
                  </a:cubicBezTo>
                  <a:cubicBezTo>
                    <a:pt x="27" y="219"/>
                    <a:pt x="27" y="219"/>
                    <a:pt x="27" y="219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5" y="217"/>
                    <a:pt x="25" y="217"/>
                    <a:pt x="25" y="217"/>
                  </a:cubicBezTo>
                  <a:cubicBezTo>
                    <a:pt x="25" y="216"/>
                    <a:pt x="25" y="216"/>
                    <a:pt x="25" y="216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3" y="215"/>
                    <a:pt x="23" y="215"/>
                    <a:pt x="23" y="215"/>
                  </a:cubicBezTo>
                  <a:cubicBezTo>
                    <a:pt x="23" y="215"/>
                    <a:pt x="23" y="215"/>
                    <a:pt x="23" y="215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1"/>
                    <a:pt x="22" y="211"/>
                    <a:pt x="22" y="211"/>
                  </a:cubicBezTo>
                  <a:cubicBezTo>
                    <a:pt x="23" y="211"/>
                    <a:pt x="23" y="211"/>
                    <a:pt x="23" y="211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7" y="184"/>
                    <a:pt x="7" y="184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3" y="109"/>
                    <a:pt x="83" y="109"/>
                    <a:pt x="83" y="109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5"/>
                    <a:pt x="100" y="105"/>
                    <a:pt x="100" y="105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0" y="117"/>
                    <a:pt x="120" y="117"/>
                    <a:pt x="120" y="117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2"/>
                    <a:pt x="139" y="132"/>
                    <a:pt x="139" y="132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4" y="135"/>
                    <a:pt x="134" y="135"/>
                    <a:pt x="134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2"/>
                    <a:pt x="144" y="142"/>
                    <a:pt x="144" y="142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4" y="144"/>
                    <a:pt x="154" y="144"/>
                    <a:pt x="154" y="144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60" y="142"/>
                    <a:pt x="160" y="142"/>
                    <a:pt x="160" y="142"/>
                  </a:cubicBezTo>
                  <a:cubicBezTo>
                    <a:pt x="160" y="142"/>
                    <a:pt x="160" y="142"/>
                    <a:pt x="160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163" y="141"/>
                    <a:pt x="163" y="141"/>
                    <a:pt x="163" y="141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7" y="139"/>
                    <a:pt x="167" y="139"/>
                    <a:pt x="167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70" y="138"/>
                    <a:pt x="170" y="138"/>
                    <a:pt x="170" y="138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2" y="136"/>
                    <a:pt x="162" y="136"/>
                    <a:pt x="162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70" y="135"/>
                    <a:pt x="170" y="135"/>
                    <a:pt x="170" y="135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0" y="138"/>
                    <a:pt x="170" y="138"/>
                    <a:pt x="170" y="138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5" y="144"/>
                    <a:pt x="175" y="144"/>
                    <a:pt x="175" y="144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79" y="149"/>
                    <a:pt x="179" y="149"/>
                    <a:pt x="179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3" y="149"/>
                    <a:pt x="183" y="149"/>
                    <a:pt x="183" y="149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5" y="149"/>
                    <a:pt x="185" y="149"/>
                    <a:pt x="185" y="149"/>
                  </a:cubicBezTo>
                  <a:cubicBezTo>
                    <a:pt x="187" y="149"/>
                    <a:pt x="187" y="149"/>
                    <a:pt x="187" y="149"/>
                  </a:cubicBezTo>
                  <a:cubicBezTo>
                    <a:pt x="188" y="150"/>
                    <a:pt x="188" y="150"/>
                    <a:pt x="188" y="150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49"/>
                    <a:pt x="192" y="149"/>
                    <a:pt x="192" y="149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2" y="147"/>
                    <a:pt x="192" y="147"/>
                    <a:pt x="192" y="147"/>
                  </a:cubicBezTo>
                  <a:cubicBezTo>
                    <a:pt x="192" y="147"/>
                    <a:pt x="192" y="147"/>
                    <a:pt x="192" y="147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4" y="151"/>
                    <a:pt x="194" y="151"/>
                    <a:pt x="194" y="151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195" y="152"/>
                    <a:pt x="195" y="152"/>
                    <a:pt x="195" y="152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195" y="150"/>
                    <a:pt x="195" y="150"/>
                    <a:pt x="195" y="150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6"/>
                    <a:pt x="194" y="146"/>
                    <a:pt x="194" y="146"/>
                  </a:cubicBezTo>
                  <a:cubicBezTo>
                    <a:pt x="194" y="146"/>
                    <a:pt x="194" y="146"/>
                    <a:pt x="194" y="14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194" y="144"/>
                    <a:pt x="194" y="144"/>
                    <a:pt x="194" y="144"/>
                  </a:cubicBezTo>
                  <a:cubicBezTo>
                    <a:pt x="195" y="144"/>
                    <a:pt x="195" y="144"/>
                    <a:pt x="195" y="144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5" y="146"/>
                    <a:pt x="195" y="146"/>
                    <a:pt x="195" y="146"/>
                  </a:cubicBezTo>
                  <a:cubicBezTo>
                    <a:pt x="196" y="146"/>
                    <a:pt x="196" y="146"/>
                    <a:pt x="196" y="146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8" y="146"/>
                    <a:pt x="198" y="146"/>
                    <a:pt x="198" y="146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8"/>
                    <a:pt x="199" y="148"/>
                    <a:pt x="199" y="148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2" y="150"/>
                    <a:pt x="202" y="150"/>
                    <a:pt x="202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0" y="155"/>
                    <a:pt x="200" y="155"/>
                    <a:pt x="200" y="155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6" y="158"/>
                    <a:pt x="196" y="158"/>
                    <a:pt x="196" y="158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1" y="158"/>
                    <a:pt x="201" y="158"/>
                    <a:pt x="201" y="158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04" y="156"/>
                    <a:pt x="204" y="156"/>
                    <a:pt x="204" y="156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2" y="152"/>
                    <a:pt x="202" y="152"/>
                    <a:pt x="202" y="152"/>
                  </a:cubicBezTo>
                  <a:cubicBezTo>
                    <a:pt x="203" y="151"/>
                    <a:pt x="203" y="151"/>
                    <a:pt x="203" y="151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209" y="149"/>
                    <a:pt x="209" y="149"/>
                    <a:pt x="209" y="149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2" y="143"/>
                    <a:pt x="212" y="143"/>
                    <a:pt x="212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4"/>
                    <a:pt x="210" y="144"/>
                    <a:pt x="210" y="144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1" y="142"/>
                    <a:pt x="211" y="142"/>
                    <a:pt x="211" y="142"/>
                  </a:cubicBezTo>
                  <a:cubicBezTo>
                    <a:pt x="211" y="142"/>
                    <a:pt x="211" y="142"/>
                    <a:pt x="211" y="142"/>
                  </a:cubicBezTo>
                  <a:cubicBezTo>
                    <a:pt x="212" y="142"/>
                    <a:pt x="212" y="142"/>
                    <a:pt x="212" y="142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4" y="139"/>
                    <a:pt x="214" y="139"/>
                    <a:pt x="214" y="139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4" y="141"/>
                    <a:pt x="214" y="141"/>
                    <a:pt x="214" y="141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4" y="138"/>
                    <a:pt x="214" y="138"/>
                    <a:pt x="214" y="138"/>
                  </a:cubicBezTo>
                  <a:cubicBezTo>
                    <a:pt x="213" y="138"/>
                    <a:pt x="213" y="138"/>
                    <a:pt x="213" y="138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3" y="136"/>
                    <a:pt x="213" y="136"/>
                    <a:pt x="213" y="136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09" y="134"/>
                    <a:pt x="209" y="134"/>
                    <a:pt x="209" y="134"/>
                  </a:cubicBezTo>
                  <a:cubicBezTo>
                    <a:pt x="209" y="134"/>
                    <a:pt x="209" y="134"/>
                    <a:pt x="209" y="134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1" y="128"/>
                    <a:pt x="211" y="128"/>
                    <a:pt x="211" y="128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3" y="127"/>
                    <a:pt x="213" y="127"/>
                    <a:pt x="213" y="127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1" y="125"/>
                    <a:pt x="211" y="125"/>
                    <a:pt x="211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1"/>
                    <a:pt x="218" y="121"/>
                    <a:pt x="218" y="121"/>
                  </a:cubicBezTo>
                  <a:cubicBezTo>
                    <a:pt x="218" y="120"/>
                    <a:pt x="218" y="120"/>
                    <a:pt x="218" y="120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9" y="117"/>
                    <a:pt x="219" y="117"/>
                    <a:pt x="219" y="117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6" y="118"/>
                    <a:pt x="226" y="118"/>
                    <a:pt x="226" y="11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20"/>
                    <a:pt x="225" y="120"/>
                    <a:pt x="225" y="120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24" y="127"/>
                    <a:pt x="224" y="127"/>
                    <a:pt x="224" y="127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5" y="134"/>
                    <a:pt x="225" y="134"/>
                    <a:pt x="225" y="134"/>
                  </a:cubicBezTo>
                  <a:cubicBezTo>
                    <a:pt x="224" y="134"/>
                    <a:pt x="224" y="134"/>
                    <a:pt x="224" y="134"/>
                  </a:cubicBezTo>
                  <a:cubicBezTo>
                    <a:pt x="224" y="133"/>
                    <a:pt x="224" y="133"/>
                    <a:pt x="224" y="133"/>
                  </a:cubicBezTo>
                  <a:cubicBezTo>
                    <a:pt x="224" y="133"/>
                    <a:pt x="224" y="133"/>
                    <a:pt x="224" y="133"/>
                  </a:cubicBezTo>
                  <a:cubicBezTo>
                    <a:pt x="223" y="133"/>
                    <a:pt x="223" y="133"/>
                    <a:pt x="223" y="133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2" y="134"/>
                    <a:pt x="222" y="134"/>
                    <a:pt x="222" y="134"/>
                  </a:cubicBezTo>
                  <a:cubicBezTo>
                    <a:pt x="222" y="134"/>
                    <a:pt x="222" y="134"/>
                    <a:pt x="222" y="134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0" y="138"/>
                    <a:pt x="220" y="138"/>
                    <a:pt x="220" y="138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40"/>
                    <a:pt x="225" y="140"/>
                    <a:pt x="225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3" y="141"/>
                    <a:pt x="223" y="141"/>
                    <a:pt x="223" y="141"/>
                  </a:cubicBezTo>
                  <a:cubicBezTo>
                    <a:pt x="223" y="141"/>
                    <a:pt x="223" y="141"/>
                    <a:pt x="223" y="141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5"/>
                    <a:pt x="225" y="145"/>
                    <a:pt x="225" y="145"/>
                  </a:cubicBezTo>
                  <a:cubicBezTo>
                    <a:pt x="225" y="145"/>
                    <a:pt x="225" y="145"/>
                    <a:pt x="225" y="145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4" y="146"/>
                    <a:pt x="224" y="146"/>
                    <a:pt x="224" y="146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1"/>
                    <a:pt x="223" y="151"/>
                    <a:pt x="223" y="151"/>
                  </a:cubicBezTo>
                  <a:cubicBezTo>
                    <a:pt x="223" y="151"/>
                    <a:pt x="223" y="151"/>
                    <a:pt x="223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6" y="149"/>
                    <a:pt x="226" y="149"/>
                    <a:pt x="226" y="149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7" y="146"/>
                    <a:pt x="227" y="146"/>
                    <a:pt x="227" y="146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4"/>
                    <a:pt x="230" y="144"/>
                    <a:pt x="230" y="144"/>
                  </a:cubicBezTo>
                  <a:cubicBezTo>
                    <a:pt x="231" y="145"/>
                    <a:pt x="231" y="145"/>
                    <a:pt x="231" y="145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150"/>
                    <a:pt x="232" y="150"/>
                    <a:pt x="232" y="150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6"/>
                    <a:pt x="229" y="156"/>
                    <a:pt x="229" y="156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4" y="159"/>
                    <a:pt x="234" y="159"/>
                    <a:pt x="234" y="159"/>
                  </a:cubicBezTo>
                  <a:cubicBezTo>
                    <a:pt x="234" y="158"/>
                    <a:pt x="234" y="158"/>
                    <a:pt x="234" y="158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6" y="157"/>
                    <a:pt x="236" y="157"/>
                    <a:pt x="236" y="157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8" y="155"/>
                    <a:pt x="238" y="155"/>
                    <a:pt x="238" y="155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40" y="151"/>
                    <a:pt x="240" y="151"/>
                    <a:pt x="240" y="151"/>
                  </a:cubicBezTo>
                  <a:cubicBezTo>
                    <a:pt x="240" y="150"/>
                    <a:pt x="240" y="150"/>
                    <a:pt x="240" y="150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49"/>
                    <a:pt x="243" y="149"/>
                    <a:pt x="243" y="149"/>
                  </a:cubicBezTo>
                  <a:cubicBezTo>
                    <a:pt x="243" y="148"/>
                    <a:pt x="243" y="148"/>
                    <a:pt x="243" y="148"/>
                  </a:cubicBezTo>
                  <a:cubicBezTo>
                    <a:pt x="244" y="148"/>
                    <a:pt x="244" y="148"/>
                    <a:pt x="244" y="148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45" y="148"/>
                    <a:pt x="245" y="148"/>
                    <a:pt x="245" y="148"/>
                  </a:cubicBezTo>
                  <a:cubicBezTo>
                    <a:pt x="245" y="148"/>
                    <a:pt x="245" y="148"/>
                    <a:pt x="245" y="148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5"/>
                    <a:pt x="244" y="145"/>
                    <a:pt x="244" y="145"/>
                  </a:cubicBezTo>
                  <a:cubicBezTo>
                    <a:pt x="245" y="145"/>
                    <a:pt x="245" y="145"/>
                    <a:pt x="245" y="145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3"/>
                    <a:pt x="245" y="143"/>
                    <a:pt x="245" y="143"/>
                  </a:cubicBezTo>
                  <a:cubicBezTo>
                    <a:pt x="246" y="142"/>
                    <a:pt x="246" y="142"/>
                    <a:pt x="246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6" y="142"/>
                    <a:pt x="246" y="142"/>
                    <a:pt x="246" y="142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7" y="141"/>
                    <a:pt x="247" y="141"/>
                    <a:pt x="247" y="141"/>
                  </a:cubicBezTo>
                  <a:cubicBezTo>
                    <a:pt x="247" y="141"/>
                    <a:pt x="247" y="141"/>
                    <a:pt x="247" y="141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6" y="145"/>
                    <a:pt x="256" y="145"/>
                    <a:pt x="256" y="145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5" y="147"/>
                    <a:pt x="255" y="147"/>
                    <a:pt x="255" y="147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9" y="149"/>
                    <a:pt x="259" y="149"/>
                    <a:pt x="259" y="149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7" y="150"/>
                    <a:pt x="257" y="150"/>
                    <a:pt x="257" y="150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7" y="151"/>
                    <a:pt x="257" y="151"/>
                    <a:pt x="257" y="151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6" y="154"/>
                    <a:pt x="256" y="154"/>
                    <a:pt x="256" y="154"/>
                  </a:cubicBezTo>
                  <a:cubicBezTo>
                    <a:pt x="255" y="154"/>
                    <a:pt x="255" y="154"/>
                    <a:pt x="255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1" y="153"/>
                    <a:pt x="251" y="153"/>
                    <a:pt x="251" y="153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2" y="154"/>
                    <a:pt x="252" y="154"/>
                    <a:pt x="252" y="154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1" y="156"/>
                    <a:pt x="251" y="156"/>
                    <a:pt x="251" y="156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2" y="157"/>
                    <a:pt x="252" y="157"/>
                    <a:pt x="252" y="157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2" y="157"/>
                    <a:pt x="252" y="157"/>
                    <a:pt x="252" y="157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51" y="159"/>
                    <a:pt x="251" y="159"/>
                    <a:pt x="251" y="159"/>
                  </a:cubicBezTo>
                  <a:cubicBezTo>
                    <a:pt x="252" y="160"/>
                    <a:pt x="252" y="160"/>
                    <a:pt x="252" y="160"/>
                  </a:cubicBezTo>
                  <a:cubicBezTo>
                    <a:pt x="252" y="160"/>
                    <a:pt x="252" y="160"/>
                    <a:pt x="252" y="160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3"/>
                    <a:pt x="253" y="163"/>
                    <a:pt x="253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1" y="166"/>
                    <a:pt x="251" y="166"/>
                    <a:pt x="251" y="166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8" y="167"/>
                    <a:pt x="248" y="167"/>
                    <a:pt x="248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8"/>
                    <a:pt x="247" y="168"/>
                    <a:pt x="247" y="168"/>
                  </a:cubicBezTo>
                  <a:cubicBezTo>
                    <a:pt x="246" y="168"/>
                    <a:pt x="246" y="168"/>
                    <a:pt x="246" y="168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69"/>
                    <a:pt x="244" y="169"/>
                    <a:pt x="244" y="169"/>
                  </a:cubicBezTo>
                  <a:cubicBezTo>
                    <a:pt x="243" y="169"/>
                    <a:pt x="243" y="169"/>
                    <a:pt x="243" y="169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41" y="170"/>
                    <a:pt x="241" y="170"/>
                    <a:pt x="241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1" y="169"/>
                    <a:pt x="241" y="169"/>
                    <a:pt x="241" y="169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1" y="165"/>
                    <a:pt x="241" y="165"/>
                    <a:pt x="241" y="165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39" y="168"/>
                    <a:pt x="239" y="168"/>
                    <a:pt x="239" y="168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39" y="170"/>
                    <a:pt x="239" y="170"/>
                    <a:pt x="239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71"/>
                    <a:pt x="240" y="171"/>
                    <a:pt x="240" y="171"/>
                  </a:cubicBezTo>
                  <a:cubicBezTo>
                    <a:pt x="239" y="171"/>
                    <a:pt x="239" y="171"/>
                    <a:pt x="239" y="171"/>
                  </a:cubicBezTo>
                  <a:cubicBezTo>
                    <a:pt x="238" y="170"/>
                    <a:pt x="238" y="170"/>
                    <a:pt x="238" y="170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7" y="169"/>
                    <a:pt x="237" y="169"/>
                    <a:pt x="237" y="169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0" y="171"/>
                    <a:pt x="230" y="171"/>
                    <a:pt x="230" y="171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5" y="175"/>
                    <a:pt x="225" y="175"/>
                    <a:pt x="225" y="175"/>
                  </a:cubicBezTo>
                  <a:cubicBezTo>
                    <a:pt x="225" y="176"/>
                    <a:pt x="225" y="176"/>
                    <a:pt x="225" y="176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1" y="175"/>
                    <a:pt x="221" y="175"/>
                    <a:pt x="221" y="175"/>
                  </a:cubicBezTo>
                  <a:cubicBezTo>
                    <a:pt x="220" y="174"/>
                    <a:pt x="220" y="174"/>
                    <a:pt x="220" y="174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6" y="170"/>
                    <a:pt x="216" y="170"/>
                    <a:pt x="216" y="170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11" y="169"/>
                    <a:pt x="211" y="169"/>
                    <a:pt x="211" y="169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6" y="170"/>
                    <a:pt x="216" y="170"/>
                    <a:pt x="216" y="170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19" y="176"/>
                    <a:pt x="219" y="176"/>
                    <a:pt x="219" y="176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9"/>
                    <a:pt x="224" y="179"/>
                    <a:pt x="224" y="179"/>
                  </a:cubicBezTo>
                  <a:cubicBezTo>
                    <a:pt x="223" y="179"/>
                    <a:pt x="223" y="179"/>
                    <a:pt x="223" y="179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1"/>
                    <a:pt x="220" y="181"/>
                    <a:pt x="220" y="181"/>
                  </a:cubicBezTo>
                  <a:cubicBezTo>
                    <a:pt x="220" y="182"/>
                    <a:pt x="220" y="182"/>
                    <a:pt x="220" y="182"/>
                  </a:cubicBezTo>
                  <a:cubicBezTo>
                    <a:pt x="217" y="184"/>
                    <a:pt x="217" y="184"/>
                    <a:pt x="217" y="184"/>
                  </a:cubicBezTo>
                  <a:cubicBezTo>
                    <a:pt x="216" y="185"/>
                    <a:pt x="216" y="185"/>
                    <a:pt x="216" y="185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3"/>
                    <a:pt x="209" y="183"/>
                    <a:pt x="209" y="183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07" y="188"/>
                    <a:pt x="207" y="188"/>
                    <a:pt x="207" y="188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6" y="187"/>
                    <a:pt x="206" y="187"/>
                    <a:pt x="206" y="187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4" y="188"/>
                    <a:pt x="204" y="188"/>
                    <a:pt x="204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8" y="183"/>
                    <a:pt x="198" y="183"/>
                    <a:pt x="198" y="183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6" y="182"/>
                    <a:pt x="196" y="182"/>
                    <a:pt x="196" y="182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6" y="184"/>
                    <a:pt x="196" y="184"/>
                    <a:pt x="196" y="184"/>
                  </a:cubicBezTo>
                  <a:cubicBezTo>
                    <a:pt x="197" y="184"/>
                    <a:pt x="197" y="184"/>
                    <a:pt x="197" y="184"/>
                  </a:cubicBezTo>
                  <a:cubicBezTo>
                    <a:pt x="197" y="184"/>
                    <a:pt x="197" y="184"/>
                    <a:pt x="197" y="184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0" y="187"/>
                    <a:pt x="200" y="187"/>
                    <a:pt x="200" y="187"/>
                  </a:cubicBezTo>
                  <a:cubicBezTo>
                    <a:pt x="199" y="187"/>
                    <a:pt x="199" y="187"/>
                    <a:pt x="199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9" y="187"/>
                    <a:pt x="199" y="187"/>
                    <a:pt x="199" y="187"/>
                  </a:cubicBezTo>
                  <a:cubicBezTo>
                    <a:pt x="200" y="187"/>
                    <a:pt x="200" y="187"/>
                    <a:pt x="200" y="187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2" y="186"/>
                    <a:pt x="202" y="186"/>
                    <a:pt x="202" y="186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3" y="188"/>
                    <a:pt x="203" y="188"/>
                    <a:pt x="203" y="18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91"/>
                    <a:pt x="204" y="191"/>
                    <a:pt x="204" y="191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2" y="193"/>
                    <a:pt x="202" y="193"/>
                    <a:pt x="202" y="193"/>
                  </a:cubicBezTo>
                  <a:cubicBezTo>
                    <a:pt x="202" y="193"/>
                    <a:pt x="202" y="193"/>
                    <a:pt x="202" y="193"/>
                  </a:cubicBezTo>
                  <a:cubicBezTo>
                    <a:pt x="201" y="193"/>
                    <a:pt x="201" y="193"/>
                    <a:pt x="201" y="193"/>
                  </a:cubicBezTo>
                  <a:cubicBezTo>
                    <a:pt x="200" y="192"/>
                    <a:pt x="200" y="192"/>
                    <a:pt x="200" y="192"/>
                  </a:cubicBezTo>
                  <a:cubicBezTo>
                    <a:pt x="198" y="192"/>
                    <a:pt x="198" y="192"/>
                    <a:pt x="198" y="192"/>
                  </a:cubicBezTo>
                  <a:cubicBezTo>
                    <a:pt x="197" y="191"/>
                    <a:pt x="197" y="191"/>
                    <a:pt x="197" y="191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5" y="189"/>
                    <a:pt x="195" y="189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1"/>
                    <a:pt x="196" y="191"/>
                    <a:pt x="196" y="191"/>
                  </a:cubicBezTo>
                  <a:cubicBezTo>
                    <a:pt x="197" y="193"/>
                    <a:pt x="197" y="193"/>
                    <a:pt x="197" y="193"/>
                  </a:cubicBezTo>
                  <a:cubicBezTo>
                    <a:pt x="198" y="194"/>
                    <a:pt x="198" y="194"/>
                    <a:pt x="198" y="194"/>
                  </a:cubicBezTo>
                  <a:cubicBezTo>
                    <a:pt x="197" y="195"/>
                    <a:pt x="197" y="195"/>
                    <a:pt x="197" y="195"/>
                  </a:cubicBezTo>
                  <a:cubicBezTo>
                    <a:pt x="197" y="195"/>
                    <a:pt x="197" y="195"/>
                    <a:pt x="197" y="195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5" y="194"/>
                    <a:pt x="195" y="194"/>
                    <a:pt x="195" y="194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5" y="196"/>
                    <a:pt x="195" y="196"/>
                    <a:pt x="195" y="196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3" y="197"/>
                    <a:pt x="193" y="197"/>
                    <a:pt x="193" y="197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1" y="198"/>
                    <a:pt x="191" y="198"/>
                    <a:pt x="191" y="198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0" y="198"/>
                    <a:pt x="190" y="198"/>
                    <a:pt x="190" y="198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90" y="200"/>
                    <a:pt x="190" y="200"/>
                    <a:pt x="190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8" y="201"/>
                    <a:pt x="188" y="201"/>
                    <a:pt x="188" y="201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86" y="203"/>
                    <a:pt x="186" y="203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4" y="206"/>
                    <a:pt x="184" y="206"/>
                    <a:pt x="184" y="206"/>
                  </a:cubicBezTo>
                  <a:cubicBezTo>
                    <a:pt x="183" y="206"/>
                    <a:pt x="183" y="206"/>
                    <a:pt x="183" y="206"/>
                  </a:cubicBezTo>
                  <a:cubicBezTo>
                    <a:pt x="183" y="207"/>
                    <a:pt x="183" y="207"/>
                    <a:pt x="183" y="207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0" y="210"/>
                    <a:pt x="180" y="210"/>
                    <a:pt x="180" y="210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179" y="213"/>
                    <a:pt x="179" y="213"/>
                    <a:pt x="179" y="213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6"/>
                    <a:pt x="179" y="216"/>
                    <a:pt x="179" y="216"/>
                  </a:cubicBezTo>
                  <a:cubicBezTo>
                    <a:pt x="178" y="217"/>
                    <a:pt x="178" y="217"/>
                    <a:pt x="178" y="217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6" y="218"/>
                    <a:pt x="176" y="218"/>
                    <a:pt x="176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3" y="226"/>
                    <a:pt x="173" y="226"/>
                    <a:pt x="173" y="226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8" y="223"/>
                    <a:pt x="178" y="223"/>
                    <a:pt x="178" y="223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2" y="223"/>
                    <a:pt x="182" y="223"/>
                    <a:pt x="182" y="223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183" y="225"/>
                    <a:pt x="183" y="225"/>
                    <a:pt x="183" y="225"/>
                  </a:cubicBezTo>
                  <a:cubicBezTo>
                    <a:pt x="183" y="226"/>
                    <a:pt x="183" y="226"/>
                    <a:pt x="183" y="226"/>
                  </a:cubicBezTo>
                  <a:cubicBezTo>
                    <a:pt x="182" y="228"/>
                    <a:pt x="182" y="228"/>
                    <a:pt x="182" y="228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3" y="230"/>
                    <a:pt x="183" y="230"/>
                    <a:pt x="183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0" y="233"/>
                    <a:pt x="180" y="233"/>
                    <a:pt x="180" y="233"/>
                  </a:cubicBezTo>
                  <a:cubicBezTo>
                    <a:pt x="178" y="234"/>
                    <a:pt x="178" y="234"/>
                    <a:pt x="178" y="234"/>
                  </a:cubicBezTo>
                  <a:cubicBezTo>
                    <a:pt x="177" y="234"/>
                    <a:pt x="177" y="234"/>
                    <a:pt x="177" y="234"/>
                  </a:cubicBezTo>
                  <a:cubicBezTo>
                    <a:pt x="178" y="234"/>
                    <a:pt x="178" y="234"/>
                    <a:pt x="178" y="234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3" y="235"/>
                    <a:pt x="193" y="235"/>
                    <a:pt x="193" y="235"/>
                  </a:cubicBezTo>
                  <a:cubicBezTo>
                    <a:pt x="193" y="235"/>
                    <a:pt x="193" y="235"/>
                    <a:pt x="193" y="235"/>
                  </a:cubicBezTo>
                  <a:cubicBezTo>
                    <a:pt x="194" y="235"/>
                    <a:pt x="194" y="235"/>
                    <a:pt x="194" y="235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197" y="238"/>
                    <a:pt x="197" y="238"/>
                    <a:pt x="197" y="238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199" y="241"/>
                    <a:pt x="199" y="241"/>
                    <a:pt x="199" y="241"/>
                  </a:cubicBezTo>
                  <a:cubicBezTo>
                    <a:pt x="199" y="242"/>
                    <a:pt x="199" y="242"/>
                    <a:pt x="199" y="242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6" y="245"/>
                    <a:pt x="206" y="245"/>
                    <a:pt x="206" y="245"/>
                  </a:cubicBezTo>
                  <a:cubicBezTo>
                    <a:pt x="206" y="246"/>
                    <a:pt x="206" y="246"/>
                    <a:pt x="206" y="246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9" y="247"/>
                    <a:pt x="209" y="247"/>
                    <a:pt x="209" y="247"/>
                  </a:cubicBezTo>
                  <a:cubicBezTo>
                    <a:pt x="209" y="248"/>
                    <a:pt x="209" y="248"/>
                    <a:pt x="209" y="248"/>
                  </a:cubicBezTo>
                  <a:cubicBezTo>
                    <a:pt x="210" y="247"/>
                    <a:pt x="210" y="247"/>
                    <a:pt x="210" y="247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212" y="248"/>
                    <a:pt x="212" y="248"/>
                    <a:pt x="212" y="248"/>
                  </a:cubicBezTo>
                  <a:cubicBezTo>
                    <a:pt x="213" y="248"/>
                    <a:pt x="213" y="248"/>
                    <a:pt x="213" y="248"/>
                  </a:cubicBezTo>
                  <a:cubicBezTo>
                    <a:pt x="214" y="248"/>
                    <a:pt x="214" y="248"/>
                    <a:pt x="214" y="248"/>
                  </a:cubicBezTo>
                  <a:cubicBezTo>
                    <a:pt x="216" y="248"/>
                    <a:pt x="216" y="248"/>
                    <a:pt x="216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8" y="249"/>
                    <a:pt x="218" y="249"/>
                    <a:pt x="218" y="249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16" y="257"/>
                    <a:pt x="216" y="257"/>
                    <a:pt x="216" y="257"/>
                  </a:cubicBezTo>
                  <a:cubicBezTo>
                    <a:pt x="215" y="258"/>
                    <a:pt x="215" y="258"/>
                    <a:pt x="215" y="258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4" y="261"/>
                    <a:pt x="214" y="261"/>
                    <a:pt x="214" y="261"/>
                  </a:cubicBezTo>
                  <a:cubicBezTo>
                    <a:pt x="213" y="262"/>
                    <a:pt x="213" y="262"/>
                    <a:pt x="213" y="262"/>
                  </a:cubicBezTo>
                  <a:cubicBezTo>
                    <a:pt x="214" y="263"/>
                    <a:pt x="214" y="263"/>
                    <a:pt x="214" y="263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16" y="266"/>
                    <a:pt x="216" y="266"/>
                    <a:pt x="216" y="266"/>
                  </a:cubicBezTo>
                  <a:cubicBezTo>
                    <a:pt x="216" y="266"/>
                    <a:pt x="216" y="266"/>
                    <a:pt x="216" y="266"/>
                  </a:cubicBezTo>
                  <a:cubicBezTo>
                    <a:pt x="216" y="267"/>
                    <a:pt x="216" y="267"/>
                    <a:pt x="216" y="267"/>
                  </a:cubicBezTo>
                  <a:cubicBezTo>
                    <a:pt x="216" y="267"/>
                    <a:pt x="216" y="267"/>
                    <a:pt x="216" y="267"/>
                  </a:cubicBezTo>
                  <a:cubicBezTo>
                    <a:pt x="217" y="268"/>
                    <a:pt x="217" y="268"/>
                    <a:pt x="217" y="268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18" y="269"/>
                    <a:pt x="218" y="269"/>
                    <a:pt x="218" y="269"/>
                  </a:cubicBezTo>
                  <a:cubicBezTo>
                    <a:pt x="219" y="269"/>
                    <a:pt x="219" y="269"/>
                    <a:pt x="219" y="269"/>
                  </a:cubicBezTo>
                  <a:cubicBezTo>
                    <a:pt x="219" y="271"/>
                    <a:pt x="219" y="271"/>
                    <a:pt x="219" y="271"/>
                  </a:cubicBezTo>
                  <a:cubicBezTo>
                    <a:pt x="219" y="271"/>
                    <a:pt x="219" y="271"/>
                    <a:pt x="219" y="271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5" y="271"/>
                    <a:pt x="225" y="271"/>
                    <a:pt x="225" y="271"/>
                  </a:cubicBezTo>
                  <a:cubicBezTo>
                    <a:pt x="225" y="273"/>
                    <a:pt x="225" y="273"/>
                    <a:pt x="225" y="273"/>
                  </a:cubicBezTo>
                  <a:cubicBezTo>
                    <a:pt x="225" y="274"/>
                    <a:pt x="225" y="274"/>
                    <a:pt x="225" y="274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6" y="274"/>
                    <a:pt x="226" y="274"/>
                    <a:pt x="226" y="274"/>
                  </a:cubicBezTo>
                  <a:cubicBezTo>
                    <a:pt x="226" y="274"/>
                    <a:pt x="226" y="274"/>
                    <a:pt x="226" y="274"/>
                  </a:cubicBezTo>
                  <a:cubicBezTo>
                    <a:pt x="225" y="273"/>
                    <a:pt x="225" y="273"/>
                    <a:pt x="225" y="273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5" y="270"/>
                    <a:pt x="225" y="270"/>
                    <a:pt x="225" y="270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7" y="268"/>
                    <a:pt x="227" y="268"/>
                    <a:pt x="227" y="268"/>
                  </a:cubicBezTo>
                  <a:cubicBezTo>
                    <a:pt x="228" y="268"/>
                    <a:pt x="228" y="268"/>
                    <a:pt x="228" y="268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6"/>
                    <a:pt x="227" y="266"/>
                    <a:pt x="227" y="266"/>
                  </a:cubicBezTo>
                  <a:cubicBezTo>
                    <a:pt x="227" y="266"/>
                    <a:pt x="227" y="266"/>
                    <a:pt x="227" y="266"/>
                  </a:cubicBezTo>
                  <a:cubicBezTo>
                    <a:pt x="227" y="265"/>
                    <a:pt x="227" y="265"/>
                    <a:pt x="227" y="265"/>
                  </a:cubicBezTo>
                  <a:cubicBezTo>
                    <a:pt x="228" y="264"/>
                    <a:pt x="228" y="264"/>
                    <a:pt x="228" y="264"/>
                  </a:cubicBezTo>
                  <a:cubicBezTo>
                    <a:pt x="227" y="264"/>
                    <a:pt x="227" y="264"/>
                    <a:pt x="227" y="264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7" y="262"/>
                    <a:pt x="227" y="262"/>
                    <a:pt x="227" y="262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7" y="258"/>
                    <a:pt x="227" y="258"/>
                    <a:pt x="227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8" y="251"/>
                    <a:pt x="228" y="251"/>
                    <a:pt x="228" y="251"/>
                  </a:cubicBezTo>
                  <a:cubicBezTo>
                    <a:pt x="230" y="251"/>
                    <a:pt x="230" y="251"/>
                    <a:pt x="230" y="251"/>
                  </a:cubicBezTo>
                  <a:cubicBezTo>
                    <a:pt x="231" y="251"/>
                    <a:pt x="231" y="251"/>
                    <a:pt x="231" y="251"/>
                  </a:cubicBezTo>
                  <a:cubicBezTo>
                    <a:pt x="232" y="251"/>
                    <a:pt x="232" y="251"/>
                    <a:pt x="232" y="251"/>
                  </a:cubicBezTo>
                  <a:cubicBezTo>
                    <a:pt x="232" y="250"/>
                    <a:pt x="232" y="250"/>
                    <a:pt x="232" y="250"/>
                  </a:cubicBezTo>
                  <a:cubicBezTo>
                    <a:pt x="234" y="249"/>
                    <a:pt x="234" y="249"/>
                    <a:pt x="234" y="249"/>
                  </a:cubicBezTo>
                  <a:cubicBezTo>
                    <a:pt x="237" y="249"/>
                    <a:pt x="237" y="249"/>
                    <a:pt x="237" y="249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39" y="247"/>
                    <a:pt x="239" y="247"/>
                    <a:pt x="239" y="247"/>
                  </a:cubicBezTo>
                  <a:cubicBezTo>
                    <a:pt x="240" y="246"/>
                    <a:pt x="240" y="246"/>
                    <a:pt x="240" y="246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3" y="244"/>
                    <a:pt x="243" y="244"/>
                    <a:pt x="243" y="244"/>
                  </a:cubicBezTo>
                  <a:cubicBezTo>
                    <a:pt x="244" y="244"/>
                    <a:pt x="244" y="244"/>
                    <a:pt x="244" y="244"/>
                  </a:cubicBezTo>
                  <a:cubicBezTo>
                    <a:pt x="244" y="244"/>
                    <a:pt x="244" y="244"/>
                    <a:pt x="244" y="244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3"/>
                    <a:pt x="243" y="243"/>
                    <a:pt x="243" y="24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0"/>
                    <a:pt x="243" y="240"/>
                    <a:pt x="243" y="240"/>
                  </a:cubicBezTo>
                  <a:cubicBezTo>
                    <a:pt x="244" y="240"/>
                    <a:pt x="244" y="240"/>
                    <a:pt x="244" y="240"/>
                  </a:cubicBezTo>
                  <a:cubicBezTo>
                    <a:pt x="244" y="238"/>
                    <a:pt x="244" y="238"/>
                    <a:pt x="244" y="238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3" y="236"/>
                    <a:pt x="243" y="236"/>
                    <a:pt x="243" y="236"/>
                  </a:cubicBezTo>
                  <a:cubicBezTo>
                    <a:pt x="243" y="234"/>
                    <a:pt x="243" y="234"/>
                    <a:pt x="243" y="234"/>
                  </a:cubicBezTo>
                  <a:cubicBezTo>
                    <a:pt x="243" y="232"/>
                    <a:pt x="243" y="232"/>
                    <a:pt x="243" y="232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9" y="228"/>
                    <a:pt x="239" y="228"/>
                    <a:pt x="239" y="228"/>
                  </a:cubicBezTo>
                  <a:cubicBezTo>
                    <a:pt x="240" y="226"/>
                    <a:pt x="240" y="226"/>
                    <a:pt x="240" y="226"/>
                  </a:cubicBezTo>
                  <a:cubicBezTo>
                    <a:pt x="241" y="226"/>
                    <a:pt x="241" y="226"/>
                    <a:pt x="241" y="226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5" y="221"/>
                    <a:pt x="245" y="221"/>
                    <a:pt x="245" y="221"/>
                  </a:cubicBezTo>
                  <a:cubicBezTo>
                    <a:pt x="245" y="221"/>
                    <a:pt x="245" y="221"/>
                    <a:pt x="245" y="221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7" y="220"/>
                    <a:pt x="247" y="220"/>
                    <a:pt x="247" y="220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18"/>
                    <a:pt x="248" y="218"/>
                    <a:pt x="248" y="218"/>
                  </a:cubicBezTo>
                  <a:cubicBezTo>
                    <a:pt x="247" y="218"/>
                    <a:pt x="247" y="218"/>
                    <a:pt x="247" y="218"/>
                  </a:cubicBezTo>
                  <a:cubicBezTo>
                    <a:pt x="247" y="218"/>
                    <a:pt x="247" y="218"/>
                    <a:pt x="247" y="218"/>
                  </a:cubicBezTo>
                  <a:cubicBezTo>
                    <a:pt x="247" y="217"/>
                    <a:pt x="247" y="217"/>
                    <a:pt x="247" y="217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8" y="215"/>
                    <a:pt x="248" y="215"/>
                    <a:pt x="248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8" y="211"/>
                    <a:pt x="248" y="211"/>
                    <a:pt x="248" y="211"/>
                  </a:cubicBezTo>
                  <a:cubicBezTo>
                    <a:pt x="249" y="209"/>
                    <a:pt x="249" y="209"/>
                    <a:pt x="249" y="209"/>
                  </a:cubicBezTo>
                  <a:cubicBezTo>
                    <a:pt x="249" y="208"/>
                    <a:pt x="249" y="208"/>
                    <a:pt x="249" y="208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49" y="206"/>
                    <a:pt x="249" y="206"/>
                    <a:pt x="249" y="206"/>
                  </a:cubicBezTo>
                  <a:cubicBezTo>
                    <a:pt x="249" y="206"/>
                    <a:pt x="249" y="206"/>
                    <a:pt x="249" y="206"/>
                  </a:cubicBezTo>
                  <a:cubicBezTo>
                    <a:pt x="249" y="204"/>
                    <a:pt x="249" y="204"/>
                    <a:pt x="249" y="204"/>
                  </a:cubicBezTo>
                  <a:cubicBezTo>
                    <a:pt x="249" y="203"/>
                    <a:pt x="249" y="203"/>
                    <a:pt x="249" y="203"/>
                  </a:cubicBezTo>
                  <a:cubicBezTo>
                    <a:pt x="249" y="202"/>
                    <a:pt x="249" y="202"/>
                    <a:pt x="249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1" y="202"/>
                    <a:pt x="251" y="202"/>
                    <a:pt x="251" y="202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2" y="201"/>
                    <a:pt x="252" y="201"/>
                    <a:pt x="252" y="201"/>
                  </a:cubicBezTo>
                  <a:cubicBezTo>
                    <a:pt x="252" y="201"/>
                    <a:pt x="252" y="201"/>
                    <a:pt x="252" y="201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4" y="201"/>
                    <a:pt x="254" y="201"/>
                    <a:pt x="254" y="201"/>
                  </a:cubicBezTo>
                  <a:cubicBezTo>
                    <a:pt x="256" y="202"/>
                    <a:pt x="256" y="202"/>
                    <a:pt x="256" y="202"/>
                  </a:cubicBezTo>
                  <a:cubicBezTo>
                    <a:pt x="258" y="203"/>
                    <a:pt x="258" y="203"/>
                    <a:pt x="258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8" y="204"/>
                    <a:pt x="258" y="204"/>
                    <a:pt x="258" y="204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60" y="203"/>
                    <a:pt x="260" y="203"/>
                    <a:pt x="260" y="203"/>
                  </a:cubicBezTo>
                  <a:cubicBezTo>
                    <a:pt x="261" y="203"/>
                    <a:pt x="261" y="203"/>
                    <a:pt x="261" y="203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3" y="204"/>
                    <a:pt x="263" y="204"/>
                    <a:pt x="263" y="204"/>
                  </a:cubicBezTo>
                  <a:cubicBezTo>
                    <a:pt x="263" y="203"/>
                    <a:pt x="263" y="203"/>
                    <a:pt x="263" y="203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4" y="203"/>
                    <a:pt x="264" y="203"/>
                    <a:pt x="264" y="203"/>
                  </a:cubicBezTo>
                  <a:cubicBezTo>
                    <a:pt x="265" y="203"/>
                    <a:pt x="265" y="203"/>
                    <a:pt x="265" y="203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9" y="205"/>
                    <a:pt x="269" y="205"/>
                    <a:pt x="269" y="205"/>
                  </a:cubicBezTo>
                  <a:cubicBezTo>
                    <a:pt x="270" y="205"/>
                    <a:pt x="270" y="205"/>
                    <a:pt x="270" y="205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69" y="207"/>
                    <a:pt x="269" y="207"/>
                    <a:pt x="269" y="207"/>
                  </a:cubicBezTo>
                  <a:cubicBezTo>
                    <a:pt x="269" y="208"/>
                    <a:pt x="269" y="208"/>
                    <a:pt x="269" y="208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71" y="208"/>
                    <a:pt x="271" y="208"/>
                    <a:pt x="271" y="208"/>
                  </a:cubicBezTo>
                  <a:cubicBezTo>
                    <a:pt x="271" y="209"/>
                    <a:pt x="271" y="209"/>
                    <a:pt x="271" y="209"/>
                  </a:cubicBezTo>
                  <a:cubicBezTo>
                    <a:pt x="270" y="209"/>
                    <a:pt x="270" y="209"/>
                    <a:pt x="270" y="209"/>
                  </a:cubicBezTo>
                  <a:cubicBezTo>
                    <a:pt x="271" y="210"/>
                    <a:pt x="271" y="210"/>
                    <a:pt x="271" y="210"/>
                  </a:cubicBezTo>
                  <a:cubicBezTo>
                    <a:pt x="272" y="209"/>
                    <a:pt x="272" y="209"/>
                    <a:pt x="272" y="209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0" y="211"/>
                    <a:pt x="270" y="211"/>
                    <a:pt x="270" y="211"/>
                  </a:cubicBezTo>
                  <a:cubicBezTo>
                    <a:pt x="272" y="212"/>
                    <a:pt x="272" y="212"/>
                    <a:pt x="272" y="212"/>
                  </a:cubicBezTo>
                  <a:cubicBezTo>
                    <a:pt x="272" y="213"/>
                    <a:pt x="272" y="213"/>
                    <a:pt x="272" y="213"/>
                  </a:cubicBezTo>
                  <a:cubicBezTo>
                    <a:pt x="272" y="212"/>
                    <a:pt x="272" y="212"/>
                    <a:pt x="272" y="212"/>
                  </a:cubicBezTo>
                  <a:cubicBezTo>
                    <a:pt x="272" y="213"/>
                    <a:pt x="272" y="213"/>
                    <a:pt x="272" y="213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4" y="213"/>
                    <a:pt x="274" y="213"/>
                  </a:cubicBezTo>
                  <a:cubicBezTo>
                    <a:pt x="275" y="213"/>
                    <a:pt x="275" y="213"/>
                    <a:pt x="275" y="213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77" y="214"/>
                    <a:pt x="277" y="214"/>
                    <a:pt x="277" y="214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9" y="215"/>
                    <a:pt x="279" y="215"/>
                    <a:pt x="279" y="215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80" y="214"/>
                    <a:pt x="280" y="214"/>
                    <a:pt x="280" y="214"/>
                  </a:cubicBezTo>
                  <a:cubicBezTo>
                    <a:pt x="280" y="215"/>
                    <a:pt x="280" y="215"/>
                    <a:pt x="280" y="215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8" y="220"/>
                    <a:pt x="278" y="220"/>
                    <a:pt x="278" y="220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77" y="219"/>
                    <a:pt x="277" y="219"/>
                    <a:pt x="277" y="219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76" y="221"/>
                    <a:pt x="276" y="221"/>
                    <a:pt x="276" y="221"/>
                  </a:cubicBezTo>
                  <a:cubicBezTo>
                    <a:pt x="274" y="221"/>
                    <a:pt x="274" y="221"/>
                    <a:pt x="274" y="221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4" y="221"/>
                    <a:pt x="274" y="221"/>
                    <a:pt x="274" y="221"/>
                  </a:cubicBezTo>
                  <a:cubicBezTo>
                    <a:pt x="276" y="221"/>
                    <a:pt x="276" y="221"/>
                    <a:pt x="276" y="221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4"/>
                    <a:pt x="277" y="224"/>
                    <a:pt x="277" y="224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6" y="228"/>
                    <a:pt x="276" y="228"/>
                    <a:pt x="276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29"/>
                    <a:pt x="276" y="229"/>
                    <a:pt x="276" y="229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9"/>
                    <a:pt x="279" y="229"/>
                    <a:pt x="279" y="229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79" y="231"/>
                    <a:pt x="279" y="231"/>
                    <a:pt x="279" y="231"/>
                  </a:cubicBezTo>
                  <a:cubicBezTo>
                    <a:pt x="279" y="232"/>
                    <a:pt x="279" y="232"/>
                    <a:pt x="279" y="232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8" y="235"/>
                    <a:pt x="278" y="235"/>
                    <a:pt x="278" y="235"/>
                  </a:cubicBezTo>
                  <a:cubicBezTo>
                    <a:pt x="279" y="232"/>
                    <a:pt x="279" y="232"/>
                    <a:pt x="279" y="232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2" y="233"/>
                    <a:pt x="282" y="233"/>
                    <a:pt x="282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6" y="232"/>
                    <a:pt x="286" y="232"/>
                    <a:pt x="286" y="232"/>
                  </a:cubicBezTo>
                  <a:cubicBezTo>
                    <a:pt x="286" y="231"/>
                    <a:pt x="286" y="231"/>
                    <a:pt x="286" y="231"/>
                  </a:cubicBezTo>
                  <a:cubicBezTo>
                    <a:pt x="286" y="231"/>
                    <a:pt x="286" y="231"/>
                    <a:pt x="286" y="231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32"/>
                    <a:pt x="288" y="232"/>
                    <a:pt x="288" y="232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9" y="231"/>
                    <a:pt x="289" y="231"/>
                    <a:pt x="289" y="231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0" y="229"/>
                    <a:pt x="290" y="229"/>
                    <a:pt x="290" y="229"/>
                  </a:cubicBezTo>
                  <a:cubicBezTo>
                    <a:pt x="290" y="229"/>
                    <a:pt x="290" y="229"/>
                    <a:pt x="290" y="229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2" y="227"/>
                    <a:pt x="292" y="227"/>
                    <a:pt x="292" y="227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2" y="225"/>
                    <a:pt x="292" y="225"/>
                    <a:pt x="292" y="225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4" y="224"/>
                    <a:pt x="294" y="224"/>
                    <a:pt x="294" y="224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5" y="220"/>
                    <a:pt x="295" y="220"/>
                    <a:pt x="295" y="220"/>
                  </a:cubicBezTo>
                  <a:cubicBezTo>
                    <a:pt x="296" y="219"/>
                    <a:pt x="296" y="219"/>
                    <a:pt x="296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8" y="221"/>
                    <a:pt x="298" y="221"/>
                    <a:pt x="298" y="221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298" y="224"/>
                    <a:pt x="298" y="224"/>
                    <a:pt x="298" y="224"/>
                  </a:cubicBezTo>
                  <a:cubicBezTo>
                    <a:pt x="297" y="224"/>
                    <a:pt x="297" y="224"/>
                    <a:pt x="297" y="224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8" y="226"/>
                    <a:pt x="298" y="226"/>
                    <a:pt x="298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8" y="227"/>
                    <a:pt x="298" y="227"/>
                    <a:pt x="298" y="227"/>
                  </a:cubicBezTo>
                  <a:cubicBezTo>
                    <a:pt x="298" y="227"/>
                    <a:pt x="298" y="227"/>
                    <a:pt x="298" y="227"/>
                  </a:cubicBezTo>
                  <a:cubicBezTo>
                    <a:pt x="297" y="227"/>
                    <a:pt x="297" y="227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28"/>
                    <a:pt x="299" y="228"/>
                    <a:pt x="299" y="228"/>
                  </a:cubicBezTo>
                  <a:cubicBezTo>
                    <a:pt x="300" y="228"/>
                    <a:pt x="300" y="228"/>
                    <a:pt x="300" y="228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8" y="230"/>
                    <a:pt x="298" y="230"/>
                    <a:pt x="298" y="230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9" y="230"/>
                    <a:pt x="299" y="230"/>
                    <a:pt x="299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300" y="231"/>
                    <a:pt x="300" y="231"/>
                    <a:pt x="300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301" y="231"/>
                    <a:pt x="301" y="231"/>
                    <a:pt x="301" y="231"/>
                  </a:cubicBezTo>
                  <a:cubicBezTo>
                    <a:pt x="301" y="232"/>
                    <a:pt x="301" y="232"/>
                    <a:pt x="301" y="232"/>
                  </a:cubicBezTo>
                  <a:cubicBezTo>
                    <a:pt x="300" y="233"/>
                    <a:pt x="300" y="233"/>
                    <a:pt x="300" y="233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300" y="234"/>
                    <a:pt x="300" y="234"/>
                    <a:pt x="300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0" y="235"/>
                    <a:pt x="300" y="235"/>
                    <a:pt x="300" y="235"/>
                  </a:cubicBezTo>
                  <a:cubicBezTo>
                    <a:pt x="299" y="235"/>
                    <a:pt x="299" y="235"/>
                    <a:pt x="299" y="235"/>
                  </a:cubicBezTo>
                  <a:cubicBezTo>
                    <a:pt x="298" y="237"/>
                    <a:pt x="298" y="237"/>
                    <a:pt x="298" y="237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300" y="236"/>
                    <a:pt x="300" y="236"/>
                    <a:pt x="300" y="23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1" y="238"/>
                    <a:pt x="301" y="238"/>
                    <a:pt x="301" y="238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2" y="238"/>
                    <a:pt x="302" y="238"/>
                    <a:pt x="302" y="238"/>
                  </a:cubicBezTo>
                  <a:cubicBezTo>
                    <a:pt x="303" y="239"/>
                    <a:pt x="303" y="239"/>
                    <a:pt x="303" y="239"/>
                  </a:cubicBezTo>
                  <a:cubicBezTo>
                    <a:pt x="302" y="240"/>
                    <a:pt x="302" y="240"/>
                    <a:pt x="302" y="240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0" y="240"/>
                    <a:pt x="300" y="240"/>
                    <a:pt x="300" y="240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2" y="241"/>
                    <a:pt x="302" y="241"/>
                    <a:pt x="302" y="241"/>
                  </a:cubicBezTo>
                  <a:cubicBezTo>
                    <a:pt x="302" y="241"/>
                    <a:pt x="302" y="241"/>
                    <a:pt x="302" y="241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2" y="242"/>
                    <a:pt x="302" y="242"/>
                    <a:pt x="302" y="242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4" y="243"/>
                    <a:pt x="304" y="243"/>
                    <a:pt x="304" y="243"/>
                  </a:cubicBezTo>
                  <a:cubicBezTo>
                    <a:pt x="304" y="244"/>
                    <a:pt x="304" y="244"/>
                    <a:pt x="304" y="244"/>
                  </a:cubicBezTo>
                  <a:cubicBezTo>
                    <a:pt x="303" y="244"/>
                    <a:pt x="303" y="244"/>
                    <a:pt x="303" y="244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1" y="245"/>
                    <a:pt x="301" y="245"/>
                    <a:pt x="301" y="245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6"/>
                    <a:pt x="302" y="246"/>
                    <a:pt x="302" y="246"/>
                  </a:cubicBezTo>
                  <a:cubicBezTo>
                    <a:pt x="301" y="246"/>
                    <a:pt x="301" y="246"/>
                    <a:pt x="301" y="246"/>
                  </a:cubicBezTo>
                  <a:cubicBezTo>
                    <a:pt x="300" y="245"/>
                    <a:pt x="300" y="245"/>
                    <a:pt x="300" y="245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300" y="246"/>
                    <a:pt x="300" y="246"/>
                    <a:pt x="300" y="246"/>
                  </a:cubicBezTo>
                  <a:cubicBezTo>
                    <a:pt x="300" y="247"/>
                    <a:pt x="300" y="247"/>
                    <a:pt x="300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2" y="248"/>
                    <a:pt x="302" y="248"/>
                    <a:pt x="302" y="248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3" y="249"/>
                    <a:pt x="303" y="249"/>
                    <a:pt x="303" y="249"/>
                  </a:cubicBezTo>
                  <a:cubicBezTo>
                    <a:pt x="303" y="249"/>
                    <a:pt x="303" y="249"/>
                    <a:pt x="303" y="249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1"/>
                    <a:pt x="303" y="251"/>
                    <a:pt x="303" y="251"/>
                  </a:cubicBezTo>
                  <a:cubicBezTo>
                    <a:pt x="303" y="251"/>
                    <a:pt x="303" y="251"/>
                    <a:pt x="303" y="251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304" y="251"/>
                    <a:pt x="304" y="251"/>
                    <a:pt x="304" y="251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5" y="252"/>
                    <a:pt x="305" y="252"/>
                    <a:pt x="305" y="252"/>
                  </a:cubicBezTo>
                  <a:cubicBezTo>
                    <a:pt x="305" y="252"/>
                    <a:pt x="305" y="252"/>
                    <a:pt x="305" y="252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6" y="252"/>
                    <a:pt x="306" y="252"/>
                    <a:pt x="306" y="252"/>
                  </a:cubicBezTo>
                  <a:cubicBezTo>
                    <a:pt x="306" y="252"/>
                    <a:pt x="306" y="252"/>
                    <a:pt x="306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4" y="255"/>
                    <a:pt x="304" y="255"/>
                    <a:pt x="304" y="255"/>
                  </a:cubicBezTo>
                  <a:cubicBezTo>
                    <a:pt x="303" y="255"/>
                    <a:pt x="303" y="255"/>
                    <a:pt x="303" y="25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4" y="256"/>
                    <a:pt x="304" y="256"/>
                    <a:pt x="304" y="256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6" y="255"/>
                    <a:pt x="306" y="255"/>
                    <a:pt x="306" y="255"/>
                  </a:cubicBezTo>
                  <a:cubicBezTo>
                    <a:pt x="306" y="255"/>
                    <a:pt x="306" y="255"/>
                    <a:pt x="306" y="255"/>
                  </a:cubicBezTo>
                  <a:cubicBezTo>
                    <a:pt x="305" y="256"/>
                    <a:pt x="305" y="256"/>
                    <a:pt x="305" y="256"/>
                  </a:cubicBezTo>
                  <a:cubicBezTo>
                    <a:pt x="306" y="256"/>
                    <a:pt x="306" y="256"/>
                    <a:pt x="306" y="256"/>
                  </a:cubicBezTo>
                  <a:cubicBezTo>
                    <a:pt x="307" y="255"/>
                    <a:pt x="307" y="255"/>
                    <a:pt x="307" y="255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7" y="255"/>
                    <a:pt x="307" y="255"/>
                    <a:pt x="307" y="255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07" y="257"/>
                    <a:pt x="307" y="257"/>
                    <a:pt x="307" y="257"/>
                  </a:cubicBezTo>
                  <a:cubicBezTo>
                    <a:pt x="308" y="257"/>
                    <a:pt x="308" y="257"/>
                    <a:pt x="308" y="257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0" y="257"/>
                    <a:pt x="310" y="257"/>
                    <a:pt x="310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4" y="257"/>
                    <a:pt x="314" y="257"/>
                    <a:pt x="314" y="257"/>
                  </a:cubicBezTo>
                  <a:cubicBezTo>
                    <a:pt x="315" y="257"/>
                    <a:pt x="315" y="257"/>
                    <a:pt x="315" y="257"/>
                  </a:cubicBezTo>
                  <a:cubicBezTo>
                    <a:pt x="315" y="258"/>
                    <a:pt x="315" y="258"/>
                    <a:pt x="315" y="258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6" y="258"/>
                    <a:pt x="316" y="258"/>
                    <a:pt x="316" y="258"/>
                  </a:cubicBezTo>
                  <a:cubicBezTo>
                    <a:pt x="317" y="259"/>
                    <a:pt x="317" y="259"/>
                    <a:pt x="317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12" y="260"/>
                    <a:pt x="312" y="260"/>
                    <a:pt x="312" y="260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09" y="261"/>
                    <a:pt x="309" y="261"/>
                    <a:pt x="309" y="261"/>
                  </a:cubicBezTo>
                  <a:cubicBezTo>
                    <a:pt x="307" y="261"/>
                    <a:pt x="307" y="261"/>
                    <a:pt x="307" y="261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9" y="261"/>
                    <a:pt x="309" y="261"/>
                    <a:pt x="309" y="261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09" y="262"/>
                    <a:pt x="309" y="262"/>
                    <a:pt x="309" y="262"/>
                  </a:cubicBezTo>
                  <a:cubicBezTo>
                    <a:pt x="308" y="262"/>
                    <a:pt x="308" y="262"/>
                    <a:pt x="308" y="262"/>
                  </a:cubicBezTo>
                  <a:cubicBezTo>
                    <a:pt x="306" y="263"/>
                    <a:pt x="306" y="263"/>
                    <a:pt x="306" y="263"/>
                  </a:cubicBezTo>
                  <a:cubicBezTo>
                    <a:pt x="306" y="263"/>
                    <a:pt x="306" y="263"/>
                    <a:pt x="306" y="263"/>
                  </a:cubicBezTo>
                  <a:cubicBezTo>
                    <a:pt x="305" y="263"/>
                    <a:pt x="305" y="263"/>
                    <a:pt x="305" y="263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2" y="262"/>
                    <a:pt x="302" y="262"/>
                    <a:pt x="302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1" y="263"/>
                    <a:pt x="301" y="263"/>
                    <a:pt x="301" y="263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3" y="265"/>
                    <a:pt x="303" y="265"/>
                    <a:pt x="303" y="265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06" y="265"/>
                    <a:pt x="306" y="265"/>
                    <a:pt x="306" y="265"/>
                  </a:cubicBezTo>
                  <a:cubicBezTo>
                    <a:pt x="307" y="264"/>
                    <a:pt x="307" y="264"/>
                    <a:pt x="307" y="264"/>
                  </a:cubicBezTo>
                  <a:cubicBezTo>
                    <a:pt x="308" y="264"/>
                    <a:pt x="308" y="264"/>
                    <a:pt x="308" y="264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09" y="262"/>
                    <a:pt x="309" y="262"/>
                    <a:pt x="309" y="262"/>
                  </a:cubicBezTo>
                  <a:cubicBezTo>
                    <a:pt x="310" y="262"/>
                    <a:pt x="310" y="262"/>
                    <a:pt x="310" y="262"/>
                  </a:cubicBezTo>
                  <a:cubicBezTo>
                    <a:pt x="312" y="262"/>
                    <a:pt x="312" y="262"/>
                    <a:pt x="312" y="262"/>
                  </a:cubicBezTo>
                  <a:cubicBezTo>
                    <a:pt x="313" y="262"/>
                    <a:pt x="313" y="262"/>
                    <a:pt x="313" y="262"/>
                  </a:cubicBezTo>
                  <a:cubicBezTo>
                    <a:pt x="314" y="262"/>
                    <a:pt x="314" y="262"/>
                    <a:pt x="314" y="262"/>
                  </a:cubicBezTo>
                  <a:cubicBezTo>
                    <a:pt x="313" y="262"/>
                    <a:pt x="313" y="262"/>
                    <a:pt x="313" y="262"/>
                  </a:cubicBezTo>
                  <a:cubicBezTo>
                    <a:pt x="312" y="262"/>
                    <a:pt x="312" y="262"/>
                    <a:pt x="312" y="262"/>
                  </a:cubicBezTo>
                  <a:cubicBezTo>
                    <a:pt x="312" y="261"/>
                    <a:pt x="312" y="261"/>
                    <a:pt x="312" y="261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5" y="261"/>
                    <a:pt x="315" y="261"/>
                    <a:pt x="315" y="261"/>
                  </a:cubicBezTo>
                  <a:cubicBezTo>
                    <a:pt x="316" y="261"/>
                    <a:pt x="316" y="261"/>
                    <a:pt x="316" y="261"/>
                  </a:cubicBezTo>
                  <a:cubicBezTo>
                    <a:pt x="317" y="263"/>
                    <a:pt x="317" y="263"/>
                    <a:pt x="317" y="263"/>
                  </a:cubicBezTo>
                  <a:cubicBezTo>
                    <a:pt x="317" y="263"/>
                    <a:pt x="317" y="263"/>
                    <a:pt x="317" y="263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5" y="264"/>
                    <a:pt x="315" y="264"/>
                    <a:pt x="315" y="264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7" y="264"/>
                    <a:pt x="317" y="264"/>
                    <a:pt x="317" y="264"/>
                  </a:cubicBezTo>
                  <a:cubicBezTo>
                    <a:pt x="318" y="264"/>
                    <a:pt x="318" y="264"/>
                    <a:pt x="318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5"/>
                    <a:pt x="319" y="265"/>
                    <a:pt x="319" y="265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1" y="265"/>
                    <a:pt x="321" y="265"/>
                    <a:pt x="321" y="265"/>
                  </a:cubicBezTo>
                  <a:cubicBezTo>
                    <a:pt x="321" y="266"/>
                    <a:pt x="321" y="266"/>
                    <a:pt x="321" y="266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1" y="267"/>
                    <a:pt x="321" y="267"/>
                    <a:pt x="321" y="267"/>
                  </a:cubicBezTo>
                  <a:cubicBezTo>
                    <a:pt x="322" y="267"/>
                    <a:pt x="322" y="267"/>
                    <a:pt x="322" y="267"/>
                  </a:cubicBezTo>
                  <a:cubicBezTo>
                    <a:pt x="321" y="268"/>
                    <a:pt x="321" y="268"/>
                    <a:pt x="321" y="268"/>
                  </a:cubicBezTo>
                  <a:cubicBezTo>
                    <a:pt x="320" y="268"/>
                    <a:pt x="320" y="268"/>
                    <a:pt x="320" y="268"/>
                  </a:cubicBezTo>
                  <a:cubicBezTo>
                    <a:pt x="319" y="268"/>
                    <a:pt x="319" y="268"/>
                    <a:pt x="319" y="268"/>
                  </a:cubicBezTo>
                  <a:cubicBezTo>
                    <a:pt x="321" y="268"/>
                    <a:pt x="321" y="268"/>
                    <a:pt x="321" y="268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0" y="270"/>
                    <a:pt x="320" y="270"/>
                    <a:pt x="320" y="270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19" y="271"/>
                    <a:pt x="319" y="271"/>
                    <a:pt x="319" y="271"/>
                  </a:cubicBezTo>
                  <a:cubicBezTo>
                    <a:pt x="320" y="271"/>
                    <a:pt x="320" y="271"/>
                    <a:pt x="320" y="271"/>
                  </a:cubicBezTo>
                  <a:cubicBezTo>
                    <a:pt x="321" y="271"/>
                    <a:pt x="321" y="271"/>
                    <a:pt x="321" y="271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21" y="272"/>
                    <a:pt x="321" y="272"/>
                    <a:pt x="321" y="272"/>
                  </a:cubicBezTo>
                  <a:cubicBezTo>
                    <a:pt x="320" y="273"/>
                    <a:pt x="320" y="273"/>
                    <a:pt x="320" y="273"/>
                  </a:cubicBezTo>
                  <a:cubicBezTo>
                    <a:pt x="320" y="274"/>
                    <a:pt x="320" y="274"/>
                    <a:pt x="320" y="274"/>
                  </a:cubicBezTo>
                  <a:cubicBezTo>
                    <a:pt x="320" y="274"/>
                    <a:pt x="320" y="274"/>
                    <a:pt x="320" y="274"/>
                  </a:cubicBezTo>
                  <a:cubicBezTo>
                    <a:pt x="319" y="274"/>
                    <a:pt x="319" y="274"/>
                    <a:pt x="319" y="274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17" y="275"/>
                    <a:pt x="317" y="275"/>
                    <a:pt x="317" y="275"/>
                  </a:cubicBezTo>
                  <a:cubicBezTo>
                    <a:pt x="316" y="276"/>
                    <a:pt x="316" y="276"/>
                    <a:pt x="316" y="276"/>
                  </a:cubicBezTo>
                  <a:cubicBezTo>
                    <a:pt x="316" y="276"/>
                    <a:pt x="316" y="276"/>
                    <a:pt x="316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4" y="277"/>
                    <a:pt x="314" y="277"/>
                    <a:pt x="314" y="277"/>
                  </a:cubicBezTo>
                  <a:cubicBezTo>
                    <a:pt x="314" y="277"/>
                    <a:pt x="314" y="277"/>
                    <a:pt x="314" y="277"/>
                  </a:cubicBezTo>
                  <a:cubicBezTo>
                    <a:pt x="313" y="277"/>
                    <a:pt x="313" y="277"/>
                    <a:pt x="313" y="277"/>
                  </a:cubicBezTo>
                  <a:cubicBezTo>
                    <a:pt x="313" y="277"/>
                    <a:pt x="313" y="277"/>
                    <a:pt x="313" y="277"/>
                  </a:cubicBezTo>
                  <a:cubicBezTo>
                    <a:pt x="312" y="277"/>
                    <a:pt x="312" y="277"/>
                    <a:pt x="312" y="277"/>
                  </a:cubicBezTo>
                  <a:cubicBezTo>
                    <a:pt x="312" y="277"/>
                    <a:pt x="312" y="277"/>
                    <a:pt x="312" y="277"/>
                  </a:cubicBezTo>
                  <a:cubicBezTo>
                    <a:pt x="311" y="277"/>
                    <a:pt x="311" y="277"/>
                    <a:pt x="311" y="277"/>
                  </a:cubicBezTo>
                  <a:cubicBezTo>
                    <a:pt x="310" y="277"/>
                    <a:pt x="310" y="277"/>
                    <a:pt x="310" y="277"/>
                  </a:cubicBezTo>
                  <a:cubicBezTo>
                    <a:pt x="309" y="276"/>
                    <a:pt x="309" y="276"/>
                    <a:pt x="309" y="276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08" y="277"/>
                    <a:pt x="308" y="277"/>
                    <a:pt x="308" y="277"/>
                  </a:cubicBezTo>
                  <a:cubicBezTo>
                    <a:pt x="307" y="277"/>
                    <a:pt x="307" y="277"/>
                    <a:pt x="307" y="277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9"/>
                    <a:pt x="307" y="279"/>
                    <a:pt x="307" y="279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6" y="280"/>
                    <a:pt x="306" y="280"/>
                    <a:pt x="306" y="280"/>
                  </a:cubicBezTo>
                  <a:cubicBezTo>
                    <a:pt x="305" y="280"/>
                    <a:pt x="305" y="280"/>
                    <a:pt x="305" y="280"/>
                  </a:cubicBezTo>
                  <a:cubicBezTo>
                    <a:pt x="305" y="281"/>
                    <a:pt x="305" y="281"/>
                    <a:pt x="305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3" y="282"/>
                    <a:pt x="303" y="282"/>
                    <a:pt x="303" y="282"/>
                  </a:cubicBezTo>
                  <a:cubicBezTo>
                    <a:pt x="303" y="282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1" y="282"/>
                    <a:pt x="301" y="282"/>
                    <a:pt x="301" y="282"/>
                  </a:cubicBezTo>
                  <a:cubicBezTo>
                    <a:pt x="301" y="283"/>
                    <a:pt x="301" y="283"/>
                    <a:pt x="301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7" y="282"/>
                    <a:pt x="297" y="282"/>
                    <a:pt x="297" y="282"/>
                  </a:cubicBezTo>
                  <a:cubicBezTo>
                    <a:pt x="295" y="283"/>
                    <a:pt x="295" y="283"/>
                    <a:pt x="295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3" y="282"/>
                    <a:pt x="293" y="282"/>
                    <a:pt x="293" y="282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2" y="283"/>
                    <a:pt x="292" y="283"/>
                    <a:pt x="292" y="283"/>
                  </a:cubicBezTo>
                  <a:cubicBezTo>
                    <a:pt x="291" y="282"/>
                    <a:pt x="291" y="282"/>
                    <a:pt x="291" y="282"/>
                  </a:cubicBezTo>
                  <a:cubicBezTo>
                    <a:pt x="290" y="282"/>
                    <a:pt x="290" y="282"/>
                    <a:pt x="290" y="282"/>
                  </a:cubicBezTo>
                  <a:cubicBezTo>
                    <a:pt x="289" y="282"/>
                    <a:pt x="289" y="282"/>
                    <a:pt x="289" y="282"/>
                  </a:cubicBezTo>
                  <a:cubicBezTo>
                    <a:pt x="288" y="282"/>
                    <a:pt x="288" y="282"/>
                    <a:pt x="288" y="282"/>
                  </a:cubicBezTo>
                  <a:cubicBezTo>
                    <a:pt x="288" y="282"/>
                    <a:pt x="288" y="282"/>
                    <a:pt x="288" y="282"/>
                  </a:cubicBezTo>
                  <a:cubicBezTo>
                    <a:pt x="287" y="282"/>
                    <a:pt x="287" y="282"/>
                    <a:pt x="287" y="282"/>
                  </a:cubicBezTo>
                  <a:cubicBezTo>
                    <a:pt x="286" y="282"/>
                    <a:pt x="286" y="282"/>
                    <a:pt x="286" y="282"/>
                  </a:cubicBezTo>
                  <a:cubicBezTo>
                    <a:pt x="285" y="281"/>
                    <a:pt x="285" y="281"/>
                    <a:pt x="285" y="281"/>
                  </a:cubicBezTo>
                  <a:cubicBezTo>
                    <a:pt x="284" y="282"/>
                    <a:pt x="284" y="282"/>
                    <a:pt x="284" y="282"/>
                  </a:cubicBezTo>
                  <a:cubicBezTo>
                    <a:pt x="284" y="282"/>
                    <a:pt x="284" y="282"/>
                    <a:pt x="284" y="282"/>
                  </a:cubicBezTo>
                  <a:cubicBezTo>
                    <a:pt x="283" y="281"/>
                    <a:pt x="283" y="281"/>
                    <a:pt x="283" y="281"/>
                  </a:cubicBezTo>
                  <a:cubicBezTo>
                    <a:pt x="282" y="282"/>
                    <a:pt x="282" y="282"/>
                    <a:pt x="282" y="282"/>
                  </a:cubicBezTo>
                  <a:cubicBezTo>
                    <a:pt x="281" y="282"/>
                    <a:pt x="281" y="282"/>
                    <a:pt x="281" y="282"/>
                  </a:cubicBezTo>
                  <a:cubicBezTo>
                    <a:pt x="281" y="282"/>
                    <a:pt x="281" y="282"/>
                    <a:pt x="281" y="282"/>
                  </a:cubicBezTo>
                  <a:cubicBezTo>
                    <a:pt x="279" y="281"/>
                    <a:pt x="279" y="281"/>
                    <a:pt x="279" y="281"/>
                  </a:cubicBezTo>
                  <a:cubicBezTo>
                    <a:pt x="278" y="281"/>
                    <a:pt x="278" y="281"/>
                    <a:pt x="278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75" y="281"/>
                    <a:pt x="275" y="281"/>
                    <a:pt x="275" y="281"/>
                  </a:cubicBezTo>
                  <a:cubicBezTo>
                    <a:pt x="275" y="281"/>
                    <a:pt x="275" y="281"/>
                    <a:pt x="275" y="281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4" y="282"/>
                    <a:pt x="274" y="282"/>
                    <a:pt x="274" y="282"/>
                  </a:cubicBezTo>
                  <a:cubicBezTo>
                    <a:pt x="272" y="283"/>
                    <a:pt x="272" y="283"/>
                    <a:pt x="272" y="283"/>
                  </a:cubicBezTo>
                  <a:cubicBezTo>
                    <a:pt x="271" y="284"/>
                    <a:pt x="271" y="284"/>
                    <a:pt x="271" y="284"/>
                  </a:cubicBezTo>
                  <a:cubicBezTo>
                    <a:pt x="271" y="284"/>
                    <a:pt x="271" y="284"/>
                    <a:pt x="271" y="284"/>
                  </a:cubicBezTo>
                  <a:cubicBezTo>
                    <a:pt x="271" y="285"/>
                    <a:pt x="271" y="285"/>
                    <a:pt x="271" y="285"/>
                  </a:cubicBezTo>
                  <a:cubicBezTo>
                    <a:pt x="271" y="286"/>
                    <a:pt x="271" y="286"/>
                    <a:pt x="271" y="286"/>
                  </a:cubicBezTo>
                  <a:cubicBezTo>
                    <a:pt x="270" y="287"/>
                    <a:pt x="270" y="287"/>
                    <a:pt x="270" y="287"/>
                  </a:cubicBezTo>
                  <a:cubicBezTo>
                    <a:pt x="269" y="287"/>
                    <a:pt x="269" y="287"/>
                    <a:pt x="269" y="287"/>
                  </a:cubicBezTo>
                  <a:cubicBezTo>
                    <a:pt x="268" y="287"/>
                    <a:pt x="268" y="287"/>
                    <a:pt x="268" y="287"/>
                  </a:cubicBezTo>
                  <a:cubicBezTo>
                    <a:pt x="267" y="287"/>
                    <a:pt x="267" y="287"/>
                    <a:pt x="267" y="287"/>
                  </a:cubicBezTo>
                  <a:cubicBezTo>
                    <a:pt x="266" y="288"/>
                    <a:pt x="266" y="288"/>
                    <a:pt x="266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64" y="289"/>
                    <a:pt x="264" y="289"/>
                    <a:pt x="264" y="289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62" y="290"/>
                    <a:pt x="262" y="290"/>
                    <a:pt x="262" y="290"/>
                  </a:cubicBezTo>
                  <a:cubicBezTo>
                    <a:pt x="262" y="290"/>
                    <a:pt x="262" y="290"/>
                    <a:pt x="262" y="290"/>
                  </a:cubicBezTo>
                  <a:cubicBezTo>
                    <a:pt x="261" y="290"/>
                    <a:pt x="261" y="290"/>
                    <a:pt x="261" y="290"/>
                  </a:cubicBezTo>
                  <a:cubicBezTo>
                    <a:pt x="260" y="292"/>
                    <a:pt x="260" y="292"/>
                    <a:pt x="260" y="292"/>
                  </a:cubicBezTo>
                  <a:cubicBezTo>
                    <a:pt x="259" y="292"/>
                    <a:pt x="259" y="292"/>
                    <a:pt x="259" y="292"/>
                  </a:cubicBezTo>
                  <a:cubicBezTo>
                    <a:pt x="258" y="294"/>
                    <a:pt x="258" y="294"/>
                    <a:pt x="258" y="294"/>
                  </a:cubicBezTo>
                  <a:cubicBezTo>
                    <a:pt x="257" y="294"/>
                    <a:pt x="257" y="294"/>
                    <a:pt x="257" y="294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5" y="296"/>
                    <a:pt x="255" y="296"/>
                    <a:pt x="255" y="296"/>
                  </a:cubicBezTo>
                  <a:cubicBezTo>
                    <a:pt x="255" y="297"/>
                    <a:pt x="255" y="297"/>
                    <a:pt x="255" y="297"/>
                  </a:cubicBezTo>
                  <a:cubicBezTo>
                    <a:pt x="254" y="297"/>
                    <a:pt x="254" y="297"/>
                    <a:pt x="254" y="297"/>
                  </a:cubicBezTo>
                  <a:cubicBezTo>
                    <a:pt x="252" y="298"/>
                    <a:pt x="252" y="298"/>
                    <a:pt x="252" y="298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0" y="300"/>
                    <a:pt x="250" y="300"/>
                    <a:pt x="250" y="300"/>
                  </a:cubicBezTo>
                  <a:cubicBezTo>
                    <a:pt x="248" y="300"/>
                    <a:pt x="248" y="300"/>
                    <a:pt x="248" y="300"/>
                  </a:cubicBezTo>
                  <a:cubicBezTo>
                    <a:pt x="249" y="300"/>
                    <a:pt x="249" y="300"/>
                    <a:pt x="249" y="300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4" y="299"/>
                    <a:pt x="254" y="299"/>
                    <a:pt x="254" y="299"/>
                  </a:cubicBezTo>
                  <a:cubicBezTo>
                    <a:pt x="255" y="298"/>
                    <a:pt x="255" y="298"/>
                    <a:pt x="255" y="298"/>
                  </a:cubicBezTo>
                  <a:cubicBezTo>
                    <a:pt x="256" y="296"/>
                    <a:pt x="256" y="296"/>
                    <a:pt x="256" y="296"/>
                  </a:cubicBezTo>
                  <a:cubicBezTo>
                    <a:pt x="257" y="295"/>
                    <a:pt x="257" y="295"/>
                    <a:pt x="257" y="295"/>
                  </a:cubicBezTo>
                  <a:cubicBezTo>
                    <a:pt x="258" y="295"/>
                    <a:pt x="258" y="295"/>
                    <a:pt x="258" y="295"/>
                  </a:cubicBezTo>
                  <a:cubicBezTo>
                    <a:pt x="260" y="293"/>
                    <a:pt x="260" y="293"/>
                    <a:pt x="260" y="293"/>
                  </a:cubicBezTo>
                  <a:cubicBezTo>
                    <a:pt x="263" y="291"/>
                    <a:pt x="263" y="291"/>
                    <a:pt x="263" y="291"/>
                  </a:cubicBezTo>
                  <a:cubicBezTo>
                    <a:pt x="265" y="290"/>
                    <a:pt x="265" y="290"/>
                    <a:pt x="265" y="290"/>
                  </a:cubicBezTo>
                  <a:cubicBezTo>
                    <a:pt x="266" y="290"/>
                    <a:pt x="266" y="290"/>
                    <a:pt x="266" y="290"/>
                  </a:cubicBezTo>
                  <a:cubicBezTo>
                    <a:pt x="268" y="289"/>
                    <a:pt x="268" y="289"/>
                    <a:pt x="268" y="289"/>
                  </a:cubicBezTo>
                  <a:cubicBezTo>
                    <a:pt x="270" y="289"/>
                    <a:pt x="270" y="289"/>
                    <a:pt x="270" y="289"/>
                  </a:cubicBezTo>
                  <a:cubicBezTo>
                    <a:pt x="273" y="288"/>
                    <a:pt x="273" y="288"/>
                    <a:pt x="273" y="288"/>
                  </a:cubicBezTo>
                  <a:cubicBezTo>
                    <a:pt x="274" y="288"/>
                    <a:pt x="274" y="288"/>
                    <a:pt x="274" y="288"/>
                  </a:cubicBezTo>
                  <a:cubicBezTo>
                    <a:pt x="274" y="288"/>
                    <a:pt x="274" y="288"/>
                    <a:pt x="274" y="288"/>
                  </a:cubicBezTo>
                  <a:cubicBezTo>
                    <a:pt x="277" y="288"/>
                    <a:pt x="277" y="288"/>
                    <a:pt x="277" y="288"/>
                  </a:cubicBezTo>
                  <a:cubicBezTo>
                    <a:pt x="279" y="288"/>
                    <a:pt x="279" y="288"/>
                    <a:pt x="279" y="288"/>
                  </a:cubicBezTo>
                  <a:cubicBezTo>
                    <a:pt x="281" y="289"/>
                    <a:pt x="281" y="289"/>
                    <a:pt x="281" y="289"/>
                  </a:cubicBezTo>
                  <a:cubicBezTo>
                    <a:pt x="281" y="290"/>
                    <a:pt x="281" y="290"/>
                    <a:pt x="281" y="290"/>
                  </a:cubicBezTo>
                  <a:cubicBezTo>
                    <a:pt x="279" y="289"/>
                    <a:pt x="279" y="289"/>
                    <a:pt x="279" y="289"/>
                  </a:cubicBezTo>
                  <a:cubicBezTo>
                    <a:pt x="280" y="290"/>
                    <a:pt x="280" y="290"/>
                    <a:pt x="280" y="290"/>
                  </a:cubicBezTo>
                  <a:cubicBezTo>
                    <a:pt x="279" y="290"/>
                    <a:pt x="279" y="290"/>
                    <a:pt x="279" y="290"/>
                  </a:cubicBezTo>
                  <a:cubicBezTo>
                    <a:pt x="280" y="290"/>
                    <a:pt x="280" y="290"/>
                    <a:pt x="280" y="290"/>
                  </a:cubicBezTo>
                  <a:cubicBezTo>
                    <a:pt x="281" y="290"/>
                    <a:pt x="281" y="290"/>
                    <a:pt x="281" y="290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3"/>
                    <a:pt x="281" y="293"/>
                    <a:pt x="281" y="293"/>
                  </a:cubicBezTo>
                  <a:cubicBezTo>
                    <a:pt x="280" y="293"/>
                    <a:pt x="280" y="293"/>
                    <a:pt x="280" y="293"/>
                  </a:cubicBezTo>
                  <a:cubicBezTo>
                    <a:pt x="279" y="293"/>
                    <a:pt x="279" y="293"/>
                    <a:pt x="279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277" y="294"/>
                    <a:pt x="277" y="294"/>
                    <a:pt x="277" y="294"/>
                  </a:cubicBezTo>
                  <a:cubicBezTo>
                    <a:pt x="276" y="294"/>
                    <a:pt x="276" y="294"/>
                    <a:pt x="276" y="294"/>
                  </a:cubicBezTo>
                  <a:cubicBezTo>
                    <a:pt x="275" y="294"/>
                    <a:pt x="275" y="294"/>
                    <a:pt x="275" y="294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74" y="294"/>
                    <a:pt x="274" y="294"/>
                    <a:pt x="274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2" y="294"/>
                    <a:pt x="272" y="294"/>
                    <a:pt x="272" y="294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72" y="294"/>
                    <a:pt x="272" y="294"/>
                    <a:pt x="272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5" y="295"/>
                    <a:pt x="275" y="295"/>
                    <a:pt x="275" y="295"/>
                  </a:cubicBezTo>
                  <a:cubicBezTo>
                    <a:pt x="275" y="295"/>
                    <a:pt x="275" y="295"/>
                    <a:pt x="275" y="295"/>
                  </a:cubicBezTo>
                  <a:cubicBezTo>
                    <a:pt x="275" y="296"/>
                    <a:pt x="275" y="296"/>
                    <a:pt x="275" y="296"/>
                  </a:cubicBezTo>
                  <a:cubicBezTo>
                    <a:pt x="276" y="296"/>
                    <a:pt x="276" y="296"/>
                    <a:pt x="276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79" y="295"/>
                    <a:pt x="279" y="295"/>
                    <a:pt x="279" y="295"/>
                  </a:cubicBezTo>
                  <a:cubicBezTo>
                    <a:pt x="279" y="296"/>
                    <a:pt x="279" y="296"/>
                    <a:pt x="279" y="296"/>
                  </a:cubicBezTo>
                  <a:cubicBezTo>
                    <a:pt x="278" y="296"/>
                    <a:pt x="278" y="296"/>
                    <a:pt x="278" y="296"/>
                  </a:cubicBezTo>
                  <a:cubicBezTo>
                    <a:pt x="277" y="298"/>
                    <a:pt x="277" y="298"/>
                    <a:pt x="277" y="298"/>
                  </a:cubicBezTo>
                  <a:cubicBezTo>
                    <a:pt x="277" y="299"/>
                    <a:pt x="277" y="299"/>
                    <a:pt x="277" y="299"/>
                  </a:cubicBezTo>
                  <a:cubicBezTo>
                    <a:pt x="276" y="299"/>
                    <a:pt x="276" y="299"/>
                    <a:pt x="276" y="299"/>
                  </a:cubicBezTo>
                  <a:cubicBezTo>
                    <a:pt x="278" y="299"/>
                    <a:pt x="278" y="299"/>
                    <a:pt x="278" y="299"/>
                  </a:cubicBezTo>
                  <a:cubicBezTo>
                    <a:pt x="278" y="299"/>
                    <a:pt x="278" y="299"/>
                    <a:pt x="278" y="299"/>
                  </a:cubicBezTo>
                  <a:cubicBezTo>
                    <a:pt x="277" y="300"/>
                    <a:pt x="277" y="300"/>
                    <a:pt x="277" y="300"/>
                  </a:cubicBezTo>
                  <a:cubicBezTo>
                    <a:pt x="278" y="301"/>
                    <a:pt x="278" y="301"/>
                    <a:pt x="278" y="301"/>
                  </a:cubicBezTo>
                  <a:cubicBezTo>
                    <a:pt x="278" y="301"/>
                    <a:pt x="278" y="301"/>
                    <a:pt x="278" y="301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9" y="304"/>
                    <a:pt x="279" y="304"/>
                    <a:pt x="279" y="304"/>
                  </a:cubicBezTo>
                  <a:cubicBezTo>
                    <a:pt x="280" y="304"/>
                    <a:pt x="280" y="304"/>
                    <a:pt x="280" y="304"/>
                  </a:cubicBezTo>
                  <a:cubicBezTo>
                    <a:pt x="280" y="304"/>
                    <a:pt x="280" y="304"/>
                    <a:pt x="280" y="304"/>
                  </a:cubicBezTo>
                  <a:cubicBezTo>
                    <a:pt x="281" y="304"/>
                    <a:pt x="281" y="304"/>
                    <a:pt x="281" y="304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0" y="305"/>
                    <a:pt x="280" y="305"/>
                    <a:pt x="280" y="305"/>
                  </a:cubicBezTo>
                  <a:cubicBezTo>
                    <a:pt x="281" y="306"/>
                    <a:pt x="281" y="306"/>
                    <a:pt x="281" y="306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85" y="306"/>
                    <a:pt x="285" y="306"/>
                    <a:pt x="285" y="306"/>
                  </a:cubicBezTo>
                  <a:cubicBezTo>
                    <a:pt x="285" y="307"/>
                    <a:pt x="285" y="307"/>
                    <a:pt x="285" y="307"/>
                  </a:cubicBezTo>
                  <a:cubicBezTo>
                    <a:pt x="287" y="307"/>
                    <a:pt x="287" y="307"/>
                    <a:pt x="287" y="307"/>
                  </a:cubicBezTo>
                  <a:cubicBezTo>
                    <a:pt x="287" y="307"/>
                    <a:pt x="287" y="307"/>
                    <a:pt x="287" y="307"/>
                  </a:cubicBezTo>
                  <a:cubicBezTo>
                    <a:pt x="288" y="306"/>
                    <a:pt x="288" y="306"/>
                    <a:pt x="288" y="306"/>
                  </a:cubicBezTo>
                  <a:cubicBezTo>
                    <a:pt x="288" y="306"/>
                    <a:pt x="288" y="306"/>
                    <a:pt x="288" y="306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289" y="307"/>
                    <a:pt x="289" y="307"/>
                    <a:pt x="289" y="307"/>
                  </a:cubicBezTo>
                  <a:cubicBezTo>
                    <a:pt x="291" y="308"/>
                    <a:pt x="291" y="308"/>
                    <a:pt x="291" y="308"/>
                  </a:cubicBezTo>
                  <a:cubicBezTo>
                    <a:pt x="291" y="308"/>
                    <a:pt x="291" y="308"/>
                    <a:pt x="291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0" y="309"/>
                    <a:pt x="290" y="309"/>
                    <a:pt x="290" y="309"/>
                  </a:cubicBezTo>
                  <a:cubicBezTo>
                    <a:pt x="289" y="310"/>
                    <a:pt x="289" y="310"/>
                    <a:pt x="289" y="310"/>
                  </a:cubicBezTo>
                  <a:cubicBezTo>
                    <a:pt x="287" y="311"/>
                    <a:pt x="287" y="311"/>
                    <a:pt x="287" y="311"/>
                  </a:cubicBezTo>
                  <a:cubicBezTo>
                    <a:pt x="286" y="311"/>
                    <a:pt x="286" y="311"/>
                    <a:pt x="286" y="311"/>
                  </a:cubicBezTo>
                  <a:cubicBezTo>
                    <a:pt x="284" y="311"/>
                    <a:pt x="284" y="311"/>
                    <a:pt x="284" y="311"/>
                  </a:cubicBezTo>
                  <a:cubicBezTo>
                    <a:pt x="283" y="311"/>
                    <a:pt x="283" y="311"/>
                    <a:pt x="283" y="311"/>
                  </a:cubicBezTo>
                  <a:cubicBezTo>
                    <a:pt x="282" y="312"/>
                    <a:pt x="282" y="312"/>
                    <a:pt x="282" y="312"/>
                  </a:cubicBezTo>
                  <a:cubicBezTo>
                    <a:pt x="281" y="312"/>
                    <a:pt x="281" y="312"/>
                    <a:pt x="281" y="312"/>
                  </a:cubicBezTo>
                  <a:cubicBezTo>
                    <a:pt x="281" y="312"/>
                    <a:pt x="281" y="312"/>
                    <a:pt x="281" y="312"/>
                  </a:cubicBezTo>
                  <a:cubicBezTo>
                    <a:pt x="280" y="312"/>
                    <a:pt x="280" y="312"/>
                    <a:pt x="280" y="312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79" y="312"/>
                    <a:pt x="279" y="312"/>
                    <a:pt x="279" y="312"/>
                  </a:cubicBezTo>
                  <a:cubicBezTo>
                    <a:pt x="278" y="312"/>
                    <a:pt x="278" y="312"/>
                    <a:pt x="278" y="312"/>
                  </a:cubicBezTo>
                  <a:cubicBezTo>
                    <a:pt x="277" y="313"/>
                    <a:pt x="277" y="313"/>
                    <a:pt x="277" y="313"/>
                  </a:cubicBezTo>
                  <a:cubicBezTo>
                    <a:pt x="278" y="313"/>
                    <a:pt x="278" y="313"/>
                    <a:pt x="278" y="313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75" y="315"/>
                    <a:pt x="275" y="315"/>
                    <a:pt x="275" y="315"/>
                  </a:cubicBezTo>
                  <a:cubicBezTo>
                    <a:pt x="274" y="316"/>
                    <a:pt x="274" y="316"/>
                    <a:pt x="274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1" y="317"/>
                    <a:pt x="271" y="317"/>
                    <a:pt x="271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69" y="316"/>
                    <a:pt x="269" y="316"/>
                    <a:pt x="269" y="316"/>
                  </a:cubicBezTo>
                  <a:cubicBezTo>
                    <a:pt x="269" y="315"/>
                    <a:pt x="269" y="315"/>
                    <a:pt x="269" y="315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4" y="310"/>
                    <a:pt x="274" y="310"/>
                    <a:pt x="274" y="310"/>
                  </a:cubicBezTo>
                  <a:cubicBezTo>
                    <a:pt x="276" y="309"/>
                    <a:pt x="276" y="309"/>
                    <a:pt x="276" y="309"/>
                  </a:cubicBezTo>
                  <a:cubicBezTo>
                    <a:pt x="277" y="308"/>
                    <a:pt x="277" y="308"/>
                    <a:pt x="277" y="308"/>
                  </a:cubicBezTo>
                  <a:cubicBezTo>
                    <a:pt x="278" y="309"/>
                    <a:pt x="278" y="309"/>
                    <a:pt x="278" y="309"/>
                  </a:cubicBezTo>
                  <a:cubicBezTo>
                    <a:pt x="278" y="309"/>
                    <a:pt x="278" y="309"/>
                    <a:pt x="278" y="309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09"/>
                    <a:pt x="279" y="309"/>
                    <a:pt x="279" y="309"/>
                  </a:cubicBezTo>
                  <a:cubicBezTo>
                    <a:pt x="279" y="309"/>
                    <a:pt x="279" y="309"/>
                    <a:pt x="279" y="309"/>
                  </a:cubicBezTo>
                  <a:cubicBezTo>
                    <a:pt x="280" y="309"/>
                    <a:pt x="280" y="309"/>
                    <a:pt x="280" y="309"/>
                  </a:cubicBezTo>
                  <a:cubicBezTo>
                    <a:pt x="281" y="309"/>
                    <a:pt x="281" y="309"/>
                    <a:pt x="281" y="309"/>
                  </a:cubicBezTo>
                  <a:cubicBezTo>
                    <a:pt x="282" y="308"/>
                    <a:pt x="282" y="308"/>
                    <a:pt x="282" y="308"/>
                  </a:cubicBezTo>
                  <a:cubicBezTo>
                    <a:pt x="280" y="308"/>
                    <a:pt x="280" y="308"/>
                    <a:pt x="280" y="308"/>
                  </a:cubicBezTo>
                  <a:cubicBezTo>
                    <a:pt x="278" y="308"/>
                    <a:pt x="278" y="308"/>
                    <a:pt x="278" y="308"/>
                  </a:cubicBezTo>
                  <a:cubicBezTo>
                    <a:pt x="278" y="308"/>
                    <a:pt x="278" y="308"/>
                    <a:pt x="278" y="308"/>
                  </a:cubicBezTo>
                  <a:cubicBezTo>
                    <a:pt x="277" y="308"/>
                    <a:pt x="277" y="308"/>
                    <a:pt x="277" y="308"/>
                  </a:cubicBezTo>
                  <a:cubicBezTo>
                    <a:pt x="276" y="308"/>
                    <a:pt x="276" y="308"/>
                    <a:pt x="276" y="308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7" y="307"/>
                    <a:pt x="277" y="307"/>
                    <a:pt x="277" y="307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7" y="305"/>
                    <a:pt x="277" y="305"/>
                    <a:pt x="277" y="305"/>
                  </a:cubicBezTo>
                  <a:cubicBezTo>
                    <a:pt x="277" y="307"/>
                    <a:pt x="277" y="307"/>
                    <a:pt x="277" y="307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3" y="308"/>
                    <a:pt x="273" y="308"/>
                    <a:pt x="273" y="308"/>
                  </a:cubicBezTo>
                  <a:cubicBezTo>
                    <a:pt x="271" y="309"/>
                    <a:pt x="271" y="309"/>
                    <a:pt x="271" y="309"/>
                  </a:cubicBezTo>
                  <a:cubicBezTo>
                    <a:pt x="271" y="309"/>
                    <a:pt x="271" y="309"/>
                    <a:pt x="271" y="309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2" y="307"/>
                    <a:pt x="272" y="307"/>
                    <a:pt x="272" y="307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0" y="309"/>
                    <a:pt x="270" y="309"/>
                    <a:pt x="270" y="309"/>
                  </a:cubicBezTo>
                  <a:cubicBezTo>
                    <a:pt x="269" y="309"/>
                    <a:pt x="269" y="309"/>
                    <a:pt x="269" y="309"/>
                  </a:cubicBezTo>
                  <a:cubicBezTo>
                    <a:pt x="269" y="309"/>
                    <a:pt x="269" y="309"/>
                    <a:pt x="269" y="309"/>
                  </a:cubicBezTo>
                  <a:cubicBezTo>
                    <a:pt x="268" y="309"/>
                    <a:pt x="268" y="309"/>
                    <a:pt x="268" y="309"/>
                  </a:cubicBezTo>
                  <a:cubicBezTo>
                    <a:pt x="268" y="309"/>
                    <a:pt x="268" y="309"/>
                    <a:pt x="268" y="309"/>
                  </a:cubicBezTo>
                  <a:cubicBezTo>
                    <a:pt x="267" y="309"/>
                    <a:pt x="267" y="309"/>
                    <a:pt x="267" y="309"/>
                  </a:cubicBezTo>
                  <a:cubicBezTo>
                    <a:pt x="266" y="309"/>
                    <a:pt x="266" y="309"/>
                    <a:pt x="266" y="309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7"/>
                    <a:pt x="265" y="307"/>
                    <a:pt x="265" y="307"/>
                  </a:cubicBezTo>
                  <a:cubicBezTo>
                    <a:pt x="265" y="307"/>
                    <a:pt x="265" y="307"/>
                    <a:pt x="265" y="307"/>
                  </a:cubicBezTo>
                  <a:cubicBezTo>
                    <a:pt x="265" y="306"/>
                    <a:pt x="265" y="306"/>
                    <a:pt x="265" y="306"/>
                  </a:cubicBezTo>
                  <a:cubicBezTo>
                    <a:pt x="265" y="306"/>
                    <a:pt x="265" y="306"/>
                    <a:pt x="265" y="306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5" y="300"/>
                    <a:pt x="265" y="300"/>
                    <a:pt x="265" y="300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64" y="297"/>
                    <a:pt x="264" y="297"/>
                    <a:pt x="264" y="297"/>
                  </a:cubicBezTo>
                  <a:cubicBezTo>
                    <a:pt x="263" y="297"/>
                    <a:pt x="263" y="297"/>
                    <a:pt x="263" y="297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261" y="297"/>
                    <a:pt x="261" y="297"/>
                    <a:pt x="261" y="297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59" y="297"/>
                    <a:pt x="259" y="297"/>
                    <a:pt x="259" y="297"/>
                  </a:cubicBezTo>
                  <a:cubicBezTo>
                    <a:pt x="258" y="298"/>
                    <a:pt x="258" y="298"/>
                    <a:pt x="258" y="298"/>
                  </a:cubicBezTo>
                  <a:cubicBezTo>
                    <a:pt x="257" y="299"/>
                    <a:pt x="257" y="299"/>
                    <a:pt x="257" y="299"/>
                  </a:cubicBezTo>
                  <a:cubicBezTo>
                    <a:pt x="256" y="300"/>
                    <a:pt x="256" y="300"/>
                    <a:pt x="256" y="300"/>
                  </a:cubicBezTo>
                  <a:cubicBezTo>
                    <a:pt x="256" y="301"/>
                    <a:pt x="256" y="301"/>
                    <a:pt x="256" y="301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55" y="302"/>
                    <a:pt x="255" y="302"/>
                    <a:pt x="255" y="302"/>
                  </a:cubicBezTo>
                  <a:cubicBezTo>
                    <a:pt x="255" y="303"/>
                    <a:pt x="255" y="303"/>
                    <a:pt x="255" y="303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1" y="306"/>
                    <a:pt x="251" y="306"/>
                    <a:pt x="251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0" y="307"/>
                    <a:pt x="250" y="307"/>
                    <a:pt x="250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8" y="308"/>
                    <a:pt x="248" y="308"/>
                    <a:pt x="248" y="308"/>
                  </a:cubicBezTo>
                  <a:cubicBezTo>
                    <a:pt x="235" y="308"/>
                    <a:pt x="235" y="308"/>
                    <a:pt x="235" y="308"/>
                  </a:cubicBezTo>
                  <a:cubicBezTo>
                    <a:pt x="233" y="308"/>
                    <a:pt x="233" y="308"/>
                    <a:pt x="233" y="308"/>
                  </a:cubicBezTo>
                  <a:cubicBezTo>
                    <a:pt x="232" y="309"/>
                    <a:pt x="232" y="309"/>
                    <a:pt x="232" y="309"/>
                  </a:cubicBezTo>
                  <a:cubicBezTo>
                    <a:pt x="231" y="309"/>
                    <a:pt x="231" y="309"/>
                    <a:pt x="231" y="309"/>
                  </a:cubicBezTo>
                  <a:cubicBezTo>
                    <a:pt x="230" y="310"/>
                    <a:pt x="230" y="310"/>
                    <a:pt x="230" y="310"/>
                  </a:cubicBezTo>
                  <a:cubicBezTo>
                    <a:pt x="228" y="311"/>
                    <a:pt x="228" y="311"/>
                    <a:pt x="228" y="311"/>
                  </a:cubicBezTo>
                  <a:cubicBezTo>
                    <a:pt x="227" y="312"/>
                    <a:pt x="227" y="312"/>
                    <a:pt x="227" y="312"/>
                  </a:cubicBezTo>
                  <a:cubicBezTo>
                    <a:pt x="226" y="312"/>
                    <a:pt x="226" y="312"/>
                    <a:pt x="226" y="312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14" y="317"/>
                    <a:pt x="214" y="317"/>
                    <a:pt x="214" y="317"/>
                  </a:cubicBezTo>
                  <a:cubicBezTo>
                    <a:pt x="214" y="319"/>
                    <a:pt x="214" y="319"/>
                    <a:pt x="214" y="319"/>
                  </a:cubicBezTo>
                  <a:cubicBezTo>
                    <a:pt x="212" y="319"/>
                    <a:pt x="212" y="319"/>
                    <a:pt x="212" y="319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9" y="320"/>
                    <a:pt x="199" y="320"/>
                    <a:pt x="199" y="320"/>
                  </a:cubicBezTo>
                  <a:cubicBezTo>
                    <a:pt x="199" y="319"/>
                    <a:pt x="199" y="319"/>
                    <a:pt x="199" y="319"/>
                  </a:cubicBezTo>
                  <a:cubicBezTo>
                    <a:pt x="200" y="318"/>
                    <a:pt x="200" y="318"/>
                    <a:pt x="200" y="318"/>
                  </a:cubicBezTo>
                  <a:cubicBezTo>
                    <a:pt x="200" y="318"/>
                    <a:pt x="200" y="318"/>
                    <a:pt x="200" y="318"/>
                  </a:cubicBezTo>
                  <a:cubicBezTo>
                    <a:pt x="201" y="312"/>
                    <a:pt x="201" y="312"/>
                    <a:pt x="201" y="312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5" y="298"/>
                    <a:pt x="195" y="298"/>
                    <a:pt x="195" y="298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76" y="289"/>
                    <a:pt x="176" y="289"/>
                    <a:pt x="176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0" y="287"/>
                    <a:pt x="170" y="287"/>
                    <a:pt x="170" y="287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68" y="287"/>
                    <a:pt x="168" y="287"/>
                    <a:pt x="168" y="287"/>
                  </a:cubicBezTo>
                  <a:cubicBezTo>
                    <a:pt x="168" y="286"/>
                    <a:pt x="168" y="286"/>
                    <a:pt x="168" y="286"/>
                  </a:cubicBezTo>
                  <a:cubicBezTo>
                    <a:pt x="167" y="286"/>
                    <a:pt x="167" y="286"/>
                    <a:pt x="167" y="286"/>
                  </a:cubicBezTo>
                  <a:cubicBezTo>
                    <a:pt x="165" y="286"/>
                    <a:pt x="165" y="286"/>
                    <a:pt x="165" y="286"/>
                  </a:cubicBezTo>
                  <a:cubicBezTo>
                    <a:pt x="165" y="285"/>
                    <a:pt x="165" y="285"/>
                    <a:pt x="165" y="285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3" y="284"/>
                    <a:pt x="163" y="284"/>
                    <a:pt x="163" y="284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1" y="284"/>
                    <a:pt x="161" y="284"/>
                    <a:pt x="161" y="284"/>
                  </a:cubicBezTo>
                  <a:cubicBezTo>
                    <a:pt x="160" y="284"/>
                    <a:pt x="160" y="284"/>
                    <a:pt x="160" y="284"/>
                  </a:cubicBezTo>
                  <a:cubicBezTo>
                    <a:pt x="160" y="284"/>
                    <a:pt x="160" y="284"/>
                    <a:pt x="160" y="284"/>
                  </a:cubicBezTo>
                  <a:cubicBezTo>
                    <a:pt x="159" y="284"/>
                    <a:pt x="159" y="284"/>
                    <a:pt x="159" y="284"/>
                  </a:cubicBezTo>
                  <a:cubicBezTo>
                    <a:pt x="159" y="283"/>
                    <a:pt x="159" y="283"/>
                    <a:pt x="159" y="283"/>
                  </a:cubicBezTo>
                  <a:cubicBezTo>
                    <a:pt x="158" y="283"/>
                    <a:pt x="158" y="283"/>
                    <a:pt x="158" y="283"/>
                  </a:cubicBezTo>
                  <a:cubicBezTo>
                    <a:pt x="158" y="283"/>
                    <a:pt x="158" y="283"/>
                    <a:pt x="158" y="283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6" y="281"/>
                    <a:pt x="156" y="281"/>
                    <a:pt x="156" y="281"/>
                  </a:cubicBezTo>
                  <a:cubicBezTo>
                    <a:pt x="155" y="281"/>
                    <a:pt x="155" y="281"/>
                    <a:pt x="155" y="281"/>
                  </a:cubicBezTo>
                  <a:cubicBezTo>
                    <a:pt x="154" y="281"/>
                    <a:pt x="154" y="281"/>
                    <a:pt x="154" y="281"/>
                  </a:cubicBezTo>
                  <a:lnTo>
                    <a:pt x="39" y="2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Freeform 162"/>
            <p:cNvSpPr>
              <a:spLocks noEditPoints="1"/>
            </p:cNvSpPr>
            <p:nvPr/>
          </p:nvSpPr>
          <p:spPr bwMode="auto">
            <a:xfrm>
              <a:off x="815256" y="1047881"/>
              <a:ext cx="1133522" cy="787418"/>
            </a:xfrm>
            <a:custGeom>
              <a:avLst/>
              <a:gdLst>
                <a:gd name="T0" fmla="*/ 209 w 238"/>
                <a:gd name="T1" fmla="*/ 133 h 165"/>
                <a:gd name="T2" fmla="*/ 234 w 238"/>
                <a:gd name="T3" fmla="*/ 28 h 165"/>
                <a:gd name="T4" fmla="*/ 219 w 238"/>
                <a:gd name="T5" fmla="*/ 21 h 165"/>
                <a:gd name="T6" fmla="*/ 209 w 238"/>
                <a:gd name="T7" fmla="*/ 10 h 165"/>
                <a:gd name="T8" fmla="*/ 198 w 238"/>
                <a:gd name="T9" fmla="*/ 7 h 165"/>
                <a:gd name="T10" fmla="*/ 187 w 238"/>
                <a:gd name="T11" fmla="*/ 2 h 165"/>
                <a:gd name="T12" fmla="*/ 167 w 238"/>
                <a:gd name="T13" fmla="*/ 9 h 165"/>
                <a:gd name="T14" fmla="*/ 145 w 238"/>
                <a:gd name="T15" fmla="*/ 37 h 165"/>
                <a:gd name="T16" fmla="*/ 142 w 238"/>
                <a:gd name="T17" fmla="*/ 45 h 165"/>
                <a:gd name="T18" fmla="*/ 135 w 238"/>
                <a:gd name="T19" fmla="*/ 40 h 165"/>
                <a:gd name="T20" fmla="*/ 120 w 238"/>
                <a:gd name="T21" fmla="*/ 51 h 165"/>
                <a:gd name="T22" fmla="*/ 127 w 238"/>
                <a:gd name="T23" fmla="*/ 60 h 165"/>
                <a:gd name="T24" fmla="*/ 130 w 238"/>
                <a:gd name="T25" fmla="*/ 70 h 165"/>
                <a:gd name="T26" fmla="*/ 104 w 238"/>
                <a:gd name="T27" fmla="*/ 78 h 165"/>
                <a:gd name="T28" fmla="*/ 104 w 238"/>
                <a:gd name="T29" fmla="*/ 89 h 165"/>
                <a:gd name="T30" fmla="*/ 100 w 238"/>
                <a:gd name="T31" fmla="*/ 101 h 165"/>
                <a:gd name="T32" fmla="*/ 104 w 238"/>
                <a:gd name="T33" fmla="*/ 109 h 165"/>
                <a:gd name="T34" fmla="*/ 112 w 238"/>
                <a:gd name="T35" fmla="*/ 114 h 165"/>
                <a:gd name="T36" fmla="*/ 110 w 238"/>
                <a:gd name="T37" fmla="*/ 125 h 165"/>
                <a:gd name="T38" fmla="*/ 90 w 238"/>
                <a:gd name="T39" fmla="*/ 135 h 165"/>
                <a:gd name="T40" fmla="*/ 84 w 238"/>
                <a:gd name="T41" fmla="*/ 141 h 165"/>
                <a:gd name="T42" fmla="*/ 97 w 238"/>
                <a:gd name="T43" fmla="*/ 137 h 165"/>
                <a:gd name="T44" fmla="*/ 110 w 238"/>
                <a:gd name="T45" fmla="*/ 132 h 165"/>
                <a:gd name="T46" fmla="*/ 127 w 238"/>
                <a:gd name="T47" fmla="*/ 123 h 165"/>
                <a:gd name="T48" fmla="*/ 138 w 238"/>
                <a:gd name="T49" fmla="*/ 112 h 165"/>
                <a:gd name="T50" fmla="*/ 159 w 238"/>
                <a:gd name="T51" fmla="*/ 100 h 165"/>
                <a:gd name="T52" fmla="*/ 143 w 238"/>
                <a:gd name="T53" fmla="*/ 115 h 165"/>
                <a:gd name="T54" fmla="*/ 154 w 238"/>
                <a:gd name="T55" fmla="*/ 113 h 165"/>
                <a:gd name="T56" fmla="*/ 164 w 238"/>
                <a:gd name="T57" fmla="*/ 107 h 165"/>
                <a:gd name="T58" fmla="*/ 169 w 238"/>
                <a:gd name="T59" fmla="*/ 111 h 165"/>
                <a:gd name="T60" fmla="*/ 184 w 238"/>
                <a:gd name="T61" fmla="*/ 119 h 165"/>
                <a:gd name="T62" fmla="*/ 194 w 238"/>
                <a:gd name="T63" fmla="*/ 126 h 165"/>
                <a:gd name="T64" fmla="*/ 199 w 238"/>
                <a:gd name="T65" fmla="*/ 130 h 165"/>
                <a:gd name="T66" fmla="*/ 205 w 238"/>
                <a:gd name="T67" fmla="*/ 132 h 165"/>
                <a:gd name="T68" fmla="*/ 206 w 238"/>
                <a:gd name="T69" fmla="*/ 146 h 165"/>
                <a:gd name="T70" fmla="*/ 211 w 238"/>
                <a:gd name="T71" fmla="*/ 156 h 165"/>
                <a:gd name="T72" fmla="*/ 202 w 238"/>
                <a:gd name="T73" fmla="*/ 162 h 165"/>
                <a:gd name="T74" fmla="*/ 199 w 238"/>
                <a:gd name="T75" fmla="*/ 162 h 165"/>
                <a:gd name="T76" fmla="*/ 202 w 238"/>
                <a:gd name="T77" fmla="*/ 155 h 165"/>
                <a:gd name="T78" fmla="*/ 203 w 238"/>
                <a:gd name="T79" fmla="*/ 164 h 165"/>
                <a:gd name="T80" fmla="*/ 207 w 238"/>
                <a:gd name="T81" fmla="*/ 156 h 165"/>
                <a:gd name="T82" fmla="*/ 205 w 238"/>
                <a:gd name="T83" fmla="*/ 150 h 165"/>
                <a:gd name="T84" fmla="*/ 201 w 238"/>
                <a:gd name="T85" fmla="*/ 151 h 165"/>
                <a:gd name="T86" fmla="*/ 199 w 238"/>
                <a:gd name="T87" fmla="*/ 145 h 165"/>
                <a:gd name="T88" fmla="*/ 204 w 238"/>
                <a:gd name="T89" fmla="*/ 144 h 165"/>
                <a:gd name="T90" fmla="*/ 197 w 238"/>
                <a:gd name="T91" fmla="*/ 142 h 165"/>
                <a:gd name="T92" fmla="*/ 110 w 238"/>
                <a:gd name="T93" fmla="*/ 75 h 165"/>
                <a:gd name="T94" fmla="*/ 173 w 238"/>
                <a:gd name="T95" fmla="*/ 116 h 165"/>
                <a:gd name="T96" fmla="*/ 160 w 238"/>
                <a:gd name="T97" fmla="*/ 115 h 165"/>
                <a:gd name="T98" fmla="*/ 90 w 238"/>
                <a:gd name="T99" fmla="*/ 62 h 165"/>
                <a:gd name="T100" fmla="*/ 91 w 238"/>
                <a:gd name="T101" fmla="*/ 95 h 165"/>
                <a:gd name="T102" fmla="*/ 134 w 238"/>
                <a:gd name="T103" fmla="*/ 121 h 165"/>
                <a:gd name="T104" fmla="*/ 127 w 238"/>
                <a:gd name="T105" fmla="*/ 126 h 165"/>
                <a:gd name="T106" fmla="*/ 129 w 238"/>
                <a:gd name="T107" fmla="*/ 128 h 165"/>
                <a:gd name="T108" fmla="*/ 121 w 238"/>
                <a:gd name="T109" fmla="*/ 135 h 165"/>
                <a:gd name="T110" fmla="*/ 93 w 238"/>
                <a:gd name="T111" fmla="*/ 142 h 165"/>
                <a:gd name="T112" fmla="*/ 3 w 238"/>
                <a:gd name="T113" fmla="*/ 156 h 165"/>
                <a:gd name="T114" fmla="*/ 22 w 238"/>
                <a:gd name="T115" fmla="*/ 156 h 165"/>
                <a:gd name="T116" fmla="*/ 41 w 238"/>
                <a:gd name="T117" fmla="*/ 154 h 165"/>
                <a:gd name="T118" fmla="*/ 59 w 238"/>
                <a:gd name="T119" fmla="*/ 149 h 165"/>
                <a:gd name="T120" fmla="*/ 68 w 238"/>
                <a:gd name="T121" fmla="*/ 147 h 165"/>
                <a:gd name="T122" fmla="*/ 72 w 238"/>
                <a:gd name="T12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65">
                  <a:moveTo>
                    <a:pt x="215" y="158"/>
                  </a:moveTo>
                  <a:cubicBezTo>
                    <a:pt x="215" y="157"/>
                    <a:pt x="215" y="157"/>
                    <a:pt x="215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4" y="155"/>
                    <a:pt x="214" y="155"/>
                    <a:pt x="214" y="155"/>
                  </a:cubicBezTo>
                  <a:cubicBezTo>
                    <a:pt x="214" y="155"/>
                    <a:pt x="214" y="155"/>
                    <a:pt x="214" y="155"/>
                  </a:cubicBezTo>
                  <a:cubicBezTo>
                    <a:pt x="214" y="154"/>
                    <a:pt x="214" y="154"/>
                    <a:pt x="214" y="154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2" y="153"/>
                    <a:pt x="212" y="153"/>
                    <a:pt x="212" y="153"/>
                  </a:cubicBezTo>
                  <a:cubicBezTo>
                    <a:pt x="212" y="152"/>
                    <a:pt x="212" y="152"/>
                    <a:pt x="212" y="152"/>
                  </a:cubicBezTo>
                  <a:cubicBezTo>
                    <a:pt x="211" y="151"/>
                    <a:pt x="211" y="151"/>
                    <a:pt x="211" y="151"/>
                  </a:cubicBezTo>
                  <a:cubicBezTo>
                    <a:pt x="211" y="151"/>
                    <a:pt x="211" y="151"/>
                    <a:pt x="211" y="151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0" y="147"/>
                    <a:pt x="210" y="147"/>
                    <a:pt x="210" y="147"/>
                  </a:cubicBezTo>
                  <a:cubicBezTo>
                    <a:pt x="210" y="144"/>
                    <a:pt x="210" y="144"/>
                    <a:pt x="210" y="144"/>
                  </a:cubicBezTo>
                  <a:cubicBezTo>
                    <a:pt x="210" y="141"/>
                    <a:pt x="210" y="141"/>
                    <a:pt x="210" y="141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6"/>
                    <a:pt x="210" y="136"/>
                    <a:pt x="210" y="136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7"/>
                    <a:pt x="208" y="127"/>
                    <a:pt x="208" y="127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7" y="125"/>
                    <a:pt x="207" y="125"/>
                    <a:pt x="207" y="125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199" y="129"/>
                    <a:pt x="199" y="129"/>
                    <a:pt x="199" y="129"/>
                  </a:cubicBezTo>
                  <a:cubicBezTo>
                    <a:pt x="198" y="129"/>
                    <a:pt x="198" y="129"/>
                    <a:pt x="198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196" y="127"/>
                    <a:pt x="196" y="127"/>
                    <a:pt x="196" y="127"/>
                  </a:cubicBezTo>
                  <a:cubicBezTo>
                    <a:pt x="195" y="122"/>
                    <a:pt x="195" y="122"/>
                    <a:pt x="195" y="122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95" y="117"/>
                    <a:pt x="195" y="117"/>
                    <a:pt x="195" y="117"/>
                  </a:cubicBezTo>
                  <a:cubicBezTo>
                    <a:pt x="192" y="117"/>
                    <a:pt x="192" y="117"/>
                    <a:pt x="192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3" y="27"/>
                    <a:pt x="233" y="27"/>
                    <a:pt x="233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7" y="20"/>
                    <a:pt x="217" y="20"/>
                    <a:pt x="217" y="20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3" y="22"/>
                    <a:pt x="213" y="22"/>
                    <a:pt x="213" y="22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14" y="16"/>
                    <a:pt x="214" y="16"/>
                    <a:pt x="214" y="16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09" y="18"/>
                    <a:pt x="209" y="18"/>
                    <a:pt x="209" y="18"/>
                  </a:cubicBezTo>
                  <a:cubicBezTo>
                    <a:pt x="208" y="19"/>
                    <a:pt x="208" y="19"/>
                    <a:pt x="208" y="19"/>
                  </a:cubicBezTo>
                  <a:cubicBezTo>
                    <a:pt x="209" y="18"/>
                    <a:pt x="209" y="18"/>
                    <a:pt x="209" y="18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5"/>
                    <a:pt x="209" y="15"/>
                    <a:pt x="209" y="15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8" y="14"/>
                    <a:pt x="208" y="14"/>
                    <a:pt x="208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7" y="11"/>
                    <a:pt x="207" y="11"/>
                    <a:pt x="207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8" y="10"/>
                    <a:pt x="208" y="10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5"/>
                    <a:pt x="198" y="5"/>
                    <a:pt x="198" y="5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5" y="2"/>
                    <a:pt x="195" y="2"/>
                    <a:pt x="195" y="2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79" y="8"/>
                    <a:pt x="179" y="8"/>
                    <a:pt x="179" y="8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1" y="13"/>
                    <a:pt x="161" y="13"/>
                    <a:pt x="161" y="13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5"/>
                    <a:pt x="151" y="45"/>
                    <a:pt x="151" y="45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3" y="48"/>
                    <a:pt x="143" y="48"/>
                    <a:pt x="143" y="48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3" y="61"/>
                    <a:pt x="133" y="61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6"/>
                    <a:pt x="132" y="66"/>
                    <a:pt x="132" y="66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2"/>
                    <a:pt x="107" y="112"/>
                    <a:pt x="107" y="112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19" y="115"/>
                    <a:pt x="119" y="115"/>
                    <a:pt x="119" y="115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29"/>
                    <a:pt x="103" y="129"/>
                    <a:pt x="103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8"/>
                    <a:pt x="93" y="138"/>
                    <a:pt x="93" y="13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2" y="119"/>
                    <a:pt x="132" y="119"/>
                    <a:pt x="132" y="119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103"/>
                    <a:pt x="157" y="103"/>
                    <a:pt x="157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8" y="106"/>
                    <a:pt x="148" y="106"/>
                    <a:pt x="148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50" y="115"/>
                    <a:pt x="150" y="115"/>
                    <a:pt x="150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6"/>
                    <a:pt x="164" y="106"/>
                    <a:pt x="164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6" y="107"/>
                    <a:pt x="166" y="107"/>
                    <a:pt x="166" y="107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9" y="111"/>
                    <a:pt x="169" y="111"/>
                    <a:pt x="169" y="111"/>
                  </a:cubicBezTo>
                  <a:cubicBezTo>
                    <a:pt x="169" y="111"/>
                    <a:pt x="169" y="111"/>
                    <a:pt x="169" y="111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71" y="112"/>
                    <a:pt x="171" y="112"/>
                    <a:pt x="171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6" y="117"/>
                    <a:pt x="176" y="117"/>
                    <a:pt x="176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81" y="116"/>
                    <a:pt x="181" y="116"/>
                    <a:pt x="181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21"/>
                    <a:pt x="192" y="121"/>
                    <a:pt x="192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4" y="129"/>
                    <a:pt x="194" y="129"/>
                    <a:pt x="194" y="129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2"/>
                    <a:pt x="195" y="132"/>
                    <a:pt x="195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7" y="135"/>
                    <a:pt x="197" y="135"/>
                    <a:pt x="197" y="135"/>
                  </a:cubicBezTo>
                  <a:cubicBezTo>
                    <a:pt x="197" y="135"/>
                    <a:pt x="197" y="135"/>
                    <a:pt x="197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200" y="131"/>
                    <a:pt x="200" y="131"/>
                    <a:pt x="200" y="131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3"/>
                    <a:pt x="201" y="133"/>
                    <a:pt x="201" y="133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37"/>
                    <a:pt x="202" y="137"/>
                    <a:pt x="202" y="137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5" y="129"/>
                    <a:pt x="205" y="129"/>
                    <a:pt x="205" y="129"/>
                  </a:cubicBezTo>
                  <a:cubicBezTo>
                    <a:pt x="204" y="128"/>
                    <a:pt x="204" y="128"/>
                    <a:pt x="204" y="128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5" y="127"/>
                    <a:pt x="205" y="127"/>
                    <a:pt x="205" y="127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6" y="127"/>
                    <a:pt x="206" y="127"/>
                    <a:pt x="206" y="127"/>
                  </a:cubicBezTo>
                  <a:cubicBezTo>
                    <a:pt x="207" y="127"/>
                    <a:pt x="207" y="127"/>
                    <a:pt x="207" y="127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6" y="129"/>
                    <a:pt x="206" y="129"/>
                    <a:pt x="206" y="129"/>
                  </a:cubicBezTo>
                  <a:cubicBezTo>
                    <a:pt x="206" y="130"/>
                    <a:pt x="206" y="130"/>
                    <a:pt x="206" y="130"/>
                  </a:cubicBezTo>
                  <a:cubicBezTo>
                    <a:pt x="205" y="132"/>
                    <a:pt x="205" y="132"/>
                    <a:pt x="205" y="132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5" y="134"/>
                    <a:pt x="205" y="134"/>
                    <a:pt x="205" y="134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6" y="137"/>
                    <a:pt x="206" y="137"/>
                    <a:pt x="206" y="137"/>
                  </a:cubicBezTo>
                  <a:cubicBezTo>
                    <a:pt x="206" y="138"/>
                    <a:pt x="206" y="138"/>
                    <a:pt x="206" y="138"/>
                  </a:cubicBezTo>
                  <a:cubicBezTo>
                    <a:pt x="206" y="138"/>
                    <a:pt x="206" y="138"/>
                    <a:pt x="206" y="138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8" y="142"/>
                    <a:pt x="208" y="142"/>
                    <a:pt x="208" y="142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2"/>
                    <a:pt x="207" y="142"/>
                    <a:pt x="207" y="142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6" y="145"/>
                    <a:pt x="206" y="145"/>
                    <a:pt x="206" y="145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7" y="146"/>
                    <a:pt x="207" y="146"/>
                    <a:pt x="207" y="146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8" y="149"/>
                    <a:pt x="208" y="149"/>
                    <a:pt x="208" y="149"/>
                  </a:cubicBezTo>
                  <a:cubicBezTo>
                    <a:pt x="208" y="149"/>
                    <a:pt x="208" y="149"/>
                    <a:pt x="208" y="149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8" y="151"/>
                    <a:pt x="208" y="151"/>
                    <a:pt x="208" y="151"/>
                  </a:cubicBezTo>
                  <a:cubicBezTo>
                    <a:pt x="208" y="152"/>
                    <a:pt x="208" y="152"/>
                    <a:pt x="208" y="152"/>
                  </a:cubicBezTo>
                  <a:cubicBezTo>
                    <a:pt x="209" y="153"/>
                    <a:pt x="209" y="153"/>
                    <a:pt x="209" y="153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8" y="155"/>
                    <a:pt x="208" y="155"/>
                    <a:pt x="208" y="155"/>
                  </a:cubicBezTo>
                  <a:cubicBezTo>
                    <a:pt x="207" y="156"/>
                    <a:pt x="207" y="156"/>
                    <a:pt x="207" y="156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06" y="158"/>
                    <a:pt x="206" y="158"/>
                    <a:pt x="206" y="158"/>
                  </a:cubicBezTo>
                  <a:cubicBezTo>
                    <a:pt x="206" y="159"/>
                    <a:pt x="206" y="159"/>
                    <a:pt x="206" y="159"/>
                  </a:cubicBezTo>
                  <a:cubicBezTo>
                    <a:pt x="207" y="158"/>
                    <a:pt x="207" y="158"/>
                    <a:pt x="207" y="158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10" y="155"/>
                    <a:pt x="210" y="155"/>
                    <a:pt x="210" y="155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9"/>
                    <a:pt x="211" y="159"/>
                    <a:pt x="211" y="159"/>
                  </a:cubicBezTo>
                  <a:cubicBezTo>
                    <a:pt x="211" y="160"/>
                    <a:pt x="211" y="160"/>
                    <a:pt x="211" y="160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8" y="164"/>
                    <a:pt x="208" y="164"/>
                    <a:pt x="208" y="164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1" y="164"/>
                    <a:pt x="211" y="164"/>
                    <a:pt x="211" y="164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4" y="158"/>
                    <a:pt x="214" y="158"/>
                    <a:pt x="214" y="158"/>
                  </a:cubicBezTo>
                  <a:cubicBezTo>
                    <a:pt x="215" y="158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1" y="162"/>
                  </a:moveTo>
                  <a:cubicBezTo>
                    <a:pt x="201" y="162"/>
                    <a:pt x="201" y="162"/>
                    <a:pt x="201" y="162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1" y="162"/>
                    <a:pt x="201" y="162"/>
                    <a:pt x="201" y="162"/>
                  </a:cubicBezTo>
                  <a:close/>
                  <a:moveTo>
                    <a:pt x="206" y="163"/>
                  </a:moveTo>
                  <a:cubicBezTo>
                    <a:pt x="207" y="163"/>
                    <a:pt x="207" y="163"/>
                    <a:pt x="207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6" y="163"/>
                    <a:pt x="206" y="163"/>
                    <a:pt x="206" y="163"/>
                  </a:cubicBezTo>
                  <a:close/>
                  <a:moveTo>
                    <a:pt x="207" y="161"/>
                  </a:move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7" y="163"/>
                    <a:pt x="207" y="163"/>
                    <a:pt x="207" y="163"/>
                  </a:cubicBezTo>
                  <a:cubicBezTo>
                    <a:pt x="206" y="162"/>
                    <a:pt x="206" y="162"/>
                    <a:pt x="206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lose/>
                  <a:moveTo>
                    <a:pt x="206" y="160"/>
                  </a:moveTo>
                  <a:cubicBezTo>
                    <a:pt x="207" y="160"/>
                    <a:pt x="207" y="160"/>
                    <a:pt x="207" y="160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6" y="160"/>
                    <a:pt x="206" y="160"/>
                    <a:pt x="206" y="160"/>
                  </a:cubicBezTo>
                  <a:cubicBezTo>
                    <a:pt x="206" y="160"/>
                    <a:pt x="206" y="160"/>
                    <a:pt x="206" y="160"/>
                  </a:cubicBezTo>
                  <a:cubicBezTo>
                    <a:pt x="206" y="160"/>
                    <a:pt x="206" y="160"/>
                    <a:pt x="206" y="160"/>
                  </a:cubicBezTo>
                  <a:close/>
                  <a:moveTo>
                    <a:pt x="207" y="159"/>
                  </a:moveTo>
                  <a:cubicBezTo>
                    <a:pt x="208" y="159"/>
                    <a:pt x="208" y="159"/>
                    <a:pt x="208" y="159"/>
                  </a:cubicBezTo>
                  <a:cubicBezTo>
                    <a:pt x="208" y="158"/>
                    <a:pt x="208" y="158"/>
                    <a:pt x="208" y="158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1" y="159"/>
                    <a:pt x="211" y="159"/>
                    <a:pt x="211" y="159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7" y="159"/>
                    <a:pt x="207" y="159"/>
                    <a:pt x="207" y="159"/>
                  </a:cubicBezTo>
                  <a:close/>
                  <a:moveTo>
                    <a:pt x="199" y="162"/>
                  </a:moveTo>
                  <a:cubicBezTo>
                    <a:pt x="200" y="162"/>
                    <a:pt x="200" y="162"/>
                    <a:pt x="200" y="162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0" y="164"/>
                    <a:pt x="200" y="164"/>
                    <a:pt x="200" y="164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199" y="162"/>
                    <a:pt x="199" y="162"/>
                    <a:pt x="199" y="162"/>
                  </a:cubicBezTo>
                  <a:close/>
                  <a:moveTo>
                    <a:pt x="200" y="161"/>
                  </a:moveTo>
                  <a:cubicBezTo>
                    <a:pt x="200" y="161"/>
                    <a:pt x="200" y="161"/>
                    <a:pt x="200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61"/>
                    <a:pt x="200" y="161"/>
                    <a:pt x="200" y="161"/>
                  </a:cubicBezTo>
                  <a:close/>
                  <a:moveTo>
                    <a:pt x="199" y="160"/>
                  </a:moveTo>
                  <a:cubicBezTo>
                    <a:pt x="200" y="159"/>
                    <a:pt x="200" y="159"/>
                    <a:pt x="200" y="159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199" y="160"/>
                    <a:pt x="199" y="160"/>
                    <a:pt x="199" y="160"/>
                  </a:cubicBezTo>
                  <a:close/>
                  <a:moveTo>
                    <a:pt x="199" y="159"/>
                  </a:moveTo>
                  <a:cubicBezTo>
                    <a:pt x="199" y="159"/>
                    <a:pt x="199" y="159"/>
                    <a:pt x="199" y="159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9" y="159"/>
                    <a:pt x="199" y="159"/>
                    <a:pt x="199" y="159"/>
                  </a:cubicBezTo>
                  <a:close/>
                  <a:moveTo>
                    <a:pt x="198" y="155"/>
                  </a:moveTo>
                  <a:cubicBezTo>
                    <a:pt x="198" y="154"/>
                    <a:pt x="198" y="154"/>
                    <a:pt x="198" y="154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98" y="155"/>
                    <a:pt x="198" y="155"/>
                    <a:pt x="198" y="155"/>
                  </a:cubicBezTo>
                  <a:close/>
                  <a:moveTo>
                    <a:pt x="200" y="156"/>
                  </a:moveTo>
                  <a:cubicBezTo>
                    <a:pt x="201" y="156"/>
                    <a:pt x="201" y="156"/>
                    <a:pt x="201" y="156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6"/>
                    <a:pt x="200" y="156"/>
                    <a:pt x="200" y="156"/>
                  </a:cubicBezTo>
                  <a:close/>
                  <a:moveTo>
                    <a:pt x="201" y="155"/>
                  </a:moveTo>
                  <a:cubicBezTo>
                    <a:pt x="201" y="154"/>
                    <a:pt x="201" y="154"/>
                    <a:pt x="201" y="154"/>
                  </a:cubicBezTo>
                  <a:cubicBezTo>
                    <a:pt x="202" y="154"/>
                    <a:pt x="202" y="154"/>
                    <a:pt x="202" y="154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1" y="155"/>
                    <a:pt x="201" y="155"/>
                    <a:pt x="201" y="155"/>
                  </a:cubicBezTo>
                  <a:close/>
                  <a:moveTo>
                    <a:pt x="203" y="155"/>
                  </a:moveTo>
                  <a:cubicBezTo>
                    <a:pt x="203" y="154"/>
                    <a:pt x="203" y="154"/>
                    <a:pt x="203" y="154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3" y="152"/>
                    <a:pt x="203" y="152"/>
                    <a:pt x="203" y="152"/>
                  </a:cubicBezTo>
                  <a:cubicBezTo>
                    <a:pt x="203" y="153"/>
                    <a:pt x="203" y="153"/>
                    <a:pt x="203" y="153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3" y="155"/>
                    <a:pt x="203" y="155"/>
                    <a:pt x="203" y="155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5" y="156"/>
                    <a:pt x="205" y="156"/>
                    <a:pt x="205" y="156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2" y="163"/>
                    <a:pt x="202" y="163"/>
                    <a:pt x="202" y="163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3" y="162"/>
                    <a:pt x="203" y="162"/>
                    <a:pt x="203" y="162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3" y="155"/>
                    <a:pt x="203" y="155"/>
                    <a:pt x="203" y="155"/>
                  </a:cubicBezTo>
                  <a:close/>
                  <a:moveTo>
                    <a:pt x="208" y="155"/>
                  </a:moveTo>
                  <a:cubicBezTo>
                    <a:pt x="207" y="154"/>
                    <a:pt x="207" y="154"/>
                    <a:pt x="207" y="154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8" y="155"/>
                    <a:pt x="208" y="155"/>
                    <a:pt x="208" y="155"/>
                  </a:cubicBezTo>
                  <a:close/>
                  <a:moveTo>
                    <a:pt x="206" y="156"/>
                  </a:moveTo>
                  <a:cubicBezTo>
                    <a:pt x="207" y="154"/>
                    <a:pt x="207" y="154"/>
                    <a:pt x="207" y="154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7" y="156"/>
                    <a:pt x="207" y="156"/>
                    <a:pt x="207" y="156"/>
                  </a:cubicBezTo>
                  <a:cubicBezTo>
                    <a:pt x="206" y="156"/>
                    <a:pt x="206" y="156"/>
                    <a:pt x="206" y="156"/>
                  </a:cubicBezTo>
                  <a:close/>
                  <a:moveTo>
                    <a:pt x="206" y="155"/>
                  </a:moveTo>
                  <a:cubicBezTo>
                    <a:pt x="206" y="154"/>
                    <a:pt x="206" y="154"/>
                    <a:pt x="206" y="154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6" y="155"/>
                    <a:pt x="206" y="155"/>
                    <a:pt x="206" y="155"/>
                  </a:cubicBezTo>
                  <a:close/>
                  <a:moveTo>
                    <a:pt x="205" y="153"/>
                  </a:moveTo>
                  <a:cubicBezTo>
                    <a:pt x="205" y="152"/>
                    <a:pt x="205" y="152"/>
                    <a:pt x="205" y="152"/>
                  </a:cubicBezTo>
                  <a:cubicBezTo>
                    <a:pt x="207" y="152"/>
                    <a:pt x="207" y="152"/>
                    <a:pt x="207" y="152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5" y="153"/>
                    <a:pt x="205" y="153"/>
                    <a:pt x="205" y="153"/>
                  </a:cubicBezTo>
                  <a:cubicBezTo>
                    <a:pt x="205" y="153"/>
                    <a:pt x="205" y="153"/>
                    <a:pt x="205" y="153"/>
                  </a:cubicBezTo>
                  <a:close/>
                  <a:moveTo>
                    <a:pt x="206" y="151"/>
                  </a:moveTo>
                  <a:cubicBezTo>
                    <a:pt x="207" y="150"/>
                    <a:pt x="207" y="150"/>
                    <a:pt x="207" y="150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8" y="151"/>
                    <a:pt x="208" y="151"/>
                    <a:pt x="208" y="151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6" y="152"/>
                    <a:pt x="206" y="152"/>
                    <a:pt x="206" y="152"/>
                  </a:cubicBezTo>
                  <a:cubicBezTo>
                    <a:pt x="206" y="151"/>
                    <a:pt x="206" y="151"/>
                    <a:pt x="206" y="151"/>
                  </a:cubicBezTo>
                  <a:cubicBezTo>
                    <a:pt x="206" y="151"/>
                    <a:pt x="206" y="151"/>
                    <a:pt x="206" y="151"/>
                  </a:cubicBezTo>
                  <a:close/>
                  <a:moveTo>
                    <a:pt x="203" y="152"/>
                  </a:moveTo>
                  <a:cubicBezTo>
                    <a:pt x="203" y="151"/>
                    <a:pt x="203" y="151"/>
                    <a:pt x="203" y="151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4" y="148"/>
                    <a:pt x="204" y="148"/>
                    <a:pt x="204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5" y="147"/>
                    <a:pt x="205" y="147"/>
                    <a:pt x="205" y="147"/>
                  </a:cubicBezTo>
                  <a:cubicBezTo>
                    <a:pt x="206" y="147"/>
                    <a:pt x="206" y="147"/>
                    <a:pt x="206" y="147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3" y="152"/>
                    <a:pt x="203" y="152"/>
                    <a:pt x="203" y="152"/>
                  </a:cubicBezTo>
                  <a:close/>
                  <a:moveTo>
                    <a:pt x="201" y="151"/>
                  </a:moveTo>
                  <a:cubicBezTo>
                    <a:pt x="200" y="150"/>
                    <a:pt x="200" y="150"/>
                    <a:pt x="200" y="15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7"/>
                    <a:pt x="202" y="147"/>
                    <a:pt x="202" y="147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3" y="149"/>
                    <a:pt x="203" y="149"/>
                    <a:pt x="203" y="149"/>
                  </a:cubicBezTo>
                  <a:cubicBezTo>
                    <a:pt x="203" y="149"/>
                    <a:pt x="203" y="149"/>
                    <a:pt x="203" y="149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01" y="152"/>
                    <a:pt x="201" y="152"/>
                    <a:pt x="201" y="152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0" y="154"/>
                    <a:pt x="200" y="154"/>
                    <a:pt x="200" y="154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201" y="151"/>
                    <a:pt x="201" y="151"/>
                    <a:pt x="201" y="151"/>
                  </a:cubicBezTo>
                  <a:close/>
                  <a:moveTo>
                    <a:pt x="200" y="144"/>
                  </a:moveTo>
                  <a:cubicBezTo>
                    <a:pt x="201" y="144"/>
                    <a:pt x="201" y="144"/>
                    <a:pt x="201" y="144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0" y="144"/>
                    <a:pt x="200" y="144"/>
                    <a:pt x="200" y="144"/>
                  </a:cubicBezTo>
                  <a:close/>
                  <a:moveTo>
                    <a:pt x="198" y="144"/>
                  </a:moveTo>
                  <a:cubicBezTo>
                    <a:pt x="199" y="144"/>
                    <a:pt x="199" y="144"/>
                    <a:pt x="199" y="144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8" y="150"/>
                    <a:pt x="198" y="150"/>
                    <a:pt x="198" y="150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7" y="151"/>
                    <a:pt x="197" y="151"/>
                    <a:pt x="197" y="151"/>
                  </a:cubicBezTo>
                  <a:cubicBezTo>
                    <a:pt x="197" y="150"/>
                    <a:pt x="197" y="150"/>
                    <a:pt x="197" y="150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8"/>
                    <a:pt x="198" y="148"/>
                    <a:pt x="198" y="148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7" y="148"/>
                    <a:pt x="197" y="148"/>
                    <a:pt x="197" y="148"/>
                  </a:cubicBezTo>
                  <a:cubicBezTo>
                    <a:pt x="198" y="148"/>
                    <a:pt x="198" y="148"/>
                    <a:pt x="198" y="148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198" y="146"/>
                    <a:pt x="198" y="146"/>
                    <a:pt x="198" y="146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198" y="144"/>
                    <a:pt x="198" y="144"/>
                    <a:pt x="198" y="144"/>
                  </a:cubicBezTo>
                  <a:close/>
                  <a:moveTo>
                    <a:pt x="196" y="144"/>
                  </a:moveTo>
                  <a:cubicBezTo>
                    <a:pt x="197" y="144"/>
                    <a:pt x="197" y="144"/>
                    <a:pt x="197" y="144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7" y="146"/>
                    <a:pt x="197" y="146"/>
                    <a:pt x="197" y="146"/>
                  </a:cubicBezTo>
                  <a:cubicBezTo>
                    <a:pt x="196" y="146"/>
                    <a:pt x="196" y="146"/>
                    <a:pt x="196" y="146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4"/>
                    <a:pt x="196" y="144"/>
                    <a:pt x="196" y="144"/>
                  </a:cubicBezTo>
                  <a:close/>
                  <a:moveTo>
                    <a:pt x="201" y="146"/>
                  </a:moveTo>
                  <a:cubicBezTo>
                    <a:pt x="201" y="145"/>
                    <a:pt x="201" y="145"/>
                    <a:pt x="201" y="14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44"/>
                    <a:pt x="202" y="144"/>
                    <a:pt x="202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3" y="143"/>
                    <a:pt x="203" y="143"/>
                    <a:pt x="203" y="143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2" y="141"/>
                    <a:pt x="202" y="141"/>
                    <a:pt x="202" y="141"/>
                  </a:cubicBezTo>
                  <a:cubicBezTo>
                    <a:pt x="203" y="140"/>
                    <a:pt x="203" y="140"/>
                    <a:pt x="203" y="140"/>
                  </a:cubicBezTo>
                  <a:cubicBezTo>
                    <a:pt x="203" y="138"/>
                    <a:pt x="203" y="138"/>
                    <a:pt x="203" y="138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38"/>
                    <a:pt x="204" y="138"/>
                    <a:pt x="204" y="138"/>
                  </a:cubicBezTo>
                  <a:cubicBezTo>
                    <a:pt x="205" y="138"/>
                    <a:pt x="205" y="138"/>
                    <a:pt x="205" y="138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06" y="143"/>
                    <a:pt x="206" y="143"/>
                    <a:pt x="206" y="143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5" y="141"/>
                    <a:pt x="205" y="141"/>
                    <a:pt x="205" y="141"/>
                  </a:cubicBezTo>
                  <a:cubicBezTo>
                    <a:pt x="205" y="139"/>
                    <a:pt x="205" y="139"/>
                    <a:pt x="205" y="139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4" y="143"/>
                    <a:pt x="204" y="143"/>
                    <a:pt x="204" y="143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5"/>
                    <a:pt x="203" y="145"/>
                    <a:pt x="203" y="145"/>
                  </a:cubicBezTo>
                  <a:cubicBezTo>
                    <a:pt x="202" y="146"/>
                    <a:pt x="202" y="146"/>
                    <a:pt x="202" y="146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1" y="146"/>
                    <a:pt x="201" y="146"/>
                    <a:pt x="201" y="146"/>
                  </a:cubicBezTo>
                  <a:close/>
                  <a:moveTo>
                    <a:pt x="198" y="137"/>
                  </a:moveTo>
                  <a:cubicBezTo>
                    <a:pt x="200" y="137"/>
                    <a:pt x="200" y="137"/>
                    <a:pt x="200" y="137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40"/>
                    <a:pt x="202" y="140"/>
                    <a:pt x="202" y="140"/>
                  </a:cubicBezTo>
                  <a:cubicBezTo>
                    <a:pt x="201" y="140"/>
                    <a:pt x="201" y="140"/>
                    <a:pt x="201" y="140"/>
                  </a:cubicBezTo>
                  <a:cubicBezTo>
                    <a:pt x="201" y="140"/>
                    <a:pt x="201" y="140"/>
                    <a:pt x="201" y="140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99" y="138"/>
                    <a:pt x="199" y="138"/>
                    <a:pt x="199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00" y="141"/>
                    <a:pt x="200" y="141"/>
                    <a:pt x="200" y="141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3"/>
                    <a:pt x="201" y="143"/>
                    <a:pt x="201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3"/>
                    <a:pt x="197" y="143"/>
                    <a:pt x="197" y="143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8" y="139"/>
                    <a:pt x="198" y="139"/>
                    <a:pt x="198" y="139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7"/>
                    <a:pt x="198" y="137"/>
                    <a:pt x="198" y="137"/>
                  </a:cubicBezTo>
                  <a:close/>
                  <a:moveTo>
                    <a:pt x="199" y="136"/>
                  </a:moveTo>
                  <a:cubicBezTo>
                    <a:pt x="199" y="135"/>
                    <a:pt x="199" y="135"/>
                    <a:pt x="199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199" y="136"/>
                    <a:pt x="199" y="136"/>
                    <a:pt x="199" y="136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lose/>
                  <a:moveTo>
                    <a:pt x="66" y="87"/>
                  </a:moveTo>
                  <a:cubicBezTo>
                    <a:pt x="66" y="87"/>
                    <a:pt x="66" y="87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6" y="87"/>
                    <a:pt x="66" y="87"/>
                  </a:cubicBezTo>
                  <a:close/>
                  <a:moveTo>
                    <a:pt x="112" y="73"/>
                  </a:moveTo>
                  <a:cubicBezTo>
                    <a:pt x="111" y="74"/>
                    <a:pt x="111" y="74"/>
                    <a:pt x="111" y="74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3"/>
                  </a:cubicBezTo>
                  <a:close/>
                  <a:moveTo>
                    <a:pt x="113" y="73"/>
                  </a:moveTo>
                  <a:cubicBezTo>
                    <a:pt x="113" y="73"/>
                    <a:pt x="113" y="73"/>
                    <a:pt x="113" y="73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3"/>
                    <a:pt x="113" y="73"/>
                    <a:pt x="113" y="73"/>
                  </a:cubicBezTo>
                  <a:close/>
                  <a:moveTo>
                    <a:pt x="121" y="68"/>
                  </a:moveTo>
                  <a:cubicBezTo>
                    <a:pt x="122" y="68"/>
                    <a:pt x="122" y="68"/>
                    <a:pt x="122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1" y="68"/>
                    <a:pt x="121" y="68"/>
                    <a:pt x="121" y="68"/>
                  </a:cubicBezTo>
                  <a:close/>
                  <a:moveTo>
                    <a:pt x="166" y="107"/>
                  </a:moveTo>
                  <a:cubicBezTo>
                    <a:pt x="167" y="107"/>
                    <a:pt x="167" y="107"/>
                    <a:pt x="167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6" y="107"/>
                    <a:pt x="166" y="107"/>
                    <a:pt x="166" y="107"/>
                  </a:cubicBezTo>
                  <a:close/>
                  <a:moveTo>
                    <a:pt x="162" y="119"/>
                  </a:moveTo>
                  <a:cubicBezTo>
                    <a:pt x="163" y="119"/>
                    <a:pt x="163" y="119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2" y="119"/>
                    <a:pt x="162" y="119"/>
                    <a:pt x="162" y="119"/>
                  </a:cubicBezTo>
                  <a:close/>
                  <a:moveTo>
                    <a:pt x="172" y="117"/>
                  </a:moveTo>
                  <a:cubicBezTo>
                    <a:pt x="173" y="116"/>
                    <a:pt x="173" y="116"/>
                    <a:pt x="173" y="116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7"/>
                    <a:pt x="172" y="117"/>
                    <a:pt x="172" y="117"/>
                  </a:cubicBezTo>
                  <a:close/>
                  <a:moveTo>
                    <a:pt x="165" y="109"/>
                  </a:moveTo>
                  <a:cubicBezTo>
                    <a:pt x="165" y="108"/>
                    <a:pt x="165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5" y="109"/>
                    <a:pt x="165" y="109"/>
                    <a:pt x="165" y="109"/>
                  </a:cubicBezTo>
                  <a:close/>
                  <a:moveTo>
                    <a:pt x="166" y="112"/>
                  </a:move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7" y="112"/>
                    <a:pt x="167" y="112"/>
                    <a:pt x="167" y="112"/>
                  </a:cubicBezTo>
                  <a:cubicBezTo>
                    <a:pt x="166" y="112"/>
                    <a:pt x="166" y="112"/>
                    <a:pt x="166" y="112"/>
                  </a:cubicBezTo>
                  <a:close/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4"/>
                    <a:pt x="160" y="114"/>
                    <a:pt x="160" y="114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5" y="112"/>
                    <a:pt x="165" y="112"/>
                    <a:pt x="165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lose/>
                  <a:moveTo>
                    <a:pt x="159" y="114"/>
                  </a:moveTo>
                  <a:cubicBezTo>
                    <a:pt x="160" y="113"/>
                    <a:pt x="160" y="113"/>
                    <a:pt x="160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4"/>
                    <a:pt x="159" y="114"/>
                    <a:pt x="159" y="114"/>
                  </a:cubicBezTo>
                  <a:close/>
                  <a:moveTo>
                    <a:pt x="161" y="112"/>
                  </a:moveTo>
                  <a:cubicBezTo>
                    <a:pt x="162" y="111"/>
                    <a:pt x="162" y="111"/>
                    <a:pt x="162" y="11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3" y="109"/>
                    <a:pt x="163" y="109"/>
                    <a:pt x="163" y="109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12"/>
                    <a:pt x="161" y="112"/>
                    <a:pt x="161" y="112"/>
                  </a:cubicBezTo>
                  <a:close/>
                  <a:moveTo>
                    <a:pt x="162" y="107"/>
                  </a:move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2" y="107"/>
                    <a:pt x="162" y="107"/>
                    <a:pt x="162" y="107"/>
                  </a:cubicBezTo>
                  <a:close/>
                  <a:moveTo>
                    <a:pt x="109" y="51"/>
                  </a:moveTo>
                  <a:cubicBezTo>
                    <a:pt x="109" y="51"/>
                    <a:pt x="109" y="51"/>
                    <a:pt x="109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lose/>
                  <a:moveTo>
                    <a:pt x="91" y="68"/>
                  </a:move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1" y="68"/>
                    <a:pt x="91" y="68"/>
                    <a:pt x="91" y="68"/>
                  </a:cubicBezTo>
                  <a:close/>
                  <a:moveTo>
                    <a:pt x="86" y="95"/>
                  </a:move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5"/>
                    <a:pt x="86" y="95"/>
                    <a:pt x="86" y="95"/>
                  </a:cubicBezTo>
                  <a:close/>
                  <a:moveTo>
                    <a:pt x="144" y="107"/>
                  </a:moveTo>
                  <a:cubicBezTo>
                    <a:pt x="146" y="106"/>
                    <a:pt x="146" y="106"/>
                    <a:pt x="146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7"/>
                    <a:pt x="144" y="107"/>
                    <a:pt x="144" y="107"/>
                  </a:cubicBezTo>
                  <a:close/>
                  <a:moveTo>
                    <a:pt x="135" y="113"/>
                  </a:move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5" y="113"/>
                    <a:pt x="135" y="113"/>
                    <a:pt x="135" y="113"/>
                  </a:cubicBezTo>
                  <a:close/>
                  <a:moveTo>
                    <a:pt x="135" y="120"/>
                  </a:moveTo>
                  <a:cubicBezTo>
                    <a:pt x="136" y="119"/>
                    <a:pt x="136" y="119"/>
                    <a:pt x="136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lose/>
                  <a:moveTo>
                    <a:pt x="132" y="123"/>
                  </a:move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3" y="124"/>
                    <a:pt x="13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3"/>
                    <a:pt x="132" y="123"/>
                    <a:pt x="132" y="123"/>
                  </a:cubicBezTo>
                  <a:close/>
                  <a:moveTo>
                    <a:pt x="122" y="132"/>
                  </a:move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1" y="128"/>
                    <a:pt x="131" y="128"/>
                    <a:pt x="131" y="128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9"/>
                    <a:pt x="127" y="129"/>
                    <a:pt x="127" y="129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2"/>
                    <a:pt x="122" y="132"/>
                    <a:pt x="122" y="132"/>
                  </a:cubicBezTo>
                  <a:close/>
                  <a:moveTo>
                    <a:pt x="121" y="135"/>
                  </a:moveTo>
                  <a:cubicBezTo>
                    <a:pt x="121" y="135"/>
                    <a:pt x="121" y="135"/>
                    <a:pt x="121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5"/>
                    <a:pt x="121" y="135"/>
                    <a:pt x="121" y="135"/>
                  </a:cubicBezTo>
                  <a:close/>
                  <a:moveTo>
                    <a:pt x="118" y="136"/>
                  </a:moveTo>
                  <a:cubicBezTo>
                    <a:pt x="119" y="135"/>
                    <a:pt x="119" y="135"/>
                    <a:pt x="119" y="135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19" y="136"/>
                    <a:pt x="119" y="136"/>
                    <a:pt x="119" y="136"/>
                  </a:cubicBezTo>
                  <a:cubicBezTo>
                    <a:pt x="118" y="136"/>
                    <a:pt x="118" y="136"/>
                    <a:pt x="118" y="136"/>
                  </a:cubicBezTo>
                  <a:close/>
                  <a:moveTo>
                    <a:pt x="112" y="140"/>
                  </a:move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2" y="140"/>
                    <a:pt x="112" y="140"/>
                    <a:pt x="112" y="140"/>
                  </a:cubicBezTo>
                  <a:close/>
                  <a:moveTo>
                    <a:pt x="109" y="133"/>
                  </a:moveTo>
                  <a:cubicBezTo>
                    <a:pt x="110" y="133"/>
                    <a:pt x="110" y="133"/>
                    <a:pt x="110" y="133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3"/>
                    <a:pt x="109" y="133"/>
                    <a:pt x="109" y="133"/>
                  </a:cubicBezTo>
                  <a:close/>
                  <a:moveTo>
                    <a:pt x="92" y="140"/>
                  </a:moveTo>
                  <a:cubicBezTo>
                    <a:pt x="91" y="140"/>
                    <a:pt x="92" y="140"/>
                    <a:pt x="92" y="140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92" y="140"/>
                    <a:pt x="92" y="140"/>
                    <a:pt x="92" y="140"/>
                  </a:cubicBezTo>
                  <a:close/>
                  <a:moveTo>
                    <a:pt x="90" y="140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0" y="140"/>
                    <a:pt x="90" y="140"/>
                    <a:pt x="90" y="140"/>
                  </a:cubicBezTo>
                  <a:close/>
                  <a:moveTo>
                    <a:pt x="94" y="143"/>
                  </a:moveTo>
                  <a:cubicBezTo>
                    <a:pt x="95" y="144"/>
                    <a:pt x="95" y="144"/>
                    <a:pt x="95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lose/>
                  <a:moveTo>
                    <a:pt x="94" y="143"/>
                  </a:moveTo>
                  <a:cubicBezTo>
                    <a:pt x="94" y="142"/>
                    <a:pt x="94" y="142"/>
                    <a:pt x="94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4" y="143"/>
                    <a:pt x="94" y="143"/>
                    <a:pt x="94" y="143"/>
                  </a:cubicBezTo>
                  <a:close/>
                  <a:moveTo>
                    <a:pt x="90" y="144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0" y="144"/>
                    <a:pt x="90" y="144"/>
                    <a:pt x="90" y="144"/>
                  </a:cubicBezTo>
                  <a:close/>
                  <a:moveTo>
                    <a:pt x="89" y="142"/>
                  </a:moveTo>
                  <a:cubicBezTo>
                    <a:pt x="88" y="141"/>
                    <a:pt x="88" y="141"/>
                    <a:pt x="88" y="141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lose/>
                  <a:moveTo>
                    <a:pt x="84" y="141"/>
                  </a:moveTo>
                  <a:cubicBezTo>
                    <a:pt x="85" y="141"/>
                    <a:pt x="85" y="141"/>
                    <a:pt x="85" y="141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4" y="141"/>
                    <a:pt x="84" y="141"/>
                    <a:pt x="84" y="141"/>
                  </a:cubicBezTo>
                  <a:close/>
                  <a:moveTo>
                    <a:pt x="82" y="143"/>
                  </a:moveTo>
                  <a:cubicBezTo>
                    <a:pt x="81" y="143"/>
                    <a:pt x="81" y="143"/>
                    <a:pt x="81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lose/>
                  <a:moveTo>
                    <a:pt x="78" y="145"/>
                  </a:moveTo>
                  <a:cubicBezTo>
                    <a:pt x="79" y="146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78" y="145"/>
                    <a:pt x="78" y="145"/>
                    <a:pt x="78" y="145"/>
                  </a:cubicBezTo>
                  <a:close/>
                  <a:moveTo>
                    <a:pt x="0" y="159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1" y="159"/>
                    <a:pt x="1" y="159"/>
                    <a:pt x="1" y="159"/>
                  </a:cubicBezTo>
                  <a:cubicBezTo>
                    <a:pt x="0" y="159"/>
                    <a:pt x="0" y="159"/>
                    <a:pt x="0" y="159"/>
                  </a:cubicBezTo>
                  <a:close/>
                  <a:moveTo>
                    <a:pt x="1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1" y="157"/>
                    <a:pt x="1" y="157"/>
                    <a:pt x="1" y="157"/>
                  </a:cubicBezTo>
                  <a:close/>
                  <a:moveTo>
                    <a:pt x="2" y="155"/>
                  </a:moveTo>
                  <a:cubicBezTo>
                    <a:pt x="3" y="156"/>
                    <a:pt x="3" y="156"/>
                    <a:pt x="3" y="15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5"/>
                    <a:pt x="2" y="155"/>
                    <a:pt x="2" y="155"/>
                  </a:cubicBezTo>
                  <a:close/>
                  <a:moveTo>
                    <a:pt x="8" y="156"/>
                  </a:moveTo>
                  <a:cubicBezTo>
                    <a:pt x="7" y="155"/>
                    <a:pt x="7" y="155"/>
                    <a:pt x="7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8" y="156"/>
                    <a:pt x="8" y="156"/>
                    <a:pt x="8" y="156"/>
                  </a:cubicBezTo>
                  <a:close/>
                  <a:moveTo>
                    <a:pt x="8" y="157"/>
                  </a:moveTo>
                  <a:cubicBezTo>
                    <a:pt x="9" y="158"/>
                    <a:pt x="9" y="158"/>
                    <a:pt x="9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8" y="157"/>
                    <a:pt x="8" y="157"/>
                    <a:pt x="8" y="157"/>
                  </a:cubicBezTo>
                  <a:close/>
                  <a:moveTo>
                    <a:pt x="13" y="157"/>
                  </a:move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3" y="157"/>
                    <a:pt x="13" y="157"/>
                    <a:pt x="13" y="157"/>
                  </a:cubicBezTo>
                  <a:close/>
                  <a:moveTo>
                    <a:pt x="23" y="157"/>
                  </a:moveTo>
                  <a:cubicBezTo>
                    <a:pt x="23" y="156"/>
                    <a:pt x="23" y="156"/>
                    <a:pt x="23" y="156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3" y="157"/>
                    <a:pt x="23" y="157"/>
                    <a:pt x="23" y="157"/>
                  </a:cubicBezTo>
                  <a:close/>
                  <a:moveTo>
                    <a:pt x="25" y="157"/>
                  </a:moveTo>
                  <a:cubicBezTo>
                    <a:pt x="27" y="157"/>
                    <a:pt x="27" y="157"/>
                    <a:pt x="27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157"/>
                    <a:pt x="25" y="157"/>
                    <a:pt x="25" y="157"/>
                  </a:cubicBezTo>
                  <a:close/>
                  <a:moveTo>
                    <a:pt x="32" y="156"/>
                  </a:moveTo>
                  <a:cubicBezTo>
                    <a:pt x="31" y="155"/>
                    <a:pt x="31" y="155"/>
                    <a:pt x="31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lose/>
                  <a:moveTo>
                    <a:pt x="37" y="156"/>
                  </a:moveTo>
                  <a:cubicBezTo>
                    <a:pt x="37" y="155"/>
                    <a:pt x="37" y="155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6"/>
                    <a:pt x="37" y="156"/>
                    <a:pt x="37" y="156"/>
                  </a:cubicBezTo>
                  <a:close/>
                  <a:moveTo>
                    <a:pt x="40" y="154"/>
                  </a:move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lose/>
                  <a:moveTo>
                    <a:pt x="43" y="154"/>
                  </a:moveTo>
                  <a:cubicBezTo>
                    <a:pt x="42" y="154"/>
                    <a:pt x="42" y="154"/>
                    <a:pt x="42" y="154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43" y="153"/>
                  </a:moveTo>
                  <a:cubicBezTo>
                    <a:pt x="43" y="152"/>
                    <a:pt x="43" y="152"/>
                    <a:pt x="43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3" y="153"/>
                    <a:pt x="43" y="153"/>
                    <a:pt x="43" y="153"/>
                  </a:cubicBezTo>
                  <a:close/>
                  <a:moveTo>
                    <a:pt x="43" y="153"/>
                  </a:move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3" y="153"/>
                    <a:pt x="43" y="153"/>
                    <a:pt x="43" y="153"/>
                  </a:cubicBezTo>
                  <a:close/>
                  <a:moveTo>
                    <a:pt x="53" y="149"/>
                  </a:moveTo>
                  <a:cubicBezTo>
                    <a:pt x="54" y="150"/>
                    <a:pt x="54" y="150"/>
                    <a:pt x="54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49" y="153"/>
                    <a:pt x="49" y="153"/>
                    <a:pt x="49" y="153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9"/>
                    <a:pt x="53" y="149"/>
                    <a:pt x="53" y="149"/>
                  </a:cubicBezTo>
                  <a:close/>
                  <a:moveTo>
                    <a:pt x="61" y="146"/>
                  </a:move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1" y="146"/>
                    <a:pt x="61" y="146"/>
                    <a:pt x="61" y="146"/>
                  </a:cubicBezTo>
                  <a:close/>
                  <a:moveTo>
                    <a:pt x="64" y="148"/>
                  </a:moveTo>
                  <a:cubicBezTo>
                    <a:pt x="63" y="147"/>
                    <a:pt x="63" y="147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lose/>
                  <a:moveTo>
                    <a:pt x="68" y="147"/>
                  </a:moveTo>
                  <a:cubicBezTo>
                    <a:pt x="68" y="147"/>
                    <a:pt x="68" y="147"/>
                    <a:pt x="68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7"/>
                    <a:pt x="68" y="147"/>
                    <a:pt x="68" y="147"/>
                  </a:cubicBezTo>
                  <a:close/>
                  <a:moveTo>
                    <a:pt x="66" y="147"/>
                  </a:moveTo>
                  <a:cubicBezTo>
                    <a:pt x="67" y="147"/>
                    <a:pt x="67" y="147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6" y="147"/>
                    <a:pt x="66" y="147"/>
                    <a:pt x="66" y="147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6" y="146"/>
                    <a:pt x="66" y="146"/>
                    <a:pt x="66" y="146"/>
                  </a:cubicBezTo>
                  <a:close/>
                  <a:moveTo>
                    <a:pt x="65" y="146"/>
                  </a:moveTo>
                  <a:cubicBezTo>
                    <a:pt x="64" y="146"/>
                    <a:pt x="64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lose/>
                  <a:moveTo>
                    <a:pt x="105" y="113"/>
                  </a:moveTo>
                  <a:cubicBezTo>
                    <a:pt x="105" y="113"/>
                    <a:pt x="105" y="113"/>
                    <a:pt x="105" y="113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5" y="113"/>
                    <a:pt x="105" y="113"/>
                    <a:pt x="105" y="113"/>
                  </a:cubicBezTo>
                  <a:close/>
                  <a:moveTo>
                    <a:pt x="104" y="113"/>
                  </a:moveTo>
                  <a:cubicBezTo>
                    <a:pt x="103" y="113"/>
                    <a:pt x="103" y="113"/>
                    <a:pt x="103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3"/>
                    <a:pt x="104" y="113"/>
                    <a:pt x="104" y="113"/>
                  </a:cubicBezTo>
                  <a:close/>
                  <a:moveTo>
                    <a:pt x="70" y="144"/>
                  </a:moveTo>
                  <a:cubicBezTo>
                    <a:pt x="70" y="143"/>
                    <a:pt x="70" y="143"/>
                    <a:pt x="70" y="143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0" y="144"/>
                    <a:pt x="70" y="144"/>
                    <a:pt x="70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1" name="Rectangle 163"/>
            <p:cNvSpPr>
              <a:spLocks noChangeArrowheads="1"/>
            </p:cNvSpPr>
            <p:nvPr/>
          </p:nvSpPr>
          <p:spPr bwMode="auto">
            <a:xfrm>
              <a:off x="2602388" y="2795127"/>
              <a:ext cx="3860" cy="3860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2" name="Freeform 164"/>
            <p:cNvSpPr>
              <a:spLocks/>
            </p:cNvSpPr>
            <p:nvPr/>
          </p:nvSpPr>
          <p:spPr bwMode="auto">
            <a:xfrm>
              <a:off x="2664145" y="2813139"/>
              <a:ext cx="47606" cy="19300"/>
            </a:xfrm>
            <a:custGeom>
              <a:avLst/>
              <a:gdLst>
                <a:gd name="T0" fmla="*/ 3 w 37"/>
                <a:gd name="T1" fmla="*/ 0 h 15"/>
                <a:gd name="T2" fmla="*/ 7 w 37"/>
                <a:gd name="T3" fmla="*/ 0 h 15"/>
                <a:gd name="T4" fmla="*/ 14 w 37"/>
                <a:gd name="T5" fmla="*/ 0 h 15"/>
                <a:gd name="T6" fmla="*/ 26 w 37"/>
                <a:gd name="T7" fmla="*/ 0 h 15"/>
                <a:gd name="T8" fmla="*/ 29 w 37"/>
                <a:gd name="T9" fmla="*/ 4 h 15"/>
                <a:gd name="T10" fmla="*/ 33 w 37"/>
                <a:gd name="T11" fmla="*/ 8 h 15"/>
                <a:gd name="T12" fmla="*/ 37 w 37"/>
                <a:gd name="T13" fmla="*/ 8 h 15"/>
                <a:gd name="T14" fmla="*/ 37 w 37"/>
                <a:gd name="T15" fmla="*/ 12 h 15"/>
                <a:gd name="T16" fmla="*/ 29 w 37"/>
                <a:gd name="T17" fmla="*/ 12 h 15"/>
                <a:gd name="T18" fmla="*/ 29 w 37"/>
                <a:gd name="T19" fmla="*/ 8 h 15"/>
                <a:gd name="T20" fmla="*/ 26 w 37"/>
                <a:gd name="T21" fmla="*/ 12 h 15"/>
                <a:gd name="T22" fmla="*/ 26 w 37"/>
                <a:gd name="T23" fmla="*/ 12 h 15"/>
                <a:gd name="T24" fmla="*/ 26 w 37"/>
                <a:gd name="T25" fmla="*/ 12 h 15"/>
                <a:gd name="T26" fmla="*/ 22 w 37"/>
                <a:gd name="T27" fmla="*/ 12 h 15"/>
                <a:gd name="T28" fmla="*/ 22 w 37"/>
                <a:gd name="T29" fmla="*/ 15 h 15"/>
                <a:gd name="T30" fmla="*/ 18 w 37"/>
                <a:gd name="T31" fmla="*/ 15 h 15"/>
                <a:gd name="T32" fmla="*/ 14 w 37"/>
                <a:gd name="T33" fmla="*/ 12 h 15"/>
                <a:gd name="T34" fmla="*/ 11 w 37"/>
                <a:gd name="T35" fmla="*/ 12 h 15"/>
                <a:gd name="T36" fmla="*/ 7 w 37"/>
                <a:gd name="T37" fmla="*/ 12 h 15"/>
                <a:gd name="T38" fmla="*/ 7 w 37"/>
                <a:gd name="T39" fmla="*/ 8 h 15"/>
                <a:gd name="T40" fmla="*/ 3 w 37"/>
                <a:gd name="T41" fmla="*/ 4 h 15"/>
                <a:gd name="T42" fmla="*/ 3 w 37"/>
                <a:gd name="T43" fmla="*/ 8 h 15"/>
                <a:gd name="T44" fmla="*/ 0 w 37"/>
                <a:gd name="T45" fmla="*/ 4 h 15"/>
                <a:gd name="T46" fmla="*/ 0 w 37"/>
                <a:gd name="T47" fmla="*/ 0 h 15"/>
                <a:gd name="T48" fmla="*/ 3 w 37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15">
                  <a:moveTo>
                    <a:pt x="3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7" y="12"/>
                  </a:lnTo>
                  <a:lnTo>
                    <a:pt x="7" y="8"/>
                  </a:lnTo>
                  <a:lnTo>
                    <a:pt x="3" y="4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3" name="Freeform 165"/>
            <p:cNvSpPr>
              <a:spLocks noEditPoints="1"/>
            </p:cNvSpPr>
            <p:nvPr/>
          </p:nvSpPr>
          <p:spPr bwMode="auto">
            <a:xfrm>
              <a:off x="2745202" y="2779687"/>
              <a:ext cx="61758" cy="43745"/>
            </a:xfrm>
            <a:custGeom>
              <a:avLst/>
              <a:gdLst>
                <a:gd name="T0" fmla="*/ 11 w 13"/>
                <a:gd name="T1" fmla="*/ 8 h 9"/>
                <a:gd name="T2" fmla="*/ 12 w 13"/>
                <a:gd name="T3" fmla="*/ 7 h 9"/>
                <a:gd name="T4" fmla="*/ 12 w 13"/>
                <a:gd name="T5" fmla="*/ 5 h 9"/>
                <a:gd name="T6" fmla="*/ 13 w 13"/>
                <a:gd name="T7" fmla="*/ 5 h 9"/>
                <a:gd name="T8" fmla="*/ 12 w 13"/>
                <a:gd name="T9" fmla="*/ 3 h 9"/>
                <a:gd name="T10" fmla="*/ 13 w 13"/>
                <a:gd name="T11" fmla="*/ 2 h 9"/>
                <a:gd name="T12" fmla="*/ 12 w 13"/>
                <a:gd name="T13" fmla="*/ 2 h 9"/>
                <a:gd name="T14" fmla="*/ 10 w 13"/>
                <a:gd name="T15" fmla="*/ 1 h 9"/>
                <a:gd name="T16" fmla="*/ 8 w 13"/>
                <a:gd name="T17" fmla="*/ 1 h 9"/>
                <a:gd name="T18" fmla="*/ 6 w 13"/>
                <a:gd name="T19" fmla="*/ 1 h 9"/>
                <a:gd name="T20" fmla="*/ 6 w 13"/>
                <a:gd name="T21" fmla="*/ 2 h 9"/>
                <a:gd name="T22" fmla="*/ 8 w 13"/>
                <a:gd name="T23" fmla="*/ 3 h 9"/>
                <a:gd name="T24" fmla="*/ 8 w 13"/>
                <a:gd name="T25" fmla="*/ 5 h 9"/>
                <a:gd name="T26" fmla="*/ 10 w 13"/>
                <a:gd name="T27" fmla="*/ 6 h 9"/>
                <a:gd name="T28" fmla="*/ 10 w 13"/>
                <a:gd name="T29" fmla="*/ 7 h 9"/>
                <a:gd name="T30" fmla="*/ 8 w 13"/>
                <a:gd name="T31" fmla="*/ 7 h 9"/>
                <a:gd name="T32" fmla="*/ 6 w 13"/>
                <a:gd name="T33" fmla="*/ 7 h 9"/>
                <a:gd name="T34" fmla="*/ 4 w 13"/>
                <a:gd name="T35" fmla="*/ 7 h 9"/>
                <a:gd name="T36" fmla="*/ 4 w 13"/>
                <a:gd name="T37" fmla="*/ 6 h 9"/>
                <a:gd name="T38" fmla="*/ 2 w 13"/>
                <a:gd name="T39" fmla="*/ 6 h 9"/>
                <a:gd name="T40" fmla="*/ 0 w 13"/>
                <a:gd name="T41" fmla="*/ 7 h 9"/>
                <a:gd name="T42" fmla="*/ 2 w 13"/>
                <a:gd name="T43" fmla="*/ 8 h 9"/>
                <a:gd name="T44" fmla="*/ 3 w 13"/>
                <a:gd name="T45" fmla="*/ 9 h 9"/>
                <a:gd name="T46" fmla="*/ 4 w 13"/>
                <a:gd name="T47" fmla="*/ 8 h 9"/>
                <a:gd name="T48" fmla="*/ 7 w 13"/>
                <a:gd name="T49" fmla="*/ 8 h 9"/>
                <a:gd name="T50" fmla="*/ 10 w 13"/>
                <a:gd name="T51" fmla="*/ 8 h 9"/>
                <a:gd name="T52" fmla="*/ 11 w 13"/>
                <a:gd name="T53" fmla="*/ 9 h 9"/>
                <a:gd name="T54" fmla="*/ 8 w 13"/>
                <a:gd name="T55" fmla="*/ 0 h 9"/>
                <a:gd name="T56" fmla="*/ 8 w 13"/>
                <a:gd name="T57" fmla="*/ 1 h 9"/>
                <a:gd name="T58" fmla="*/ 6 w 13"/>
                <a:gd name="T59" fmla="*/ 5 h 9"/>
                <a:gd name="T60" fmla="*/ 8 w 13"/>
                <a:gd name="T61" fmla="*/ 5 h 9"/>
                <a:gd name="T62" fmla="*/ 7 w 13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4" name="Freeform 166"/>
            <p:cNvSpPr>
              <a:spLocks noEditPoints="1"/>
            </p:cNvSpPr>
            <p:nvPr/>
          </p:nvSpPr>
          <p:spPr bwMode="auto">
            <a:xfrm>
              <a:off x="2530337" y="2714068"/>
              <a:ext cx="223874" cy="75912"/>
            </a:xfrm>
            <a:custGeom>
              <a:avLst/>
              <a:gdLst>
                <a:gd name="T0" fmla="*/ 37 w 174"/>
                <a:gd name="T1" fmla="*/ 22 h 59"/>
                <a:gd name="T2" fmla="*/ 33 w 174"/>
                <a:gd name="T3" fmla="*/ 29 h 59"/>
                <a:gd name="T4" fmla="*/ 33 w 174"/>
                <a:gd name="T5" fmla="*/ 29 h 59"/>
                <a:gd name="T6" fmla="*/ 33 w 174"/>
                <a:gd name="T7" fmla="*/ 26 h 59"/>
                <a:gd name="T8" fmla="*/ 11 w 174"/>
                <a:gd name="T9" fmla="*/ 18 h 59"/>
                <a:gd name="T10" fmla="*/ 7 w 174"/>
                <a:gd name="T11" fmla="*/ 18 h 59"/>
                <a:gd name="T12" fmla="*/ 0 w 174"/>
                <a:gd name="T13" fmla="*/ 22 h 59"/>
                <a:gd name="T14" fmla="*/ 7 w 174"/>
                <a:gd name="T15" fmla="*/ 22 h 59"/>
                <a:gd name="T16" fmla="*/ 15 w 174"/>
                <a:gd name="T17" fmla="*/ 22 h 59"/>
                <a:gd name="T18" fmla="*/ 22 w 174"/>
                <a:gd name="T19" fmla="*/ 18 h 59"/>
                <a:gd name="T20" fmla="*/ 33 w 174"/>
                <a:gd name="T21" fmla="*/ 11 h 59"/>
                <a:gd name="T22" fmla="*/ 44 w 174"/>
                <a:gd name="T23" fmla="*/ 11 h 59"/>
                <a:gd name="T24" fmla="*/ 56 w 174"/>
                <a:gd name="T25" fmla="*/ 14 h 59"/>
                <a:gd name="T26" fmla="*/ 48 w 174"/>
                <a:gd name="T27" fmla="*/ 14 h 59"/>
                <a:gd name="T28" fmla="*/ 63 w 174"/>
                <a:gd name="T29" fmla="*/ 18 h 59"/>
                <a:gd name="T30" fmla="*/ 70 w 174"/>
                <a:gd name="T31" fmla="*/ 22 h 59"/>
                <a:gd name="T32" fmla="*/ 78 w 174"/>
                <a:gd name="T33" fmla="*/ 22 h 59"/>
                <a:gd name="T34" fmla="*/ 89 w 174"/>
                <a:gd name="T35" fmla="*/ 26 h 59"/>
                <a:gd name="T36" fmla="*/ 96 w 174"/>
                <a:gd name="T37" fmla="*/ 26 h 59"/>
                <a:gd name="T38" fmla="*/ 104 w 174"/>
                <a:gd name="T39" fmla="*/ 26 h 59"/>
                <a:gd name="T40" fmla="*/ 115 w 174"/>
                <a:gd name="T41" fmla="*/ 40 h 59"/>
                <a:gd name="T42" fmla="*/ 126 w 174"/>
                <a:gd name="T43" fmla="*/ 44 h 59"/>
                <a:gd name="T44" fmla="*/ 130 w 174"/>
                <a:gd name="T45" fmla="*/ 48 h 59"/>
                <a:gd name="T46" fmla="*/ 118 w 174"/>
                <a:gd name="T47" fmla="*/ 55 h 59"/>
                <a:gd name="T48" fmla="*/ 130 w 174"/>
                <a:gd name="T49" fmla="*/ 55 h 59"/>
                <a:gd name="T50" fmla="*/ 148 w 174"/>
                <a:gd name="T51" fmla="*/ 59 h 59"/>
                <a:gd name="T52" fmla="*/ 159 w 174"/>
                <a:gd name="T53" fmla="*/ 55 h 59"/>
                <a:gd name="T54" fmla="*/ 174 w 174"/>
                <a:gd name="T55" fmla="*/ 51 h 59"/>
                <a:gd name="T56" fmla="*/ 170 w 174"/>
                <a:gd name="T57" fmla="*/ 48 h 59"/>
                <a:gd name="T58" fmla="*/ 152 w 174"/>
                <a:gd name="T59" fmla="*/ 40 h 59"/>
                <a:gd name="T60" fmla="*/ 152 w 174"/>
                <a:gd name="T61" fmla="*/ 37 h 59"/>
                <a:gd name="T62" fmla="*/ 144 w 174"/>
                <a:gd name="T63" fmla="*/ 37 h 59"/>
                <a:gd name="T64" fmla="*/ 137 w 174"/>
                <a:gd name="T65" fmla="*/ 29 h 59"/>
                <a:gd name="T66" fmla="*/ 126 w 174"/>
                <a:gd name="T67" fmla="*/ 29 h 59"/>
                <a:gd name="T68" fmla="*/ 126 w 174"/>
                <a:gd name="T69" fmla="*/ 29 h 59"/>
                <a:gd name="T70" fmla="*/ 111 w 174"/>
                <a:gd name="T71" fmla="*/ 22 h 59"/>
                <a:gd name="T72" fmla="*/ 96 w 174"/>
                <a:gd name="T73" fmla="*/ 14 h 59"/>
                <a:gd name="T74" fmla="*/ 89 w 174"/>
                <a:gd name="T75" fmla="*/ 7 h 59"/>
                <a:gd name="T76" fmla="*/ 70 w 174"/>
                <a:gd name="T77" fmla="*/ 3 h 59"/>
                <a:gd name="T78" fmla="*/ 59 w 174"/>
                <a:gd name="T79" fmla="*/ 3 h 59"/>
                <a:gd name="T80" fmla="*/ 41 w 174"/>
                <a:gd name="T81" fmla="*/ 3 h 59"/>
                <a:gd name="T82" fmla="*/ 22 w 174"/>
                <a:gd name="T83" fmla="*/ 7 h 59"/>
                <a:gd name="T84" fmla="*/ 11 w 174"/>
                <a:gd name="T85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4" h="59">
                  <a:moveTo>
                    <a:pt x="33" y="26"/>
                  </a:moveTo>
                  <a:lnTo>
                    <a:pt x="33" y="22"/>
                  </a:lnTo>
                  <a:lnTo>
                    <a:pt x="37" y="22"/>
                  </a:lnTo>
                  <a:lnTo>
                    <a:pt x="41" y="26"/>
                  </a:lnTo>
                  <a:lnTo>
                    <a:pt x="41" y="29"/>
                  </a:lnTo>
                  <a:lnTo>
                    <a:pt x="33" y="29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7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1" y="22"/>
                  </a:lnTo>
                  <a:lnTo>
                    <a:pt x="7" y="18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11" y="2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0" y="18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6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9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7" y="18"/>
                  </a:lnTo>
                  <a:lnTo>
                    <a:pt x="70" y="22"/>
                  </a:lnTo>
                  <a:lnTo>
                    <a:pt x="74" y="22"/>
                  </a:lnTo>
                  <a:lnTo>
                    <a:pt x="74" y="18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81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93" y="26"/>
                  </a:lnTo>
                  <a:lnTo>
                    <a:pt x="96" y="26"/>
                  </a:lnTo>
                  <a:lnTo>
                    <a:pt x="96" y="29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37"/>
                  </a:lnTo>
                  <a:lnTo>
                    <a:pt x="111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8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30" y="44"/>
                  </a:lnTo>
                  <a:lnTo>
                    <a:pt x="130" y="48"/>
                  </a:lnTo>
                  <a:lnTo>
                    <a:pt x="126" y="48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26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41" y="55"/>
                  </a:lnTo>
                  <a:lnTo>
                    <a:pt x="144" y="55"/>
                  </a:lnTo>
                  <a:lnTo>
                    <a:pt x="148" y="59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3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0" y="48"/>
                  </a:lnTo>
                  <a:lnTo>
                    <a:pt x="167" y="44"/>
                  </a:lnTo>
                  <a:lnTo>
                    <a:pt x="159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37"/>
                  </a:lnTo>
                  <a:lnTo>
                    <a:pt x="152" y="33"/>
                  </a:lnTo>
                  <a:lnTo>
                    <a:pt x="148" y="37"/>
                  </a:lnTo>
                  <a:lnTo>
                    <a:pt x="144" y="37"/>
                  </a:lnTo>
                  <a:lnTo>
                    <a:pt x="141" y="29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0" y="26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9"/>
                  </a:lnTo>
                  <a:lnTo>
                    <a:pt x="122" y="26"/>
                  </a:lnTo>
                  <a:lnTo>
                    <a:pt x="115" y="26"/>
                  </a:lnTo>
                  <a:lnTo>
                    <a:pt x="111" y="22"/>
                  </a:lnTo>
                  <a:lnTo>
                    <a:pt x="107" y="18"/>
                  </a:lnTo>
                  <a:lnTo>
                    <a:pt x="104" y="14"/>
                  </a:lnTo>
                  <a:lnTo>
                    <a:pt x="96" y="14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89" y="7"/>
                  </a:lnTo>
                  <a:lnTo>
                    <a:pt x="85" y="7"/>
                  </a:lnTo>
                  <a:lnTo>
                    <a:pt x="81" y="7"/>
                  </a:lnTo>
                  <a:lnTo>
                    <a:pt x="70" y="3"/>
                  </a:lnTo>
                  <a:lnTo>
                    <a:pt x="67" y="7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1" y="3"/>
                  </a:lnTo>
                  <a:lnTo>
                    <a:pt x="33" y="3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4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5" name="Freeform 167"/>
            <p:cNvSpPr>
              <a:spLocks noEditPoints="1"/>
            </p:cNvSpPr>
            <p:nvPr/>
          </p:nvSpPr>
          <p:spPr bwMode="auto">
            <a:xfrm>
              <a:off x="2668005" y="2636870"/>
              <a:ext cx="119657" cy="128663"/>
            </a:xfrm>
            <a:custGeom>
              <a:avLst/>
              <a:gdLst>
                <a:gd name="T0" fmla="*/ 89 w 93"/>
                <a:gd name="T1" fmla="*/ 89 h 100"/>
                <a:gd name="T2" fmla="*/ 78 w 93"/>
                <a:gd name="T3" fmla="*/ 100 h 100"/>
                <a:gd name="T4" fmla="*/ 89 w 93"/>
                <a:gd name="T5" fmla="*/ 93 h 100"/>
                <a:gd name="T6" fmla="*/ 82 w 93"/>
                <a:gd name="T7" fmla="*/ 93 h 100"/>
                <a:gd name="T8" fmla="*/ 78 w 93"/>
                <a:gd name="T9" fmla="*/ 100 h 100"/>
                <a:gd name="T10" fmla="*/ 93 w 93"/>
                <a:gd name="T11" fmla="*/ 78 h 100"/>
                <a:gd name="T12" fmla="*/ 86 w 93"/>
                <a:gd name="T13" fmla="*/ 78 h 100"/>
                <a:gd name="T14" fmla="*/ 78 w 93"/>
                <a:gd name="T15" fmla="*/ 67 h 100"/>
                <a:gd name="T16" fmla="*/ 71 w 93"/>
                <a:gd name="T17" fmla="*/ 74 h 100"/>
                <a:gd name="T18" fmla="*/ 71 w 93"/>
                <a:gd name="T19" fmla="*/ 78 h 100"/>
                <a:gd name="T20" fmla="*/ 78 w 93"/>
                <a:gd name="T21" fmla="*/ 67 h 100"/>
                <a:gd name="T22" fmla="*/ 71 w 93"/>
                <a:gd name="T23" fmla="*/ 67 h 100"/>
                <a:gd name="T24" fmla="*/ 67 w 93"/>
                <a:gd name="T25" fmla="*/ 67 h 100"/>
                <a:gd name="T26" fmla="*/ 56 w 93"/>
                <a:gd name="T27" fmla="*/ 52 h 100"/>
                <a:gd name="T28" fmla="*/ 60 w 93"/>
                <a:gd name="T29" fmla="*/ 67 h 100"/>
                <a:gd name="T30" fmla="*/ 56 w 93"/>
                <a:gd name="T31" fmla="*/ 60 h 100"/>
                <a:gd name="T32" fmla="*/ 56 w 93"/>
                <a:gd name="T33" fmla="*/ 52 h 100"/>
                <a:gd name="T34" fmla="*/ 41 w 93"/>
                <a:gd name="T35" fmla="*/ 56 h 100"/>
                <a:gd name="T36" fmla="*/ 41 w 93"/>
                <a:gd name="T37" fmla="*/ 52 h 100"/>
                <a:gd name="T38" fmla="*/ 67 w 93"/>
                <a:gd name="T39" fmla="*/ 52 h 100"/>
                <a:gd name="T40" fmla="*/ 67 w 93"/>
                <a:gd name="T41" fmla="*/ 45 h 100"/>
                <a:gd name="T42" fmla="*/ 52 w 93"/>
                <a:gd name="T43" fmla="*/ 41 h 100"/>
                <a:gd name="T44" fmla="*/ 52 w 93"/>
                <a:gd name="T45" fmla="*/ 48 h 100"/>
                <a:gd name="T46" fmla="*/ 56 w 93"/>
                <a:gd name="T47" fmla="*/ 45 h 100"/>
                <a:gd name="T48" fmla="*/ 52 w 93"/>
                <a:gd name="T49" fmla="*/ 37 h 100"/>
                <a:gd name="T50" fmla="*/ 45 w 93"/>
                <a:gd name="T51" fmla="*/ 30 h 100"/>
                <a:gd name="T52" fmla="*/ 41 w 93"/>
                <a:gd name="T53" fmla="*/ 34 h 100"/>
                <a:gd name="T54" fmla="*/ 41 w 93"/>
                <a:gd name="T55" fmla="*/ 30 h 100"/>
                <a:gd name="T56" fmla="*/ 37 w 93"/>
                <a:gd name="T57" fmla="*/ 26 h 100"/>
                <a:gd name="T58" fmla="*/ 30 w 93"/>
                <a:gd name="T59" fmla="*/ 4 h 100"/>
                <a:gd name="T60" fmla="*/ 34 w 93"/>
                <a:gd name="T61" fmla="*/ 11 h 100"/>
                <a:gd name="T62" fmla="*/ 26 w 93"/>
                <a:gd name="T63" fmla="*/ 19 h 100"/>
                <a:gd name="T64" fmla="*/ 30 w 93"/>
                <a:gd name="T65" fmla="*/ 8 h 100"/>
                <a:gd name="T66" fmla="*/ 19 w 93"/>
                <a:gd name="T67" fmla="*/ 0 h 100"/>
                <a:gd name="T68" fmla="*/ 4 w 93"/>
                <a:gd name="T69" fmla="*/ 4 h 100"/>
                <a:gd name="T70" fmla="*/ 15 w 93"/>
                <a:gd name="T71" fmla="*/ 0 h 100"/>
                <a:gd name="T72" fmla="*/ 15 w 93"/>
                <a:gd name="T73" fmla="*/ 4 h 100"/>
                <a:gd name="T74" fmla="*/ 0 w 93"/>
                <a:gd name="T75" fmla="*/ 4 h 100"/>
                <a:gd name="T76" fmla="*/ 26 w 93"/>
                <a:gd name="T77" fmla="*/ 30 h 100"/>
                <a:gd name="T78" fmla="*/ 23 w 93"/>
                <a:gd name="T79" fmla="*/ 34 h 100"/>
                <a:gd name="T80" fmla="*/ 15 w 93"/>
                <a:gd name="T81" fmla="*/ 45 h 100"/>
                <a:gd name="T82" fmla="*/ 15 w 93"/>
                <a:gd name="T83" fmla="*/ 45 h 100"/>
                <a:gd name="T84" fmla="*/ 15 w 93"/>
                <a:gd name="T85" fmla="*/ 45 h 100"/>
                <a:gd name="T86" fmla="*/ 11 w 93"/>
                <a:gd name="T87" fmla="*/ 45 h 100"/>
                <a:gd name="T88" fmla="*/ 15 w 93"/>
                <a:gd name="T89" fmla="*/ 34 h 100"/>
                <a:gd name="T90" fmla="*/ 11 w 93"/>
                <a:gd name="T91" fmla="*/ 34 h 100"/>
                <a:gd name="T92" fmla="*/ 11 w 93"/>
                <a:gd name="T93" fmla="*/ 37 h 100"/>
                <a:gd name="T94" fmla="*/ 19 w 93"/>
                <a:gd name="T95" fmla="*/ 45 h 100"/>
                <a:gd name="T96" fmla="*/ 15 w 93"/>
                <a:gd name="T97" fmla="*/ 56 h 100"/>
                <a:gd name="T98" fmla="*/ 19 w 93"/>
                <a:gd name="T99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100"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78" y="100"/>
                  </a:moveTo>
                  <a:lnTo>
                    <a:pt x="86" y="100"/>
                  </a:lnTo>
                  <a:lnTo>
                    <a:pt x="89" y="97"/>
                  </a:lnTo>
                  <a:lnTo>
                    <a:pt x="89" y="93"/>
                  </a:lnTo>
                  <a:lnTo>
                    <a:pt x="86" y="93"/>
                  </a:lnTo>
                  <a:lnTo>
                    <a:pt x="86" y="97"/>
                  </a:lnTo>
                  <a:lnTo>
                    <a:pt x="82" y="93"/>
                  </a:lnTo>
                  <a:lnTo>
                    <a:pt x="78" y="97"/>
                  </a:lnTo>
                  <a:lnTo>
                    <a:pt x="78" y="100"/>
                  </a:lnTo>
                  <a:lnTo>
                    <a:pt x="78" y="100"/>
                  </a:lnTo>
                  <a:close/>
                  <a:moveTo>
                    <a:pt x="86" y="74"/>
                  </a:moveTo>
                  <a:lnTo>
                    <a:pt x="89" y="74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9" y="78"/>
                  </a:lnTo>
                  <a:lnTo>
                    <a:pt x="86" y="78"/>
                  </a:lnTo>
                  <a:lnTo>
                    <a:pt x="86" y="74"/>
                  </a:lnTo>
                  <a:lnTo>
                    <a:pt x="86" y="74"/>
                  </a:lnTo>
                  <a:close/>
                  <a:moveTo>
                    <a:pt x="78" y="67"/>
                  </a:moveTo>
                  <a:lnTo>
                    <a:pt x="74" y="67"/>
                  </a:lnTo>
                  <a:lnTo>
                    <a:pt x="74" y="71"/>
                  </a:lnTo>
                  <a:lnTo>
                    <a:pt x="71" y="74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71" y="78"/>
                  </a:lnTo>
                  <a:lnTo>
                    <a:pt x="78" y="74"/>
                  </a:lnTo>
                  <a:lnTo>
                    <a:pt x="78" y="71"/>
                  </a:lnTo>
                  <a:lnTo>
                    <a:pt x="78" y="67"/>
                  </a:lnTo>
                  <a:lnTo>
                    <a:pt x="78" y="67"/>
                  </a:lnTo>
                  <a:close/>
                  <a:moveTo>
                    <a:pt x="67" y="67"/>
                  </a:moveTo>
                  <a:lnTo>
                    <a:pt x="71" y="67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56" y="52"/>
                  </a:moveTo>
                  <a:lnTo>
                    <a:pt x="56" y="60"/>
                  </a:lnTo>
                  <a:lnTo>
                    <a:pt x="60" y="63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6" y="6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41" y="52"/>
                  </a:moveTo>
                  <a:lnTo>
                    <a:pt x="41" y="56"/>
                  </a:lnTo>
                  <a:lnTo>
                    <a:pt x="45" y="56"/>
                  </a:lnTo>
                  <a:lnTo>
                    <a:pt x="41" y="52"/>
                  </a:lnTo>
                  <a:lnTo>
                    <a:pt x="41" y="52"/>
                  </a:lnTo>
                  <a:close/>
                  <a:moveTo>
                    <a:pt x="67" y="45"/>
                  </a:moveTo>
                  <a:lnTo>
                    <a:pt x="67" y="48"/>
                  </a:lnTo>
                  <a:lnTo>
                    <a:pt x="67" y="52"/>
                  </a:lnTo>
                  <a:lnTo>
                    <a:pt x="71" y="48"/>
                  </a:lnTo>
                  <a:lnTo>
                    <a:pt x="67" y="45"/>
                  </a:lnTo>
                  <a:lnTo>
                    <a:pt x="67" y="45"/>
                  </a:lnTo>
                  <a:close/>
                  <a:moveTo>
                    <a:pt x="52" y="37"/>
                  </a:moveTo>
                  <a:lnTo>
                    <a:pt x="49" y="41"/>
                  </a:lnTo>
                  <a:lnTo>
                    <a:pt x="52" y="41"/>
                  </a:lnTo>
                  <a:lnTo>
                    <a:pt x="52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5"/>
                  </a:lnTo>
                  <a:lnTo>
                    <a:pt x="52" y="41"/>
                  </a:lnTo>
                  <a:lnTo>
                    <a:pt x="52" y="37"/>
                  </a:lnTo>
                  <a:lnTo>
                    <a:pt x="52" y="37"/>
                  </a:lnTo>
                  <a:close/>
                  <a:moveTo>
                    <a:pt x="37" y="26"/>
                  </a:moveTo>
                  <a:lnTo>
                    <a:pt x="41" y="26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5" y="34"/>
                  </a:lnTo>
                  <a:lnTo>
                    <a:pt x="41" y="30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close/>
                  <a:moveTo>
                    <a:pt x="19" y="0"/>
                  </a:moveTo>
                  <a:lnTo>
                    <a:pt x="26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6" y="1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30" y="8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0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19" y="30"/>
                  </a:moveTo>
                  <a:lnTo>
                    <a:pt x="26" y="30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1" y="45"/>
                  </a:moveTo>
                  <a:lnTo>
                    <a:pt x="15" y="45"/>
                  </a:lnTo>
                  <a:lnTo>
                    <a:pt x="15" y="48"/>
                  </a:lnTo>
                  <a:lnTo>
                    <a:pt x="11" y="45"/>
                  </a:lnTo>
                  <a:lnTo>
                    <a:pt x="11" y="45"/>
                  </a:lnTo>
                  <a:close/>
                  <a:moveTo>
                    <a:pt x="15" y="41"/>
                  </a:moveTo>
                  <a:lnTo>
                    <a:pt x="19" y="41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4"/>
                  </a:lnTo>
                  <a:lnTo>
                    <a:pt x="8" y="37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5" y="41"/>
                  </a:lnTo>
                  <a:lnTo>
                    <a:pt x="15" y="41"/>
                  </a:lnTo>
                  <a:close/>
                  <a:moveTo>
                    <a:pt x="19" y="45"/>
                  </a:moveTo>
                  <a:lnTo>
                    <a:pt x="15" y="48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558641" y="2990694"/>
              <a:ext cx="119657" cy="47606"/>
            </a:xfrm>
            <a:custGeom>
              <a:avLst/>
              <a:gdLst>
                <a:gd name="T0" fmla="*/ 82 w 93"/>
                <a:gd name="T1" fmla="*/ 33 h 37"/>
                <a:gd name="T2" fmla="*/ 74 w 93"/>
                <a:gd name="T3" fmla="*/ 26 h 37"/>
                <a:gd name="T4" fmla="*/ 78 w 93"/>
                <a:gd name="T5" fmla="*/ 18 h 37"/>
                <a:gd name="T6" fmla="*/ 82 w 93"/>
                <a:gd name="T7" fmla="*/ 18 h 37"/>
                <a:gd name="T8" fmla="*/ 78 w 93"/>
                <a:gd name="T9" fmla="*/ 15 h 37"/>
                <a:gd name="T10" fmla="*/ 78 w 93"/>
                <a:gd name="T11" fmla="*/ 18 h 37"/>
                <a:gd name="T12" fmla="*/ 74 w 93"/>
                <a:gd name="T13" fmla="*/ 15 h 37"/>
                <a:gd name="T14" fmla="*/ 67 w 93"/>
                <a:gd name="T15" fmla="*/ 11 h 37"/>
                <a:gd name="T16" fmla="*/ 63 w 93"/>
                <a:gd name="T17" fmla="*/ 7 h 37"/>
                <a:gd name="T18" fmla="*/ 56 w 93"/>
                <a:gd name="T19" fmla="*/ 11 h 37"/>
                <a:gd name="T20" fmla="*/ 56 w 93"/>
                <a:gd name="T21" fmla="*/ 15 h 37"/>
                <a:gd name="T22" fmla="*/ 52 w 93"/>
                <a:gd name="T23" fmla="*/ 18 h 37"/>
                <a:gd name="T24" fmla="*/ 41 w 93"/>
                <a:gd name="T25" fmla="*/ 22 h 37"/>
                <a:gd name="T26" fmla="*/ 45 w 93"/>
                <a:gd name="T27" fmla="*/ 26 h 37"/>
                <a:gd name="T28" fmla="*/ 48 w 93"/>
                <a:gd name="T29" fmla="*/ 29 h 37"/>
                <a:gd name="T30" fmla="*/ 48 w 93"/>
                <a:gd name="T31" fmla="*/ 33 h 37"/>
                <a:gd name="T32" fmla="*/ 41 w 93"/>
                <a:gd name="T33" fmla="*/ 33 h 37"/>
                <a:gd name="T34" fmla="*/ 34 w 93"/>
                <a:gd name="T35" fmla="*/ 37 h 37"/>
                <a:gd name="T36" fmla="*/ 34 w 93"/>
                <a:gd name="T37" fmla="*/ 33 h 37"/>
                <a:gd name="T38" fmla="*/ 34 w 93"/>
                <a:gd name="T39" fmla="*/ 29 h 37"/>
                <a:gd name="T40" fmla="*/ 30 w 93"/>
                <a:gd name="T41" fmla="*/ 26 h 37"/>
                <a:gd name="T42" fmla="*/ 30 w 93"/>
                <a:gd name="T43" fmla="*/ 29 h 37"/>
                <a:gd name="T44" fmla="*/ 26 w 93"/>
                <a:gd name="T45" fmla="*/ 29 h 37"/>
                <a:gd name="T46" fmla="*/ 22 w 93"/>
                <a:gd name="T47" fmla="*/ 26 h 37"/>
                <a:gd name="T48" fmla="*/ 15 w 93"/>
                <a:gd name="T49" fmla="*/ 22 h 37"/>
                <a:gd name="T50" fmla="*/ 15 w 93"/>
                <a:gd name="T51" fmla="*/ 18 h 37"/>
                <a:gd name="T52" fmla="*/ 11 w 93"/>
                <a:gd name="T53" fmla="*/ 18 h 37"/>
                <a:gd name="T54" fmla="*/ 4 w 93"/>
                <a:gd name="T55" fmla="*/ 18 h 37"/>
                <a:gd name="T56" fmla="*/ 4 w 93"/>
                <a:gd name="T57" fmla="*/ 18 h 37"/>
                <a:gd name="T58" fmla="*/ 4 w 93"/>
                <a:gd name="T59" fmla="*/ 15 h 37"/>
                <a:gd name="T60" fmla="*/ 4 w 93"/>
                <a:gd name="T61" fmla="*/ 11 h 37"/>
                <a:gd name="T62" fmla="*/ 0 w 93"/>
                <a:gd name="T63" fmla="*/ 7 h 37"/>
                <a:gd name="T64" fmla="*/ 4 w 93"/>
                <a:gd name="T65" fmla="*/ 3 h 37"/>
                <a:gd name="T66" fmla="*/ 8 w 93"/>
                <a:gd name="T67" fmla="*/ 0 h 37"/>
                <a:gd name="T68" fmla="*/ 11 w 93"/>
                <a:gd name="T69" fmla="*/ 3 h 37"/>
                <a:gd name="T70" fmla="*/ 15 w 93"/>
                <a:gd name="T71" fmla="*/ 7 h 37"/>
                <a:gd name="T72" fmla="*/ 15 w 93"/>
                <a:gd name="T73" fmla="*/ 7 h 37"/>
                <a:gd name="T74" fmla="*/ 15 w 93"/>
                <a:gd name="T75" fmla="*/ 7 h 37"/>
                <a:gd name="T76" fmla="*/ 19 w 93"/>
                <a:gd name="T77" fmla="*/ 11 h 37"/>
                <a:gd name="T78" fmla="*/ 19 w 93"/>
                <a:gd name="T79" fmla="*/ 7 h 37"/>
                <a:gd name="T80" fmla="*/ 22 w 93"/>
                <a:gd name="T81" fmla="*/ 7 h 37"/>
                <a:gd name="T82" fmla="*/ 34 w 93"/>
                <a:gd name="T83" fmla="*/ 11 h 37"/>
                <a:gd name="T84" fmla="*/ 37 w 93"/>
                <a:gd name="T85" fmla="*/ 7 h 37"/>
                <a:gd name="T86" fmla="*/ 56 w 93"/>
                <a:gd name="T87" fmla="*/ 3 h 37"/>
                <a:gd name="T88" fmla="*/ 59 w 93"/>
                <a:gd name="T89" fmla="*/ 0 h 37"/>
                <a:gd name="T90" fmla="*/ 63 w 93"/>
                <a:gd name="T91" fmla="*/ 3 h 37"/>
                <a:gd name="T92" fmla="*/ 74 w 93"/>
                <a:gd name="T93" fmla="*/ 3 h 37"/>
                <a:gd name="T94" fmla="*/ 85 w 93"/>
                <a:gd name="T95" fmla="*/ 7 h 37"/>
                <a:gd name="T96" fmla="*/ 89 w 93"/>
                <a:gd name="T97" fmla="*/ 11 h 37"/>
                <a:gd name="T98" fmla="*/ 93 w 93"/>
                <a:gd name="T99" fmla="*/ 15 h 37"/>
                <a:gd name="T100" fmla="*/ 93 w 93"/>
                <a:gd name="T101" fmla="*/ 18 h 37"/>
                <a:gd name="T102" fmla="*/ 89 w 93"/>
                <a:gd name="T103" fmla="*/ 26 h 37"/>
                <a:gd name="T104" fmla="*/ 85 w 93"/>
                <a:gd name="T105" fmla="*/ 29 h 37"/>
                <a:gd name="T106" fmla="*/ 82 w 93"/>
                <a:gd name="T10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37">
                  <a:moveTo>
                    <a:pt x="82" y="37"/>
                  </a:moveTo>
                  <a:lnTo>
                    <a:pt x="82" y="33"/>
                  </a:lnTo>
                  <a:lnTo>
                    <a:pt x="78" y="29"/>
                  </a:lnTo>
                  <a:lnTo>
                    <a:pt x="74" y="26"/>
                  </a:lnTo>
                  <a:lnTo>
                    <a:pt x="78" y="22"/>
                  </a:lnTo>
                  <a:lnTo>
                    <a:pt x="78" y="18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18"/>
                  </a:lnTo>
                  <a:lnTo>
                    <a:pt x="74" y="15"/>
                  </a:lnTo>
                  <a:lnTo>
                    <a:pt x="71" y="11"/>
                  </a:lnTo>
                  <a:lnTo>
                    <a:pt x="67" y="11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59" y="7"/>
                  </a:lnTo>
                  <a:lnTo>
                    <a:pt x="56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8"/>
                  </a:lnTo>
                  <a:lnTo>
                    <a:pt x="45" y="18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8" y="29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6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7" y="7"/>
                  </a:lnTo>
                  <a:lnTo>
                    <a:pt x="48" y="3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74" y="3"/>
                  </a:lnTo>
                  <a:lnTo>
                    <a:pt x="78" y="3"/>
                  </a:lnTo>
                  <a:lnTo>
                    <a:pt x="85" y="7"/>
                  </a:lnTo>
                  <a:lnTo>
                    <a:pt x="85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3" y="15"/>
                  </a:lnTo>
                  <a:lnTo>
                    <a:pt x="89" y="15"/>
                  </a:lnTo>
                  <a:lnTo>
                    <a:pt x="93" y="18"/>
                  </a:lnTo>
                  <a:lnTo>
                    <a:pt x="93" y="22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2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496883" y="2957241"/>
              <a:ext cx="72051" cy="61758"/>
            </a:xfrm>
            <a:custGeom>
              <a:avLst/>
              <a:gdLst>
                <a:gd name="T0" fmla="*/ 52 w 56"/>
                <a:gd name="T1" fmla="*/ 44 h 48"/>
                <a:gd name="T2" fmla="*/ 52 w 56"/>
                <a:gd name="T3" fmla="*/ 44 h 48"/>
                <a:gd name="T4" fmla="*/ 52 w 56"/>
                <a:gd name="T5" fmla="*/ 48 h 48"/>
                <a:gd name="T6" fmla="*/ 48 w 56"/>
                <a:gd name="T7" fmla="*/ 48 h 48"/>
                <a:gd name="T8" fmla="*/ 45 w 56"/>
                <a:gd name="T9" fmla="*/ 48 h 48"/>
                <a:gd name="T10" fmla="*/ 41 w 56"/>
                <a:gd name="T11" fmla="*/ 41 h 48"/>
                <a:gd name="T12" fmla="*/ 41 w 56"/>
                <a:gd name="T13" fmla="*/ 41 h 48"/>
                <a:gd name="T14" fmla="*/ 41 w 56"/>
                <a:gd name="T15" fmla="*/ 41 h 48"/>
                <a:gd name="T16" fmla="*/ 45 w 56"/>
                <a:gd name="T17" fmla="*/ 48 h 48"/>
                <a:gd name="T18" fmla="*/ 41 w 56"/>
                <a:gd name="T19" fmla="*/ 44 h 48"/>
                <a:gd name="T20" fmla="*/ 33 w 56"/>
                <a:gd name="T21" fmla="*/ 41 h 48"/>
                <a:gd name="T22" fmla="*/ 37 w 56"/>
                <a:gd name="T23" fmla="*/ 37 h 48"/>
                <a:gd name="T24" fmla="*/ 33 w 56"/>
                <a:gd name="T25" fmla="*/ 33 h 48"/>
                <a:gd name="T26" fmla="*/ 26 w 56"/>
                <a:gd name="T27" fmla="*/ 29 h 48"/>
                <a:gd name="T28" fmla="*/ 22 w 56"/>
                <a:gd name="T29" fmla="*/ 26 h 48"/>
                <a:gd name="T30" fmla="*/ 19 w 56"/>
                <a:gd name="T31" fmla="*/ 18 h 48"/>
                <a:gd name="T32" fmla="*/ 15 w 56"/>
                <a:gd name="T33" fmla="*/ 15 h 48"/>
                <a:gd name="T34" fmla="*/ 11 w 56"/>
                <a:gd name="T35" fmla="*/ 18 h 48"/>
                <a:gd name="T36" fmla="*/ 19 w 56"/>
                <a:gd name="T37" fmla="*/ 26 h 48"/>
                <a:gd name="T38" fmla="*/ 15 w 56"/>
                <a:gd name="T39" fmla="*/ 26 h 48"/>
                <a:gd name="T40" fmla="*/ 11 w 56"/>
                <a:gd name="T41" fmla="*/ 22 h 48"/>
                <a:gd name="T42" fmla="*/ 0 w 56"/>
                <a:gd name="T43" fmla="*/ 18 h 48"/>
                <a:gd name="T44" fmla="*/ 4 w 56"/>
                <a:gd name="T45" fmla="*/ 15 h 48"/>
                <a:gd name="T46" fmla="*/ 4 w 56"/>
                <a:gd name="T47" fmla="*/ 7 h 48"/>
                <a:gd name="T48" fmla="*/ 0 w 56"/>
                <a:gd name="T49" fmla="*/ 7 h 48"/>
                <a:gd name="T50" fmla="*/ 4 w 56"/>
                <a:gd name="T51" fmla="*/ 3 h 48"/>
                <a:gd name="T52" fmla="*/ 4 w 56"/>
                <a:gd name="T53" fmla="*/ 3 h 48"/>
                <a:gd name="T54" fmla="*/ 11 w 56"/>
                <a:gd name="T55" fmla="*/ 0 h 48"/>
                <a:gd name="T56" fmla="*/ 22 w 56"/>
                <a:gd name="T57" fmla="*/ 3 h 48"/>
                <a:gd name="T58" fmla="*/ 26 w 56"/>
                <a:gd name="T59" fmla="*/ 3 h 48"/>
                <a:gd name="T60" fmla="*/ 30 w 56"/>
                <a:gd name="T61" fmla="*/ 7 h 48"/>
                <a:gd name="T62" fmla="*/ 33 w 56"/>
                <a:gd name="T63" fmla="*/ 7 h 48"/>
                <a:gd name="T64" fmla="*/ 37 w 56"/>
                <a:gd name="T65" fmla="*/ 11 h 48"/>
                <a:gd name="T66" fmla="*/ 41 w 56"/>
                <a:gd name="T67" fmla="*/ 7 h 48"/>
                <a:gd name="T68" fmla="*/ 41 w 56"/>
                <a:gd name="T69" fmla="*/ 11 h 48"/>
                <a:gd name="T70" fmla="*/ 45 w 56"/>
                <a:gd name="T71" fmla="*/ 18 h 48"/>
                <a:gd name="T72" fmla="*/ 48 w 56"/>
                <a:gd name="T73" fmla="*/ 22 h 48"/>
                <a:gd name="T74" fmla="*/ 52 w 56"/>
                <a:gd name="T75" fmla="*/ 26 h 48"/>
                <a:gd name="T76" fmla="*/ 56 w 56"/>
                <a:gd name="T77" fmla="*/ 26 h 48"/>
                <a:gd name="T78" fmla="*/ 52 w 56"/>
                <a:gd name="T79" fmla="*/ 29 h 48"/>
                <a:gd name="T80" fmla="*/ 48 w 56"/>
                <a:gd name="T81" fmla="*/ 33 h 48"/>
                <a:gd name="T82" fmla="*/ 52 w 56"/>
                <a:gd name="T83" fmla="*/ 37 h 48"/>
                <a:gd name="T84" fmla="*/ 52 w 56"/>
                <a:gd name="T85" fmla="*/ 41 h 48"/>
                <a:gd name="T86" fmla="*/ 52 w 56"/>
                <a:gd name="T87" fmla="*/ 44 h 48"/>
                <a:gd name="T88" fmla="*/ 52 w 56"/>
                <a:gd name="T8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48">
                  <a:moveTo>
                    <a:pt x="52" y="44"/>
                  </a:move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4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5" y="44"/>
                  </a:lnTo>
                  <a:lnTo>
                    <a:pt x="45" y="48"/>
                  </a:lnTo>
                  <a:lnTo>
                    <a:pt x="41" y="48"/>
                  </a:lnTo>
                  <a:lnTo>
                    <a:pt x="41" y="44"/>
                  </a:lnTo>
                  <a:lnTo>
                    <a:pt x="37" y="4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3" y="33"/>
                  </a:lnTo>
                  <a:lnTo>
                    <a:pt x="30" y="33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15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9" y="22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41" y="11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8" name="Freeform 171"/>
            <p:cNvSpPr>
              <a:spLocks/>
            </p:cNvSpPr>
            <p:nvPr/>
          </p:nvSpPr>
          <p:spPr bwMode="auto">
            <a:xfrm>
              <a:off x="2463432" y="2885191"/>
              <a:ext cx="100357" cy="86205"/>
            </a:xfrm>
            <a:custGeom>
              <a:avLst/>
              <a:gdLst>
                <a:gd name="T0" fmla="*/ 8 w 21"/>
                <a:gd name="T1" fmla="*/ 16 h 18"/>
                <a:gd name="T2" fmla="*/ 10 w 21"/>
                <a:gd name="T3" fmla="*/ 15 h 18"/>
                <a:gd name="T4" fmla="*/ 13 w 21"/>
                <a:gd name="T5" fmla="*/ 16 h 18"/>
                <a:gd name="T6" fmla="*/ 14 w 21"/>
                <a:gd name="T7" fmla="*/ 16 h 18"/>
                <a:gd name="T8" fmla="*/ 15 w 21"/>
                <a:gd name="T9" fmla="*/ 17 h 18"/>
                <a:gd name="T10" fmla="*/ 16 w 21"/>
                <a:gd name="T11" fmla="*/ 17 h 18"/>
                <a:gd name="T12" fmla="*/ 17 w 21"/>
                <a:gd name="T13" fmla="*/ 17 h 18"/>
                <a:gd name="T14" fmla="*/ 17 w 21"/>
                <a:gd name="T15" fmla="*/ 17 h 18"/>
                <a:gd name="T16" fmla="*/ 17 w 21"/>
                <a:gd name="T17" fmla="*/ 15 h 18"/>
                <a:gd name="T18" fmla="*/ 17 w 21"/>
                <a:gd name="T19" fmla="*/ 14 h 18"/>
                <a:gd name="T20" fmla="*/ 17 w 21"/>
                <a:gd name="T21" fmla="*/ 13 h 18"/>
                <a:gd name="T22" fmla="*/ 17 w 21"/>
                <a:gd name="T23" fmla="*/ 14 h 18"/>
                <a:gd name="T24" fmla="*/ 17 w 21"/>
                <a:gd name="T25" fmla="*/ 13 h 18"/>
                <a:gd name="T26" fmla="*/ 17 w 21"/>
                <a:gd name="T27" fmla="*/ 11 h 18"/>
                <a:gd name="T28" fmla="*/ 18 w 21"/>
                <a:gd name="T29" fmla="*/ 9 h 18"/>
                <a:gd name="T30" fmla="*/ 18 w 21"/>
                <a:gd name="T31" fmla="*/ 10 h 18"/>
                <a:gd name="T32" fmla="*/ 18 w 21"/>
                <a:gd name="T33" fmla="*/ 11 h 18"/>
                <a:gd name="T34" fmla="*/ 18 w 21"/>
                <a:gd name="T35" fmla="*/ 11 h 18"/>
                <a:gd name="T36" fmla="*/ 19 w 21"/>
                <a:gd name="T37" fmla="*/ 7 h 18"/>
                <a:gd name="T38" fmla="*/ 18 w 21"/>
                <a:gd name="T39" fmla="*/ 7 h 18"/>
                <a:gd name="T40" fmla="*/ 18 w 21"/>
                <a:gd name="T41" fmla="*/ 6 h 18"/>
                <a:gd name="T42" fmla="*/ 19 w 21"/>
                <a:gd name="T43" fmla="*/ 6 h 18"/>
                <a:gd name="T44" fmla="*/ 19 w 21"/>
                <a:gd name="T45" fmla="*/ 5 h 18"/>
                <a:gd name="T46" fmla="*/ 20 w 21"/>
                <a:gd name="T47" fmla="*/ 4 h 18"/>
                <a:gd name="T48" fmla="*/ 20 w 21"/>
                <a:gd name="T49" fmla="*/ 3 h 18"/>
                <a:gd name="T50" fmla="*/ 20 w 21"/>
                <a:gd name="T51" fmla="*/ 2 h 18"/>
                <a:gd name="T52" fmla="*/ 20 w 21"/>
                <a:gd name="T53" fmla="*/ 0 h 18"/>
                <a:gd name="T54" fmla="*/ 21 w 21"/>
                <a:gd name="T55" fmla="*/ 0 h 18"/>
                <a:gd name="T56" fmla="*/ 19 w 21"/>
                <a:gd name="T57" fmla="*/ 0 h 18"/>
                <a:gd name="T58" fmla="*/ 19 w 21"/>
                <a:gd name="T59" fmla="*/ 0 h 18"/>
                <a:gd name="T60" fmla="*/ 18 w 21"/>
                <a:gd name="T61" fmla="*/ 0 h 18"/>
                <a:gd name="T62" fmla="*/ 17 w 21"/>
                <a:gd name="T63" fmla="*/ 1 h 18"/>
                <a:gd name="T64" fmla="*/ 16 w 21"/>
                <a:gd name="T65" fmla="*/ 2 h 18"/>
                <a:gd name="T66" fmla="*/ 14 w 21"/>
                <a:gd name="T67" fmla="*/ 2 h 18"/>
                <a:gd name="T68" fmla="*/ 14 w 21"/>
                <a:gd name="T69" fmla="*/ 1 h 18"/>
                <a:gd name="T70" fmla="*/ 13 w 21"/>
                <a:gd name="T71" fmla="*/ 2 h 18"/>
                <a:gd name="T72" fmla="*/ 12 w 21"/>
                <a:gd name="T73" fmla="*/ 3 h 18"/>
                <a:gd name="T74" fmla="*/ 11 w 21"/>
                <a:gd name="T75" fmla="*/ 3 h 18"/>
                <a:gd name="T76" fmla="*/ 9 w 21"/>
                <a:gd name="T77" fmla="*/ 4 h 18"/>
                <a:gd name="T78" fmla="*/ 8 w 21"/>
                <a:gd name="T79" fmla="*/ 5 h 18"/>
                <a:gd name="T80" fmla="*/ 8 w 21"/>
                <a:gd name="T81" fmla="*/ 4 h 18"/>
                <a:gd name="T82" fmla="*/ 5 w 21"/>
                <a:gd name="T83" fmla="*/ 5 h 18"/>
                <a:gd name="T84" fmla="*/ 4 w 21"/>
                <a:gd name="T85" fmla="*/ 6 h 18"/>
                <a:gd name="T86" fmla="*/ 4 w 21"/>
                <a:gd name="T87" fmla="*/ 7 h 18"/>
                <a:gd name="T88" fmla="*/ 2 w 21"/>
                <a:gd name="T89" fmla="*/ 8 h 18"/>
                <a:gd name="T90" fmla="*/ 1 w 21"/>
                <a:gd name="T91" fmla="*/ 8 h 18"/>
                <a:gd name="T92" fmla="*/ 0 w 21"/>
                <a:gd name="T93" fmla="*/ 8 h 18"/>
                <a:gd name="T94" fmla="*/ 2 w 21"/>
                <a:gd name="T95" fmla="*/ 10 h 18"/>
                <a:gd name="T96" fmla="*/ 2 w 21"/>
                <a:gd name="T97" fmla="*/ 11 h 18"/>
                <a:gd name="T98" fmla="*/ 5 w 21"/>
                <a:gd name="T99" fmla="*/ 14 h 18"/>
                <a:gd name="T100" fmla="*/ 7 w 21"/>
                <a:gd name="T10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18"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9" name="Freeform 172"/>
            <p:cNvSpPr>
              <a:spLocks/>
            </p:cNvSpPr>
            <p:nvPr/>
          </p:nvSpPr>
          <p:spPr bwMode="auto">
            <a:xfrm>
              <a:off x="2420973" y="2862031"/>
              <a:ext cx="142816" cy="61758"/>
            </a:xfrm>
            <a:custGeom>
              <a:avLst/>
              <a:gdLst>
                <a:gd name="T0" fmla="*/ 41 w 111"/>
                <a:gd name="T1" fmla="*/ 48 h 48"/>
                <a:gd name="T2" fmla="*/ 48 w 111"/>
                <a:gd name="T3" fmla="*/ 44 h 48"/>
                <a:gd name="T4" fmla="*/ 48 w 111"/>
                <a:gd name="T5" fmla="*/ 40 h 48"/>
                <a:gd name="T6" fmla="*/ 52 w 111"/>
                <a:gd name="T7" fmla="*/ 37 h 48"/>
                <a:gd name="T8" fmla="*/ 63 w 111"/>
                <a:gd name="T9" fmla="*/ 33 h 48"/>
                <a:gd name="T10" fmla="*/ 63 w 111"/>
                <a:gd name="T11" fmla="*/ 37 h 48"/>
                <a:gd name="T12" fmla="*/ 66 w 111"/>
                <a:gd name="T13" fmla="*/ 33 h 48"/>
                <a:gd name="T14" fmla="*/ 74 w 111"/>
                <a:gd name="T15" fmla="*/ 29 h 48"/>
                <a:gd name="T16" fmla="*/ 78 w 111"/>
                <a:gd name="T17" fmla="*/ 29 h 48"/>
                <a:gd name="T18" fmla="*/ 81 w 111"/>
                <a:gd name="T19" fmla="*/ 26 h 48"/>
                <a:gd name="T20" fmla="*/ 85 w 111"/>
                <a:gd name="T21" fmla="*/ 22 h 48"/>
                <a:gd name="T22" fmla="*/ 85 w 111"/>
                <a:gd name="T23" fmla="*/ 26 h 48"/>
                <a:gd name="T24" fmla="*/ 92 w 111"/>
                <a:gd name="T25" fmla="*/ 26 h 48"/>
                <a:gd name="T26" fmla="*/ 96 w 111"/>
                <a:gd name="T27" fmla="*/ 22 h 48"/>
                <a:gd name="T28" fmla="*/ 100 w 111"/>
                <a:gd name="T29" fmla="*/ 18 h 48"/>
                <a:gd name="T30" fmla="*/ 104 w 111"/>
                <a:gd name="T31" fmla="*/ 18 h 48"/>
                <a:gd name="T32" fmla="*/ 104 w 111"/>
                <a:gd name="T33" fmla="*/ 18 h 48"/>
                <a:gd name="T34" fmla="*/ 111 w 111"/>
                <a:gd name="T35" fmla="*/ 18 h 48"/>
                <a:gd name="T36" fmla="*/ 111 w 111"/>
                <a:gd name="T37" fmla="*/ 14 h 48"/>
                <a:gd name="T38" fmla="*/ 104 w 111"/>
                <a:gd name="T39" fmla="*/ 11 h 48"/>
                <a:gd name="T40" fmla="*/ 104 w 111"/>
                <a:gd name="T41" fmla="*/ 14 h 48"/>
                <a:gd name="T42" fmla="*/ 96 w 111"/>
                <a:gd name="T43" fmla="*/ 14 h 48"/>
                <a:gd name="T44" fmla="*/ 89 w 111"/>
                <a:gd name="T45" fmla="*/ 11 h 48"/>
                <a:gd name="T46" fmla="*/ 89 w 111"/>
                <a:gd name="T47" fmla="*/ 11 h 48"/>
                <a:gd name="T48" fmla="*/ 89 w 111"/>
                <a:gd name="T49" fmla="*/ 7 h 48"/>
                <a:gd name="T50" fmla="*/ 96 w 111"/>
                <a:gd name="T51" fmla="*/ 7 h 48"/>
                <a:gd name="T52" fmla="*/ 100 w 111"/>
                <a:gd name="T53" fmla="*/ 11 h 48"/>
                <a:gd name="T54" fmla="*/ 92 w 111"/>
                <a:gd name="T55" fmla="*/ 7 h 48"/>
                <a:gd name="T56" fmla="*/ 89 w 111"/>
                <a:gd name="T57" fmla="*/ 7 h 48"/>
                <a:gd name="T58" fmla="*/ 85 w 111"/>
                <a:gd name="T59" fmla="*/ 7 h 48"/>
                <a:gd name="T60" fmla="*/ 74 w 111"/>
                <a:gd name="T61" fmla="*/ 3 h 48"/>
                <a:gd name="T62" fmla="*/ 63 w 111"/>
                <a:gd name="T63" fmla="*/ 0 h 48"/>
                <a:gd name="T64" fmla="*/ 59 w 111"/>
                <a:gd name="T65" fmla="*/ 3 h 48"/>
                <a:gd name="T66" fmla="*/ 59 w 111"/>
                <a:gd name="T67" fmla="*/ 3 h 48"/>
                <a:gd name="T68" fmla="*/ 55 w 111"/>
                <a:gd name="T69" fmla="*/ 3 h 48"/>
                <a:gd name="T70" fmla="*/ 41 w 111"/>
                <a:gd name="T71" fmla="*/ 3 h 48"/>
                <a:gd name="T72" fmla="*/ 29 w 111"/>
                <a:gd name="T73" fmla="*/ 7 h 48"/>
                <a:gd name="T74" fmla="*/ 26 w 111"/>
                <a:gd name="T75" fmla="*/ 7 h 48"/>
                <a:gd name="T76" fmla="*/ 22 w 111"/>
                <a:gd name="T77" fmla="*/ 11 h 48"/>
                <a:gd name="T78" fmla="*/ 15 w 111"/>
                <a:gd name="T79" fmla="*/ 14 h 48"/>
                <a:gd name="T80" fmla="*/ 7 w 111"/>
                <a:gd name="T81" fmla="*/ 18 h 48"/>
                <a:gd name="T82" fmla="*/ 7 w 111"/>
                <a:gd name="T83" fmla="*/ 26 h 48"/>
                <a:gd name="T84" fmla="*/ 4 w 111"/>
                <a:gd name="T85" fmla="*/ 29 h 48"/>
                <a:gd name="T86" fmla="*/ 4 w 111"/>
                <a:gd name="T87" fmla="*/ 29 h 48"/>
                <a:gd name="T88" fmla="*/ 4 w 111"/>
                <a:gd name="T89" fmla="*/ 40 h 48"/>
                <a:gd name="T90" fmla="*/ 11 w 111"/>
                <a:gd name="T91" fmla="*/ 44 h 48"/>
                <a:gd name="T92" fmla="*/ 15 w 111"/>
                <a:gd name="T93" fmla="*/ 44 h 48"/>
                <a:gd name="T94" fmla="*/ 15 w 111"/>
                <a:gd name="T95" fmla="*/ 44 h 48"/>
                <a:gd name="T96" fmla="*/ 18 w 111"/>
                <a:gd name="T97" fmla="*/ 48 h 48"/>
                <a:gd name="T98" fmla="*/ 29 w 111"/>
                <a:gd name="T99" fmla="*/ 48 h 48"/>
                <a:gd name="T100" fmla="*/ 29 w 111"/>
                <a:gd name="T101" fmla="*/ 44 h 48"/>
                <a:gd name="T102" fmla="*/ 33 w 111"/>
                <a:gd name="T103" fmla="*/ 44 h 48"/>
                <a:gd name="T104" fmla="*/ 37 w 111"/>
                <a:gd name="T105" fmla="*/ 44 h 48"/>
                <a:gd name="T106" fmla="*/ 37 w 111"/>
                <a:gd name="T107" fmla="*/ 44 h 48"/>
                <a:gd name="T108" fmla="*/ 37 w 111"/>
                <a:gd name="T10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" h="48">
                  <a:moveTo>
                    <a:pt x="37" y="48"/>
                  </a:moveTo>
                  <a:lnTo>
                    <a:pt x="41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5" y="33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4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1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92" y="26"/>
                  </a:lnTo>
                  <a:lnTo>
                    <a:pt x="92" y="22"/>
                  </a:lnTo>
                  <a:lnTo>
                    <a:pt x="96" y="22"/>
                  </a:lnTo>
                  <a:lnTo>
                    <a:pt x="100" y="22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11" y="18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0" y="11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96" y="14"/>
                  </a:lnTo>
                  <a:lnTo>
                    <a:pt x="92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6" y="7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96" y="7"/>
                  </a:lnTo>
                  <a:lnTo>
                    <a:pt x="92" y="7"/>
                  </a:lnTo>
                  <a:lnTo>
                    <a:pt x="89" y="3"/>
                  </a:lnTo>
                  <a:lnTo>
                    <a:pt x="89" y="7"/>
                  </a:lnTo>
                  <a:lnTo>
                    <a:pt x="85" y="3"/>
                  </a:lnTo>
                  <a:lnTo>
                    <a:pt x="85" y="7"/>
                  </a:lnTo>
                  <a:lnTo>
                    <a:pt x="81" y="7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1" y="3"/>
                  </a:lnTo>
                  <a:lnTo>
                    <a:pt x="33" y="3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11" y="44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29" y="48"/>
                  </a:lnTo>
                  <a:lnTo>
                    <a:pt x="33" y="44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0" name="Freeform 173"/>
            <p:cNvSpPr>
              <a:spLocks/>
            </p:cNvSpPr>
            <p:nvPr/>
          </p:nvSpPr>
          <p:spPr bwMode="auto">
            <a:xfrm>
              <a:off x="2410678" y="2895484"/>
              <a:ext cx="52752" cy="28306"/>
            </a:xfrm>
            <a:custGeom>
              <a:avLst/>
              <a:gdLst>
                <a:gd name="T0" fmla="*/ 15 w 41"/>
                <a:gd name="T1" fmla="*/ 0 h 22"/>
                <a:gd name="T2" fmla="*/ 19 w 41"/>
                <a:gd name="T3" fmla="*/ 0 h 22"/>
                <a:gd name="T4" fmla="*/ 19 w 41"/>
                <a:gd name="T5" fmla="*/ 3 h 22"/>
                <a:gd name="T6" fmla="*/ 19 w 41"/>
                <a:gd name="T7" fmla="*/ 3 h 22"/>
                <a:gd name="T8" fmla="*/ 23 w 41"/>
                <a:gd name="T9" fmla="*/ 3 h 22"/>
                <a:gd name="T10" fmla="*/ 26 w 41"/>
                <a:gd name="T11" fmla="*/ 3 h 22"/>
                <a:gd name="T12" fmla="*/ 26 w 41"/>
                <a:gd name="T13" fmla="*/ 3 h 22"/>
                <a:gd name="T14" fmla="*/ 30 w 41"/>
                <a:gd name="T15" fmla="*/ 7 h 22"/>
                <a:gd name="T16" fmla="*/ 30 w 41"/>
                <a:gd name="T17" fmla="*/ 7 h 22"/>
                <a:gd name="T18" fmla="*/ 34 w 41"/>
                <a:gd name="T19" fmla="*/ 11 h 22"/>
                <a:gd name="T20" fmla="*/ 34 w 41"/>
                <a:gd name="T21" fmla="*/ 7 h 22"/>
                <a:gd name="T22" fmla="*/ 34 w 41"/>
                <a:gd name="T23" fmla="*/ 7 h 22"/>
                <a:gd name="T24" fmla="*/ 37 w 41"/>
                <a:gd name="T25" fmla="*/ 7 h 22"/>
                <a:gd name="T26" fmla="*/ 37 w 41"/>
                <a:gd name="T27" fmla="*/ 7 h 22"/>
                <a:gd name="T28" fmla="*/ 41 w 41"/>
                <a:gd name="T29" fmla="*/ 7 h 22"/>
                <a:gd name="T30" fmla="*/ 41 w 41"/>
                <a:gd name="T31" fmla="*/ 11 h 22"/>
                <a:gd name="T32" fmla="*/ 41 w 41"/>
                <a:gd name="T33" fmla="*/ 11 h 22"/>
                <a:gd name="T34" fmla="*/ 41 w 41"/>
                <a:gd name="T35" fmla="*/ 14 h 22"/>
                <a:gd name="T36" fmla="*/ 37 w 41"/>
                <a:gd name="T37" fmla="*/ 14 h 22"/>
                <a:gd name="T38" fmla="*/ 41 w 41"/>
                <a:gd name="T39" fmla="*/ 18 h 22"/>
                <a:gd name="T40" fmla="*/ 37 w 41"/>
                <a:gd name="T41" fmla="*/ 18 h 22"/>
                <a:gd name="T42" fmla="*/ 41 w 41"/>
                <a:gd name="T43" fmla="*/ 18 h 22"/>
                <a:gd name="T44" fmla="*/ 37 w 41"/>
                <a:gd name="T45" fmla="*/ 22 h 22"/>
                <a:gd name="T46" fmla="*/ 30 w 41"/>
                <a:gd name="T47" fmla="*/ 22 h 22"/>
                <a:gd name="T48" fmla="*/ 26 w 41"/>
                <a:gd name="T49" fmla="*/ 22 h 22"/>
                <a:gd name="T50" fmla="*/ 26 w 41"/>
                <a:gd name="T51" fmla="*/ 18 h 22"/>
                <a:gd name="T52" fmla="*/ 23 w 41"/>
                <a:gd name="T53" fmla="*/ 18 h 22"/>
                <a:gd name="T54" fmla="*/ 23 w 41"/>
                <a:gd name="T55" fmla="*/ 18 h 22"/>
                <a:gd name="T56" fmla="*/ 23 w 41"/>
                <a:gd name="T57" fmla="*/ 18 h 22"/>
                <a:gd name="T58" fmla="*/ 23 w 41"/>
                <a:gd name="T59" fmla="*/ 22 h 22"/>
                <a:gd name="T60" fmla="*/ 19 w 41"/>
                <a:gd name="T61" fmla="*/ 18 h 22"/>
                <a:gd name="T62" fmla="*/ 12 w 41"/>
                <a:gd name="T63" fmla="*/ 14 h 22"/>
                <a:gd name="T64" fmla="*/ 12 w 41"/>
                <a:gd name="T65" fmla="*/ 14 h 22"/>
                <a:gd name="T66" fmla="*/ 8 w 41"/>
                <a:gd name="T67" fmla="*/ 14 h 22"/>
                <a:gd name="T68" fmla="*/ 4 w 41"/>
                <a:gd name="T69" fmla="*/ 14 h 22"/>
                <a:gd name="T70" fmla="*/ 0 w 41"/>
                <a:gd name="T71" fmla="*/ 14 h 22"/>
                <a:gd name="T72" fmla="*/ 0 w 41"/>
                <a:gd name="T73" fmla="*/ 11 h 22"/>
                <a:gd name="T74" fmla="*/ 0 w 41"/>
                <a:gd name="T75" fmla="*/ 11 h 22"/>
                <a:gd name="T76" fmla="*/ 0 w 41"/>
                <a:gd name="T77" fmla="*/ 11 h 22"/>
                <a:gd name="T78" fmla="*/ 4 w 41"/>
                <a:gd name="T79" fmla="*/ 7 h 22"/>
                <a:gd name="T80" fmla="*/ 8 w 41"/>
                <a:gd name="T81" fmla="*/ 7 h 22"/>
                <a:gd name="T82" fmla="*/ 12 w 41"/>
                <a:gd name="T83" fmla="*/ 3 h 22"/>
                <a:gd name="T84" fmla="*/ 12 w 41"/>
                <a:gd name="T85" fmla="*/ 3 h 22"/>
                <a:gd name="T86" fmla="*/ 15 w 41"/>
                <a:gd name="T8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22">
                  <a:moveTo>
                    <a:pt x="15" y="0"/>
                  </a:move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4"/>
                  </a:lnTo>
                  <a:lnTo>
                    <a:pt x="37" y="14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41" y="18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22"/>
                  </a:lnTo>
                  <a:lnTo>
                    <a:pt x="19" y="18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7"/>
                  </a:lnTo>
                  <a:lnTo>
                    <a:pt x="8" y="7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1" name="Freeform 174"/>
            <p:cNvSpPr>
              <a:spLocks/>
            </p:cNvSpPr>
            <p:nvPr/>
          </p:nvSpPr>
          <p:spPr bwMode="auto">
            <a:xfrm>
              <a:off x="2435126" y="2818286"/>
              <a:ext cx="23159" cy="47606"/>
            </a:xfrm>
            <a:custGeom>
              <a:avLst/>
              <a:gdLst>
                <a:gd name="T0" fmla="*/ 0 w 18"/>
                <a:gd name="T1" fmla="*/ 8 h 37"/>
                <a:gd name="T2" fmla="*/ 0 w 18"/>
                <a:gd name="T3" fmla="*/ 8 h 37"/>
                <a:gd name="T4" fmla="*/ 0 w 18"/>
                <a:gd name="T5" fmla="*/ 8 h 37"/>
                <a:gd name="T6" fmla="*/ 0 w 18"/>
                <a:gd name="T7" fmla="*/ 4 h 37"/>
                <a:gd name="T8" fmla="*/ 4 w 18"/>
                <a:gd name="T9" fmla="*/ 4 h 37"/>
                <a:gd name="T10" fmla="*/ 4 w 18"/>
                <a:gd name="T11" fmla="*/ 8 h 37"/>
                <a:gd name="T12" fmla="*/ 4 w 18"/>
                <a:gd name="T13" fmla="*/ 8 h 37"/>
                <a:gd name="T14" fmla="*/ 4 w 18"/>
                <a:gd name="T15" fmla="*/ 8 h 37"/>
                <a:gd name="T16" fmla="*/ 7 w 18"/>
                <a:gd name="T17" fmla="*/ 8 h 37"/>
                <a:gd name="T18" fmla="*/ 7 w 18"/>
                <a:gd name="T19" fmla="*/ 4 h 37"/>
                <a:gd name="T20" fmla="*/ 7 w 18"/>
                <a:gd name="T21" fmla="*/ 4 h 37"/>
                <a:gd name="T22" fmla="*/ 11 w 18"/>
                <a:gd name="T23" fmla="*/ 0 h 37"/>
                <a:gd name="T24" fmla="*/ 11 w 18"/>
                <a:gd name="T25" fmla="*/ 0 h 37"/>
                <a:gd name="T26" fmla="*/ 11 w 18"/>
                <a:gd name="T27" fmla="*/ 0 h 37"/>
                <a:gd name="T28" fmla="*/ 15 w 18"/>
                <a:gd name="T29" fmla="*/ 0 h 37"/>
                <a:gd name="T30" fmla="*/ 15 w 18"/>
                <a:gd name="T31" fmla="*/ 0 h 37"/>
                <a:gd name="T32" fmla="*/ 15 w 18"/>
                <a:gd name="T33" fmla="*/ 0 h 37"/>
                <a:gd name="T34" fmla="*/ 18 w 18"/>
                <a:gd name="T35" fmla="*/ 0 h 37"/>
                <a:gd name="T36" fmla="*/ 18 w 18"/>
                <a:gd name="T37" fmla="*/ 0 h 37"/>
                <a:gd name="T38" fmla="*/ 18 w 18"/>
                <a:gd name="T39" fmla="*/ 0 h 37"/>
                <a:gd name="T40" fmla="*/ 18 w 18"/>
                <a:gd name="T41" fmla="*/ 8 h 37"/>
                <a:gd name="T42" fmla="*/ 15 w 18"/>
                <a:gd name="T43" fmla="*/ 11 h 37"/>
                <a:gd name="T44" fmla="*/ 15 w 18"/>
                <a:gd name="T45" fmla="*/ 15 h 37"/>
                <a:gd name="T46" fmla="*/ 15 w 18"/>
                <a:gd name="T47" fmla="*/ 19 h 37"/>
                <a:gd name="T48" fmla="*/ 15 w 18"/>
                <a:gd name="T49" fmla="*/ 22 h 37"/>
                <a:gd name="T50" fmla="*/ 15 w 18"/>
                <a:gd name="T51" fmla="*/ 26 h 37"/>
                <a:gd name="T52" fmla="*/ 11 w 18"/>
                <a:gd name="T53" fmla="*/ 34 h 37"/>
                <a:gd name="T54" fmla="*/ 7 w 18"/>
                <a:gd name="T55" fmla="*/ 30 h 37"/>
                <a:gd name="T56" fmla="*/ 4 w 18"/>
                <a:gd name="T57" fmla="*/ 34 h 37"/>
                <a:gd name="T58" fmla="*/ 4 w 18"/>
                <a:gd name="T59" fmla="*/ 37 h 37"/>
                <a:gd name="T60" fmla="*/ 4 w 18"/>
                <a:gd name="T61" fmla="*/ 37 h 37"/>
                <a:gd name="T62" fmla="*/ 4 w 18"/>
                <a:gd name="T63" fmla="*/ 37 h 37"/>
                <a:gd name="T64" fmla="*/ 0 w 18"/>
                <a:gd name="T65" fmla="*/ 37 h 37"/>
                <a:gd name="T66" fmla="*/ 0 w 18"/>
                <a:gd name="T67" fmla="*/ 37 h 37"/>
                <a:gd name="T68" fmla="*/ 0 w 18"/>
                <a:gd name="T69" fmla="*/ 8 h 37"/>
                <a:gd name="T70" fmla="*/ 0 w 18"/>
                <a:gd name="T7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37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1" y="34"/>
                  </a:lnTo>
                  <a:lnTo>
                    <a:pt x="7" y="30"/>
                  </a:lnTo>
                  <a:lnTo>
                    <a:pt x="4" y="34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2" name="Freeform 175"/>
            <p:cNvSpPr>
              <a:spLocks/>
            </p:cNvSpPr>
            <p:nvPr/>
          </p:nvSpPr>
          <p:spPr bwMode="auto">
            <a:xfrm>
              <a:off x="2368222" y="2828579"/>
              <a:ext cx="86205" cy="81058"/>
            </a:xfrm>
            <a:custGeom>
              <a:avLst/>
              <a:gdLst>
                <a:gd name="T0" fmla="*/ 33 w 67"/>
                <a:gd name="T1" fmla="*/ 63 h 63"/>
                <a:gd name="T2" fmla="*/ 33 w 67"/>
                <a:gd name="T3" fmla="*/ 63 h 63"/>
                <a:gd name="T4" fmla="*/ 33 w 67"/>
                <a:gd name="T5" fmla="*/ 63 h 63"/>
                <a:gd name="T6" fmla="*/ 37 w 67"/>
                <a:gd name="T7" fmla="*/ 59 h 63"/>
                <a:gd name="T8" fmla="*/ 41 w 67"/>
                <a:gd name="T9" fmla="*/ 59 h 63"/>
                <a:gd name="T10" fmla="*/ 45 w 67"/>
                <a:gd name="T11" fmla="*/ 55 h 63"/>
                <a:gd name="T12" fmla="*/ 45 w 67"/>
                <a:gd name="T13" fmla="*/ 55 h 63"/>
                <a:gd name="T14" fmla="*/ 48 w 67"/>
                <a:gd name="T15" fmla="*/ 52 h 63"/>
                <a:gd name="T16" fmla="*/ 52 w 67"/>
                <a:gd name="T17" fmla="*/ 48 h 63"/>
                <a:gd name="T18" fmla="*/ 48 w 67"/>
                <a:gd name="T19" fmla="*/ 44 h 63"/>
                <a:gd name="T20" fmla="*/ 52 w 67"/>
                <a:gd name="T21" fmla="*/ 44 h 63"/>
                <a:gd name="T22" fmla="*/ 56 w 67"/>
                <a:gd name="T23" fmla="*/ 40 h 63"/>
                <a:gd name="T24" fmla="*/ 59 w 67"/>
                <a:gd name="T25" fmla="*/ 40 h 63"/>
                <a:gd name="T26" fmla="*/ 63 w 67"/>
                <a:gd name="T27" fmla="*/ 37 h 63"/>
                <a:gd name="T28" fmla="*/ 63 w 67"/>
                <a:gd name="T29" fmla="*/ 33 h 63"/>
                <a:gd name="T30" fmla="*/ 67 w 67"/>
                <a:gd name="T31" fmla="*/ 33 h 63"/>
                <a:gd name="T32" fmla="*/ 67 w 67"/>
                <a:gd name="T33" fmla="*/ 33 h 63"/>
                <a:gd name="T34" fmla="*/ 67 w 67"/>
                <a:gd name="T35" fmla="*/ 29 h 63"/>
                <a:gd name="T36" fmla="*/ 63 w 67"/>
                <a:gd name="T37" fmla="*/ 29 h 63"/>
                <a:gd name="T38" fmla="*/ 63 w 67"/>
                <a:gd name="T39" fmla="*/ 33 h 63"/>
                <a:gd name="T40" fmla="*/ 59 w 67"/>
                <a:gd name="T41" fmla="*/ 29 h 63"/>
                <a:gd name="T42" fmla="*/ 56 w 67"/>
                <a:gd name="T43" fmla="*/ 29 h 63"/>
                <a:gd name="T44" fmla="*/ 56 w 67"/>
                <a:gd name="T45" fmla="*/ 29 h 63"/>
                <a:gd name="T46" fmla="*/ 56 w 67"/>
                <a:gd name="T47" fmla="*/ 29 h 63"/>
                <a:gd name="T48" fmla="*/ 52 w 67"/>
                <a:gd name="T49" fmla="*/ 29 h 63"/>
                <a:gd name="T50" fmla="*/ 52 w 67"/>
                <a:gd name="T51" fmla="*/ 29 h 63"/>
                <a:gd name="T52" fmla="*/ 52 w 67"/>
                <a:gd name="T53" fmla="*/ 0 h 63"/>
                <a:gd name="T54" fmla="*/ 52 w 67"/>
                <a:gd name="T55" fmla="*/ 0 h 63"/>
                <a:gd name="T56" fmla="*/ 22 w 67"/>
                <a:gd name="T57" fmla="*/ 0 h 63"/>
                <a:gd name="T58" fmla="*/ 22 w 67"/>
                <a:gd name="T59" fmla="*/ 7 h 63"/>
                <a:gd name="T60" fmla="*/ 15 w 67"/>
                <a:gd name="T61" fmla="*/ 7 h 63"/>
                <a:gd name="T62" fmla="*/ 19 w 67"/>
                <a:gd name="T63" fmla="*/ 11 h 63"/>
                <a:gd name="T64" fmla="*/ 19 w 67"/>
                <a:gd name="T65" fmla="*/ 11 h 63"/>
                <a:gd name="T66" fmla="*/ 22 w 67"/>
                <a:gd name="T67" fmla="*/ 14 h 63"/>
                <a:gd name="T68" fmla="*/ 22 w 67"/>
                <a:gd name="T69" fmla="*/ 14 h 63"/>
                <a:gd name="T70" fmla="*/ 26 w 67"/>
                <a:gd name="T71" fmla="*/ 14 h 63"/>
                <a:gd name="T72" fmla="*/ 26 w 67"/>
                <a:gd name="T73" fmla="*/ 18 h 63"/>
                <a:gd name="T74" fmla="*/ 26 w 67"/>
                <a:gd name="T75" fmla="*/ 22 h 63"/>
                <a:gd name="T76" fmla="*/ 30 w 67"/>
                <a:gd name="T77" fmla="*/ 22 h 63"/>
                <a:gd name="T78" fmla="*/ 30 w 67"/>
                <a:gd name="T79" fmla="*/ 22 h 63"/>
                <a:gd name="T80" fmla="*/ 33 w 67"/>
                <a:gd name="T81" fmla="*/ 22 h 63"/>
                <a:gd name="T82" fmla="*/ 33 w 67"/>
                <a:gd name="T83" fmla="*/ 26 h 63"/>
                <a:gd name="T84" fmla="*/ 30 w 67"/>
                <a:gd name="T85" fmla="*/ 26 h 63"/>
                <a:gd name="T86" fmla="*/ 11 w 67"/>
                <a:gd name="T87" fmla="*/ 26 h 63"/>
                <a:gd name="T88" fmla="*/ 0 w 67"/>
                <a:gd name="T89" fmla="*/ 40 h 63"/>
                <a:gd name="T90" fmla="*/ 0 w 67"/>
                <a:gd name="T91" fmla="*/ 44 h 63"/>
                <a:gd name="T92" fmla="*/ 0 w 67"/>
                <a:gd name="T93" fmla="*/ 44 h 63"/>
                <a:gd name="T94" fmla="*/ 0 w 67"/>
                <a:gd name="T95" fmla="*/ 44 h 63"/>
                <a:gd name="T96" fmla="*/ 0 w 67"/>
                <a:gd name="T97" fmla="*/ 48 h 63"/>
                <a:gd name="T98" fmla="*/ 4 w 67"/>
                <a:gd name="T99" fmla="*/ 48 h 63"/>
                <a:gd name="T100" fmla="*/ 0 w 67"/>
                <a:gd name="T101" fmla="*/ 48 h 63"/>
                <a:gd name="T102" fmla="*/ 0 w 67"/>
                <a:gd name="T103" fmla="*/ 48 h 63"/>
                <a:gd name="T104" fmla="*/ 0 w 67"/>
                <a:gd name="T105" fmla="*/ 52 h 63"/>
                <a:gd name="T106" fmla="*/ 0 w 67"/>
                <a:gd name="T107" fmla="*/ 52 h 63"/>
                <a:gd name="T108" fmla="*/ 0 w 67"/>
                <a:gd name="T109" fmla="*/ 55 h 63"/>
                <a:gd name="T110" fmla="*/ 4 w 67"/>
                <a:gd name="T111" fmla="*/ 55 h 63"/>
                <a:gd name="T112" fmla="*/ 8 w 67"/>
                <a:gd name="T113" fmla="*/ 55 h 63"/>
                <a:gd name="T114" fmla="*/ 8 w 67"/>
                <a:gd name="T115" fmla="*/ 59 h 63"/>
                <a:gd name="T116" fmla="*/ 19 w 67"/>
                <a:gd name="T117" fmla="*/ 63 h 63"/>
                <a:gd name="T118" fmla="*/ 22 w 67"/>
                <a:gd name="T119" fmla="*/ 63 h 63"/>
                <a:gd name="T120" fmla="*/ 26 w 67"/>
                <a:gd name="T121" fmla="*/ 63 h 63"/>
                <a:gd name="T122" fmla="*/ 33 w 67"/>
                <a:gd name="T1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63">
                  <a:moveTo>
                    <a:pt x="33" y="63"/>
                  </a:moveTo>
                  <a:lnTo>
                    <a:pt x="33" y="63"/>
                  </a:lnTo>
                  <a:lnTo>
                    <a:pt x="33" y="63"/>
                  </a:lnTo>
                  <a:lnTo>
                    <a:pt x="37" y="59"/>
                  </a:lnTo>
                  <a:lnTo>
                    <a:pt x="41" y="59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2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63" y="37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29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5" y="7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11" y="2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8" y="55"/>
                  </a:lnTo>
                  <a:lnTo>
                    <a:pt x="8" y="59"/>
                  </a:lnTo>
                  <a:lnTo>
                    <a:pt x="19" y="63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33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1892168" y="2488908"/>
              <a:ext cx="604717" cy="406575"/>
            </a:xfrm>
            <a:custGeom>
              <a:avLst/>
              <a:gdLst>
                <a:gd name="T0" fmla="*/ 174 w 470"/>
                <a:gd name="T1" fmla="*/ 30 h 316"/>
                <a:gd name="T2" fmla="*/ 189 w 470"/>
                <a:gd name="T3" fmla="*/ 41 h 316"/>
                <a:gd name="T4" fmla="*/ 196 w 470"/>
                <a:gd name="T5" fmla="*/ 60 h 316"/>
                <a:gd name="T6" fmla="*/ 207 w 470"/>
                <a:gd name="T7" fmla="*/ 71 h 316"/>
                <a:gd name="T8" fmla="*/ 222 w 470"/>
                <a:gd name="T9" fmla="*/ 67 h 316"/>
                <a:gd name="T10" fmla="*/ 244 w 470"/>
                <a:gd name="T11" fmla="*/ 60 h 316"/>
                <a:gd name="T12" fmla="*/ 259 w 470"/>
                <a:gd name="T13" fmla="*/ 78 h 316"/>
                <a:gd name="T14" fmla="*/ 274 w 470"/>
                <a:gd name="T15" fmla="*/ 104 h 316"/>
                <a:gd name="T16" fmla="*/ 292 w 470"/>
                <a:gd name="T17" fmla="*/ 126 h 316"/>
                <a:gd name="T18" fmla="*/ 303 w 470"/>
                <a:gd name="T19" fmla="*/ 134 h 316"/>
                <a:gd name="T20" fmla="*/ 296 w 470"/>
                <a:gd name="T21" fmla="*/ 149 h 316"/>
                <a:gd name="T22" fmla="*/ 289 w 470"/>
                <a:gd name="T23" fmla="*/ 186 h 316"/>
                <a:gd name="T24" fmla="*/ 292 w 470"/>
                <a:gd name="T25" fmla="*/ 212 h 316"/>
                <a:gd name="T26" fmla="*/ 318 w 470"/>
                <a:gd name="T27" fmla="*/ 249 h 316"/>
                <a:gd name="T28" fmla="*/ 355 w 470"/>
                <a:gd name="T29" fmla="*/ 252 h 316"/>
                <a:gd name="T30" fmla="*/ 385 w 470"/>
                <a:gd name="T31" fmla="*/ 256 h 316"/>
                <a:gd name="T32" fmla="*/ 400 w 470"/>
                <a:gd name="T33" fmla="*/ 234 h 316"/>
                <a:gd name="T34" fmla="*/ 440 w 470"/>
                <a:gd name="T35" fmla="*/ 204 h 316"/>
                <a:gd name="T36" fmla="*/ 463 w 470"/>
                <a:gd name="T37" fmla="*/ 219 h 316"/>
                <a:gd name="T38" fmla="*/ 452 w 470"/>
                <a:gd name="T39" fmla="*/ 241 h 316"/>
                <a:gd name="T40" fmla="*/ 444 w 470"/>
                <a:gd name="T41" fmla="*/ 249 h 316"/>
                <a:gd name="T42" fmla="*/ 426 w 470"/>
                <a:gd name="T43" fmla="*/ 264 h 316"/>
                <a:gd name="T44" fmla="*/ 389 w 470"/>
                <a:gd name="T45" fmla="*/ 275 h 316"/>
                <a:gd name="T46" fmla="*/ 381 w 470"/>
                <a:gd name="T47" fmla="*/ 290 h 316"/>
                <a:gd name="T48" fmla="*/ 366 w 470"/>
                <a:gd name="T49" fmla="*/ 312 h 316"/>
                <a:gd name="T50" fmla="*/ 333 w 470"/>
                <a:gd name="T51" fmla="*/ 290 h 316"/>
                <a:gd name="T52" fmla="*/ 333 w 470"/>
                <a:gd name="T53" fmla="*/ 290 h 316"/>
                <a:gd name="T54" fmla="*/ 329 w 470"/>
                <a:gd name="T55" fmla="*/ 290 h 316"/>
                <a:gd name="T56" fmla="*/ 274 w 470"/>
                <a:gd name="T57" fmla="*/ 290 h 316"/>
                <a:gd name="T58" fmla="*/ 237 w 470"/>
                <a:gd name="T59" fmla="*/ 275 h 316"/>
                <a:gd name="T60" fmla="*/ 196 w 470"/>
                <a:gd name="T61" fmla="*/ 256 h 316"/>
                <a:gd name="T62" fmla="*/ 170 w 470"/>
                <a:gd name="T63" fmla="*/ 241 h 316"/>
                <a:gd name="T64" fmla="*/ 163 w 470"/>
                <a:gd name="T65" fmla="*/ 219 h 316"/>
                <a:gd name="T66" fmla="*/ 159 w 470"/>
                <a:gd name="T67" fmla="*/ 189 h 316"/>
                <a:gd name="T68" fmla="*/ 126 w 470"/>
                <a:gd name="T69" fmla="*/ 149 h 316"/>
                <a:gd name="T70" fmla="*/ 107 w 470"/>
                <a:gd name="T71" fmla="*/ 130 h 316"/>
                <a:gd name="T72" fmla="*/ 111 w 470"/>
                <a:gd name="T73" fmla="*/ 115 h 316"/>
                <a:gd name="T74" fmla="*/ 92 w 470"/>
                <a:gd name="T75" fmla="*/ 93 h 316"/>
                <a:gd name="T76" fmla="*/ 74 w 470"/>
                <a:gd name="T77" fmla="*/ 78 h 316"/>
                <a:gd name="T78" fmla="*/ 63 w 470"/>
                <a:gd name="T79" fmla="*/ 52 h 316"/>
                <a:gd name="T80" fmla="*/ 52 w 470"/>
                <a:gd name="T81" fmla="*/ 26 h 316"/>
                <a:gd name="T82" fmla="*/ 33 w 470"/>
                <a:gd name="T83" fmla="*/ 30 h 316"/>
                <a:gd name="T84" fmla="*/ 44 w 470"/>
                <a:gd name="T85" fmla="*/ 67 h 316"/>
                <a:gd name="T86" fmla="*/ 63 w 470"/>
                <a:gd name="T87" fmla="*/ 93 h 316"/>
                <a:gd name="T88" fmla="*/ 70 w 470"/>
                <a:gd name="T89" fmla="*/ 108 h 316"/>
                <a:gd name="T90" fmla="*/ 81 w 470"/>
                <a:gd name="T91" fmla="*/ 137 h 316"/>
                <a:gd name="T92" fmla="*/ 89 w 470"/>
                <a:gd name="T93" fmla="*/ 152 h 316"/>
                <a:gd name="T94" fmla="*/ 92 w 470"/>
                <a:gd name="T95" fmla="*/ 178 h 316"/>
                <a:gd name="T96" fmla="*/ 70 w 470"/>
                <a:gd name="T97" fmla="*/ 152 h 316"/>
                <a:gd name="T98" fmla="*/ 59 w 470"/>
                <a:gd name="T99" fmla="*/ 119 h 316"/>
                <a:gd name="T100" fmla="*/ 41 w 470"/>
                <a:gd name="T101" fmla="*/ 104 h 316"/>
                <a:gd name="T102" fmla="*/ 26 w 470"/>
                <a:gd name="T103" fmla="*/ 89 h 316"/>
                <a:gd name="T104" fmla="*/ 37 w 470"/>
                <a:gd name="T105" fmla="*/ 82 h 316"/>
                <a:gd name="T106" fmla="*/ 15 w 470"/>
                <a:gd name="T107" fmla="*/ 56 h 316"/>
                <a:gd name="T108" fmla="*/ 11 w 470"/>
                <a:gd name="T109" fmla="*/ 26 h 316"/>
                <a:gd name="T110" fmla="*/ 85 w 470"/>
                <a:gd name="T111" fmla="*/ 141 h 316"/>
                <a:gd name="T112" fmla="*/ 89 w 470"/>
                <a:gd name="T113" fmla="*/ 149 h 316"/>
                <a:gd name="T114" fmla="*/ 296 w 470"/>
                <a:gd name="T115" fmla="*/ 149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0" h="316">
                  <a:moveTo>
                    <a:pt x="0" y="0"/>
                  </a:moveTo>
                  <a:lnTo>
                    <a:pt x="37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96" y="26"/>
                  </a:lnTo>
                  <a:lnTo>
                    <a:pt x="141" y="26"/>
                  </a:lnTo>
                  <a:lnTo>
                    <a:pt x="141" y="22"/>
                  </a:lnTo>
                  <a:lnTo>
                    <a:pt x="166" y="22"/>
                  </a:lnTo>
                  <a:lnTo>
                    <a:pt x="170" y="22"/>
                  </a:lnTo>
                  <a:lnTo>
                    <a:pt x="174" y="26"/>
                  </a:lnTo>
                  <a:lnTo>
                    <a:pt x="174" y="30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81" y="34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1" y="37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9" y="41"/>
                  </a:lnTo>
                  <a:lnTo>
                    <a:pt x="189" y="45"/>
                  </a:lnTo>
                  <a:lnTo>
                    <a:pt x="189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6"/>
                  </a:lnTo>
                  <a:lnTo>
                    <a:pt x="192" y="60"/>
                  </a:lnTo>
                  <a:lnTo>
                    <a:pt x="196" y="60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7"/>
                  </a:lnTo>
                  <a:lnTo>
                    <a:pt x="203" y="67"/>
                  </a:lnTo>
                  <a:lnTo>
                    <a:pt x="203" y="67"/>
                  </a:lnTo>
                  <a:lnTo>
                    <a:pt x="203" y="67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11" y="71"/>
                  </a:lnTo>
                  <a:lnTo>
                    <a:pt x="215" y="74"/>
                  </a:lnTo>
                  <a:lnTo>
                    <a:pt x="215" y="74"/>
                  </a:lnTo>
                  <a:lnTo>
                    <a:pt x="218" y="74"/>
                  </a:lnTo>
                  <a:lnTo>
                    <a:pt x="218" y="74"/>
                  </a:lnTo>
                  <a:lnTo>
                    <a:pt x="218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67"/>
                  </a:lnTo>
                  <a:lnTo>
                    <a:pt x="226" y="67"/>
                  </a:lnTo>
                  <a:lnTo>
                    <a:pt x="226" y="63"/>
                  </a:lnTo>
                  <a:lnTo>
                    <a:pt x="229" y="60"/>
                  </a:lnTo>
                  <a:lnTo>
                    <a:pt x="229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7" y="60"/>
                  </a:lnTo>
                  <a:lnTo>
                    <a:pt x="241" y="60"/>
                  </a:lnTo>
                  <a:lnTo>
                    <a:pt x="244" y="60"/>
                  </a:lnTo>
                  <a:lnTo>
                    <a:pt x="244" y="60"/>
                  </a:lnTo>
                  <a:lnTo>
                    <a:pt x="244" y="60"/>
                  </a:lnTo>
                  <a:lnTo>
                    <a:pt x="248" y="60"/>
                  </a:lnTo>
                  <a:lnTo>
                    <a:pt x="248" y="63"/>
                  </a:lnTo>
                  <a:lnTo>
                    <a:pt x="252" y="63"/>
                  </a:lnTo>
                  <a:lnTo>
                    <a:pt x="255" y="67"/>
                  </a:lnTo>
                  <a:lnTo>
                    <a:pt x="255" y="71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82"/>
                  </a:lnTo>
                  <a:lnTo>
                    <a:pt x="263" y="82"/>
                  </a:lnTo>
                  <a:lnTo>
                    <a:pt x="263" y="89"/>
                  </a:lnTo>
                  <a:lnTo>
                    <a:pt x="266" y="89"/>
                  </a:lnTo>
                  <a:lnTo>
                    <a:pt x="266" y="89"/>
                  </a:lnTo>
                  <a:lnTo>
                    <a:pt x="270" y="93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4" y="100"/>
                  </a:lnTo>
                  <a:lnTo>
                    <a:pt x="274" y="104"/>
                  </a:lnTo>
                  <a:lnTo>
                    <a:pt x="274" y="104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78" y="115"/>
                  </a:lnTo>
                  <a:lnTo>
                    <a:pt x="278" y="119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5" y="123"/>
                  </a:lnTo>
                  <a:lnTo>
                    <a:pt x="285" y="126"/>
                  </a:lnTo>
                  <a:lnTo>
                    <a:pt x="292" y="126"/>
                  </a:lnTo>
                  <a:lnTo>
                    <a:pt x="296" y="130"/>
                  </a:lnTo>
                  <a:lnTo>
                    <a:pt x="300" y="130"/>
                  </a:lnTo>
                  <a:lnTo>
                    <a:pt x="300" y="130"/>
                  </a:lnTo>
                  <a:lnTo>
                    <a:pt x="300" y="130"/>
                  </a:lnTo>
                  <a:lnTo>
                    <a:pt x="300" y="134"/>
                  </a:lnTo>
                  <a:lnTo>
                    <a:pt x="303" y="130"/>
                  </a:lnTo>
                  <a:lnTo>
                    <a:pt x="303" y="126"/>
                  </a:lnTo>
                  <a:lnTo>
                    <a:pt x="307" y="126"/>
                  </a:lnTo>
                  <a:lnTo>
                    <a:pt x="307" y="126"/>
                  </a:lnTo>
                  <a:lnTo>
                    <a:pt x="303" y="130"/>
                  </a:lnTo>
                  <a:lnTo>
                    <a:pt x="303" y="134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300" y="141"/>
                  </a:lnTo>
                  <a:lnTo>
                    <a:pt x="296" y="141"/>
                  </a:lnTo>
                  <a:lnTo>
                    <a:pt x="300" y="141"/>
                  </a:lnTo>
                  <a:lnTo>
                    <a:pt x="300" y="137"/>
                  </a:lnTo>
                  <a:lnTo>
                    <a:pt x="296" y="137"/>
                  </a:lnTo>
                  <a:lnTo>
                    <a:pt x="296" y="141"/>
                  </a:lnTo>
                  <a:lnTo>
                    <a:pt x="292" y="145"/>
                  </a:lnTo>
                  <a:lnTo>
                    <a:pt x="296" y="145"/>
                  </a:lnTo>
                  <a:lnTo>
                    <a:pt x="296" y="149"/>
                  </a:lnTo>
                  <a:lnTo>
                    <a:pt x="296" y="152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2" y="156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7"/>
                  </a:lnTo>
                  <a:lnTo>
                    <a:pt x="292" y="175"/>
                  </a:lnTo>
                  <a:lnTo>
                    <a:pt x="292" y="182"/>
                  </a:lnTo>
                  <a:lnTo>
                    <a:pt x="289" y="182"/>
                  </a:lnTo>
                  <a:lnTo>
                    <a:pt x="289" y="186"/>
                  </a:lnTo>
                  <a:lnTo>
                    <a:pt x="289" y="193"/>
                  </a:lnTo>
                  <a:lnTo>
                    <a:pt x="289" y="193"/>
                  </a:lnTo>
                  <a:lnTo>
                    <a:pt x="296" y="201"/>
                  </a:lnTo>
                  <a:lnTo>
                    <a:pt x="296" y="204"/>
                  </a:lnTo>
                  <a:lnTo>
                    <a:pt x="292" y="208"/>
                  </a:lnTo>
                  <a:lnTo>
                    <a:pt x="292" y="201"/>
                  </a:lnTo>
                  <a:lnTo>
                    <a:pt x="289" y="197"/>
                  </a:lnTo>
                  <a:lnTo>
                    <a:pt x="289" y="201"/>
                  </a:lnTo>
                  <a:lnTo>
                    <a:pt x="292" y="201"/>
                  </a:lnTo>
                  <a:lnTo>
                    <a:pt x="292" y="208"/>
                  </a:lnTo>
                  <a:lnTo>
                    <a:pt x="292" y="212"/>
                  </a:lnTo>
                  <a:lnTo>
                    <a:pt x="292" y="212"/>
                  </a:lnTo>
                  <a:lnTo>
                    <a:pt x="296" y="215"/>
                  </a:lnTo>
                  <a:lnTo>
                    <a:pt x="296" y="219"/>
                  </a:lnTo>
                  <a:lnTo>
                    <a:pt x="303" y="226"/>
                  </a:lnTo>
                  <a:lnTo>
                    <a:pt x="307" y="230"/>
                  </a:lnTo>
                  <a:lnTo>
                    <a:pt x="307" y="234"/>
                  </a:lnTo>
                  <a:lnTo>
                    <a:pt x="307" y="238"/>
                  </a:lnTo>
                  <a:lnTo>
                    <a:pt x="311" y="238"/>
                  </a:lnTo>
                  <a:lnTo>
                    <a:pt x="315" y="245"/>
                  </a:lnTo>
                  <a:lnTo>
                    <a:pt x="318" y="249"/>
                  </a:lnTo>
                  <a:lnTo>
                    <a:pt x="318" y="249"/>
                  </a:lnTo>
                  <a:lnTo>
                    <a:pt x="326" y="249"/>
                  </a:lnTo>
                  <a:lnTo>
                    <a:pt x="326" y="249"/>
                  </a:lnTo>
                  <a:lnTo>
                    <a:pt x="329" y="249"/>
                  </a:lnTo>
                  <a:lnTo>
                    <a:pt x="333" y="256"/>
                  </a:lnTo>
                  <a:lnTo>
                    <a:pt x="337" y="260"/>
                  </a:lnTo>
                  <a:lnTo>
                    <a:pt x="340" y="256"/>
                  </a:lnTo>
                  <a:lnTo>
                    <a:pt x="344" y="256"/>
                  </a:lnTo>
                  <a:lnTo>
                    <a:pt x="348" y="256"/>
                  </a:lnTo>
                  <a:lnTo>
                    <a:pt x="348" y="256"/>
                  </a:lnTo>
                  <a:lnTo>
                    <a:pt x="355" y="252"/>
                  </a:lnTo>
                  <a:lnTo>
                    <a:pt x="355" y="252"/>
                  </a:lnTo>
                  <a:lnTo>
                    <a:pt x="363" y="252"/>
                  </a:lnTo>
                  <a:lnTo>
                    <a:pt x="366" y="252"/>
                  </a:lnTo>
                  <a:lnTo>
                    <a:pt x="370" y="249"/>
                  </a:lnTo>
                  <a:lnTo>
                    <a:pt x="374" y="249"/>
                  </a:lnTo>
                  <a:lnTo>
                    <a:pt x="378" y="252"/>
                  </a:lnTo>
                  <a:lnTo>
                    <a:pt x="378" y="249"/>
                  </a:lnTo>
                  <a:lnTo>
                    <a:pt x="381" y="249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81" y="256"/>
                  </a:lnTo>
                  <a:lnTo>
                    <a:pt x="385" y="256"/>
                  </a:lnTo>
                  <a:lnTo>
                    <a:pt x="385" y="256"/>
                  </a:lnTo>
                  <a:lnTo>
                    <a:pt x="385" y="256"/>
                  </a:lnTo>
                  <a:lnTo>
                    <a:pt x="389" y="252"/>
                  </a:lnTo>
                  <a:lnTo>
                    <a:pt x="389" y="249"/>
                  </a:lnTo>
                  <a:lnTo>
                    <a:pt x="392" y="245"/>
                  </a:lnTo>
                  <a:lnTo>
                    <a:pt x="389" y="249"/>
                  </a:lnTo>
                  <a:lnTo>
                    <a:pt x="389" y="245"/>
                  </a:lnTo>
                  <a:lnTo>
                    <a:pt x="396" y="241"/>
                  </a:lnTo>
                  <a:lnTo>
                    <a:pt x="396" y="241"/>
                  </a:lnTo>
                  <a:lnTo>
                    <a:pt x="400" y="238"/>
                  </a:lnTo>
                  <a:lnTo>
                    <a:pt x="400" y="234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19"/>
                  </a:lnTo>
                  <a:lnTo>
                    <a:pt x="411" y="212"/>
                  </a:lnTo>
                  <a:lnTo>
                    <a:pt x="411" y="212"/>
                  </a:lnTo>
                  <a:lnTo>
                    <a:pt x="411" y="208"/>
                  </a:lnTo>
                  <a:lnTo>
                    <a:pt x="422" y="208"/>
                  </a:lnTo>
                  <a:lnTo>
                    <a:pt x="433" y="208"/>
                  </a:lnTo>
                  <a:lnTo>
                    <a:pt x="437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4" y="204"/>
                  </a:lnTo>
                  <a:lnTo>
                    <a:pt x="444" y="201"/>
                  </a:lnTo>
                  <a:lnTo>
                    <a:pt x="452" y="201"/>
                  </a:lnTo>
                  <a:lnTo>
                    <a:pt x="459" y="204"/>
                  </a:lnTo>
                  <a:lnTo>
                    <a:pt x="463" y="204"/>
                  </a:lnTo>
                  <a:lnTo>
                    <a:pt x="463" y="201"/>
                  </a:lnTo>
                  <a:lnTo>
                    <a:pt x="463" y="201"/>
                  </a:lnTo>
                  <a:lnTo>
                    <a:pt x="470" y="204"/>
                  </a:lnTo>
                  <a:lnTo>
                    <a:pt x="470" y="208"/>
                  </a:lnTo>
                  <a:lnTo>
                    <a:pt x="466" y="212"/>
                  </a:lnTo>
                  <a:lnTo>
                    <a:pt x="463" y="219"/>
                  </a:lnTo>
                  <a:lnTo>
                    <a:pt x="455" y="223"/>
                  </a:lnTo>
                  <a:lnTo>
                    <a:pt x="455" y="226"/>
                  </a:lnTo>
                  <a:lnTo>
                    <a:pt x="455" y="230"/>
                  </a:lnTo>
                  <a:lnTo>
                    <a:pt x="452" y="234"/>
                  </a:lnTo>
                  <a:lnTo>
                    <a:pt x="448" y="234"/>
                  </a:lnTo>
                  <a:lnTo>
                    <a:pt x="452" y="234"/>
                  </a:lnTo>
                  <a:lnTo>
                    <a:pt x="455" y="234"/>
                  </a:lnTo>
                  <a:lnTo>
                    <a:pt x="455" y="238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5" y="241"/>
                  </a:lnTo>
                  <a:lnTo>
                    <a:pt x="452" y="245"/>
                  </a:lnTo>
                  <a:lnTo>
                    <a:pt x="452" y="252"/>
                  </a:lnTo>
                  <a:lnTo>
                    <a:pt x="448" y="256"/>
                  </a:lnTo>
                  <a:lnTo>
                    <a:pt x="448" y="260"/>
                  </a:lnTo>
                  <a:lnTo>
                    <a:pt x="444" y="256"/>
                  </a:lnTo>
                  <a:lnTo>
                    <a:pt x="440" y="252"/>
                  </a:lnTo>
                  <a:lnTo>
                    <a:pt x="440" y="252"/>
                  </a:lnTo>
                  <a:lnTo>
                    <a:pt x="444" y="252"/>
                  </a:lnTo>
                  <a:lnTo>
                    <a:pt x="444" y="249"/>
                  </a:lnTo>
                  <a:lnTo>
                    <a:pt x="440" y="249"/>
                  </a:lnTo>
                  <a:lnTo>
                    <a:pt x="437" y="252"/>
                  </a:lnTo>
                  <a:lnTo>
                    <a:pt x="437" y="256"/>
                  </a:lnTo>
                  <a:lnTo>
                    <a:pt x="437" y="256"/>
                  </a:lnTo>
                  <a:lnTo>
                    <a:pt x="433" y="256"/>
                  </a:lnTo>
                  <a:lnTo>
                    <a:pt x="433" y="256"/>
                  </a:lnTo>
                  <a:lnTo>
                    <a:pt x="433" y="256"/>
                  </a:lnTo>
                  <a:lnTo>
                    <a:pt x="429" y="260"/>
                  </a:lnTo>
                  <a:lnTo>
                    <a:pt x="429" y="260"/>
                  </a:lnTo>
                  <a:lnTo>
                    <a:pt x="429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0"/>
                  </a:lnTo>
                  <a:lnTo>
                    <a:pt x="422" y="260"/>
                  </a:lnTo>
                  <a:lnTo>
                    <a:pt x="422" y="264"/>
                  </a:lnTo>
                  <a:lnTo>
                    <a:pt x="422" y="264"/>
                  </a:lnTo>
                  <a:lnTo>
                    <a:pt x="392" y="264"/>
                  </a:lnTo>
                  <a:lnTo>
                    <a:pt x="392" y="271"/>
                  </a:lnTo>
                  <a:lnTo>
                    <a:pt x="385" y="271"/>
                  </a:lnTo>
                  <a:lnTo>
                    <a:pt x="389" y="275"/>
                  </a:lnTo>
                  <a:lnTo>
                    <a:pt x="389" y="275"/>
                  </a:lnTo>
                  <a:lnTo>
                    <a:pt x="392" y="278"/>
                  </a:lnTo>
                  <a:lnTo>
                    <a:pt x="392" y="278"/>
                  </a:lnTo>
                  <a:lnTo>
                    <a:pt x="396" y="278"/>
                  </a:lnTo>
                  <a:lnTo>
                    <a:pt x="396" y="282"/>
                  </a:lnTo>
                  <a:lnTo>
                    <a:pt x="396" y="286"/>
                  </a:lnTo>
                  <a:lnTo>
                    <a:pt x="400" y="286"/>
                  </a:lnTo>
                  <a:lnTo>
                    <a:pt x="400" y="286"/>
                  </a:lnTo>
                  <a:lnTo>
                    <a:pt x="403" y="286"/>
                  </a:lnTo>
                  <a:lnTo>
                    <a:pt x="403" y="290"/>
                  </a:lnTo>
                  <a:lnTo>
                    <a:pt x="400" y="290"/>
                  </a:lnTo>
                  <a:lnTo>
                    <a:pt x="381" y="290"/>
                  </a:lnTo>
                  <a:lnTo>
                    <a:pt x="370" y="304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12"/>
                  </a:lnTo>
                  <a:lnTo>
                    <a:pt x="374" y="312"/>
                  </a:lnTo>
                  <a:lnTo>
                    <a:pt x="370" y="312"/>
                  </a:lnTo>
                  <a:lnTo>
                    <a:pt x="370" y="312"/>
                  </a:lnTo>
                  <a:lnTo>
                    <a:pt x="370" y="316"/>
                  </a:lnTo>
                  <a:lnTo>
                    <a:pt x="370" y="316"/>
                  </a:lnTo>
                  <a:lnTo>
                    <a:pt x="366" y="312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59" y="304"/>
                  </a:lnTo>
                  <a:lnTo>
                    <a:pt x="348" y="297"/>
                  </a:lnTo>
                  <a:lnTo>
                    <a:pt x="344" y="297"/>
                  </a:lnTo>
                  <a:lnTo>
                    <a:pt x="344" y="293"/>
                  </a:lnTo>
                  <a:lnTo>
                    <a:pt x="344" y="290"/>
                  </a:lnTo>
                  <a:lnTo>
                    <a:pt x="340" y="290"/>
                  </a:lnTo>
                  <a:lnTo>
                    <a:pt x="337" y="290"/>
                  </a:lnTo>
                  <a:lnTo>
                    <a:pt x="337" y="290"/>
                  </a:lnTo>
                  <a:lnTo>
                    <a:pt x="333" y="290"/>
                  </a:lnTo>
                  <a:lnTo>
                    <a:pt x="333" y="290"/>
                  </a:lnTo>
                  <a:lnTo>
                    <a:pt x="340" y="290"/>
                  </a:lnTo>
                  <a:lnTo>
                    <a:pt x="344" y="293"/>
                  </a:lnTo>
                  <a:lnTo>
                    <a:pt x="344" y="297"/>
                  </a:lnTo>
                  <a:lnTo>
                    <a:pt x="340" y="293"/>
                  </a:lnTo>
                  <a:lnTo>
                    <a:pt x="337" y="290"/>
                  </a:lnTo>
                  <a:lnTo>
                    <a:pt x="333" y="290"/>
                  </a:lnTo>
                  <a:lnTo>
                    <a:pt x="333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33" y="290"/>
                  </a:lnTo>
                  <a:lnTo>
                    <a:pt x="333" y="286"/>
                  </a:lnTo>
                  <a:lnTo>
                    <a:pt x="329" y="286"/>
                  </a:lnTo>
                  <a:lnTo>
                    <a:pt x="329" y="290"/>
                  </a:lnTo>
                  <a:lnTo>
                    <a:pt x="329" y="286"/>
                  </a:lnTo>
                  <a:lnTo>
                    <a:pt x="326" y="286"/>
                  </a:lnTo>
                  <a:lnTo>
                    <a:pt x="322" y="290"/>
                  </a:lnTo>
                  <a:lnTo>
                    <a:pt x="322" y="290"/>
                  </a:lnTo>
                  <a:lnTo>
                    <a:pt x="326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22" y="290"/>
                  </a:lnTo>
                  <a:lnTo>
                    <a:pt x="322" y="290"/>
                  </a:lnTo>
                  <a:lnTo>
                    <a:pt x="315" y="293"/>
                  </a:lnTo>
                  <a:lnTo>
                    <a:pt x="311" y="293"/>
                  </a:lnTo>
                  <a:lnTo>
                    <a:pt x="303" y="297"/>
                  </a:lnTo>
                  <a:lnTo>
                    <a:pt x="300" y="297"/>
                  </a:lnTo>
                  <a:lnTo>
                    <a:pt x="292" y="293"/>
                  </a:lnTo>
                  <a:lnTo>
                    <a:pt x="289" y="293"/>
                  </a:lnTo>
                  <a:lnTo>
                    <a:pt x="281" y="293"/>
                  </a:lnTo>
                  <a:lnTo>
                    <a:pt x="278" y="290"/>
                  </a:lnTo>
                  <a:lnTo>
                    <a:pt x="274" y="290"/>
                  </a:lnTo>
                  <a:lnTo>
                    <a:pt x="270" y="290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3" y="286"/>
                  </a:lnTo>
                  <a:lnTo>
                    <a:pt x="263" y="282"/>
                  </a:lnTo>
                  <a:lnTo>
                    <a:pt x="259" y="286"/>
                  </a:lnTo>
                  <a:lnTo>
                    <a:pt x="255" y="282"/>
                  </a:lnTo>
                  <a:lnTo>
                    <a:pt x="252" y="282"/>
                  </a:lnTo>
                  <a:lnTo>
                    <a:pt x="248" y="278"/>
                  </a:lnTo>
                  <a:lnTo>
                    <a:pt x="244" y="278"/>
                  </a:lnTo>
                  <a:lnTo>
                    <a:pt x="237" y="275"/>
                  </a:lnTo>
                  <a:lnTo>
                    <a:pt x="229" y="275"/>
                  </a:lnTo>
                  <a:lnTo>
                    <a:pt x="226" y="271"/>
                  </a:lnTo>
                  <a:lnTo>
                    <a:pt x="222" y="267"/>
                  </a:lnTo>
                  <a:lnTo>
                    <a:pt x="215" y="264"/>
                  </a:lnTo>
                  <a:lnTo>
                    <a:pt x="215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07" y="260"/>
                  </a:lnTo>
                  <a:lnTo>
                    <a:pt x="200" y="260"/>
                  </a:lnTo>
                  <a:lnTo>
                    <a:pt x="200" y="260"/>
                  </a:lnTo>
                  <a:lnTo>
                    <a:pt x="196" y="256"/>
                  </a:lnTo>
                  <a:lnTo>
                    <a:pt x="196" y="260"/>
                  </a:lnTo>
                  <a:lnTo>
                    <a:pt x="192" y="256"/>
                  </a:lnTo>
                  <a:lnTo>
                    <a:pt x="189" y="252"/>
                  </a:lnTo>
                  <a:lnTo>
                    <a:pt x="185" y="249"/>
                  </a:lnTo>
                  <a:lnTo>
                    <a:pt x="181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81" y="241"/>
                  </a:lnTo>
                  <a:lnTo>
                    <a:pt x="178" y="241"/>
                  </a:lnTo>
                  <a:lnTo>
                    <a:pt x="174" y="241"/>
                  </a:lnTo>
                  <a:lnTo>
                    <a:pt x="170" y="241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3" y="238"/>
                  </a:lnTo>
                  <a:lnTo>
                    <a:pt x="163" y="234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6"/>
                  </a:lnTo>
                  <a:lnTo>
                    <a:pt x="155" y="223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3" y="212"/>
                  </a:lnTo>
                  <a:lnTo>
                    <a:pt x="166" y="208"/>
                  </a:lnTo>
                  <a:lnTo>
                    <a:pt x="166" y="204"/>
                  </a:lnTo>
                  <a:lnTo>
                    <a:pt x="163" y="197"/>
                  </a:lnTo>
                  <a:lnTo>
                    <a:pt x="159" y="193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6"/>
                  </a:lnTo>
                  <a:lnTo>
                    <a:pt x="152" y="178"/>
                  </a:lnTo>
                  <a:lnTo>
                    <a:pt x="152" y="175"/>
                  </a:lnTo>
                  <a:lnTo>
                    <a:pt x="148" y="171"/>
                  </a:lnTo>
                  <a:lnTo>
                    <a:pt x="144" y="163"/>
                  </a:lnTo>
                  <a:lnTo>
                    <a:pt x="141" y="160"/>
                  </a:lnTo>
                  <a:lnTo>
                    <a:pt x="133" y="156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29" y="149"/>
                  </a:lnTo>
                  <a:lnTo>
                    <a:pt x="126" y="149"/>
                  </a:lnTo>
                  <a:lnTo>
                    <a:pt x="126" y="149"/>
                  </a:lnTo>
                  <a:lnTo>
                    <a:pt x="126" y="149"/>
                  </a:lnTo>
                  <a:lnTo>
                    <a:pt x="129" y="145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7"/>
                  </a:lnTo>
                  <a:lnTo>
                    <a:pt x="122" y="137"/>
                  </a:lnTo>
                  <a:lnTo>
                    <a:pt x="118" y="137"/>
                  </a:lnTo>
                  <a:lnTo>
                    <a:pt x="111" y="134"/>
                  </a:lnTo>
                  <a:lnTo>
                    <a:pt x="111" y="130"/>
                  </a:lnTo>
                  <a:lnTo>
                    <a:pt x="107" y="130"/>
                  </a:lnTo>
                  <a:lnTo>
                    <a:pt x="104" y="130"/>
                  </a:lnTo>
                  <a:lnTo>
                    <a:pt x="104" y="126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4" y="111"/>
                  </a:lnTo>
                  <a:lnTo>
                    <a:pt x="100" y="111"/>
                  </a:lnTo>
                  <a:lnTo>
                    <a:pt x="100" y="108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96" y="104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2" y="93"/>
                  </a:lnTo>
                  <a:lnTo>
                    <a:pt x="92" y="89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1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4" y="78"/>
                  </a:lnTo>
                  <a:lnTo>
                    <a:pt x="74" y="74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70" y="67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0"/>
                  </a:lnTo>
                  <a:lnTo>
                    <a:pt x="63" y="56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59" y="45"/>
                  </a:lnTo>
                  <a:lnTo>
                    <a:pt x="59" y="41"/>
                  </a:lnTo>
                  <a:lnTo>
                    <a:pt x="59" y="37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1" y="19"/>
                  </a:lnTo>
                  <a:lnTo>
                    <a:pt x="37" y="19"/>
                  </a:lnTo>
                  <a:lnTo>
                    <a:pt x="33" y="15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3" y="26"/>
                  </a:lnTo>
                  <a:lnTo>
                    <a:pt x="33" y="30"/>
                  </a:lnTo>
                  <a:lnTo>
                    <a:pt x="33" y="34"/>
                  </a:lnTo>
                  <a:lnTo>
                    <a:pt x="33" y="45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7" y="52"/>
                  </a:lnTo>
                  <a:lnTo>
                    <a:pt x="37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4" y="63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4" y="71"/>
                  </a:lnTo>
                  <a:lnTo>
                    <a:pt x="48" y="71"/>
                  </a:lnTo>
                  <a:lnTo>
                    <a:pt x="52" y="74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9" y="82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9" y="93"/>
                  </a:lnTo>
                  <a:lnTo>
                    <a:pt x="63" y="93"/>
                  </a:lnTo>
                  <a:lnTo>
                    <a:pt x="63" y="97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8"/>
                  </a:lnTo>
                  <a:lnTo>
                    <a:pt x="70" y="111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78" y="119"/>
                  </a:lnTo>
                  <a:lnTo>
                    <a:pt x="74" y="123"/>
                  </a:lnTo>
                  <a:lnTo>
                    <a:pt x="74" y="126"/>
                  </a:lnTo>
                  <a:lnTo>
                    <a:pt x="78" y="126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8" y="134"/>
                  </a:lnTo>
                  <a:lnTo>
                    <a:pt x="81" y="134"/>
                  </a:lnTo>
                  <a:lnTo>
                    <a:pt x="81" y="137"/>
                  </a:lnTo>
                  <a:lnTo>
                    <a:pt x="78" y="137"/>
                  </a:lnTo>
                  <a:lnTo>
                    <a:pt x="81" y="141"/>
                  </a:lnTo>
                  <a:lnTo>
                    <a:pt x="81" y="145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5" y="152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71"/>
                  </a:lnTo>
                  <a:lnTo>
                    <a:pt x="96" y="175"/>
                  </a:lnTo>
                  <a:lnTo>
                    <a:pt x="92" y="178"/>
                  </a:lnTo>
                  <a:lnTo>
                    <a:pt x="89" y="175"/>
                  </a:lnTo>
                  <a:lnTo>
                    <a:pt x="89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5" y="167"/>
                  </a:lnTo>
                  <a:lnTo>
                    <a:pt x="85" y="163"/>
                  </a:lnTo>
                  <a:lnTo>
                    <a:pt x="81" y="163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4" y="156"/>
                  </a:lnTo>
                  <a:lnTo>
                    <a:pt x="70" y="152"/>
                  </a:lnTo>
                  <a:lnTo>
                    <a:pt x="66" y="149"/>
                  </a:lnTo>
                  <a:lnTo>
                    <a:pt x="63" y="149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59" y="145"/>
                  </a:lnTo>
                  <a:lnTo>
                    <a:pt x="59" y="141"/>
                  </a:lnTo>
                  <a:lnTo>
                    <a:pt x="59" y="137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37" y="108"/>
                  </a:lnTo>
                  <a:lnTo>
                    <a:pt x="41" y="104"/>
                  </a:lnTo>
                  <a:lnTo>
                    <a:pt x="37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2" y="93"/>
                  </a:lnTo>
                  <a:lnTo>
                    <a:pt x="18" y="89"/>
                  </a:lnTo>
                  <a:lnTo>
                    <a:pt x="22" y="89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33" y="89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37" y="89"/>
                  </a:lnTo>
                  <a:lnTo>
                    <a:pt x="33" y="89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7" y="78"/>
                  </a:lnTo>
                  <a:lnTo>
                    <a:pt x="37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29" y="67"/>
                  </a:lnTo>
                  <a:lnTo>
                    <a:pt x="29" y="63"/>
                  </a:lnTo>
                  <a:lnTo>
                    <a:pt x="26" y="60"/>
                  </a:lnTo>
                  <a:lnTo>
                    <a:pt x="22" y="56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2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5" y="145"/>
                  </a:moveTo>
                  <a:lnTo>
                    <a:pt x="85" y="141"/>
                  </a:lnTo>
                  <a:lnTo>
                    <a:pt x="85" y="141"/>
                  </a:lnTo>
                  <a:lnTo>
                    <a:pt x="85" y="137"/>
                  </a:lnTo>
                  <a:lnTo>
                    <a:pt x="81" y="137"/>
                  </a:lnTo>
                  <a:lnTo>
                    <a:pt x="85" y="141"/>
                  </a:lnTo>
                  <a:lnTo>
                    <a:pt x="85" y="145"/>
                  </a:lnTo>
                  <a:lnTo>
                    <a:pt x="85" y="145"/>
                  </a:lnTo>
                  <a:close/>
                  <a:moveTo>
                    <a:pt x="89" y="149"/>
                  </a:moveTo>
                  <a:lnTo>
                    <a:pt x="89" y="152"/>
                  </a:lnTo>
                  <a:lnTo>
                    <a:pt x="89" y="152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9" y="149"/>
                  </a:lnTo>
                  <a:close/>
                  <a:moveTo>
                    <a:pt x="296" y="145"/>
                  </a:moveTo>
                  <a:lnTo>
                    <a:pt x="300" y="145"/>
                  </a:lnTo>
                  <a:lnTo>
                    <a:pt x="300" y="145"/>
                  </a:lnTo>
                  <a:lnTo>
                    <a:pt x="296" y="145"/>
                  </a:lnTo>
                  <a:lnTo>
                    <a:pt x="296" y="145"/>
                  </a:lnTo>
                  <a:lnTo>
                    <a:pt x="296" y="145"/>
                  </a:lnTo>
                  <a:close/>
                  <a:moveTo>
                    <a:pt x="296" y="149"/>
                  </a:move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close/>
                  <a:moveTo>
                    <a:pt x="296" y="156"/>
                  </a:moveTo>
                  <a:lnTo>
                    <a:pt x="296" y="152"/>
                  </a:lnTo>
                  <a:lnTo>
                    <a:pt x="296" y="152"/>
                  </a:lnTo>
                  <a:lnTo>
                    <a:pt x="296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749063" y="3075611"/>
              <a:ext cx="829877" cy="788705"/>
            </a:xfrm>
            <a:custGeom>
              <a:avLst/>
              <a:gdLst>
                <a:gd name="T0" fmla="*/ 103 w 174"/>
                <a:gd name="T1" fmla="*/ 22 h 165"/>
                <a:gd name="T2" fmla="*/ 105 w 174"/>
                <a:gd name="T3" fmla="*/ 21 h 165"/>
                <a:gd name="T4" fmla="*/ 106 w 174"/>
                <a:gd name="T5" fmla="*/ 21 h 165"/>
                <a:gd name="T6" fmla="*/ 109 w 174"/>
                <a:gd name="T7" fmla="*/ 22 h 165"/>
                <a:gd name="T8" fmla="*/ 100 w 174"/>
                <a:gd name="T9" fmla="*/ 5 h 165"/>
                <a:gd name="T10" fmla="*/ 94 w 174"/>
                <a:gd name="T11" fmla="*/ 12 h 165"/>
                <a:gd name="T12" fmla="*/ 88 w 174"/>
                <a:gd name="T13" fmla="*/ 13 h 165"/>
                <a:gd name="T14" fmla="*/ 79 w 174"/>
                <a:gd name="T15" fmla="*/ 12 h 165"/>
                <a:gd name="T16" fmla="*/ 75 w 174"/>
                <a:gd name="T17" fmla="*/ 13 h 165"/>
                <a:gd name="T18" fmla="*/ 64 w 174"/>
                <a:gd name="T19" fmla="*/ 15 h 165"/>
                <a:gd name="T20" fmla="*/ 64 w 174"/>
                <a:gd name="T21" fmla="*/ 5 h 165"/>
                <a:gd name="T22" fmla="*/ 59 w 174"/>
                <a:gd name="T23" fmla="*/ 0 h 165"/>
                <a:gd name="T24" fmla="*/ 44 w 174"/>
                <a:gd name="T25" fmla="*/ 6 h 165"/>
                <a:gd name="T26" fmla="*/ 47 w 174"/>
                <a:gd name="T27" fmla="*/ 12 h 165"/>
                <a:gd name="T28" fmla="*/ 30 w 174"/>
                <a:gd name="T29" fmla="*/ 17 h 165"/>
                <a:gd name="T30" fmla="*/ 18 w 174"/>
                <a:gd name="T31" fmla="*/ 16 h 165"/>
                <a:gd name="T32" fmla="*/ 20 w 174"/>
                <a:gd name="T33" fmla="*/ 28 h 165"/>
                <a:gd name="T34" fmla="*/ 10 w 174"/>
                <a:gd name="T35" fmla="*/ 40 h 165"/>
                <a:gd name="T36" fmla="*/ 3 w 174"/>
                <a:gd name="T37" fmla="*/ 49 h 165"/>
                <a:gd name="T38" fmla="*/ 5 w 174"/>
                <a:gd name="T39" fmla="*/ 60 h 165"/>
                <a:gd name="T40" fmla="*/ 16 w 174"/>
                <a:gd name="T41" fmla="*/ 67 h 165"/>
                <a:gd name="T42" fmla="*/ 27 w 174"/>
                <a:gd name="T43" fmla="*/ 66 h 165"/>
                <a:gd name="T44" fmla="*/ 38 w 174"/>
                <a:gd name="T45" fmla="*/ 65 h 165"/>
                <a:gd name="T46" fmla="*/ 50 w 174"/>
                <a:gd name="T47" fmla="*/ 75 h 165"/>
                <a:gd name="T48" fmla="*/ 62 w 174"/>
                <a:gd name="T49" fmla="*/ 86 h 165"/>
                <a:gd name="T50" fmla="*/ 74 w 174"/>
                <a:gd name="T51" fmla="*/ 106 h 165"/>
                <a:gd name="T52" fmla="*/ 84 w 174"/>
                <a:gd name="T53" fmla="*/ 114 h 165"/>
                <a:gd name="T54" fmla="*/ 90 w 174"/>
                <a:gd name="T55" fmla="*/ 127 h 165"/>
                <a:gd name="T56" fmla="*/ 92 w 174"/>
                <a:gd name="T57" fmla="*/ 136 h 165"/>
                <a:gd name="T58" fmla="*/ 83 w 174"/>
                <a:gd name="T59" fmla="*/ 143 h 165"/>
                <a:gd name="T60" fmla="*/ 84 w 174"/>
                <a:gd name="T61" fmla="*/ 150 h 165"/>
                <a:gd name="T62" fmla="*/ 95 w 174"/>
                <a:gd name="T63" fmla="*/ 157 h 165"/>
                <a:gd name="T64" fmla="*/ 102 w 174"/>
                <a:gd name="T65" fmla="*/ 159 h 165"/>
                <a:gd name="T66" fmla="*/ 105 w 174"/>
                <a:gd name="T67" fmla="*/ 152 h 165"/>
                <a:gd name="T68" fmla="*/ 108 w 174"/>
                <a:gd name="T69" fmla="*/ 149 h 165"/>
                <a:gd name="T70" fmla="*/ 104 w 174"/>
                <a:gd name="T71" fmla="*/ 156 h 165"/>
                <a:gd name="T72" fmla="*/ 116 w 174"/>
                <a:gd name="T73" fmla="*/ 140 h 165"/>
                <a:gd name="T74" fmla="*/ 116 w 174"/>
                <a:gd name="T75" fmla="*/ 133 h 165"/>
                <a:gd name="T76" fmla="*/ 119 w 174"/>
                <a:gd name="T77" fmla="*/ 126 h 165"/>
                <a:gd name="T78" fmla="*/ 131 w 174"/>
                <a:gd name="T79" fmla="*/ 119 h 165"/>
                <a:gd name="T80" fmla="*/ 136 w 174"/>
                <a:gd name="T81" fmla="*/ 115 h 165"/>
                <a:gd name="T82" fmla="*/ 141 w 174"/>
                <a:gd name="T83" fmla="*/ 116 h 165"/>
                <a:gd name="T84" fmla="*/ 149 w 174"/>
                <a:gd name="T85" fmla="*/ 109 h 165"/>
                <a:gd name="T86" fmla="*/ 154 w 174"/>
                <a:gd name="T87" fmla="*/ 96 h 165"/>
                <a:gd name="T88" fmla="*/ 156 w 174"/>
                <a:gd name="T89" fmla="*/ 78 h 165"/>
                <a:gd name="T90" fmla="*/ 155 w 174"/>
                <a:gd name="T91" fmla="*/ 73 h 165"/>
                <a:gd name="T92" fmla="*/ 161 w 174"/>
                <a:gd name="T93" fmla="*/ 71 h 165"/>
                <a:gd name="T94" fmla="*/ 173 w 174"/>
                <a:gd name="T95" fmla="*/ 56 h 165"/>
                <a:gd name="T96" fmla="*/ 168 w 174"/>
                <a:gd name="T97" fmla="*/ 42 h 165"/>
                <a:gd name="T98" fmla="*/ 151 w 174"/>
                <a:gd name="T99" fmla="*/ 33 h 165"/>
                <a:gd name="T100" fmla="*/ 142 w 174"/>
                <a:gd name="T101" fmla="*/ 33 h 165"/>
                <a:gd name="T102" fmla="*/ 134 w 174"/>
                <a:gd name="T103" fmla="*/ 32 h 165"/>
                <a:gd name="T104" fmla="*/ 130 w 174"/>
                <a:gd name="T105" fmla="*/ 35 h 165"/>
                <a:gd name="T106" fmla="*/ 126 w 174"/>
                <a:gd name="T107" fmla="*/ 29 h 165"/>
                <a:gd name="T108" fmla="*/ 120 w 174"/>
                <a:gd name="T109" fmla="*/ 25 h 165"/>
                <a:gd name="T110" fmla="*/ 113 w 174"/>
                <a:gd name="T111" fmla="*/ 27 h 165"/>
                <a:gd name="T112" fmla="*/ 107 w 174"/>
                <a:gd name="T113" fmla="*/ 33 h 165"/>
                <a:gd name="T114" fmla="*/ 105 w 174"/>
                <a:gd name="T115" fmla="*/ 29 h 165"/>
                <a:gd name="T116" fmla="*/ 113 w 174"/>
                <a:gd name="T117" fmla="*/ 24 h 165"/>
                <a:gd name="T118" fmla="*/ 104 w 174"/>
                <a:gd name="T119" fmla="*/ 25 h 165"/>
                <a:gd name="T120" fmla="*/ 99 w 174"/>
                <a:gd name="T121" fmla="*/ 25 h 165"/>
                <a:gd name="T122" fmla="*/ 106 w 174"/>
                <a:gd name="T123" fmla="*/ 17 h 165"/>
                <a:gd name="T124" fmla="*/ 102 w 174"/>
                <a:gd name="T125" fmla="*/ 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165">
                  <a:moveTo>
                    <a:pt x="102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lose/>
                  <a:moveTo>
                    <a:pt x="101" y="24"/>
                  </a:moveTo>
                  <a:cubicBezTo>
                    <a:pt x="101" y="24"/>
                    <a:pt x="101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4"/>
                    <a:pt x="101" y="24"/>
                    <a:pt x="101" y="24"/>
                  </a:cubicBezTo>
                  <a:close/>
                  <a:moveTo>
                    <a:pt x="105" y="21"/>
                  </a:move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5" y="21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5" y="21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7" y="22"/>
                  </a:moveTo>
                  <a:cubicBezTo>
                    <a:pt x="108" y="22"/>
                    <a:pt x="108" y="22"/>
                    <a:pt x="108" y="22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lose/>
                  <a:moveTo>
                    <a:pt x="105" y="14"/>
                  </a:moveTo>
                  <a:cubicBezTo>
                    <a:pt x="104" y="13"/>
                    <a:pt x="104" y="13"/>
                    <a:pt x="104" y="13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lose/>
                  <a:moveTo>
                    <a:pt x="101" y="6"/>
                  </a:move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3"/>
                    <a:pt x="83" y="143"/>
                    <a:pt x="83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6" y="158"/>
                    <a:pt x="96" y="158"/>
                    <a:pt x="96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2"/>
                    <a:pt x="101" y="162"/>
                    <a:pt x="101" y="162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3" y="158"/>
                    <a:pt x="103" y="158"/>
                    <a:pt x="103" y="158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3" y="155"/>
                    <a:pt x="103" y="155"/>
                    <a:pt x="103" y="155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5" y="153"/>
                    <a:pt x="105" y="153"/>
                    <a:pt x="105" y="153"/>
                  </a:cubicBezTo>
                  <a:cubicBezTo>
                    <a:pt x="105" y="153"/>
                    <a:pt x="105" y="153"/>
                    <a:pt x="105" y="153"/>
                  </a:cubicBezTo>
                  <a:cubicBezTo>
                    <a:pt x="105" y="152"/>
                    <a:pt x="105" y="152"/>
                    <a:pt x="105" y="15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5"/>
                    <a:pt x="104" y="155"/>
                    <a:pt x="104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6" y="141"/>
                    <a:pt x="116" y="141"/>
                    <a:pt x="116" y="141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5"/>
                    <a:pt x="117" y="135"/>
                    <a:pt x="117" y="135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5" y="130"/>
                    <a:pt x="115" y="130"/>
                    <a:pt x="115" y="130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6"/>
                    <a:pt x="139" y="116"/>
                  </a:cubicBezTo>
                  <a:cubicBezTo>
                    <a:pt x="139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6" y="91"/>
                    <a:pt x="156" y="91"/>
                    <a:pt x="156" y="91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8"/>
                    <a:pt x="156" y="78"/>
                    <a:pt x="156" y="78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7" y="73"/>
                    <a:pt x="157" y="73"/>
                    <a:pt x="157" y="73"/>
                  </a:cubicBezTo>
                  <a:cubicBezTo>
                    <a:pt x="157" y="72"/>
                    <a:pt x="157" y="72"/>
                    <a:pt x="157" y="72"/>
                  </a:cubicBezTo>
                  <a:cubicBezTo>
                    <a:pt x="157" y="72"/>
                    <a:pt x="157" y="72"/>
                    <a:pt x="157" y="72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1" y="46"/>
                    <a:pt x="171" y="46"/>
                    <a:pt x="171" y="46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68" y="42"/>
                    <a:pt x="168" y="42"/>
                    <a:pt x="168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lnTo>
                    <a:pt x="101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5" name="Freeform 178"/>
            <p:cNvSpPr>
              <a:spLocks/>
            </p:cNvSpPr>
            <p:nvPr/>
          </p:nvSpPr>
          <p:spPr bwMode="auto">
            <a:xfrm>
              <a:off x="3159498" y="3066605"/>
              <a:ext cx="61758" cy="81058"/>
            </a:xfrm>
            <a:custGeom>
              <a:avLst/>
              <a:gdLst>
                <a:gd name="T0" fmla="*/ 3 w 48"/>
                <a:gd name="T1" fmla="*/ 48 h 63"/>
                <a:gd name="T2" fmla="*/ 3 w 48"/>
                <a:gd name="T3" fmla="*/ 52 h 63"/>
                <a:gd name="T4" fmla="*/ 3 w 48"/>
                <a:gd name="T5" fmla="*/ 52 h 63"/>
                <a:gd name="T6" fmla="*/ 3 w 48"/>
                <a:gd name="T7" fmla="*/ 52 h 63"/>
                <a:gd name="T8" fmla="*/ 3 w 48"/>
                <a:gd name="T9" fmla="*/ 56 h 63"/>
                <a:gd name="T10" fmla="*/ 7 w 48"/>
                <a:gd name="T11" fmla="*/ 56 h 63"/>
                <a:gd name="T12" fmla="*/ 11 w 48"/>
                <a:gd name="T13" fmla="*/ 59 h 63"/>
                <a:gd name="T14" fmla="*/ 11 w 48"/>
                <a:gd name="T15" fmla="*/ 56 h 63"/>
                <a:gd name="T16" fmla="*/ 15 w 48"/>
                <a:gd name="T17" fmla="*/ 56 h 63"/>
                <a:gd name="T18" fmla="*/ 15 w 48"/>
                <a:gd name="T19" fmla="*/ 56 h 63"/>
                <a:gd name="T20" fmla="*/ 15 w 48"/>
                <a:gd name="T21" fmla="*/ 56 h 63"/>
                <a:gd name="T22" fmla="*/ 18 w 48"/>
                <a:gd name="T23" fmla="*/ 56 h 63"/>
                <a:gd name="T24" fmla="*/ 18 w 48"/>
                <a:gd name="T25" fmla="*/ 59 h 63"/>
                <a:gd name="T26" fmla="*/ 18 w 48"/>
                <a:gd name="T27" fmla="*/ 63 h 63"/>
                <a:gd name="T28" fmla="*/ 22 w 48"/>
                <a:gd name="T29" fmla="*/ 59 h 63"/>
                <a:gd name="T30" fmla="*/ 22 w 48"/>
                <a:gd name="T31" fmla="*/ 56 h 63"/>
                <a:gd name="T32" fmla="*/ 26 w 48"/>
                <a:gd name="T33" fmla="*/ 56 h 63"/>
                <a:gd name="T34" fmla="*/ 26 w 48"/>
                <a:gd name="T35" fmla="*/ 56 h 63"/>
                <a:gd name="T36" fmla="*/ 29 w 48"/>
                <a:gd name="T37" fmla="*/ 52 h 63"/>
                <a:gd name="T38" fmla="*/ 33 w 48"/>
                <a:gd name="T39" fmla="*/ 48 h 63"/>
                <a:gd name="T40" fmla="*/ 37 w 48"/>
                <a:gd name="T41" fmla="*/ 41 h 63"/>
                <a:gd name="T42" fmla="*/ 37 w 48"/>
                <a:gd name="T43" fmla="*/ 41 h 63"/>
                <a:gd name="T44" fmla="*/ 40 w 48"/>
                <a:gd name="T45" fmla="*/ 33 h 63"/>
                <a:gd name="T46" fmla="*/ 44 w 48"/>
                <a:gd name="T47" fmla="*/ 30 h 63"/>
                <a:gd name="T48" fmla="*/ 44 w 48"/>
                <a:gd name="T49" fmla="*/ 30 h 63"/>
                <a:gd name="T50" fmla="*/ 44 w 48"/>
                <a:gd name="T51" fmla="*/ 30 h 63"/>
                <a:gd name="T52" fmla="*/ 48 w 48"/>
                <a:gd name="T53" fmla="*/ 26 h 63"/>
                <a:gd name="T54" fmla="*/ 48 w 48"/>
                <a:gd name="T55" fmla="*/ 22 h 63"/>
                <a:gd name="T56" fmla="*/ 44 w 48"/>
                <a:gd name="T57" fmla="*/ 19 h 63"/>
                <a:gd name="T58" fmla="*/ 44 w 48"/>
                <a:gd name="T59" fmla="*/ 19 h 63"/>
                <a:gd name="T60" fmla="*/ 40 w 48"/>
                <a:gd name="T61" fmla="*/ 19 h 63"/>
                <a:gd name="T62" fmla="*/ 40 w 48"/>
                <a:gd name="T63" fmla="*/ 15 h 63"/>
                <a:gd name="T64" fmla="*/ 33 w 48"/>
                <a:gd name="T65" fmla="*/ 11 h 63"/>
                <a:gd name="T66" fmla="*/ 33 w 48"/>
                <a:gd name="T67" fmla="*/ 7 h 63"/>
                <a:gd name="T68" fmla="*/ 29 w 48"/>
                <a:gd name="T69" fmla="*/ 7 h 63"/>
                <a:gd name="T70" fmla="*/ 22 w 48"/>
                <a:gd name="T71" fmla="*/ 4 h 63"/>
                <a:gd name="T72" fmla="*/ 15 w 48"/>
                <a:gd name="T73" fmla="*/ 0 h 63"/>
                <a:gd name="T74" fmla="*/ 11 w 48"/>
                <a:gd name="T75" fmla="*/ 0 h 63"/>
                <a:gd name="T76" fmla="*/ 7 w 48"/>
                <a:gd name="T77" fmla="*/ 4 h 63"/>
                <a:gd name="T78" fmla="*/ 7 w 48"/>
                <a:gd name="T79" fmla="*/ 4 h 63"/>
                <a:gd name="T80" fmla="*/ 7 w 48"/>
                <a:gd name="T81" fmla="*/ 4 h 63"/>
                <a:gd name="T82" fmla="*/ 3 w 48"/>
                <a:gd name="T83" fmla="*/ 4 h 63"/>
                <a:gd name="T84" fmla="*/ 3 w 48"/>
                <a:gd name="T85" fmla="*/ 7 h 63"/>
                <a:gd name="T86" fmla="*/ 0 w 48"/>
                <a:gd name="T87" fmla="*/ 7 h 63"/>
                <a:gd name="T88" fmla="*/ 3 w 48"/>
                <a:gd name="T89" fmla="*/ 15 h 63"/>
                <a:gd name="T90" fmla="*/ 3 w 48"/>
                <a:gd name="T91" fmla="*/ 15 h 63"/>
                <a:gd name="T92" fmla="*/ 3 w 48"/>
                <a:gd name="T93" fmla="*/ 19 h 63"/>
                <a:gd name="T94" fmla="*/ 3 w 48"/>
                <a:gd name="T95" fmla="*/ 22 h 63"/>
                <a:gd name="T96" fmla="*/ 7 w 48"/>
                <a:gd name="T97" fmla="*/ 22 h 63"/>
                <a:gd name="T98" fmla="*/ 7 w 48"/>
                <a:gd name="T99" fmla="*/ 26 h 63"/>
                <a:gd name="T100" fmla="*/ 7 w 48"/>
                <a:gd name="T101" fmla="*/ 30 h 63"/>
                <a:gd name="T102" fmla="*/ 11 w 48"/>
                <a:gd name="T103" fmla="*/ 33 h 63"/>
                <a:gd name="T104" fmla="*/ 11 w 48"/>
                <a:gd name="T105" fmla="*/ 33 h 63"/>
                <a:gd name="T106" fmla="*/ 11 w 48"/>
                <a:gd name="T107" fmla="*/ 37 h 63"/>
                <a:gd name="T108" fmla="*/ 7 w 48"/>
                <a:gd name="T109" fmla="*/ 37 h 63"/>
                <a:gd name="T110" fmla="*/ 7 w 48"/>
                <a:gd name="T111" fmla="*/ 41 h 63"/>
                <a:gd name="T112" fmla="*/ 7 w 48"/>
                <a:gd name="T113" fmla="*/ 45 h 63"/>
                <a:gd name="T114" fmla="*/ 7 w 48"/>
                <a:gd name="T115" fmla="*/ 48 h 63"/>
                <a:gd name="T116" fmla="*/ 3 w 48"/>
                <a:gd name="T117" fmla="*/ 48 h 63"/>
                <a:gd name="T118" fmla="*/ 3 w 48"/>
                <a:gd name="T119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63">
                  <a:moveTo>
                    <a:pt x="3" y="48"/>
                  </a:move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6"/>
                  </a:lnTo>
                  <a:lnTo>
                    <a:pt x="7" y="56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9" y="52"/>
                  </a:lnTo>
                  <a:lnTo>
                    <a:pt x="33" y="48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0" y="33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33" y="11"/>
                  </a:lnTo>
                  <a:lnTo>
                    <a:pt x="33" y="7"/>
                  </a:lnTo>
                  <a:lnTo>
                    <a:pt x="29" y="7"/>
                  </a:lnTo>
                  <a:lnTo>
                    <a:pt x="22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7" y="37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3" y="48"/>
                  </a:lnTo>
                  <a:lnTo>
                    <a:pt x="3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6" name="Freeform 179"/>
            <p:cNvSpPr>
              <a:spLocks/>
            </p:cNvSpPr>
            <p:nvPr/>
          </p:nvSpPr>
          <p:spPr bwMode="auto">
            <a:xfrm>
              <a:off x="3087448" y="3061459"/>
              <a:ext cx="86205" cy="81058"/>
            </a:xfrm>
            <a:custGeom>
              <a:avLst/>
              <a:gdLst>
                <a:gd name="T0" fmla="*/ 26 w 67"/>
                <a:gd name="T1" fmla="*/ 63 h 63"/>
                <a:gd name="T2" fmla="*/ 30 w 67"/>
                <a:gd name="T3" fmla="*/ 63 h 63"/>
                <a:gd name="T4" fmla="*/ 37 w 67"/>
                <a:gd name="T5" fmla="*/ 63 h 63"/>
                <a:gd name="T6" fmla="*/ 34 w 67"/>
                <a:gd name="T7" fmla="*/ 60 h 63"/>
                <a:gd name="T8" fmla="*/ 30 w 67"/>
                <a:gd name="T9" fmla="*/ 56 h 63"/>
                <a:gd name="T10" fmla="*/ 34 w 67"/>
                <a:gd name="T11" fmla="*/ 52 h 63"/>
                <a:gd name="T12" fmla="*/ 45 w 67"/>
                <a:gd name="T13" fmla="*/ 52 h 63"/>
                <a:gd name="T14" fmla="*/ 52 w 67"/>
                <a:gd name="T15" fmla="*/ 49 h 63"/>
                <a:gd name="T16" fmla="*/ 59 w 67"/>
                <a:gd name="T17" fmla="*/ 52 h 63"/>
                <a:gd name="T18" fmla="*/ 63 w 67"/>
                <a:gd name="T19" fmla="*/ 49 h 63"/>
                <a:gd name="T20" fmla="*/ 63 w 67"/>
                <a:gd name="T21" fmla="*/ 41 h 63"/>
                <a:gd name="T22" fmla="*/ 67 w 67"/>
                <a:gd name="T23" fmla="*/ 37 h 63"/>
                <a:gd name="T24" fmla="*/ 63 w 67"/>
                <a:gd name="T25" fmla="*/ 34 h 63"/>
                <a:gd name="T26" fmla="*/ 63 w 67"/>
                <a:gd name="T27" fmla="*/ 26 h 63"/>
                <a:gd name="T28" fmla="*/ 59 w 67"/>
                <a:gd name="T29" fmla="*/ 23 h 63"/>
                <a:gd name="T30" fmla="*/ 59 w 67"/>
                <a:gd name="T31" fmla="*/ 19 h 63"/>
                <a:gd name="T32" fmla="*/ 59 w 67"/>
                <a:gd name="T33" fmla="*/ 11 h 63"/>
                <a:gd name="T34" fmla="*/ 63 w 67"/>
                <a:gd name="T35" fmla="*/ 8 h 63"/>
                <a:gd name="T36" fmla="*/ 63 w 67"/>
                <a:gd name="T37" fmla="*/ 4 h 63"/>
                <a:gd name="T38" fmla="*/ 56 w 67"/>
                <a:gd name="T39" fmla="*/ 0 h 63"/>
                <a:gd name="T40" fmla="*/ 48 w 67"/>
                <a:gd name="T41" fmla="*/ 0 h 63"/>
                <a:gd name="T42" fmla="*/ 37 w 67"/>
                <a:gd name="T43" fmla="*/ 0 h 63"/>
                <a:gd name="T44" fmla="*/ 26 w 67"/>
                <a:gd name="T45" fmla="*/ 0 h 63"/>
                <a:gd name="T46" fmla="*/ 15 w 67"/>
                <a:gd name="T47" fmla="*/ 0 h 63"/>
                <a:gd name="T48" fmla="*/ 15 w 67"/>
                <a:gd name="T49" fmla="*/ 4 h 63"/>
                <a:gd name="T50" fmla="*/ 15 w 67"/>
                <a:gd name="T51" fmla="*/ 8 h 63"/>
                <a:gd name="T52" fmla="*/ 8 w 67"/>
                <a:gd name="T53" fmla="*/ 15 h 63"/>
                <a:gd name="T54" fmla="*/ 4 w 67"/>
                <a:gd name="T55" fmla="*/ 19 h 63"/>
                <a:gd name="T56" fmla="*/ 0 w 67"/>
                <a:gd name="T57" fmla="*/ 26 h 63"/>
                <a:gd name="T58" fmla="*/ 4 w 67"/>
                <a:gd name="T59" fmla="*/ 30 h 63"/>
                <a:gd name="T60" fmla="*/ 4 w 67"/>
                <a:gd name="T61" fmla="*/ 34 h 63"/>
                <a:gd name="T62" fmla="*/ 8 w 67"/>
                <a:gd name="T63" fmla="*/ 37 h 63"/>
                <a:gd name="T64" fmla="*/ 11 w 67"/>
                <a:gd name="T65" fmla="*/ 37 h 63"/>
                <a:gd name="T66" fmla="*/ 15 w 67"/>
                <a:gd name="T67" fmla="*/ 41 h 63"/>
                <a:gd name="T68" fmla="*/ 15 w 67"/>
                <a:gd name="T69" fmla="*/ 49 h 63"/>
                <a:gd name="T70" fmla="*/ 19 w 67"/>
                <a:gd name="T71" fmla="*/ 52 h 63"/>
                <a:gd name="T72" fmla="*/ 22 w 67"/>
                <a:gd name="T73" fmla="*/ 56 h 63"/>
                <a:gd name="T74" fmla="*/ 22 w 67"/>
                <a:gd name="T7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63">
                  <a:moveTo>
                    <a:pt x="26" y="63"/>
                  </a:moveTo>
                  <a:lnTo>
                    <a:pt x="26" y="63"/>
                  </a:lnTo>
                  <a:lnTo>
                    <a:pt x="26" y="63"/>
                  </a:lnTo>
                  <a:lnTo>
                    <a:pt x="30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0" y="56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7" y="52"/>
                  </a:lnTo>
                  <a:lnTo>
                    <a:pt x="45" y="52"/>
                  </a:lnTo>
                  <a:lnTo>
                    <a:pt x="48" y="49"/>
                  </a:lnTo>
                  <a:lnTo>
                    <a:pt x="52" y="49"/>
                  </a:lnTo>
                  <a:lnTo>
                    <a:pt x="56" y="52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9"/>
                  </a:lnTo>
                  <a:lnTo>
                    <a:pt x="63" y="45"/>
                  </a:lnTo>
                  <a:lnTo>
                    <a:pt x="63" y="41"/>
                  </a:lnTo>
                  <a:lnTo>
                    <a:pt x="67" y="41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6"/>
                  </a:lnTo>
                  <a:lnTo>
                    <a:pt x="59" y="26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6" y="11"/>
                  </a:lnTo>
                  <a:lnTo>
                    <a:pt x="59" y="11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2"/>
                  </a:lnTo>
                  <a:lnTo>
                    <a:pt x="19" y="52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7" name="Freeform 180"/>
            <p:cNvSpPr>
              <a:spLocks/>
            </p:cNvSpPr>
            <p:nvPr/>
          </p:nvSpPr>
          <p:spPr bwMode="auto">
            <a:xfrm>
              <a:off x="3016682" y="3013854"/>
              <a:ext cx="104218" cy="144103"/>
            </a:xfrm>
            <a:custGeom>
              <a:avLst/>
              <a:gdLst>
                <a:gd name="T0" fmla="*/ 11 w 81"/>
                <a:gd name="T1" fmla="*/ 48 h 112"/>
                <a:gd name="T2" fmla="*/ 14 w 81"/>
                <a:gd name="T3" fmla="*/ 48 h 112"/>
                <a:gd name="T4" fmla="*/ 22 w 81"/>
                <a:gd name="T5" fmla="*/ 52 h 112"/>
                <a:gd name="T6" fmla="*/ 18 w 81"/>
                <a:gd name="T7" fmla="*/ 60 h 112"/>
                <a:gd name="T8" fmla="*/ 22 w 81"/>
                <a:gd name="T9" fmla="*/ 63 h 112"/>
                <a:gd name="T10" fmla="*/ 26 w 81"/>
                <a:gd name="T11" fmla="*/ 63 h 112"/>
                <a:gd name="T12" fmla="*/ 29 w 81"/>
                <a:gd name="T13" fmla="*/ 67 h 112"/>
                <a:gd name="T14" fmla="*/ 26 w 81"/>
                <a:gd name="T15" fmla="*/ 71 h 112"/>
                <a:gd name="T16" fmla="*/ 22 w 81"/>
                <a:gd name="T17" fmla="*/ 82 h 112"/>
                <a:gd name="T18" fmla="*/ 22 w 81"/>
                <a:gd name="T19" fmla="*/ 86 h 112"/>
                <a:gd name="T20" fmla="*/ 22 w 81"/>
                <a:gd name="T21" fmla="*/ 89 h 112"/>
                <a:gd name="T22" fmla="*/ 22 w 81"/>
                <a:gd name="T23" fmla="*/ 93 h 112"/>
                <a:gd name="T24" fmla="*/ 29 w 81"/>
                <a:gd name="T25" fmla="*/ 100 h 112"/>
                <a:gd name="T26" fmla="*/ 29 w 81"/>
                <a:gd name="T27" fmla="*/ 104 h 112"/>
                <a:gd name="T28" fmla="*/ 40 w 81"/>
                <a:gd name="T29" fmla="*/ 112 h 112"/>
                <a:gd name="T30" fmla="*/ 44 w 81"/>
                <a:gd name="T31" fmla="*/ 108 h 112"/>
                <a:gd name="T32" fmla="*/ 48 w 81"/>
                <a:gd name="T33" fmla="*/ 108 h 112"/>
                <a:gd name="T34" fmla="*/ 52 w 81"/>
                <a:gd name="T35" fmla="*/ 104 h 112"/>
                <a:gd name="T36" fmla="*/ 63 w 81"/>
                <a:gd name="T37" fmla="*/ 104 h 112"/>
                <a:gd name="T38" fmla="*/ 66 w 81"/>
                <a:gd name="T39" fmla="*/ 100 h 112"/>
                <a:gd name="T40" fmla="*/ 74 w 81"/>
                <a:gd name="T41" fmla="*/ 100 h 112"/>
                <a:gd name="T42" fmla="*/ 81 w 81"/>
                <a:gd name="T43" fmla="*/ 100 h 112"/>
                <a:gd name="T44" fmla="*/ 77 w 81"/>
                <a:gd name="T45" fmla="*/ 97 h 112"/>
                <a:gd name="T46" fmla="*/ 74 w 81"/>
                <a:gd name="T47" fmla="*/ 93 h 112"/>
                <a:gd name="T48" fmla="*/ 70 w 81"/>
                <a:gd name="T49" fmla="*/ 89 h 112"/>
                <a:gd name="T50" fmla="*/ 70 w 81"/>
                <a:gd name="T51" fmla="*/ 86 h 112"/>
                <a:gd name="T52" fmla="*/ 66 w 81"/>
                <a:gd name="T53" fmla="*/ 78 h 112"/>
                <a:gd name="T54" fmla="*/ 63 w 81"/>
                <a:gd name="T55" fmla="*/ 74 h 112"/>
                <a:gd name="T56" fmla="*/ 63 w 81"/>
                <a:gd name="T57" fmla="*/ 74 h 112"/>
                <a:gd name="T58" fmla="*/ 59 w 81"/>
                <a:gd name="T59" fmla="*/ 67 h 112"/>
                <a:gd name="T60" fmla="*/ 55 w 81"/>
                <a:gd name="T61" fmla="*/ 67 h 112"/>
                <a:gd name="T62" fmla="*/ 59 w 81"/>
                <a:gd name="T63" fmla="*/ 56 h 112"/>
                <a:gd name="T64" fmla="*/ 59 w 81"/>
                <a:gd name="T65" fmla="*/ 52 h 112"/>
                <a:gd name="T66" fmla="*/ 66 w 81"/>
                <a:gd name="T67" fmla="*/ 48 h 112"/>
                <a:gd name="T68" fmla="*/ 70 w 81"/>
                <a:gd name="T69" fmla="*/ 45 h 112"/>
                <a:gd name="T70" fmla="*/ 70 w 81"/>
                <a:gd name="T71" fmla="*/ 41 h 112"/>
                <a:gd name="T72" fmla="*/ 70 w 81"/>
                <a:gd name="T73" fmla="*/ 37 h 112"/>
                <a:gd name="T74" fmla="*/ 66 w 81"/>
                <a:gd name="T75" fmla="*/ 34 h 112"/>
                <a:gd name="T76" fmla="*/ 55 w 81"/>
                <a:gd name="T77" fmla="*/ 26 h 112"/>
                <a:gd name="T78" fmla="*/ 52 w 81"/>
                <a:gd name="T79" fmla="*/ 26 h 112"/>
                <a:gd name="T80" fmla="*/ 44 w 81"/>
                <a:gd name="T81" fmla="*/ 26 h 112"/>
                <a:gd name="T82" fmla="*/ 44 w 81"/>
                <a:gd name="T83" fmla="*/ 26 h 112"/>
                <a:gd name="T84" fmla="*/ 48 w 81"/>
                <a:gd name="T85" fmla="*/ 19 h 112"/>
                <a:gd name="T86" fmla="*/ 40 w 81"/>
                <a:gd name="T87" fmla="*/ 11 h 112"/>
                <a:gd name="T88" fmla="*/ 33 w 81"/>
                <a:gd name="T89" fmla="*/ 4 h 112"/>
                <a:gd name="T90" fmla="*/ 29 w 81"/>
                <a:gd name="T91" fmla="*/ 0 h 112"/>
                <a:gd name="T92" fmla="*/ 22 w 81"/>
                <a:gd name="T93" fmla="*/ 0 h 112"/>
                <a:gd name="T94" fmla="*/ 18 w 81"/>
                <a:gd name="T95" fmla="*/ 4 h 112"/>
                <a:gd name="T96" fmla="*/ 11 w 81"/>
                <a:gd name="T97" fmla="*/ 8 h 112"/>
                <a:gd name="T98" fmla="*/ 11 w 81"/>
                <a:gd name="T99" fmla="*/ 15 h 112"/>
                <a:gd name="T100" fmla="*/ 14 w 81"/>
                <a:gd name="T101" fmla="*/ 19 h 112"/>
                <a:gd name="T102" fmla="*/ 18 w 81"/>
                <a:gd name="T103" fmla="*/ 23 h 112"/>
                <a:gd name="T104" fmla="*/ 11 w 81"/>
                <a:gd name="T105" fmla="*/ 26 h 112"/>
                <a:gd name="T106" fmla="*/ 3 w 81"/>
                <a:gd name="T107" fmla="*/ 26 h 112"/>
                <a:gd name="T108" fmla="*/ 3 w 81"/>
                <a:gd name="T109" fmla="*/ 30 h 112"/>
                <a:gd name="T110" fmla="*/ 0 w 81"/>
                <a:gd name="T111" fmla="*/ 37 h 112"/>
                <a:gd name="T112" fmla="*/ 11 w 81"/>
                <a:gd name="T11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" h="112">
                  <a:moveTo>
                    <a:pt x="11" y="48"/>
                  </a:moveTo>
                  <a:lnTo>
                    <a:pt x="11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48"/>
                  </a:lnTo>
                  <a:lnTo>
                    <a:pt x="22" y="52"/>
                  </a:lnTo>
                  <a:lnTo>
                    <a:pt x="22" y="56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6" y="71"/>
                  </a:lnTo>
                  <a:lnTo>
                    <a:pt x="26" y="74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6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6" y="97"/>
                  </a:lnTo>
                  <a:lnTo>
                    <a:pt x="29" y="100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5" y="104"/>
                  </a:lnTo>
                  <a:lnTo>
                    <a:pt x="63" y="104"/>
                  </a:lnTo>
                  <a:lnTo>
                    <a:pt x="63" y="100"/>
                  </a:lnTo>
                  <a:lnTo>
                    <a:pt x="66" y="100"/>
                  </a:lnTo>
                  <a:lnTo>
                    <a:pt x="70" y="97"/>
                  </a:lnTo>
                  <a:lnTo>
                    <a:pt x="74" y="100"/>
                  </a:lnTo>
                  <a:lnTo>
                    <a:pt x="77" y="100"/>
                  </a:lnTo>
                  <a:lnTo>
                    <a:pt x="81" y="10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0" y="78"/>
                  </a:lnTo>
                  <a:lnTo>
                    <a:pt x="66" y="78"/>
                  </a:lnTo>
                  <a:lnTo>
                    <a:pt x="66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59" y="71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5" y="63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6" y="48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66" y="34"/>
                  </a:lnTo>
                  <a:lnTo>
                    <a:pt x="63" y="30"/>
                  </a:lnTo>
                  <a:lnTo>
                    <a:pt x="55" y="26"/>
                  </a:lnTo>
                  <a:lnTo>
                    <a:pt x="52" y="23"/>
                  </a:lnTo>
                  <a:lnTo>
                    <a:pt x="52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8" y="19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7" y="11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18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763217" y="2932796"/>
              <a:ext cx="281773" cy="234167"/>
            </a:xfrm>
            <a:custGeom>
              <a:avLst/>
              <a:gdLst>
                <a:gd name="T0" fmla="*/ 34 w 59"/>
                <a:gd name="T1" fmla="*/ 49 h 49"/>
                <a:gd name="T2" fmla="*/ 40 w 59"/>
                <a:gd name="T3" fmla="*/ 44 h 49"/>
                <a:gd name="T4" fmla="*/ 42 w 59"/>
                <a:gd name="T5" fmla="*/ 41 h 49"/>
                <a:gd name="T6" fmla="*/ 40 w 59"/>
                <a:gd name="T7" fmla="*/ 37 h 49"/>
                <a:gd name="T8" fmla="*/ 38 w 59"/>
                <a:gd name="T9" fmla="*/ 35 h 49"/>
                <a:gd name="T10" fmla="*/ 45 w 59"/>
                <a:gd name="T11" fmla="*/ 35 h 49"/>
                <a:gd name="T12" fmla="*/ 52 w 59"/>
                <a:gd name="T13" fmla="*/ 33 h 49"/>
                <a:gd name="T14" fmla="*/ 54 w 59"/>
                <a:gd name="T15" fmla="*/ 29 h 49"/>
                <a:gd name="T16" fmla="*/ 54 w 59"/>
                <a:gd name="T17" fmla="*/ 24 h 49"/>
                <a:gd name="T18" fmla="*/ 58 w 59"/>
                <a:gd name="T19" fmla="*/ 22 h 49"/>
                <a:gd name="T20" fmla="*/ 56 w 59"/>
                <a:gd name="T21" fmla="*/ 19 h 49"/>
                <a:gd name="T22" fmla="*/ 59 w 59"/>
                <a:gd name="T23" fmla="*/ 17 h 49"/>
                <a:gd name="T24" fmla="*/ 55 w 59"/>
                <a:gd name="T25" fmla="*/ 16 h 49"/>
                <a:gd name="T26" fmla="*/ 52 w 59"/>
                <a:gd name="T27" fmla="*/ 16 h 49"/>
                <a:gd name="T28" fmla="*/ 55 w 59"/>
                <a:gd name="T29" fmla="*/ 14 h 49"/>
                <a:gd name="T30" fmla="*/ 51 w 59"/>
                <a:gd name="T31" fmla="*/ 12 h 49"/>
                <a:gd name="T32" fmla="*/ 48 w 59"/>
                <a:gd name="T33" fmla="*/ 10 h 49"/>
                <a:gd name="T34" fmla="*/ 46 w 59"/>
                <a:gd name="T35" fmla="*/ 9 h 49"/>
                <a:gd name="T36" fmla="*/ 50 w 59"/>
                <a:gd name="T37" fmla="*/ 8 h 49"/>
                <a:gd name="T38" fmla="*/ 45 w 59"/>
                <a:gd name="T39" fmla="*/ 7 h 49"/>
                <a:gd name="T40" fmla="*/ 39 w 59"/>
                <a:gd name="T41" fmla="*/ 9 h 49"/>
                <a:gd name="T42" fmla="*/ 35 w 59"/>
                <a:gd name="T43" fmla="*/ 10 h 49"/>
                <a:gd name="T44" fmla="*/ 26 w 59"/>
                <a:gd name="T45" fmla="*/ 9 h 49"/>
                <a:gd name="T46" fmla="*/ 23 w 59"/>
                <a:gd name="T47" fmla="*/ 7 h 49"/>
                <a:gd name="T48" fmla="*/ 18 w 59"/>
                <a:gd name="T49" fmla="*/ 5 h 49"/>
                <a:gd name="T50" fmla="*/ 16 w 59"/>
                <a:gd name="T51" fmla="*/ 1 h 49"/>
                <a:gd name="T52" fmla="*/ 14 w 59"/>
                <a:gd name="T53" fmla="*/ 4 h 49"/>
                <a:gd name="T54" fmla="*/ 15 w 59"/>
                <a:gd name="T55" fmla="*/ 5 h 49"/>
                <a:gd name="T56" fmla="*/ 13 w 59"/>
                <a:gd name="T57" fmla="*/ 6 h 49"/>
                <a:gd name="T58" fmla="*/ 9 w 59"/>
                <a:gd name="T59" fmla="*/ 9 h 49"/>
                <a:gd name="T60" fmla="*/ 7 w 59"/>
                <a:gd name="T61" fmla="*/ 14 h 49"/>
                <a:gd name="T62" fmla="*/ 6 w 59"/>
                <a:gd name="T63" fmla="*/ 11 h 49"/>
                <a:gd name="T64" fmla="*/ 7 w 59"/>
                <a:gd name="T65" fmla="*/ 6 h 49"/>
                <a:gd name="T66" fmla="*/ 8 w 59"/>
                <a:gd name="T67" fmla="*/ 4 h 49"/>
                <a:gd name="T68" fmla="*/ 7 w 59"/>
                <a:gd name="T69" fmla="*/ 4 h 49"/>
                <a:gd name="T70" fmla="*/ 3 w 59"/>
                <a:gd name="T71" fmla="*/ 8 h 49"/>
                <a:gd name="T72" fmla="*/ 0 w 59"/>
                <a:gd name="T73" fmla="*/ 13 h 49"/>
                <a:gd name="T74" fmla="*/ 4 w 59"/>
                <a:gd name="T75" fmla="*/ 18 h 49"/>
                <a:gd name="T76" fmla="*/ 4 w 59"/>
                <a:gd name="T77" fmla="*/ 21 h 49"/>
                <a:gd name="T78" fmla="*/ 8 w 59"/>
                <a:gd name="T79" fmla="*/ 22 h 49"/>
                <a:gd name="T80" fmla="*/ 14 w 59"/>
                <a:gd name="T81" fmla="*/ 23 h 49"/>
                <a:gd name="T82" fmla="*/ 20 w 59"/>
                <a:gd name="T83" fmla="*/ 26 h 49"/>
                <a:gd name="T84" fmla="*/ 24 w 59"/>
                <a:gd name="T85" fmla="*/ 26 h 49"/>
                <a:gd name="T86" fmla="*/ 26 w 59"/>
                <a:gd name="T87" fmla="*/ 28 h 49"/>
                <a:gd name="T88" fmla="*/ 24 w 59"/>
                <a:gd name="T89" fmla="*/ 32 h 49"/>
                <a:gd name="T90" fmla="*/ 24 w 59"/>
                <a:gd name="T91" fmla="*/ 36 h 49"/>
                <a:gd name="T92" fmla="*/ 25 w 59"/>
                <a:gd name="T93" fmla="*/ 41 h 49"/>
                <a:gd name="T94" fmla="*/ 26 w 59"/>
                <a:gd name="T95" fmla="*/ 43 h 49"/>
                <a:gd name="T96" fmla="*/ 22 w 59"/>
                <a:gd name="T97" fmla="*/ 1 h 49"/>
                <a:gd name="T98" fmla="*/ 22 w 59"/>
                <a:gd name="T99" fmla="*/ 2 h 49"/>
                <a:gd name="T100" fmla="*/ 20 w 59"/>
                <a:gd name="T101" fmla="*/ 2 h 49"/>
                <a:gd name="T102" fmla="*/ 15 w 59"/>
                <a:gd name="T103" fmla="*/ 0 h 49"/>
                <a:gd name="T104" fmla="*/ 40 w 59"/>
                <a:gd name="T105" fmla="*/ 6 h 49"/>
                <a:gd name="T106" fmla="*/ 41 w 59"/>
                <a:gd name="T107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49">
                  <a:moveTo>
                    <a:pt x="27" y="47"/>
                  </a:moveTo>
                  <a:cubicBezTo>
                    <a:pt x="29" y="48"/>
                    <a:pt x="29" y="48"/>
                    <a:pt x="29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39" y="7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9" name="Freeform 182"/>
            <p:cNvSpPr>
              <a:spLocks/>
            </p:cNvSpPr>
            <p:nvPr/>
          </p:nvSpPr>
          <p:spPr bwMode="auto">
            <a:xfrm>
              <a:off x="2639699" y="2932795"/>
              <a:ext cx="257326" cy="329377"/>
            </a:xfrm>
            <a:custGeom>
              <a:avLst/>
              <a:gdLst>
                <a:gd name="T0" fmla="*/ 163 w 200"/>
                <a:gd name="T1" fmla="*/ 208 h 256"/>
                <a:gd name="T2" fmla="*/ 159 w 200"/>
                <a:gd name="T3" fmla="*/ 186 h 256"/>
                <a:gd name="T4" fmla="*/ 159 w 200"/>
                <a:gd name="T5" fmla="*/ 175 h 256"/>
                <a:gd name="T6" fmla="*/ 174 w 200"/>
                <a:gd name="T7" fmla="*/ 163 h 256"/>
                <a:gd name="T8" fmla="*/ 189 w 200"/>
                <a:gd name="T9" fmla="*/ 160 h 256"/>
                <a:gd name="T10" fmla="*/ 200 w 200"/>
                <a:gd name="T11" fmla="*/ 175 h 256"/>
                <a:gd name="T12" fmla="*/ 193 w 200"/>
                <a:gd name="T13" fmla="*/ 156 h 256"/>
                <a:gd name="T14" fmla="*/ 185 w 200"/>
                <a:gd name="T15" fmla="*/ 152 h 256"/>
                <a:gd name="T16" fmla="*/ 185 w 200"/>
                <a:gd name="T17" fmla="*/ 126 h 256"/>
                <a:gd name="T18" fmla="*/ 185 w 200"/>
                <a:gd name="T19" fmla="*/ 111 h 256"/>
                <a:gd name="T20" fmla="*/ 193 w 200"/>
                <a:gd name="T21" fmla="*/ 97 h 256"/>
                <a:gd name="T22" fmla="*/ 178 w 200"/>
                <a:gd name="T23" fmla="*/ 97 h 256"/>
                <a:gd name="T24" fmla="*/ 167 w 200"/>
                <a:gd name="T25" fmla="*/ 97 h 256"/>
                <a:gd name="T26" fmla="*/ 137 w 200"/>
                <a:gd name="T27" fmla="*/ 86 h 256"/>
                <a:gd name="T28" fmla="*/ 122 w 200"/>
                <a:gd name="T29" fmla="*/ 82 h 256"/>
                <a:gd name="T30" fmla="*/ 111 w 200"/>
                <a:gd name="T31" fmla="*/ 74 h 256"/>
                <a:gd name="T32" fmla="*/ 104 w 200"/>
                <a:gd name="T33" fmla="*/ 52 h 256"/>
                <a:gd name="T34" fmla="*/ 100 w 200"/>
                <a:gd name="T35" fmla="*/ 41 h 256"/>
                <a:gd name="T36" fmla="*/ 111 w 200"/>
                <a:gd name="T37" fmla="*/ 22 h 256"/>
                <a:gd name="T38" fmla="*/ 130 w 200"/>
                <a:gd name="T39" fmla="*/ 11 h 256"/>
                <a:gd name="T40" fmla="*/ 133 w 200"/>
                <a:gd name="T41" fmla="*/ 4 h 256"/>
                <a:gd name="T42" fmla="*/ 122 w 200"/>
                <a:gd name="T43" fmla="*/ 4 h 256"/>
                <a:gd name="T44" fmla="*/ 115 w 200"/>
                <a:gd name="T45" fmla="*/ 8 h 256"/>
                <a:gd name="T46" fmla="*/ 96 w 200"/>
                <a:gd name="T47" fmla="*/ 19 h 256"/>
                <a:gd name="T48" fmla="*/ 82 w 200"/>
                <a:gd name="T49" fmla="*/ 22 h 256"/>
                <a:gd name="T50" fmla="*/ 78 w 200"/>
                <a:gd name="T51" fmla="*/ 26 h 256"/>
                <a:gd name="T52" fmla="*/ 67 w 200"/>
                <a:gd name="T53" fmla="*/ 26 h 256"/>
                <a:gd name="T54" fmla="*/ 59 w 200"/>
                <a:gd name="T55" fmla="*/ 41 h 256"/>
                <a:gd name="T56" fmla="*/ 52 w 200"/>
                <a:gd name="T57" fmla="*/ 48 h 256"/>
                <a:gd name="T58" fmla="*/ 41 w 200"/>
                <a:gd name="T59" fmla="*/ 60 h 256"/>
                <a:gd name="T60" fmla="*/ 37 w 200"/>
                <a:gd name="T61" fmla="*/ 71 h 256"/>
                <a:gd name="T62" fmla="*/ 33 w 200"/>
                <a:gd name="T63" fmla="*/ 63 h 256"/>
                <a:gd name="T64" fmla="*/ 30 w 200"/>
                <a:gd name="T65" fmla="*/ 67 h 256"/>
                <a:gd name="T66" fmla="*/ 19 w 200"/>
                <a:gd name="T67" fmla="*/ 82 h 256"/>
                <a:gd name="T68" fmla="*/ 26 w 200"/>
                <a:gd name="T69" fmla="*/ 93 h 256"/>
                <a:gd name="T70" fmla="*/ 26 w 200"/>
                <a:gd name="T71" fmla="*/ 100 h 256"/>
                <a:gd name="T72" fmla="*/ 26 w 200"/>
                <a:gd name="T73" fmla="*/ 108 h 256"/>
                <a:gd name="T74" fmla="*/ 26 w 200"/>
                <a:gd name="T75" fmla="*/ 126 h 256"/>
                <a:gd name="T76" fmla="*/ 33 w 200"/>
                <a:gd name="T77" fmla="*/ 134 h 256"/>
                <a:gd name="T78" fmla="*/ 22 w 200"/>
                <a:gd name="T79" fmla="*/ 149 h 256"/>
                <a:gd name="T80" fmla="*/ 4 w 200"/>
                <a:gd name="T81" fmla="*/ 167 h 256"/>
                <a:gd name="T82" fmla="*/ 22 w 200"/>
                <a:gd name="T83" fmla="*/ 178 h 256"/>
                <a:gd name="T84" fmla="*/ 37 w 200"/>
                <a:gd name="T85" fmla="*/ 189 h 256"/>
                <a:gd name="T86" fmla="*/ 48 w 200"/>
                <a:gd name="T87" fmla="*/ 186 h 256"/>
                <a:gd name="T88" fmla="*/ 59 w 200"/>
                <a:gd name="T89" fmla="*/ 193 h 256"/>
                <a:gd name="T90" fmla="*/ 74 w 200"/>
                <a:gd name="T91" fmla="*/ 197 h 256"/>
                <a:gd name="T92" fmla="*/ 82 w 200"/>
                <a:gd name="T93" fmla="*/ 208 h 256"/>
                <a:gd name="T94" fmla="*/ 96 w 200"/>
                <a:gd name="T95" fmla="*/ 223 h 256"/>
                <a:gd name="T96" fmla="*/ 104 w 200"/>
                <a:gd name="T97" fmla="*/ 230 h 256"/>
                <a:gd name="T98" fmla="*/ 122 w 200"/>
                <a:gd name="T99" fmla="*/ 226 h 256"/>
                <a:gd name="T100" fmla="*/ 141 w 200"/>
                <a:gd name="T101" fmla="*/ 226 h 256"/>
                <a:gd name="T102" fmla="*/ 137 w 200"/>
                <a:gd name="T103" fmla="*/ 249 h 256"/>
                <a:gd name="T104" fmla="*/ 148 w 200"/>
                <a:gd name="T10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256">
                  <a:moveTo>
                    <a:pt x="148" y="256"/>
                  </a:moveTo>
                  <a:lnTo>
                    <a:pt x="152" y="249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3" y="208"/>
                  </a:lnTo>
                  <a:lnTo>
                    <a:pt x="156" y="204"/>
                  </a:lnTo>
                  <a:lnTo>
                    <a:pt x="152" y="201"/>
                  </a:lnTo>
                  <a:lnTo>
                    <a:pt x="148" y="197"/>
                  </a:lnTo>
                  <a:lnTo>
                    <a:pt x="148" y="186"/>
                  </a:lnTo>
                  <a:lnTo>
                    <a:pt x="159" y="186"/>
                  </a:lnTo>
                  <a:lnTo>
                    <a:pt x="163" y="186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59" y="175"/>
                  </a:lnTo>
                  <a:lnTo>
                    <a:pt x="156" y="175"/>
                  </a:lnTo>
                  <a:lnTo>
                    <a:pt x="152" y="171"/>
                  </a:lnTo>
                  <a:lnTo>
                    <a:pt x="156" y="167"/>
                  </a:lnTo>
                  <a:lnTo>
                    <a:pt x="174" y="167"/>
                  </a:lnTo>
                  <a:lnTo>
                    <a:pt x="174" y="163"/>
                  </a:lnTo>
                  <a:lnTo>
                    <a:pt x="178" y="163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5" y="163"/>
                  </a:lnTo>
                  <a:lnTo>
                    <a:pt x="189" y="160"/>
                  </a:lnTo>
                  <a:lnTo>
                    <a:pt x="189" y="163"/>
                  </a:lnTo>
                  <a:lnTo>
                    <a:pt x="193" y="167"/>
                  </a:lnTo>
                  <a:lnTo>
                    <a:pt x="193" y="171"/>
                  </a:lnTo>
                  <a:lnTo>
                    <a:pt x="193" y="175"/>
                  </a:lnTo>
                  <a:lnTo>
                    <a:pt x="200" y="175"/>
                  </a:lnTo>
                  <a:lnTo>
                    <a:pt x="196" y="171"/>
                  </a:lnTo>
                  <a:lnTo>
                    <a:pt x="196" y="163"/>
                  </a:lnTo>
                  <a:lnTo>
                    <a:pt x="193" y="160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5" y="152"/>
                  </a:lnTo>
                  <a:lnTo>
                    <a:pt x="185" y="149"/>
                  </a:lnTo>
                  <a:lnTo>
                    <a:pt x="189" y="141"/>
                  </a:lnTo>
                  <a:lnTo>
                    <a:pt x="185" y="134"/>
                  </a:lnTo>
                  <a:lnTo>
                    <a:pt x="185" y="130"/>
                  </a:lnTo>
                  <a:lnTo>
                    <a:pt x="185" y="126"/>
                  </a:lnTo>
                  <a:lnTo>
                    <a:pt x="185" y="123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5" y="111"/>
                  </a:lnTo>
                  <a:lnTo>
                    <a:pt x="185" y="111"/>
                  </a:lnTo>
                  <a:lnTo>
                    <a:pt x="189" y="108"/>
                  </a:lnTo>
                  <a:lnTo>
                    <a:pt x="193" y="108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97"/>
                  </a:lnTo>
                  <a:lnTo>
                    <a:pt x="189" y="97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8" y="97"/>
                  </a:lnTo>
                  <a:lnTo>
                    <a:pt x="174" y="97"/>
                  </a:lnTo>
                  <a:lnTo>
                    <a:pt x="174" y="97"/>
                  </a:lnTo>
                  <a:lnTo>
                    <a:pt x="170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3" y="97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1" y="82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26" y="86"/>
                  </a:lnTo>
                  <a:lnTo>
                    <a:pt x="122" y="82"/>
                  </a:lnTo>
                  <a:lnTo>
                    <a:pt x="119" y="82"/>
                  </a:lnTo>
                  <a:lnTo>
                    <a:pt x="115" y="82"/>
                  </a:lnTo>
                  <a:lnTo>
                    <a:pt x="111" y="78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1" y="67"/>
                  </a:lnTo>
                  <a:lnTo>
                    <a:pt x="108" y="63"/>
                  </a:lnTo>
                  <a:lnTo>
                    <a:pt x="104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100" y="45"/>
                  </a:lnTo>
                  <a:lnTo>
                    <a:pt x="100" y="41"/>
                  </a:lnTo>
                  <a:lnTo>
                    <a:pt x="100" y="37"/>
                  </a:lnTo>
                  <a:lnTo>
                    <a:pt x="100" y="34"/>
                  </a:lnTo>
                  <a:lnTo>
                    <a:pt x="108" y="30"/>
                  </a:lnTo>
                  <a:lnTo>
                    <a:pt x="108" y="26"/>
                  </a:lnTo>
                  <a:lnTo>
                    <a:pt x="111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22" y="15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3" y="11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3" y="4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08" y="11"/>
                  </a:lnTo>
                  <a:lnTo>
                    <a:pt x="104" y="15"/>
                  </a:lnTo>
                  <a:lnTo>
                    <a:pt x="100" y="19"/>
                  </a:lnTo>
                  <a:lnTo>
                    <a:pt x="96" y="19"/>
                  </a:lnTo>
                  <a:lnTo>
                    <a:pt x="89" y="19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4" y="22"/>
                  </a:lnTo>
                  <a:lnTo>
                    <a:pt x="71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3" y="30"/>
                  </a:lnTo>
                  <a:lnTo>
                    <a:pt x="56" y="37"/>
                  </a:lnTo>
                  <a:lnTo>
                    <a:pt x="56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41" y="63"/>
                  </a:lnTo>
                  <a:lnTo>
                    <a:pt x="41" y="67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7" y="67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0" y="60"/>
                  </a:lnTo>
                  <a:lnTo>
                    <a:pt x="26" y="60"/>
                  </a:lnTo>
                  <a:lnTo>
                    <a:pt x="30" y="63"/>
                  </a:lnTo>
                  <a:lnTo>
                    <a:pt x="30" y="67"/>
                  </a:lnTo>
                  <a:lnTo>
                    <a:pt x="26" y="71"/>
                  </a:lnTo>
                  <a:lnTo>
                    <a:pt x="26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9" y="82"/>
                  </a:lnTo>
                  <a:lnTo>
                    <a:pt x="22" y="82"/>
                  </a:lnTo>
                  <a:lnTo>
                    <a:pt x="22" y="86"/>
                  </a:lnTo>
                  <a:lnTo>
                    <a:pt x="22" y="89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30" y="89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26" y="97"/>
                  </a:lnTo>
                  <a:lnTo>
                    <a:pt x="26" y="100"/>
                  </a:lnTo>
                  <a:lnTo>
                    <a:pt x="30" y="100"/>
                  </a:lnTo>
                  <a:lnTo>
                    <a:pt x="30" y="104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15"/>
                  </a:lnTo>
                  <a:lnTo>
                    <a:pt x="30" y="123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6" y="130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37"/>
                  </a:lnTo>
                  <a:lnTo>
                    <a:pt x="30" y="141"/>
                  </a:lnTo>
                  <a:lnTo>
                    <a:pt x="26" y="145"/>
                  </a:lnTo>
                  <a:lnTo>
                    <a:pt x="22" y="149"/>
                  </a:lnTo>
                  <a:lnTo>
                    <a:pt x="19" y="152"/>
                  </a:lnTo>
                  <a:lnTo>
                    <a:pt x="11" y="152"/>
                  </a:lnTo>
                  <a:lnTo>
                    <a:pt x="8" y="156"/>
                  </a:lnTo>
                  <a:lnTo>
                    <a:pt x="4" y="163"/>
                  </a:lnTo>
                  <a:lnTo>
                    <a:pt x="4" y="167"/>
                  </a:lnTo>
                  <a:lnTo>
                    <a:pt x="0" y="171"/>
                  </a:lnTo>
                  <a:lnTo>
                    <a:pt x="8" y="171"/>
                  </a:lnTo>
                  <a:lnTo>
                    <a:pt x="11" y="175"/>
                  </a:lnTo>
                  <a:lnTo>
                    <a:pt x="19" y="178"/>
                  </a:lnTo>
                  <a:lnTo>
                    <a:pt x="22" y="178"/>
                  </a:lnTo>
                  <a:lnTo>
                    <a:pt x="26" y="182"/>
                  </a:lnTo>
                  <a:lnTo>
                    <a:pt x="26" y="186"/>
                  </a:lnTo>
                  <a:lnTo>
                    <a:pt x="26" y="189"/>
                  </a:lnTo>
                  <a:lnTo>
                    <a:pt x="30" y="189"/>
                  </a:lnTo>
                  <a:lnTo>
                    <a:pt x="37" y="189"/>
                  </a:lnTo>
                  <a:lnTo>
                    <a:pt x="37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89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63" y="193"/>
                  </a:lnTo>
                  <a:lnTo>
                    <a:pt x="71" y="197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9" y="212"/>
                  </a:lnTo>
                  <a:lnTo>
                    <a:pt x="93" y="215"/>
                  </a:lnTo>
                  <a:lnTo>
                    <a:pt x="93" y="219"/>
                  </a:lnTo>
                  <a:lnTo>
                    <a:pt x="96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96" y="226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08" y="230"/>
                  </a:lnTo>
                  <a:lnTo>
                    <a:pt x="111" y="230"/>
                  </a:lnTo>
                  <a:lnTo>
                    <a:pt x="115" y="230"/>
                  </a:lnTo>
                  <a:lnTo>
                    <a:pt x="119" y="226"/>
                  </a:lnTo>
                  <a:lnTo>
                    <a:pt x="122" y="226"/>
                  </a:lnTo>
                  <a:lnTo>
                    <a:pt x="126" y="230"/>
                  </a:lnTo>
                  <a:lnTo>
                    <a:pt x="133" y="226"/>
                  </a:lnTo>
                  <a:lnTo>
                    <a:pt x="137" y="226"/>
                  </a:lnTo>
                  <a:lnTo>
                    <a:pt x="137" y="226"/>
                  </a:lnTo>
                  <a:lnTo>
                    <a:pt x="141" y="226"/>
                  </a:lnTo>
                  <a:lnTo>
                    <a:pt x="145" y="230"/>
                  </a:lnTo>
                  <a:lnTo>
                    <a:pt x="145" y="230"/>
                  </a:lnTo>
                  <a:lnTo>
                    <a:pt x="148" y="230"/>
                  </a:lnTo>
                  <a:lnTo>
                    <a:pt x="148" y="234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1" y="252"/>
                  </a:lnTo>
                  <a:lnTo>
                    <a:pt x="145" y="249"/>
                  </a:lnTo>
                  <a:lnTo>
                    <a:pt x="148" y="252"/>
                  </a:lnTo>
                  <a:lnTo>
                    <a:pt x="148" y="2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597240" y="3152809"/>
              <a:ext cx="123517" cy="123517"/>
            </a:xfrm>
            <a:custGeom>
              <a:avLst/>
              <a:gdLst>
                <a:gd name="T0" fmla="*/ 92 w 96"/>
                <a:gd name="T1" fmla="*/ 22 h 96"/>
                <a:gd name="T2" fmla="*/ 89 w 96"/>
                <a:gd name="T3" fmla="*/ 18 h 96"/>
                <a:gd name="T4" fmla="*/ 81 w 96"/>
                <a:gd name="T5" fmla="*/ 15 h 96"/>
                <a:gd name="T6" fmla="*/ 78 w 96"/>
                <a:gd name="T7" fmla="*/ 18 h 96"/>
                <a:gd name="T8" fmla="*/ 78 w 96"/>
                <a:gd name="T9" fmla="*/ 22 h 96"/>
                <a:gd name="T10" fmla="*/ 70 w 96"/>
                <a:gd name="T11" fmla="*/ 18 h 96"/>
                <a:gd name="T12" fmla="*/ 59 w 96"/>
                <a:gd name="T13" fmla="*/ 18 h 96"/>
                <a:gd name="T14" fmla="*/ 59 w 96"/>
                <a:gd name="T15" fmla="*/ 11 h 96"/>
                <a:gd name="T16" fmla="*/ 52 w 96"/>
                <a:gd name="T17" fmla="*/ 7 h 96"/>
                <a:gd name="T18" fmla="*/ 41 w 96"/>
                <a:gd name="T19" fmla="*/ 0 h 96"/>
                <a:gd name="T20" fmla="*/ 33 w 96"/>
                <a:gd name="T21" fmla="*/ 4 h 96"/>
                <a:gd name="T22" fmla="*/ 22 w 96"/>
                <a:gd name="T23" fmla="*/ 7 h 96"/>
                <a:gd name="T24" fmla="*/ 11 w 96"/>
                <a:gd name="T25" fmla="*/ 11 h 96"/>
                <a:gd name="T26" fmla="*/ 15 w 96"/>
                <a:gd name="T27" fmla="*/ 15 h 96"/>
                <a:gd name="T28" fmla="*/ 15 w 96"/>
                <a:gd name="T29" fmla="*/ 22 h 96"/>
                <a:gd name="T30" fmla="*/ 7 w 96"/>
                <a:gd name="T31" fmla="*/ 30 h 96"/>
                <a:gd name="T32" fmla="*/ 7 w 96"/>
                <a:gd name="T33" fmla="*/ 37 h 96"/>
                <a:gd name="T34" fmla="*/ 0 w 96"/>
                <a:gd name="T35" fmla="*/ 41 h 96"/>
                <a:gd name="T36" fmla="*/ 4 w 96"/>
                <a:gd name="T37" fmla="*/ 44 h 96"/>
                <a:gd name="T38" fmla="*/ 4 w 96"/>
                <a:gd name="T39" fmla="*/ 52 h 96"/>
                <a:gd name="T40" fmla="*/ 0 w 96"/>
                <a:gd name="T41" fmla="*/ 55 h 96"/>
                <a:gd name="T42" fmla="*/ 7 w 96"/>
                <a:gd name="T43" fmla="*/ 59 h 96"/>
                <a:gd name="T44" fmla="*/ 11 w 96"/>
                <a:gd name="T45" fmla="*/ 67 h 96"/>
                <a:gd name="T46" fmla="*/ 15 w 96"/>
                <a:gd name="T47" fmla="*/ 59 h 96"/>
                <a:gd name="T48" fmla="*/ 18 w 96"/>
                <a:gd name="T49" fmla="*/ 55 h 96"/>
                <a:gd name="T50" fmla="*/ 18 w 96"/>
                <a:gd name="T51" fmla="*/ 63 h 96"/>
                <a:gd name="T52" fmla="*/ 18 w 96"/>
                <a:gd name="T53" fmla="*/ 59 h 96"/>
                <a:gd name="T54" fmla="*/ 22 w 96"/>
                <a:gd name="T55" fmla="*/ 63 h 96"/>
                <a:gd name="T56" fmla="*/ 22 w 96"/>
                <a:gd name="T57" fmla="*/ 70 h 96"/>
                <a:gd name="T58" fmla="*/ 15 w 96"/>
                <a:gd name="T59" fmla="*/ 74 h 96"/>
                <a:gd name="T60" fmla="*/ 18 w 96"/>
                <a:gd name="T61" fmla="*/ 81 h 96"/>
                <a:gd name="T62" fmla="*/ 11 w 96"/>
                <a:gd name="T63" fmla="*/ 85 h 96"/>
                <a:gd name="T64" fmla="*/ 15 w 96"/>
                <a:gd name="T65" fmla="*/ 89 h 96"/>
                <a:gd name="T66" fmla="*/ 18 w 96"/>
                <a:gd name="T67" fmla="*/ 89 h 96"/>
                <a:gd name="T68" fmla="*/ 29 w 96"/>
                <a:gd name="T69" fmla="*/ 89 h 96"/>
                <a:gd name="T70" fmla="*/ 33 w 96"/>
                <a:gd name="T71" fmla="*/ 96 h 96"/>
                <a:gd name="T72" fmla="*/ 52 w 96"/>
                <a:gd name="T73" fmla="*/ 70 h 96"/>
                <a:gd name="T74" fmla="*/ 70 w 96"/>
                <a:gd name="T75" fmla="*/ 63 h 96"/>
                <a:gd name="T76" fmla="*/ 89 w 96"/>
                <a:gd name="T77" fmla="*/ 48 h 96"/>
                <a:gd name="T78" fmla="*/ 96 w 96"/>
                <a:gd name="T79" fmla="*/ 41 h 96"/>
                <a:gd name="T80" fmla="*/ 96 w 96"/>
                <a:gd name="T81" fmla="*/ 33 h 96"/>
                <a:gd name="T82" fmla="*/ 92 w 96"/>
                <a:gd name="T83" fmla="*/ 26 h 96"/>
                <a:gd name="T84" fmla="*/ 92 w 96"/>
                <a:gd name="T85" fmla="*/ 22 h 96"/>
                <a:gd name="T86" fmla="*/ 92 w 96"/>
                <a:gd name="T87" fmla="*/ 22 h 96"/>
                <a:gd name="T88" fmla="*/ 11 w 96"/>
                <a:gd name="T89" fmla="*/ 70 h 96"/>
                <a:gd name="T90" fmla="*/ 15 w 96"/>
                <a:gd name="T91" fmla="*/ 63 h 96"/>
                <a:gd name="T92" fmla="*/ 15 w 96"/>
                <a:gd name="T93" fmla="*/ 67 h 96"/>
                <a:gd name="T94" fmla="*/ 15 w 96"/>
                <a:gd name="T95" fmla="*/ 70 h 96"/>
                <a:gd name="T96" fmla="*/ 11 w 96"/>
                <a:gd name="T97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96">
                  <a:moveTo>
                    <a:pt x="92" y="22"/>
                  </a:moveTo>
                  <a:lnTo>
                    <a:pt x="92" y="22"/>
                  </a:lnTo>
                  <a:lnTo>
                    <a:pt x="89" y="2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18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0" y="22"/>
                  </a:lnTo>
                  <a:lnTo>
                    <a:pt x="70" y="18"/>
                  </a:lnTo>
                  <a:lnTo>
                    <a:pt x="63" y="18"/>
                  </a:lnTo>
                  <a:lnTo>
                    <a:pt x="59" y="18"/>
                  </a:lnTo>
                  <a:lnTo>
                    <a:pt x="59" y="15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52" y="7"/>
                  </a:lnTo>
                  <a:lnTo>
                    <a:pt x="44" y="4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1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11" y="33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0" y="41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4" y="59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11" y="67"/>
                  </a:lnTo>
                  <a:lnTo>
                    <a:pt x="11" y="63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8" y="55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22" y="63"/>
                  </a:lnTo>
                  <a:lnTo>
                    <a:pt x="18" y="67"/>
                  </a:lnTo>
                  <a:lnTo>
                    <a:pt x="22" y="70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8"/>
                  </a:lnTo>
                  <a:lnTo>
                    <a:pt x="18" y="81"/>
                  </a:lnTo>
                  <a:lnTo>
                    <a:pt x="15" y="81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5" y="89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52" y="70"/>
                  </a:lnTo>
                  <a:lnTo>
                    <a:pt x="52" y="67"/>
                  </a:lnTo>
                  <a:lnTo>
                    <a:pt x="70" y="63"/>
                  </a:lnTo>
                  <a:lnTo>
                    <a:pt x="78" y="59"/>
                  </a:lnTo>
                  <a:lnTo>
                    <a:pt x="89" y="48"/>
                  </a:lnTo>
                  <a:lnTo>
                    <a:pt x="92" y="41"/>
                  </a:lnTo>
                  <a:lnTo>
                    <a:pt x="96" y="41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0"/>
                  </a:lnTo>
                  <a:lnTo>
                    <a:pt x="92" y="26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close/>
                  <a:moveTo>
                    <a:pt x="11" y="70"/>
                  </a:moveTo>
                  <a:lnTo>
                    <a:pt x="11" y="70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1" name="Freeform 184"/>
            <p:cNvSpPr>
              <a:spLocks/>
            </p:cNvSpPr>
            <p:nvPr/>
          </p:nvSpPr>
          <p:spPr bwMode="auto">
            <a:xfrm>
              <a:off x="2592095" y="3181115"/>
              <a:ext cx="271480" cy="362830"/>
            </a:xfrm>
            <a:custGeom>
              <a:avLst/>
              <a:gdLst>
                <a:gd name="T0" fmla="*/ 193 w 211"/>
                <a:gd name="T1" fmla="*/ 167 h 282"/>
                <a:gd name="T2" fmla="*/ 182 w 211"/>
                <a:gd name="T3" fmla="*/ 167 h 282"/>
                <a:gd name="T4" fmla="*/ 182 w 211"/>
                <a:gd name="T5" fmla="*/ 148 h 282"/>
                <a:gd name="T6" fmla="*/ 167 w 211"/>
                <a:gd name="T7" fmla="*/ 152 h 282"/>
                <a:gd name="T8" fmla="*/ 148 w 211"/>
                <a:gd name="T9" fmla="*/ 141 h 282"/>
                <a:gd name="T10" fmla="*/ 126 w 211"/>
                <a:gd name="T11" fmla="*/ 126 h 282"/>
                <a:gd name="T12" fmla="*/ 122 w 211"/>
                <a:gd name="T13" fmla="*/ 115 h 282"/>
                <a:gd name="T14" fmla="*/ 126 w 211"/>
                <a:gd name="T15" fmla="*/ 104 h 282"/>
                <a:gd name="T16" fmla="*/ 133 w 211"/>
                <a:gd name="T17" fmla="*/ 97 h 282"/>
                <a:gd name="T18" fmla="*/ 137 w 211"/>
                <a:gd name="T19" fmla="*/ 82 h 282"/>
                <a:gd name="T20" fmla="*/ 148 w 211"/>
                <a:gd name="T21" fmla="*/ 71 h 282"/>
                <a:gd name="T22" fmla="*/ 170 w 211"/>
                <a:gd name="T23" fmla="*/ 63 h 282"/>
                <a:gd name="T24" fmla="*/ 178 w 211"/>
                <a:gd name="T25" fmla="*/ 63 h 282"/>
                <a:gd name="T26" fmla="*/ 185 w 211"/>
                <a:gd name="T27" fmla="*/ 63 h 282"/>
                <a:gd name="T28" fmla="*/ 174 w 211"/>
                <a:gd name="T29" fmla="*/ 59 h 282"/>
                <a:gd name="T30" fmla="*/ 182 w 211"/>
                <a:gd name="T31" fmla="*/ 37 h 282"/>
                <a:gd name="T32" fmla="*/ 174 w 211"/>
                <a:gd name="T33" fmla="*/ 33 h 282"/>
                <a:gd name="T34" fmla="*/ 156 w 211"/>
                <a:gd name="T35" fmla="*/ 33 h 282"/>
                <a:gd name="T36" fmla="*/ 141 w 211"/>
                <a:gd name="T37" fmla="*/ 37 h 282"/>
                <a:gd name="T38" fmla="*/ 137 w 211"/>
                <a:gd name="T39" fmla="*/ 33 h 282"/>
                <a:gd name="T40" fmla="*/ 130 w 211"/>
                <a:gd name="T41" fmla="*/ 22 h 282"/>
                <a:gd name="T42" fmla="*/ 115 w 211"/>
                <a:gd name="T43" fmla="*/ 11 h 282"/>
                <a:gd name="T44" fmla="*/ 108 w 211"/>
                <a:gd name="T45" fmla="*/ 4 h 282"/>
                <a:gd name="T46" fmla="*/ 96 w 211"/>
                <a:gd name="T47" fmla="*/ 0 h 282"/>
                <a:gd name="T48" fmla="*/ 100 w 211"/>
                <a:gd name="T49" fmla="*/ 15 h 282"/>
                <a:gd name="T50" fmla="*/ 82 w 211"/>
                <a:gd name="T51" fmla="*/ 37 h 282"/>
                <a:gd name="T52" fmla="*/ 41 w 211"/>
                <a:gd name="T53" fmla="*/ 71 h 282"/>
                <a:gd name="T54" fmla="*/ 30 w 211"/>
                <a:gd name="T55" fmla="*/ 67 h 282"/>
                <a:gd name="T56" fmla="*/ 15 w 211"/>
                <a:gd name="T57" fmla="*/ 67 h 282"/>
                <a:gd name="T58" fmla="*/ 19 w 211"/>
                <a:gd name="T59" fmla="*/ 56 h 282"/>
                <a:gd name="T60" fmla="*/ 8 w 211"/>
                <a:gd name="T61" fmla="*/ 59 h 282"/>
                <a:gd name="T62" fmla="*/ 0 w 211"/>
                <a:gd name="T63" fmla="*/ 71 h 282"/>
                <a:gd name="T64" fmla="*/ 0 w 211"/>
                <a:gd name="T65" fmla="*/ 78 h 282"/>
                <a:gd name="T66" fmla="*/ 4 w 211"/>
                <a:gd name="T67" fmla="*/ 89 h 282"/>
                <a:gd name="T68" fmla="*/ 4 w 211"/>
                <a:gd name="T69" fmla="*/ 97 h 282"/>
                <a:gd name="T70" fmla="*/ 26 w 211"/>
                <a:gd name="T71" fmla="*/ 104 h 282"/>
                <a:gd name="T72" fmla="*/ 33 w 211"/>
                <a:gd name="T73" fmla="*/ 119 h 282"/>
                <a:gd name="T74" fmla="*/ 45 w 211"/>
                <a:gd name="T75" fmla="*/ 134 h 282"/>
                <a:gd name="T76" fmla="*/ 52 w 211"/>
                <a:gd name="T77" fmla="*/ 148 h 282"/>
                <a:gd name="T78" fmla="*/ 59 w 211"/>
                <a:gd name="T79" fmla="*/ 163 h 282"/>
                <a:gd name="T80" fmla="*/ 63 w 211"/>
                <a:gd name="T81" fmla="*/ 171 h 282"/>
                <a:gd name="T82" fmla="*/ 74 w 211"/>
                <a:gd name="T83" fmla="*/ 186 h 282"/>
                <a:gd name="T84" fmla="*/ 85 w 211"/>
                <a:gd name="T85" fmla="*/ 200 h 282"/>
                <a:gd name="T86" fmla="*/ 85 w 211"/>
                <a:gd name="T87" fmla="*/ 212 h 282"/>
                <a:gd name="T88" fmla="*/ 89 w 211"/>
                <a:gd name="T89" fmla="*/ 215 h 282"/>
                <a:gd name="T90" fmla="*/ 96 w 211"/>
                <a:gd name="T91" fmla="*/ 223 h 282"/>
                <a:gd name="T92" fmla="*/ 108 w 211"/>
                <a:gd name="T93" fmla="*/ 230 h 282"/>
                <a:gd name="T94" fmla="*/ 119 w 211"/>
                <a:gd name="T95" fmla="*/ 237 h 282"/>
                <a:gd name="T96" fmla="*/ 126 w 211"/>
                <a:gd name="T97" fmla="*/ 241 h 282"/>
                <a:gd name="T98" fmla="*/ 133 w 211"/>
                <a:gd name="T99" fmla="*/ 249 h 282"/>
                <a:gd name="T100" fmla="*/ 148 w 211"/>
                <a:gd name="T101" fmla="*/ 256 h 282"/>
                <a:gd name="T102" fmla="*/ 159 w 211"/>
                <a:gd name="T103" fmla="*/ 260 h 282"/>
                <a:gd name="T104" fmla="*/ 170 w 211"/>
                <a:gd name="T105" fmla="*/ 267 h 282"/>
                <a:gd name="T106" fmla="*/ 178 w 211"/>
                <a:gd name="T107" fmla="*/ 275 h 282"/>
                <a:gd name="T108" fmla="*/ 189 w 211"/>
                <a:gd name="T109" fmla="*/ 282 h 282"/>
                <a:gd name="T110" fmla="*/ 200 w 211"/>
                <a:gd name="T111" fmla="*/ 278 h 282"/>
                <a:gd name="T112" fmla="*/ 204 w 211"/>
                <a:gd name="T113" fmla="*/ 267 h 282"/>
                <a:gd name="T114" fmla="*/ 200 w 211"/>
                <a:gd name="T115" fmla="*/ 263 h 282"/>
                <a:gd name="T116" fmla="*/ 211 w 211"/>
                <a:gd name="T117" fmla="*/ 249 h 282"/>
                <a:gd name="T118" fmla="*/ 207 w 211"/>
                <a:gd name="T119" fmla="*/ 230 h 282"/>
                <a:gd name="T120" fmla="*/ 207 w 211"/>
                <a:gd name="T121" fmla="*/ 212 h 282"/>
                <a:gd name="T122" fmla="*/ 211 w 211"/>
                <a:gd name="T123" fmla="*/ 18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282">
                  <a:moveTo>
                    <a:pt x="196" y="167"/>
                  </a:moveTo>
                  <a:lnTo>
                    <a:pt x="196" y="167"/>
                  </a:lnTo>
                  <a:lnTo>
                    <a:pt x="193" y="167"/>
                  </a:lnTo>
                  <a:lnTo>
                    <a:pt x="193" y="167"/>
                  </a:lnTo>
                  <a:lnTo>
                    <a:pt x="189" y="167"/>
                  </a:lnTo>
                  <a:lnTo>
                    <a:pt x="185" y="167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2" y="163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8"/>
                  </a:lnTo>
                  <a:lnTo>
                    <a:pt x="182" y="145"/>
                  </a:lnTo>
                  <a:lnTo>
                    <a:pt x="178" y="141"/>
                  </a:lnTo>
                  <a:lnTo>
                    <a:pt x="174" y="145"/>
                  </a:lnTo>
                  <a:lnTo>
                    <a:pt x="167" y="152"/>
                  </a:lnTo>
                  <a:lnTo>
                    <a:pt x="159" y="152"/>
                  </a:lnTo>
                  <a:lnTo>
                    <a:pt x="152" y="152"/>
                  </a:lnTo>
                  <a:lnTo>
                    <a:pt x="152" y="145"/>
                  </a:lnTo>
                  <a:lnTo>
                    <a:pt x="148" y="141"/>
                  </a:lnTo>
                  <a:lnTo>
                    <a:pt x="141" y="141"/>
                  </a:lnTo>
                  <a:lnTo>
                    <a:pt x="130" y="141"/>
                  </a:lnTo>
                  <a:lnTo>
                    <a:pt x="137" y="137"/>
                  </a:lnTo>
                  <a:lnTo>
                    <a:pt x="126" y="126"/>
                  </a:lnTo>
                  <a:lnTo>
                    <a:pt x="122" y="123"/>
                  </a:lnTo>
                  <a:lnTo>
                    <a:pt x="122" y="119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6" y="111"/>
                  </a:lnTo>
                  <a:lnTo>
                    <a:pt x="122" y="108"/>
                  </a:lnTo>
                  <a:lnTo>
                    <a:pt x="126" y="108"/>
                  </a:lnTo>
                  <a:lnTo>
                    <a:pt x="126" y="104"/>
                  </a:lnTo>
                  <a:lnTo>
                    <a:pt x="130" y="100"/>
                  </a:lnTo>
                  <a:lnTo>
                    <a:pt x="133" y="100"/>
                  </a:lnTo>
                  <a:lnTo>
                    <a:pt x="133" y="100"/>
                  </a:lnTo>
                  <a:lnTo>
                    <a:pt x="133" y="97"/>
                  </a:lnTo>
                  <a:lnTo>
                    <a:pt x="133" y="93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2"/>
                  </a:lnTo>
                  <a:lnTo>
                    <a:pt x="137" y="78"/>
                  </a:lnTo>
                  <a:lnTo>
                    <a:pt x="141" y="78"/>
                  </a:lnTo>
                  <a:lnTo>
                    <a:pt x="145" y="74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52" y="71"/>
                  </a:lnTo>
                  <a:lnTo>
                    <a:pt x="159" y="67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4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82" y="63"/>
                  </a:lnTo>
                  <a:lnTo>
                    <a:pt x="182" y="67"/>
                  </a:lnTo>
                  <a:lnTo>
                    <a:pt x="185" y="67"/>
                  </a:lnTo>
                  <a:lnTo>
                    <a:pt x="185" y="63"/>
                  </a:lnTo>
                  <a:lnTo>
                    <a:pt x="185" y="59"/>
                  </a:lnTo>
                  <a:lnTo>
                    <a:pt x="182" y="56"/>
                  </a:lnTo>
                  <a:lnTo>
                    <a:pt x="178" y="59"/>
                  </a:lnTo>
                  <a:lnTo>
                    <a:pt x="174" y="59"/>
                  </a:lnTo>
                  <a:lnTo>
                    <a:pt x="174" y="56"/>
                  </a:lnTo>
                  <a:lnTo>
                    <a:pt x="185" y="41"/>
                  </a:lnTo>
                  <a:lnTo>
                    <a:pt x="185" y="37"/>
                  </a:lnTo>
                  <a:lnTo>
                    <a:pt x="182" y="37"/>
                  </a:lnTo>
                  <a:lnTo>
                    <a:pt x="182" y="37"/>
                  </a:lnTo>
                  <a:lnTo>
                    <a:pt x="178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0" y="33"/>
                  </a:lnTo>
                  <a:lnTo>
                    <a:pt x="163" y="37"/>
                  </a:lnTo>
                  <a:lnTo>
                    <a:pt x="159" y="33"/>
                  </a:lnTo>
                  <a:lnTo>
                    <a:pt x="156" y="33"/>
                  </a:lnTo>
                  <a:lnTo>
                    <a:pt x="152" y="37"/>
                  </a:lnTo>
                  <a:lnTo>
                    <a:pt x="148" y="37"/>
                  </a:lnTo>
                  <a:lnTo>
                    <a:pt x="145" y="37"/>
                  </a:lnTo>
                  <a:lnTo>
                    <a:pt x="141" y="37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3" y="33"/>
                  </a:lnTo>
                  <a:lnTo>
                    <a:pt x="137" y="33"/>
                  </a:lnTo>
                  <a:lnTo>
                    <a:pt x="133" y="30"/>
                  </a:lnTo>
                  <a:lnTo>
                    <a:pt x="133" y="26"/>
                  </a:lnTo>
                  <a:lnTo>
                    <a:pt x="130" y="26"/>
                  </a:lnTo>
                  <a:lnTo>
                    <a:pt x="130" y="22"/>
                  </a:lnTo>
                  <a:lnTo>
                    <a:pt x="126" y="19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08" y="4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9"/>
                  </a:lnTo>
                  <a:lnTo>
                    <a:pt x="96" y="19"/>
                  </a:lnTo>
                  <a:lnTo>
                    <a:pt x="93" y="26"/>
                  </a:lnTo>
                  <a:lnTo>
                    <a:pt x="82" y="37"/>
                  </a:lnTo>
                  <a:lnTo>
                    <a:pt x="74" y="41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41" y="71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3" y="67"/>
                  </a:lnTo>
                  <a:lnTo>
                    <a:pt x="30" y="67"/>
                  </a:lnTo>
                  <a:lnTo>
                    <a:pt x="22" y="67"/>
                  </a:lnTo>
                  <a:lnTo>
                    <a:pt x="22" y="63"/>
                  </a:lnTo>
                  <a:lnTo>
                    <a:pt x="19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1" y="56"/>
                  </a:lnTo>
                  <a:lnTo>
                    <a:pt x="8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4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82"/>
                  </a:lnTo>
                  <a:lnTo>
                    <a:pt x="8" y="85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11" y="100"/>
                  </a:lnTo>
                  <a:lnTo>
                    <a:pt x="15" y="100"/>
                  </a:lnTo>
                  <a:lnTo>
                    <a:pt x="22" y="104"/>
                  </a:lnTo>
                  <a:lnTo>
                    <a:pt x="26" y="104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15"/>
                  </a:lnTo>
                  <a:lnTo>
                    <a:pt x="33" y="119"/>
                  </a:lnTo>
                  <a:lnTo>
                    <a:pt x="37" y="123"/>
                  </a:lnTo>
                  <a:lnTo>
                    <a:pt x="41" y="126"/>
                  </a:lnTo>
                  <a:lnTo>
                    <a:pt x="41" y="130"/>
                  </a:lnTo>
                  <a:lnTo>
                    <a:pt x="45" y="134"/>
                  </a:lnTo>
                  <a:lnTo>
                    <a:pt x="45" y="137"/>
                  </a:lnTo>
                  <a:lnTo>
                    <a:pt x="48" y="141"/>
                  </a:lnTo>
                  <a:lnTo>
                    <a:pt x="48" y="145"/>
                  </a:lnTo>
                  <a:lnTo>
                    <a:pt x="52" y="148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6" y="160"/>
                  </a:lnTo>
                  <a:lnTo>
                    <a:pt x="59" y="163"/>
                  </a:lnTo>
                  <a:lnTo>
                    <a:pt x="63" y="167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82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8" y="189"/>
                  </a:lnTo>
                  <a:lnTo>
                    <a:pt x="82" y="197"/>
                  </a:lnTo>
                  <a:lnTo>
                    <a:pt x="85" y="200"/>
                  </a:lnTo>
                  <a:lnTo>
                    <a:pt x="89" y="208"/>
                  </a:lnTo>
                  <a:lnTo>
                    <a:pt x="89" y="212"/>
                  </a:lnTo>
                  <a:lnTo>
                    <a:pt x="89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9" y="215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08" y="230"/>
                  </a:lnTo>
                  <a:lnTo>
                    <a:pt x="108" y="234"/>
                  </a:lnTo>
                  <a:lnTo>
                    <a:pt x="111" y="234"/>
                  </a:lnTo>
                  <a:lnTo>
                    <a:pt x="111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7"/>
                  </a:lnTo>
                  <a:lnTo>
                    <a:pt x="119" y="241"/>
                  </a:lnTo>
                  <a:lnTo>
                    <a:pt x="126" y="241"/>
                  </a:lnTo>
                  <a:lnTo>
                    <a:pt x="130" y="245"/>
                  </a:lnTo>
                  <a:lnTo>
                    <a:pt x="130" y="249"/>
                  </a:lnTo>
                  <a:lnTo>
                    <a:pt x="130" y="249"/>
                  </a:lnTo>
                  <a:lnTo>
                    <a:pt x="133" y="249"/>
                  </a:lnTo>
                  <a:lnTo>
                    <a:pt x="137" y="249"/>
                  </a:lnTo>
                  <a:lnTo>
                    <a:pt x="141" y="249"/>
                  </a:lnTo>
                  <a:lnTo>
                    <a:pt x="145" y="252"/>
                  </a:lnTo>
                  <a:lnTo>
                    <a:pt x="148" y="256"/>
                  </a:lnTo>
                  <a:lnTo>
                    <a:pt x="152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9" y="260"/>
                  </a:lnTo>
                  <a:lnTo>
                    <a:pt x="163" y="263"/>
                  </a:lnTo>
                  <a:lnTo>
                    <a:pt x="167" y="263"/>
                  </a:lnTo>
                  <a:lnTo>
                    <a:pt x="167" y="267"/>
                  </a:lnTo>
                  <a:lnTo>
                    <a:pt x="170" y="267"/>
                  </a:lnTo>
                  <a:lnTo>
                    <a:pt x="170" y="271"/>
                  </a:lnTo>
                  <a:lnTo>
                    <a:pt x="170" y="271"/>
                  </a:lnTo>
                  <a:lnTo>
                    <a:pt x="174" y="271"/>
                  </a:lnTo>
                  <a:lnTo>
                    <a:pt x="178" y="275"/>
                  </a:lnTo>
                  <a:lnTo>
                    <a:pt x="182" y="278"/>
                  </a:lnTo>
                  <a:lnTo>
                    <a:pt x="185" y="282"/>
                  </a:lnTo>
                  <a:lnTo>
                    <a:pt x="189" y="282"/>
                  </a:lnTo>
                  <a:lnTo>
                    <a:pt x="189" y="282"/>
                  </a:lnTo>
                  <a:lnTo>
                    <a:pt x="193" y="282"/>
                  </a:lnTo>
                  <a:lnTo>
                    <a:pt x="196" y="278"/>
                  </a:lnTo>
                  <a:lnTo>
                    <a:pt x="196" y="278"/>
                  </a:lnTo>
                  <a:lnTo>
                    <a:pt x="200" y="278"/>
                  </a:lnTo>
                  <a:lnTo>
                    <a:pt x="204" y="275"/>
                  </a:lnTo>
                  <a:lnTo>
                    <a:pt x="200" y="271"/>
                  </a:lnTo>
                  <a:lnTo>
                    <a:pt x="200" y="271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0" y="263"/>
                  </a:lnTo>
                  <a:lnTo>
                    <a:pt x="204" y="260"/>
                  </a:lnTo>
                  <a:lnTo>
                    <a:pt x="207" y="256"/>
                  </a:lnTo>
                  <a:lnTo>
                    <a:pt x="211" y="252"/>
                  </a:lnTo>
                  <a:lnTo>
                    <a:pt x="211" y="249"/>
                  </a:lnTo>
                  <a:lnTo>
                    <a:pt x="207" y="241"/>
                  </a:lnTo>
                  <a:lnTo>
                    <a:pt x="207" y="237"/>
                  </a:lnTo>
                  <a:lnTo>
                    <a:pt x="207" y="234"/>
                  </a:lnTo>
                  <a:lnTo>
                    <a:pt x="207" y="230"/>
                  </a:lnTo>
                  <a:lnTo>
                    <a:pt x="204" y="230"/>
                  </a:lnTo>
                  <a:lnTo>
                    <a:pt x="207" y="226"/>
                  </a:lnTo>
                  <a:lnTo>
                    <a:pt x="207" y="223"/>
                  </a:lnTo>
                  <a:lnTo>
                    <a:pt x="207" y="212"/>
                  </a:lnTo>
                  <a:lnTo>
                    <a:pt x="207" y="208"/>
                  </a:lnTo>
                  <a:lnTo>
                    <a:pt x="207" y="204"/>
                  </a:lnTo>
                  <a:lnTo>
                    <a:pt x="207" y="193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196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2" name="Freeform 185"/>
            <p:cNvSpPr>
              <a:spLocks/>
            </p:cNvSpPr>
            <p:nvPr/>
          </p:nvSpPr>
          <p:spPr bwMode="auto">
            <a:xfrm>
              <a:off x="2844273" y="3367677"/>
              <a:ext cx="262473" cy="266333"/>
            </a:xfrm>
            <a:custGeom>
              <a:avLst/>
              <a:gdLst>
                <a:gd name="T0" fmla="*/ 197 w 204"/>
                <a:gd name="T1" fmla="*/ 152 h 207"/>
                <a:gd name="T2" fmla="*/ 197 w 204"/>
                <a:gd name="T3" fmla="*/ 118 h 207"/>
                <a:gd name="T4" fmla="*/ 186 w 204"/>
                <a:gd name="T5" fmla="*/ 100 h 207"/>
                <a:gd name="T6" fmla="*/ 152 w 204"/>
                <a:gd name="T7" fmla="*/ 85 h 207"/>
                <a:gd name="T8" fmla="*/ 152 w 204"/>
                <a:gd name="T9" fmla="*/ 67 h 207"/>
                <a:gd name="T10" fmla="*/ 134 w 204"/>
                <a:gd name="T11" fmla="*/ 63 h 207"/>
                <a:gd name="T12" fmla="*/ 126 w 204"/>
                <a:gd name="T13" fmla="*/ 55 h 207"/>
                <a:gd name="T14" fmla="*/ 111 w 204"/>
                <a:gd name="T15" fmla="*/ 52 h 207"/>
                <a:gd name="T16" fmla="*/ 97 w 204"/>
                <a:gd name="T17" fmla="*/ 41 h 207"/>
                <a:gd name="T18" fmla="*/ 86 w 204"/>
                <a:gd name="T19" fmla="*/ 41 h 207"/>
                <a:gd name="T20" fmla="*/ 74 w 204"/>
                <a:gd name="T21" fmla="*/ 33 h 207"/>
                <a:gd name="T22" fmla="*/ 71 w 204"/>
                <a:gd name="T23" fmla="*/ 22 h 207"/>
                <a:gd name="T24" fmla="*/ 67 w 204"/>
                <a:gd name="T25" fmla="*/ 7 h 207"/>
                <a:gd name="T26" fmla="*/ 63 w 204"/>
                <a:gd name="T27" fmla="*/ 3 h 207"/>
                <a:gd name="T28" fmla="*/ 52 w 204"/>
                <a:gd name="T29" fmla="*/ 3 h 207"/>
                <a:gd name="T30" fmla="*/ 34 w 204"/>
                <a:gd name="T31" fmla="*/ 15 h 207"/>
                <a:gd name="T32" fmla="*/ 23 w 204"/>
                <a:gd name="T33" fmla="*/ 18 h 207"/>
                <a:gd name="T34" fmla="*/ 11 w 204"/>
                <a:gd name="T35" fmla="*/ 22 h 207"/>
                <a:gd name="T36" fmla="*/ 15 w 204"/>
                <a:gd name="T37" fmla="*/ 44 h 207"/>
                <a:gd name="T38" fmla="*/ 11 w 204"/>
                <a:gd name="T39" fmla="*/ 63 h 207"/>
                <a:gd name="T40" fmla="*/ 11 w 204"/>
                <a:gd name="T41" fmla="*/ 81 h 207"/>
                <a:gd name="T42" fmla="*/ 11 w 204"/>
                <a:gd name="T43" fmla="*/ 89 h 207"/>
                <a:gd name="T44" fmla="*/ 15 w 204"/>
                <a:gd name="T45" fmla="*/ 104 h 207"/>
                <a:gd name="T46" fmla="*/ 8 w 204"/>
                <a:gd name="T47" fmla="*/ 115 h 207"/>
                <a:gd name="T48" fmla="*/ 8 w 204"/>
                <a:gd name="T49" fmla="*/ 122 h 207"/>
                <a:gd name="T50" fmla="*/ 11 w 204"/>
                <a:gd name="T51" fmla="*/ 126 h 207"/>
                <a:gd name="T52" fmla="*/ 15 w 204"/>
                <a:gd name="T53" fmla="*/ 133 h 207"/>
                <a:gd name="T54" fmla="*/ 15 w 204"/>
                <a:gd name="T55" fmla="*/ 144 h 207"/>
                <a:gd name="T56" fmla="*/ 26 w 204"/>
                <a:gd name="T57" fmla="*/ 156 h 207"/>
                <a:gd name="T58" fmla="*/ 23 w 204"/>
                <a:gd name="T59" fmla="*/ 170 h 207"/>
                <a:gd name="T60" fmla="*/ 45 w 204"/>
                <a:gd name="T61" fmla="*/ 207 h 207"/>
                <a:gd name="T62" fmla="*/ 52 w 204"/>
                <a:gd name="T63" fmla="*/ 207 h 207"/>
                <a:gd name="T64" fmla="*/ 56 w 204"/>
                <a:gd name="T65" fmla="*/ 200 h 207"/>
                <a:gd name="T66" fmla="*/ 71 w 204"/>
                <a:gd name="T67" fmla="*/ 196 h 207"/>
                <a:gd name="T68" fmla="*/ 82 w 204"/>
                <a:gd name="T69" fmla="*/ 193 h 207"/>
                <a:gd name="T70" fmla="*/ 93 w 204"/>
                <a:gd name="T71" fmla="*/ 196 h 207"/>
                <a:gd name="T72" fmla="*/ 97 w 204"/>
                <a:gd name="T73" fmla="*/ 204 h 207"/>
                <a:gd name="T74" fmla="*/ 100 w 204"/>
                <a:gd name="T75" fmla="*/ 196 h 207"/>
                <a:gd name="T76" fmla="*/ 119 w 204"/>
                <a:gd name="T77" fmla="*/ 193 h 207"/>
                <a:gd name="T78" fmla="*/ 130 w 204"/>
                <a:gd name="T79" fmla="*/ 182 h 207"/>
                <a:gd name="T80" fmla="*/ 126 w 204"/>
                <a:gd name="T81" fmla="*/ 170 h 207"/>
                <a:gd name="T82" fmla="*/ 134 w 204"/>
                <a:gd name="T83" fmla="*/ 156 h 207"/>
                <a:gd name="T84" fmla="*/ 178 w 204"/>
                <a:gd name="T85" fmla="*/ 148 h 207"/>
                <a:gd name="T86" fmla="*/ 197 w 204"/>
                <a:gd name="T87" fmla="*/ 15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07">
                  <a:moveTo>
                    <a:pt x="197" y="159"/>
                  </a:moveTo>
                  <a:lnTo>
                    <a:pt x="197" y="156"/>
                  </a:lnTo>
                  <a:lnTo>
                    <a:pt x="197" y="152"/>
                  </a:lnTo>
                  <a:lnTo>
                    <a:pt x="204" y="137"/>
                  </a:lnTo>
                  <a:lnTo>
                    <a:pt x="204" y="133"/>
                  </a:lnTo>
                  <a:lnTo>
                    <a:pt x="197" y="118"/>
                  </a:lnTo>
                  <a:lnTo>
                    <a:pt x="186" y="115"/>
                  </a:lnTo>
                  <a:lnTo>
                    <a:pt x="189" y="111"/>
                  </a:lnTo>
                  <a:lnTo>
                    <a:pt x="186" y="100"/>
                  </a:lnTo>
                  <a:lnTo>
                    <a:pt x="156" y="100"/>
                  </a:lnTo>
                  <a:lnTo>
                    <a:pt x="156" y="92"/>
                  </a:lnTo>
                  <a:lnTo>
                    <a:pt x="152" y="85"/>
                  </a:lnTo>
                  <a:lnTo>
                    <a:pt x="152" y="81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5" y="63"/>
                  </a:lnTo>
                  <a:lnTo>
                    <a:pt x="134" y="63"/>
                  </a:lnTo>
                  <a:lnTo>
                    <a:pt x="130" y="59"/>
                  </a:lnTo>
                  <a:lnTo>
                    <a:pt x="126" y="59"/>
                  </a:lnTo>
                  <a:lnTo>
                    <a:pt x="126" y="55"/>
                  </a:lnTo>
                  <a:lnTo>
                    <a:pt x="123" y="55"/>
                  </a:lnTo>
                  <a:lnTo>
                    <a:pt x="115" y="52"/>
                  </a:lnTo>
                  <a:lnTo>
                    <a:pt x="111" y="52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97" y="41"/>
                  </a:lnTo>
                  <a:lnTo>
                    <a:pt x="89" y="44"/>
                  </a:lnTo>
                  <a:lnTo>
                    <a:pt x="89" y="44"/>
                  </a:lnTo>
                  <a:lnTo>
                    <a:pt x="86" y="41"/>
                  </a:lnTo>
                  <a:lnTo>
                    <a:pt x="78" y="41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7" y="26"/>
                  </a:lnTo>
                  <a:lnTo>
                    <a:pt x="71" y="22"/>
                  </a:lnTo>
                  <a:lnTo>
                    <a:pt x="67" y="15"/>
                  </a:lnTo>
                  <a:lnTo>
                    <a:pt x="71" y="11"/>
                  </a:lnTo>
                  <a:lnTo>
                    <a:pt x="67" y="7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3" y="3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5" y="3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19" y="18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5" y="41"/>
                  </a:lnTo>
                  <a:lnTo>
                    <a:pt x="15" y="44"/>
                  </a:lnTo>
                  <a:lnTo>
                    <a:pt x="11" y="48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11" y="67"/>
                  </a:lnTo>
                  <a:lnTo>
                    <a:pt x="11" y="78"/>
                  </a:lnTo>
                  <a:lnTo>
                    <a:pt x="11" y="81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1" y="111"/>
                  </a:lnTo>
                  <a:lnTo>
                    <a:pt x="8" y="115"/>
                  </a:lnTo>
                  <a:lnTo>
                    <a:pt x="4" y="118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1" y="126"/>
                  </a:lnTo>
                  <a:lnTo>
                    <a:pt x="11" y="130"/>
                  </a:lnTo>
                  <a:lnTo>
                    <a:pt x="15" y="130"/>
                  </a:lnTo>
                  <a:lnTo>
                    <a:pt x="15" y="133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9" y="148"/>
                  </a:lnTo>
                  <a:lnTo>
                    <a:pt x="26" y="152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63"/>
                  </a:lnTo>
                  <a:lnTo>
                    <a:pt x="23" y="170"/>
                  </a:lnTo>
                  <a:lnTo>
                    <a:pt x="23" y="174"/>
                  </a:lnTo>
                  <a:lnTo>
                    <a:pt x="34" y="178"/>
                  </a:lnTo>
                  <a:lnTo>
                    <a:pt x="45" y="207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6" y="204"/>
                  </a:lnTo>
                  <a:lnTo>
                    <a:pt x="56" y="200"/>
                  </a:lnTo>
                  <a:lnTo>
                    <a:pt x="63" y="193"/>
                  </a:lnTo>
                  <a:lnTo>
                    <a:pt x="67" y="193"/>
                  </a:lnTo>
                  <a:lnTo>
                    <a:pt x="71" y="196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82" y="193"/>
                  </a:lnTo>
                  <a:lnTo>
                    <a:pt x="89" y="193"/>
                  </a:lnTo>
                  <a:lnTo>
                    <a:pt x="93" y="193"/>
                  </a:lnTo>
                  <a:lnTo>
                    <a:pt x="93" y="196"/>
                  </a:lnTo>
                  <a:lnTo>
                    <a:pt x="97" y="204"/>
                  </a:lnTo>
                  <a:lnTo>
                    <a:pt x="97" y="204"/>
                  </a:lnTo>
                  <a:lnTo>
                    <a:pt x="97" y="204"/>
                  </a:lnTo>
                  <a:lnTo>
                    <a:pt x="97" y="200"/>
                  </a:lnTo>
                  <a:lnTo>
                    <a:pt x="100" y="200"/>
                  </a:lnTo>
                  <a:lnTo>
                    <a:pt x="100" y="196"/>
                  </a:lnTo>
                  <a:lnTo>
                    <a:pt x="104" y="193"/>
                  </a:lnTo>
                  <a:lnTo>
                    <a:pt x="111" y="193"/>
                  </a:lnTo>
                  <a:lnTo>
                    <a:pt x="119" y="193"/>
                  </a:lnTo>
                  <a:lnTo>
                    <a:pt x="123" y="196"/>
                  </a:lnTo>
                  <a:lnTo>
                    <a:pt x="126" y="189"/>
                  </a:lnTo>
                  <a:lnTo>
                    <a:pt x="130" y="182"/>
                  </a:lnTo>
                  <a:lnTo>
                    <a:pt x="130" y="178"/>
                  </a:lnTo>
                  <a:lnTo>
                    <a:pt x="130" y="174"/>
                  </a:lnTo>
                  <a:lnTo>
                    <a:pt x="126" y="170"/>
                  </a:lnTo>
                  <a:lnTo>
                    <a:pt x="134" y="163"/>
                  </a:lnTo>
                  <a:lnTo>
                    <a:pt x="134" y="159"/>
                  </a:lnTo>
                  <a:lnTo>
                    <a:pt x="134" y="156"/>
                  </a:lnTo>
                  <a:lnTo>
                    <a:pt x="137" y="156"/>
                  </a:lnTo>
                  <a:lnTo>
                    <a:pt x="160" y="148"/>
                  </a:lnTo>
                  <a:lnTo>
                    <a:pt x="178" y="148"/>
                  </a:lnTo>
                  <a:lnTo>
                    <a:pt x="189" y="156"/>
                  </a:lnTo>
                  <a:lnTo>
                    <a:pt x="193" y="156"/>
                  </a:lnTo>
                  <a:lnTo>
                    <a:pt x="197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3" name="Freeform 186"/>
            <p:cNvSpPr>
              <a:spLocks/>
            </p:cNvSpPr>
            <p:nvPr/>
          </p:nvSpPr>
          <p:spPr bwMode="auto">
            <a:xfrm>
              <a:off x="3002529" y="3558098"/>
              <a:ext cx="180128" cy="172409"/>
            </a:xfrm>
            <a:custGeom>
              <a:avLst/>
              <a:gdLst>
                <a:gd name="T0" fmla="*/ 3 w 140"/>
                <a:gd name="T1" fmla="*/ 41 h 134"/>
                <a:gd name="T2" fmla="*/ 7 w 140"/>
                <a:gd name="T3" fmla="*/ 30 h 134"/>
                <a:gd name="T4" fmla="*/ 3 w 140"/>
                <a:gd name="T5" fmla="*/ 22 h 134"/>
                <a:gd name="T6" fmla="*/ 11 w 140"/>
                <a:gd name="T7" fmla="*/ 11 h 134"/>
                <a:gd name="T8" fmla="*/ 14 w 140"/>
                <a:gd name="T9" fmla="*/ 8 h 134"/>
                <a:gd name="T10" fmla="*/ 55 w 140"/>
                <a:gd name="T11" fmla="*/ 0 h 134"/>
                <a:gd name="T12" fmla="*/ 70 w 140"/>
                <a:gd name="T13" fmla="*/ 8 h 134"/>
                <a:gd name="T14" fmla="*/ 74 w 140"/>
                <a:gd name="T15" fmla="*/ 15 h 134"/>
                <a:gd name="T16" fmla="*/ 77 w 140"/>
                <a:gd name="T17" fmla="*/ 22 h 134"/>
                <a:gd name="T18" fmla="*/ 77 w 140"/>
                <a:gd name="T19" fmla="*/ 37 h 134"/>
                <a:gd name="T20" fmla="*/ 77 w 140"/>
                <a:gd name="T21" fmla="*/ 41 h 134"/>
                <a:gd name="T22" fmla="*/ 85 w 140"/>
                <a:gd name="T23" fmla="*/ 45 h 134"/>
                <a:gd name="T24" fmla="*/ 96 w 140"/>
                <a:gd name="T25" fmla="*/ 45 h 134"/>
                <a:gd name="T26" fmla="*/ 107 w 140"/>
                <a:gd name="T27" fmla="*/ 45 h 134"/>
                <a:gd name="T28" fmla="*/ 114 w 140"/>
                <a:gd name="T29" fmla="*/ 48 h 134"/>
                <a:gd name="T30" fmla="*/ 122 w 140"/>
                <a:gd name="T31" fmla="*/ 67 h 134"/>
                <a:gd name="T32" fmla="*/ 125 w 140"/>
                <a:gd name="T33" fmla="*/ 74 h 134"/>
                <a:gd name="T34" fmla="*/ 137 w 140"/>
                <a:gd name="T35" fmla="*/ 71 h 134"/>
                <a:gd name="T36" fmla="*/ 140 w 140"/>
                <a:gd name="T37" fmla="*/ 74 h 134"/>
                <a:gd name="T38" fmla="*/ 140 w 140"/>
                <a:gd name="T39" fmla="*/ 93 h 134"/>
                <a:gd name="T40" fmla="*/ 137 w 140"/>
                <a:gd name="T41" fmla="*/ 93 h 134"/>
                <a:gd name="T42" fmla="*/ 137 w 140"/>
                <a:gd name="T43" fmla="*/ 97 h 134"/>
                <a:gd name="T44" fmla="*/ 137 w 140"/>
                <a:gd name="T45" fmla="*/ 100 h 134"/>
                <a:gd name="T46" fmla="*/ 137 w 140"/>
                <a:gd name="T47" fmla="*/ 104 h 134"/>
                <a:gd name="T48" fmla="*/ 133 w 140"/>
                <a:gd name="T49" fmla="*/ 111 h 134"/>
                <a:gd name="T50" fmla="*/ 129 w 140"/>
                <a:gd name="T51" fmla="*/ 119 h 134"/>
                <a:gd name="T52" fmla="*/ 122 w 140"/>
                <a:gd name="T53" fmla="*/ 126 h 134"/>
                <a:gd name="T54" fmla="*/ 114 w 140"/>
                <a:gd name="T55" fmla="*/ 130 h 134"/>
                <a:gd name="T56" fmla="*/ 111 w 140"/>
                <a:gd name="T57" fmla="*/ 134 h 134"/>
                <a:gd name="T58" fmla="*/ 107 w 140"/>
                <a:gd name="T59" fmla="*/ 134 h 134"/>
                <a:gd name="T60" fmla="*/ 96 w 140"/>
                <a:gd name="T61" fmla="*/ 130 h 134"/>
                <a:gd name="T62" fmla="*/ 74 w 140"/>
                <a:gd name="T63" fmla="*/ 130 h 134"/>
                <a:gd name="T64" fmla="*/ 74 w 140"/>
                <a:gd name="T65" fmla="*/ 126 h 134"/>
                <a:gd name="T66" fmla="*/ 81 w 140"/>
                <a:gd name="T67" fmla="*/ 115 h 134"/>
                <a:gd name="T68" fmla="*/ 81 w 140"/>
                <a:gd name="T69" fmla="*/ 111 h 134"/>
                <a:gd name="T70" fmla="*/ 85 w 140"/>
                <a:gd name="T71" fmla="*/ 104 h 134"/>
                <a:gd name="T72" fmla="*/ 85 w 140"/>
                <a:gd name="T73" fmla="*/ 97 h 134"/>
                <a:gd name="T74" fmla="*/ 77 w 140"/>
                <a:gd name="T75" fmla="*/ 89 h 134"/>
                <a:gd name="T76" fmla="*/ 59 w 140"/>
                <a:gd name="T77" fmla="*/ 85 h 134"/>
                <a:gd name="T78" fmla="*/ 48 w 140"/>
                <a:gd name="T79" fmla="*/ 82 h 134"/>
                <a:gd name="T80" fmla="*/ 33 w 140"/>
                <a:gd name="T81" fmla="*/ 74 h 134"/>
                <a:gd name="T82" fmla="*/ 25 w 140"/>
                <a:gd name="T83" fmla="*/ 67 h 134"/>
                <a:gd name="T84" fmla="*/ 11 w 140"/>
                <a:gd name="T85" fmla="*/ 59 h 134"/>
                <a:gd name="T86" fmla="*/ 3 w 140"/>
                <a:gd name="T87" fmla="*/ 52 h 134"/>
                <a:gd name="T88" fmla="*/ 0 w 140"/>
                <a:gd name="T89" fmla="*/ 4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134">
                  <a:moveTo>
                    <a:pt x="0" y="48"/>
                  </a:moveTo>
                  <a:lnTo>
                    <a:pt x="3" y="41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66" y="8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81" y="26"/>
                  </a:lnTo>
                  <a:lnTo>
                    <a:pt x="77" y="37"/>
                  </a:lnTo>
                  <a:lnTo>
                    <a:pt x="81" y="41"/>
                  </a:lnTo>
                  <a:lnTo>
                    <a:pt x="77" y="41"/>
                  </a:lnTo>
                  <a:lnTo>
                    <a:pt x="81" y="45"/>
                  </a:lnTo>
                  <a:lnTo>
                    <a:pt x="85" y="45"/>
                  </a:lnTo>
                  <a:lnTo>
                    <a:pt x="88" y="48"/>
                  </a:lnTo>
                  <a:lnTo>
                    <a:pt x="96" y="45"/>
                  </a:lnTo>
                  <a:lnTo>
                    <a:pt x="100" y="48"/>
                  </a:lnTo>
                  <a:lnTo>
                    <a:pt x="107" y="45"/>
                  </a:lnTo>
                  <a:lnTo>
                    <a:pt x="111" y="48"/>
                  </a:lnTo>
                  <a:lnTo>
                    <a:pt x="114" y="48"/>
                  </a:lnTo>
                  <a:lnTo>
                    <a:pt x="114" y="52"/>
                  </a:lnTo>
                  <a:lnTo>
                    <a:pt x="122" y="67"/>
                  </a:lnTo>
                  <a:lnTo>
                    <a:pt x="122" y="74"/>
                  </a:lnTo>
                  <a:lnTo>
                    <a:pt x="125" y="74"/>
                  </a:lnTo>
                  <a:lnTo>
                    <a:pt x="133" y="71"/>
                  </a:lnTo>
                  <a:lnTo>
                    <a:pt x="137" y="71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40" y="78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37" y="93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11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18" y="130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1" y="134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3" y="134"/>
                  </a:lnTo>
                  <a:lnTo>
                    <a:pt x="96" y="130"/>
                  </a:lnTo>
                  <a:lnTo>
                    <a:pt x="85" y="130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74" y="126"/>
                  </a:lnTo>
                  <a:lnTo>
                    <a:pt x="77" y="123"/>
                  </a:lnTo>
                  <a:lnTo>
                    <a:pt x="81" y="115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5" y="108"/>
                  </a:lnTo>
                  <a:lnTo>
                    <a:pt x="85" y="104"/>
                  </a:lnTo>
                  <a:lnTo>
                    <a:pt x="88" y="100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77" y="89"/>
                  </a:lnTo>
                  <a:lnTo>
                    <a:pt x="66" y="89"/>
                  </a:lnTo>
                  <a:lnTo>
                    <a:pt x="59" y="85"/>
                  </a:lnTo>
                  <a:lnTo>
                    <a:pt x="51" y="82"/>
                  </a:lnTo>
                  <a:lnTo>
                    <a:pt x="48" y="82"/>
                  </a:lnTo>
                  <a:lnTo>
                    <a:pt x="44" y="78"/>
                  </a:lnTo>
                  <a:lnTo>
                    <a:pt x="33" y="74"/>
                  </a:lnTo>
                  <a:lnTo>
                    <a:pt x="29" y="71"/>
                  </a:lnTo>
                  <a:lnTo>
                    <a:pt x="25" y="67"/>
                  </a:lnTo>
                  <a:lnTo>
                    <a:pt x="22" y="67"/>
                  </a:lnTo>
                  <a:lnTo>
                    <a:pt x="11" y="59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3111893" y="3781972"/>
              <a:ext cx="109364" cy="110650"/>
            </a:xfrm>
            <a:custGeom>
              <a:avLst/>
              <a:gdLst>
                <a:gd name="T0" fmla="*/ 11 w 85"/>
                <a:gd name="T1" fmla="*/ 0 h 86"/>
                <a:gd name="T2" fmla="*/ 22 w 85"/>
                <a:gd name="T3" fmla="*/ 0 h 86"/>
                <a:gd name="T4" fmla="*/ 29 w 85"/>
                <a:gd name="T5" fmla="*/ 8 h 86"/>
                <a:gd name="T6" fmla="*/ 37 w 85"/>
                <a:gd name="T7" fmla="*/ 12 h 86"/>
                <a:gd name="T8" fmla="*/ 40 w 85"/>
                <a:gd name="T9" fmla="*/ 19 h 86"/>
                <a:gd name="T10" fmla="*/ 44 w 85"/>
                <a:gd name="T11" fmla="*/ 15 h 86"/>
                <a:gd name="T12" fmla="*/ 55 w 85"/>
                <a:gd name="T13" fmla="*/ 23 h 86"/>
                <a:gd name="T14" fmla="*/ 63 w 85"/>
                <a:gd name="T15" fmla="*/ 26 h 86"/>
                <a:gd name="T16" fmla="*/ 66 w 85"/>
                <a:gd name="T17" fmla="*/ 30 h 86"/>
                <a:gd name="T18" fmla="*/ 74 w 85"/>
                <a:gd name="T19" fmla="*/ 38 h 86"/>
                <a:gd name="T20" fmla="*/ 81 w 85"/>
                <a:gd name="T21" fmla="*/ 45 h 86"/>
                <a:gd name="T22" fmla="*/ 77 w 85"/>
                <a:gd name="T23" fmla="*/ 52 h 86"/>
                <a:gd name="T24" fmla="*/ 81 w 85"/>
                <a:gd name="T25" fmla="*/ 60 h 86"/>
                <a:gd name="T26" fmla="*/ 85 w 85"/>
                <a:gd name="T27" fmla="*/ 64 h 86"/>
                <a:gd name="T28" fmla="*/ 85 w 85"/>
                <a:gd name="T29" fmla="*/ 64 h 86"/>
                <a:gd name="T30" fmla="*/ 81 w 85"/>
                <a:gd name="T31" fmla="*/ 71 h 86"/>
                <a:gd name="T32" fmla="*/ 77 w 85"/>
                <a:gd name="T33" fmla="*/ 75 h 86"/>
                <a:gd name="T34" fmla="*/ 74 w 85"/>
                <a:gd name="T35" fmla="*/ 78 h 86"/>
                <a:gd name="T36" fmla="*/ 66 w 85"/>
                <a:gd name="T37" fmla="*/ 82 h 86"/>
                <a:gd name="T38" fmla="*/ 63 w 85"/>
                <a:gd name="T39" fmla="*/ 82 h 86"/>
                <a:gd name="T40" fmla="*/ 63 w 85"/>
                <a:gd name="T41" fmla="*/ 86 h 86"/>
                <a:gd name="T42" fmla="*/ 55 w 85"/>
                <a:gd name="T43" fmla="*/ 86 h 86"/>
                <a:gd name="T44" fmla="*/ 52 w 85"/>
                <a:gd name="T45" fmla="*/ 86 h 86"/>
                <a:gd name="T46" fmla="*/ 44 w 85"/>
                <a:gd name="T47" fmla="*/ 86 h 86"/>
                <a:gd name="T48" fmla="*/ 37 w 85"/>
                <a:gd name="T49" fmla="*/ 86 h 86"/>
                <a:gd name="T50" fmla="*/ 37 w 85"/>
                <a:gd name="T51" fmla="*/ 82 h 86"/>
                <a:gd name="T52" fmla="*/ 33 w 85"/>
                <a:gd name="T53" fmla="*/ 82 h 86"/>
                <a:gd name="T54" fmla="*/ 29 w 85"/>
                <a:gd name="T55" fmla="*/ 78 h 86"/>
                <a:gd name="T56" fmla="*/ 18 w 85"/>
                <a:gd name="T57" fmla="*/ 78 h 86"/>
                <a:gd name="T58" fmla="*/ 11 w 85"/>
                <a:gd name="T59" fmla="*/ 75 h 86"/>
                <a:gd name="T60" fmla="*/ 3 w 85"/>
                <a:gd name="T61" fmla="*/ 67 h 86"/>
                <a:gd name="T62" fmla="*/ 0 w 85"/>
                <a:gd name="T63" fmla="*/ 56 h 86"/>
                <a:gd name="T64" fmla="*/ 3 w 85"/>
                <a:gd name="T65" fmla="*/ 56 h 86"/>
                <a:gd name="T66" fmla="*/ 3 w 85"/>
                <a:gd name="T67" fmla="*/ 52 h 86"/>
                <a:gd name="T68" fmla="*/ 3 w 85"/>
                <a:gd name="T69" fmla="*/ 41 h 86"/>
                <a:gd name="T70" fmla="*/ 3 w 85"/>
                <a:gd name="T71" fmla="*/ 34 h 86"/>
                <a:gd name="T72" fmla="*/ 3 w 85"/>
                <a:gd name="T73" fmla="*/ 26 h 86"/>
                <a:gd name="T74" fmla="*/ 7 w 85"/>
                <a:gd name="T75" fmla="*/ 19 h 86"/>
                <a:gd name="T76" fmla="*/ 7 w 85"/>
                <a:gd name="T77" fmla="*/ 15 h 86"/>
                <a:gd name="T78" fmla="*/ 7 w 85"/>
                <a:gd name="T79" fmla="*/ 8 h 86"/>
                <a:gd name="T80" fmla="*/ 11 w 85"/>
                <a:gd name="T8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86">
                  <a:moveTo>
                    <a:pt x="11" y="0"/>
                  </a:moveTo>
                  <a:lnTo>
                    <a:pt x="11" y="0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63" y="26"/>
                  </a:lnTo>
                  <a:lnTo>
                    <a:pt x="63" y="30"/>
                  </a:lnTo>
                  <a:lnTo>
                    <a:pt x="66" y="30"/>
                  </a:lnTo>
                  <a:lnTo>
                    <a:pt x="70" y="34"/>
                  </a:lnTo>
                  <a:lnTo>
                    <a:pt x="74" y="38"/>
                  </a:lnTo>
                  <a:lnTo>
                    <a:pt x="77" y="41"/>
                  </a:lnTo>
                  <a:lnTo>
                    <a:pt x="81" y="45"/>
                  </a:lnTo>
                  <a:lnTo>
                    <a:pt x="81" y="49"/>
                  </a:lnTo>
                  <a:lnTo>
                    <a:pt x="77" y="52"/>
                  </a:lnTo>
                  <a:lnTo>
                    <a:pt x="81" y="56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1" y="67"/>
                  </a:lnTo>
                  <a:lnTo>
                    <a:pt x="81" y="71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4" y="78"/>
                  </a:lnTo>
                  <a:lnTo>
                    <a:pt x="70" y="82"/>
                  </a:lnTo>
                  <a:lnTo>
                    <a:pt x="66" y="82"/>
                  </a:lnTo>
                  <a:lnTo>
                    <a:pt x="63" y="82"/>
                  </a:lnTo>
                  <a:lnTo>
                    <a:pt x="63" y="8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59" y="8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2" y="86"/>
                  </a:lnTo>
                  <a:lnTo>
                    <a:pt x="48" y="82"/>
                  </a:lnTo>
                  <a:lnTo>
                    <a:pt x="44" y="86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29" y="78"/>
                  </a:lnTo>
                  <a:lnTo>
                    <a:pt x="26" y="78"/>
                  </a:lnTo>
                  <a:lnTo>
                    <a:pt x="18" y="78"/>
                  </a:lnTo>
                  <a:lnTo>
                    <a:pt x="15" y="78"/>
                  </a:lnTo>
                  <a:lnTo>
                    <a:pt x="11" y="75"/>
                  </a:lnTo>
                  <a:lnTo>
                    <a:pt x="7" y="75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3" y="56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4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3" y="8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5" name="Freeform 188"/>
            <p:cNvSpPr>
              <a:spLocks noEditPoints="1"/>
            </p:cNvSpPr>
            <p:nvPr/>
          </p:nvSpPr>
          <p:spPr bwMode="auto">
            <a:xfrm>
              <a:off x="2858428" y="3615997"/>
              <a:ext cx="338384" cy="791278"/>
            </a:xfrm>
            <a:custGeom>
              <a:avLst/>
              <a:gdLst>
                <a:gd name="T0" fmla="*/ 67 w 263"/>
                <a:gd name="T1" fmla="*/ 0 h 615"/>
                <a:gd name="T2" fmla="*/ 86 w 263"/>
                <a:gd name="T3" fmla="*/ 7 h 615"/>
                <a:gd name="T4" fmla="*/ 119 w 263"/>
                <a:gd name="T5" fmla="*/ 7 h 615"/>
                <a:gd name="T6" fmla="*/ 163 w 263"/>
                <a:gd name="T7" fmla="*/ 37 h 615"/>
                <a:gd name="T8" fmla="*/ 197 w 263"/>
                <a:gd name="T9" fmla="*/ 63 h 615"/>
                <a:gd name="T10" fmla="*/ 197 w 263"/>
                <a:gd name="T11" fmla="*/ 85 h 615"/>
                <a:gd name="T12" fmla="*/ 230 w 263"/>
                <a:gd name="T13" fmla="*/ 85 h 615"/>
                <a:gd name="T14" fmla="*/ 249 w 263"/>
                <a:gd name="T15" fmla="*/ 59 h 615"/>
                <a:gd name="T16" fmla="*/ 263 w 263"/>
                <a:gd name="T17" fmla="*/ 78 h 615"/>
                <a:gd name="T18" fmla="*/ 245 w 263"/>
                <a:gd name="T19" fmla="*/ 92 h 615"/>
                <a:gd name="T20" fmla="*/ 223 w 263"/>
                <a:gd name="T21" fmla="*/ 107 h 615"/>
                <a:gd name="T22" fmla="*/ 208 w 263"/>
                <a:gd name="T23" fmla="*/ 129 h 615"/>
                <a:gd name="T24" fmla="*/ 200 w 263"/>
                <a:gd name="T25" fmla="*/ 155 h 615"/>
                <a:gd name="T26" fmla="*/ 200 w 263"/>
                <a:gd name="T27" fmla="*/ 185 h 615"/>
                <a:gd name="T28" fmla="*/ 200 w 263"/>
                <a:gd name="T29" fmla="*/ 204 h 615"/>
                <a:gd name="T30" fmla="*/ 219 w 263"/>
                <a:gd name="T31" fmla="*/ 233 h 615"/>
                <a:gd name="T32" fmla="*/ 234 w 263"/>
                <a:gd name="T33" fmla="*/ 248 h 615"/>
                <a:gd name="T34" fmla="*/ 226 w 263"/>
                <a:gd name="T35" fmla="*/ 270 h 615"/>
                <a:gd name="T36" fmla="*/ 178 w 263"/>
                <a:gd name="T37" fmla="*/ 285 h 615"/>
                <a:gd name="T38" fmla="*/ 152 w 263"/>
                <a:gd name="T39" fmla="*/ 282 h 615"/>
                <a:gd name="T40" fmla="*/ 156 w 263"/>
                <a:gd name="T41" fmla="*/ 300 h 615"/>
                <a:gd name="T42" fmla="*/ 156 w 263"/>
                <a:gd name="T43" fmla="*/ 315 h 615"/>
                <a:gd name="T44" fmla="*/ 137 w 263"/>
                <a:gd name="T45" fmla="*/ 330 h 615"/>
                <a:gd name="T46" fmla="*/ 112 w 263"/>
                <a:gd name="T47" fmla="*/ 326 h 615"/>
                <a:gd name="T48" fmla="*/ 126 w 263"/>
                <a:gd name="T49" fmla="*/ 348 h 615"/>
                <a:gd name="T50" fmla="*/ 130 w 263"/>
                <a:gd name="T51" fmla="*/ 348 h 615"/>
                <a:gd name="T52" fmla="*/ 141 w 263"/>
                <a:gd name="T53" fmla="*/ 359 h 615"/>
                <a:gd name="T54" fmla="*/ 123 w 263"/>
                <a:gd name="T55" fmla="*/ 356 h 615"/>
                <a:gd name="T56" fmla="*/ 119 w 263"/>
                <a:gd name="T57" fmla="*/ 371 h 615"/>
                <a:gd name="T58" fmla="*/ 119 w 263"/>
                <a:gd name="T59" fmla="*/ 389 h 615"/>
                <a:gd name="T60" fmla="*/ 119 w 263"/>
                <a:gd name="T61" fmla="*/ 404 h 615"/>
                <a:gd name="T62" fmla="*/ 97 w 263"/>
                <a:gd name="T63" fmla="*/ 415 h 615"/>
                <a:gd name="T64" fmla="*/ 93 w 263"/>
                <a:gd name="T65" fmla="*/ 434 h 615"/>
                <a:gd name="T66" fmla="*/ 123 w 263"/>
                <a:gd name="T67" fmla="*/ 449 h 615"/>
                <a:gd name="T68" fmla="*/ 126 w 263"/>
                <a:gd name="T69" fmla="*/ 463 h 615"/>
                <a:gd name="T70" fmla="*/ 115 w 263"/>
                <a:gd name="T71" fmla="*/ 478 h 615"/>
                <a:gd name="T72" fmla="*/ 104 w 263"/>
                <a:gd name="T73" fmla="*/ 493 h 615"/>
                <a:gd name="T74" fmla="*/ 93 w 263"/>
                <a:gd name="T75" fmla="*/ 504 h 615"/>
                <a:gd name="T76" fmla="*/ 89 w 263"/>
                <a:gd name="T77" fmla="*/ 526 h 615"/>
                <a:gd name="T78" fmla="*/ 97 w 263"/>
                <a:gd name="T79" fmla="*/ 545 h 615"/>
                <a:gd name="T80" fmla="*/ 97 w 263"/>
                <a:gd name="T81" fmla="*/ 552 h 615"/>
                <a:gd name="T82" fmla="*/ 45 w 263"/>
                <a:gd name="T83" fmla="*/ 538 h 615"/>
                <a:gd name="T84" fmla="*/ 19 w 263"/>
                <a:gd name="T85" fmla="*/ 515 h 615"/>
                <a:gd name="T86" fmla="*/ 30 w 263"/>
                <a:gd name="T87" fmla="*/ 460 h 615"/>
                <a:gd name="T88" fmla="*/ 26 w 263"/>
                <a:gd name="T89" fmla="*/ 423 h 615"/>
                <a:gd name="T90" fmla="*/ 15 w 263"/>
                <a:gd name="T91" fmla="*/ 400 h 615"/>
                <a:gd name="T92" fmla="*/ 15 w 263"/>
                <a:gd name="T93" fmla="*/ 382 h 615"/>
                <a:gd name="T94" fmla="*/ 12 w 263"/>
                <a:gd name="T95" fmla="*/ 345 h 615"/>
                <a:gd name="T96" fmla="*/ 12 w 263"/>
                <a:gd name="T97" fmla="*/ 293 h 615"/>
                <a:gd name="T98" fmla="*/ 15 w 263"/>
                <a:gd name="T99" fmla="*/ 241 h 615"/>
                <a:gd name="T100" fmla="*/ 19 w 263"/>
                <a:gd name="T101" fmla="*/ 204 h 615"/>
                <a:gd name="T102" fmla="*/ 0 w 263"/>
                <a:gd name="T103" fmla="*/ 155 h 615"/>
                <a:gd name="T104" fmla="*/ 8 w 263"/>
                <a:gd name="T105" fmla="*/ 115 h 615"/>
                <a:gd name="T106" fmla="*/ 26 w 263"/>
                <a:gd name="T107" fmla="*/ 78 h 615"/>
                <a:gd name="T108" fmla="*/ 23 w 263"/>
                <a:gd name="T109" fmla="*/ 52 h 615"/>
                <a:gd name="T110" fmla="*/ 178 w 263"/>
                <a:gd name="T111" fmla="*/ 608 h 615"/>
                <a:gd name="T112" fmla="*/ 178 w 263"/>
                <a:gd name="T113" fmla="*/ 608 h 615"/>
                <a:gd name="T114" fmla="*/ 108 w 263"/>
                <a:gd name="T115" fmla="*/ 575 h 615"/>
                <a:gd name="T116" fmla="*/ 119 w 263"/>
                <a:gd name="T117" fmla="*/ 586 h 615"/>
                <a:gd name="T118" fmla="*/ 156 w 263"/>
                <a:gd name="T119" fmla="*/ 604 h 615"/>
                <a:gd name="T120" fmla="*/ 156 w 263"/>
                <a:gd name="T121" fmla="*/ 612 h 615"/>
                <a:gd name="T122" fmla="*/ 119 w 263"/>
                <a:gd name="T123" fmla="*/ 612 h 615"/>
                <a:gd name="T124" fmla="*/ 123 w 263"/>
                <a:gd name="T125" fmla="*/ 60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615">
                  <a:moveTo>
                    <a:pt x="41" y="14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3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7"/>
                  </a:lnTo>
                  <a:lnTo>
                    <a:pt x="89" y="7"/>
                  </a:lnTo>
                  <a:lnTo>
                    <a:pt x="89" y="3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2" y="3"/>
                  </a:lnTo>
                  <a:lnTo>
                    <a:pt x="115" y="7"/>
                  </a:lnTo>
                  <a:lnTo>
                    <a:pt x="119" y="7"/>
                  </a:lnTo>
                  <a:lnTo>
                    <a:pt x="123" y="14"/>
                  </a:lnTo>
                  <a:lnTo>
                    <a:pt x="134" y="22"/>
                  </a:lnTo>
                  <a:lnTo>
                    <a:pt x="137" y="22"/>
                  </a:lnTo>
                  <a:lnTo>
                    <a:pt x="141" y="26"/>
                  </a:lnTo>
                  <a:lnTo>
                    <a:pt x="145" y="29"/>
                  </a:lnTo>
                  <a:lnTo>
                    <a:pt x="156" y="33"/>
                  </a:lnTo>
                  <a:lnTo>
                    <a:pt x="160" y="37"/>
                  </a:lnTo>
                  <a:lnTo>
                    <a:pt x="163" y="37"/>
                  </a:lnTo>
                  <a:lnTo>
                    <a:pt x="171" y="40"/>
                  </a:lnTo>
                  <a:lnTo>
                    <a:pt x="178" y="44"/>
                  </a:lnTo>
                  <a:lnTo>
                    <a:pt x="189" y="44"/>
                  </a:lnTo>
                  <a:lnTo>
                    <a:pt x="193" y="52"/>
                  </a:lnTo>
                  <a:lnTo>
                    <a:pt x="197" y="52"/>
                  </a:lnTo>
                  <a:lnTo>
                    <a:pt x="200" y="55"/>
                  </a:lnTo>
                  <a:lnTo>
                    <a:pt x="197" y="59"/>
                  </a:lnTo>
                  <a:lnTo>
                    <a:pt x="197" y="63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93" y="70"/>
                  </a:lnTo>
                  <a:lnTo>
                    <a:pt x="189" y="78"/>
                  </a:lnTo>
                  <a:lnTo>
                    <a:pt x="186" y="81"/>
                  </a:lnTo>
                  <a:lnTo>
                    <a:pt x="182" y="85"/>
                  </a:lnTo>
                  <a:lnTo>
                    <a:pt x="186" y="85"/>
                  </a:lnTo>
                  <a:lnTo>
                    <a:pt x="197" y="85"/>
                  </a:lnTo>
                  <a:lnTo>
                    <a:pt x="208" y="85"/>
                  </a:lnTo>
                  <a:lnTo>
                    <a:pt x="215" y="89"/>
                  </a:lnTo>
                  <a:lnTo>
                    <a:pt x="219" y="89"/>
                  </a:lnTo>
                  <a:lnTo>
                    <a:pt x="219" y="89"/>
                  </a:lnTo>
                  <a:lnTo>
                    <a:pt x="223" y="89"/>
                  </a:lnTo>
                  <a:lnTo>
                    <a:pt x="226" y="85"/>
                  </a:lnTo>
                  <a:lnTo>
                    <a:pt x="226" y="85"/>
                  </a:lnTo>
                  <a:lnTo>
                    <a:pt x="230" y="85"/>
                  </a:lnTo>
                  <a:lnTo>
                    <a:pt x="234" y="81"/>
                  </a:lnTo>
                  <a:lnTo>
                    <a:pt x="234" y="78"/>
                  </a:lnTo>
                  <a:lnTo>
                    <a:pt x="241" y="74"/>
                  </a:lnTo>
                  <a:lnTo>
                    <a:pt x="245" y="70"/>
                  </a:lnTo>
                  <a:lnTo>
                    <a:pt x="245" y="66"/>
                  </a:lnTo>
                  <a:lnTo>
                    <a:pt x="249" y="66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5"/>
                  </a:lnTo>
                  <a:lnTo>
                    <a:pt x="252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3" y="63"/>
                  </a:lnTo>
                  <a:lnTo>
                    <a:pt x="263" y="66"/>
                  </a:lnTo>
                  <a:lnTo>
                    <a:pt x="263" y="74"/>
                  </a:lnTo>
                  <a:lnTo>
                    <a:pt x="263" y="78"/>
                  </a:lnTo>
                  <a:lnTo>
                    <a:pt x="263" y="81"/>
                  </a:lnTo>
                  <a:lnTo>
                    <a:pt x="260" y="81"/>
                  </a:lnTo>
                  <a:lnTo>
                    <a:pt x="256" y="81"/>
                  </a:lnTo>
                  <a:lnTo>
                    <a:pt x="256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45" y="89"/>
                  </a:lnTo>
                  <a:lnTo>
                    <a:pt x="245" y="92"/>
                  </a:lnTo>
                  <a:lnTo>
                    <a:pt x="241" y="9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100"/>
                  </a:lnTo>
                  <a:lnTo>
                    <a:pt x="230" y="100"/>
                  </a:lnTo>
                  <a:lnTo>
                    <a:pt x="230" y="100"/>
                  </a:lnTo>
                  <a:lnTo>
                    <a:pt x="223" y="107"/>
                  </a:lnTo>
                  <a:lnTo>
                    <a:pt x="223" y="107"/>
                  </a:lnTo>
                  <a:lnTo>
                    <a:pt x="223" y="111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8"/>
                  </a:lnTo>
                  <a:lnTo>
                    <a:pt x="212" y="122"/>
                  </a:lnTo>
                  <a:lnTo>
                    <a:pt x="212" y="126"/>
                  </a:lnTo>
                  <a:lnTo>
                    <a:pt x="212" y="129"/>
                  </a:lnTo>
                  <a:lnTo>
                    <a:pt x="208" y="129"/>
                  </a:lnTo>
                  <a:lnTo>
                    <a:pt x="208" y="133"/>
                  </a:lnTo>
                  <a:lnTo>
                    <a:pt x="204" y="137"/>
                  </a:lnTo>
                  <a:lnTo>
                    <a:pt x="200" y="137"/>
                  </a:lnTo>
                  <a:lnTo>
                    <a:pt x="204" y="144"/>
                  </a:lnTo>
                  <a:lnTo>
                    <a:pt x="200" y="144"/>
                  </a:lnTo>
                  <a:lnTo>
                    <a:pt x="204" y="148"/>
                  </a:lnTo>
                  <a:lnTo>
                    <a:pt x="204" y="155"/>
                  </a:lnTo>
                  <a:lnTo>
                    <a:pt x="200" y="155"/>
                  </a:lnTo>
                  <a:lnTo>
                    <a:pt x="200" y="159"/>
                  </a:lnTo>
                  <a:lnTo>
                    <a:pt x="200" y="163"/>
                  </a:lnTo>
                  <a:lnTo>
                    <a:pt x="200" y="167"/>
                  </a:lnTo>
                  <a:lnTo>
                    <a:pt x="200" y="170"/>
                  </a:lnTo>
                  <a:lnTo>
                    <a:pt x="200" y="174"/>
                  </a:lnTo>
                  <a:lnTo>
                    <a:pt x="200" y="181"/>
                  </a:lnTo>
                  <a:lnTo>
                    <a:pt x="200" y="181"/>
                  </a:lnTo>
                  <a:lnTo>
                    <a:pt x="200" y="185"/>
                  </a:lnTo>
                  <a:lnTo>
                    <a:pt x="197" y="185"/>
                  </a:lnTo>
                  <a:lnTo>
                    <a:pt x="197" y="185"/>
                  </a:lnTo>
                  <a:lnTo>
                    <a:pt x="197" y="185"/>
                  </a:lnTo>
                  <a:lnTo>
                    <a:pt x="197" y="193"/>
                  </a:lnTo>
                  <a:lnTo>
                    <a:pt x="197" y="196"/>
                  </a:lnTo>
                  <a:lnTo>
                    <a:pt x="197" y="200"/>
                  </a:lnTo>
                  <a:lnTo>
                    <a:pt x="200" y="200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0" y="207"/>
                  </a:lnTo>
                  <a:lnTo>
                    <a:pt x="208" y="211"/>
                  </a:lnTo>
                  <a:lnTo>
                    <a:pt x="215" y="215"/>
                  </a:lnTo>
                  <a:lnTo>
                    <a:pt x="223" y="219"/>
                  </a:lnTo>
                  <a:lnTo>
                    <a:pt x="226" y="222"/>
                  </a:lnTo>
                  <a:lnTo>
                    <a:pt x="226" y="226"/>
                  </a:lnTo>
                  <a:lnTo>
                    <a:pt x="219" y="233"/>
                  </a:lnTo>
                  <a:lnTo>
                    <a:pt x="219" y="233"/>
                  </a:lnTo>
                  <a:lnTo>
                    <a:pt x="223" y="241"/>
                  </a:lnTo>
                  <a:lnTo>
                    <a:pt x="226" y="241"/>
                  </a:lnTo>
                  <a:lnTo>
                    <a:pt x="230" y="241"/>
                  </a:lnTo>
                  <a:lnTo>
                    <a:pt x="234" y="241"/>
                  </a:lnTo>
                  <a:lnTo>
                    <a:pt x="234" y="241"/>
                  </a:lnTo>
                  <a:lnTo>
                    <a:pt x="234" y="241"/>
                  </a:lnTo>
                  <a:lnTo>
                    <a:pt x="234" y="248"/>
                  </a:lnTo>
                  <a:lnTo>
                    <a:pt x="234" y="252"/>
                  </a:lnTo>
                  <a:lnTo>
                    <a:pt x="230" y="256"/>
                  </a:lnTo>
                  <a:lnTo>
                    <a:pt x="230" y="259"/>
                  </a:lnTo>
                  <a:lnTo>
                    <a:pt x="226" y="263"/>
                  </a:lnTo>
                  <a:lnTo>
                    <a:pt x="226" y="259"/>
                  </a:lnTo>
                  <a:lnTo>
                    <a:pt x="226" y="263"/>
                  </a:lnTo>
                  <a:lnTo>
                    <a:pt x="226" y="267"/>
                  </a:lnTo>
                  <a:lnTo>
                    <a:pt x="226" y="270"/>
                  </a:lnTo>
                  <a:lnTo>
                    <a:pt x="223" y="274"/>
                  </a:lnTo>
                  <a:lnTo>
                    <a:pt x="215" y="278"/>
                  </a:lnTo>
                  <a:lnTo>
                    <a:pt x="208" y="282"/>
                  </a:lnTo>
                  <a:lnTo>
                    <a:pt x="208" y="278"/>
                  </a:lnTo>
                  <a:lnTo>
                    <a:pt x="208" y="282"/>
                  </a:lnTo>
                  <a:lnTo>
                    <a:pt x="197" y="285"/>
                  </a:lnTo>
                  <a:lnTo>
                    <a:pt x="186" y="285"/>
                  </a:lnTo>
                  <a:lnTo>
                    <a:pt x="178" y="285"/>
                  </a:lnTo>
                  <a:lnTo>
                    <a:pt x="175" y="285"/>
                  </a:lnTo>
                  <a:lnTo>
                    <a:pt x="167" y="289"/>
                  </a:lnTo>
                  <a:lnTo>
                    <a:pt x="163" y="289"/>
                  </a:lnTo>
                  <a:lnTo>
                    <a:pt x="160" y="285"/>
                  </a:lnTo>
                  <a:lnTo>
                    <a:pt x="156" y="285"/>
                  </a:lnTo>
                  <a:lnTo>
                    <a:pt x="152" y="285"/>
                  </a:lnTo>
                  <a:lnTo>
                    <a:pt x="152" y="282"/>
                  </a:lnTo>
                  <a:lnTo>
                    <a:pt x="152" y="282"/>
                  </a:lnTo>
                  <a:lnTo>
                    <a:pt x="152" y="285"/>
                  </a:lnTo>
                  <a:lnTo>
                    <a:pt x="152" y="285"/>
                  </a:lnTo>
                  <a:lnTo>
                    <a:pt x="152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56" y="296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2" y="304"/>
                  </a:lnTo>
                  <a:lnTo>
                    <a:pt x="152" y="308"/>
                  </a:lnTo>
                  <a:lnTo>
                    <a:pt x="152" y="308"/>
                  </a:lnTo>
                  <a:lnTo>
                    <a:pt x="152" y="311"/>
                  </a:lnTo>
                  <a:lnTo>
                    <a:pt x="152" y="315"/>
                  </a:lnTo>
                  <a:lnTo>
                    <a:pt x="156" y="315"/>
                  </a:lnTo>
                  <a:lnTo>
                    <a:pt x="156" y="319"/>
                  </a:lnTo>
                  <a:lnTo>
                    <a:pt x="156" y="319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2" y="326"/>
                  </a:lnTo>
                  <a:lnTo>
                    <a:pt x="152" y="326"/>
                  </a:lnTo>
                  <a:lnTo>
                    <a:pt x="145" y="330"/>
                  </a:lnTo>
                  <a:lnTo>
                    <a:pt x="137" y="330"/>
                  </a:lnTo>
                  <a:lnTo>
                    <a:pt x="130" y="330"/>
                  </a:lnTo>
                  <a:lnTo>
                    <a:pt x="126" y="326"/>
                  </a:lnTo>
                  <a:lnTo>
                    <a:pt x="119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2" y="326"/>
                  </a:lnTo>
                  <a:lnTo>
                    <a:pt x="112" y="330"/>
                  </a:lnTo>
                  <a:lnTo>
                    <a:pt x="115" y="334"/>
                  </a:lnTo>
                  <a:lnTo>
                    <a:pt x="115" y="337"/>
                  </a:lnTo>
                  <a:lnTo>
                    <a:pt x="115" y="345"/>
                  </a:lnTo>
                  <a:lnTo>
                    <a:pt x="115" y="348"/>
                  </a:lnTo>
                  <a:lnTo>
                    <a:pt x="119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52"/>
                  </a:lnTo>
                  <a:lnTo>
                    <a:pt x="123" y="352"/>
                  </a:lnTo>
                  <a:lnTo>
                    <a:pt x="126" y="352"/>
                  </a:lnTo>
                  <a:lnTo>
                    <a:pt x="130" y="352"/>
                  </a:lnTo>
                  <a:lnTo>
                    <a:pt x="130" y="352"/>
                  </a:lnTo>
                  <a:lnTo>
                    <a:pt x="130" y="348"/>
                  </a:lnTo>
                  <a:lnTo>
                    <a:pt x="126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4" y="345"/>
                  </a:lnTo>
                  <a:lnTo>
                    <a:pt x="137" y="345"/>
                  </a:lnTo>
                  <a:lnTo>
                    <a:pt x="141" y="348"/>
                  </a:lnTo>
                  <a:lnTo>
                    <a:pt x="137" y="352"/>
                  </a:lnTo>
                  <a:lnTo>
                    <a:pt x="137" y="352"/>
                  </a:lnTo>
                  <a:lnTo>
                    <a:pt x="141" y="356"/>
                  </a:lnTo>
                  <a:lnTo>
                    <a:pt x="141" y="359"/>
                  </a:lnTo>
                  <a:lnTo>
                    <a:pt x="141" y="359"/>
                  </a:lnTo>
                  <a:lnTo>
                    <a:pt x="134" y="363"/>
                  </a:lnTo>
                  <a:lnTo>
                    <a:pt x="130" y="36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26" y="356"/>
                  </a:lnTo>
                  <a:lnTo>
                    <a:pt x="123" y="356"/>
                  </a:lnTo>
                  <a:lnTo>
                    <a:pt x="119" y="359"/>
                  </a:lnTo>
                  <a:lnTo>
                    <a:pt x="119" y="359"/>
                  </a:lnTo>
                  <a:lnTo>
                    <a:pt x="119" y="363"/>
                  </a:lnTo>
                  <a:lnTo>
                    <a:pt x="123" y="363"/>
                  </a:lnTo>
                  <a:lnTo>
                    <a:pt x="130" y="363"/>
                  </a:lnTo>
                  <a:lnTo>
                    <a:pt x="130" y="367"/>
                  </a:lnTo>
                  <a:lnTo>
                    <a:pt x="126" y="371"/>
                  </a:lnTo>
                  <a:lnTo>
                    <a:pt x="119" y="371"/>
                  </a:lnTo>
                  <a:lnTo>
                    <a:pt x="119" y="374"/>
                  </a:lnTo>
                  <a:lnTo>
                    <a:pt x="119" y="374"/>
                  </a:lnTo>
                  <a:lnTo>
                    <a:pt x="119" y="378"/>
                  </a:lnTo>
                  <a:lnTo>
                    <a:pt x="115" y="378"/>
                  </a:lnTo>
                  <a:lnTo>
                    <a:pt x="115" y="382"/>
                  </a:lnTo>
                  <a:lnTo>
                    <a:pt x="119" y="385"/>
                  </a:lnTo>
                  <a:lnTo>
                    <a:pt x="119" y="385"/>
                  </a:lnTo>
                  <a:lnTo>
                    <a:pt x="119" y="389"/>
                  </a:lnTo>
                  <a:lnTo>
                    <a:pt x="123" y="393"/>
                  </a:lnTo>
                  <a:lnTo>
                    <a:pt x="123" y="393"/>
                  </a:lnTo>
                  <a:lnTo>
                    <a:pt x="119" y="397"/>
                  </a:lnTo>
                  <a:lnTo>
                    <a:pt x="119" y="397"/>
                  </a:lnTo>
                  <a:lnTo>
                    <a:pt x="115" y="400"/>
                  </a:lnTo>
                  <a:lnTo>
                    <a:pt x="115" y="400"/>
                  </a:lnTo>
                  <a:lnTo>
                    <a:pt x="115" y="404"/>
                  </a:lnTo>
                  <a:lnTo>
                    <a:pt x="119" y="404"/>
                  </a:lnTo>
                  <a:lnTo>
                    <a:pt x="119" y="404"/>
                  </a:lnTo>
                  <a:lnTo>
                    <a:pt x="119" y="408"/>
                  </a:lnTo>
                  <a:lnTo>
                    <a:pt x="115" y="408"/>
                  </a:lnTo>
                  <a:lnTo>
                    <a:pt x="112" y="408"/>
                  </a:lnTo>
                  <a:lnTo>
                    <a:pt x="108" y="408"/>
                  </a:lnTo>
                  <a:lnTo>
                    <a:pt x="104" y="411"/>
                  </a:lnTo>
                  <a:lnTo>
                    <a:pt x="100" y="411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9"/>
                  </a:lnTo>
                  <a:lnTo>
                    <a:pt x="93" y="419"/>
                  </a:lnTo>
                  <a:lnTo>
                    <a:pt x="89" y="423"/>
                  </a:lnTo>
                  <a:lnTo>
                    <a:pt x="89" y="426"/>
                  </a:lnTo>
                  <a:lnTo>
                    <a:pt x="89" y="426"/>
                  </a:lnTo>
                  <a:lnTo>
                    <a:pt x="89" y="430"/>
                  </a:lnTo>
                  <a:lnTo>
                    <a:pt x="93" y="434"/>
                  </a:lnTo>
                  <a:lnTo>
                    <a:pt x="97" y="437"/>
                  </a:lnTo>
                  <a:lnTo>
                    <a:pt x="100" y="437"/>
                  </a:lnTo>
                  <a:lnTo>
                    <a:pt x="104" y="441"/>
                  </a:lnTo>
                  <a:lnTo>
                    <a:pt x="112" y="449"/>
                  </a:lnTo>
                  <a:lnTo>
                    <a:pt x="115" y="449"/>
                  </a:lnTo>
                  <a:lnTo>
                    <a:pt x="119" y="449"/>
                  </a:lnTo>
                  <a:lnTo>
                    <a:pt x="119" y="445"/>
                  </a:lnTo>
                  <a:lnTo>
                    <a:pt x="123" y="449"/>
                  </a:lnTo>
                  <a:lnTo>
                    <a:pt x="123" y="449"/>
                  </a:lnTo>
                  <a:lnTo>
                    <a:pt x="123" y="449"/>
                  </a:lnTo>
                  <a:lnTo>
                    <a:pt x="123" y="452"/>
                  </a:lnTo>
                  <a:lnTo>
                    <a:pt x="123" y="456"/>
                  </a:lnTo>
                  <a:lnTo>
                    <a:pt x="123" y="456"/>
                  </a:lnTo>
                  <a:lnTo>
                    <a:pt x="123" y="460"/>
                  </a:lnTo>
                  <a:lnTo>
                    <a:pt x="123" y="460"/>
                  </a:lnTo>
                  <a:lnTo>
                    <a:pt x="126" y="463"/>
                  </a:lnTo>
                  <a:lnTo>
                    <a:pt x="123" y="463"/>
                  </a:lnTo>
                  <a:lnTo>
                    <a:pt x="123" y="467"/>
                  </a:lnTo>
                  <a:lnTo>
                    <a:pt x="126" y="467"/>
                  </a:lnTo>
                  <a:lnTo>
                    <a:pt x="123" y="471"/>
                  </a:lnTo>
                  <a:lnTo>
                    <a:pt x="119" y="471"/>
                  </a:lnTo>
                  <a:lnTo>
                    <a:pt x="119" y="474"/>
                  </a:lnTo>
                  <a:lnTo>
                    <a:pt x="119" y="474"/>
                  </a:lnTo>
                  <a:lnTo>
                    <a:pt x="115" y="478"/>
                  </a:lnTo>
                  <a:lnTo>
                    <a:pt x="115" y="478"/>
                  </a:lnTo>
                  <a:lnTo>
                    <a:pt x="112" y="482"/>
                  </a:lnTo>
                  <a:lnTo>
                    <a:pt x="108" y="482"/>
                  </a:lnTo>
                  <a:lnTo>
                    <a:pt x="108" y="486"/>
                  </a:lnTo>
                  <a:lnTo>
                    <a:pt x="104" y="489"/>
                  </a:lnTo>
                  <a:lnTo>
                    <a:pt x="100" y="493"/>
                  </a:lnTo>
                  <a:lnTo>
                    <a:pt x="100" y="493"/>
                  </a:lnTo>
                  <a:lnTo>
                    <a:pt x="104" y="493"/>
                  </a:lnTo>
                  <a:lnTo>
                    <a:pt x="104" y="493"/>
                  </a:lnTo>
                  <a:lnTo>
                    <a:pt x="108" y="497"/>
                  </a:lnTo>
                  <a:lnTo>
                    <a:pt x="104" y="500"/>
                  </a:lnTo>
                  <a:lnTo>
                    <a:pt x="104" y="504"/>
                  </a:lnTo>
                  <a:lnTo>
                    <a:pt x="100" y="508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3" y="504"/>
                  </a:lnTo>
                  <a:lnTo>
                    <a:pt x="93" y="504"/>
                  </a:lnTo>
                  <a:lnTo>
                    <a:pt x="93" y="508"/>
                  </a:lnTo>
                  <a:lnTo>
                    <a:pt x="93" y="508"/>
                  </a:lnTo>
                  <a:lnTo>
                    <a:pt x="93" y="512"/>
                  </a:lnTo>
                  <a:lnTo>
                    <a:pt x="93" y="512"/>
                  </a:lnTo>
                  <a:lnTo>
                    <a:pt x="89" y="515"/>
                  </a:lnTo>
                  <a:lnTo>
                    <a:pt x="86" y="519"/>
                  </a:lnTo>
                  <a:lnTo>
                    <a:pt x="89" y="526"/>
                  </a:lnTo>
                  <a:lnTo>
                    <a:pt x="89" y="530"/>
                  </a:lnTo>
                  <a:lnTo>
                    <a:pt x="93" y="538"/>
                  </a:lnTo>
                  <a:lnTo>
                    <a:pt x="93" y="538"/>
                  </a:lnTo>
                  <a:lnTo>
                    <a:pt x="93" y="538"/>
                  </a:lnTo>
                  <a:lnTo>
                    <a:pt x="93" y="541"/>
                  </a:lnTo>
                  <a:lnTo>
                    <a:pt x="93" y="541"/>
                  </a:lnTo>
                  <a:lnTo>
                    <a:pt x="93" y="545"/>
                  </a:lnTo>
                  <a:lnTo>
                    <a:pt x="97" y="545"/>
                  </a:lnTo>
                  <a:lnTo>
                    <a:pt x="97" y="545"/>
                  </a:lnTo>
                  <a:lnTo>
                    <a:pt x="100" y="549"/>
                  </a:lnTo>
                  <a:lnTo>
                    <a:pt x="104" y="552"/>
                  </a:lnTo>
                  <a:lnTo>
                    <a:pt x="108" y="552"/>
                  </a:lnTo>
                  <a:lnTo>
                    <a:pt x="108" y="556"/>
                  </a:lnTo>
                  <a:lnTo>
                    <a:pt x="108" y="556"/>
                  </a:lnTo>
                  <a:lnTo>
                    <a:pt x="104" y="556"/>
                  </a:lnTo>
                  <a:lnTo>
                    <a:pt x="97" y="552"/>
                  </a:lnTo>
                  <a:lnTo>
                    <a:pt x="93" y="552"/>
                  </a:lnTo>
                  <a:lnTo>
                    <a:pt x="93" y="549"/>
                  </a:lnTo>
                  <a:lnTo>
                    <a:pt x="71" y="549"/>
                  </a:lnTo>
                  <a:lnTo>
                    <a:pt x="60" y="552"/>
                  </a:lnTo>
                  <a:lnTo>
                    <a:pt x="56" y="549"/>
                  </a:lnTo>
                  <a:lnTo>
                    <a:pt x="49" y="549"/>
                  </a:lnTo>
                  <a:lnTo>
                    <a:pt x="49" y="545"/>
                  </a:lnTo>
                  <a:lnTo>
                    <a:pt x="45" y="538"/>
                  </a:lnTo>
                  <a:lnTo>
                    <a:pt x="41" y="534"/>
                  </a:lnTo>
                  <a:lnTo>
                    <a:pt x="41" y="526"/>
                  </a:lnTo>
                  <a:lnTo>
                    <a:pt x="41" y="523"/>
                  </a:lnTo>
                  <a:lnTo>
                    <a:pt x="38" y="523"/>
                  </a:lnTo>
                  <a:lnTo>
                    <a:pt x="34" y="526"/>
                  </a:lnTo>
                  <a:lnTo>
                    <a:pt x="30" y="526"/>
                  </a:lnTo>
                  <a:lnTo>
                    <a:pt x="26" y="526"/>
                  </a:lnTo>
                  <a:lnTo>
                    <a:pt x="19" y="515"/>
                  </a:lnTo>
                  <a:lnTo>
                    <a:pt x="19" y="512"/>
                  </a:lnTo>
                  <a:lnTo>
                    <a:pt x="19" y="497"/>
                  </a:lnTo>
                  <a:lnTo>
                    <a:pt x="23" y="493"/>
                  </a:lnTo>
                  <a:lnTo>
                    <a:pt x="30" y="486"/>
                  </a:lnTo>
                  <a:lnTo>
                    <a:pt x="30" y="478"/>
                  </a:lnTo>
                  <a:lnTo>
                    <a:pt x="30" y="471"/>
                  </a:lnTo>
                  <a:lnTo>
                    <a:pt x="26" y="467"/>
                  </a:lnTo>
                  <a:lnTo>
                    <a:pt x="30" y="460"/>
                  </a:lnTo>
                  <a:lnTo>
                    <a:pt x="30" y="456"/>
                  </a:lnTo>
                  <a:lnTo>
                    <a:pt x="30" y="449"/>
                  </a:lnTo>
                  <a:lnTo>
                    <a:pt x="30" y="445"/>
                  </a:lnTo>
                  <a:lnTo>
                    <a:pt x="30" y="441"/>
                  </a:lnTo>
                  <a:lnTo>
                    <a:pt x="30" y="437"/>
                  </a:lnTo>
                  <a:lnTo>
                    <a:pt x="30" y="426"/>
                  </a:lnTo>
                  <a:lnTo>
                    <a:pt x="26" y="423"/>
                  </a:lnTo>
                  <a:lnTo>
                    <a:pt x="26" y="423"/>
                  </a:lnTo>
                  <a:lnTo>
                    <a:pt x="30" y="419"/>
                  </a:lnTo>
                  <a:lnTo>
                    <a:pt x="30" y="415"/>
                  </a:lnTo>
                  <a:lnTo>
                    <a:pt x="26" y="408"/>
                  </a:lnTo>
                  <a:lnTo>
                    <a:pt x="23" y="404"/>
                  </a:lnTo>
                  <a:lnTo>
                    <a:pt x="19" y="404"/>
                  </a:lnTo>
                  <a:lnTo>
                    <a:pt x="19" y="408"/>
                  </a:lnTo>
                  <a:lnTo>
                    <a:pt x="15" y="404"/>
                  </a:lnTo>
                  <a:lnTo>
                    <a:pt x="15" y="400"/>
                  </a:lnTo>
                  <a:lnTo>
                    <a:pt x="23" y="400"/>
                  </a:lnTo>
                  <a:lnTo>
                    <a:pt x="26" y="397"/>
                  </a:lnTo>
                  <a:lnTo>
                    <a:pt x="26" y="393"/>
                  </a:lnTo>
                  <a:lnTo>
                    <a:pt x="26" y="393"/>
                  </a:lnTo>
                  <a:lnTo>
                    <a:pt x="23" y="397"/>
                  </a:lnTo>
                  <a:lnTo>
                    <a:pt x="19" y="397"/>
                  </a:lnTo>
                  <a:lnTo>
                    <a:pt x="19" y="389"/>
                  </a:lnTo>
                  <a:lnTo>
                    <a:pt x="15" y="382"/>
                  </a:lnTo>
                  <a:lnTo>
                    <a:pt x="15" y="378"/>
                  </a:lnTo>
                  <a:lnTo>
                    <a:pt x="15" y="374"/>
                  </a:lnTo>
                  <a:lnTo>
                    <a:pt x="12" y="371"/>
                  </a:lnTo>
                  <a:lnTo>
                    <a:pt x="8" y="367"/>
                  </a:lnTo>
                  <a:lnTo>
                    <a:pt x="8" y="356"/>
                  </a:lnTo>
                  <a:lnTo>
                    <a:pt x="12" y="352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8" y="345"/>
                  </a:lnTo>
                  <a:lnTo>
                    <a:pt x="8" y="337"/>
                  </a:lnTo>
                  <a:lnTo>
                    <a:pt x="4" y="330"/>
                  </a:lnTo>
                  <a:lnTo>
                    <a:pt x="8" y="319"/>
                  </a:lnTo>
                  <a:lnTo>
                    <a:pt x="4" y="311"/>
                  </a:lnTo>
                  <a:lnTo>
                    <a:pt x="4" y="308"/>
                  </a:lnTo>
                  <a:lnTo>
                    <a:pt x="8" y="300"/>
                  </a:lnTo>
                  <a:lnTo>
                    <a:pt x="12" y="293"/>
                  </a:lnTo>
                  <a:lnTo>
                    <a:pt x="15" y="289"/>
                  </a:lnTo>
                  <a:lnTo>
                    <a:pt x="15" y="289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8" y="259"/>
                  </a:lnTo>
                  <a:lnTo>
                    <a:pt x="8" y="248"/>
                  </a:lnTo>
                  <a:lnTo>
                    <a:pt x="12" y="244"/>
                  </a:lnTo>
                  <a:lnTo>
                    <a:pt x="15" y="241"/>
                  </a:lnTo>
                  <a:lnTo>
                    <a:pt x="15" y="233"/>
                  </a:lnTo>
                  <a:lnTo>
                    <a:pt x="12" y="230"/>
                  </a:lnTo>
                  <a:lnTo>
                    <a:pt x="8" y="226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1"/>
                  </a:lnTo>
                  <a:lnTo>
                    <a:pt x="19" y="211"/>
                  </a:lnTo>
                  <a:lnTo>
                    <a:pt x="19" y="204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8" y="170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8" y="148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33"/>
                  </a:lnTo>
                  <a:lnTo>
                    <a:pt x="8" y="126"/>
                  </a:lnTo>
                  <a:lnTo>
                    <a:pt x="4" y="118"/>
                  </a:lnTo>
                  <a:lnTo>
                    <a:pt x="8" y="115"/>
                  </a:lnTo>
                  <a:lnTo>
                    <a:pt x="8" y="104"/>
                  </a:lnTo>
                  <a:lnTo>
                    <a:pt x="12" y="100"/>
                  </a:lnTo>
                  <a:lnTo>
                    <a:pt x="15" y="92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0"/>
                  </a:lnTo>
                  <a:lnTo>
                    <a:pt x="26" y="70"/>
                  </a:lnTo>
                  <a:lnTo>
                    <a:pt x="26" y="66"/>
                  </a:lnTo>
                  <a:lnTo>
                    <a:pt x="23" y="63"/>
                  </a:lnTo>
                  <a:lnTo>
                    <a:pt x="23" y="55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41" y="33"/>
                  </a:lnTo>
                  <a:lnTo>
                    <a:pt x="45" y="18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178" y="608"/>
                  </a:moveTo>
                  <a:lnTo>
                    <a:pt x="178" y="608"/>
                  </a:lnTo>
                  <a:lnTo>
                    <a:pt x="182" y="608"/>
                  </a:lnTo>
                  <a:lnTo>
                    <a:pt x="186" y="608"/>
                  </a:lnTo>
                  <a:lnTo>
                    <a:pt x="189" y="604"/>
                  </a:lnTo>
                  <a:lnTo>
                    <a:pt x="186" y="604"/>
                  </a:lnTo>
                  <a:lnTo>
                    <a:pt x="182" y="604"/>
                  </a:lnTo>
                  <a:lnTo>
                    <a:pt x="178" y="608"/>
                  </a:lnTo>
                  <a:lnTo>
                    <a:pt x="178" y="608"/>
                  </a:lnTo>
                  <a:lnTo>
                    <a:pt x="178" y="608"/>
                  </a:lnTo>
                  <a:close/>
                  <a:moveTo>
                    <a:pt x="104" y="560"/>
                  </a:moveTo>
                  <a:lnTo>
                    <a:pt x="104" y="560"/>
                  </a:lnTo>
                  <a:lnTo>
                    <a:pt x="108" y="564"/>
                  </a:lnTo>
                  <a:lnTo>
                    <a:pt x="112" y="567"/>
                  </a:lnTo>
                  <a:lnTo>
                    <a:pt x="112" y="575"/>
                  </a:lnTo>
                  <a:lnTo>
                    <a:pt x="112" y="575"/>
                  </a:lnTo>
                  <a:lnTo>
                    <a:pt x="108" y="575"/>
                  </a:lnTo>
                  <a:lnTo>
                    <a:pt x="108" y="578"/>
                  </a:lnTo>
                  <a:lnTo>
                    <a:pt x="104" y="560"/>
                  </a:lnTo>
                  <a:lnTo>
                    <a:pt x="104" y="560"/>
                  </a:lnTo>
                  <a:close/>
                  <a:moveTo>
                    <a:pt x="108" y="578"/>
                  </a:moveTo>
                  <a:lnTo>
                    <a:pt x="112" y="578"/>
                  </a:lnTo>
                  <a:lnTo>
                    <a:pt x="115" y="578"/>
                  </a:lnTo>
                  <a:lnTo>
                    <a:pt x="119" y="582"/>
                  </a:lnTo>
                  <a:lnTo>
                    <a:pt x="119" y="586"/>
                  </a:lnTo>
                  <a:lnTo>
                    <a:pt x="123" y="586"/>
                  </a:lnTo>
                  <a:lnTo>
                    <a:pt x="126" y="589"/>
                  </a:lnTo>
                  <a:lnTo>
                    <a:pt x="126" y="593"/>
                  </a:lnTo>
                  <a:lnTo>
                    <a:pt x="130" y="593"/>
                  </a:lnTo>
                  <a:lnTo>
                    <a:pt x="145" y="597"/>
                  </a:lnTo>
                  <a:lnTo>
                    <a:pt x="145" y="601"/>
                  </a:lnTo>
                  <a:lnTo>
                    <a:pt x="149" y="601"/>
                  </a:lnTo>
                  <a:lnTo>
                    <a:pt x="156" y="604"/>
                  </a:lnTo>
                  <a:lnTo>
                    <a:pt x="160" y="604"/>
                  </a:lnTo>
                  <a:lnTo>
                    <a:pt x="163" y="604"/>
                  </a:lnTo>
                  <a:lnTo>
                    <a:pt x="167" y="604"/>
                  </a:lnTo>
                  <a:lnTo>
                    <a:pt x="167" y="608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0" y="608"/>
                  </a:lnTo>
                  <a:lnTo>
                    <a:pt x="156" y="612"/>
                  </a:lnTo>
                  <a:lnTo>
                    <a:pt x="156" y="615"/>
                  </a:lnTo>
                  <a:lnTo>
                    <a:pt x="152" y="615"/>
                  </a:lnTo>
                  <a:lnTo>
                    <a:pt x="149" y="615"/>
                  </a:lnTo>
                  <a:lnTo>
                    <a:pt x="145" y="612"/>
                  </a:lnTo>
                  <a:lnTo>
                    <a:pt x="137" y="612"/>
                  </a:lnTo>
                  <a:lnTo>
                    <a:pt x="130" y="612"/>
                  </a:lnTo>
                  <a:lnTo>
                    <a:pt x="126" y="612"/>
                  </a:lnTo>
                  <a:lnTo>
                    <a:pt x="119" y="612"/>
                  </a:lnTo>
                  <a:lnTo>
                    <a:pt x="119" y="612"/>
                  </a:lnTo>
                  <a:lnTo>
                    <a:pt x="115" y="608"/>
                  </a:lnTo>
                  <a:lnTo>
                    <a:pt x="123" y="608"/>
                  </a:lnTo>
                  <a:lnTo>
                    <a:pt x="130" y="604"/>
                  </a:lnTo>
                  <a:lnTo>
                    <a:pt x="130" y="604"/>
                  </a:lnTo>
                  <a:lnTo>
                    <a:pt x="130" y="604"/>
                  </a:lnTo>
                  <a:lnTo>
                    <a:pt x="126" y="604"/>
                  </a:lnTo>
                  <a:lnTo>
                    <a:pt x="123" y="604"/>
                  </a:lnTo>
                  <a:lnTo>
                    <a:pt x="115" y="604"/>
                  </a:lnTo>
                  <a:lnTo>
                    <a:pt x="115" y="604"/>
                  </a:lnTo>
                  <a:lnTo>
                    <a:pt x="108" y="5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6" name="Freeform 189"/>
            <p:cNvSpPr>
              <a:spLocks noEditPoints="1"/>
            </p:cNvSpPr>
            <p:nvPr/>
          </p:nvSpPr>
          <p:spPr bwMode="auto">
            <a:xfrm>
              <a:off x="2810821" y="3524646"/>
              <a:ext cx="234167" cy="907075"/>
            </a:xfrm>
            <a:custGeom>
              <a:avLst/>
              <a:gdLst>
                <a:gd name="T0" fmla="*/ 33 w 49"/>
                <a:gd name="T1" fmla="*/ 183 h 190"/>
                <a:gd name="T2" fmla="*/ 33 w 49"/>
                <a:gd name="T3" fmla="*/ 185 h 190"/>
                <a:gd name="T4" fmla="*/ 40 w 49"/>
                <a:gd name="T5" fmla="*/ 185 h 190"/>
                <a:gd name="T6" fmla="*/ 33 w 49"/>
                <a:gd name="T7" fmla="*/ 177 h 190"/>
                <a:gd name="T8" fmla="*/ 39 w 49"/>
                <a:gd name="T9" fmla="*/ 175 h 190"/>
                <a:gd name="T10" fmla="*/ 15 w 49"/>
                <a:gd name="T11" fmla="*/ 157 h 190"/>
                <a:gd name="T12" fmla="*/ 15 w 49"/>
                <a:gd name="T13" fmla="*/ 129 h 190"/>
                <a:gd name="T14" fmla="*/ 11 w 49"/>
                <a:gd name="T15" fmla="*/ 108 h 190"/>
                <a:gd name="T16" fmla="*/ 15 w 49"/>
                <a:gd name="T17" fmla="*/ 74 h 190"/>
                <a:gd name="T18" fmla="*/ 16 w 49"/>
                <a:gd name="T19" fmla="*/ 42 h 190"/>
                <a:gd name="T20" fmla="*/ 16 w 49"/>
                <a:gd name="T21" fmla="*/ 15 h 190"/>
                <a:gd name="T22" fmla="*/ 7 w 49"/>
                <a:gd name="T23" fmla="*/ 3 h 190"/>
                <a:gd name="T24" fmla="*/ 5 w 49"/>
                <a:gd name="T25" fmla="*/ 25 h 190"/>
                <a:gd name="T26" fmla="*/ 5 w 49"/>
                <a:gd name="T27" fmla="*/ 47 h 190"/>
                <a:gd name="T28" fmla="*/ 6 w 49"/>
                <a:gd name="T29" fmla="*/ 67 h 190"/>
                <a:gd name="T30" fmla="*/ 4 w 49"/>
                <a:gd name="T31" fmla="*/ 82 h 190"/>
                <a:gd name="T32" fmla="*/ 2 w 49"/>
                <a:gd name="T33" fmla="*/ 94 h 190"/>
                <a:gd name="T34" fmla="*/ 3 w 49"/>
                <a:gd name="T35" fmla="*/ 109 h 190"/>
                <a:gd name="T36" fmla="*/ 10 w 49"/>
                <a:gd name="T37" fmla="*/ 116 h 190"/>
                <a:gd name="T38" fmla="*/ 9 w 49"/>
                <a:gd name="T39" fmla="*/ 125 h 190"/>
                <a:gd name="T40" fmla="*/ 9 w 49"/>
                <a:gd name="T41" fmla="*/ 138 h 190"/>
                <a:gd name="T42" fmla="*/ 3 w 49"/>
                <a:gd name="T43" fmla="*/ 135 h 190"/>
                <a:gd name="T44" fmla="*/ 6 w 49"/>
                <a:gd name="T45" fmla="*/ 139 h 190"/>
                <a:gd name="T46" fmla="*/ 10 w 49"/>
                <a:gd name="T47" fmla="*/ 144 h 190"/>
                <a:gd name="T48" fmla="*/ 10 w 49"/>
                <a:gd name="T49" fmla="*/ 150 h 190"/>
                <a:gd name="T50" fmla="*/ 11 w 49"/>
                <a:gd name="T51" fmla="*/ 157 h 190"/>
                <a:gd name="T52" fmla="*/ 15 w 49"/>
                <a:gd name="T53" fmla="*/ 165 h 190"/>
                <a:gd name="T54" fmla="*/ 20 w 49"/>
                <a:gd name="T55" fmla="*/ 167 h 190"/>
                <a:gd name="T56" fmla="*/ 21 w 49"/>
                <a:gd name="T57" fmla="*/ 170 h 190"/>
                <a:gd name="T58" fmla="*/ 19 w 49"/>
                <a:gd name="T59" fmla="*/ 172 h 190"/>
                <a:gd name="T60" fmla="*/ 23 w 49"/>
                <a:gd name="T61" fmla="*/ 171 h 190"/>
                <a:gd name="T62" fmla="*/ 21 w 49"/>
                <a:gd name="T63" fmla="*/ 175 h 190"/>
                <a:gd name="T64" fmla="*/ 28 w 49"/>
                <a:gd name="T65" fmla="*/ 173 h 190"/>
                <a:gd name="T66" fmla="*/ 29 w 49"/>
                <a:gd name="T67" fmla="*/ 179 h 190"/>
                <a:gd name="T68" fmla="*/ 38 w 49"/>
                <a:gd name="T69" fmla="*/ 169 h 190"/>
                <a:gd name="T70" fmla="*/ 3 w 49"/>
                <a:gd name="T71" fmla="*/ 117 h 190"/>
                <a:gd name="T72" fmla="*/ 8 w 49"/>
                <a:gd name="T73" fmla="*/ 115 h 190"/>
                <a:gd name="T74" fmla="*/ 7 w 49"/>
                <a:gd name="T75" fmla="*/ 124 h 190"/>
                <a:gd name="T76" fmla="*/ 3 w 49"/>
                <a:gd name="T77" fmla="*/ 128 h 190"/>
                <a:gd name="T78" fmla="*/ 4 w 49"/>
                <a:gd name="T79" fmla="*/ 128 h 190"/>
                <a:gd name="T80" fmla="*/ 9 w 49"/>
                <a:gd name="T81" fmla="*/ 126 h 190"/>
                <a:gd name="T82" fmla="*/ 5 w 49"/>
                <a:gd name="T83" fmla="*/ 130 h 190"/>
                <a:gd name="T84" fmla="*/ 7 w 49"/>
                <a:gd name="T85" fmla="*/ 148 h 190"/>
                <a:gd name="T86" fmla="*/ 6 w 49"/>
                <a:gd name="T87" fmla="*/ 148 h 190"/>
                <a:gd name="T88" fmla="*/ 5 w 49"/>
                <a:gd name="T89" fmla="*/ 152 h 190"/>
                <a:gd name="T90" fmla="*/ 6 w 49"/>
                <a:gd name="T91" fmla="*/ 154 h 190"/>
                <a:gd name="T92" fmla="*/ 9 w 49"/>
                <a:gd name="T93" fmla="*/ 156 h 190"/>
                <a:gd name="T94" fmla="*/ 10 w 49"/>
                <a:gd name="T95" fmla="*/ 162 h 190"/>
                <a:gd name="T96" fmla="*/ 10 w 49"/>
                <a:gd name="T97" fmla="*/ 161 h 190"/>
                <a:gd name="T98" fmla="*/ 11 w 49"/>
                <a:gd name="T99" fmla="*/ 167 h 190"/>
                <a:gd name="T100" fmla="*/ 14 w 49"/>
                <a:gd name="T101" fmla="*/ 169 h 190"/>
                <a:gd name="T102" fmla="*/ 15 w 49"/>
                <a:gd name="T103" fmla="*/ 169 h 190"/>
                <a:gd name="T104" fmla="*/ 17 w 49"/>
                <a:gd name="T105" fmla="*/ 172 h 190"/>
                <a:gd name="T106" fmla="*/ 21 w 49"/>
                <a:gd name="T107" fmla="*/ 177 h 190"/>
                <a:gd name="T108" fmla="*/ 22 w 49"/>
                <a:gd name="T109" fmla="*/ 180 h 190"/>
                <a:gd name="T110" fmla="*/ 26 w 49"/>
                <a:gd name="T111" fmla="*/ 180 h 190"/>
                <a:gd name="T112" fmla="*/ 27 w 49"/>
                <a:gd name="T113" fmla="*/ 181 h 190"/>
                <a:gd name="T114" fmla="*/ 31 w 49"/>
                <a:gd name="T115" fmla="*/ 179 h 190"/>
                <a:gd name="T116" fmla="*/ 48 w 49"/>
                <a:gd name="T117" fmla="*/ 188 h 190"/>
                <a:gd name="T118" fmla="*/ 45 w 49"/>
                <a:gd name="T119" fmla="*/ 186 h 190"/>
                <a:gd name="T120" fmla="*/ 41 w 49"/>
                <a:gd name="T121" fmla="*/ 18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190">
                  <a:moveTo>
                    <a:pt x="42" y="184"/>
                  </a:moveTo>
                  <a:cubicBezTo>
                    <a:pt x="41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2" y="184"/>
                    <a:pt x="42" y="184"/>
                    <a:pt x="42" y="184"/>
                  </a:cubicBezTo>
                  <a:close/>
                  <a:moveTo>
                    <a:pt x="41" y="182"/>
                  </a:moveTo>
                  <a:cubicBezTo>
                    <a:pt x="40" y="182"/>
                    <a:pt x="40" y="182"/>
                    <a:pt x="40" y="182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41" y="182"/>
                    <a:pt x="41" y="182"/>
                    <a:pt x="41" y="182"/>
                  </a:cubicBezTo>
                  <a:close/>
                  <a:moveTo>
                    <a:pt x="38" y="169"/>
                  </a:moveTo>
                  <a:cubicBezTo>
                    <a:pt x="36" y="168"/>
                    <a:pt x="36" y="168"/>
                    <a:pt x="36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8" y="169"/>
                    <a:pt x="38" y="169"/>
                    <a:pt x="38" y="169"/>
                  </a:cubicBezTo>
                  <a:close/>
                  <a:moveTo>
                    <a:pt x="46" y="190"/>
                  </a:move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6" y="190"/>
                    <a:pt x="46" y="190"/>
                  </a:cubicBezTo>
                  <a:close/>
                  <a:moveTo>
                    <a:pt x="6" y="117"/>
                  </a:moveTo>
                  <a:cubicBezTo>
                    <a:pt x="5" y="117"/>
                    <a:pt x="5" y="117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lose/>
                  <a:moveTo>
                    <a:pt x="7" y="115"/>
                  </a:moveTo>
                  <a:cubicBezTo>
                    <a:pt x="8" y="115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5"/>
                    <a:pt x="7" y="115"/>
                    <a:pt x="7" y="115"/>
                  </a:cubicBezTo>
                  <a:close/>
                  <a:moveTo>
                    <a:pt x="2" y="123"/>
                  </a:move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lose/>
                  <a:moveTo>
                    <a:pt x="8" y="124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lose/>
                  <a:moveTo>
                    <a:pt x="7" y="124"/>
                  </a:moveTo>
                  <a:cubicBezTo>
                    <a:pt x="7" y="124"/>
                    <a:pt x="7" y="124"/>
                    <a:pt x="7" y="124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7" y="124"/>
                    <a:pt x="7" y="124"/>
                    <a:pt x="7" y="124"/>
                  </a:cubicBezTo>
                  <a:close/>
                  <a:moveTo>
                    <a:pt x="5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3"/>
                    <a:pt x="5" y="123"/>
                    <a:pt x="5" y="123"/>
                  </a:cubicBezTo>
                  <a:close/>
                  <a:moveTo>
                    <a:pt x="5" y="125"/>
                  </a:move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lose/>
                  <a:moveTo>
                    <a:pt x="4" y="126"/>
                  </a:moveTo>
                  <a:cubicBezTo>
                    <a:pt x="4" y="125"/>
                    <a:pt x="4" y="125"/>
                    <a:pt x="4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6"/>
                    <a:pt x="4" y="126"/>
                    <a:pt x="4" y="126"/>
                  </a:cubicBezTo>
                  <a:close/>
                  <a:moveTo>
                    <a:pt x="3" y="127"/>
                  </a:move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7"/>
                    <a:pt x="3" y="127"/>
                    <a:pt x="3" y="127"/>
                  </a:cubicBezTo>
                  <a:close/>
                  <a:moveTo>
                    <a:pt x="7" y="127"/>
                  </a:move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7" y="127"/>
                    <a:pt x="7" y="127"/>
                  </a:cubicBezTo>
                  <a:close/>
                  <a:moveTo>
                    <a:pt x="6" y="127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lose/>
                  <a:moveTo>
                    <a:pt x="4" y="133"/>
                  </a:move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4" y="128"/>
                  </a:move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lose/>
                  <a:moveTo>
                    <a:pt x="2" y="129"/>
                  </a:moveTo>
                  <a:cubicBezTo>
                    <a:pt x="1" y="129"/>
                    <a:pt x="1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lose/>
                  <a:moveTo>
                    <a:pt x="5" y="132"/>
                  </a:moveTo>
                  <a:cubicBezTo>
                    <a:pt x="6" y="132"/>
                    <a:pt x="6" y="132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5" y="132"/>
                    <a:pt x="5" y="132"/>
                    <a:pt x="5" y="132"/>
                  </a:cubicBezTo>
                  <a:close/>
                  <a:moveTo>
                    <a:pt x="6" y="133"/>
                  </a:moveTo>
                  <a:cubicBezTo>
                    <a:pt x="7" y="133"/>
                    <a:pt x="7" y="133"/>
                    <a:pt x="7" y="133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6" y="133"/>
                    <a:pt x="6" y="133"/>
                    <a:pt x="6" y="133"/>
                  </a:cubicBezTo>
                  <a:close/>
                  <a:moveTo>
                    <a:pt x="8" y="126"/>
                  </a:moveTo>
                  <a:cubicBezTo>
                    <a:pt x="8" y="125"/>
                    <a:pt x="8" y="125"/>
                    <a:pt x="8" y="125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lose/>
                  <a:moveTo>
                    <a:pt x="9" y="126"/>
                  </a:moveTo>
                  <a:cubicBezTo>
                    <a:pt x="10" y="126"/>
                    <a:pt x="10" y="126"/>
                    <a:pt x="10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6"/>
                    <a:pt x="9" y="126"/>
                    <a:pt x="9" y="126"/>
                  </a:cubicBezTo>
                  <a:close/>
                  <a:moveTo>
                    <a:pt x="4" y="129"/>
                  </a:moveTo>
                  <a:cubicBezTo>
                    <a:pt x="5" y="128"/>
                    <a:pt x="5" y="128"/>
                    <a:pt x="5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29"/>
                    <a:pt x="4" y="129"/>
                    <a:pt x="4" y="129"/>
                  </a:cubicBezTo>
                  <a:close/>
                  <a:moveTo>
                    <a:pt x="5" y="130"/>
                  </a:moveTo>
                  <a:cubicBezTo>
                    <a:pt x="5" y="130"/>
                    <a:pt x="5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5" y="130"/>
                    <a:pt x="5" y="130"/>
                    <a:pt x="5" y="130"/>
                  </a:cubicBezTo>
                  <a:close/>
                  <a:moveTo>
                    <a:pt x="6" y="131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lose/>
                  <a:moveTo>
                    <a:pt x="5" y="133"/>
                  </a:moveTo>
                  <a:cubicBezTo>
                    <a:pt x="5" y="132"/>
                    <a:pt x="5" y="132"/>
                    <a:pt x="5" y="13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3"/>
                    <a:pt x="5" y="133"/>
                    <a:pt x="5" y="133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48"/>
                    <a:pt x="7" y="148"/>
                    <a:pt x="7" y="148"/>
                  </a:cubicBezTo>
                  <a:close/>
                  <a:moveTo>
                    <a:pt x="4" y="147"/>
                  </a:moveTo>
                  <a:cubicBezTo>
                    <a:pt x="4" y="146"/>
                    <a:pt x="4" y="146"/>
                    <a:pt x="4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47"/>
                    <a:pt x="4" y="147"/>
                    <a:pt x="4" y="147"/>
                  </a:cubicBezTo>
                  <a:close/>
                  <a:moveTo>
                    <a:pt x="4" y="148"/>
                  </a:moveTo>
                  <a:cubicBezTo>
                    <a:pt x="4" y="148"/>
                    <a:pt x="4" y="148"/>
                    <a:pt x="4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4" y="148"/>
                    <a:pt x="4" y="148"/>
                    <a:pt x="4" y="148"/>
                  </a:cubicBezTo>
                  <a:close/>
                  <a:moveTo>
                    <a:pt x="5" y="153"/>
                  </a:moveTo>
                  <a:cubicBezTo>
                    <a:pt x="5" y="153"/>
                    <a:pt x="5" y="153"/>
                    <a:pt x="5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3"/>
                    <a:pt x="5" y="153"/>
                    <a:pt x="5" y="153"/>
                  </a:cubicBezTo>
                  <a:close/>
                  <a:moveTo>
                    <a:pt x="7" y="156"/>
                  </a:move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6"/>
                    <a:pt x="7" y="156"/>
                    <a:pt x="7" y="156"/>
                  </a:cubicBezTo>
                  <a:close/>
                  <a:moveTo>
                    <a:pt x="9" y="156"/>
                  </a:moveTo>
                  <a:cubicBezTo>
                    <a:pt x="9" y="157"/>
                    <a:pt x="9" y="157"/>
                    <a:pt x="9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lose/>
                  <a:moveTo>
                    <a:pt x="8" y="160"/>
                  </a:moveTo>
                  <a:cubicBezTo>
                    <a:pt x="8" y="159"/>
                    <a:pt x="8" y="159"/>
                    <a:pt x="8" y="159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0"/>
                    <a:pt x="8" y="160"/>
                    <a:pt x="8" y="160"/>
                  </a:cubicBezTo>
                  <a:close/>
                  <a:moveTo>
                    <a:pt x="8" y="161"/>
                  </a:moveTo>
                  <a:cubicBezTo>
                    <a:pt x="8" y="160"/>
                    <a:pt x="8" y="160"/>
                    <a:pt x="8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lose/>
                  <a:moveTo>
                    <a:pt x="9" y="161"/>
                  </a:moveTo>
                  <a:cubicBezTo>
                    <a:pt x="10" y="161"/>
                    <a:pt x="10" y="161"/>
                    <a:pt x="10" y="161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9" y="161"/>
                  </a:cubicBezTo>
                  <a:close/>
                  <a:moveTo>
                    <a:pt x="10" y="160"/>
                  </a:move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0" y="160"/>
                    <a:pt x="10" y="160"/>
                    <a:pt x="10" y="160"/>
                  </a:cubicBezTo>
                  <a:close/>
                  <a:moveTo>
                    <a:pt x="10" y="161"/>
                  </a:moveTo>
                  <a:cubicBezTo>
                    <a:pt x="10" y="161"/>
                    <a:pt x="10" y="161"/>
                    <a:pt x="10" y="161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1"/>
                    <a:pt x="10" y="161"/>
                    <a:pt x="10" y="161"/>
                  </a:cubicBezTo>
                  <a:close/>
                  <a:moveTo>
                    <a:pt x="11" y="165"/>
                  </a:moveTo>
                  <a:cubicBezTo>
                    <a:pt x="10" y="166"/>
                    <a:pt x="10" y="166"/>
                    <a:pt x="10" y="166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1" y="165"/>
                    <a:pt x="11" y="165"/>
                    <a:pt x="11" y="165"/>
                  </a:cubicBezTo>
                  <a:close/>
                  <a:moveTo>
                    <a:pt x="12" y="169"/>
                  </a:moveTo>
                  <a:cubicBezTo>
                    <a:pt x="11" y="169"/>
                    <a:pt x="11" y="169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9"/>
                    <a:pt x="12" y="169"/>
                    <a:pt x="12" y="169"/>
                  </a:cubicBezTo>
                  <a:close/>
                  <a:moveTo>
                    <a:pt x="12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167"/>
                    <a:pt x="12" y="167"/>
                    <a:pt x="12" y="167"/>
                  </a:cubicBezTo>
                  <a:close/>
                  <a:moveTo>
                    <a:pt x="14" y="168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lose/>
                  <a:moveTo>
                    <a:pt x="13" y="171"/>
                  </a:moveTo>
                  <a:cubicBezTo>
                    <a:pt x="13" y="171"/>
                    <a:pt x="13" y="171"/>
                    <a:pt x="13" y="171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3" y="171"/>
                    <a:pt x="13" y="171"/>
                    <a:pt x="13" y="171"/>
                  </a:cubicBezTo>
                  <a:close/>
                  <a:moveTo>
                    <a:pt x="16" y="168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lose/>
                  <a:moveTo>
                    <a:pt x="16" y="170"/>
                  </a:move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lose/>
                  <a:moveTo>
                    <a:pt x="16" y="171"/>
                  </a:moveTo>
                  <a:cubicBezTo>
                    <a:pt x="15" y="170"/>
                    <a:pt x="15" y="170"/>
                    <a:pt x="15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6" y="171"/>
                    <a:pt x="16" y="171"/>
                    <a:pt x="16" y="171"/>
                  </a:cubicBezTo>
                  <a:close/>
                  <a:moveTo>
                    <a:pt x="17" y="173"/>
                  </a:moveTo>
                  <a:cubicBezTo>
                    <a:pt x="17" y="173"/>
                    <a:pt x="17" y="173"/>
                    <a:pt x="17" y="173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3"/>
                    <a:pt x="17" y="173"/>
                    <a:pt x="17" y="173"/>
                  </a:cubicBezTo>
                  <a:close/>
                  <a:moveTo>
                    <a:pt x="20" y="177"/>
                  </a:moveTo>
                  <a:cubicBezTo>
                    <a:pt x="19" y="177"/>
                    <a:pt x="19" y="177"/>
                    <a:pt x="19" y="177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17" y="177"/>
                  </a:moveTo>
                  <a:cubicBezTo>
                    <a:pt x="17" y="177"/>
                    <a:pt x="17" y="178"/>
                    <a:pt x="17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7" y="177"/>
                    <a:pt x="17" y="177"/>
                    <a:pt x="17" y="177"/>
                  </a:cubicBezTo>
                  <a:close/>
                  <a:moveTo>
                    <a:pt x="23" y="181"/>
                  </a:moveTo>
                  <a:cubicBezTo>
                    <a:pt x="23" y="181"/>
                    <a:pt x="23" y="181"/>
                    <a:pt x="23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lose/>
                  <a:moveTo>
                    <a:pt x="25" y="181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5" y="179"/>
                    <a:pt x="25" y="179"/>
                    <a:pt x="25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1"/>
                    <a:pt x="25" y="181"/>
                    <a:pt x="25" y="181"/>
                  </a:cubicBezTo>
                  <a:close/>
                  <a:moveTo>
                    <a:pt x="26" y="181"/>
                  </a:move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6" y="181"/>
                    <a:pt x="26" y="181"/>
                    <a:pt x="26" y="181"/>
                  </a:cubicBezTo>
                  <a:close/>
                  <a:moveTo>
                    <a:pt x="31" y="180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1" y="180"/>
                  </a:cubicBezTo>
                  <a:close/>
                  <a:moveTo>
                    <a:pt x="34" y="180"/>
                  </a:moveTo>
                  <a:cubicBezTo>
                    <a:pt x="33" y="180"/>
                    <a:pt x="33" y="180"/>
                    <a:pt x="33" y="180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4" y="180"/>
                    <a:pt x="34" y="180"/>
                    <a:pt x="34" y="180"/>
                  </a:cubicBezTo>
                  <a:close/>
                  <a:moveTo>
                    <a:pt x="30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6"/>
                    <a:pt x="30" y="186"/>
                    <a:pt x="30" y="186"/>
                  </a:cubicBezTo>
                  <a:close/>
                  <a:moveTo>
                    <a:pt x="31" y="185"/>
                  </a:moveTo>
                  <a:cubicBezTo>
                    <a:pt x="30" y="185"/>
                    <a:pt x="30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lose/>
                  <a:moveTo>
                    <a:pt x="48" y="190"/>
                  </a:move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8" y="190"/>
                    <a:pt x="48" y="190"/>
                    <a:pt x="48" y="190"/>
                  </a:cubicBezTo>
                  <a:close/>
                  <a:moveTo>
                    <a:pt x="37" y="186"/>
                  </a:moveTo>
                  <a:cubicBezTo>
                    <a:pt x="38" y="185"/>
                    <a:pt x="38" y="185"/>
                    <a:pt x="38" y="185"/>
                  </a:cubicBezTo>
                  <a:cubicBezTo>
                    <a:pt x="38" y="185"/>
                    <a:pt x="38" y="185"/>
                    <a:pt x="38" y="185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6"/>
                    <a:pt x="48" y="186"/>
                    <a:pt x="48" y="186"/>
                  </a:cubicBezTo>
                  <a:cubicBezTo>
                    <a:pt x="48" y="186"/>
                    <a:pt x="48" y="186"/>
                    <a:pt x="48" y="186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4" y="188"/>
                    <a:pt x="44" y="188"/>
                    <a:pt x="44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9" y="186"/>
                    <a:pt x="39" y="186"/>
                    <a:pt x="39" y="186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6"/>
                    <a:pt x="38" y="186"/>
                    <a:pt x="38" y="186"/>
                  </a:cubicBezTo>
                  <a:lnTo>
                    <a:pt x="37" y="1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3002529" y="2846591"/>
              <a:ext cx="1287" cy="514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3011537" y="2851738"/>
              <a:ext cx="14153" cy="14153"/>
            </a:xfrm>
            <a:custGeom>
              <a:avLst/>
              <a:gdLst>
                <a:gd name="T0" fmla="*/ 11 w 11"/>
                <a:gd name="T1" fmla="*/ 11 h 11"/>
                <a:gd name="T2" fmla="*/ 7 w 11"/>
                <a:gd name="T3" fmla="*/ 11 h 11"/>
                <a:gd name="T4" fmla="*/ 7 w 11"/>
                <a:gd name="T5" fmla="*/ 11 h 11"/>
                <a:gd name="T6" fmla="*/ 11 w 11"/>
                <a:gd name="T7" fmla="*/ 11 h 11"/>
                <a:gd name="T8" fmla="*/ 11 w 11"/>
                <a:gd name="T9" fmla="*/ 11 h 11"/>
                <a:gd name="T10" fmla="*/ 7 w 11"/>
                <a:gd name="T11" fmla="*/ 0 h 11"/>
                <a:gd name="T12" fmla="*/ 4 w 11"/>
                <a:gd name="T13" fmla="*/ 4 h 11"/>
                <a:gd name="T14" fmla="*/ 7 w 11"/>
                <a:gd name="T15" fmla="*/ 4 h 11"/>
                <a:gd name="T16" fmla="*/ 11 w 11"/>
                <a:gd name="T17" fmla="*/ 8 h 11"/>
                <a:gd name="T18" fmla="*/ 7 w 11"/>
                <a:gd name="T19" fmla="*/ 0 h 11"/>
                <a:gd name="T20" fmla="*/ 7 w 11"/>
                <a:gd name="T21" fmla="*/ 0 h 11"/>
                <a:gd name="T22" fmla="*/ 0 w 11"/>
                <a:gd name="T23" fmla="*/ 4 h 11"/>
                <a:gd name="T24" fmla="*/ 4 w 11"/>
                <a:gd name="T25" fmla="*/ 8 h 11"/>
                <a:gd name="T26" fmla="*/ 4 w 11"/>
                <a:gd name="T27" fmla="*/ 11 h 11"/>
                <a:gd name="T28" fmla="*/ 0 w 11"/>
                <a:gd name="T29" fmla="*/ 4 h 11"/>
                <a:gd name="T30" fmla="*/ 0 w 11"/>
                <a:gd name="T31" fmla="*/ 4 h 11"/>
                <a:gd name="T32" fmla="*/ 0 w 11"/>
                <a:gd name="T3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7" y="0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1" y="8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0" y="4"/>
                  </a:moveTo>
                  <a:lnTo>
                    <a:pt x="4" y="8"/>
                  </a:lnTo>
                  <a:lnTo>
                    <a:pt x="4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3016684" y="2871037"/>
              <a:ext cx="3860" cy="900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0" name="Freeform 193"/>
            <p:cNvSpPr>
              <a:spLocks noEditPoints="1"/>
            </p:cNvSpPr>
            <p:nvPr/>
          </p:nvSpPr>
          <p:spPr bwMode="auto">
            <a:xfrm>
              <a:off x="3016683" y="2885191"/>
              <a:ext cx="14153" cy="28306"/>
            </a:xfrm>
            <a:custGeom>
              <a:avLst/>
              <a:gdLst>
                <a:gd name="T0" fmla="*/ 7 w 11"/>
                <a:gd name="T1" fmla="*/ 15 h 22"/>
                <a:gd name="T2" fmla="*/ 3 w 11"/>
                <a:gd name="T3" fmla="*/ 19 h 22"/>
                <a:gd name="T4" fmla="*/ 3 w 11"/>
                <a:gd name="T5" fmla="*/ 22 h 22"/>
                <a:gd name="T6" fmla="*/ 7 w 11"/>
                <a:gd name="T7" fmla="*/ 22 h 22"/>
                <a:gd name="T8" fmla="*/ 11 w 11"/>
                <a:gd name="T9" fmla="*/ 19 h 22"/>
                <a:gd name="T10" fmla="*/ 7 w 11"/>
                <a:gd name="T11" fmla="*/ 15 h 22"/>
                <a:gd name="T12" fmla="*/ 7 w 11"/>
                <a:gd name="T13" fmla="*/ 15 h 22"/>
                <a:gd name="T14" fmla="*/ 0 w 11"/>
                <a:gd name="T15" fmla="*/ 0 h 22"/>
                <a:gd name="T16" fmla="*/ 7 w 11"/>
                <a:gd name="T17" fmla="*/ 4 h 22"/>
                <a:gd name="T18" fmla="*/ 11 w 11"/>
                <a:gd name="T19" fmla="*/ 8 h 22"/>
                <a:gd name="T20" fmla="*/ 11 w 11"/>
                <a:gd name="T21" fmla="*/ 11 h 22"/>
                <a:gd name="T22" fmla="*/ 7 w 11"/>
                <a:gd name="T23" fmla="*/ 8 h 22"/>
                <a:gd name="T24" fmla="*/ 3 w 11"/>
                <a:gd name="T25" fmla="*/ 8 h 22"/>
                <a:gd name="T26" fmla="*/ 3 w 11"/>
                <a:gd name="T27" fmla="*/ 8 h 22"/>
                <a:gd name="T28" fmla="*/ 0 w 11"/>
                <a:gd name="T29" fmla="*/ 4 h 22"/>
                <a:gd name="T30" fmla="*/ 0 w 11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22">
                  <a:moveTo>
                    <a:pt x="7" y="15"/>
                  </a:moveTo>
                  <a:lnTo>
                    <a:pt x="3" y="19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11" y="19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0" y="0"/>
                  </a:moveTo>
                  <a:lnTo>
                    <a:pt x="7" y="4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3053994" y="2918643"/>
              <a:ext cx="5147" cy="5147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3006390" y="2913497"/>
              <a:ext cx="14153" cy="29593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5 h 6"/>
                <a:gd name="T4" fmla="*/ 1 w 3"/>
                <a:gd name="T5" fmla="*/ 5 h 6"/>
                <a:gd name="T6" fmla="*/ 0 w 3"/>
                <a:gd name="T7" fmla="*/ 6 h 6"/>
                <a:gd name="T8" fmla="*/ 1 w 3"/>
                <a:gd name="T9" fmla="*/ 6 h 6"/>
                <a:gd name="T10" fmla="*/ 2 w 3"/>
                <a:gd name="T11" fmla="*/ 6 h 6"/>
                <a:gd name="T12" fmla="*/ 2 w 3"/>
                <a:gd name="T13" fmla="*/ 4 h 6"/>
                <a:gd name="T14" fmla="*/ 3 w 3"/>
                <a:gd name="T15" fmla="*/ 5 h 6"/>
                <a:gd name="T16" fmla="*/ 2 w 3"/>
                <a:gd name="T17" fmla="*/ 5 h 6"/>
                <a:gd name="T18" fmla="*/ 2 w 3"/>
                <a:gd name="T19" fmla="*/ 4 h 6"/>
                <a:gd name="T20" fmla="*/ 3 w 3"/>
                <a:gd name="T21" fmla="*/ 0 h 6"/>
                <a:gd name="T22" fmla="*/ 3 w 3"/>
                <a:gd name="T23" fmla="*/ 1 h 6"/>
                <a:gd name="T24" fmla="*/ 3 w 3"/>
                <a:gd name="T25" fmla="*/ 2 h 6"/>
                <a:gd name="T26" fmla="*/ 3 w 3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3002530" y="2961102"/>
              <a:ext cx="28306" cy="24446"/>
            </a:xfrm>
            <a:custGeom>
              <a:avLst/>
              <a:gdLst>
                <a:gd name="T0" fmla="*/ 18 w 22"/>
                <a:gd name="T1" fmla="*/ 0 h 19"/>
                <a:gd name="T2" fmla="*/ 22 w 22"/>
                <a:gd name="T3" fmla="*/ 0 h 19"/>
                <a:gd name="T4" fmla="*/ 22 w 22"/>
                <a:gd name="T5" fmla="*/ 0 h 19"/>
                <a:gd name="T6" fmla="*/ 18 w 22"/>
                <a:gd name="T7" fmla="*/ 0 h 19"/>
                <a:gd name="T8" fmla="*/ 18 w 22"/>
                <a:gd name="T9" fmla="*/ 0 h 19"/>
                <a:gd name="T10" fmla="*/ 18 w 22"/>
                <a:gd name="T11" fmla="*/ 4 h 19"/>
                <a:gd name="T12" fmla="*/ 11 w 22"/>
                <a:gd name="T13" fmla="*/ 4 h 19"/>
                <a:gd name="T14" fmla="*/ 11 w 22"/>
                <a:gd name="T15" fmla="*/ 4 h 19"/>
                <a:gd name="T16" fmla="*/ 7 w 22"/>
                <a:gd name="T17" fmla="*/ 4 h 19"/>
                <a:gd name="T18" fmla="*/ 3 w 22"/>
                <a:gd name="T19" fmla="*/ 8 h 19"/>
                <a:gd name="T20" fmla="*/ 7 w 22"/>
                <a:gd name="T21" fmla="*/ 8 h 19"/>
                <a:gd name="T22" fmla="*/ 7 w 22"/>
                <a:gd name="T23" fmla="*/ 12 h 19"/>
                <a:gd name="T24" fmla="*/ 3 w 22"/>
                <a:gd name="T25" fmla="*/ 15 h 19"/>
                <a:gd name="T26" fmla="*/ 0 w 22"/>
                <a:gd name="T27" fmla="*/ 15 h 19"/>
                <a:gd name="T28" fmla="*/ 7 w 22"/>
                <a:gd name="T29" fmla="*/ 19 h 19"/>
                <a:gd name="T30" fmla="*/ 14 w 22"/>
                <a:gd name="T31" fmla="*/ 15 h 19"/>
                <a:gd name="T32" fmla="*/ 18 w 22"/>
                <a:gd name="T33" fmla="*/ 15 h 19"/>
                <a:gd name="T34" fmla="*/ 18 w 22"/>
                <a:gd name="T35" fmla="*/ 12 h 19"/>
                <a:gd name="T36" fmla="*/ 14 w 22"/>
                <a:gd name="T37" fmla="*/ 8 h 19"/>
                <a:gd name="T38" fmla="*/ 18 w 22"/>
                <a:gd name="T39" fmla="*/ 4 h 19"/>
                <a:gd name="T40" fmla="*/ 18 w 22"/>
                <a:gd name="T4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9">
                  <a:moveTo>
                    <a:pt x="18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8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8"/>
                  </a:lnTo>
                  <a:lnTo>
                    <a:pt x="7" y="8"/>
                  </a:lnTo>
                  <a:lnTo>
                    <a:pt x="7" y="12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7" y="19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4" name="Rectangle 19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5" name="Rectangle 19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7" name="Rectangle 20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8" name="Rectangle 20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0" name="Rectangle 20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1" name="Rectangle 20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2" name="Rectangle 20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3" name="Rectangle 20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4" name="Rectangle 20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5" name="Rectangle 20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6" name="Rectangle 21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7" name="Rectangle 21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8" name="Rectangle 21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9" name="Rectangle 21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0" name="Rectangle 21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1" name="Rectangle 21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2" name="Rectangle 21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3" name="Rectangle 21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4" name="Rectangle 21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5" name="Rectangle 21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6" name="Rectangle 22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7" name="Rectangle 22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8" name="Rectangle 22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9" name="Rectangle 22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0" name="Rectangle 22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1" name="Rectangle 22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2" name="Rectangle 22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3" name="Rectangle 22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4" name="Rectangle 22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5" name="Rectangle 22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" name="Rectangle 23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" name="Rectangle 23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8" name="Rectangle 23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9" name="Rectangle 23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0" name="Rectangle 23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1" name="Rectangle 23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2" name="Rectangle 23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3" name="Rectangle 23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4" name="Rectangle 23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5" name="Rectangle 23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6" name="Rectangle 24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7" name="Rectangle 24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8" name="Rectangle 24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9" name="Rectangle 24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0" name="Rectangle 24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1" name="Rectangle 24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2" name="Rectangle 24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3" name="Rectangle 24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4" name="Rectangle 24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5" name="Rectangle 24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6" name="Rectangle 25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7" name="Rectangle 25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8" name="Rectangle 25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9" name="Rectangle 25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0" name="Rectangle 25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1" name="Rectangle 25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2" name="Rectangle 25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3" name="Rectangle 25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4" name="Rectangle 25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5" name="Rectangle 25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6" name="Rectangle 26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7" name="Rectangle 26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8" name="Freeform 168"/>
            <p:cNvSpPr>
              <a:spLocks noEditPoints="1"/>
            </p:cNvSpPr>
            <p:nvPr/>
          </p:nvSpPr>
          <p:spPr bwMode="auto">
            <a:xfrm>
              <a:off x="1786664" y="2036014"/>
              <a:ext cx="1196567" cy="639456"/>
            </a:xfrm>
            <a:custGeom>
              <a:avLst/>
              <a:gdLst>
                <a:gd name="T0" fmla="*/ 146 w 251"/>
                <a:gd name="T1" fmla="*/ 13 h 134"/>
                <a:gd name="T2" fmla="*/ 177 w 251"/>
                <a:gd name="T3" fmla="*/ 26 h 134"/>
                <a:gd name="T4" fmla="*/ 210 w 251"/>
                <a:gd name="T5" fmla="*/ 41 h 134"/>
                <a:gd name="T6" fmla="*/ 236 w 251"/>
                <a:gd name="T7" fmla="*/ 33 h 134"/>
                <a:gd name="T8" fmla="*/ 248 w 251"/>
                <a:gd name="T9" fmla="*/ 27 h 134"/>
                <a:gd name="T10" fmla="*/ 250 w 251"/>
                <a:gd name="T11" fmla="*/ 40 h 134"/>
                <a:gd name="T12" fmla="*/ 242 w 251"/>
                <a:gd name="T13" fmla="*/ 42 h 134"/>
                <a:gd name="T14" fmla="*/ 235 w 251"/>
                <a:gd name="T15" fmla="*/ 45 h 134"/>
                <a:gd name="T16" fmla="*/ 234 w 251"/>
                <a:gd name="T17" fmla="*/ 53 h 134"/>
                <a:gd name="T18" fmla="*/ 228 w 251"/>
                <a:gd name="T19" fmla="*/ 57 h 134"/>
                <a:gd name="T20" fmla="*/ 216 w 251"/>
                <a:gd name="T21" fmla="*/ 61 h 134"/>
                <a:gd name="T22" fmla="*/ 211 w 251"/>
                <a:gd name="T23" fmla="*/ 69 h 134"/>
                <a:gd name="T24" fmla="*/ 210 w 251"/>
                <a:gd name="T25" fmla="*/ 70 h 134"/>
                <a:gd name="T26" fmla="*/ 206 w 251"/>
                <a:gd name="T27" fmla="*/ 75 h 134"/>
                <a:gd name="T28" fmla="*/ 205 w 251"/>
                <a:gd name="T29" fmla="*/ 67 h 134"/>
                <a:gd name="T30" fmla="*/ 203 w 251"/>
                <a:gd name="T31" fmla="*/ 73 h 134"/>
                <a:gd name="T32" fmla="*/ 203 w 251"/>
                <a:gd name="T33" fmla="*/ 76 h 134"/>
                <a:gd name="T34" fmla="*/ 201 w 251"/>
                <a:gd name="T35" fmla="*/ 78 h 134"/>
                <a:gd name="T36" fmla="*/ 202 w 251"/>
                <a:gd name="T37" fmla="*/ 83 h 134"/>
                <a:gd name="T38" fmla="*/ 204 w 251"/>
                <a:gd name="T39" fmla="*/ 86 h 134"/>
                <a:gd name="T40" fmla="*/ 201 w 251"/>
                <a:gd name="T41" fmla="*/ 88 h 134"/>
                <a:gd name="T42" fmla="*/ 193 w 251"/>
                <a:gd name="T43" fmla="*/ 94 h 134"/>
                <a:gd name="T44" fmla="*/ 183 w 251"/>
                <a:gd name="T45" fmla="*/ 100 h 134"/>
                <a:gd name="T46" fmla="*/ 177 w 251"/>
                <a:gd name="T47" fmla="*/ 110 h 134"/>
                <a:gd name="T48" fmla="*/ 180 w 251"/>
                <a:gd name="T49" fmla="*/ 128 h 134"/>
                <a:gd name="T50" fmla="*/ 173 w 251"/>
                <a:gd name="T51" fmla="*/ 131 h 134"/>
                <a:gd name="T52" fmla="*/ 169 w 251"/>
                <a:gd name="T53" fmla="*/ 125 h 134"/>
                <a:gd name="T54" fmla="*/ 168 w 251"/>
                <a:gd name="T55" fmla="*/ 116 h 134"/>
                <a:gd name="T56" fmla="*/ 161 w 251"/>
                <a:gd name="T57" fmla="*/ 113 h 134"/>
                <a:gd name="T58" fmla="*/ 157 w 251"/>
                <a:gd name="T59" fmla="*/ 110 h 134"/>
                <a:gd name="T60" fmla="*/ 149 w 251"/>
                <a:gd name="T61" fmla="*/ 110 h 134"/>
                <a:gd name="T62" fmla="*/ 139 w 251"/>
                <a:gd name="T63" fmla="*/ 112 h 134"/>
                <a:gd name="T64" fmla="*/ 140 w 251"/>
                <a:gd name="T65" fmla="*/ 115 h 134"/>
                <a:gd name="T66" fmla="*/ 132 w 251"/>
                <a:gd name="T67" fmla="*/ 115 h 134"/>
                <a:gd name="T68" fmla="*/ 125 w 251"/>
                <a:gd name="T69" fmla="*/ 113 h 134"/>
                <a:gd name="T70" fmla="*/ 116 w 251"/>
                <a:gd name="T71" fmla="*/ 113 h 134"/>
                <a:gd name="T72" fmla="*/ 108 w 251"/>
                <a:gd name="T73" fmla="*/ 118 h 134"/>
                <a:gd name="T74" fmla="*/ 104 w 251"/>
                <a:gd name="T75" fmla="*/ 129 h 134"/>
                <a:gd name="T76" fmla="*/ 96 w 251"/>
                <a:gd name="T77" fmla="*/ 123 h 134"/>
                <a:gd name="T78" fmla="*/ 91 w 251"/>
                <a:gd name="T79" fmla="*/ 113 h 134"/>
                <a:gd name="T80" fmla="*/ 83 w 251"/>
                <a:gd name="T81" fmla="*/ 113 h 134"/>
                <a:gd name="T82" fmla="*/ 76 w 251"/>
                <a:gd name="T83" fmla="*/ 113 h 134"/>
                <a:gd name="T84" fmla="*/ 73 w 251"/>
                <a:gd name="T85" fmla="*/ 108 h 134"/>
                <a:gd name="T86" fmla="*/ 67 w 251"/>
                <a:gd name="T87" fmla="*/ 101 h 134"/>
                <a:gd name="T88" fmla="*/ 18 w 251"/>
                <a:gd name="T89" fmla="*/ 89 h 134"/>
                <a:gd name="T90" fmla="*/ 9 w 251"/>
                <a:gd name="T91" fmla="*/ 82 h 134"/>
                <a:gd name="T92" fmla="*/ 6 w 251"/>
                <a:gd name="T93" fmla="*/ 72 h 134"/>
                <a:gd name="T94" fmla="*/ 6 w 251"/>
                <a:gd name="T95" fmla="*/ 66 h 134"/>
                <a:gd name="T96" fmla="*/ 4 w 251"/>
                <a:gd name="T97" fmla="*/ 66 h 134"/>
                <a:gd name="T98" fmla="*/ 1 w 251"/>
                <a:gd name="T99" fmla="*/ 52 h 134"/>
                <a:gd name="T100" fmla="*/ 3 w 251"/>
                <a:gd name="T101" fmla="*/ 39 h 134"/>
                <a:gd name="T102" fmla="*/ 11 w 251"/>
                <a:gd name="T103" fmla="*/ 19 h 134"/>
                <a:gd name="T104" fmla="*/ 12 w 251"/>
                <a:gd name="T105" fmla="*/ 16 h 134"/>
                <a:gd name="T106" fmla="*/ 13 w 251"/>
                <a:gd name="T107" fmla="*/ 7 h 134"/>
                <a:gd name="T108" fmla="*/ 19 w 251"/>
                <a:gd name="T109" fmla="*/ 8 h 134"/>
                <a:gd name="T110" fmla="*/ 19 w 251"/>
                <a:gd name="T111" fmla="*/ 12 h 134"/>
                <a:gd name="T112" fmla="*/ 23 w 251"/>
                <a:gd name="T113" fmla="*/ 3 h 134"/>
                <a:gd name="T114" fmla="*/ 218 w 251"/>
                <a:gd name="T115" fmla="*/ 60 h 134"/>
                <a:gd name="T116" fmla="*/ 223 w 251"/>
                <a:gd name="T117" fmla="*/ 59 h 134"/>
                <a:gd name="T118" fmla="*/ 22 w 251"/>
                <a:gd name="T119" fmla="*/ 4 h 134"/>
                <a:gd name="T120" fmla="*/ 105 w 251"/>
                <a:gd name="T121" fmla="*/ 1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1" h="134">
                  <a:moveTo>
                    <a:pt x="22" y="0"/>
                  </a:move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2" y="48"/>
                    <a:pt x="182" y="48"/>
                    <a:pt x="182" y="48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79" y="51"/>
                    <a:pt x="179" y="51"/>
                    <a:pt x="179" y="51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95" y="48"/>
                    <a:pt x="195" y="48"/>
                    <a:pt x="195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5" y="38"/>
                    <a:pt x="215" y="38"/>
                    <a:pt x="215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0"/>
                    <a:pt x="238" y="30"/>
                    <a:pt x="238" y="30"/>
                  </a:cubicBezTo>
                  <a:cubicBezTo>
                    <a:pt x="239" y="30"/>
                    <a:pt x="239" y="30"/>
                    <a:pt x="239" y="30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2" y="26"/>
                    <a:pt x="242" y="26"/>
                    <a:pt x="242" y="26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6"/>
                    <a:pt x="243" y="26"/>
                    <a:pt x="243" y="26"/>
                  </a:cubicBezTo>
                  <a:cubicBezTo>
                    <a:pt x="244" y="26"/>
                    <a:pt x="244" y="26"/>
                    <a:pt x="244" y="26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7" y="41"/>
                    <a:pt x="247" y="41"/>
                    <a:pt x="247" y="41"/>
                  </a:cubicBezTo>
                  <a:cubicBezTo>
                    <a:pt x="247" y="41"/>
                    <a:pt x="247" y="41"/>
                    <a:pt x="247" y="41"/>
                  </a:cubicBezTo>
                  <a:cubicBezTo>
                    <a:pt x="246" y="41"/>
                    <a:pt x="246" y="41"/>
                    <a:pt x="246" y="41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3" y="41"/>
                    <a:pt x="243" y="41"/>
                    <a:pt x="243" y="41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2" y="40"/>
                    <a:pt x="242" y="40"/>
                    <a:pt x="242" y="40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9" y="44"/>
                    <a:pt x="239" y="44"/>
                    <a:pt x="239" y="44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5" y="44"/>
                    <a:pt x="235" y="44"/>
                    <a:pt x="235" y="44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232" y="49"/>
                    <a:pt x="232" y="49"/>
                    <a:pt x="232" y="49"/>
                  </a:cubicBezTo>
                  <a:cubicBezTo>
                    <a:pt x="232" y="49"/>
                    <a:pt x="232" y="49"/>
                    <a:pt x="232" y="49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2" y="50"/>
                    <a:pt x="232" y="50"/>
                    <a:pt x="232" y="50"/>
                  </a:cubicBezTo>
                  <a:cubicBezTo>
                    <a:pt x="232" y="51"/>
                    <a:pt x="232" y="51"/>
                    <a:pt x="232" y="51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3" y="55"/>
                    <a:pt x="233" y="55"/>
                    <a:pt x="233" y="55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1" y="56"/>
                    <a:pt x="231" y="56"/>
                    <a:pt x="231" y="56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6"/>
                    <a:pt x="230" y="56"/>
                    <a:pt x="230" y="56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1" y="57"/>
                    <a:pt x="221" y="57"/>
                    <a:pt x="221" y="57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6" y="59"/>
                    <a:pt x="216" y="59"/>
                    <a:pt x="216" y="59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0" y="68"/>
                    <a:pt x="210" y="68"/>
                    <a:pt x="210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5" y="77"/>
                    <a:pt x="205" y="77"/>
                    <a:pt x="205" y="77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7"/>
                    <a:pt x="205" y="77"/>
                    <a:pt x="205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4" y="72"/>
                    <a:pt x="204" y="72"/>
                    <a:pt x="204" y="72"/>
                  </a:cubicBezTo>
                  <a:cubicBezTo>
                    <a:pt x="204" y="71"/>
                    <a:pt x="204" y="71"/>
                    <a:pt x="204" y="71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69"/>
                    <a:pt x="203" y="69"/>
                    <a:pt x="203" y="69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2" y="72"/>
                    <a:pt x="202" y="72"/>
                    <a:pt x="202" y="72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4" y="77"/>
                    <a:pt x="204" y="77"/>
                    <a:pt x="204" y="77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3"/>
                    <a:pt x="204" y="83"/>
                    <a:pt x="204" y="83"/>
                  </a:cubicBezTo>
                  <a:cubicBezTo>
                    <a:pt x="203" y="83"/>
                    <a:pt x="203" y="83"/>
                    <a:pt x="203" y="83"/>
                  </a:cubicBezTo>
                  <a:cubicBezTo>
                    <a:pt x="203" y="83"/>
                    <a:pt x="203" y="83"/>
                    <a:pt x="203" y="83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2" y="87"/>
                    <a:pt x="202" y="87"/>
                    <a:pt x="202" y="87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6" y="91"/>
                    <a:pt x="196" y="91"/>
                    <a:pt x="196" y="91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8" y="98"/>
                    <a:pt x="188" y="98"/>
                    <a:pt x="188" y="98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7" y="116"/>
                    <a:pt x="177" y="116"/>
                    <a:pt x="177" y="116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80" y="125"/>
                    <a:pt x="180" y="125"/>
                    <a:pt x="180" y="125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79" y="131"/>
                    <a:pt x="179" y="131"/>
                    <a:pt x="179" y="131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6" y="134"/>
                    <a:pt x="176" y="134"/>
                    <a:pt x="176" y="134"/>
                  </a:cubicBezTo>
                  <a:cubicBezTo>
                    <a:pt x="175" y="134"/>
                    <a:pt x="175" y="134"/>
                    <a:pt x="175" y="134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4" y="133"/>
                    <a:pt x="174" y="133"/>
                    <a:pt x="174" y="133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1" y="128"/>
                    <a:pt x="171" y="128"/>
                    <a:pt x="171" y="128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2" y="126"/>
                    <a:pt x="172" y="126"/>
                    <a:pt x="172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0" y="126"/>
                    <a:pt x="170" y="126"/>
                    <a:pt x="170" y="126"/>
                  </a:cubicBezTo>
                  <a:cubicBezTo>
                    <a:pt x="170" y="126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8" y="122"/>
                    <a:pt x="168" y="122"/>
                    <a:pt x="168" y="122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9" y="120"/>
                    <a:pt x="169" y="120"/>
                    <a:pt x="169" y="120"/>
                  </a:cubicBezTo>
                  <a:cubicBezTo>
                    <a:pt x="169" y="118"/>
                    <a:pt x="169" y="118"/>
                    <a:pt x="169" y="118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9" y="116"/>
                    <a:pt x="169" y="116"/>
                    <a:pt x="169" y="116"/>
                  </a:cubicBezTo>
                  <a:cubicBezTo>
                    <a:pt x="168" y="116"/>
                    <a:pt x="168" y="116"/>
                    <a:pt x="168" y="116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3"/>
                    <a:pt x="167" y="113"/>
                    <a:pt x="167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6" y="112"/>
                    <a:pt x="166" y="112"/>
                    <a:pt x="166" y="112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9"/>
                    <a:pt x="144" y="109"/>
                    <a:pt x="144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6"/>
                    <a:pt x="138" y="116"/>
                    <a:pt x="138" y="116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lose/>
                  <a:moveTo>
                    <a:pt x="231" y="57"/>
                  </a:move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lose/>
                  <a:moveTo>
                    <a:pt x="217" y="60"/>
                  </a:moveTo>
                  <a:cubicBezTo>
                    <a:pt x="217" y="61"/>
                    <a:pt x="217" y="61"/>
                    <a:pt x="217" y="61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19" y="59"/>
                    <a:pt x="219" y="59"/>
                    <a:pt x="219" y="59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lose/>
                  <a:moveTo>
                    <a:pt x="22" y="4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06" y="121"/>
                  </a:moveTo>
                  <a:cubicBezTo>
                    <a:pt x="107" y="121"/>
                    <a:pt x="107" y="121"/>
                    <a:pt x="107" y="121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6" y="121"/>
                    <a:pt x="106" y="121"/>
                    <a:pt x="106" y="121"/>
                  </a:cubicBezTo>
                  <a:close/>
                  <a:moveTo>
                    <a:pt x="105" y="123"/>
                  </a:moveTo>
                  <a:cubicBezTo>
                    <a:pt x="106" y="123"/>
                    <a:pt x="106" y="123"/>
                    <a:pt x="106" y="123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5" y="123"/>
                    <a:pt x="105" y="123"/>
                    <a:pt x="105" y="123"/>
                  </a:cubicBezTo>
                  <a:close/>
                  <a:moveTo>
                    <a:pt x="105" y="128"/>
                  </a:moveTo>
                  <a:cubicBezTo>
                    <a:pt x="104" y="127"/>
                    <a:pt x="104" y="127"/>
                    <a:pt x="104" y="127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9" name="组合 258"/>
          <p:cNvGrpSpPr>
            <a:grpSpLocks/>
          </p:cNvGrpSpPr>
          <p:nvPr/>
        </p:nvGrpSpPr>
        <p:grpSpPr bwMode="auto">
          <a:xfrm>
            <a:off x="6548437" y="1844673"/>
            <a:ext cx="857250" cy="342900"/>
            <a:chOff x="5815013" y="1629001"/>
            <a:chExt cx="857242" cy="342674"/>
          </a:xfrm>
        </p:grpSpPr>
        <p:cxnSp>
          <p:nvCxnSpPr>
            <p:cNvPr id="260" name="Straight Connector 21"/>
            <p:cNvCxnSpPr/>
            <p:nvPr/>
          </p:nvCxnSpPr>
          <p:spPr>
            <a:xfrm flipV="1">
              <a:off x="5815013" y="1629001"/>
              <a:ext cx="214310" cy="342674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2"/>
            <p:cNvCxnSpPr/>
            <p:nvPr/>
          </p:nvCxnSpPr>
          <p:spPr>
            <a:xfrm>
              <a:off x="6029323" y="1629001"/>
              <a:ext cx="642932" cy="0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组合 262"/>
          <p:cNvGrpSpPr>
            <a:grpSpLocks/>
          </p:cNvGrpSpPr>
          <p:nvPr/>
        </p:nvGrpSpPr>
        <p:grpSpPr bwMode="auto">
          <a:xfrm>
            <a:off x="630238" y="2238372"/>
            <a:ext cx="1768475" cy="830997"/>
            <a:chOff x="630500" y="2362744"/>
            <a:chExt cx="1768492" cy="828860"/>
          </a:xfrm>
        </p:grpSpPr>
        <p:grpSp>
          <p:nvGrpSpPr>
            <p:cNvPr id="19483" name="组合 263"/>
            <p:cNvGrpSpPr>
              <a:grpSpLocks/>
            </p:cNvGrpSpPr>
            <p:nvPr/>
          </p:nvGrpSpPr>
          <p:grpSpPr bwMode="auto">
            <a:xfrm>
              <a:off x="1456017" y="2382954"/>
              <a:ext cx="942975" cy="210623"/>
              <a:chOff x="1988553" y="2061090"/>
              <a:chExt cx="942975" cy="210623"/>
            </a:xfrm>
          </p:grpSpPr>
          <p:cxnSp>
            <p:nvCxnSpPr>
              <p:cNvPr id="266" name="Straight Connector 27"/>
              <p:cNvCxnSpPr/>
              <p:nvPr/>
            </p:nvCxnSpPr>
            <p:spPr>
              <a:xfrm flipH="1">
                <a:off x="2717213" y="2061465"/>
                <a:ext cx="214315" cy="210594"/>
              </a:xfrm>
              <a:prstGeom prst="line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8"/>
              <p:cNvCxnSpPr/>
              <p:nvPr/>
            </p:nvCxnSpPr>
            <p:spPr>
              <a:xfrm flipH="1">
                <a:off x="1988544" y="2272059"/>
                <a:ext cx="728669" cy="0"/>
              </a:xfrm>
              <a:prstGeom prst="line">
                <a:avLst/>
              </a:prstGeom>
              <a:ln w="9525">
                <a:solidFill>
                  <a:schemeClr val="tx1">
                    <a:lumMod val="75000"/>
                    <a:lumOff val="25000"/>
                  </a:schemeClr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5" name="Rectangle 29"/>
            <p:cNvSpPr/>
            <p:nvPr/>
          </p:nvSpPr>
          <p:spPr>
            <a:xfrm>
              <a:off x="630500" y="2362744"/>
              <a:ext cx="728669" cy="8288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68" name="组合 267"/>
          <p:cNvGrpSpPr>
            <a:grpSpLocks/>
          </p:cNvGrpSpPr>
          <p:nvPr/>
        </p:nvGrpSpPr>
        <p:grpSpPr bwMode="auto">
          <a:xfrm>
            <a:off x="2270125" y="1746250"/>
            <a:ext cx="468313" cy="446088"/>
            <a:chOff x="3245416" y="680837"/>
            <a:chExt cx="469486" cy="445917"/>
          </a:xfrm>
        </p:grpSpPr>
        <p:sp>
          <p:nvSpPr>
            <p:cNvPr id="269" name="椭圆 268"/>
            <p:cNvSpPr/>
            <p:nvPr/>
          </p:nvSpPr>
          <p:spPr>
            <a:xfrm>
              <a:off x="3254965" y="680837"/>
              <a:ext cx="445613" cy="445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9482" name="文本框 269"/>
            <p:cNvSpPr txBox="1">
              <a:spLocks noChangeArrowheads="1"/>
            </p:cNvSpPr>
            <p:nvPr/>
          </p:nvSpPr>
          <p:spPr bwMode="auto">
            <a:xfrm>
              <a:off x="3245416" y="783353"/>
              <a:ext cx="46948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en-US" altLang="zh-CN" sz="11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60%</a:t>
              </a: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477" name="组合 271"/>
          <p:cNvGrpSpPr>
            <a:grpSpLocks/>
          </p:cNvGrpSpPr>
          <p:nvPr/>
        </p:nvGrpSpPr>
        <p:grpSpPr bwMode="auto">
          <a:xfrm>
            <a:off x="2074732" y="3766691"/>
            <a:ext cx="943106" cy="210487"/>
            <a:chOff x="1988553" y="2061090"/>
            <a:chExt cx="942975" cy="210623"/>
          </a:xfrm>
        </p:grpSpPr>
        <p:cxnSp>
          <p:nvCxnSpPr>
            <p:cNvPr id="274" name="Straight Connector 27"/>
            <p:cNvCxnSpPr/>
            <p:nvPr/>
          </p:nvCxnSpPr>
          <p:spPr>
            <a:xfrm flipH="1">
              <a:off x="2717245" y="2061531"/>
              <a:ext cx="214283" cy="209685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8"/>
            <p:cNvCxnSpPr/>
            <p:nvPr/>
          </p:nvCxnSpPr>
          <p:spPr>
            <a:xfrm flipH="1">
              <a:off x="1988684" y="2271217"/>
              <a:ext cx="728561" cy="0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组合 275"/>
          <p:cNvGrpSpPr>
            <a:grpSpLocks/>
          </p:cNvGrpSpPr>
          <p:nvPr/>
        </p:nvGrpSpPr>
        <p:grpSpPr bwMode="auto">
          <a:xfrm>
            <a:off x="2887663" y="3254375"/>
            <a:ext cx="469900" cy="446088"/>
            <a:chOff x="3245416" y="680837"/>
            <a:chExt cx="469486" cy="445917"/>
          </a:xfrm>
        </p:grpSpPr>
        <p:sp>
          <p:nvSpPr>
            <p:cNvPr id="277" name="椭圆 276"/>
            <p:cNvSpPr/>
            <p:nvPr/>
          </p:nvSpPr>
          <p:spPr>
            <a:xfrm>
              <a:off x="3254933" y="680837"/>
              <a:ext cx="445694" cy="445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9476" name="文本框 277"/>
            <p:cNvSpPr txBox="1">
              <a:spLocks noChangeArrowheads="1"/>
            </p:cNvSpPr>
            <p:nvPr/>
          </p:nvSpPr>
          <p:spPr bwMode="auto">
            <a:xfrm>
              <a:off x="3245416" y="783353"/>
              <a:ext cx="46948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en-US" altLang="zh-CN" sz="11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9" name="组合 278"/>
          <p:cNvGrpSpPr>
            <a:grpSpLocks/>
          </p:cNvGrpSpPr>
          <p:nvPr/>
        </p:nvGrpSpPr>
        <p:grpSpPr bwMode="auto">
          <a:xfrm>
            <a:off x="6175375" y="2243138"/>
            <a:ext cx="468313" cy="446087"/>
            <a:chOff x="4446422" y="3918124"/>
            <a:chExt cx="469486" cy="445917"/>
          </a:xfrm>
        </p:grpSpPr>
        <p:sp>
          <p:nvSpPr>
            <p:cNvPr id="280" name="椭圆 279"/>
            <p:cNvSpPr/>
            <p:nvPr/>
          </p:nvSpPr>
          <p:spPr>
            <a:xfrm>
              <a:off x="4463929" y="3918124"/>
              <a:ext cx="447204" cy="445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9474" name="文本框 280"/>
            <p:cNvSpPr txBox="1">
              <a:spLocks noChangeArrowheads="1"/>
            </p:cNvSpPr>
            <p:nvPr/>
          </p:nvSpPr>
          <p:spPr bwMode="auto">
            <a:xfrm>
              <a:off x="4446422" y="4020660"/>
              <a:ext cx="46948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en-US" altLang="zh-CN" sz="11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90%</a:t>
              </a: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469" name="组合 282"/>
          <p:cNvGrpSpPr>
            <a:grpSpLocks/>
          </p:cNvGrpSpPr>
          <p:nvPr/>
        </p:nvGrpSpPr>
        <p:grpSpPr bwMode="auto">
          <a:xfrm flipV="1">
            <a:off x="4946650" y="3762375"/>
            <a:ext cx="857996" cy="343421"/>
            <a:chOff x="4912537" y="3006108"/>
            <a:chExt cx="857804" cy="342900"/>
          </a:xfrm>
        </p:grpSpPr>
        <p:cxnSp>
          <p:nvCxnSpPr>
            <p:cNvPr id="285" name="Straight Connector 21"/>
            <p:cNvCxnSpPr/>
            <p:nvPr/>
          </p:nvCxnSpPr>
          <p:spPr>
            <a:xfrm flipV="1">
              <a:off x="4912537" y="3006628"/>
              <a:ext cx="214265" cy="342380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2"/>
            <p:cNvCxnSpPr/>
            <p:nvPr/>
          </p:nvCxnSpPr>
          <p:spPr>
            <a:xfrm>
              <a:off x="5126802" y="3006628"/>
              <a:ext cx="642793" cy="0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7" name="组合 286"/>
          <p:cNvGrpSpPr>
            <a:grpSpLocks/>
          </p:cNvGrpSpPr>
          <p:nvPr/>
        </p:nvGrpSpPr>
        <p:grpSpPr bwMode="auto">
          <a:xfrm>
            <a:off x="4538663" y="3281363"/>
            <a:ext cx="469900" cy="446087"/>
            <a:chOff x="4446422" y="3918124"/>
            <a:chExt cx="469486" cy="445917"/>
          </a:xfrm>
        </p:grpSpPr>
        <p:sp>
          <p:nvSpPr>
            <p:cNvPr id="288" name="椭圆 287"/>
            <p:cNvSpPr/>
            <p:nvPr/>
          </p:nvSpPr>
          <p:spPr>
            <a:xfrm>
              <a:off x="4463869" y="3918124"/>
              <a:ext cx="447281" cy="445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9468" name="文本框 288"/>
            <p:cNvSpPr txBox="1">
              <a:spLocks noChangeArrowheads="1"/>
            </p:cNvSpPr>
            <p:nvPr/>
          </p:nvSpPr>
          <p:spPr bwMode="auto">
            <a:xfrm>
              <a:off x="4446422" y="4020660"/>
              <a:ext cx="46948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685800" fontAlgn="base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/>
              <a:r>
                <a:rPr lang="en-US" altLang="zh-CN" sz="11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40%</a:t>
              </a: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0" name="组合 289">
            <a:extLst>
              <a:ext uri="{FF2B5EF4-FFF2-40B4-BE49-F238E27FC236}">
                <a16:creationId xmlns:a16="http://schemas.microsoft.com/office/drawing/2014/main" id="{0D020874-C91A-3A57-49AB-0F21ED045CA9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291" name="组合 290">
              <a:extLst>
                <a:ext uri="{FF2B5EF4-FFF2-40B4-BE49-F238E27FC236}">
                  <a16:creationId xmlns:a16="http://schemas.microsoft.com/office/drawing/2014/main" id="{4FBE4AA9-E7A2-13A4-A054-F5E730A4571C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295" name="组合 294">
                <a:extLst>
                  <a:ext uri="{FF2B5EF4-FFF2-40B4-BE49-F238E27FC236}">
                    <a16:creationId xmlns:a16="http://schemas.microsoft.com/office/drawing/2014/main" id="{BF773E5F-01C7-9E52-8179-0C2635F19C71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297" name="矩形 296">
                  <a:extLst>
                    <a:ext uri="{FF2B5EF4-FFF2-40B4-BE49-F238E27FC236}">
                      <a16:creationId xmlns:a16="http://schemas.microsoft.com/office/drawing/2014/main" id="{09321668-B18F-4065-51DD-A992B927CD66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496927E-5079-FF6B-92BB-DD85B9AE402E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9" name="文本框 298">
                  <a:extLst>
                    <a:ext uri="{FF2B5EF4-FFF2-40B4-BE49-F238E27FC236}">
                      <a16:creationId xmlns:a16="http://schemas.microsoft.com/office/drawing/2014/main" id="{432148B0-F09A-FA27-527D-609978298093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1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D5C67DE1-65E1-9853-5512-8E0FA6FA36DF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96" name="文本框 295">
                <a:extLst>
                  <a:ext uri="{FF2B5EF4-FFF2-40B4-BE49-F238E27FC236}">
                    <a16:creationId xmlns:a16="http://schemas.microsoft.com/office/drawing/2014/main" id="{85047CF5-A1A1-838E-C288-4FEA3D91EB53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选题背景及意义</a:t>
                </a:r>
              </a:p>
            </p:txBody>
          </p:sp>
        </p:grpSp>
        <p:grpSp>
          <p:nvGrpSpPr>
            <p:cNvPr id="292" name="组合 8">
              <a:extLst>
                <a:ext uri="{FF2B5EF4-FFF2-40B4-BE49-F238E27FC236}">
                  <a16:creationId xmlns:a16="http://schemas.microsoft.com/office/drawing/2014/main" id="{9E0E9314-99F2-CD5E-4148-450911EE0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293" name="圆角矩形 4">
                <a:extLst>
                  <a:ext uri="{FF2B5EF4-FFF2-40B4-BE49-F238E27FC236}">
                    <a16:creationId xmlns:a16="http://schemas.microsoft.com/office/drawing/2014/main" id="{9A921CE6-90ED-D287-19BB-25AF5BE59542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294" name="TextBox 15">
                <a:extLst>
                  <a:ext uri="{FF2B5EF4-FFF2-40B4-BE49-F238E27FC236}">
                    <a16:creationId xmlns:a16="http://schemas.microsoft.com/office/drawing/2014/main" id="{15358976-F6E9-A6BA-BCA3-D1E88A815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19457" name="组合 19456">
            <a:extLst>
              <a:ext uri="{FF2B5EF4-FFF2-40B4-BE49-F238E27FC236}">
                <a16:creationId xmlns:a16="http://schemas.microsoft.com/office/drawing/2014/main" id="{FE0F4072-0797-BBF1-92CC-4CA9925AF542}"/>
              </a:ext>
            </a:extLst>
          </p:cNvPr>
          <p:cNvGrpSpPr/>
          <p:nvPr/>
        </p:nvGrpSpPr>
        <p:grpSpPr>
          <a:xfrm>
            <a:off x="630238" y="3616206"/>
            <a:ext cx="1347787" cy="680045"/>
            <a:chOff x="630238" y="3740031"/>
            <a:chExt cx="1347787" cy="680045"/>
          </a:xfrm>
        </p:grpSpPr>
        <p:sp>
          <p:nvSpPr>
            <p:cNvPr id="273" name="Rectangle 29"/>
            <p:cNvSpPr/>
            <p:nvPr/>
          </p:nvSpPr>
          <p:spPr bwMode="auto">
            <a:xfrm>
              <a:off x="630238" y="3958411"/>
              <a:ext cx="1347787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302" name="文本框 301">
              <a:extLst>
                <a:ext uri="{FF2B5EF4-FFF2-40B4-BE49-F238E27FC236}">
                  <a16:creationId xmlns:a16="http://schemas.microsoft.com/office/drawing/2014/main" id="{E0D50738-14C1-33AA-0CC1-E195BD7A502E}"/>
                </a:ext>
              </a:extLst>
            </p:cNvPr>
            <p:cNvSpPr txBox="1"/>
            <p:nvPr/>
          </p:nvSpPr>
          <p:spPr>
            <a:xfrm>
              <a:off x="854489" y="3740031"/>
              <a:ext cx="111687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sp>
        <p:nvSpPr>
          <p:cNvPr id="303" name="文本框 302">
            <a:extLst>
              <a:ext uri="{FF2B5EF4-FFF2-40B4-BE49-F238E27FC236}">
                <a16:creationId xmlns:a16="http://schemas.microsoft.com/office/drawing/2014/main" id="{BBBEF2CD-6353-2667-44D7-D72763394B08}"/>
              </a:ext>
            </a:extLst>
          </p:cNvPr>
          <p:cNvSpPr txBox="1"/>
          <p:nvPr/>
        </p:nvSpPr>
        <p:spPr>
          <a:xfrm>
            <a:off x="625945" y="2016674"/>
            <a:ext cx="111687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200" b="1" dirty="0">
                <a:latin typeface="+mn-ea"/>
                <a:ea typeface="+mn-ea"/>
              </a:rPr>
              <a:t>添加标题文本</a:t>
            </a:r>
          </a:p>
        </p:txBody>
      </p:sp>
      <p:grpSp>
        <p:nvGrpSpPr>
          <p:cNvPr id="305" name="组合 304">
            <a:extLst>
              <a:ext uri="{FF2B5EF4-FFF2-40B4-BE49-F238E27FC236}">
                <a16:creationId xmlns:a16="http://schemas.microsoft.com/office/drawing/2014/main" id="{65456788-496E-43AF-D76E-1C96191CA6F5}"/>
              </a:ext>
            </a:extLst>
          </p:cNvPr>
          <p:cNvGrpSpPr/>
          <p:nvPr/>
        </p:nvGrpSpPr>
        <p:grpSpPr>
          <a:xfrm>
            <a:off x="5802313" y="3863670"/>
            <a:ext cx="1347787" cy="680045"/>
            <a:chOff x="630238" y="3740031"/>
            <a:chExt cx="1347787" cy="680045"/>
          </a:xfrm>
        </p:grpSpPr>
        <p:sp>
          <p:nvSpPr>
            <p:cNvPr id="306" name="Rectangle 29">
              <a:extLst>
                <a:ext uri="{FF2B5EF4-FFF2-40B4-BE49-F238E27FC236}">
                  <a16:creationId xmlns:a16="http://schemas.microsoft.com/office/drawing/2014/main" id="{81BFA5D5-4EDB-D7F4-E3B1-F2941EC77219}"/>
                </a:ext>
              </a:extLst>
            </p:cNvPr>
            <p:cNvSpPr/>
            <p:nvPr/>
          </p:nvSpPr>
          <p:spPr bwMode="auto">
            <a:xfrm>
              <a:off x="630238" y="3958411"/>
              <a:ext cx="1347787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307" name="文本框 306">
              <a:extLst>
                <a:ext uri="{FF2B5EF4-FFF2-40B4-BE49-F238E27FC236}">
                  <a16:creationId xmlns:a16="http://schemas.microsoft.com/office/drawing/2014/main" id="{01D0D46A-529E-B470-75A2-F167EF024C73}"/>
                </a:ext>
              </a:extLst>
            </p:cNvPr>
            <p:cNvSpPr txBox="1"/>
            <p:nvPr/>
          </p:nvSpPr>
          <p:spPr>
            <a:xfrm>
              <a:off x="635215" y="3740031"/>
              <a:ext cx="111687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  <p:grpSp>
        <p:nvGrpSpPr>
          <p:cNvPr id="308" name="组合 307">
            <a:extLst>
              <a:ext uri="{FF2B5EF4-FFF2-40B4-BE49-F238E27FC236}">
                <a16:creationId xmlns:a16="http://schemas.microsoft.com/office/drawing/2014/main" id="{88993157-CC96-9F68-4B24-2677DFA00F42}"/>
              </a:ext>
            </a:extLst>
          </p:cNvPr>
          <p:cNvGrpSpPr/>
          <p:nvPr/>
        </p:nvGrpSpPr>
        <p:grpSpPr>
          <a:xfrm>
            <a:off x="7431989" y="1693237"/>
            <a:ext cx="1143148" cy="803155"/>
            <a:chOff x="630239" y="3740031"/>
            <a:chExt cx="1143148" cy="803155"/>
          </a:xfrm>
        </p:grpSpPr>
        <p:sp>
          <p:nvSpPr>
            <p:cNvPr id="309" name="Rectangle 29">
              <a:extLst>
                <a:ext uri="{FF2B5EF4-FFF2-40B4-BE49-F238E27FC236}">
                  <a16:creationId xmlns:a16="http://schemas.microsoft.com/office/drawing/2014/main" id="{977B10A0-C3F6-EBA9-3909-8598345B106B}"/>
                </a:ext>
              </a:extLst>
            </p:cNvPr>
            <p:cNvSpPr/>
            <p:nvPr/>
          </p:nvSpPr>
          <p:spPr bwMode="auto">
            <a:xfrm>
              <a:off x="630239" y="3958411"/>
              <a:ext cx="1143148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310" name="文本框 309">
              <a:extLst>
                <a:ext uri="{FF2B5EF4-FFF2-40B4-BE49-F238E27FC236}">
                  <a16:creationId xmlns:a16="http://schemas.microsoft.com/office/drawing/2014/main" id="{895E535F-9646-1D60-F3C6-FACD38F02040}"/>
                </a:ext>
              </a:extLst>
            </p:cNvPr>
            <p:cNvSpPr txBox="1"/>
            <p:nvPr/>
          </p:nvSpPr>
          <p:spPr>
            <a:xfrm>
              <a:off x="635215" y="3740031"/>
              <a:ext cx="111687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b="1" dirty="0">
                  <a:latin typeface="+mn-ea"/>
                  <a:ea typeface="+mn-ea"/>
                </a:rPr>
                <a:t>添加标题文本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网线"/>
          <p:cNvGrpSpPr>
            <a:grpSpLocks/>
          </p:cNvGrpSpPr>
          <p:nvPr/>
        </p:nvGrpSpPr>
        <p:grpSpPr bwMode="auto">
          <a:xfrm>
            <a:off x="593725" y="1131888"/>
            <a:ext cx="3163888" cy="3328987"/>
            <a:chOff x="1937437" y="1332541"/>
            <a:chExt cx="3986578" cy="4192919"/>
          </a:xfrm>
        </p:grpSpPr>
        <p:sp>
          <p:nvSpPr>
            <p:cNvPr id="3" name="Line 16"/>
            <p:cNvSpPr>
              <a:spLocks noChangeShapeType="1"/>
            </p:cNvSpPr>
            <p:nvPr/>
          </p:nvSpPr>
          <p:spPr bwMode="gray">
            <a:xfrm>
              <a:off x="1937437" y="3430000"/>
              <a:ext cx="3986578" cy="0"/>
            </a:xfrm>
            <a:prstGeom prst="line">
              <a:avLst/>
            </a:prstGeom>
            <a:noFill/>
            <a:ln w="28575">
              <a:solidFill>
                <a:schemeClr val="accent6">
                  <a:lumMod val="75000"/>
                  <a:alpha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Line 17"/>
            <p:cNvSpPr>
              <a:spLocks noChangeShapeType="1"/>
            </p:cNvSpPr>
            <p:nvPr/>
          </p:nvSpPr>
          <p:spPr bwMode="gray">
            <a:xfrm>
              <a:off x="3931726" y="1332541"/>
              <a:ext cx="0" cy="4192919"/>
            </a:xfrm>
            <a:prstGeom prst="line">
              <a:avLst/>
            </a:prstGeom>
            <a:noFill/>
            <a:ln w="28575">
              <a:solidFill>
                <a:schemeClr val="accent6">
                  <a:lumMod val="75000"/>
                  <a:alpha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Oval 10"/>
            <p:cNvSpPr>
              <a:spLocks noChangeArrowheads="1"/>
            </p:cNvSpPr>
            <p:nvPr/>
          </p:nvSpPr>
          <p:spPr bwMode="gray">
            <a:xfrm>
              <a:off x="2333494" y="1808418"/>
              <a:ext cx="3192462" cy="3217170"/>
            </a:xfrm>
            <a:prstGeom prst="ellipse">
              <a:avLst/>
            </a:prstGeom>
            <a:noFill/>
            <a:ln w="9525">
              <a:solidFill>
                <a:schemeClr val="accent6">
                  <a:lumMod val="75000"/>
                  <a:alpha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>
                      <a:alpha val="64999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Oval 15"/>
            <p:cNvSpPr>
              <a:spLocks noChangeArrowheads="1"/>
            </p:cNvSpPr>
            <p:nvPr/>
          </p:nvSpPr>
          <p:spPr bwMode="auto">
            <a:xfrm>
              <a:off x="2135466" y="1600472"/>
              <a:ext cx="3608523" cy="3645060"/>
            </a:xfrm>
            <a:prstGeom prst="ellipse">
              <a:avLst/>
            </a:prstGeom>
            <a:noFill/>
            <a:ln w="19050">
              <a:solidFill>
                <a:schemeClr val="accent6">
                  <a:alpha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标题"/>
          <p:cNvGrpSpPr>
            <a:grpSpLocks/>
          </p:cNvGrpSpPr>
          <p:nvPr/>
        </p:nvGrpSpPr>
        <p:grpSpPr bwMode="auto">
          <a:xfrm>
            <a:off x="1109523" y="1731464"/>
            <a:ext cx="2117958" cy="2160256"/>
            <a:chOff x="579" y="1589"/>
            <a:chExt cx="1358" cy="1358"/>
          </a:xfrm>
          <a:solidFill>
            <a:schemeClr val="accent6">
              <a:lumMod val="75000"/>
            </a:schemeClr>
          </a:solidFill>
        </p:grpSpPr>
        <p:sp>
          <p:nvSpPr>
            <p:cNvPr id="8" name="Oval 12"/>
            <p:cNvSpPr>
              <a:spLocks noChangeArrowheads="1"/>
            </p:cNvSpPr>
            <p:nvPr/>
          </p:nvSpPr>
          <p:spPr bwMode="gray">
            <a:xfrm>
              <a:off x="579" y="1589"/>
              <a:ext cx="1358" cy="1358"/>
            </a:xfrm>
            <a:prstGeom prst="ellipse">
              <a:avLst/>
            </a:prstGeom>
            <a:grpFill/>
            <a:ln w="38100">
              <a:solidFill>
                <a:srgbClr val="F8F8F8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Oval 13"/>
            <p:cNvSpPr>
              <a:spLocks noChangeArrowheads="1"/>
            </p:cNvSpPr>
            <p:nvPr/>
          </p:nvSpPr>
          <p:spPr bwMode="gray">
            <a:xfrm>
              <a:off x="635" y="1642"/>
              <a:ext cx="1245" cy="1246"/>
            </a:xfrm>
            <a:prstGeom prst="ellipse">
              <a:avLst/>
            </a:prstGeom>
            <a:grpFill/>
            <a:ln>
              <a:noFill/>
            </a:ln>
            <a:effectLst>
              <a:outerShdw algn="ctr" rotWithShape="0">
                <a:srgbClr val="000000">
                  <a:alpha val="50000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Oval 14"/>
            <p:cNvSpPr>
              <a:spLocks noChangeArrowheads="1"/>
            </p:cNvSpPr>
            <p:nvPr/>
          </p:nvSpPr>
          <p:spPr bwMode="gray">
            <a:xfrm>
              <a:off x="865" y="1880"/>
              <a:ext cx="797" cy="79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kern="0" dirty="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rPr>
                <a:t>贡献与创新</a:t>
              </a:r>
            </a:p>
          </p:txBody>
        </p:sp>
      </p:grpSp>
      <p:sp>
        <p:nvSpPr>
          <p:cNvPr id="11" name="文本5"/>
          <p:cNvSpPr>
            <a:spLocks noChangeArrowheads="1"/>
          </p:cNvSpPr>
          <p:nvPr/>
        </p:nvSpPr>
        <p:spPr bwMode="black">
          <a:xfrm>
            <a:off x="3054350" y="3968362"/>
            <a:ext cx="1854200" cy="257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tint val="7372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lIns="72576" tIns="36288" rIns="72576" bIns="36288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200" b="1" kern="0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r>
              <a:rPr lang="en-US" altLang="zh-CN" sz="1200" b="1" kern="0" dirty="0">
                <a:latin typeface="+mn-lt"/>
                <a:ea typeface="+mn-ea"/>
                <a:cs typeface="+mn-ea"/>
                <a:sym typeface="+mn-lt"/>
              </a:rPr>
              <a:t>5</a:t>
            </a:r>
          </a:p>
        </p:txBody>
      </p:sp>
      <p:sp>
        <p:nvSpPr>
          <p:cNvPr id="12" name="文本4"/>
          <p:cNvSpPr>
            <a:spLocks noChangeArrowheads="1"/>
          </p:cNvSpPr>
          <p:nvPr/>
        </p:nvSpPr>
        <p:spPr bwMode="black">
          <a:xfrm>
            <a:off x="3621088" y="3400037"/>
            <a:ext cx="1854200" cy="257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tint val="7372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lIns="72576" tIns="36288" rIns="72576" bIns="36288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200" b="1" kern="0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r>
              <a:rPr lang="en-US" altLang="zh-CN" sz="1200" b="1" kern="0" dirty="0">
                <a:latin typeface="+mn-lt"/>
                <a:ea typeface="+mn-ea"/>
                <a:cs typeface="+mn-ea"/>
                <a:sym typeface="+mn-lt"/>
              </a:rPr>
              <a:t>4</a:t>
            </a:r>
          </a:p>
        </p:txBody>
      </p:sp>
      <p:sp>
        <p:nvSpPr>
          <p:cNvPr id="13" name="文本3"/>
          <p:cNvSpPr>
            <a:spLocks noChangeArrowheads="1"/>
          </p:cNvSpPr>
          <p:nvPr/>
        </p:nvSpPr>
        <p:spPr bwMode="black">
          <a:xfrm>
            <a:off x="3836988" y="2682487"/>
            <a:ext cx="1852612" cy="257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tint val="7372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lIns="72576" tIns="36288" rIns="72576" bIns="36288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200" b="1" kern="0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r>
              <a:rPr lang="en-US" altLang="zh-CN" sz="1200" b="1" kern="0" dirty="0">
                <a:latin typeface="+mn-lt"/>
                <a:ea typeface="+mn-ea"/>
                <a:cs typeface="+mn-ea"/>
                <a:sym typeface="+mn-lt"/>
              </a:rPr>
              <a:t>3</a:t>
            </a:r>
          </a:p>
        </p:txBody>
      </p:sp>
      <p:sp>
        <p:nvSpPr>
          <p:cNvPr id="14" name="文本2"/>
          <p:cNvSpPr>
            <a:spLocks noChangeArrowheads="1"/>
          </p:cNvSpPr>
          <p:nvPr/>
        </p:nvSpPr>
        <p:spPr bwMode="black">
          <a:xfrm>
            <a:off x="3625850" y="1985575"/>
            <a:ext cx="1852613" cy="257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tint val="7372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lIns="72576" tIns="36288" rIns="72576" bIns="36288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200" b="1" kern="0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r>
              <a:rPr lang="en-US" altLang="zh-CN" sz="1200" b="1" kern="0" dirty="0">
                <a:latin typeface="+mn-lt"/>
                <a:ea typeface="+mn-ea"/>
                <a:cs typeface="+mn-ea"/>
                <a:sym typeface="+mn-lt"/>
              </a:rPr>
              <a:t>2</a:t>
            </a:r>
          </a:p>
        </p:txBody>
      </p:sp>
      <p:sp>
        <p:nvSpPr>
          <p:cNvPr id="15" name="文本1"/>
          <p:cNvSpPr>
            <a:spLocks noChangeArrowheads="1"/>
          </p:cNvSpPr>
          <p:nvPr/>
        </p:nvSpPr>
        <p:spPr bwMode="black">
          <a:xfrm>
            <a:off x="3013075" y="1360099"/>
            <a:ext cx="1854200" cy="257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tint val="7372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lIns="72576" tIns="36288" rIns="72576" bIns="36288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b="1" kern="0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r>
              <a:rPr lang="en-US" altLang="zh-CN" sz="1200" b="1" kern="0" dirty="0"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grpSp>
        <p:nvGrpSpPr>
          <p:cNvPr id="16" name="圆圈1"/>
          <p:cNvGrpSpPr>
            <a:grpSpLocks/>
          </p:cNvGrpSpPr>
          <p:nvPr/>
        </p:nvGrpSpPr>
        <p:grpSpPr bwMode="auto">
          <a:xfrm>
            <a:off x="2683146" y="1329950"/>
            <a:ext cx="302565" cy="302549"/>
            <a:chOff x="2928" y="2208"/>
            <a:chExt cx="262" cy="262"/>
          </a:xfrm>
          <a:solidFill>
            <a:schemeClr val="accent6">
              <a:lumMod val="75000"/>
            </a:schemeClr>
          </a:solidFill>
        </p:grpSpPr>
        <p:sp>
          <p:nvSpPr>
            <p:cNvPr id="17" name="Oval 19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pFill/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Oval 20"/>
            <p:cNvSpPr>
              <a:spLocks noChangeArrowheads="1"/>
            </p:cNvSpPr>
            <p:nvPr/>
          </p:nvSpPr>
          <p:spPr bwMode="gray">
            <a:xfrm>
              <a:off x="2953" y="2230"/>
              <a:ext cx="218" cy="21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圆圈2"/>
          <p:cNvGrpSpPr>
            <a:grpSpLocks/>
          </p:cNvGrpSpPr>
          <p:nvPr/>
        </p:nvGrpSpPr>
        <p:grpSpPr bwMode="auto">
          <a:xfrm>
            <a:off x="3316555" y="1957669"/>
            <a:ext cx="302565" cy="302549"/>
            <a:chOff x="2928" y="2208"/>
            <a:chExt cx="262" cy="262"/>
          </a:xfrm>
          <a:solidFill>
            <a:schemeClr val="accent6">
              <a:lumMod val="75000"/>
            </a:schemeClr>
          </a:solidFill>
        </p:grpSpPr>
        <p:sp>
          <p:nvSpPr>
            <p:cNvPr id="20" name="Oval 28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pFill/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Oval 29"/>
            <p:cNvSpPr>
              <a:spLocks noChangeArrowheads="1"/>
            </p:cNvSpPr>
            <p:nvPr/>
          </p:nvSpPr>
          <p:spPr bwMode="gray">
            <a:xfrm>
              <a:off x="2950" y="2230"/>
              <a:ext cx="218" cy="21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圆圈3"/>
          <p:cNvGrpSpPr>
            <a:grpSpLocks/>
          </p:cNvGrpSpPr>
          <p:nvPr/>
        </p:nvGrpSpPr>
        <p:grpSpPr bwMode="auto">
          <a:xfrm>
            <a:off x="3522977" y="2641937"/>
            <a:ext cx="302565" cy="302549"/>
            <a:chOff x="2928" y="2208"/>
            <a:chExt cx="262" cy="262"/>
          </a:xfrm>
          <a:solidFill>
            <a:schemeClr val="accent6">
              <a:lumMod val="75000"/>
            </a:schemeClr>
          </a:solidFill>
        </p:grpSpPr>
        <p:sp>
          <p:nvSpPr>
            <p:cNvPr id="23" name="Oval 31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pFill/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Oval 32"/>
            <p:cNvSpPr>
              <a:spLocks noChangeArrowheads="1"/>
            </p:cNvSpPr>
            <p:nvPr/>
          </p:nvSpPr>
          <p:spPr bwMode="gray">
            <a:xfrm>
              <a:off x="2950" y="2230"/>
              <a:ext cx="218" cy="21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" name="圆圈4"/>
          <p:cNvGrpSpPr>
            <a:grpSpLocks/>
          </p:cNvGrpSpPr>
          <p:nvPr/>
        </p:nvGrpSpPr>
        <p:grpSpPr bwMode="auto">
          <a:xfrm>
            <a:off x="3308072" y="3368622"/>
            <a:ext cx="302565" cy="302549"/>
            <a:chOff x="2928" y="2208"/>
            <a:chExt cx="262" cy="262"/>
          </a:xfrm>
          <a:solidFill>
            <a:schemeClr val="accent6">
              <a:lumMod val="75000"/>
            </a:schemeClr>
          </a:solidFill>
        </p:grpSpPr>
        <p:sp>
          <p:nvSpPr>
            <p:cNvPr id="26" name="Oval 34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pFill/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Oval 35"/>
            <p:cNvSpPr>
              <a:spLocks noChangeArrowheads="1"/>
            </p:cNvSpPr>
            <p:nvPr/>
          </p:nvSpPr>
          <p:spPr bwMode="gray">
            <a:xfrm>
              <a:off x="2951" y="2230"/>
              <a:ext cx="218" cy="21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8" name="圆圈5"/>
          <p:cNvGrpSpPr>
            <a:grpSpLocks/>
          </p:cNvGrpSpPr>
          <p:nvPr/>
        </p:nvGrpSpPr>
        <p:grpSpPr bwMode="auto">
          <a:xfrm>
            <a:off x="2751011" y="3922824"/>
            <a:ext cx="302565" cy="302549"/>
            <a:chOff x="2928" y="2208"/>
            <a:chExt cx="262" cy="262"/>
          </a:xfrm>
          <a:solidFill>
            <a:schemeClr val="accent6">
              <a:lumMod val="75000"/>
            </a:schemeClr>
          </a:solidFill>
        </p:grpSpPr>
        <p:sp>
          <p:nvSpPr>
            <p:cNvPr id="29" name="Oval 37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pFill/>
            <a:ln w="12700">
              <a:solidFill>
                <a:srgbClr val="F8F8F8"/>
              </a:solidFill>
              <a:round/>
              <a:headEnd/>
              <a:tailE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Oval 38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" name="文本框 74"/>
          <p:cNvSpPr txBox="1">
            <a:spLocks noChangeArrowheads="1"/>
          </p:cNvSpPr>
          <p:nvPr/>
        </p:nvSpPr>
        <p:spPr bwMode="auto">
          <a:xfrm>
            <a:off x="5526087" y="1632499"/>
            <a:ext cx="3025775" cy="8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576" tIns="36288" rIns="72576" bIns="36288">
            <a:spAutoFit/>
          </a:bodyPr>
          <a:lstStyle>
            <a:lvl1pPr>
              <a:defRPr sz="26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 sz="22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eaLnBrk="1" fontAlgn="auto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分钟之内。</a:t>
            </a:r>
            <a:endParaRPr lang="zh-CN" altLang="en-US" sz="1000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1"/>
          <p:cNvSpPr>
            <a:spLocks noChangeArrowheads="1"/>
          </p:cNvSpPr>
          <p:nvPr/>
        </p:nvSpPr>
        <p:spPr bwMode="auto">
          <a:xfrm>
            <a:off x="5526087" y="1347788"/>
            <a:ext cx="14414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576" tIns="36288" rIns="72576" bIns="36288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600" b="1" dirty="0">
                <a:latin typeface="+mn-lt"/>
                <a:ea typeface="+mn-ea"/>
                <a:cs typeface="+mn-ea"/>
                <a:sym typeface="+mn-lt"/>
              </a:rPr>
              <a:t>添加标题文本</a:t>
            </a:r>
            <a:endParaRPr lang="en-US" altLang="zh-CN" sz="1600" b="1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FADB3C00-3FC9-1DAE-5A88-DD95ACDBDA56}"/>
              </a:ext>
            </a:extLst>
          </p:cNvPr>
          <p:cNvGrpSpPr/>
          <p:nvPr/>
        </p:nvGrpSpPr>
        <p:grpSpPr>
          <a:xfrm>
            <a:off x="285263" y="171450"/>
            <a:ext cx="3428741" cy="486122"/>
            <a:chOff x="185513" y="94903"/>
            <a:chExt cx="3428741" cy="486122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24CC85F2-592A-A249-016B-2588CDE18645}"/>
                </a:ext>
              </a:extLst>
            </p:cNvPr>
            <p:cNvGrpSpPr/>
            <p:nvPr/>
          </p:nvGrpSpPr>
          <p:grpSpPr>
            <a:xfrm>
              <a:off x="185513" y="94903"/>
              <a:ext cx="3428741" cy="461665"/>
              <a:chOff x="1323988" y="2181729"/>
              <a:chExt cx="3428741" cy="461665"/>
            </a:xfrm>
          </p:grpSpPr>
          <p:grpSp>
            <p:nvGrpSpPr>
              <p:cNvPr id="39" name="组合 38">
                <a:extLst>
                  <a:ext uri="{FF2B5EF4-FFF2-40B4-BE49-F238E27FC236}">
                    <a16:creationId xmlns:a16="http://schemas.microsoft.com/office/drawing/2014/main" id="{F64BFD4C-AC9C-B756-8912-1449365F606F}"/>
                  </a:ext>
                </a:extLst>
              </p:cNvPr>
              <p:cNvGrpSpPr/>
              <p:nvPr/>
            </p:nvGrpSpPr>
            <p:grpSpPr>
              <a:xfrm>
                <a:off x="1323988" y="2181729"/>
                <a:ext cx="3428741" cy="461665"/>
                <a:chOff x="1323988" y="2181729"/>
                <a:chExt cx="3428741" cy="461665"/>
              </a:xfrm>
            </p:grpSpPr>
            <p:sp>
              <p:nvSpPr>
                <p:cNvPr id="41" name="矩形 40">
                  <a:extLst>
                    <a:ext uri="{FF2B5EF4-FFF2-40B4-BE49-F238E27FC236}">
                      <a16:creationId xmlns:a16="http://schemas.microsoft.com/office/drawing/2014/main" id="{EB69A9CA-DE01-2BAB-E2D2-420D676A9CA8}"/>
                    </a:ext>
                  </a:extLst>
                </p:cNvPr>
                <p:cNvSpPr/>
                <p:nvPr/>
              </p:nvSpPr>
              <p:spPr>
                <a:xfrm>
                  <a:off x="1323988" y="2241432"/>
                  <a:ext cx="374905" cy="336088"/>
                </a:xfrm>
                <a:prstGeom prst="rect">
                  <a:avLst/>
                </a:prstGeom>
                <a:solidFill>
                  <a:srgbClr val="6A635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CEB49469-2B42-BF09-B15B-FCEE3C641518}"/>
                    </a:ext>
                  </a:extLst>
                </p:cNvPr>
                <p:cNvSpPr/>
                <p:nvPr/>
              </p:nvSpPr>
              <p:spPr>
                <a:xfrm>
                  <a:off x="170107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文本框 42">
                  <a:extLst>
                    <a:ext uri="{FF2B5EF4-FFF2-40B4-BE49-F238E27FC236}">
                      <a16:creationId xmlns:a16="http://schemas.microsoft.com/office/drawing/2014/main" id="{F8A9E0E9-B101-F8F1-D8B4-598E3B8DF2A7}"/>
                    </a:ext>
                  </a:extLst>
                </p:cNvPr>
                <p:cNvSpPr txBox="1"/>
                <p:nvPr/>
              </p:nvSpPr>
              <p:spPr>
                <a:xfrm>
                  <a:off x="1330369" y="2181729"/>
                  <a:ext cx="35618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sz="2400" dirty="0">
                      <a:solidFill>
                        <a:schemeClr val="bg1"/>
                      </a:solidFill>
                    </a:rPr>
                    <a:t>1</a:t>
                  </a:r>
                  <a:endParaRPr lang="zh-CN" alt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A791F9AF-0AAC-E859-1716-AA5B7A3C0D3D}"/>
                    </a:ext>
                  </a:extLst>
                </p:cNvPr>
                <p:cNvSpPr/>
                <p:nvPr/>
              </p:nvSpPr>
              <p:spPr>
                <a:xfrm>
                  <a:off x="2607558" y="2241431"/>
                  <a:ext cx="2145171" cy="336042"/>
                </a:xfrm>
                <a:custGeom>
                  <a:avLst/>
                  <a:gdLst>
                    <a:gd name="connsiteX0" fmla="*/ 0 w 2145171"/>
                    <a:gd name="connsiteY0" fmla="*/ 0 h 336042"/>
                    <a:gd name="connsiteX1" fmla="*/ 990299 w 2145171"/>
                    <a:gd name="connsiteY1" fmla="*/ 0 h 336042"/>
                    <a:gd name="connsiteX2" fmla="*/ 2142409 w 2145171"/>
                    <a:gd name="connsiteY2" fmla="*/ 0 h 336042"/>
                    <a:gd name="connsiteX3" fmla="*/ 2014488 w 2145171"/>
                    <a:gd name="connsiteY3" fmla="*/ 162020 h 336042"/>
                    <a:gd name="connsiteX4" fmla="*/ 2145171 w 2145171"/>
                    <a:gd name="connsiteY4" fmla="*/ 327565 h 336042"/>
                    <a:gd name="connsiteX5" fmla="*/ 2145171 w 2145171"/>
                    <a:gd name="connsiteY5" fmla="*/ 336042 h 336042"/>
                    <a:gd name="connsiteX6" fmla="*/ 993061 w 2145171"/>
                    <a:gd name="connsiteY6" fmla="*/ 336042 h 336042"/>
                    <a:gd name="connsiteX7" fmla="*/ 0 w 2145171"/>
                    <a:gd name="connsiteY7" fmla="*/ 336042 h 336042"/>
                    <a:gd name="connsiteX8" fmla="*/ 0 w 2145171"/>
                    <a:gd name="connsiteY8" fmla="*/ 0 h 33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5171" h="336042">
                      <a:moveTo>
                        <a:pt x="0" y="0"/>
                      </a:moveTo>
                      <a:lnTo>
                        <a:pt x="990299" y="0"/>
                      </a:lnTo>
                      <a:lnTo>
                        <a:pt x="2142409" y="0"/>
                      </a:lnTo>
                      <a:lnTo>
                        <a:pt x="2014488" y="162020"/>
                      </a:lnTo>
                      <a:lnTo>
                        <a:pt x="2145171" y="327565"/>
                      </a:lnTo>
                      <a:lnTo>
                        <a:pt x="2145171" y="336042"/>
                      </a:lnTo>
                      <a:lnTo>
                        <a:pt x="993061" y="336042"/>
                      </a:lnTo>
                      <a:lnTo>
                        <a:pt x="0" y="3360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E846C">
                    <a:alpha val="33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5ED34561-F20F-6FBA-9E4D-38576DEF975D}"/>
                  </a:ext>
                </a:extLst>
              </p:cNvPr>
              <p:cNvSpPr txBox="1"/>
              <p:nvPr/>
            </p:nvSpPr>
            <p:spPr>
              <a:xfrm>
                <a:off x="1913298" y="2265711"/>
                <a:ext cx="142344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200" dirty="0">
                    <a:solidFill>
                      <a:schemeClr val="bg1"/>
                    </a:solidFill>
                    <a:latin typeface="+mn-ea"/>
                    <a:ea typeface="+mn-ea"/>
                  </a:rPr>
                  <a:t>选题背景及意义</a:t>
                </a:r>
              </a:p>
            </p:txBody>
          </p:sp>
        </p:grpSp>
        <p:grpSp>
          <p:nvGrpSpPr>
            <p:cNvPr id="36" name="组合 8">
              <a:extLst>
                <a:ext uri="{FF2B5EF4-FFF2-40B4-BE49-F238E27FC236}">
                  <a16:creationId xmlns:a16="http://schemas.microsoft.com/office/drawing/2014/main" id="{9D1105AE-BE5E-DD02-A499-8E691C848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0013" y="106363"/>
              <a:ext cx="1330325" cy="474662"/>
              <a:chOff x="1399441" y="1145221"/>
              <a:chExt cx="1329556" cy="474509"/>
            </a:xfrm>
          </p:grpSpPr>
          <p:sp>
            <p:nvSpPr>
              <p:cNvPr id="37" name="圆角矩形 4">
                <a:extLst>
                  <a:ext uri="{FF2B5EF4-FFF2-40B4-BE49-F238E27FC236}">
                    <a16:creationId xmlns:a16="http://schemas.microsoft.com/office/drawing/2014/main" id="{9D847C46-9CEF-6E90-F6A3-2475C9F582EA}"/>
                  </a:ext>
                </a:extLst>
              </p:cNvPr>
              <p:cNvSpPr/>
              <p:nvPr/>
            </p:nvSpPr>
            <p:spPr>
              <a:xfrm>
                <a:off x="1399441" y="1145221"/>
                <a:ext cx="1329556" cy="384051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/>
              </a:p>
            </p:txBody>
          </p:sp>
          <p:sp>
            <p:nvSpPr>
              <p:cNvPr id="38" name="TextBox 15">
                <a:extLst>
                  <a:ext uri="{FF2B5EF4-FFF2-40B4-BE49-F238E27FC236}">
                    <a16:creationId xmlns:a16="http://schemas.microsoft.com/office/drawing/2014/main" id="{187DF189-1B28-4008-FF85-C34F645060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1372" y="1281702"/>
                <a:ext cx="184044" cy="3380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45" name="文本框 74">
            <a:extLst>
              <a:ext uri="{FF2B5EF4-FFF2-40B4-BE49-F238E27FC236}">
                <a16:creationId xmlns:a16="http://schemas.microsoft.com/office/drawing/2014/main" id="{594882D4-43CC-2860-A025-54D4DD18D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6087" y="2652053"/>
            <a:ext cx="3025775" cy="8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576" tIns="36288" rIns="72576" bIns="36288">
            <a:spAutoFit/>
          </a:bodyPr>
          <a:lstStyle>
            <a:lvl1pPr>
              <a:defRPr sz="26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 sz="22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eaLnBrk="1" fontAlgn="auto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分钟之内。</a:t>
            </a:r>
            <a:endParaRPr lang="zh-CN" altLang="en-US" sz="1000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文本框 74">
            <a:extLst>
              <a:ext uri="{FF2B5EF4-FFF2-40B4-BE49-F238E27FC236}">
                <a16:creationId xmlns:a16="http://schemas.microsoft.com/office/drawing/2014/main" id="{4F733D92-9A4A-2A2B-9F3D-5E01DB3A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6087" y="3601926"/>
            <a:ext cx="3025775" cy="45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576" tIns="36288" rIns="72576" bIns="36288">
            <a:spAutoFit/>
          </a:bodyPr>
          <a:lstStyle>
            <a:lvl1pPr>
              <a:defRPr sz="26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 sz="22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eaLnBrk="0" fontAlgn="base" hangingPunct="0">
              <a:spcBef>
                <a:spcPts val="475"/>
              </a:spcBef>
              <a:spcAft>
                <a:spcPct val="0"/>
              </a:spcAft>
              <a:buFont typeface="Arial" charset="0"/>
              <a:defRPr sz="17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eaLnBrk="1" fontAlgn="auto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00" dirty="0">
                <a:solidFill>
                  <a:sysClr val="windowText" lastClr="000000"/>
                </a:solidFill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</a:t>
            </a:r>
            <a:endParaRPr lang="zh-CN" altLang="en-US" sz="1000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6B90B5-0B3B-1CA3-ABEE-E55D3C5526A4}"/>
              </a:ext>
            </a:extLst>
          </p:cNvPr>
          <p:cNvGrpSpPr/>
          <p:nvPr/>
        </p:nvGrpSpPr>
        <p:grpSpPr>
          <a:xfrm>
            <a:off x="3052382" y="2851824"/>
            <a:ext cx="2994115" cy="434872"/>
            <a:chOff x="2409403" y="2241431"/>
            <a:chExt cx="2313666" cy="336042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7007205-1DDD-3960-DCD4-C1E799BECCDD}"/>
                </a:ext>
              </a:extLst>
            </p:cNvPr>
            <p:cNvSpPr/>
            <p:nvPr/>
          </p:nvSpPr>
          <p:spPr>
            <a:xfrm>
              <a:off x="2577898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A605C60-C1FB-59F8-0C9A-552AB64442D6}"/>
                </a:ext>
              </a:extLst>
            </p:cNvPr>
            <p:cNvSpPr/>
            <p:nvPr/>
          </p:nvSpPr>
          <p:spPr>
            <a:xfrm rot="10800000">
              <a:off x="2409403" y="2241431"/>
              <a:ext cx="2145171" cy="336042"/>
            </a:xfrm>
            <a:custGeom>
              <a:avLst/>
              <a:gdLst>
                <a:gd name="connsiteX0" fmla="*/ 0 w 2145171"/>
                <a:gd name="connsiteY0" fmla="*/ 0 h 336042"/>
                <a:gd name="connsiteX1" fmla="*/ 990299 w 2145171"/>
                <a:gd name="connsiteY1" fmla="*/ 0 h 336042"/>
                <a:gd name="connsiteX2" fmla="*/ 2142409 w 2145171"/>
                <a:gd name="connsiteY2" fmla="*/ 0 h 336042"/>
                <a:gd name="connsiteX3" fmla="*/ 2014488 w 2145171"/>
                <a:gd name="connsiteY3" fmla="*/ 162020 h 336042"/>
                <a:gd name="connsiteX4" fmla="*/ 2145171 w 2145171"/>
                <a:gd name="connsiteY4" fmla="*/ 327565 h 336042"/>
                <a:gd name="connsiteX5" fmla="*/ 2145171 w 2145171"/>
                <a:gd name="connsiteY5" fmla="*/ 336042 h 336042"/>
                <a:gd name="connsiteX6" fmla="*/ 993061 w 2145171"/>
                <a:gd name="connsiteY6" fmla="*/ 336042 h 336042"/>
                <a:gd name="connsiteX7" fmla="*/ 0 w 2145171"/>
                <a:gd name="connsiteY7" fmla="*/ 336042 h 336042"/>
                <a:gd name="connsiteX8" fmla="*/ 0 w 2145171"/>
                <a:gd name="connsiteY8" fmla="*/ 0 h 3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5171" h="336042">
                  <a:moveTo>
                    <a:pt x="0" y="0"/>
                  </a:moveTo>
                  <a:lnTo>
                    <a:pt x="990299" y="0"/>
                  </a:lnTo>
                  <a:lnTo>
                    <a:pt x="2142409" y="0"/>
                  </a:lnTo>
                  <a:lnTo>
                    <a:pt x="2014488" y="162020"/>
                  </a:lnTo>
                  <a:lnTo>
                    <a:pt x="2145171" y="327565"/>
                  </a:lnTo>
                  <a:lnTo>
                    <a:pt x="2145171" y="336042"/>
                  </a:lnTo>
                  <a:lnTo>
                    <a:pt x="993061" y="336042"/>
                  </a:lnTo>
                  <a:lnTo>
                    <a:pt x="0" y="336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4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A09956F2-0788-8D2F-25CE-2EBF02E931A0}"/>
              </a:ext>
            </a:extLst>
          </p:cNvPr>
          <p:cNvSpPr/>
          <p:nvPr/>
        </p:nvSpPr>
        <p:spPr>
          <a:xfrm>
            <a:off x="3204865" y="1004172"/>
            <a:ext cx="2666374" cy="1557144"/>
          </a:xfrm>
          <a:custGeom>
            <a:avLst/>
            <a:gdLst>
              <a:gd name="connsiteX0" fmla="*/ 2080760 w 5219149"/>
              <a:gd name="connsiteY0" fmla="*/ 2081627 h 3047947"/>
              <a:gd name="connsiteX1" fmla="*/ 2078866 w 5219149"/>
              <a:gd name="connsiteY1" fmla="*/ 2081817 h 3047947"/>
              <a:gd name="connsiteX2" fmla="*/ 2078917 w 5219149"/>
              <a:gd name="connsiteY2" fmla="*/ 2082627 h 3047947"/>
              <a:gd name="connsiteX3" fmla="*/ 1645030 w 5219149"/>
              <a:gd name="connsiteY3" fmla="*/ 884223 h 3047947"/>
              <a:gd name="connsiteX4" fmla="*/ 1651155 w 5219149"/>
              <a:gd name="connsiteY4" fmla="*/ 903954 h 3047947"/>
              <a:gd name="connsiteX5" fmla="*/ 1651316 w 5219149"/>
              <a:gd name="connsiteY5" fmla="*/ 905006 h 3047947"/>
              <a:gd name="connsiteX6" fmla="*/ 1673388 w 5219149"/>
              <a:gd name="connsiteY6" fmla="*/ 893025 h 3047947"/>
              <a:gd name="connsiteX7" fmla="*/ 1804465 w 5219149"/>
              <a:gd name="connsiteY7" fmla="*/ 0 h 3047947"/>
              <a:gd name="connsiteX8" fmla="*/ 2225736 w 5219149"/>
              <a:gd name="connsiteY8" fmla="*/ 279237 h 3047947"/>
              <a:gd name="connsiteX9" fmla="*/ 2242747 w 5219149"/>
              <a:gd name="connsiteY9" fmla="*/ 334036 h 3047947"/>
              <a:gd name="connsiteX10" fmla="*/ 2264483 w 5219149"/>
              <a:gd name="connsiteY10" fmla="*/ 322238 h 3047947"/>
              <a:gd name="connsiteX11" fmla="*/ 2442446 w 5219149"/>
              <a:gd name="connsiteY11" fmla="*/ 286309 h 3047947"/>
              <a:gd name="connsiteX12" fmla="*/ 2698071 w 5219149"/>
              <a:gd name="connsiteY12" fmla="*/ 364392 h 3047947"/>
              <a:gd name="connsiteX13" fmla="*/ 2746825 w 5219149"/>
              <a:gd name="connsiteY13" fmla="*/ 404617 h 3047947"/>
              <a:gd name="connsiteX14" fmla="*/ 2836529 w 5219149"/>
              <a:gd name="connsiteY14" fmla="*/ 362751 h 3047947"/>
              <a:gd name="connsiteX15" fmla="*/ 3287317 w 5219149"/>
              <a:gd name="connsiteY15" fmla="*/ 277476 h 3047947"/>
              <a:gd name="connsiteX16" fmla="*/ 3974684 w 5219149"/>
              <a:gd name="connsiteY16" fmla="*/ 487437 h 3047947"/>
              <a:gd name="connsiteX17" fmla="*/ 4059267 w 5219149"/>
              <a:gd name="connsiteY17" fmla="*/ 550688 h 3047947"/>
              <a:gd name="connsiteX18" fmla="*/ 4060527 w 5219149"/>
              <a:gd name="connsiteY18" fmla="*/ 549160 h 3047947"/>
              <a:gd name="connsiteX19" fmla="*/ 4540444 w 5219149"/>
              <a:gd name="connsiteY19" fmla="*/ 350372 h 3047947"/>
              <a:gd name="connsiteX20" fmla="*/ 5219149 w 5219149"/>
              <a:gd name="connsiteY20" fmla="*/ 1029077 h 3047947"/>
              <a:gd name="connsiteX21" fmla="*/ 4804627 w 5219149"/>
              <a:gd name="connsiteY21" fmla="*/ 1654446 h 3047947"/>
              <a:gd name="connsiteX22" fmla="*/ 4743785 w 5219149"/>
              <a:gd name="connsiteY22" fmla="*/ 1673332 h 3047947"/>
              <a:gd name="connsiteX23" fmla="*/ 4762306 w 5219149"/>
              <a:gd name="connsiteY23" fmla="*/ 1683385 h 3047947"/>
              <a:gd name="connsiteX24" fmla="*/ 4920540 w 5219149"/>
              <a:gd name="connsiteY24" fmla="*/ 1980988 h 3047947"/>
              <a:gd name="connsiteX25" fmla="*/ 4633973 w 5219149"/>
              <a:gd name="connsiteY25" fmla="*/ 2332594 h 3047947"/>
              <a:gd name="connsiteX26" fmla="*/ 4604076 w 5219149"/>
              <a:gd name="connsiteY26" fmla="*/ 2335608 h 3047947"/>
              <a:gd name="connsiteX27" fmla="*/ 4609381 w 5219149"/>
              <a:gd name="connsiteY27" fmla="*/ 2352699 h 3047947"/>
              <a:gd name="connsiteX28" fmla="*/ 4619805 w 5219149"/>
              <a:gd name="connsiteY28" fmla="*/ 2456106 h 3047947"/>
              <a:gd name="connsiteX29" fmla="*/ 4106705 w 5219149"/>
              <a:gd name="connsiteY29" fmla="*/ 2969206 h 3047947"/>
              <a:gd name="connsiteX30" fmla="*/ 3681235 w 5219149"/>
              <a:gd name="connsiteY30" fmla="*/ 2742985 h 3047947"/>
              <a:gd name="connsiteX31" fmla="*/ 3647621 w 5219149"/>
              <a:gd name="connsiteY31" fmla="*/ 2681057 h 3047947"/>
              <a:gd name="connsiteX32" fmla="*/ 3557516 w 5219149"/>
              <a:gd name="connsiteY32" fmla="*/ 2706479 h 3047947"/>
              <a:gd name="connsiteX33" fmla="*/ 3287317 w 5219149"/>
              <a:gd name="connsiteY33" fmla="*/ 2736266 h 3047947"/>
              <a:gd name="connsiteX34" fmla="*/ 2921733 w 5219149"/>
              <a:gd name="connsiteY34" fmla="*/ 2680995 h 3047947"/>
              <a:gd name="connsiteX35" fmla="*/ 2817737 w 5219149"/>
              <a:gd name="connsiteY35" fmla="*/ 2642932 h 3047947"/>
              <a:gd name="connsiteX36" fmla="*/ 2789291 w 5219149"/>
              <a:gd name="connsiteY36" fmla="*/ 2734569 h 3047947"/>
              <a:gd name="connsiteX37" fmla="*/ 2316513 w 5219149"/>
              <a:gd name="connsiteY37" fmla="*/ 3047947 h 3047947"/>
              <a:gd name="connsiteX38" fmla="*/ 1843735 w 5219149"/>
              <a:gd name="connsiteY38" fmla="*/ 2734569 h 3047947"/>
              <a:gd name="connsiteX39" fmla="*/ 1837346 w 5219149"/>
              <a:gd name="connsiteY39" fmla="*/ 2713987 h 3047947"/>
              <a:gd name="connsiteX40" fmla="*/ 1837261 w 5219149"/>
              <a:gd name="connsiteY40" fmla="*/ 2714091 h 3047947"/>
              <a:gd name="connsiteX41" fmla="*/ 1247498 w 5219149"/>
              <a:gd name="connsiteY41" fmla="*/ 2958378 h 3047947"/>
              <a:gd name="connsiteX42" fmla="*/ 413448 w 5219149"/>
              <a:gd name="connsiteY42" fmla="*/ 2124328 h 3047947"/>
              <a:gd name="connsiteX43" fmla="*/ 450945 w 5219149"/>
              <a:gd name="connsiteY43" fmla="*/ 1876307 h 3047947"/>
              <a:gd name="connsiteX44" fmla="*/ 471551 w 5219149"/>
              <a:gd name="connsiteY44" fmla="*/ 1820007 h 3047947"/>
              <a:gd name="connsiteX45" fmla="*/ 367725 w 5219149"/>
              <a:gd name="connsiteY45" fmla="*/ 1763651 h 3047947"/>
              <a:gd name="connsiteX46" fmla="*/ 0 w 5219149"/>
              <a:gd name="connsiteY46" fmla="*/ 1072044 h 3047947"/>
              <a:gd name="connsiteX47" fmla="*/ 834050 w 5219149"/>
              <a:gd name="connsiteY47" fmla="*/ 237994 h 3047947"/>
              <a:gd name="connsiteX48" fmla="*/ 1300375 w 5219149"/>
              <a:gd name="connsiteY48" fmla="*/ 380437 h 3047947"/>
              <a:gd name="connsiteX49" fmla="*/ 1350809 w 5219149"/>
              <a:gd name="connsiteY49" fmla="*/ 422048 h 3047947"/>
              <a:gd name="connsiteX50" fmla="*/ 1356554 w 5219149"/>
              <a:gd name="connsiteY50" fmla="*/ 365058 h 3047947"/>
              <a:gd name="connsiteX51" fmla="*/ 1804465 w 5219149"/>
              <a:gd name="connsiteY51" fmla="*/ 0 h 304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219149" h="3047947">
                <a:moveTo>
                  <a:pt x="2080760" y="2081627"/>
                </a:moveTo>
                <a:lnTo>
                  <a:pt x="2078866" y="2081817"/>
                </a:lnTo>
                <a:lnTo>
                  <a:pt x="2078917" y="2082627"/>
                </a:lnTo>
                <a:close/>
                <a:moveTo>
                  <a:pt x="1645030" y="884223"/>
                </a:moveTo>
                <a:lnTo>
                  <a:pt x="1651155" y="903954"/>
                </a:lnTo>
                <a:lnTo>
                  <a:pt x="1651316" y="905006"/>
                </a:lnTo>
                <a:lnTo>
                  <a:pt x="1673388" y="893025"/>
                </a:lnTo>
                <a:close/>
                <a:moveTo>
                  <a:pt x="1804465" y="0"/>
                </a:moveTo>
                <a:cubicBezTo>
                  <a:pt x="1993844" y="0"/>
                  <a:pt x="2156330" y="115141"/>
                  <a:pt x="2225736" y="279237"/>
                </a:cubicBezTo>
                <a:lnTo>
                  <a:pt x="2242747" y="334036"/>
                </a:lnTo>
                <a:lnTo>
                  <a:pt x="2264483" y="322238"/>
                </a:lnTo>
                <a:cubicBezTo>
                  <a:pt x="2319182" y="299103"/>
                  <a:pt x="2379320" y="286309"/>
                  <a:pt x="2442446" y="286309"/>
                </a:cubicBezTo>
                <a:cubicBezTo>
                  <a:pt x="2537136" y="286309"/>
                  <a:pt x="2625102" y="315094"/>
                  <a:pt x="2698071" y="364392"/>
                </a:cubicBezTo>
                <a:lnTo>
                  <a:pt x="2746825" y="404617"/>
                </a:lnTo>
                <a:lnTo>
                  <a:pt x="2836529" y="362751"/>
                </a:lnTo>
                <a:cubicBezTo>
                  <a:pt x="2976109" y="307712"/>
                  <a:pt x="3128182" y="277476"/>
                  <a:pt x="3287317" y="277476"/>
                </a:cubicBezTo>
                <a:cubicBezTo>
                  <a:pt x="3541933" y="277476"/>
                  <a:pt x="3778471" y="354879"/>
                  <a:pt x="3974684" y="487437"/>
                </a:cubicBezTo>
                <a:lnTo>
                  <a:pt x="4059267" y="550688"/>
                </a:lnTo>
                <a:lnTo>
                  <a:pt x="4060527" y="549160"/>
                </a:lnTo>
                <a:cubicBezTo>
                  <a:pt x="4183349" y="426339"/>
                  <a:pt x="4353025" y="350372"/>
                  <a:pt x="4540444" y="350372"/>
                </a:cubicBezTo>
                <a:cubicBezTo>
                  <a:pt x="4915282" y="350372"/>
                  <a:pt x="5219149" y="654239"/>
                  <a:pt x="5219149" y="1029077"/>
                </a:cubicBezTo>
                <a:cubicBezTo>
                  <a:pt x="5219149" y="1310206"/>
                  <a:pt x="5048224" y="1551413"/>
                  <a:pt x="4804627" y="1654446"/>
                </a:cubicBezTo>
                <a:lnTo>
                  <a:pt x="4743785" y="1673332"/>
                </a:lnTo>
                <a:lnTo>
                  <a:pt x="4762306" y="1683385"/>
                </a:lnTo>
                <a:cubicBezTo>
                  <a:pt x="4857773" y="1747882"/>
                  <a:pt x="4920540" y="1857105"/>
                  <a:pt x="4920540" y="1980988"/>
                </a:cubicBezTo>
                <a:cubicBezTo>
                  <a:pt x="4920540" y="2154424"/>
                  <a:pt x="4797517" y="2299128"/>
                  <a:pt x="4633973" y="2332594"/>
                </a:cubicBezTo>
                <a:lnTo>
                  <a:pt x="4604076" y="2335608"/>
                </a:lnTo>
                <a:lnTo>
                  <a:pt x="4609381" y="2352699"/>
                </a:lnTo>
                <a:cubicBezTo>
                  <a:pt x="4616216" y="2386100"/>
                  <a:pt x="4619805" y="2420684"/>
                  <a:pt x="4619805" y="2456106"/>
                </a:cubicBezTo>
                <a:cubicBezTo>
                  <a:pt x="4619805" y="2739483"/>
                  <a:pt x="4390082" y="2969206"/>
                  <a:pt x="4106705" y="2969206"/>
                </a:cubicBezTo>
                <a:cubicBezTo>
                  <a:pt x="3929595" y="2969206"/>
                  <a:pt x="3773443" y="2879471"/>
                  <a:pt x="3681235" y="2742985"/>
                </a:cubicBezTo>
                <a:lnTo>
                  <a:pt x="3647621" y="2681057"/>
                </a:lnTo>
                <a:lnTo>
                  <a:pt x="3557516" y="2706479"/>
                </a:lnTo>
                <a:cubicBezTo>
                  <a:pt x="3470572" y="2725978"/>
                  <a:pt x="3380146" y="2736266"/>
                  <a:pt x="3287317" y="2736266"/>
                </a:cubicBezTo>
                <a:cubicBezTo>
                  <a:pt x="3160009" y="2736266"/>
                  <a:pt x="3037221" y="2716915"/>
                  <a:pt x="2921733" y="2680995"/>
                </a:cubicBezTo>
                <a:lnTo>
                  <a:pt x="2817737" y="2642932"/>
                </a:lnTo>
                <a:lnTo>
                  <a:pt x="2789291" y="2734569"/>
                </a:lnTo>
                <a:cubicBezTo>
                  <a:pt x="2711398" y="2918728"/>
                  <a:pt x="2529046" y="3047947"/>
                  <a:pt x="2316513" y="3047947"/>
                </a:cubicBezTo>
                <a:cubicBezTo>
                  <a:pt x="2103980" y="3047947"/>
                  <a:pt x="1921628" y="2918728"/>
                  <a:pt x="1843735" y="2734569"/>
                </a:cubicBezTo>
                <a:lnTo>
                  <a:pt x="1837346" y="2713987"/>
                </a:lnTo>
                <a:lnTo>
                  <a:pt x="1837261" y="2714091"/>
                </a:lnTo>
                <a:cubicBezTo>
                  <a:pt x="1686327" y="2865024"/>
                  <a:pt x="1477815" y="2958378"/>
                  <a:pt x="1247498" y="2958378"/>
                </a:cubicBezTo>
                <a:cubicBezTo>
                  <a:pt x="786865" y="2958378"/>
                  <a:pt x="413448" y="2584961"/>
                  <a:pt x="413448" y="2124328"/>
                </a:cubicBezTo>
                <a:cubicBezTo>
                  <a:pt x="413448" y="2037959"/>
                  <a:pt x="426576" y="1954657"/>
                  <a:pt x="450945" y="1876307"/>
                </a:cubicBezTo>
                <a:lnTo>
                  <a:pt x="471551" y="1820007"/>
                </a:lnTo>
                <a:lnTo>
                  <a:pt x="367725" y="1763651"/>
                </a:lnTo>
                <a:cubicBezTo>
                  <a:pt x="145866" y="1613767"/>
                  <a:pt x="0" y="1359940"/>
                  <a:pt x="0" y="1072044"/>
                </a:cubicBezTo>
                <a:cubicBezTo>
                  <a:pt x="0" y="611411"/>
                  <a:pt x="373417" y="237994"/>
                  <a:pt x="834050" y="237994"/>
                </a:cubicBezTo>
                <a:cubicBezTo>
                  <a:pt x="1006787" y="237994"/>
                  <a:pt x="1167260" y="290506"/>
                  <a:pt x="1300375" y="380437"/>
                </a:cubicBezTo>
                <a:lnTo>
                  <a:pt x="1350809" y="422048"/>
                </a:lnTo>
                <a:lnTo>
                  <a:pt x="1356554" y="365058"/>
                </a:lnTo>
                <a:cubicBezTo>
                  <a:pt x="1399186" y="156720"/>
                  <a:pt x="1583523" y="0"/>
                  <a:pt x="1804465" y="0"/>
                </a:cubicBezTo>
                <a:close/>
              </a:path>
            </a:pathLst>
          </a:custGeom>
          <a:noFill/>
          <a:ln w="25400">
            <a:solidFill>
              <a:srgbClr val="8E846C"/>
            </a:solidFill>
          </a:ln>
          <a:effectLst>
            <a:outerShdw blurRad="25400" dist="1397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文本框 26"/>
          <p:cNvSpPr txBox="1"/>
          <p:nvPr/>
        </p:nvSpPr>
        <p:spPr>
          <a:xfrm>
            <a:off x="3767044" y="1308336"/>
            <a:ext cx="1609914" cy="7699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dirty="0">
                <a:solidFill>
                  <a:srgbClr val="6A6351"/>
                </a:solidFill>
                <a:latin typeface="+mn-lt"/>
                <a:ea typeface="+mn-ea"/>
                <a:cs typeface="+mn-ea"/>
                <a:sym typeface="+mn-lt"/>
              </a:rPr>
              <a:t>02</a:t>
            </a:r>
            <a:endParaRPr lang="zh-CN" altLang="en-US" sz="4400" b="1" dirty="0">
              <a:solidFill>
                <a:srgbClr val="6A635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7" name="图形 11">
            <a:extLst>
              <a:ext uri="{FF2B5EF4-FFF2-40B4-BE49-F238E27FC236}">
                <a16:creationId xmlns:a16="http://schemas.microsoft.com/office/drawing/2014/main" id="{D6734ACD-6BD4-1D66-1FDA-737954D397FE}"/>
              </a:ext>
            </a:extLst>
          </p:cNvPr>
          <p:cNvGrpSpPr/>
          <p:nvPr/>
        </p:nvGrpSpPr>
        <p:grpSpPr>
          <a:xfrm>
            <a:off x="4593999" y="640080"/>
            <a:ext cx="1132859" cy="629485"/>
            <a:chOff x="3822573" y="428601"/>
            <a:chExt cx="1862137" cy="103471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1EBF164-1743-A284-B07E-B6778083B85E}"/>
                </a:ext>
              </a:extLst>
            </p:cNvPr>
            <p:cNvSpPr/>
            <p:nvPr/>
          </p:nvSpPr>
          <p:spPr>
            <a:xfrm>
              <a:off x="5272944" y="1157494"/>
              <a:ext cx="411765" cy="305824"/>
            </a:xfrm>
            <a:custGeom>
              <a:avLst/>
              <a:gdLst>
                <a:gd name="connsiteX0" fmla="*/ 0 w 411765"/>
                <a:gd name="connsiteY0" fmla="*/ 13605 h 305824"/>
                <a:gd name="connsiteX1" fmla="*/ 186023 w 411765"/>
                <a:gd name="connsiteY1" fmla="*/ 288782 h 305824"/>
                <a:gd name="connsiteX2" fmla="*/ 411766 w 411765"/>
                <a:gd name="connsiteY2" fmla="*/ 238109 h 305824"/>
                <a:gd name="connsiteX3" fmla="*/ 279940 w 411765"/>
                <a:gd name="connsiteY3" fmla="*/ 222964 h 305824"/>
                <a:gd name="connsiteX4" fmla="*/ 36957 w 411765"/>
                <a:gd name="connsiteY4" fmla="*/ 841 h 30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5" h="305824">
                  <a:moveTo>
                    <a:pt x="0" y="13605"/>
                  </a:moveTo>
                  <a:cubicBezTo>
                    <a:pt x="0" y="13605"/>
                    <a:pt x="52197" y="230775"/>
                    <a:pt x="186023" y="288782"/>
                  </a:cubicBezTo>
                  <a:cubicBezTo>
                    <a:pt x="319850" y="346789"/>
                    <a:pt x="411766" y="238109"/>
                    <a:pt x="411766" y="238109"/>
                  </a:cubicBezTo>
                  <a:cubicBezTo>
                    <a:pt x="411766" y="238109"/>
                    <a:pt x="348615" y="308023"/>
                    <a:pt x="279940" y="222964"/>
                  </a:cubicBezTo>
                  <a:cubicBezTo>
                    <a:pt x="211264" y="138001"/>
                    <a:pt x="79629" y="-12589"/>
                    <a:pt x="36957" y="841"/>
                  </a:cubicBezTo>
                </a:path>
              </a:pathLst>
            </a:custGeom>
            <a:solidFill>
              <a:srgbClr val="FFB8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4DBA6290-3F4F-C085-3632-2C69FB4A004E}"/>
                </a:ext>
              </a:extLst>
            </p:cNvPr>
            <p:cNvSpPr/>
            <p:nvPr/>
          </p:nvSpPr>
          <p:spPr>
            <a:xfrm>
              <a:off x="5245703" y="1101089"/>
              <a:ext cx="90296" cy="97916"/>
            </a:xfrm>
            <a:custGeom>
              <a:avLst/>
              <a:gdLst>
                <a:gd name="connsiteX0" fmla="*/ 0 w 90296"/>
                <a:gd name="connsiteY0" fmla="*/ 22765 h 97916"/>
                <a:gd name="connsiteX1" fmla="*/ 28861 w 90296"/>
                <a:gd name="connsiteY1" fmla="*/ 97917 h 97916"/>
                <a:gd name="connsiteX2" fmla="*/ 90297 w 90296"/>
                <a:gd name="connsiteY2" fmla="*/ 57817 h 97916"/>
                <a:gd name="connsiteX3" fmla="*/ 32766 w 90296"/>
                <a:gd name="connsiteY3" fmla="*/ 0 h 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6" h="97916">
                  <a:moveTo>
                    <a:pt x="0" y="22765"/>
                  </a:moveTo>
                  <a:lnTo>
                    <a:pt x="28861" y="97917"/>
                  </a:lnTo>
                  <a:lnTo>
                    <a:pt x="90297" y="57817"/>
                  </a:lnTo>
                  <a:lnTo>
                    <a:pt x="32766" y="0"/>
                  </a:lnTo>
                </a:path>
              </a:pathLst>
            </a:custGeom>
            <a:solidFill>
              <a:srgbClr val="EAA3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1C6E09A-5CE6-384B-D8D3-36F38525F63A}"/>
                </a:ext>
              </a:extLst>
            </p:cNvPr>
            <p:cNvSpPr/>
            <p:nvPr/>
          </p:nvSpPr>
          <p:spPr>
            <a:xfrm>
              <a:off x="3832479" y="438435"/>
              <a:ext cx="1591818" cy="547116"/>
            </a:xfrm>
            <a:custGeom>
              <a:avLst/>
              <a:gdLst>
                <a:gd name="connsiteX0" fmla="*/ 1591818 w 1591818"/>
                <a:gd name="connsiteY0" fmla="*/ 270986 h 547116"/>
                <a:gd name="connsiteX1" fmla="*/ 796195 w 1591818"/>
                <a:gd name="connsiteY1" fmla="*/ 547116 h 547116"/>
                <a:gd name="connsiteX2" fmla="*/ 0 w 1591818"/>
                <a:gd name="connsiteY2" fmla="*/ 269081 h 547116"/>
                <a:gd name="connsiteX3" fmla="*/ 794671 w 1591818"/>
                <a:gd name="connsiteY3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1818" h="547116">
                  <a:moveTo>
                    <a:pt x="1591818" y="270986"/>
                  </a:moveTo>
                  <a:lnTo>
                    <a:pt x="796195" y="547116"/>
                  </a:lnTo>
                  <a:lnTo>
                    <a:pt x="0" y="269081"/>
                  </a:lnTo>
                  <a:lnTo>
                    <a:pt x="794671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A0494A9-C562-3A2A-4541-E84B9CB4F225}"/>
                </a:ext>
              </a:extLst>
            </p:cNvPr>
            <p:cNvSpPr/>
            <p:nvPr/>
          </p:nvSpPr>
          <p:spPr>
            <a:xfrm>
              <a:off x="3822573" y="428601"/>
              <a:ext cx="1611534" cy="566761"/>
            </a:xfrm>
            <a:custGeom>
              <a:avLst/>
              <a:gdLst>
                <a:gd name="connsiteX0" fmla="*/ 806101 w 1611534"/>
                <a:gd name="connsiteY0" fmla="*/ 566761 h 566761"/>
                <a:gd name="connsiteX1" fmla="*/ 802862 w 1611534"/>
                <a:gd name="connsiteY1" fmla="*/ 566190 h 566761"/>
                <a:gd name="connsiteX2" fmla="*/ 6572 w 1611534"/>
                <a:gd name="connsiteY2" fmla="*/ 288155 h 566761"/>
                <a:gd name="connsiteX3" fmla="*/ 0 w 1611534"/>
                <a:gd name="connsiteY3" fmla="*/ 278821 h 566761"/>
                <a:gd name="connsiteX4" fmla="*/ 6667 w 1611534"/>
                <a:gd name="connsiteY4" fmla="*/ 269581 h 566761"/>
                <a:gd name="connsiteX5" fmla="*/ 801434 w 1611534"/>
                <a:gd name="connsiteY5" fmla="*/ 500 h 566761"/>
                <a:gd name="connsiteX6" fmla="*/ 807720 w 1611534"/>
                <a:gd name="connsiteY6" fmla="*/ 500 h 566761"/>
                <a:gd name="connsiteX7" fmla="*/ 1604867 w 1611534"/>
                <a:gd name="connsiteY7" fmla="*/ 271486 h 566761"/>
                <a:gd name="connsiteX8" fmla="*/ 1611535 w 1611534"/>
                <a:gd name="connsiteY8" fmla="*/ 280726 h 566761"/>
                <a:gd name="connsiteX9" fmla="*/ 1604963 w 1611534"/>
                <a:gd name="connsiteY9" fmla="*/ 290060 h 566761"/>
                <a:gd name="connsiteX10" fmla="*/ 809339 w 1611534"/>
                <a:gd name="connsiteY10" fmla="*/ 566285 h 566761"/>
                <a:gd name="connsiteX11" fmla="*/ 806101 w 1611534"/>
                <a:gd name="connsiteY11" fmla="*/ 566761 h 566761"/>
                <a:gd name="connsiteX12" fmla="*/ 40100 w 1611534"/>
                <a:gd name="connsiteY12" fmla="*/ 279106 h 566761"/>
                <a:gd name="connsiteX13" fmla="*/ 806196 w 1611534"/>
                <a:gd name="connsiteY13" fmla="*/ 546568 h 566761"/>
                <a:gd name="connsiteX14" fmla="*/ 1571625 w 1611534"/>
                <a:gd name="connsiteY14" fmla="*/ 280916 h 566761"/>
                <a:gd name="connsiteX15" fmla="*/ 804672 w 1611534"/>
                <a:gd name="connsiteY15" fmla="*/ 20217 h 566761"/>
                <a:gd name="connsiteX16" fmla="*/ 40100 w 1611534"/>
                <a:gd name="connsiteY16" fmla="*/ 279106 h 5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534" h="566761">
                  <a:moveTo>
                    <a:pt x="806101" y="566761"/>
                  </a:moveTo>
                  <a:cubicBezTo>
                    <a:pt x="805053" y="566761"/>
                    <a:pt x="803910" y="566571"/>
                    <a:pt x="802862" y="566190"/>
                  </a:cubicBezTo>
                  <a:lnTo>
                    <a:pt x="6572" y="288155"/>
                  </a:lnTo>
                  <a:cubicBezTo>
                    <a:pt x="2667" y="286822"/>
                    <a:pt x="0" y="283012"/>
                    <a:pt x="0" y="278821"/>
                  </a:cubicBezTo>
                  <a:cubicBezTo>
                    <a:pt x="0" y="274630"/>
                    <a:pt x="2667" y="270915"/>
                    <a:pt x="6667" y="269581"/>
                  </a:cubicBezTo>
                  <a:lnTo>
                    <a:pt x="801434" y="500"/>
                  </a:lnTo>
                  <a:cubicBezTo>
                    <a:pt x="803434" y="-167"/>
                    <a:pt x="805720" y="-167"/>
                    <a:pt x="807720" y="500"/>
                  </a:cubicBezTo>
                  <a:lnTo>
                    <a:pt x="1604867" y="271486"/>
                  </a:lnTo>
                  <a:cubicBezTo>
                    <a:pt x="1608868" y="272820"/>
                    <a:pt x="1611535" y="276535"/>
                    <a:pt x="1611535" y="280726"/>
                  </a:cubicBezTo>
                  <a:cubicBezTo>
                    <a:pt x="1611535" y="284917"/>
                    <a:pt x="1608868" y="288631"/>
                    <a:pt x="1604963" y="290060"/>
                  </a:cubicBezTo>
                  <a:lnTo>
                    <a:pt x="809339" y="566285"/>
                  </a:lnTo>
                  <a:cubicBezTo>
                    <a:pt x="808291" y="566571"/>
                    <a:pt x="807244" y="566761"/>
                    <a:pt x="806101" y="566761"/>
                  </a:cubicBezTo>
                  <a:close/>
                  <a:moveTo>
                    <a:pt x="40100" y="279106"/>
                  </a:moveTo>
                  <a:lnTo>
                    <a:pt x="806196" y="546568"/>
                  </a:lnTo>
                  <a:lnTo>
                    <a:pt x="1571625" y="280916"/>
                  </a:lnTo>
                  <a:lnTo>
                    <a:pt x="804672" y="20217"/>
                  </a:lnTo>
                  <a:lnTo>
                    <a:pt x="40100" y="279106"/>
                  </a:lnTo>
                  <a:close/>
                </a:path>
              </a:pathLst>
            </a:custGeom>
            <a:solidFill>
              <a:srgbClr val="8E84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3DD5870-0520-3F24-E484-847C8110F9D8}"/>
                </a:ext>
              </a:extLst>
            </p:cNvPr>
            <p:cNvSpPr/>
            <p:nvPr/>
          </p:nvSpPr>
          <p:spPr>
            <a:xfrm>
              <a:off x="4252721" y="958691"/>
              <a:ext cx="745236" cy="201644"/>
            </a:xfrm>
            <a:custGeom>
              <a:avLst/>
              <a:gdLst>
                <a:gd name="connsiteX0" fmla="*/ 745236 w 745236"/>
                <a:gd name="connsiteY0" fmla="*/ 139446 h 201644"/>
                <a:gd name="connsiteX1" fmla="*/ 372618 w 745236"/>
                <a:gd name="connsiteY1" fmla="*/ 201644 h 201644"/>
                <a:gd name="connsiteX2" fmla="*/ 0 w 745236"/>
                <a:gd name="connsiteY2" fmla="*/ 139446 h 201644"/>
                <a:gd name="connsiteX3" fmla="*/ 372428 w 745236"/>
                <a:gd name="connsiteY3" fmla="*/ 0 h 201644"/>
                <a:gd name="connsiteX4" fmla="*/ 745236 w 745236"/>
                <a:gd name="connsiteY4" fmla="*/ 139446 h 20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236" h="201644">
                  <a:moveTo>
                    <a:pt x="745236" y="139446"/>
                  </a:moveTo>
                  <a:cubicBezTo>
                    <a:pt x="745236" y="173736"/>
                    <a:pt x="578453" y="201644"/>
                    <a:pt x="372618" y="201644"/>
                  </a:cubicBezTo>
                  <a:cubicBezTo>
                    <a:pt x="166878" y="201644"/>
                    <a:pt x="0" y="173831"/>
                    <a:pt x="0" y="139446"/>
                  </a:cubicBezTo>
                  <a:cubicBezTo>
                    <a:pt x="0" y="105156"/>
                    <a:pt x="166688" y="0"/>
                    <a:pt x="372428" y="0"/>
                  </a:cubicBezTo>
                  <a:cubicBezTo>
                    <a:pt x="578168" y="0"/>
                    <a:pt x="745236" y="105156"/>
                    <a:pt x="745236" y="13944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8E57EDD-1CBD-F904-E926-A8438D369302}"/>
                </a:ext>
              </a:extLst>
            </p:cNvPr>
            <p:cNvSpPr/>
            <p:nvPr/>
          </p:nvSpPr>
          <p:spPr>
            <a:xfrm>
              <a:off x="4256436" y="698277"/>
              <a:ext cx="741521" cy="399573"/>
            </a:xfrm>
            <a:custGeom>
              <a:avLst/>
              <a:gdLst>
                <a:gd name="connsiteX0" fmla="*/ 741521 w 741521"/>
                <a:gd name="connsiteY0" fmla="*/ 399574 h 399573"/>
                <a:gd name="connsiteX1" fmla="*/ 373475 w 741521"/>
                <a:gd name="connsiteY1" fmla="*/ 354616 h 399573"/>
                <a:gd name="connsiteX2" fmla="*/ 0 w 741521"/>
                <a:gd name="connsiteY2" fmla="*/ 399574 h 399573"/>
                <a:gd name="connsiteX3" fmla="*/ 0 w 741521"/>
                <a:gd name="connsiteY3" fmla="*/ 63055 h 399573"/>
                <a:gd name="connsiteX4" fmla="*/ 370713 w 741521"/>
                <a:gd name="connsiteY4" fmla="*/ 0 h 399573"/>
                <a:gd name="connsiteX5" fmla="*/ 741426 w 741521"/>
                <a:gd name="connsiteY5" fmla="*/ 63055 h 399573"/>
                <a:gd name="connsiteX6" fmla="*/ 741426 w 741521"/>
                <a:gd name="connsiteY6" fmla="*/ 399574 h 39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521" h="399573">
                  <a:moveTo>
                    <a:pt x="741521" y="399574"/>
                  </a:moveTo>
                  <a:cubicBezTo>
                    <a:pt x="741521" y="399574"/>
                    <a:pt x="624364" y="251079"/>
                    <a:pt x="373475" y="354616"/>
                  </a:cubicBezTo>
                  <a:cubicBezTo>
                    <a:pt x="122587" y="254127"/>
                    <a:pt x="0" y="399574"/>
                    <a:pt x="0" y="399574"/>
                  </a:cubicBezTo>
                  <a:lnTo>
                    <a:pt x="0" y="63055"/>
                  </a:lnTo>
                  <a:cubicBezTo>
                    <a:pt x="0" y="63055"/>
                    <a:pt x="155639" y="0"/>
                    <a:pt x="370713" y="0"/>
                  </a:cubicBezTo>
                  <a:cubicBezTo>
                    <a:pt x="541306" y="0"/>
                    <a:pt x="741426" y="63055"/>
                    <a:pt x="741426" y="63055"/>
                  </a:cubicBezTo>
                  <a:lnTo>
                    <a:pt x="741426" y="399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0" name="任意多边形: 形状 10239">
              <a:extLst>
                <a:ext uri="{FF2B5EF4-FFF2-40B4-BE49-F238E27FC236}">
                  <a16:creationId xmlns:a16="http://schemas.microsoft.com/office/drawing/2014/main" id="{323883F6-FDB4-354C-5254-3B875E7E432F}"/>
                </a:ext>
              </a:extLst>
            </p:cNvPr>
            <p:cNvSpPr/>
            <p:nvPr/>
          </p:nvSpPr>
          <p:spPr>
            <a:xfrm>
              <a:off x="5034724" y="565975"/>
              <a:ext cx="218027" cy="513778"/>
            </a:xfrm>
            <a:custGeom>
              <a:avLst/>
              <a:gdLst>
                <a:gd name="connsiteX0" fmla="*/ 0 w 218027"/>
                <a:gd name="connsiteY0" fmla="*/ 0 h 513778"/>
                <a:gd name="connsiteX1" fmla="*/ 142208 w 218027"/>
                <a:gd name="connsiteY1" fmla="*/ 58579 h 513778"/>
                <a:gd name="connsiteX2" fmla="*/ 218027 w 218027"/>
                <a:gd name="connsiteY2" fmla="*/ 513779 h 51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027" h="513778">
                  <a:moveTo>
                    <a:pt x="0" y="0"/>
                  </a:moveTo>
                  <a:cubicBezTo>
                    <a:pt x="0" y="0"/>
                    <a:pt x="125159" y="22193"/>
                    <a:pt x="142208" y="58579"/>
                  </a:cubicBezTo>
                  <a:cubicBezTo>
                    <a:pt x="163735" y="104680"/>
                    <a:pt x="162497" y="432245"/>
                    <a:pt x="218027" y="513779"/>
                  </a:cubicBezTo>
                </a:path>
              </a:pathLst>
            </a:custGeom>
            <a:noFill/>
            <a:ln w="19050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1" name="任意多边形: 形状 10240">
              <a:extLst>
                <a:ext uri="{FF2B5EF4-FFF2-40B4-BE49-F238E27FC236}">
                  <a16:creationId xmlns:a16="http://schemas.microsoft.com/office/drawing/2014/main" id="{116BDDD2-CBEF-042A-04C8-7EBFECBA2B18}"/>
                </a:ext>
              </a:extLst>
            </p:cNvPr>
            <p:cNvSpPr/>
            <p:nvPr/>
          </p:nvSpPr>
          <p:spPr>
            <a:xfrm>
              <a:off x="5205317" y="1042416"/>
              <a:ext cx="105537" cy="105727"/>
            </a:xfrm>
            <a:custGeom>
              <a:avLst/>
              <a:gdLst>
                <a:gd name="connsiteX0" fmla="*/ 105537 w 105537"/>
                <a:gd name="connsiteY0" fmla="*/ 52864 h 105727"/>
                <a:gd name="connsiteX1" fmla="*/ 52769 w 105537"/>
                <a:gd name="connsiteY1" fmla="*/ 105727 h 105727"/>
                <a:gd name="connsiteX2" fmla="*/ 0 w 105537"/>
                <a:gd name="connsiteY2" fmla="*/ 52864 h 105727"/>
                <a:gd name="connsiteX3" fmla="*/ 52769 w 105537"/>
                <a:gd name="connsiteY3" fmla="*/ 0 h 105727"/>
                <a:gd name="connsiteX4" fmla="*/ 105537 w 10553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105727">
                  <a:moveTo>
                    <a:pt x="105537" y="52864"/>
                  </a:moveTo>
                  <a:cubicBezTo>
                    <a:pt x="105537" y="82010"/>
                    <a:pt x="81915" y="105727"/>
                    <a:pt x="52769" y="105727"/>
                  </a:cubicBezTo>
                  <a:cubicBezTo>
                    <a:pt x="23622" y="105727"/>
                    <a:pt x="0" y="82105"/>
                    <a:pt x="0" y="52864"/>
                  </a:cubicBezTo>
                  <a:cubicBezTo>
                    <a:pt x="0" y="23717"/>
                    <a:pt x="23622" y="0"/>
                    <a:pt x="52769" y="0"/>
                  </a:cubicBezTo>
                  <a:cubicBezTo>
                    <a:pt x="81915" y="95"/>
                    <a:pt x="105537" y="23717"/>
                    <a:pt x="105537" y="52864"/>
                  </a:cubicBezTo>
                  <a:close/>
                </a:path>
              </a:pathLst>
            </a:custGeom>
            <a:solidFill>
              <a:srgbClr val="FF52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42" name="任意多边形: 形状 10241">
              <a:extLst>
                <a:ext uri="{FF2B5EF4-FFF2-40B4-BE49-F238E27FC236}">
                  <a16:creationId xmlns:a16="http://schemas.microsoft.com/office/drawing/2014/main" id="{90730017-4088-81C2-26A4-2A7C8AF90D82}"/>
                </a:ext>
              </a:extLst>
            </p:cNvPr>
            <p:cNvSpPr/>
            <p:nvPr/>
          </p:nvSpPr>
          <p:spPr>
            <a:xfrm>
              <a:off x="5223605" y="1060704"/>
              <a:ext cx="68960" cy="69151"/>
            </a:xfrm>
            <a:custGeom>
              <a:avLst/>
              <a:gdLst>
                <a:gd name="connsiteX0" fmla="*/ 68961 w 68960"/>
                <a:gd name="connsiteY0" fmla="*/ 34576 h 69151"/>
                <a:gd name="connsiteX1" fmla="*/ 34480 w 68960"/>
                <a:gd name="connsiteY1" fmla="*/ 69152 h 69151"/>
                <a:gd name="connsiteX2" fmla="*/ 0 w 68960"/>
                <a:gd name="connsiteY2" fmla="*/ 34576 h 69151"/>
                <a:gd name="connsiteX3" fmla="*/ 34480 w 68960"/>
                <a:gd name="connsiteY3" fmla="*/ 0 h 69151"/>
                <a:gd name="connsiteX4" fmla="*/ 68961 w 68960"/>
                <a:gd name="connsiteY4" fmla="*/ 34576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60" h="69151">
                  <a:moveTo>
                    <a:pt x="68961" y="34576"/>
                  </a:moveTo>
                  <a:cubicBezTo>
                    <a:pt x="68961" y="53626"/>
                    <a:pt x="53530" y="69152"/>
                    <a:pt x="34480" y="69152"/>
                  </a:cubicBezTo>
                  <a:cubicBezTo>
                    <a:pt x="15430" y="69152"/>
                    <a:pt x="0" y="53721"/>
                    <a:pt x="0" y="34576"/>
                  </a:cubicBezTo>
                  <a:cubicBezTo>
                    <a:pt x="0" y="15526"/>
                    <a:pt x="15430" y="0"/>
                    <a:pt x="34480" y="0"/>
                  </a:cubicBezTo>
                  <a:cubicBezTo>
                    <a:pt x="53530" y="95"/>
                    <a:pt x="68961" y="15526"/>
                    <a:pt x="68961" y="34576"/>
                  </a:cubicBezTo>
                  <a:close/>
                </a:path>
              </a:pathLst>
            </a:custGeom>
            <a:noFill/>
            <a:ln w="7144" cap="rnd">
              <a:solidFill>
                <a:srgbClr val="FFB8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A365C2DB-4CB0-EEF8-2F70-A5CC1F526949}"/>
              </a:ext>
            </a:extLst>
          </p:cNvPr>
          <p:cNvSpPr/>
          <p:nvPr/>
        </p:nvSpPr>
        <p:spPr>
          <a:xfrm>
            <a:off x="5871239" y="1791589"/>
            <a:ext cx="350516" cy="350516"/>
          </a:xfrm>
          <a:prstGeom prst="ellipse">
            <a:avLst/>
          </a:prstGeom>
          <a:noFill/>
          <a:ln>
            <a:solidFill>
              <a:srgbClr val="8E846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椭圆 237">
            <a:extLst>
              <a:ext uri="{FF2B5EF4-FFF2-40B4-BE49-F238E27FC236}">
                <a16:creationId xmlns:a16="http://schemas.microsoft.com/office/drawing/2014/main" id="{531B772A-52DE-02D0-0A0C-AC4B3F96C293}"/>
              </a:ext>
            </a:extLst>
          </p:cNvPr>
          <p:cNvSpPr/>
          <p:nvPr/>
        </p:nvSpPr>
        <p:spPr>
          <a:xfrm>
            <a:off x="2804469" y="804212"/>
            <a:ext cx="399920" cy="399920"/>
          </a:xfrm>
          <a:prstGeom prst="ellipse">
            <a:avLst/>
          </a:prstGeom>
          <a:solidFill>
            <a:srgbClr val="8E846C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4" name="组合 443">
            <a:extLst>
              <a:ext uri="{FF2B5EF4-FFF2-40B4-BE49-F238E27FC236}">
                <a16:creationId xmlns:a16="http://schemas.microsoft.com/office/drawing/2014/main" id="{83E8E32F-6271-64AC-458A-503397998112}"/>
              </a:ext>
            </a:extLst>
          </p:cNvPr>
          <p:cNvGrpSpPr/>
          <p:nvPr/>
        </p:nvGrpSpPr>
        <p:grpSpPr>
          <a:xfrm>
            <a:off x="548580" y="694442"/>
            <a:ext cx="1721025" cy="1380439"/>
            <a:chOff x="600519" y="4399924"/>
            <a:chExt cx="1395554" cy="1119378"/>
          </a:xfrm>
          <a:solidFill>
            <a:srgbClr val="8E846C">
              <a:alpha val="35000"/>
            </a:srgbClr>
          </a:solidFill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B7705BA-72AB-8619-171F-BB6FE2F36C80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1554235F-898D-66DC-4F34-DF9BFF01BA97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2206A54D-870D-FD7C-09DC-987549E78E1D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B438D5BC-4A98-8882-4D46-5CFCD8F9E0CF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88C17D9C-B4CF-4F48-EF32-17F3A452BB6C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9C4B105E-2DF5-4D6B-8D92-18D91060C7CD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8E2E565-286C-52CB-70A3-97EB23BE2A54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3F1D7033-3933-15C5-095D-48E19A32094F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4A0B6527-42A6-56DE-0576-2FFF99CF74E1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9A784D3B-60F7-0F75-721B-9C3CEE6401A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472161D7-27E1-D509-F636-7BA17C4924CC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5D3D2EC-32C4-5C7C-A05C-A2D34714139B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8C86F42-F608-932C-2D6A-DC2E6A07C464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3ECB23B9-D3A2-0D8D-D5AC-B9EBA402F9BC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E54A7A9-AE98-26E8-02E6-332A8CC1F62E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55378DFD-7250-F458-7738-70AC544F228E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E82422D7-7180-E084-F702-BB6F228E4B9A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CD31F0A-2682-FB7C-0A4A-4926487FAE79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B2EA1F2-E9C4-3E30-CF60-7559BB1DE0DC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08E69871-3B9C-DAC7-A6B6-88A99329B2E4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6D8427B-3957-01AD-C438-352FEB7C2F06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B0DABBAD-7D1E-9A23-902A-D34676A9BDC2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FFC7E30-7B6D-57B6-0F32-F392E801F9EA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F087F42-BAE4-B5FC-8594-A7AFEA4C8286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C5D8D82C-481E-A4A5-3151-7C758D4E00DA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4EBB2A93-17EE-BAB4-6CC1-3730C1C29478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4BCD2632-87BA-2652-7477-4903724DDCC8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D70BBD24-6D30-3E0B-BF97-085C0E2FC48F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AAC8D5-5E8C-7764-A825-82FE6879D524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BD2C2716-AACA-D67C-8966-183389A8969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49FE1BB-7C2B-D358-CEDD-DD4F3F222119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5DB3A58C-534A-1703-9D35-78B731F4152F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grpFill/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78" name="任意多边形: 形状 477">
            <a:extLst>
              <a:ext uri="{FF2B5EF4-FFF2-40B4-BE49-F238E27FC236}">
                <a16:creationId xmlns:a16="http://schemas.microsoft.com/office/drawing/2014/main" id="{661AC672-9577-04DD-DC38-6B437D59DB2F}"/>
              </a:ext>
            </a:extLst>
          </p:cNvPr>
          <p:cNvSpPr/>
          <p:nvPr/>
        </p:nvSpPr>
        <p:spPr>
          <a:xfrm>
            <a:off x="6945201" y="878330"/>
            <a:ext cx="1484205" cy="927446"/>
          </a:xfrm>
          <a:custGeom>
            <a:avLst/>
            <a:gdLst>
              <a:gd name="connsiteX0" fmla="*/ 1395349 w 2140521"/>
              <a:gd name="connsiteY0" fmla="*/ 1206246 h 1337564"/>
              <a:gd name="connsiteX1" fmla="*/ 1395349 w 2140521"/>
              <a:gd name="connsiteY1" fmla="*/ 1209104 h 1337564"/>
              <a:gd name="connsiteX2" fmla="*/ 1387475 w 2140521"/>
              <a:gd name="connsiteY2" fmla="*/ 1204849 h 1337564"/>
              <a:gd name="connsiteX3" fmla="*/ 1391793 w 2140521"/>
              <a:gd name="connsiteY3" fmla="*/ 1204087 h 1337564"/>
              <a:gd name="connsiteX4" fmla="*/ 1395349 w 2140521"/>
              <a:gd name="connsiteY4" fmla="*/ 1206246 h 1337564"/>
              <a:gd name="connsiteX5" fmla="*/ 1263333 w 2140521"/>
              <a:gd name="connsiteY5" fmla="*/ 1147763 h 1337564"/>
              <a:gd name="connsiteX6" fmla="*/ 1298258 w 2140521"/>
              <a:gd name="connsiteY6" fmla="*/ 1161987 h 1337564"/>
              <a:gd name="connsiteX7" fmla="*/ 1351090 w 2140521"/>
              <a:gd name="connsiteY7" fmla="*/ 1176973 h 1337564"/>
              <a:gd name="connsiteX8" fmla="*/ 1407478 w 2140521"/>
              <a:gd name="connsiteY8" fmla="*/ 1186244 h 1337564"/>
              <a:gd name="connsiteX9" fmla="*/ 1448181 w 2140521"/>
              <a:gd name="connsiteY9" fmla="*/ 1201293 h 1337564"/>
              <a:gd name="connsiteX10" fmla="*/ 1520952 w 2140521"/>
              <a:gd name="connsiteY10" fmla="*/ 1224788 h 1337564"/>
              <a:gd name="connsiteX11" fmla="*/ 1540954 w 2140521"/>
              <a:gd name="connsiteY11" fmla="*/ 1232662 h 1337564"/>
              <a:gd name="connsiteX12" fmla="*/ 1550225 w 2140521"/>
              <a:gd name="connsiteY12" fmla="*/ 1231265 h 1337564"/>
              <a:gd name="connsiteX13" fmla="*/ 1596644 w 2140521"/>
              <a:gd name="connsiteY13" fmla="*/ 1263333 h 1337564"/>
              <a:gd name="connsiteX14" fmla="*/ 1592326 w 2140521"/>
              <a:gd name="connsiteY14" fmla="*/ 1263333 h 1337564"/>
              <a:gd name="connsiteX15" fmla="*/ 1544511 w 2140521"/>
              <a:gd name="connsiteY15" fmla="*/ 1249109 h 1337564"/>
              <a:gd name="connsiteX16" fmla="*/ 1484566 w 2140521"/>
              <a:gd name="connsiteY16" fmla="*/ 1224788 h 1337564"/>
              <a:gd name="connsiteX17" fmla="*/ 1477454 w 2140521"/>
              <a:gd name="connsiteY17" fmla="*/ 1221931 h 1337564"/>
              <a:gd name="connsiteX18" fmla="*/ 1457452 w 2140521"/>
              <a:gd name="connsiteY18" fmla="*/ 1218375 h 1337564"/>
              <a:gd name="connsiteX19" fmla="*/ 1414653 w 2140521"/>
              <a:gd name="connsiteY19" fmla="*/ 1209802 h 1337564"/>
              <a:gd name="connsiteX20" fmla="*/ 1388935 w 2140521"/>
              <a:gd name="connsiteY20" fmla="*/ 1196975 h 1337564"/>
              <a:gd name="connsiteX21" fmla="*/ 1369632 w 2140521"/>
              <a:gd name="connsiteY21" fmla="*/ 1196975 h 1337564"/>
              <a:gd name="connsiteX22" fmla="*/ 1306830 w 2140521"/>
              <a:gd name="connsiteY22" fmla="*/ 1183450 h 1337564"/>
              <a:gd name="connsiteX23" fmla="*/ 1287590 w 2140521"/>
              <a:gd name="connsiteY23" fmla="*/ 1176973 h 1337564"/>
              <a:gd name="connsiteX24" fmla="*/ 1229042 w 2140521"/>
              <a:gd name="connsiteY24" fmla="*/ 1157732 h 1337564"/>
              <a:gd name="connsiteX25" fmla="*/ 1207643 w 2140521"/>
              <a:gd name="connsiteY25" fmla="*/ 1149160 h 1337564"/>
              <a:gd name="connsiteX26" fmla="*/ 1217613 w 2140521"/>
              <a:gd name="connsiteY26" fmla="*/ 1147001 h 1337564"/>
              <a:gd name="connsiteX27" fmla="*/ 1241870 w 2140521"/>
              <a:gd name="connsiteY27" fmla="*/ 1146302 h 1337564"/>
              <a:gd name="connsiteX28" fmla="*/ 1263333 w 2140521"/>
              <a:gd name="connsiteY28" fmla="*/ 1147763 h 1337564"/>
              <a:gd name="connsiteX29" fmla="*/ 1558100 w 2140521"/>
              <a:gd name="connsiteY29" fmla="*/ 1141286 h 1337564"/>
              <a:gd name="connsiteX30" fmla="*/ 1540954 w 2140521"/>
              <a:gd name="connsiteY30" fmla="*/ 1169861 h 1337564"/>
              <a:gd name="connsiteX31" fmla="*/ 1538097 w 2140521"/>
              <a:gd name="connsiteY31" fmla="*/ 1165606 h 1337564"/>
              <a:gd name="connsiteX32" fmla="*/ 1557401 w 2140521"/>
              <a:gd name="connsiteY32" fmla="*/ 1139889 h 1337564"/>
              <a:gd name="connsiteX33" fmla="*/ 1558100 w 2140521"/>
              <a:gd name="connsiteY33" fmla="*/ 1141286 h 1337564"/>
              <a:gd name="connsiteX34" fmla="*/ 902145 w 2140521"/>
              <a:gd name="connsiteY34" fmla="*/ 1134173 h 1337564"/>
              <a:gd name="connsiteX35" fmla="*/ 902843 w 2140521"/>
              <a:gd name="connsiteY35" fmla="*/ 1136333 h 1337564"/>
              <a:gd name="connsiteX36" fmla="*/ 899287 w 2140521"/>
              <a:gd name="connsiteY36" fmla="*/ 1141286 h 1337564"/>
              <a:gd name="connsiteX37" fmla="*/ 897128 w 2140521"/>
              <a:gd name="connsiteY37" fmla="*/ 1141286 h 1337564"/>
              <a:gd name="connsiteX38" fmla="*/ 895731 w 2140521"/>
              <a:gd name="connsiteY38" fmla="*/ 1138428 h 1337564"/>
              <a:gd name="connsiteX39" fmla="*/ 899287 w 2140521"/>
              <a:gd name="connsiteY39" fmla="*/ 1134173 h 1337564"/>
              <a:gd name="connsiteX40" fmla="*/ 902145 w 2140521"/>
              <a:gd name="connsiteY40" fmla="*/ 1134173 h 1337564"/>
              <a:gd name="connsiteX41" fmla="*/ 1222629 w 2140521"/>
              <a:gd name="connsiteY41" fmla="*/ 1132713 h 1337564"/>
              <a:gd name="connsiteX42" fmla="*/ 1214057 w 2140521"/>
              <a:gd name="connsiteY42" fmla="*/ 1135571 h 1337564"/>
              <a:gd name="connsiteX43" fmla="*/ 1177671 w 2140521"/>
              <a:gd name="connsiteY43" fmla="*/ 1121347 h 1337564"/>
              <a:gd name="connsiteX44" fmla="*/ 1184085 w 2140521"/>
              <a:gd name="connsiteY44" fmla="*/ 1118489 h 1337564"/>
              <a:gd name="connsiteX45" fmla="*/ 1222629 w 2140521"/>
              <a:gd name="connsiteY45" fmla="*/ 1132713 h 1337564"/>
              <a:gd name="connsiteX46" fmla="*/ 1094867 w 2140521"/>
              <a:gd name="connsiteY46" fmla="*/ 1108456 h 1337564"/>
              <a:gd name="connsiteX47" fmla="*/ 1137666 w 2140521"/>
              <a:gd name="connsiteY47" fmla="*/ 1127062 h 1337564"/>
              <a:gd name="connsiteX48" fmla="*/ 1178370 w 2140521"/>
              <a:gd name="connsiteY48" fmla="*/ 1139889 h 1337564"/>
              <a:gd name="connsiteX49" fmla="*/ 1176210 w 2140521"/>
              <a:gd name="connsiteY49" fmla="*/ 1142048 h 1337564"/>
              <a:gd name="connsiteX50" fmla="*/ 1162685 w 2140521"/>
              <a:gd name="connsiteY50" fmla="*/ 1142048 h 1337564"/>
              <a:gd name="connsiteX51" fmla="*/ 1142683 w 2140521"/>
              <a:gd name="connsiteY51" fmla="*/ 1136333 h 1337564"/>
              <a:gd name="connsiteX52" fmla="*/ 1130554 w 2140521"/>
              <a:gd name="connsiteY52" fmla="*/ 1130617 h 1337564"/>
              <a:gd name="connsiteX53" fmla="*/ 1070610 w 2140521"/>
              <a:gd name="connsiteY53" fmla="*/ 1107758 h 1337564"/>
              <a:gd name="connsiteX54" fmla="*/ 1080579 w 2140521"/>
              <a:gd name="connsiteY54" fmla="*/ 1105598 h 1337564"/>
              <a:gd name="connsiteX55" fmla="*/ 1094867 w 2140521"/>
              <a:gd name="connsiteY55" fmla="*/ 1108456 h 1337564"/>
              <a:gd name="connsiteX56" fmla="*/ 1577340 w 2140521"/>
              <a:gd name="connsiteY56" fmla="*/ 1101344 h 1337564"/>
              <a:gd name="connsiteX57" fmla="*/ 1569529 w 2140521"/>
              <a:gd name="connsiteY57" fmla="*/ 1112774 h 1337564"/>
              <a:gd name="connsiteX58" fmla="*/ 1569529 w 2140521"/>
              <a:gd name="connsiteY58" fmla="*/ 1109917 h 1337564"/>
              <a:gd name="connsiteX59" fmla="*/ 1577340 w 2140521"/>
              <a:gd name="connsiteY59" fmla="*/ 1099884 h 1337564"/>
              <a:gd name="connsiteX60" fmla="*/ 1577340 w 2140521"/>
              <a:gd name="connsiteY60" fmla="*/ 1101344 h 1337564"/>
              <a:gd name="connsiteX61" fmla="*/ 717995 w 2140521"/>
              <a:gd name="connsiteY61" fmla="*/ 1108456 h 1337564"/>
              <a:gd name="connsiteX62" fmla="*/ 713740 w 2140521"/>
              <a:gd name="connsiteY62" fmla="*/ 1113473 h 1337564"/>
              <a:gd name="connsiteX63" fmla="*/ 690182 w 2140521"/>
              <a:gd name="connsiteY63" fmla="*/ 1099185 h 1337564"/>
              <a:gd name="connsiteX64" fmla="*/ 700151 w 2140521"/>
              <a:gd name="connsiteY64" fmla="*/ 1095629 h 1337564"/>
              <a:gd name="connsiteX65" fmla="*/ 717995 w 2140521"/>
              <a:gd name="connsiteY65" fmla="*/ 1108456 h 1337564"/>
              <a:gd name="connsiteX66" fmla="*/ 906463 w 2140521"/>
              <a:gd name="connsiteY66" fmla="*/ 1093470 h 1337564"/>
              <a:gd name="connsiteX67" fmla="*/ 919988 w 2140521"/>
              <a:gd name="connsiteY67" fmla="*/ 1093470 h 1337564"/>
              <a:gd name="connsiteX68" fmla="*/ 906463 w 2140521"/>
              <a:gd name="connsiteY68" fmla="*/ 1093470 h 1337564"/>
              <a:gd name="connsiteX69" fmla="*/ 1580896 w 2140521"/>
              <a:gd name="connsiteY69" fmla="*/ 1091375 h 1337564"/>
              <a:gd name="connsiteX70" fmla="*/ 1579499 w 2140521"/>
              <a:gd name="connsiteY70" fmla="*/ 1094169 h 1337564"/>
              <a:gd name="connsiteX71" fmla="*/ 1576641 w 2140521"/>
              <a:gd name="connsiteY71" fmla="*/ 1094169 h 1337564"/>
              <a:gd name="connsiteX72" fmla="*/ 1580198 w 2140521"/>
              <a:gd name="connsiteY72" fmla="*/ 1089216 h 1337564"/>
              <a:gd name="connsiteX73" fmla="*/ 1580896 w 2140521"/>
              <a:gd name="connsiteY73" fmla="*/ 1091375 h 1337564"/>
              <a:gd name="connsiteX74" fmla="*/ 1599501 w 2140521"/>
              <a:gd name="connsiteY74" fmla="*/ 1061339 h 1337564"/>
              <a:gd name="connsiteX75" fmla="*/ 1595946 w 2140521"/>
              <a:gd name="connsiteY75" fmla="*/ 1064959 h 1337564"/>
              <a:gd name="connsiteX76" fmla="*/ 1599501 w 2140521"/>
              <a:gd name="connsiteY76" fmla="*/ 1058482 h 1337564"/>
              <a:gd name="connsiteX77" fmla="*/ 1599501 w 2140521"/>
              <a:gd name="connsiteY77" fmla="*/ 1061339 h 1337564"/>
              <a:gd name="connsiteX78" fmla="*/ 938530 w 2140521"/>
              <a:gd name="connsiteY78" fmla="*/ 1063498 h 1337564"/>
              <a:gd name="connsiteX79" fmla="*/ 962089 w 2140521"/>
              <a:gd name="connsiteY79" fmla="*/ 1067816 h 1337564"/>
              <a:gd name="connsiteX80" fmla="*/ 997776 w 2140521"/>
              <a:gd name="connsiteY80" fmla="*/ 1082802 h 1337564"/>
              <a:gd name="connsiteX81" fmla="*/ 1050608 w 2140521"/>
              <a:gd name="connsiteY81" fmla="*/ 1102042 h 1337564"/>
              <a:gd name="connsiteX82" fmla="*/ 1053465 w 2140521"/>
              <a:gd name="connsiteY82" fmla="*/ 1106361 h 1337564"/>
              <a:gd name="connsiteX83" fmla="*/ 1049909 w 2140521"/>
              <a:gd name="connsiteY83" fmla="*/ 1107059 h 1337564"/>
              <a:gd name="connsiteX84" fmla="*/ 1027049 w 2140521"/>
              <a:gd name="connsiteY84" fmla="*/ 1101344 h 1337564"/>
              <a:gd name="connsiteX85" fmla="*/ 996378 w 2140521"/>
              <a:gd name="connsiteY85" fmla="*/ 1094931 h 1337564"/>
              <a:gd name="connsiteX86" fmla="*/ 968502 w 2140521"/>
              <a:gd name="connsiteY86" fmla="*/ 1088517 h 1337564"/>
              <a:gd name="connsiteX87" fmla="*/ 917829 w 2140521"/>
              <a:gd name="connsiteY87" fmla="*/ 1074229 h 1337564"/>
              <a:gd name="connsiteX88" fmla="*/ 905002 w 2140521"/>
              <a:gd name="connsiteY88" fmla="*/ 1074229 h 1337564"/>
              <a:gd name="connsiteX89" fmla="*/ 885761 w 2140521"/>
              <a:gd name="connsiteY89" fmla="*/ 1068515 h 1337564"/>
              <a:gd name="connsiteX90" fmla="*/ 914972 w 2140521"/>
              <a:gd name="connsiteY90" fmla="*/ 1055688 h 1337564"/>
              <a:gd name="connsiteX91" fmla="*/ 938530 w 2140521"/>
              <a:gd name="connsiteY91" fmla="*/ 1063498 h 1337564"/>
              <a:gd name="connsiteX92" fmla="*/ 661607 w 2140521"/>
              <a:gd name="connsiteY92" fmla="*/ 1048512 h 1337564"/>
              <a:gd name="connsiteX93" fmla="*/ 651637 w 2140521"/>
              <a:gd name="connsiteY93" fmla="*/ 1049211 h 1337564"/>
              <a:gd name="connsiteX94" fmla="*/ 656653 w 2140521"/>
              <a:gd name="connsiteY94" fmla="*/ 1047814 h 1337564"/>
              <a:gd name="connsiteX95" fmla="*/ 661607 w 2140521"/>
              <a:gd name="connsiteY95" fmla="*/ 1048512 h 1337564"/>
              <a:gd name="connsiteX96" fmla="*/ 962851 w 2140521"/>
              <a:gd name="connsiteY96" fmla="*/ 1041400 h 1337564"/>
              <a:gd name="connsiteX97" fmla="*/ 1064895 w 2140521"/>
              <a:gd name="connsiteY97" fmla="*/ 1079945 h 1337564"/>
              <a:gd name="connsiteX98" fmla="*/ 1097026 w 2140521"/>
              <a:gd name="connsiteY98" fmla="*/ 1088517 h 1337564"/>
              <a:gd name="connsiteX99" fmla="*/ 1141285 w 2140521"/>
              <a:gd name="connsiteY99" fmla="*/ 1099884 h 1337564"/>
              <a:gd name="connsiteX100" fmla="*/ 1161225 w 2140521"/>
              <a:gd name="connsiteY100" fmla="*/ 1099884 h 1337564"/>
              <a:gd name="connsiteX101" fmla="*/ 1190498 w 2140521"/>
              <a:gd name="connsiteY101" fmla="*/ 1111314 h 1337564"/>
              <a:gd name="connsiteX102" fmla="*/ 1179830 w 2140521"/>
              <a:gd name="connsiteY102" fmla="*/ 1114870 h 1337564"/>
              <a:gd name="connsiteX103" fmla="*/ 1157669 w 2140521"/>
              <a:gd name="connsiteY103" fmla="*/ 1107758 h 1337564"/>
              <a:gd name="connsiteX104" fmla="*/ 1154811 w 2140521"/>
              <a:gd name="connsiteY104" fmla="*/ 1107758 h 1337564"/>
              <a:gd name="connsiteX105" fmla="*/ 1154113 w 2140521"/>
              <a:gd name="connsiteY105" fmla="*/ 1109218 h 1337564"/>
              <a:gd name="connsiteX106" fmla="*/ 1161225 w 2140521"/>
              <a:gd name="connsiteY106" fmla="*/ 1119886 h 1337564"/>
              <a:gd name="connsiteX107" fmla="*/ 1151255 w 2140521"/>
              <a:gd name="connsiteY107" fmla="*/ 1119886 h 1337564"/>
              <a:gd name="connsiteX108" fmla="*/ 1086295 w 2140521"/>
              <a:gd name="connsiteY108" fmla="*/ 1094931 h 1337564"/>
              <a:gd name="connsiteX109" fmla="*/ 997776 w 2140521"/>
              <a:gd name="connsiteY109" fmla="*/ 1071372 h 1337564"/>
              <a:gd name="connsiteX110" fmla="*/ 966407 w 2140521"/>
              <a:gd name="connsiteY110" fmla="*/ 1056386 h 1337564"/>
              <a:gd name="connsiteX111" fmla="*/ 945007 w 2140521"/>
              <a:gd name="connsiteY111" fmla="*/ 1053529 h 1337564"/>
              <a:gd name="connsiteX112" fmla="*/ 917829 w 2140521"/>
              <a:gd name="connsiteY112" fmla="*/ 1047115 h 1337564"/>
              <a:gd name="connsiteX113" fmla="*/ 877888 w 2140521"/>
              <a:gd name="connsiteY113" fmla="*/ 1058482 h 1337564"/>
              <a:gd name="connsiteX114" fmla="*/ 875728 w 2140521"/>
              <a:gd name="connsiteY114" fmla="*/ 1057783 h 1337564"/>
              <a:gd name="connsiteX115" fmla="*/ 875728 w 2140521"/>
              <a:gd name="connsiteY115" fmla="*/ 1054926 h 1337564"/>
              <a:gd name="connsiteX116" fmla="*/ 898589 w 2140521"/>
              <a:gd name="connsiteY116" fmla="*/ 1037082 h 1337564"/>
              <a:gd name="connsiteX117" fmla="*/ 922846 w 2140521"/>
              <a:gd name="connsiteY117" fmla="*/ 1028510 h 1337564"/>
              <a:gd name="connsiteX118" fmla="*/ 962851 w 2140521"/>
              <a:gd name="connsiteY118" fmla="*/ 1041400 h 1337564"/>
              <a:gd name="connsiteX119" fmla="*/ 1628775 w 2140521"/>
              <a:gd name="connsiteY119" fmla="*/ 1002855 h 1337564"/>
              <a:gd name="connsiteX120" fmla="*/ 1613027 w 2140521"/>
              <a:gd name="connsiteY120" fmla="*/ 1027113 h 1337564"/>
              <a:gd name="connsiteX121" fmla="*/ 1613027 w 2140521"/>
              <a:gd name="connsiteY121" fmla="*/ 1022795 h 1337564"/>
              <a:gd name="connsiteX122" fmla="*/ 1628775 w 2140521"/>
              <a:gd name="connsiteY122" fmla="*/ 997839 h 1337564"/>
              <a:gd name="connsiteX123" fmla="*/ 1628775 w 2140521"/>
              <a:gd name="connsiteY123" fmla="*/ 1002855 h 1337564"/>
              <a:gd name="connsiteX124" fmla="*/ 953516 w 2140521"/>
              <a:gd name="connsiteY124" fmla="*/ 971423 h 1337564"/>
              <a:gd name="connsiteX125" fmla="*/ 1015619 w 2140521"/>
              <a:gd name="connsiteY125" fmla="*/ 1003554 h 1337564"/>
              <a:gd name="connsiteX126" fmla="*/ 1044194 w 2140521"/>
              <a:gd name="connsiteY126" fmla="*/ 1014984 h 1337564"/>
              <a:gd name="connsiteX127" fmla="*/ 1086295 w 2140521"/>
              <a:gd name="connsiteY127" fmla="*/ 1023557 h 1337564"/>
              <a:gd name="connsiteX128" fmla="*/ 1113409 w 2140521"/>
              <a:gd name="connsiteY128" fmla="*/ 1030669 h 1337564"/>
              <a:gd name="connsiteX129" fmla="*/ 1126998 w 2140521"/>
              <a:gd name="connsiteY129" fmla="*/ 1038542 h 1337564"/>
              <a:gd name="connsiteX130" fmla="*/ 1154113 w 2140521"/>
              <a:gd name="connsiteY130" fmla="*/ 1049211 h 1337564"/>
              <a:gd name="connsiteX131" fmla="*/ 1170496 w 2140521"/>
              <a:gd name="connsiteY131" fmla="*/ 1052830 h 1337564"/>
              <a:gd name="connsiteX132" fmla="*/ 1243330 w 2140521"/>
              <a:gd name="connsiteY132" fmla="*/ 1077087 h 1337564"/>
              <a:gd name="connsiteX133" fmla="*/ 1251204 w 2140521"/>
              <a:gd name="connsiteY133" fmla="*/ 1082040 h 1337564"/>
              <a:gd name="connsiteX134" fmla="*/ 1240472 w 2140521"/>
              <a:gd name="connsiteY134" fmla="*/ 1084898 h 1337564"/>
              <a:gd name="connsiteX135" fmla="*/ 1169098 w 2140521"/>
              <a:gd name="connsiteY135" fmla="*/ 1068515 h 1337564"/>
              <a:gd name="connsiteX136" fmla="*/ 1138428 w 2140521"/>
              <a:gd name="connsiteY136" fmla="*/ 1056386 h 1337564"/>
              <a:gd name="connsiteX137" fmla="*/ 1123442 w 2140521"/>
              <a:gd name="connsiteY137" fmla="*/ 1054227 h 1337564"/>
              <a:gd name="connsiteX138" fmla="*/ 1057720 w 2140521"/>
              <a:gd name="connsiteY138" fmla="*/ 1027811 h 1337564"/>
              <a:gd name="connsiteX139" fmla="*/ 1022033 w 2140521"/>
              <a:gd name="connsiteY139" fmla="*/ 1020001 h 1337564"/>
              <a:gd name="connsiteX140" fmla="*/ 1004951 w 2140521"/>
              <a:gd name="connsiteY140" fmla="*/ 1015683 h 1337564"/>
              <a:gd name="connsiteX141" fmla="*/ 983552 w 2140521"/>
              <a:gd name="connsiteY141" fmla="*/ 1006411 h 1337564"/>
              <a:gd name="connsiteX142" fmla="*/ 973519 w 2140521"/>
              <a:gd name="connsiteY142" fmla="*/ 1000697 h 1337564"/>
              <a:gd name="connsiteX143" fmla="*/ 949960 w 2140521"/>
              <a:gd name="connsiteY143" fmla="*/ 985711 h 1337564"/>
              <a:gd name="connsiteX144" fmla="*/ 907860 w 2140521"/>
              <a:gd name="connsiteY144" fmla="*/ 996442 h 1337564"/>
              <a:gd name="connsiteX145" fmla="*/ 888619 w 2140521"/>
              <a:gd name="connsiteY145" fmla="*/ 999300 h 1337564"/>
              <a:gd name="connsiteX146" fmla="*/ 857885 w 2140521"/>
              <a:gd name="connsiteY146" fmla="*/ 1032828 h 1337564"/>
              <a:gd name="connsiteX147" fmla="*/ 845757 w 2140521"/>
              <a:gd name="connsiteY147" fmla="*/ 1049211 h 1337564"/>
              <a:gd name="connsiteX148" fmla="*/ 840041 w 2140521"/>
              <a:gd name="connsiteY148" fmla="*/ 1035685 h 1337564"/>
              <a:gd name="connsiteX149" fmla="*/ 840041 w 2140521"/>
              <a:gd name="connsiteY149" fmla="*/ 1032129 h 1337564"/>
              <a:gd name="connsiteX150" fmla="*/ 852170 w 2140521"/>
              <a:gd name="connsiteY150" fmla="*/ 1019239 h 1337564"/>
              <a:gd name="connsiteX151" fmla="*/ 887159 w 2140521"/>
              <a:gd name="connsiteY151" fmla="*/ 982154 h 1337564"/>
              <a:gd name="connsiteX152" fmla="*/ 926402 w 2140521"/>
              <a:gd name="connsiteY152" fmla="*/ 964311 h 1337564"/>
              <a:gd name="connsiteX153" fmla="*/ 953516 w 2140521"/>
              <a:gd name="connsiteY153" fmla="*/ 971423 h 1337564"/>
              <a:gd name="connsiteX154" fmla="*/ 822897 w 2140521"/>
              <a:gd name="connsiteY154" fmla="*/ 992124 h 1337564"/>
              <a:gd name="connsiteX155" fmla="*/ 820801 w 2140521"/>
              <a:gd name="connsiteY155" fmla="*/ 992124 h 1337564"/>
              <a:gd name="connsiteX156" fmla="*/ 795084 w 2140521"/>
              <a:gd name="connsiteY156" fmla="*/ 967867 h 1337564"/>
              <a:gd name="connsiteX157" fmla="*/ 797242 w 2140521"/>
              <a:gd name="connsiteY157" fmla="*/ 964311 h 1337564"/>
              <a:gd name="connsiteX158" fmla="*/ 822897 w 2140521"/>
              <a:gd name="connsiteY158" fmla="*/ 992124 h 1337564"/>
              <a:gd name="connsiteX159" fmla="*/ 817944 w 2140521"/>
              <a:gd name="connsiteY159" fmla="*/ 952183 h 1337564"/>
              <a:gd name="connsiteX160" fmla="*/ 826516 w 2140521"/>
              <a:gd name="connsiteY160" fmla="*/ 957898 h 1337564"/>
              <a:gd name="connsiteX161" fmla="*/ 834327 w 2140521"/>
              <a:gd name="connsiteY161" fmla="*/ 961454 h 1337564"/>
              <a:gd name="connsiteX162" fmla="*/ 836485 w 2140521"/>
              <a:gd name="connsiteY162" fmla="*/ 965708 h 1337564"/>
              <a:gd name="connsiteX163" fmla="*/ 832929 w 2140521"/>
              <a:gd name="connsiteY163" fmla="*/ 970026 h 1337564"/>
              <a:gd name="connsiteX164" fmla="*/ 815086 w 2140521"/>
              <a:gd name="connsiteY164" fmla="*/ 953579 h 1337564"/>
              <a:gd name="connsiteX165" fmla="*/ 815785 w 2140521"/>
              <a:gd name="connsiteY165" fmla="*/ 952183 h 1337564"/>
              <a:gd name="connsiteX166" fmla="*/ 817944 w 2140521"/>
              <a:gd name="connsiteY166" fmla="*/ 952183 h 1337564"/>
              <a:gd name="connsiteX167" fmla="*/ 183388 w 2140521"/>
              <a:gd name="connsiteY167" fmla="*/ 931482 h 1337564"/>
              <a:gd name="connsiteX168" fmla="*/ 246952 w 2140521"/>
              <a:gd name="connsiteY168" fmla="*/ 942911 h 1337564"/>
              <a:gd name="connsiteX169" fmla="*/ 358267 w 2140521"/>
              <a:gd name="connsiteY169" fmla="*/ 941451 h 1337564"/>
              <a:gd name="connsiteX170" fmla="*/ 507428 w 2140521"/>
              <a:gd name="connsiteY170" fmla="*/ 942911 h 1337564"/>
              <a:gd name="connsiteX171" fmla="*/ 697992 w 2140521"/>
              <a:gd name="connsiteY171" fmla="*/ 936435 h 1337564"/>
              <a:gd name="connsiteX172" fmla="*/ 720852 w 2140521"/>
              <a:gd name="connsiteY172" fmla="*/ 954278 h 1337564"/>
              <a:gd name="connsiteX173" fmla="*/ 732282 w 2140521"/>
              <a:gd name="connsiteY173" fmla="*/ 962152 h 1337564"/>
              <a:gd name="connsiteX174" fmla="*/ 735838 w 2140521"/>
              <a:gd name="connsiteY174" fmla="*/ 968566 h 1337564"/>
              <a:gd name="connsiteX175" fmla="*/ 788670 w 2140521"/>
              <a:gd name="connsiteY175" fmla="*/ 1001395 h 1337564"/>
              <a:gd name="connsiteX176" fmla="*/ 805053 w 2140521"/>
              <a:gd name="connsiteY176" fmla="*/ 1020699 h 1337564"/>
              <a:gd name="connsiteX177" fmla="*/ 811530 w 2140521"/>
              <a:gd name="connsiteY177" fmla="*/ 1039241 h 1337564"/>
              <a:gd name="connsiteX178" fmla="*/ 807910 w 2140521"/>
              <a:gd name="connsiteY178" fmla="*/ 1044956 h 1337564"/>
              <a:gd name="connsiteX179" fmla="*/ 791528 w 2140521"/>
              <a:gd name="connsiteY179" fmla="*/ 1032828 h 1337564"/>
              <a:gd name="connsiteX180" fmla="*/ 782257 w 2140521"/>
              <a:gd name="connsiteY180" fmla="*/ 1025652 h 1337564"/>
              <a:gd name="connsiteX181" fmla="*/ 741553 w 2140521"/>
              <a:gd name="connsiteY181" fmla="*/ 1001395 h 1337564"/>
              <a:gd name="connsiteX182" fmla="*/ 697992 w 2140521"/>
              <a:gd name="connsiteY182" fmla="*/ 973582 h 1337564"/>
              <a:gd name="connsiteX183" fmla="*/ 675894 w 2140521"/>
              <a:gd name="connsiteY183" fmla="*/ 965708 h 1337564"/>
              <a:gd name="connsiteX184" fmla="*/ 637350 w 2140521"/>
              <a:gd name="connsiteY184" fmla="*/ 959295 h 1337564"/>
              <a:gd name="connsiteX185" fmla="*/ 598107 w 2140521"/>
              <a:gd name="connsiteY185" fmla="*/ 959295 h 1337564"/>
              <a:gd name="connsiteX186" fmla="*/ 513905 w 2140521"/>
              <a:gd name="connsiteY186" fmla="*/ 965708 h 1337564"/>
              <a:gd name="connsiteX187" fmla="*/ 503174 w 2140521"/>
              <a:gd name="connsiteY187" fmla="*/ 965708 h 1337564"/>
              <a:gd name="connsiteX188" fmla="*/ 418973 w 2140521"/>
              <a:gd name="connsiteY188" fmla="*/ 974280 h 1337564"/>
              <a:gd name="connsiteX189" fmla="*/ 371856 w 2140521"/>
              <a:gd name="connsiteY189" fmla="*/ 975741 h 1337564"/>
              <a:gd name="connsiteX190" fmla="*/ 264033 w 2140521"/>
              <a:gd name="connsiteY190" fmla="*/ 984314 h 1337564"/>
              <a:gd name="connsiteX191" fmla="*/ 226949 w 2140521"/>
              <a:gd name="connsiteY191" fmla="*/ 985711 h 1337564"/>
              <a:gd name="connsiteX192" fmla="*/ 129159 w 2140521"/>
              <a:gd name="connsiteY192" fmla="*/ 986409 h 1337564"/>
              <a:gd name="connsiteX193" fmla="*/ 122746 w 2140521"/>
              <a:gd name="connsiteY193" fmla="*/ 980694 h 1337564"/>
              <a:gd name="connsiteX194" fmla="*/ 134874 w 2140521"/>
              <a:gd name="connsiteY194" fmla="*/ 955040 h 1337564"/>
              <a:gd name="connsiteX195" fmla="*/ 134176 w 2140521"/>
              <a:gd name="connsiteY195" fmla="*/ 948627 h 1337564"/>
              <a:gd name="connsiteX196" fmla="*/ 137033 w 2140521"/>
              <a:gd name="connsiteY196" fmla="*/ 943610 h 1337564"/>
              <a:gd name="connsiteX197" fmla="*/ 147003 w 2140521"/>
              <a:gd name="connsiteY197" fmla="*/ 936435 h 1337564"/>
              <a:gd name="connsiteX198" fmla="*/ 161290 w 2140521"/>
              <a:gd name="connsiteY198" fmla="*/ 922211 h 1337564"/>
              <a:gd name="connsiteX199" fmla="*/ 183388 w 2140521"/>
              <a:gd name="connsiteY199" fmla="*/ 931482 h 1337564"/>
              <a:gd name="connsiteX200" fmla="*/ 849313 w 2140521"/>
              <a:gd name="connsiteY200" fmla="*/ 939292 h 1337564"/>
              <a:gd name="connsiteX201" fmla="*/ 845058 w 2140521"/>
              <a:gd name="connsiteY201" fmla="*/ 944309 h 1337564"/>
              <a:gd name="connsiteX202" fmla="*/ 832929 w 2140521"/>
              <a:gd name="connsiteY202" fmla="*/ 924306 h 1337564"/>
              <a:gd name="connsiteX203" fmla="*/ 835787 w 2140521"/>
              <a:gd name="connsiteY203" fmla="*/ 920052 h 1337564"/>
              <a:gd name="connsiteX204" fmla="*/ 849313 w 2140521"/>
              <a:gd name="connsiteY204" fmla="*/ 939292 h 1337564"/>
              <a:gd name="connsiteX205" fmla="*/ 1783651 w 2140521"/>
              <a:gd name="connsiteY205" fmla="*/ 907923 h 1337564"/>
              <a:gd name="connsiteX206" fmla="*/ 1724406 w 2140521"/>
              <a:gd name="connsiteY206" fmla="*/ 1037844 h 1337564"/>
              <a:gd name="connsiteX207" fmla="*/ 1705864 w 2140521"/>
              <a:gd name="connsiteY207" fmla="*/ 1085660 h 1337564"/>
              <a:gd name="connsiteX208" fmla="*/ 1688719 w 2140521"/>
              <a:gd name="connsiteY208" fmla="*/ 1121347 h 1337564"/>
              <a:gd name="connsiteX209" fmla="*/ 1671574 w 2140521"/>
              <a:gd name="connsiteY209" fmla="*/ 1152716 h 1337564"/>
              <a:gd name="connsiteX210" fmla="*/ 1668018 w 2140521"/>
              <a:gd name="connsiteY210" fmla="*/ 1151319 h 1337564"/>
              <a:gd name="connsiteX211" fmla="*/ 1668018 w 2140521"/>
              <a:gd name="connsiteY211" fmla="*/ 1149160 h 1337564"/>
              <a:gd name="connsiteX212" fmla="*/ 1697990 w 2140521"/>
              <a:gd name="connsiteY212" fmla="*/ 1083501 h 1337564"/>
              <a:gd name="connsiteX213" fmla="*/ 1775079 w 2140521"/>
              <a:gd name="connsiteY213" fmla="*/ 915734 h 1337564"/>
              <a:gd name="connsiteX214" fmla="*/ 1782889 w 2140521"/>
              <a:gd name="connsiteY214" fmla="*/ 906463 h 1337564"/>
              <a:gd name="connsiteX215" fmla="*/ 1783651 w 2140521"/>
              <a:gd name="connsiteY215" fmla="*/ 907923 h 1337564"/>
              <a:gd name="connsiteX216" fmla="*/ 862203 w 2140521"/>
              <a:gd name="connsiteY216" fmla="*/ 910082 h 1337564"/>
              <a:gd name="connsiteX217" fmla="*/ 861441 w 2140521"/>
              <a:gd name="connsiteY217" fmla="*/ 912178 h 1337564"/>
              <a:gd name="connsiteX218" fmla="*/ 857186 w 2140521"/>
              <a:gd name="connsiteY218" fmla="*/ 912940 h 1337564"/>
              <a:gd name="connsiteX219" fmla="*/ 850773 w 2140521"/>
              <a:gd name="connsiteY219" fmla="*/ 907923 h 1337564"/>
              <a:gd name="connsiteX220" fmla="*/ 854329 w 2140521"/>
              <a:gd name="connsiteY220" fmla="*/ 902208 h 1337564"/>
              <a:gd name="connsiteX221" fmla="*/ 862203 w 2140521"/>
              <a:gd name="connsiteY221" fmla="*/ 910082 h 1337564"/>
              <a:gd name="connsiteX222" fmla="*/ 875030 w 2140521"/>
              <a:gd name="connsiteY222" fmla="*/ 888619 h 1337564"/>
              <a:gd name="connsiteX223" fmla="*/ 870014 w 2140521"/>
              <a:gd name="connsiteY223" fmla="*/ 893636 h 1337564"/>
              <a:gd name="connsiteX224" fmla="*/ 866458 w 2140521"/>
              <a:gd name="connsiteY224" fmla="*/ 891477 h 1337564"/>
              <a:gd name="connsiteX225" fmla="*/ 862902 w 2140521"/>
              <a:gd name="connsiteY225" fmla="*/ 877253 h 1337564"/>
              <a:gd name="connsiteX226" fmla="*/ 865759 w 2140521"/>
              <a:gd name="connsiteY226" fmla="*/ 874395 h 1337564"/>
              <a:gd name="connsiteX227" fmla="*/ 875030 w 2140521"/>
              <a:gd name="connsiteY227" fmla="*/ 888619 h 1337564"/>
              <a:gd name="connsiteX228" fmla="*/ 893572 w 2140521"/>
              <a:gd name="connsiteY228" fmla="*/ 857948 h 1337564"/>
              <a:gd name="connsiteX229" fmla="*/ 893572 w 2140521"/>
              <a:gd name="connsiteY229" fmla="*/ 863664 h 1337564"/>
              <a:gd name="connsiteX230" fmla="*/ 891477 w 2140521"/>
              <a:gd name="connsiteY230" fmla="*/ 864362 h 1337564"/>
              <a:gd name="connsiteX231" fmla="*/ 881444 w 2140521"/>
              <a:gd name="connsiteY231" fmla="*/ 850836 h 1337564"/>
              <a:gd name="connsiteX232" fmla="*/ 882142 w 2140521"/>
              <a:gd name="connsiteY232" fmla="*/ 849376 h 1337564"/>
              <a:gd name="connsiteX233" fmla="*/ 885000 w 2140521"/>
              <a:gd name="connsiteY233" fmla="*/ 849376 h 1337564"/>
              <a:gd name="connsiteX234" fmla="*/ 893572 w 2140521"/>
              <a:gd name="connsiteY234" fmla="*/ 857948 h 1337564"/>
              <a:gd name="connsiteX235" fmla="*/ 1716532 w 2140521"/>
              <a:gd name="connsiteY235" fmla="*/ 845122 h 1337564"/>
              <a:gd name="connsiteX236" fmla="*/ 1710119 w 2140521"/>
              <a:gd name="connsiteY236" fmla="*/ 859409 h 1337564"/>
              <a:gd name="connsiteX237" fmla="*/ 1707261 w 2140521"/>
              <a:gd name="connsiteY237" fmla="*/ 870077 h 1337564"/>
              <a:gd name="connsiteX238" fmla="*/ 1686560 w 2140521"/>
              <a:gd name="connsiteY238" fmla="*/ 895795 h 1337564"/>
              <a:gd name="connsiteX239" fmla="*/ 1686560 w 2140521"/>
              <a:gd name="connsiteY239" fmla="*/ 890778 h 1337564"/>
              <a:gd name="connsiteX240" fmla="*/ 1716532 w 2140521"/>
              <a:gd name="connsiteY240" fmla="*/ 842963 h 1337564"/>
              <a:gd name="connsiteX241" fmla="*/ 1716532 w 2140521"/>
              <a:gd name="connsiteY241" fmla="*/ 845122 h 1337564"/>
              <a:gd name="connsiteX242" fmla="*/ 909320 w 2140521"/>
              <a:gd name="connsiteY242" fmla="*/ 832993 h 1337564"/>
              <a:gd name="connsiteX243" fmla="*/ 904303 w 2140521"/>
              <a:gd name="connsiteY243" fmla="*/ 837946 h 1337564"/>
              <a:gd name="connsiteX244" fmla="*/ 897890 w 2140521"/>
              <a:gd name="connsiteY244" fmla="*/ 825119 h 1337564"/>
              <a:gd name="connsiteX245" fmla="*/ 899985 w 2140521"/>
              <a:gd name="connsiteY245" fmla="*/ 820865 h 1337564"/>
              <a:gd name="connsiteX246" fmla="*/ 909320 w 2140521"/>
              <a:gd name="connsiteY246" fmla="*/ 832993 h 1337564"/>
              <a:gd name="connsiteX247" fmla="*/ 925703 w 2140521"/>
              <a:gd name="connsiteY247" fmla="*/ 810133 h 1337564"/>
              <a:gd name="connsiteX248" fmla="*/ 922147 w 2140521"/>
              <a:gd name="connsiteY248" fmla="*/ 813689 h 1337564"/>
              <a:gd name="connsiteX249" fmla="*/ 913575 w 2140521"/>
              <a:gd name="connsiteY249" fmla="*/ 798703 h 1337564"/>
              <a:gd name="connsiteX250" fmla="*/ 914972 w 2140521"/>
              <a:gd name="connsiteY250" fmla="*/ 791591 h 1337564"/>
              <a:gd name="connsiteX251" fmla="*/ 925703 w 2140521"/>
              <a:gd name="connsiteY251" fmla="*/ 810133 h 1337564"/>
              <a:gd name="connsiteX252" fmla="*/ 941388 w 2140521"/>
              <a:gd name="connsiteY252" fmla="*/ 783717 h 1337564"/>
              <a:gd name="connsiteX253" fmla="*/ 935672 w 2140521"/>
              <a:gd name="connsiteY253" fmla="*/ 787972 h 1337564"/>
              <a:gd name="connsiteX254" fmla="*/ 929259 w 2140521"/>
              <a:gd name="connsiteY254" fmla="*/ 777304 h 1337564"/>
              <a:gd name="connsiteX255" fmla="*/ 932116 w 2140521"/>
              <a:gd name="connsiteY255" fmla="*/ 766572 h 1337564"/>
              <a:gd name="connsiteX256" fmla="*/ 941388 w 2140521"/>
              <a:gd name="connsiteY256" fmla="*/ 783717 h 1337564"/>
              <a:gd name="connsiteX257" fmla="*/ 957834 w 2140521"/>
              <a:gd name="connsiteY257" fmla="*/ 752285 h 1337564"/>
              <a:gd name="connsiteX258" fmla="*/ 957135 w 2140521"/>
              <a:gd name="connsiteY258" fmla="*/ 755904 h 1337564"/>
              <a:gd name="connsiteX259" fmla="*/ 954278 w 2140521"/>
              <a:gd name="connsiteY259" fmla="*/ 755904 h 1337564"/>
              <a:gd name="connsiteX260" fmla="*/ 945705 w 2140521"/>
              <a:gd name="connsiteY260" fmla="*/ 742315 h 1337564"/>
              <a:gd name="connsiteX261" fmla="*/ 948563 w 2140521"/>
              <a:gd name="connsiteY261" fmla="*/ 740156 h 1337564"/>
              <a:gd name="connsiteX262" fmla="*/ 957834 w 2140521"/>
              <a:gd name="connsiteY262" fmla="*/ 752285 h 1337564"/>
              <a:gd name="connsiteX263" fmla="*/ 989965 w 2140521"/>
              <a:gd name="connsiteY263" fmla="*/ 688086 h 1337564"/>
              <a:gd name="connsiteX264" fmla="*/ 984948 w 2140521"/>
              <a:gd name="connsiteY264" fmla="*/ 691642 h 1337564"/>
              <a:gd name="connsiteX265" fmla="*/ 977836 w 2140521"/>
              <a:gd name="connsiteY265" fmla="*/ 683070 h 1337564"/>
              <a:gd name="connsiteX266" fmla="*/ 980694 w 2140521"/>
              <a:gd name="connsiteY266" fmla="*/ 680212 h 1337564"/>
              <a:gd name="connsiteX267" fmla="*/ 989965 w 2140521"/>
              <a:gd name="connsiteY267" fmla="*/ 688086 h 1337564"/>
              <a:gd name="connsiteX268" fmla="*/ 1001395 w 2140521"/>
              <a:gd name="connsiteY268" fmla="*/ 649542 h 1337564"/>
              <a:gd name="connsiteX269" fmla="*/ 1005650 w 2140521"/>
              <a:gd name="connsiteY269" fmla="*/ 662369 h 1337564"/>
              <a:gd name="connsiteX270" fmla="*/ 1002094 w 2140521"/>
              <a:gd name="connsiteY270" fmla="*/ 665925 h 1337564"/>
              <a:gd name="connsiteX271" fmla="*/ 996378 w 2140521"/>
              <a:gd name="connsiteY271" fmla="*/ 655257 h 1337564"/>
              <a:gd name="connsiteX272" fmla="*/ 999236 w 2140521"/>
              <a:gd name="connsiteY272" fmla="*/ 647383 h 1337564"/>
              <a:gd name="connsiteX273" fmla="*/ 1001395 w 2140521"/>
              <a:gd name="connsiteY273" fmla="*/ 649542 h 1337564"/>
              <a:gd name="connsiteX274" fmla="*/ 1027747 w 2140521"/>
              <a:gd name="connsiteY274" fmla="*/ 633095 h 1337564"/>
              <a:gd name="connsiteX275" fmla="*/ 1025652 w 2140521"/>
              <a:gd name="connsiteY275" fmla="*/ 635953 h 1337564"/>
              <a:gd name="connsiteX276" fmla="*/ 1017079 w 2140521"/>
              <a:gd name="connsiteY276" fmla="*/ 621729 h 1337564"/>
              <a:gd name="connsiteX277" fmla="*/ 1019239 w 2140521"/>
              <a:gd name="connsiteY277" fmla="*/ 617411 h 1337564"/>
              <a:gd name="connsiteX278" fmla="*/ 1027747 w 2140521"/>
              <a:gd name="connsiteY278" fmla="*/ 633095 h 1337564"/>
              <a:gd name="connsiteX279" fmla="*/ 1049909 w 2140521"/>
              <a:gd name="connsiteY279" fmla="*/ 601726 h 1337564"/>
              <a:gd name="connsiteX280" fmla="*/ 1049909 w 2140521"/>
              <a:gd name="connsiteY280" fmla="*/ 605980 h 1337564"/>
              <a:gd name="connsiteX281" fmla="*/ 1047052 w 2140521"/>
              <a:gd name="connsiteY281" fmla="*/ 605980 h 1337564"/>
              <a:gd name="connsiteX282" fmla="*/ 1034923 w 2140521"/>
              <a:gd name="connsiteY282" fmla="*/ 593154 h 1337564"/>
              <a:gd name="connsiteX283" fmla="*/ 1039178 w 2140521"/>
              <a:gd name="connsiteY283" fmla="*/ 590296 h 1337564"/>
              <a:gd name="connsiteX284" fmla="*/ 1049909 w 2140521"/>
              <a:gd name="connsiteY284" fmla="*/ 601726 h 1337564"/>
              <a:gd name="connsiteX285" fmla="*/ 1072769 w 2140521"/>
              <a:gd name="connsiteY285" fmla="*/ 560324 h 1337564"/>
              <a:gd name="connsiteX286" fmla="*/ 1069150 w 2140521"/>
              <a:gd name="connsiteY286" fmla="*/ 566039 h 1337564"/>
              <a:gd name="connsiteX287" fmla="*/ 1061339 w 2140521"/>
              <a:gd name="connsiteY287" fmla="*/ 556006 h 1337564"/>
              <a:gd name="connsiteX288" fmla="*/ 1064895 w 2140521"/>
              <a:gd name="connsiteY288" fmla="*/ 549592 h 1337564"/>
              <a:gd name="connsiteX289" fmla="*/ 1072769 w 2140521"/>
              <a:gd name="connsiteY289" fmla="*/ 560324 h 1337564"/>
              <a:gd name="connsiteX290" fmla="*/ 1092010 w 2140521"/>
              <a:gd name="connsiteY290" fmla="*/ 528193 h 1337564"/>
              <a:gd name="connsiteX291" fmla="*/ 1087755 w 2140521"/>
              <a:gd name="connsiteY291" fmla="*/ 532511 h 1337564"/>
              <a:gd name="connsiteX292" fmla="*/ 1079881 w 2140521"/>
              <a:gd name="connsiteY292" fmla="*/ 523177 h 1337564"/>
              <a:gd name="connsiteX293" fmla="*/ 1082739 w 2140521"/>
              <a:gd name="connsiteY293" fmla="*/ 520319 h 1337564"/>
              <a:gd name="connsiteX294" fmla="*/ 1092010 w 2140521"/>
              <a:gd name="connsiteY294" fmla="*/ 528193 h 1337564"/>
              <a:gd name="connsiteX295" fmla="*/ 1102741 w 2140521"/>
              <a:gd name="connsiteY295" fmla="*/ 485394 h 1337564"/>
              <a:gd name="connsiteX296" fmla="*/ 1112710 w 2140521"/>
              <a:gd name="connsiteY296" fmla="*/ 493205 h 1337564"/>
              <a:gd name="connsiteX297" fmla="*/ 1106996 w 2140521"/>
              <a:gd name="connsiteY297" fmla="*/ 496824 h 1337564"/>
              <a:gd name="connsiteX298" fmla="*/ 1099122 w 2140521"/>
              <a:gd name="connsiteY298" fmla="*/ 488252 h 1337564"/>
              <a:gd name="connsiteX299" fmla="*/ 1099884 w 2140521"/>
              <a:gd name="connsiteY299" fmla="*/ 485394 h 1337564"/>
              <a:gd name="connsiteX300" fmla="*/ 1102741 w 2140521"/>
              <a:gd name="connsiteY300" fmla="*/ 485394 h 1337564"/>
              <a:gd name="connsiteX301" fmla="*/ 1126998 w 2140521"/>
              <a:gd name="connsiteY301" fmla="*/ 455422 h 1337564"/>
              <a:gd name="connsiteX302" fmla="*/ 1122680 w 2140521"/>
              <a:gd name="connsiteY302" fmla="*/ 461836 h 1337564"/>
              <a:gd name="connsiteX303" fmla="*/ 1118426 w 2140521"/>
              <a:gd name="connsiteY303" fmla="*/ 455422 h 1337564"/>
              <a:gd name="connsiteX304" fmla="*/ 1122680 w 2140521"/>
              <a:gd name="connsiteY304" fmla="*/ 449707 h 1337564"/>
              <a:gd name="connsiteX305" fmla="*/ 1126998 w 2140521"/>
              <a:gd name="connsiteY305" fmla="*/ 455422 h 1337564"/>
              <a:gd name="connsiteX306" fmla="*/ 1150557 w 2140521"/>
              <a:gd name="connsiteY306" fmla="*/ 421831 h 1337564"/>
              <a:gd name="connsiteX307" fmla="*/ 1144841 w 2140521"/>
              <a:gd name="connsiteY307" fmla="*/ 426149 h 1337564"/>
              <a:gd name="connsiteX308" fmla="*/ 1137666 w 2140521"/>
              <a:gd name="connsiteY308" fmla="*/ 418275 h 1337564"/>
              <a:gd name="connsiteX309" fmla="*/ 1140523 w 2140521"/>
              <a:gd name="connsiteY309" fmla="*/ 414719 h 1337564"/>
              <a:gd name="connsiteX310" fmla="*/ 1150557 w 2140521"/>
              <a:gd name="connsiteY310" fmla="*/ 421831 h 1337564"/>
              <a:gd name="connsiteX311" fmla="*/ 1175512 w 2140521"/>
              <a:gd name="connsiteY311" fmla="*/ 378333 h 1337564"/>
              <a:gd name="connsiteX312" fmla="*/ 1174814 w 2140521"/>
              <a:gd name="connsiteY312" fmla="*/ 391160 h 1337564"/>
              <a:gd name="connsiteX313" fmla="*/ 1165542 w 2140521"/>
              <a:gd name="connsiteY313" fmla="*/ 376174 h 1337564"/>
              <a:gd name="connsiteX314" fmla="*/ 1170496 w 2140521"/>
              <a:gd name="connsiteY314" fmla="*/ 363347 h 1337564"/>
              <a:gd name="connsiteX315" fmla="*/ 1175512 w 2140521"/>
              <a:gd name="connsiteY315" fmla="*/ 378333 h 1337564"/>
              <a:gd name="connsiteX316" fmla="*/ 1202627 w 2140521"/>
              <a:gd name="connsiteY316" fmla="*/ 346202 h 1337564"/>
              <a:gd name="connsiteX317" fmla="*/ 1198372 w 2140521"/>
              <a:gd name="connsiteY317" fmla="*/ 359728 h 1337564"/>
              <a:gd name="connsiteX318" fmla="*/ 1194054 w 2140521"/>
              <a:gd name="connsiteY318" fmla="*/ 347599 h 1337564"/>
              <a:gd name="connsiteX319" fmla="*/ 1193356 w 2140521"/>
              <a:gd name="connsiteY319" fmla="*/ 331216 h 1337564"/>
              <a:gd name="connsiteX320" fmla="*/ 1196213 w 2140521"/>
              <a:gd name="connsiteY320" fmla="*/ 326898 h 1337564"/>
              <a:gd name="connsiteX321" fmla="*/ 1202627 w 2140521"/>
              <a:gd name="connsiteY321" fmla="*/ 346202 h 1337564"/>
              <a:gd name="connsiteX322" fmla="*/ 2052002 w 2140521"/>
              <a:gd name="connsiteY322" fmla="*/ 299085 h 1337564"/>
              <a:gd name="connsiteX323" fmla="*/ 2040573 w 2140521"/>
              <a:gd name="connsiteY323" fmla="*/ 329756 h 1337564"/>
              <a:gd name="connsiteX324" fmla="*/ 2031301 w 2140521"/>
              <a:gd name="connsiteY324" fmla="*/ 354013 h 1337564"/>
              <a:gd name="connsiteX325" fmla="*/ 2024189 w 2140521"/>
              <a:gd name="connsiteY325" fmla="*/ 372618 h 1337564"/>
              <a:gd name="connsiteX326" fmla="*/ 2012760 w 2140521"/>
              <a:gd name="connsiteY326" fmla="*/ 401130 h 1337564"/>
              <a:gd name="connsiteX327" fmla="*/ 2007743 w 2140521"/>
              <a:gd name="connsiteY327" fmla="*/ 414020 h 1337564"/>
              <a:gd name="connsiteX328" fmla="*/ 1996313 w 2140521"/>
              <a:gd name="connsiteY328" fmla="*/ 436817 h 1337564"/>
              <a:gd name="connsiteX329" fmla="*/ 1981327 w 2140521"/>
              <a:gd name="connsiteY329" fmla="*/ 455422 h 1337564"/>
              <a:gd name="connsiteX330" fmla="*/ 2007045 w 2140521"/>
              <a:gd name="connsiteY330" fmla="*/ 393319 h 1337564"/>
              <a:gd name="connsiteX331" fmla="*/ 2013458 w 2140521"/>
              <a:gd name="connsiteY331" fmla="*/ 374714 h 1337564"/>
              <a:gd name="connsiteX332" fmla="*/ 2028444 w 2140521"/>
              <a:gd name="connsiteY332" fmla="*/ 344742 h 1337564"/>
              <a:gd name="connsiteX333" fmla="*/ 2049145 w 2140521"/>
              <a:gd name="connsiteY333" fmla="*/ 296926 h 1337564"/>
              <a:gd name="connsiteX334" fmla="*/ 2052002 w 2140521"/>
              <a:gd name="connsiteY334" fmla="*/ 296228 h 1337564"/>
              <a:gd name="connsiteX335" fmla="*/ 2052002 w 2140521"/>
              <a:gd name="connsiteY335" fmla="*/ 299085 h 1337564"/>
              <a:gd name="connsiteX336" fmla="*/ 1226185 w 2140521"/>
              <a:gd name="connsiteY336" fmla="*/ 313373 h 1337564"/>
              <a:gd name="connsiteX337" fmla="*/ 1224788 w 2140521"/>
              <a:gd name="connsiteY337" fmla="*/ 321183 h 1337564"/>
              <a:gd name="connsiteX338" fmla="*/ 1216914 w 2140521"/>
              <a:gd name="connsiteY338" fmla="*/ 296228 h 1337564"/>
              <a:gd name="connsiteX339" fmla="*/ 1219772 w 2140521"/>
              <a:gd name="connsiteY339" fmla="*/ 290513 h 1337564"/>
              <a:gd name="connsiteX340" fmla="*/ 1226185 w 2140521"/>
              <a:gd name="connsiteY340" fmla="*/ 313373 h 1337564"/>
              <a:gd name="connsiteX341" fmla="*/ 2031301 w 2140521"/>
              <a:gd name="connsiteY341" fmla="*/ 273368 h 1337564"/>
              <a:gd name="connsiteX342" fmla="*/ 2031301 w 2140521"/>
              <a:gd name="connsiteY342" fmla="*/ 276987 h 1337564"/>
              <a:gd name="connsiteX343" fmla="*/ 1992059 w 2140521"/>
              <a:gd name="connsiteY343" fmla="*/ 347599 h 1337564"/>
              <a:gd name="connsiteX344" fmla="*/ 1962087 w 2140521"/>
              <a:gd name="connsiteY344" fmla="*/ 394716 h 1337564"/>
              <a:gd name="connsiteX345" fmla="*/ 1884299 w 2140521"/>
              <a:gd name="connsiteY345" fmla="*/ 538163 h 1337564"/>
              <a:gd name="connsiteX346" fmla="*/ 1872869 w 2140521"/>
              <a:gd name="connsiteY346" fmla="*/ 563182 h 1337564"/>
              <a:gd name="connsiteX347" fmla="*/ 1844992 w 2140521"/>
              <a:gd name="connsiteY347" fmla="*/ 605282 h 1337564"/>
              <a:gd name="connsiteX348" fmla="*/ 1813624 w 2140521"/>
              <a:gd name="connsiteY348" fmla="*/ 665925 h 1337564"/>
              <a:gd name="connsiteX349" fmla="*/ 1774381 w 2140521"/>
              <a:gd name="connsiteY349" fmla="*/ 721614 h 1337564"/>
              <a:gd name="connsiteX350" fmla="*/ 1734375 w 2140521"/>
              <a:gd name="connsiteY350" fmla="*/ 780860 h 1337564"/>
              <a:gd name="connsiteX351" fmla="*/ 1712976 w 2140521"/>
              <a:gd name="connsiteY351" fmla="*/ 812991 h 1337564"/>
              <a:gd name="connsiteX352" fmla="*/ 1699387 w 2140521"/>
              <a:gd name="connsiteY352" fmla="*/ 837248 h 1337564"/>
              <a:gd name="connsiteX353" fmla="*/ 1680845 w 2140521"/>
              <a:gd name="connsiteY353" fmla="*/ 862203 h 1337564"/>
              <a:gd name="connsiteX354" fmla="*/ 1672971 w 2140521"/>
              <a:gd name="connsiteY354" fmla="*/ 885063 h 1337564"/>
              <a:gd name="connsiteX355" fmla="*/ 1662303 w 2140521"/>
              <a:gd name="connsiteY355" fmla="*/ 922909 h 1337564"/>
              <a:gd name="connsiteX356" fmla="*/ 1649476 w 2140521"/>
              <a:gd name="connsiteY356" fmla="*/ 948627 h 1337564"/>
              <a:gd name="connsiteX357" fmla="*/ 1620901 w 2140521"/>
              <a:gd name="connsiteY357" fmla="*/ 983552 h 1337564"/>
              <a:gd name="connsiteX358" fmla="*/ 1590929 w 2140521"/>
              <a:gd name="connsiteY358" fmla="*/ 1039241 h 1337564"/>
              <a:gd name="connsiteX359" fmla="*/ 1567371 w 2140521"/>
              <a:gd name="connsiteY359" fmla="*/ 1086358 h 1337564"/>
              <a:gd name="connsiteX360" fmla="*/ 1535938 w 2140521"/>
              <a:gd name="connsiteY360" fmla="*/ 1138428 h 1337564"/>
              <a:gd name="connsiteX361" fmla="*/ 1525969 w 2140521"/>
              <a:gd name="connsiteY361" fmla="*/ 1144143 h 1337564"/>
              <a:gd name="connsiteX362" fmla="*/ 1511681 w 2140521"/>
              <a:gd name="connsiteY362" fmla="*/ 1154176 h 1337564"/>
              <a:gd name="connsiteX363" fmla="*/ 1521714 w 2140521"/>
              <a:gd name="connsiteY363" fmla="*/ 1157732 h 1337564"/>
              <a:gd name="connsiteX364" fmla="*/ 1534541 w 2140521"/>
              <a:gd name="connsiteY364" fmla="*/ 1176274 h 1337564"/>
              <a:gd name="connsiteX365" fmla="*/ 1528826 w 2140521"/>
              <a:gd name="connsiteY365" fmla="*/ 1180592 h 1337564"/>
              <a:gd name="connsiteX366" fmla="*/ 1498854 w 2140521"/>
              <a:gd name="connsiteY366" fmla="*/ 1175576 h 1337564"/>
              <a:gd name="connsiteX367" fmla="*/ 1453197 w 2140521"/>
              <a:gd name="connsiteY367" fmla="*/ 1164844 h 1337564"/>
              <a:gd name="connsiteX368" fmla="*/ 1446022 w 2140521"/>
              <a:gd name="connsiteY368" fmla="*/ 1159891 h 1337564"/>
              <a:gd name="connsiteX369" fmla="*/ 1436053 w 2140521"/>
              <a:gd name="connsiteY369" fmla="*/ 1154875 h 1337564"/>
              <a:gd name="connsiteX370" fmla="*/ 1386078 w 2140521"/>
              <a:gd name="connsiteY370" fmla="*/ 1147001 h 1337564"/>
              <a:gd name="connsiteX371" fmla="*/ 1331849 w 2140521"/>
              <a:gd name="connsiteY371" fmla="*/ 1139889 h 1337564"/>
              <a:gd name="connsiteX372" fmla="*/ 1271143 w 2140521"/>
              <a:gd name="connsiteY372" fmla="*/ 1119886 h 1337564"/>
              <a:gd name="connsiteX373" fmla="*/ 1187641 w 2140521"/>
              <a:gd name="connsiteY373" fmla="*/ 1094169 h 1337564"/>
              <a:gd name="connsiteX374" fmla="*/ 1174814 w 2140521"/>
              <a:gd name="connsiteY374" fmla="*/ 1091375 h 1337564"/>
              <a:gd name="connsiteX375" fmla="*/ 1074865 w 2140521"/>
              <a:gd name="connsiteY375" fmla="*/ 1072769 h 1337564"/>
              <a:gd name="connsiteX376" fmla="*/ 1041336 w 2140521"/>
              <a:gd name="connsiteY376" fmla="*/ 1056386 h 1337564"/>
              <a:gd name="connsiteX377" fmla="*/ 945007 w 2140521"/>
              <a:gd name="connsiteY377" fmla="*/ 1022795 h 1337564"/>
              <a:gd name="connsiteX378" fmla="*/ 922846 w 2140521"/>
              <a:gd name="connsiteY378" fmla="*/ 1015683 h 1337564"/>
              <a:gd name="connsiteX379" fmla="*/ 907860 w 2140521"/>
              <a:gd name="connsiteY379" fmla="*/ 1022096 h 1337564"/>
              <a:gd name="connsiteX380" fmla="*/ 893572 w 2140521"/>
              <a:gd name="connsiteY380" fmla="*/ 1026414 h 1337564"/>
              <a:gd name="connsiteX381" fmla="*/ 856488 w 2140521"/>
              <a:gd name="connsiteY381" fmla="*/ 1059942 h 1337564"/>
              <a:gd name="connsiteX382" fmla="*/ 875030 w 2140521"/>
              <a:gd name="connsiteY382" fmla="*/ 1020001 h 1337564"/>
              <a:gd name="connsiteX383" fmla="*/ 897128 w 2140521"/>
              <a:gd name="connsiteY383" fmla="*/ 1010666 h 1337564"/>
              <a:gd name="connsiteX384" fmla="*/ 941388 w 2140521"/>
              <a:gd name="connsiteY384" fmla="*/ 1004951 h 1337564"/>
              <a:gd name="connsiteX385" fmla="*/ 957834 w 2140521"/>
              <a:gd name="connsiteY385" fmla="*/ 1005713 h 1337564"/>
              <a:gd name="connsiteX386" fmla="*/ 983552 w 2140521"/>
              <a:gd name="connsiteY386" fmla="*/ 1018540 h 1337564"/>
              <a:gd name="connsiteX387" fmla="*/ 1028510 w 2140521"/>
              <a:gd name="connsiteY387" fmla="*/ 1031367 h 1337564"/>
              <a:gd name="connsiteX388" fmla="*/ 1047750 w 2140521"/>
              <a:gd name="connsiteY388" fmla="*/ 1037844 h 1337564"/>
              <a:gd name="connsiteX389" fmla="*/ 1161225 w 2140521"/>
              <a:gd name="connsiteY389" fmla="*/ 1077786 h 1337564"/>
              <a:gd name="connsiteX390" fmla="*/ 1179068 w 2140521"/>
              <a:gd name="connsiteY390" fmla="*/ 1080643 h 1337564"/>
              <a:gd name="connsiteX391" fmla="*/ 1209040 w 2140521"/>
              <a:gd name="connsiteY391" fmla="*/ 1089216 h 1337564"/>
              <a:gd name="connsiteX392" fmla="*/ 1224026 w 2140521"/>
              <a:gd name="connsiteY392" fmla="*/ 1091375 h 1337564"/>
              <a:gd name="connsiteX393" fmla="*/ 1330389 w 2140521"/>
              <a:gd name="connsiteY393" fmla="*/ 1116330 h 1337564"/>
              <a:gd name="connsiteX394" fmla="*/ 1345375 w 2140521"/>
              <a:gd name="connsiteY394" fmla="*/ 1119188 h 1337564"/>
              <a:gd name="connsiteX395" fmla="*/ 1372489 w 2140521"/>
              <a:gd name="connsiteY395" fmla="*/ 1129157 h 1337564"/>
              <a:gd name="connsiteX396" fmla="*/ 1423924 w 2140521"/>
              <a:gd name="connsiteY396" fmla="*/ 1142048 h 1337564"/>
              <a:gd name="connsiteX397" fmla="*/ 1493139 w 2140521"/>
              <a:gd name="connsiteY397" fmla="*/ 1164146 h 1337564"/>
              <a:gd name="connsiteX398" fmla="*/ 1504569 w 2140521"/>
              <a:gd name="connsiteY398" fmla="*/ 1156272 h 1337564"/>
              <a:gd name="connsiteX399" fmla="*/ 1476692 w 2140521"/>
              <a:gd name="connsiteY399" fmla="*/ 1147001 h 1337564"/>
              <a:gd name="connsiteX400" fmla="*/ 1418209 w 2140521"/>
              <a:gd name="connsiteY400" fmla="*/ 1129157 h 1337564"/>
              <a:gd name="connsiteX401" fmla="*/ 1361122 w 2140521"/>
              <a:gd name="connsiteY401" fmla="*/ 1111314 h 1337564"/>
              <a:gd name="connsiteX402" fmla="*/ 1414653 w 2140521"/>
              <a:gd name="connsiteY402" fmla="*/ 1119188 h 1337564"/>
              <a:gd name="connsiteX403" fmla="*/ 1418209 w 2140521"/>
              <a:gd name="connsiteY403" fmla="*/ 1122045 h 1337564"/>
              <a:gd name="connsiteX404" fmla="*/ 1427480 w 2140521"/>
              <a:gd name="connsiteY404" fmla="*/ 1125601 h 1337564"/>
              <a:gd name="connsiteX405" fmla="*/ 1453197 w 2140521"/>
              <a:gd name="connsiteY405" fmla="*/ 1114171 h 1337564"/>
              <a:gd name="connsiteX406" fmla="*/ 1507426 w 2140521"/>
              <a:gd name="connsiteY406" fmla="*/ 1094169 h 1337564"/>
              <a:gd name="connsiteX407" fmla="*/ 1547368 w 2140521"/>
              <a:gd name="connsiteY407" fmla="*/ 1027113 h 1337564"/>
              <a:gd name="connsiteX408" fmla="*/ 1600200 w 2140521"/>
              <a:gd name="connsiteY408" fmla="*/ 948627 h 1337564"/>
              <a:gd name="connsiteX409" fmla="*/ 1630871 w 2140521"/>
              <a:gd name="connsiteY409" fmla="*/ 897890 h 1337564"/>
              <a:gd name="connsiteX410" fmla="*/ 1660144 w 2140521"/>
              <a:gd name="connsiteY410" fmla="*/ 853694 h 1337564"/>
              <a:gd name="connsiteX411" fmla="*/ 1732978 w 2140521"/>
              <a:gd name="connsiteY411" fmla="*/ 745173 h 1337564"/>
              <a:gd name="connsiteX412" fmla="*/ 1743647 w 2140521"/>
              <a:gd name="connsiteY412" fmla="*/ 723075 h 1337564"/>
              <a:gd name="connsiteX413" fmla="*/ 1797177 w 2140521"/>
              <a:gd name="connsiteY413" fmla="*/ 636715 h 1337564"/>
              <a:gd name="connsiteX414" fmla="*/ 1810067 w 2140521"/>
              <a:gd name="connsiteY414" fmla="*/ 617411 h 1337564"/>
              <a:gd name="connsiteX415" fmla="*/ 1818576 w 2140521"/>
              <a:gd name="connsiteY415" fmla="*/ 600266 h 1337564"/>
              <a:gd name="connsiteX416" fmla="*/ 1831467 w 2140521"/>
              <a:gd name="connsiteY416" fmla="*/ 582422 h 1337564"/>
              <a:gd name="connsiteX417" fmla="*/ 1857121 w 2140521"/>
              <a:gd name="connsiteY417" fmla="*/ 528892 h 1337564"/>
              <a:gd name="connsiteX418" fmla="*/ 1872107 w 2140521"/>
              <a:gd name="connsiteY418" fmla="*/ 511048 h 1337564"/>
              <a:gd name="connsiteX419" fmla="*/ 1898523 w 2140521"/>
              <a:gd name="connsiteY419" fmla="*/ 476123 h 1337564"/>
              <a:gd name="connsiteX420" fmla="*/ 1937829 w 2140521"/>
              <a:gd name="connsiteY420" fmla="*/ 413258 h 1337564"/>
              <a:gd name="connsiteX421" fmla="*/ 1968500 w 2140521"/>
              <a:gd name="connsiteY421" fmla="*/ 357632 h 1337564"/>
              <a:gd name="connsiteX422" fmla="*/ 1974913 w 2140521"/>
              <a:gd name="connsiteY422" fmla="*/ 344043 h 1337564"/>
              <a:gd name="connsiteX423" fmla="*/ 2028444 w 2140521"/>
              <a:gd name="connsiteY423" fmla="*/ 273368 h 1337564"/>
              <a:gd name="connsiteX424" fmla="*/ 2031301 w 2140521"/>
              <a:gd name="connsiteY424" fmla="*/ 273368 h 1337564"/>
              <a:gd name="connsiteX425" fmla="*/ 2102675 w 2140521"/>
              <a:gd name="connsiteY425" fmla="*/ 264795 h 1337564"/>
              <a:gd name="connsiteX426" fmla="*/ 2114804 w 2140521"/>
              <a:gd name="connsiteY426" fmla="*/ 269113 h 1337564"/>
              <a:gd name="connsiteX427" fmla="*/ 2117662 w 2140521"/>
              <a:gd name="connsiteY427" fmla="*/ 277686 h 1337564"/>
              <a:gd name="connsiteX428" fmla="*/ 2091246 w 2140521"/>
              <a:gd name="connsiteY428" fmla="*/ 334772 h 1337564"/>
              <a:gd name="connsiteX429" fmla="*/ 2083435 w 2140521"/>
              <a:gd name="connsiteY429" fmla="*/ 355473 h 1337564"/>
              <a:gd name="connsiteX430" fmla="*/ 2053400 w 2140521"/>
              <a:gd name="connsiteY430" fmla="*/ 433261 h 1337564"/>
              <a:gd name="connsiteX431" fmla="*/ 2047748 w 2140521"/>
              <a:gd name="connsiteY431" fmla="*/ 457518 h 1337564"/>
              <a:gd name="connsiteX432" fmla="*/ 2013458 w 2140521"/>
              <a:gd name="connsiteY432" fmla="*/ 532511 h 1337564"/>
              <a:gd name="connsiteX433" fmla="*/ 2002028 w 2140521"/>
              <a:gd name="connsiteY433" fmla="*/ 557467 h 1337564"/>
              <a:gd name="connsiteX434" fmla="*/ 1991360 w 2140521"/>
              <a:gd name="connsiteY434" fmla="*/ 568897 h 1337564"/>
              <a:gd name="connsiteX435" fmla="*/ 1989201 w 2140521"/>
              <a:gd name="connsiteY435" fmla="*/ 575310 h 1337564"/>
              <a:gd name="connsiteX436" fmla="*/ 1973516 w 2140521"/>
              <a:gd name="connsiteY436" fmla="*/ 613854 h 1337564"/>
              <a:gd name="connsiteX437" fmla="*/ 1963484 w 2140521"/>
              <a:gd name="connsiteY437" fmla="*/ 638111 h 1337564"/>
              <a:gd name="connsiteX438" fmla="*/ 1954911 w 2140521"/>
              <a:gd name="connsiteY438" fmla="*/ 655257 h 1337564"/>
              <a:gd name="connsiteX439" fmla="*/ 1925638 w 2140521"/>
              <a:gd name="connsiteY439" fmla="*/ 715899 h 1337564"/>
              <a:gd name="connsiteX440" fmla="*/ 1895665 w 2140521"/>
              <a:gd name="connsiteY440" fmla="*/ 785178 h 1337564"/>
              <a:gd name="connsiteX441" fmla="*/ 1835023 w 2140521"/>
              <a:gd name="connsiteY441" fmla="*/ 917892 h 1337564"/>
              <a:gd name="connsiteX442" fmla="*/ 1829308 w 2140521"/>
              <a:gd name="connsiteY442" fmla="*/ 932879 h 1337564"/>
              <a:gd name="connsiteX443" fmla="*/ 1820736 w 2140521"/>
              <a:gd name="connsiteY443" fmla="*/ 947166 h 1337564"/>
              <a:gd name="connsiteX444" fmla="*/ 1802194 w 2140521"/>
              <a:gd name="connsiteY444" fmla="*/ 989267 h 1337564"/>
              <a:gd name="connsiteX445" fmla="*/ 1784350 w 2140521"/>
              <a:gd name="connsiteY445" fmla="*/ 1027811 h 1337564"/>
              <a:gd name="connsiteX446" fmla="*/ 1781492 w 2140521"/>
              <a:gd name="connsiteY446" fmla="*/ 1042797 h 1337564"/>
              <a:gd name="connsiteX447" fmla="*/ 1772920 w 2140521"/>
              <a:gd name="connsiteY447" fmla="*/ 1061339 h 1337564"/>
              <a:gd name="connsiteX448" fmla="*/ 1770063 w 2140521"/>
              <a:gd name="connsiteY448" fmla="*/ 1072071 h 1337564"/>
              <a:gd name="connsiteX449" fmla="*/ 1755076 w 2140521"/>
              <a:gd name="connsiteY449" fmla="*/ 1099884 h 1337564"/>
              <a:gd name="connsiteX450" fmla="*/ 1728661 w 2140521"/>
              <a:gd name="connsiteY450" fmla="*/ 1148461 h 1337564"/>
              <a:gd name="connsiteX451" fmla="*/ 1723708 w 2140521"/>
              <a:gd name="connsiteY451" fmla="*/ 1162748 h 1337564"/>
              <a:gd name="connsiteX452" fmla="*/ 1716532 w 2140521"/>
              <a:gd name="connsiteY452" fmla="*/ 1171258 h 1337564"/>
              <a:gd name="connsiteX453" fmla="*/ 1707960 w 2140521"/>
              <a:gd name="connsiteY453" fmla="*/ 1184847 h 1337564"/>
              <a:gd name="connsiteX454" fmla="*/ 1662303 w 2140521"/>
              <a:gd name="connsiteY454" fmla="*/ 1267651 h 1337564"/>
              <a:gd name="connsiteX455" fmla="*/ 1655889 w 2140521"/>
              <a:gd name="connsiteY455" fmla="*/ 1274763 h 1337564"/>
              <a:gd name="connsiteX456" fmla="*/ 1648714 w 2140521"/>
              <a:gd name="connsiteY456" fmla="*/ 1292606 h 1337564"/>
              <a:gd name="connsiteX457" fmla="*/ 1651572 w 2140521"/>
              <a:gd name="connsiteY457" fmla="*/ 1296924 h 1337564"/>
              <a:gd name="connsiteX458" fmla="*/ 1665859 w 2140521"/>
              <a:gd name="connsiteY458" fmla="*/ 1292606 h 1337564"/>
              <a:gd name="connsiteX459" fmla="*/ 1670113 w 2140521"/>
              <a:gd name="connsiteY459" fmla="*/ 1299782 h 1337564"/>
              <a:gd name="connsiteX460" fmla="*/ 1665859 w 2140521"/>
              <a:gd name="connsiteY460" fmla="*/ 1311148 h 1337564"/>
              <a:gd name="connsiteX461" fmla="*/ 1632331 w 2140521"/>
              <a:gd name="connsiteY461" fmla="*/ 1318323 h 1337564"/>
              <a:gd name="connsiteX462" fmla="*/ 1600899 w 2140521"/>
              <a:gd name="connsiteY462" fmla="*/ 1301877 h 1337564"/>
              <a:gd name="connsiteX463" fmla="*/ 1564513 w 2140521"/>
              <a:gd name="connsiteY463" fmla="*/ 1291908 h 1337564"/>
              <a:gd name="connsiteX464" fmla="*/ 1510284 w 2140521"/>
              <a:gd name="connsiteY464" fmla="*/ 1274064 h 1337564"/>
              <a:gd name="connsiteX465" fmla="*/ 1497394 w 2140521"/>
              <a:gd name="connsiteY465" fmla="*/ 1268349 h 1337564"/>
              <a:gd name="connsiteX466" fmla="*/ 1475296 w 2140521"/>
              <a:gd name="connsiteY466" fmla="*/ 1265492 h 1337564"/>
              <a:gd name="connsiteX467" fmla="*/ 1450340 w 2140521"/>
              <a:gd name="connsiteY467" fmla="*/ 1259777 h 1337564"/>
              <a:gd name="connsiteX468" fmla="*/ 1384617 w 2140521"/>
              <a:gd name="connsiteY468" fmla="*/ 1239774 h 1337564"/>
              <a:gd name="connsiteX469" fmla="*/ 1364678 w 2140521"/>
              <a:gd name="connsiteY469" fmla="*/ 1233361 h 1337564"/>
              <a:gd name="connsiteX470" fmla="*/ 1359662 w 2140521"/>
              <a:gd name="connsiteY470" fmla="*/ 1229804 h 1337564"/>
              <a:gd name="connsiteX471" fmla="*/ 1336802 w 2140521"/>
              <a:gd name="connsiteY471" fmla="*/ 1225550 h 1337564"/>
              <a:gd name="connsiteX472" fmla="*/ 1230503 w 2140521"/>
              <a:gd name="connsiteY472" fmla="*/ 1198436 h 1337564"/>
              <a:gd name="connsiteX473" fmla="*/ 1169797 w 2140521"/>
              <a:gd name="connsiteY473" fmla="*/ 1182688 h 1337564"/>
              <a:gd name="connsiteX474" fmla="*/ 1127697 w 2140521"/>
              <a:gd name="connsiteY474" fmla="*/ 1168400 h 1337564"/>
              <a:gd name="connsiteX475" fmla="*/ 1108456 w 2140521"/>
              <a:gd name="connsiteY475" fmla="*/ 1164844 h 1337564"/>
              <a:gd name="connsiteX476" fmla="*/ 1051306 w 2140521"/>
              <a:gd name="connsiteY476" fmla="*/ 1146302 h 1337564"/>
              <a:gd name="connsiteX477" fmla="*/ 997776 w 2140521"/>
              <a:gd name="connsiteY477" fmla="*/ 1127062 h 1337564"/>
              <a:gd name="connsiteX478" fmla="*/ 973519 w 2140521"/>
              <a:gd name="connsiteY478" fmla="*/ 1120585 h 1337564"/>
              <a:gd name="connsiteX479" fmla="*/ 939991 w 2140521"/>
              <a:gd name="connsiteY479" fmla="*/ 1109218 h 1337564"/>
              <a:gd name="connsiteX480" fmla="*/ 899985 w 2140521"/>
              <a:gd name="connsiteY480" fmla="*/ 1115632 h 1337564"/>
              <a:gd name="connsiteX481" fmla="*/ 895731 w 2140521"/>
              <a:gd name="connsiteY481" fmla="*/ 1123442 h 1337564"/>
              <a:gd name="connsiteX482" fmla="*/ 882904 w 2140521"/>
              <a:gd name="connsiteY482" fmla="*/ 1138428 h 1337564"/>
              <a:gd name="connsiteX483" fmla="*/ 848614 w 2140521"/>
              <a:gd name="connsiteY483" fmla="*/ 1142746 h 1337564"/>
              <a:gd name="connsiteX484" fmla="*/ 821500 w 2140521"/>
              <a:gd name="connsiteY484" fmla="*/ 1142048 h 1337564"/>
              <a:gd name="connsiteX485" fmla="*/ 807910 w 2140521"/>
              <a:gd name="connsiteY485" fmla="*/ 1139889 h 1337564"/>
              <a:gd name="connsiteX486" fmla="*/ 756539 w 2140521"/>
              <a:gd name="connsiteY486" fmla="*/ 1127760 h 1337564"/>
              <a:gd name="connsiteX487" fmla="*/ 730123 w 2140521"/>
              <a:gd name="connsiteY487" fmla="*/ 1107059 h 1337564"/>
              <a:gd name="connsiteX488" fmla="*/ 720852 w 2140521"/>
              <a:gd name="connsiteY488" fmla="*/ 1080643 h 1337564"/>
              <a:gd name="connsiteX489" fmla="*/ 705866 w 2140521"/>
              <a:gd name="connsiteY489" fmla="*/ 1077786 h 1337564"/>
              <a:gd name="connsiteX490" fmla="*/ 676592 w 2140521"/>
              <a:gd name="connsiteY490" fmla="*/ 1077087 h 1337564"/>
              <a:gd name="connsiteX491" fmla="*/ 553847 w 2140521"/>
              <a:gd name="connsiteY491" fmla="*/ 1086358 h 1337564"/>
              <a:gd name="connsiteX492" fmla="*/ 452501 w 2140521"/>
              <a:gd name="connsiteY492" fmla="*/ 1089216 h 1337564"/>
              <a:gd name="connsiteX493" fmla="*/ 310452 w 2140521"/>
              <a:gd name="connsiteY493" fmla="*/ 1087755 h 1337564"/>
              <a:gd name="connsiteX494" fmla="*/ 229108 w 2140521"/>
              <a:gd name="connsiteY494" fmla="*/ 1090613 h 1337564"/>
              <a:gd name="connsiteX495" fmla="*/ 134874 w 2140521"/>
              <a:gd name="connsiteY495" fmla="*/ 1096328 h 1337564"/>
              <a:gd name="connsiteX496" fmla="*/ 56388 w 2140521"/>
              <a:gd name="connsiteY496" fmla="*/ 1104202 h 1337564"/>
              <a:gd name="connsiteX497" fmla="*/ 42101 w 2140521"/>
              <a:gd name="connsiteY497" fmla="*/ 1102741 h 1337564"/>
              <a:gd name="connsiteX498" fmla="*/ 30671 w 2140521"/>
              <a:gd name="connsiteY498" fmla="*/ 1099185 h 1337564"/>
              <a:gd name="connsiteX499" fmla="*/ 17082 w 2140521"/>
              <a:gd name="connsiteY499" fmla="*/ 1099185 h 1337564"/>
              <a:gd name="connsiteX500" fmla="*/ 12128 w 2140521"/>
              <a:gd name="connsiteY500" fmla="*/ 1092772 h 1337564"/>
              <a:gd name="connsiteX501" fmla="*/ 31369 w 2140521"/>
              <a:gd name="connsiteY501" fmla="*/ 1084898 h 1337564"/>
              <a:gd name="connsiteX502" fmla="*/ 66358 w 2140521"/>
              <a:gd name="connsiteY502" fmla="*/ 1082040 h 1337564"/>
              <a:gd name="connsiteX503" fmla="*/ 211963 w 2140521"/>
              <a:gd name="connsiteY503" fmla="*/ 1077087 h 1337564"/>
              <a:gd name="connsiteX504" fmla="*/ 266192 w 2140521"/>
              <a:gd name="connsiteY504" fmla="*/ 1073531 h 1337564"/>
              <a:gd name="connsiteX505" fmla="*/ 498158 w 2140521"/>
              <a:gd name="connsiteY505" fmla="*/ 1067816 h 1337564"/>
              <a:gd name="connsiteX506" fmla="*/ 617347 w 2140521"/>
              <a:gd name="connsiteY506" fmla="*/ 1057085 h 1337564"/>
              <a:gd name="connsiteX507" fmla="*/ 692341 w 2140521"/>
              <a:gd name="connsiteY507" fmla="*/ 1064959 h 1337564"/>
              <a:gd name="connsiteX508" fmla="*/ 703009 w 2140521"/>
              <a:gd name="connsiteY508" fmla="*/ 1059244 h 1337564"/>
              <a:gd name="connsiteX509" fmla="*/ 690182 w 2140521"/>
              <a:gd name="connsiteY509" fmla="*/ 1049973 h 1337564"/>
              <a:gd name="connsiteX510" fmla="*/ 653796 w 2140521"/>
              <a:gd name="connsiteY510" fmla="*/ 1041400 h 1337564"/>
              <a:gd name="connsiteX511" fmla="*/ 555244 w 2140521"/>
              <a:gd name="connsiteY511" fmla="*/ 1047115 h 1337564"/>
              <a:gd name="connsiteX512" fmla="*/ 501015 w 2140521"/>
              <a:gd name="connsiteY512" fmla="*/ 1052068 h 1337564"/>
              <a:gd name="connsiteX513" fmla="*/ 483172 w 2140521"/>
              <a:gd name="connsiteY513" fmla="*/ 1052068 h 1337564"/>
              <a:gd name="connsiteX514" fmla="*/ 504571 w 2140521"/>
              <a:gd name="connsiteY514" fmla="*/ 1046353 h 1337564"/>
              <a:gd name="connsiteX515" fmla="*/ 517461 w 2140521"/>
              <a:gd name="connsiteY515" fmla="*/ 1049211 h 1337564"/>
              <a:gd name="connsiteX516" fmla="*/ 561721 w 2140521"/>
              <a:gd name="connsiteY516" fmla="*/ 1037082 h 1337564"/>
              <a:gd name="connsiteX517" fmla="*/ 555244 w 2140521"/>
              <a:gd name="connsiteY517" fmla="*/ 1032129 h 1337564"/>
              <a:gd name="connsiteX518" fmla="*/ 540258 w 2140521"/>
              <a:gd name="connsiteY518" fmla="*/ 1035685 h 1337564"/>
              <a:gd name="connsiteX519" fmla="*/ 521716 w 2140521"/>
              <a:gd name="connsiteY519" fmla="*/ 1039241 h 1337564"/>
              <a:gd name="connsiteX520" fmla="*/ 502476 w 2140521"/>
              <a:gd name="connsiteY520" fmla="*/ 1039241 h 1337564"/>
              <a:gd name="connsiteX521" fmla="*/ 451803 w 2140521"/>
              <a:gd name="connsiteY521" fmla="*/ 1057085 h 1337564"/>
              <a:gd name="connsiteX522" fmla="*/ 426085 w 2140521"/>
              <a:gd name="connsiteY522" fmla="*/ 1059942 h 1337564"/>
              <a:gd name="connsiteX523" fmla="*/ 110617 w 2140521"/>
              <a:gd name="connsiteY523" fmla="*/ 1061339 h 1337564"/>
              <a:gd name="connsiteX524" fmla="*/ 86360 w 2140521"/>
              <a:gd name="connsiteY524" fmla="*/ 1056386 h 1337564"/>
              <a:gd name="connsiteX525" fmla="*/ 80645 w 2140521"/>
              <a:gd name="connsiteY525" fmla="*/ 1060641 h 1337564"/>
              <a:gd name="connsiteX526" fmla="*/ 102743 w 2140521"/>
              <a:gd name="connsiteY526" fmla="*/ 1069213 h 1337564"/>
              <a:gd name="connsiteX527" fmla="*/ 87757 w 2140521"/>
              <a:gd name="connsiteY527" fmla="*/ 1071372 h 1337564"/>
              <a:gd name="connsiteX528" fmla="*/ 70612 w 2140521"/>
              <a:gd name="connsiteY528" fmla="*/ 1069912 h 1337564"/>
              <a:gd name="connsiteX529" fmla="*/ 62802 w 2140521"/>
              <a:gd name="connsiteY529" fmla="*/ 1067816 h 1337564"/>
              <a:gd name="connsiteX530" fmla="*/ 62802 w 2140521"/>
              <a:gd name="connsiteY530" fmla="*/ 1063498 h 1337564"/>
              <a:gd name="connsiteX531" fmla="*/ 63500 w 2140521"/>
              <a:gd name="connsiteY531" fmla="*/ 1054926 h 1337564"/>
              <a:gd name="connsiteX532" fmla="*/ 72072 w 2140521"/>
              <a:gd name="connsiteY532" fmla="*/ 1039940 h 1337564"/>
              <a:gd name="connsiteX533" fmla="*/ 78486 w 2140521"/>
              <a:gd name="connsiteY533" fmla="*/ 1039940 h 1337564"/>
              <a:gd name="connsiteX534" fmla="*/ 89916 w 2140521"/>
              <a:gd name="connsiteY534" fmla="*/ 1035685 h 1337564"/>
              <a:gd name="connsiteX535" fmla="*/ 118428 w 2140521"/>
              <a:gd name="connsiteY535" fmla="*/ 1039940 h 1337564"/>
              <a:gd name="connsiteX536" fmla="*/ 133477 w 2140521"/>
              <a:gd name="connsiteY536" fmla="*/ 1039940 h 1337564"/>
              <a:gd name="connsiteX537" fmla="*/ 201232 w 2140521"/>
              <a:gd name="connsiteY537" fmla="*/ 1046353 h 1337564"/>
              <a:gd name="connsiteX538" fmla="*/ 306197 w 2140521"/>
              <a:gd name="connsiteY538" fmla="*/ 1044258 h 1337564"/>
              <a:gd name="connsiteX539" fmla="*/ 363982 w 2140521"/>
              <a:gd name="connsiteY539" fmla="*/ 1044258 h 1337564"/>
              <a:gd name="connsiteX540" fmla="*/ 460311 w 2140521"/>
              <a:gd name="connsiteY540" fmla="*/ 1035685 h 1337564"/>
              <a:gd name="connsiteX541" fmla="*/ 588073 w 2140521"/>
              <a:gd name="connsiteY541" fmla="*/ 1021398 h 1337564"/>
              <a:gd name="connsiteX542" fmla="*/ 634492 w 2140521"/>
              <a:gd name="connsiteY542" fmla="*/ 1021398 h 1337564"/>
              <a:gd name="connsiteX543" fmla="*/ 669480 w 2140521"/>
              <a:gd name="connsiteY543" fmla="*/ 1028510 h 1337564"/>
              <a:gd name="connsiteX544" fmla="*/ 690182 w 2140521"/>
              <a:gd name="connsiteY544" fmla="*/ 1037844 h 1337564"/>
              <a:gd name="connsiteX545" fmla="*/ 740156 w 2140521"/>
              <a:gd name="connsiteY545" fmla="*/ 1064197 h 1337564"/>
              <a:gd name="connsiteX546" fmla="*/ 747268 w 2140521"/>
              <a:gd name="connsiteY546" fmla="*/ 1061339 h 1337564"/>
              <a:gd name="connsiteX547" fmla="*/ 758698 w 2140521"/>
              <a:gd name="connsiteY547" fmla="*/ 1066356 h 1337564"/>
              <a:gd name="connsiteX548" fmla="*/ 762254 w 2140521"/>
              <a:gd name="connsiteY548" fmla="*/ 1066356 h 1337564"/>
              <a:gd name="connsiteX549" fmla="*/ 762254 w 2140521"/>
              <a:gd name="connsiteY549" fmla="*/ 1054227 h 1337564"/>
              <a:gd name="connsiteX550" fmla="*/ 763715 w 2140521"/>
              <a:gd name="connsiteY550" fmla="*/ 1054227 h 1337564"/>
              <a:gd name="connsiteX551" fmla="*/ 782955 w 2140521"/>
              <a:gd name="connsiteY551" fmla="*/ 1072769 h 1337564"/>
              <a:gd name="connsiteX552" fmla="*/ 769366 w 2140521"/>
              <a:gd name="connsiteY552" fmla="*/ 1085660 h 1337564"/>
              <a:gd name="connsiteX553" fmla="*/ 785114 w 2140521"/>
              <a:gd name="connsiteY553" fmla="*/ 1099185 h 1337564"/>
              <a:gd name="connsiteX554" fmla="*/ 775843 w 2140521"/>
              <a:gd name="connsiteY554" fmla="*/ 1107059 h 1337564"/>
              <a:gd name="connsiteX555" fmla="*/ 763715 w 2140521"/>
              <a:gd name="connsiteY555" fmla="*/ 1097026 h 1337564"/>
              <a:gd name="connsiteX556" fmla="*/ 761555 w 2140521"/>
              <a:gd name="connsiteY556" fmla="*/ 1087057 h 1337564"/>
              <a:gd name="connsiteX557" fmla="*/ 745109 w 2140521"/>
              <a:gd name="connsiteY557" fmla="*/ 1079945 h 1337564"/>
              <a:gd name="connsiteX558" fmla="*/ 737997 w 2140521"/>
              <a:gd name="connsiteY558" fmla="*/ 1075627 h 1337564"/>
              <a:gd name="connsiteX559" fmla="*/ 733679 w 2140521"/>
              <a:gd name="connsiteY559" fmla="*/ 1081342 h 1337564"/>
              <a:gd name="connsiteX560" fmla="*/ 742252 w 2140521"/>
              <a:gd name="connsiteY560" fmla="*/ 1093470 h 1337564"/>
              <a:gd name="connsiteX561" fmla="*/ 737997 w 2140521"/>
              <a:gd name="connsiteY561" fmla="*/ 1104202 h 1337564"/>
              <a:gd name="connsiteX562" fmla="*/ 740156 w 2140521"/>
              <a:gd name="connsiteY562" fmla="*/ 1107758 h 1337564"/>
              <a:gd name="connsiteX563" fmla="*/ 752285 w 2140521"/>
              <a:gd name="connsiteY563" fmla="*/ 1103503 h 1337564"/>
              <a:gd name="connsiteX564" fmla="*/ 765111 w 2140521"/>
              <a:gd name="connsiteY564" fmla="*/ 1111314 h 1337564"/>
              <a:gd name="connsiteX565" fmla="*/ 785114 w 2140521"/>
              <a:gd name="connsiteY565" fmla="*/ 1115632 h 1337564"/>
              <a:gd name="connsiteX566" fmla="*/ 801497 w 2140521"/>
              <a:gd name="connsiteY566" fmla="*/ 1122045 h 1337564"/>
              <a:gd name="connsiteX567" fmla="*/ 831469 w 2140521"/>
              <a:gd name="connsiteY567" fmla="*/ 1124204 h 1337564"/>
              <a:gd name="connsiteX568" fmla="*/ 867918 w 2140521"/>
              <a:gd name="connsiteY568" fmla="*/ 1119188 h 1337564"/>
              <a:gd name="connsiteX569" fmla="*/ 897128 w 2140521"/>
              <a:gd name="connsiteY569" fmla="*/ 1099884 h 1337564"/>
              <a:gd name="connsiteX570" fmla="*/ 887159 w 2140521"/>
              <a:gd name="connsiteY570" fmla="*/ 1093470 h 1337564"/>
              <a:gd name="connsiteX571" fmla="*/ 862203 w 2140521"/>
              <a:gd name="connsiteY571" fmla="*/ 1104202 h 1337564"/>
              <a:gd name="connsiteX572" fmla="*/ 847217 w 2140521"/>
              <a:gd name="connsiteY572" fmla="*/ 1089216 h 1337564"/>
              <a:gd name="connsiteX573" fmla="*/ 840740 w 2140521"/>
              <a:gd name="connsiteY573" fmla="*/ 1090613 h 1337564"/>
              <a:gd name="connsiteX574" fmla="*/ 792226 w 2140521"/>
              <a:gd name="connsiteY574" fmla="*/ 1079945 h 1337564"/>
              <a:gd name="connsiteX575" fmla="*/ 785114 w 2140521"/>
              <a:gd name="connsiteY575" fmla="*/ 1064959 h 1337564"/>
              <a:gd name="connsiteX576" fmla="*/ 769366 w 2140521"/>
              <a:gd name="connsiteY576" fmla="*/ 1048512 h 1337564"/>
              <a:gd name="connsiteX577" fmla="*/ 757238 w 2140521"/>
              <a:gd name="connsiteY577" fmla="*/ 1046353 h 1337564"/>
              <a:gd name="connsiteX578" fmla="*/ 705167 w 2140521"/>
              <a:gd name="connsiteY578" fmla="*/ 1004951 h 1337564"/>
              <a:gd name="connsiteX579" fmla="*/ 700850 w 2140521"/>
              <a:gd name="connsiteY579" fmla="*/ 1009967 h 1337564"/>
              <a:gd name="connsiteX580" fmla="*/ 625221 w 2140521"/>
              <a:gd name="connsiteY580" fmla="*/ 986409 h 1337564"/>
              <a:gd name="connsiteX581" fmla="*/ 596646 w 2140521"/>
              <a:gd name="connsiteY581" fmla="*/ 987108 h 1337564"/>
              <a:gd name="connsiteX582" fmla="*/ 316865 w 2140521"/>
              <a:gd name="connsiteY582" fmla="*/ 1009269 h 1337564"/>
              <a:gd name="connsiteX583" fmla="*/ 271907 w 2140521"/>
              <a:gd name="connsiteY583" fmla="*/ 1010666 h 1337564"/>
              <a:gd name="connsiteX584" fmla="*/ 186246 w 2140521"/>
              <a:gd name="connsiteY584" fmla="*/ 1010666 h 1337564"/>
              <a:gd name="connsiteX585" fmla="*/ 129159 w 2140521"/>
              <a:gd name="connsiteY585" fmla="*/ 1008571 h 1337564"/>
              <a:gd name="connsiteX586" fmla="*/ 112014 w 2140521"/>
              <a:gd name="connsiteY586" fmla="*/ 1012825 h 1337564"/>
              <a:gd name="connsiteX587" fmla="*/ 117030 w 2140521"/>
              <a:gd name="connsiteY587" fmla="*/ 1018540 h 1337564"/>
              <a:gd name="connsiteX588" fmla="*/ 121285 w 2140521"/>
              <a:gd name="connsiteY588" fmla="*/ 1015683 h 1337564"/>
              <a:gd name="connsiteX589" fmla="*/ 133477 w 2140521"/>
              <a:gd name="connsiteY589" fmla="*/ 1014984 h 1337564"/>
              <a:gd name="connsiteX590" fmla="*/ 169164 w 2140521"/>
              <a:gd name="connsiteY590" fmla="*/ 1017143 h 1337564"/>
              <a:gd name="connsiteX591" fmla="*/ 281178 w 2140521"/>
              <a:gd name="connsiteY591" fmla="*/ 1017143 h 1337564"/>
              <a:gd name="connsiteX592" fmla="*/ 410401 w 2140521"/>
              <a:gd name="connsiteY592" fmla="*/ 1012825 h 1337564"/>
              <a:gd name="connsiteX593" fmla="*/ 477457 w 2140521"/>
              <a:gd name="connsiteY593" fmla="*/ 1007809 h 1337564"/>
              <a:gd name="connsiteX594" fmla="*/ 518160 w 2140521"/>
              <a:gd name="connsiteY594" fmla="*/ 1002855 h 1337564"/>
              <a:gd name="connsiteX595" fmla="*/ 538163 w 2140521"/>
              <a:gd name="connsiteY595" fmla="*/ 1002855 h 1337564"/>
              <a:gd name="connsiteX596" fmla="*/ 564578 w 2140521"/>
              <a:gd name="connsiteY596" fmla="*/ 997141 h 1337564"/>
              <a:gd name="connsiteX597" fmla="*/ 620204 w 2140521"/>
              <a:gd name="connsiteY597" fmla="*/ 993585 h 1337564"/>
              <a:gd name="connsiteX598" fmla="*/ 636651 w 2140521"/>
              <a:gd name="connsiteY598" fmla="*/ 994283 h 1337564"/>
              <a:gd name="connsiteX599" fmla="*/ 650177 w 2140521"/>
              <a:gd name="connsiteY599" fmla="*/ 1002157 h 1337564"/>
              <a:gd name="connsiteX600" fmla="*/ 723011 w 2140521"/>
              <a:gd name="connsiteY600" fmla="*/ 1031367 h 1337564"/>
              <a:gd name="connsiteX601" fmla="*/ 733679 w 2140521"/>
              <a:gd name="connsiteY601" fmla="*/ 1044956 h 1337564"/>
              <a:gd name="connsiteX602" fmla="*/ 733679 w 2140521"/>
              <a:gd name="connsiteY602" fmla="*/ 1047814 h 1337564"/>
              <a:gd name="connsiteX603" fmla="*/ 731584 w 2140521"/>
              <a:gd name="connsiteY603" fmla="*/ 1048512 h 1337564"/>
              <a:gd name="connsiteX604" fmla="*/ 697992 w 2140521"/>
              <a:gd name="connsiteY604" fmla="*/ 1031367 h 1337564"/>
              <a:gd name="connsiteX605" fmla="*/ 638048 w 2140521"/>
              <a:gd name="connsiteY605" fmla="*/ 1011428 h 1337564"/>
              <a:gd name="connsiteX606" fmla="*/ 585279 w 2140521"/>
              <a:gd name="connsiteY606" fmla="*/ 1011428 h 1337564"/>
              <a:gd name="connsiteX607" fmla="*/ 501714 w 2140521"/>
              <a:gd name="connsiteY607" fmla="*/ 1018540 h 1337564"/>
              <a:gd name="connsiteX608" fmla="*/ 441770 w 2140521"/>
              <a:gd name="connsiteY608" fmla="*/ 1022795 h 1337564"/>
              <a:gd name="connsiteX609" fmla="*/ 398272 w 2140521"/>
              <a:gd name="connsiteY609" fmla="*/ 1030669 h 1337564"/>
              <a:gd name="connsiteX610" fmla="*/ 203391 w 2140521"/>
              <a:gd name="connsiteY610" fmla="*/ 1034225 h 1337564"/>
              <a:gd name="connsiteX611" fmla="*/ 129159 w 2140521"/>
              <a:gd name="connsiteY611" fmla="*/ 1025652 h 1337564"/>
              <a:gd name="connsiteX612" fmla="*/ 111316 w 2140521"/>
              <a:gd name="connsiteY612" fmla="*/ 1028510 h 1337564"/>
              <a:gd name="connsiteX613" fmla="*/ 95631 w 2140521"/>
              <a:gd name="connsiteY613" fmla="*/ 1012825 h 1337564"/>
              <a:gd name="connsiteX614" fmla="*/ 132016 w 2140521"/>
              <a:gd name="connsiteY614" fmla="*/ 996442 h 1337564"/>
              <a:gd name="connsiteX615" fmla="*/ 293307 w 2140521"/>
              <a:gd name="connsiteY615" fmla="*/ 992124 h 1337564"/>
              <a:gd name="connsiteX616" fmla="*/ 386144 w 2140521"/>
              <a:gd name="connsiteY616" fmla="*/ 985012 h 1337564"/>
              <a:gd name="connsiteX617" fmla="*/ 461073 w 2140521"/>
              <a:gd name="connsiteY617" fmla="*/ 981456 h 1337564"/>
              <a:gd name="connsiteX618" fmla="*/ 501714 w 2140521"/>
              <a:gd name="connsiteY618" fmla="*/ 980694 h 1337564"/>
              <a:gd name="connsiteX619" fmla="*/ 595249 w 2140521"/>
              <a:gd name="connsiteY619" fmla="*/ 971423 h 1337564"/>
              <a:gd name="connsiteX620" fmla="*/ 622364 w 2140521"/>
              <a:gd name="connsiteY620" fmla="*/ 970725 h 1337564"/>
              <a:gd name="connsiteX621" fmla="*/ 727266 w 2140521"/>
              <a:gd name="connsiteY621" fmla="*/ 1004253 h 1337564"/>
              <a:gd name="connsiteX622" fmla="*/ 765810 w 2140521"/>
              <a:gd name="connsiteY622" fmla="*/ 1027811 h 1337564"/>
              <a:gd name="connsiteX623" fmla="*/ 811530 w 2140521"/>
              <a:gd name="connsiteY623" fmla="*/ 1067054 h 1337564"/>
              <a:gd name="connsiteX624" fmla="*/ 827215 w 2140521"/>
              <a:gd name="connsiteY624" fmla="*/ 1039940 h 1337564"/>
              <a:gd name="connsiteX625" fmla="*/ 829373 w 2140521"/>
              <a:gd name="connsiteY625" fmla="*/ 1041400 h 1337564"/>
              <a:gd name="connsiteX626" fmla="*/ 838645 w 2140521"/>
              <a:gd name="connsiteY626" fmla="*/ 1062101 h 1337564"/>
              <a:gd name="connsiteX627" fmla="*/ 838645 w 2140521"/>
              <a:gd name="connsiteY627" fmla="*/ 1064959 h 1337564"/>
              <a:gd name="connsiteX628" fmla="*/ 827913 w 2140521"/>
              <a:gd name="connsiteY628" fmla="*/ 1064959 h 1337564"/>
              <a:gd name="connsiteX629" fmla="*/ 821500 w 2140521"/>
              <a:gd name="connsiteY629" fmla="*/ 1066356 h 1337564"/>
              <a:gd name="connsiteX630" fmla="*/ 821500 w 2140521"/>
              <a:gd name="connsiteY630" fmla="*/ 1068515 h 1337564"/>
              <a:gd name="connsiteX631" fmla="*/ 834327 w 2140521"/>
              <a:gd name="connsiteY631" fmla="*/ 1072769 h 1337564"/>
              <a:gd name="connsiteX632" fmla="*/ 852170 w 2140521"/>
              <a:gd name="connsiteY632" fmla="*/ 1084898 h 1337564"/>
              <a:gd name="connsiteX633" fmla="*/ 865060 w 2140521"/>
              <a:gd name="connsiteY633" fmla="*/ 1081342 h 1337564"/>
              <a:gd name="connsiteX634" fmla="*/ 873633 w 2140521"/>
              <a:gd name="connsiteY634" fmla="*/ 1084898 h 1337564"/>
              <a:gd name="connsiteX635" fmla="*/ 868616 w 2140521"/>
              <a:gd name="connsiteY635" fmla="*/ 1087755 h 1337564"/>
              <a:gd name="connsiteX636" fmla="*/ 872871 w 2140521"/>
              <a:gd name="connsiteY636" fmla="*/ 1087755 h 1337564"/>
              <a:gd name="connsiteX637" fmla="*/ 906463 w 2140521"/>
              <a:gd name="connsiteY637" fmla="*/ 1082040 h 1337564"/>
              <a:gd name="connsiteX638" fmla="*/ 969963 w 2140521"/>
              <a:gd name="connsiteY638" fmla="*/ 1102042 h 1337564"/>
              <a:gd name="connsiteX639" fmla="*/ 995680 w 2140521"/>
              <a:gd name="connsiteY639" fmla="*/ 1106361 h 1337564"/>
              <a:gd name="connsiteX640" fmla="*/ 1031367 w 2140521"/>
              <a:gd name="connsiteY640" fmla="*/ 1114870 h 1337564"/>
              <a:gd name="connsiteX641" fmla="*/ 1053465 w 2140521"/>
              <a:gd name="connsiteY641" fmla="*/ 1116330 h 1337564"/>
              <a:gd name="connsiteX642" fmla="*/ 1072007 w 2140521"/>
              <a:gd name="connsiteY642" fmla="*/ 1124903 h 1337564"/>
              <a:gd name="connsiteX643" fmla="*/ 1118426 w 2140521"/>
              <a:gd name="connsiteY643" fmla="*/ 1140587 h 1337564"/>
              <a:gd name="connsiteX644" fmla="*/ 1151953 w 2140521"/>
              <a:gd name="connsiteY644" fmla="*/ 1150557 h 1337564"/>
              <a:gd name="connsiteX645" fmla="*/ 1187641 w 2140521"/>
              <a:gd name="connsiteY645" fmla="*/ 1156272 h 1337564"/>
              <a:gd name="connsiteX646" fmla="*/ 1206945 w 2140521"/>
              <a:gd name="connsiteY646" fmla="*/ 1164844 h 1337564"/>
              <a:gd name="connsiteX647" fmla="*/ 1251903 w 2140521"/>
              <a:gd name="connsiteY647" fmla="*/ 1176973 h 1337564"/>
              <a:gd name="connsiteX648" fmla="*/ 1306132 w 2140521"/>
              <a:gd name="connsiteY648" fmla="*/ 1195578 h 1337564"/>
              <a:gd name="connsiteX649" fmla="*/ 1402461 w 2140521"/>
              <a:gd name="connsiteY649" fmla="*/ 1226248 h 1337564"/>
              <a:gd name="connsiteX650" fmla="*/ 1440307 w 2140521"/>
              <a:gd name="connsiteY650" fmla="*/ 1234123 h 1337564"/>
              <a:gd name="connsiteX651" fmla="*/ 1460310 w 2140521"/>
              <a:gd name="connsiteY651" fmla="*/ 1233361 h 1337564"/>
              <a:gd name="connsiteX652" fmla="*/ 1471041 w 2140521"/>
              <a:gd name="connsiteY652" fmla="*/ 1234821 h 1337564"/>
              <a:gd name="connsiteX653" fmla="*/ 1520253 w 2140521"/>
              <a:gd name="connsiteY653" fmla="*/ 1257617 h 1337564"/>
              <a:gd name="connsiteX654" fmla="*/ 1534541 w 2140521"/>
              <a:gd name="connsiteY654" fmla="*/ 1259777 h 1337564"/>
              <a:gd name="connsiteX655" fmla="*/ 1600200 w 2140521"/>
              <a:gd name="connsiteY655" fmla="*/ 1282637 h 1337564"/>
              <a:gd name="connsiteX656" fmla="*/ 1612328 w 2140521"/>
              <a:gd name="connsiteY656" fmla="*/ 1276223 h 1337564"/>
              <a:gd name="connsiteX657" fmla="*/ 1620202 w 2140521"/>
              <a:gd name="connsiteY657" fmla="*/ 1279779 h 1337564"/>
              <a:gd name="connsiteX658" fmla="*/ 1628013 w 2140521"/>
              <a:gd name="connsiteY658" fmla="*/ 1281176 h 1337564"/>
              <a:gd name="connsiteX659" fmla="*/ 1636586 w 2140521"/>
              <a:gd name="connsiteY659" fmla="*/ 1279081 h 1337564"/>
              <a:gd name="connsiteX660" fmla="*/ 1642300 w 2140521"/>
              <a:gd name="connsiteY660" fmla="*/ 1270508 h 1337564"/>
              <a:gd name="connsiteX661" fmla="*/ 1671574 w 2140521"/>
              <a:gd name="connsiteY661" fmla="*/ 1228408 h 1337564"/>
              <a:gd name="connsiteX662" fmla="*/ 1688021 w 2140521"/>
              <a:gd name="connsiteY662" fmla="*/ 1203389 h 1337564"/>
              <a:gd name="connsiteX663" fmla="*/ 1688719 w 2140521"/>
              <a:gd name="connsiteY663" fmla="*/ 1198436 h 1337564"/>
              <a:gd name="connsiteX664" fmla="*/ 1722247 w 2140521"/>
              <a:gd name="connsiteY664" fmla="*/ 1121347 h 1337564"/>
              <a:gd name="connsiteX665" fmla="*/ 1738694 w 2140521"/>
              <a:gd name="connsiteY665" fmla="*/ 1082802 h 1337564"/>
              <a:gd name="connsiteX666" fmla="*/ 1745107 w 2140521"/>
              <a:gd name="connsiteY666" fmla="*/ 1067054 h 1337564"/>
              <a:gd name="connsiteX667" fmla="*/ 1761490 w 2140521"/>
              <a:gd name="connsiteY667" fmla="*/ 1029970 h 1337564"/>
              <a:gd name="connsiteX668" fmla="*/ 1772222 w 2140521"/>
              <a:gd name="connsiteY668" fmla="*/ 1016381 h 1337564"/>
              <a:gd name="connsiteX669" fmla="*/ 1815021 w 2140521"/>
              <a:gd name="connsiteY669" fmla="*/ 924306 h 1337564"/>
              <a:gd name="connsiteX670" fmla="*/ 1844294 w 2140521"/>
              <a:gd name="connsiteY670" fmla="*/ 855091 h 1337564"/>
              <a:gd name="connsiteX671" fmla="*/ 1864995 w 2140521"/>
              <a:gd name="connsiteY671" fmla="*/ 819404 h 1337564"/>
              <a:gd name="connsiteX672" fmla="*/ 1897825 w 2140521"/>
              <a:gd name="connsiteY672" fmla="*/ 747332 h 1337564"/>
              <a:gd name="connsiteX673" fmla="*/ 1912112 w 2140521"/>
              <a:gd name="connsiteY673" fmla="*/ 710946 h 1337564"/>
              <a:gd name="connsiteX674" fmla="*/ 1972056 w 2140521"/>
              <a:gd name="connsiteY674" fmla="*/ 569595 h 1337564"/>
              <a:gd name="connsiteX675" fmla="*/ 1982788 w 2140521"/>
              <a:gd name="connsiteY675" fmla="*/ 557467 h 1337564"/>
              <a:gd name="connsiteX676" fmla="*/ 1987740 w 2140521"/>
              <a:gd name="connsiteY676" fmla="*/ 542480 h 1337564"/>
              <a:gd name="connsiteX677" fmla="*/ 1989201 w 2140521"/>
              <a:gd name="connsiteY677" fmla="*/ 533908 h 1337564"/>
              <a:gd name="connsiteX678" fmla="*/ 2000631 w 2140521"/>
              <a:gd name="connsiteY678" fmla="*/ 508191 h 1337564"/>
              <a:gd name="connsiteX679" fmla="*/ 2030603 w 2140521"/>
              <a:gd name="connsiteY679" fmla="*/ 452565 h 1337564"/>
              <a:gd name="connsiteX680" fmla="*/ 2040573 w 2140521"/>
              <a:gd name="connsiteY680" fmla="*/ 423291 h 1337564"/>
              <a:gd name="connsiteX681" fmla="*/ 2059876 w 2140521"/>
              <a:gd name="connsiteY681" fmla="*/ 379032 h 1337564"/>
              <a:gd name="connsiteX682" fmla="*/ 2072703 w 2140521"/>
              <a:gd name="connsiteY682" fmla="*/ 351917 h 1337564"/>
              <a:gd name="connsiteX683" fmla="*/ 2095563 w 2140521"/>
              <a:gd name="connsiteY683" fmla="*/ 297688 h 1337564"/>
              <a:gd name="connsiteX684" fmla="*/ 2070545 w 2140521"/>
              <a:gd name="connsiteY684" fmla="*/ 266954 h 1337564"/>
              <a:gd name="connsiteX685" fmla="*/ 2070545 w 2140521"/>
              <a:gd name="connsiteY685" fmla="*/ 263398 h 1337564"/>
              <a:gd name="connsiteX686" fmla="*/ 2080577 w 2140521"/>
              <a:gd name="connsiteY686" fmla="*/ 263398 h 1337564"/>
              <a:gd name="connsiteX687" fmla="*/ 2102675 w 2140521"/>
              <a:gd name="connsiteY687" fmla="*/ 264795 h 1337564"/>
              <a:gd name="connsiteX688" fmla="*/ 2052701 w 2140521"/>
              <a:gd name="connsiteY688" fmla="*/ 256985 h 1337564"/>
              <a:gd name="connsiteX689" fmla="*/ 2039175 w 2140521"/>
              <a:gd name="connsiteY689" fmla="*/ 292672 h 1337564"/>
              <a:gd name="connsiteX690" fmla="*/ 1979930 w 2140521"/>
              <a:gd name="connsiteY690" fmla="*/ 424688 h 1337564"/>
              <a:gd name="connsiteX691" fmla="*/ 1969199 w 2140521"/>
              <a:gd name="connsiteY691" fmla="*/ 452565 h 1337564"/>
              <a:gd name="connsiteX692" fmla="*/ 1919986 w 2140521"/>
              <a:gd name="connsiteY692" fmla="*/ 543179 h 1337564"/>
              <a:gd name="connsiteX693" fmla="*/ 1901381 w 2140521"/>
              <a:gd name="connsiteY693" fmla="*/ 588137 h 1337564"/>
              <a:gd name="connsiteX694" fmla="*/ 1814322 w 2140521"/>
              <a:gd name="connsiteY694" fmla="*/ 728790 h 1337564"/>
              <a:gd name="connsiteX695" fmla="*/ 1800035 w 2140521"/>
              <a:gd name="connsiteY695" fmla="*/ 750189 h 1337564"/>
              <a:gd name="connsiteX696" fmla="*/ 1692275 w 2140521"/>
              <a:gd name="connsiteY696" fmla="*/ 945769 h 1337564"/>
              <a:gd name="connsiteX697" fmla="*/ 1665859 w 2140521"/>
              <a:gd name="connsiteY697" fmla="*/ 992124 h 1337564"/>
              <a:gd name="connsiteX698" fmla="*/ 1655127 w 2140521"/>
              <a:gd name="connsiteY698" fmla="*/ 1007809 h 1337564"/>
              <a:gd name="connsiteX699" fmla="*/ 1646619 w 2140521"/>
              <a:gd name="connsiteY699" fmla="*/ 1018540 h 1337564"/>
              <a:gd name="connsiteX700" fmla="*/ 1646619 w 2140521"/>
              <a:gd name="connsiteY700" fmla="*/ 1023557 h 1337564"/>
              <a:gd name="connsiteX701" fmla="*/ 1644460 w 2140521"/>
              <a:gd name="connsiteY701" fmla="*/ 1031367 h 1337564"/>
              <a:gd name="connsiteX702" fmla="*/ 1639443 w 2140521"/>
              <a:gd name="connsiteY702" fmla="*/ 1044956 h 1337564"/>
              <a:gd name="connsiteX703" fmla="*/ 1619440 w 2140521"/>
              <a:gd name="connsiteY703" fmla="*/ 1090613 h 1337564"/>
              <a:gd name="connsiteX704" fmla="*/ 1590929 w 2140521"/>
              <a:gd name="connsiteY704" fmla="*/ 1148461 h 1337564"/>
              <a:gd name="connsiteX705" fmla="*/ 1580896 w 2140521"/>
              <a:gd name="connsiteY705" fmla="*/ 1155573 h 1337564"/>
              <a:gd name="connsiteX706" fmla="*/ 1576641 w 2140521"/>
              <a:gd name="connsiteY706" fmla="*/ 1164844 h 1337564"/>
              <a:gd name="connsiteX707" fmla="*/ 1563814 w 2140521"/>
              <a:gd name="connsiteY707" fmla="*/ 1194816 h 1337564"/>
              <a:gd name="connsiteX708" fmla="*/ 1568767 w 2140521"/>
              <a:gd name="connsiteY708" fmla="*/ 1201293 h 1337564"/>
              <a:gd name="connsiteX709" fmla="*/ 1585913 w 2140521"/>
              <a:gd name="connsiteY709" fmla="*/ 1180592 h 1337564"/>
              <a:gd name="connsiteX710" fmla="*/ 1591627 w 2140521"/>
              <a:gd name="connsiteY710" fmla="*/ 1167702 h 1337564"/>
              <a:gd name="connsiteX711" fmla="*/ 1605915 w 2140521"/>
              <a:gd name="connsiteY711" fmla="*/ 1146302 h 1337564"/>
              <a:gd name="connsiteX712" fmla="*/ 1636586 w 2140521"/>
              <a:gd name="connsiteY712" fmla="*/ 1077087 h 1337564"/>
              <a:gd name="connsiteX713" fmla="*/ 1675130 w 2140521"/>
              <a:gd name="connsiteY713" fmla="*/ 999998 h 1337564"/>
              <a:gd name="connsiteX714" fmla="*/ 1727263 w 2140521"/>
              <a:gd name="connsiteY714" fmla="*/ 900049 h 1337564"/>
              <a:gd name="connsiteX715" fmla="*/ 1754378 w 2140521"/>
              <a:gd name="connsiteY715" fmla="*/ 845820 h 1337564"/>
              <a:gd name="connsiteX716" fmla="*/ 1786509 w 2140521"/>
              <a:gd name="connsiteY716" fmla="*/ 787972 h 1337564"/>
              <a:gd name="connsiteX717" fmla="*/ 1824291 w 2140521"/>
              <a:gd name="connsiteY717" fmla="*/ 734441 h 1337564"/>
              <a:gd name="connsiteX718" fmla="*/ 1897126 w 2140521"/>
              <a:gd name="connsiteY718" fmla="*/ 623824 h 1337564"/>
              <a:gd name="connsiteX719" fmla="*/ 1924240 w 2140521"/>
              <a:gd name="connsiteY719" fmla="*/ 560324 h 1337564"/>
              <a:gd name="connsiteX720" fmla="*/ 1939925 w 2140521"/>
              <a:gd name="connsiteY720" fmla="*/ 533210 h 1337564"/>
              <a:gd name="connsiteX721" fmla="*/ 1966341 w 2140521"/>
              <a:gd name="connsiteY721" fmla="*/ 494665 h 1337564"/>
              <a:gd name="connsiteX722" fmla="*/ 1926400 w 2140521"/>
              <a:gd name="connsiteY722" fmla="*/ 588137 h 1337564"/>
              <a:gd name="connsiteX723" fmla="*/ 1906397 w 2140521"/>
              <a:gd name="connsiteY723" fmla="*/ 634555 h 1337564"/>
              <a:gd name="connsiteX724" fmla="*/ 1852168 w 2140521"/>
              <a:gd name="connsiteY724" fmla="*/ 735203 h 1337564"/>
              <a:gd name="connsiteX725" fmla="*/ 1842897 w 2140521"/>
              <a:gd name="connsiteY725" fmla="*/ 750189 h 1337564"/>
              <a:gd name="connsiteX726" fmla="*/ 1824291 w 2140521"/>
              <a:gd name="connsiteY726" fmla="*/ 796544 h 1337564"/>
              <a:gd name="connsiteX727" fmla="*/ 1809306 w 2140521"/>
              <a:gd name="connsiteY727" fmla="*/ 830136 h 1337564"/>
              <a:gd name="connsiteX728" fmla="*/ 1780032 w 2140521"/>
              <a:gd name="connsiteY728" fmla="*/ 871538 h 1337564"/>
              <a:gd name="connsiteX729" fmla="*/ 1735836 w 2140521"/>
              <a:gd name="connsiteY729" fmla="*/ 942911 h 1337564"/>
              <a:gd name="connsiteX730" fmla="*/ 1705864 w 2140521"/>
              <a:gd name="connsiteY730" fmla="*/ 994283 h 1337564"/>
              <a:gd name="connsiteX731" fmla="*/ 1702245 w 2140521"/>
              <a:gd name="connsiteY731" fmla="*/ 1004253 h 1337564"/>
              <a:gd name="connsiteX732" fmla="*/ 1677289 w 2140521"/>
              <a:gd name="connsiteY732" fmla="*/ 1060641 h 1337564"/>
              <a:gd name="connsiteX733" fmla="*/ 1643761 w 2140521"/>
              <a:gd name="connsiteY733" fmla="*/ 1115632 h 1337564"/>
              <a:gd name="connsiteX734" fmla="*/ 1643761 w 2140521"/>
              <a:gd name="connsiteY734" fmla="*/ 1111314 h 1337564"/>
              <a:gd name="connsiteX735" fmla="*/ 1692275 w 2140521"/>
              <a:gd name="connsiteY735" fmla="*/ 1003554 h 1337564"/>
              <a:gd name="connsiteX736" fmla="*/ 1701546 w 2140521"/>
              <a:gd name="connsiteY736" fmla="*/ 989965 h 1337564"/>
              <a:gd name="connsiteX737" fmla="*/ 1722946 w 2140521"/>
              <a:gd name="connsiteY737" fmla="*/ 942150 h 1337564"/>
              <a:gd name="connsiteX738" fmla="*/ 1740789 w 2140521"/>
              <a:gd name="connsiteY738" fmla="*/ 912940 h 1337564"/>
              <a:gd name="connsiteX739" fmla="*/ 1758633 w 2140521"/>
              <a:gd name="connsiteY739" fmla="*/ 880809 h 1337564"/>
              <a:gd name="connsiteX740" fmla="*/ 1777937 w 2140521"/>
              <a:gd name="connsiteY740" fmla="*/ 850075 h 1337564"/>
              <a:gd name="connsiteX741" fmla="*/ 1790065 w 2140521"/>
              <a:gd name="connsiteY741" fmla="*/ 825119 h 1337564"/>
              <a:gd name="connsiteX742" fmla="*/ 1825053 w 2140521"/>
              <a:gd name="connsiteY742" fmla="*/ 765175 h 1337564"/>
              <a:gd name="connsiteX743" fmla="*/ 1825053 w 2140521"/>
              <a:gd name="connsiteY743" fmla="*/ 762317 h 1337564"/>
              <a:gd name="connsiteX744" fmla="*/ 1822196 w 2140521"/>
              <a:gd name="connsiteY744" fmla="*/ 761619 h 1337564"/>
              <a:gd name="connsiteX745" fmla="*/ 1815719 w 2140521"/>
              <a:gd name="connsiteY745" fmla="*/ 767334 h 1337564"/>
              <a:gd name="connsiteX746" fmla="*/ 1807909 w 2140521"/>
              <a:gd name="connsiteY746" fmla="*/ 781558 h 1337564"/>
              <a:gd name="connsiteX747" fmla="*/ 1766507 w 2140521"/>
              <a:gd name="connsiteY747" fmla="*/ 851535 h 1337564"/>
              <a:gd name="connsiteX748" fmla="*/ 1741551 w 2140521"/>
              <a:gd name="connsiteY748" fmla="*/ 892239 h 1337564"/>
              <a:gd name="connsiteX749" fmla="*/ 1738694 w 2140521"/>
              <a:gd name="connsiteY749" fmla="*/ 899351 h 1337564"/>
              <a:gd name="connsiteX750" fmla="*/ 1720088 w 2140521"/>
              <a:gd name="connsiteY750" fmla="*/ 930021 h 1337564"/>
              <a:gd name="connsiteX751" fmla="*/ 1696529 w 2140521"/>
              <a:gd name="connsiteY751" fmla="*/ 979297 h 1337564"/>
              <a:gd name="connsiteX752" fmla="*/ 1670113 w 2140521"/>
              <a:gd name="connsiteY752" fmla="*/ 1029272 h 1337564"/>
              <a:gd name="connsiteX753" fmla="*/ 1654429 w 2140521"/>
              <a:gd name="connsiteY753" fmla="*/ 1057085 h 1337564"/>
              <a:gd name="connsiteX754" fmla="*/ 1628013 w 2140521"/>
              <a:gd name="connsiteY754" fmla="*/ 1122744 h 1337564"/>
              <a:gd name="connsiteX755" fmla="*/ 1619440 w 2140521"/>
              <a:gd name="connsiteY755" fmla="*/ 1140587 h 1337564"/>
              <a:gd name="connsiteX756" fmla="*/ 1623060 w 2140521"/>
              <a:gd name="connsiteY756" fmla="*/ 1143445 h 1337564"/>
              <a:gd name="connsiteX757" fmla="*/ 1641602 w 2140521"/>
              <a:gd name="connsiteY757" fmla="*/ 1128459 h 1337564"/>
              <a:gd name="connsiteX758" fmla="*/ 1656588 w 2140521"/>
              <a:gd name="connsiteY758" fmla="*/ 1115632 h 1337564"/>
              <a:gd name="connsiteX759" fmla="*/ 1648015 w 2140521"/>
              <a:gd name="connsiteY759" fmla="*/ 1142048 h 1337564"/>
              <a:gd name="connsiteX760" fmla="*/ 1640141 w 2140521"/>
              <a:gd name="connsiteY760" fmla="*/ 1161987 h 1337564"/>
              <a:gd name="connsiteX761" fmla="*/ 1610170 w 2140521"/>
              <a:gd name="connsiteY761" fmla="*/ 1239076 h 1337564"/>
              <a:gd name="connsiteX762" fmla="*/ 1612328 w 2140521"/>
              <a:gd name="connsiteY762" fmla="*/ 1249109 h 1337564"/>
              <a:gd name="connsiteX763" fmla="*/ 1618742 w 2140521"/>
              <a:gd name="connsiteY763" fmla="*/ 1234123 h 1337564"/>
              <a:gd name="connsiteX764" fmla="*/ 1623060 w 2140521"/>
              <a:gd name="connsiteY764" fmla="*/ 1223391 h 1337564"/>
              <a:gd name="connsiteX765" fmla="*/ 1640141 w 2140521"/>
              <a:gd name="connsiteY765" fmla="*/ 1197673 h 1337564"/>
              <a:gd name="connsiteX766" fmla="*/ 1651572 w 2140521"/>
              <a:gd name="connsiteY766" fmla="*/ 1163447 h 1337564"/>
              <a:gd name="connsiteX767" fmla="*/ 1680147 w 2140521"/>
              <a:gd name="connsiteY767" fmla="*/ 1084199 h 1337564"/>
              <a:gd name="connsiteX768" fmla="*/ 1719389 w 2140521"/>
              <a:gd name="connsiteY768" fmla="*/ 990727 h 1337564"/>
              <a:gd name="connsiteX769" fmla="*/ 1741551 w 2140521"/>
              <a:gd name="connsiteY769" fmla="*/ 954278 h 1337564"/>
              <a:gd name="connsiteX770" fmla="*/ 1767903 w 2140521"/>
              <a:gd name="connsiteY770" fmla="*/ 906463 h 1337564"/>
              <a:gd name="connsiteX771" fmla="*/ 1785747 w 2140521"/>
              <a:gd name="connsiteY771" fmla="*/ 882904 h 1337564"/>
              <a:gd name="connsiteX772" fmla="*/ 1841437 w 2140521"/>
              <a:gd name="connsiteY772" fmla="*/ 780161 h 1337564"/>
              <a:gd name="connsiteX773" fmla="*/ 1845754 w 2140521"/>
              <a:gd name="connsiteY773" fmla="*/ 769429 h 1337564"/>
              <a:gd name="connsiteX774" fmla="*/ 1850708 w 2140521"/>
              <a:gd name="connsiteY774" fmla="*/ 756603 h 1337564"/>
              <a:gd name="connsiteX775" fmla="*/ 1910651 w 2140521"/>
              <a:gd name="connsiteY775" fmla="*/ 651701 h 1337564"/>
              <a:gd name="connsiteX776" fmla="*/ 1975612 w 2140521"/>
              <a:gd name="connsiteY776" fmla="*/ 503936 h 1337564"/>
              <a:gd name="connsiteX777" fmla="*/ 2032699 w 2140521"/>
              <a:gd name="connsiteY777" fmla="*/ 379032 h 1337564"/>
              <a:gd name="connsiteX778" fmla="*/ 2043430 w 2140521"/>
              <a:gd name="connsiteY778" fmla="*/ 348361 h 1337564"/>
              <a:gd name="connsiteX779" fmla="*/ 2057019 w 2140521"/>
              <a:gd name="connsiteY779" fmla="*/ 311912 h 1337564"/>
              <a:gd name="connsiteX780" fmla="*/ 2068386 w 2140521"/>
              <a:gd name="connsiteY780" fmla="*/ 290513 h 1337564"/>
              <a:gd name="connsiteX781" fmla="*/ 2075561 w 2140521"/>
              <a:gd name="connsiteY781" fmla="*/ 296926 h 1337564"/>
              <a:gd name="connsiteX782" fmla="*/ 2079117 w 2140521"/>
              <a:gd name="connsiteY782" fmla="*/ 296926 h 1337564"/>
              <a:gd name="connsiteX783" fmla="*/ 2081975 w 2140521"/>
              <a:gd name="connsiteY783" fmla="*/ 296926 h 1337564"/>
              <a:gd name="connsiteX784" fmla="*/ 2082673 w 2140521"/>
              <a:gd name="connsiteY784" fmla="*/ 299085 h 1337564"/>
              <a:gd name="connsiteX785" fmla="*/ 2058416 w 2140521"/>
              <a:gd name="connsiteY785" fmla="*/ 355473 h 1337564"/>
              <a:gd name="connsiteX786" fmla="*/ 2035556 w 2140521"/>
              <a:gd name="connsiteY786" fmla="*/ 406146 h 1337564"/>
              <a:gd name="connsiteX787" fmla="*/ 1972754 w 2140521"/>
              <a:gd name="connsiteY787" fmla="*/ 544640 h 1337564"/>
              <a:gd name="connsiteX788" fmla="*/ 1922082 w 2140521"/>
              <a:gd name="connsiteY788" fmla="*/ 664528 h 1337564"/>
              <a:gd name="connsiteX789" fmla="*/ 1904238 w 2140521"/>
              <a:gd name="connsiteY789" fmla="*/ 702373 h 1337564"/>
              <a:gd name="connsiteX790" fmla="*/ 1847151 w 2140521"/>
              <a:gd name="connsiteY790" fmla="*/ 825817 h 1337564"/>
              <a:gd name="connsiteX791" fmla="*/ 1831467 w 2140521"/>
              <a:gd name="connsiteY791" fmla="*/ 860108 h 1337564"/>
              <a:gd name="connsiteX792" fmla="*/ 1818576 w 2140521"/>
              <a:gd name="connsiteY792" fmla="*/ 890079 h 1337564"/>
              <a:gd name="connsiteX793" fmla="*/ 1808607 w 2140521"/>
              <a:gd name="connsiteY793" fmla="*/ 914336 h 1337564"/>
              <a:gd name="connsiteX794" fmla="*/ 1799336 w 2140521"/>
              <a:gd name="connsiteY794" fmla="*/ 935038 h 1337564"/>
              <a:gd name="connsiteX795" fmla="*/ 1782191 w 2140521"/>
              <a:gd name="connsiteY795" fmla="*/ 969264 h 1337564"/>
              <a:gd name="connsiteX796" fmla="*/ 1741551 w 2140521"/>
              <a:gd name="connsiteY796" fmla="*/ 1022795 h 1337564"/>
              <a:gd name="connsiteX797" fmla="*/ 1740789 w 2140521"/>
              <a:gd name="connsiteY797" fmla="*/ 1024255 h 1337564"/>
              <a:gd name="connsiteX798" fmla="*/ 1745806 w 2140521"/>
              <a:gd name="connsiteY798" fmla="*/ 1034225 h 1337564"/>
              <a:gd name="connsiteX799" fmla="*/ 1710119 w 2140521"/>
              <a:gd name="connsiteY799" fmla="*/ 1118489 h 1337564"/>
              <a:gd name="connsiteX800" fmla="*/ 1701546 w 2140521"/>
              <a:gd name="connsiteY800" fmla="*/ 1127760 h 1337564"/>
              <a:gd name="connsiteX801" fmla="*/ 1697990 w 2140521"/>
              <a:gd name="connsiteY801" fmla="*/ 1144905 h 1337564"/>
              <a:gd name="connsiteX802" fmla="*/ 1691576 w 2140521"/>
              <a:gd name="connsiteY802" fmla="*/ 1159891 h 1337564"/>
              <a:gd name="connsiteX803" fmla="*/ 1661604 w 2140521"/>
              <a:gd name="connsiteY803" fmla="*/ 1214819 h 1337564"/>
              <a:gd name="connsiteX804" fmla="*/ 1655889 w 2140521"/>
              <a:gd name="connsiteY804" fmla="*/ 1216279 h 1337564"/>
              <a:gd name="connsiteX805" fmla="*/ 1652270 w 2140521"/>
              <a:gd name="connsiteY805" fmla="*/ 1219137 h 1337564"/>
              <a:gd name="connsiteX806" fmla="*/ 1628013 w 2140521"/>
              <a:gd name="connsiteY806" fmla="*/ 1270508 h 1337564"/>
              <a:gd name="connsiteX807" fmla="*/ 1604454 w 2140521"/>
              <a:gd name="connsiteY807" fmla="*/ 1252665 h 1337564"/>
              <a:gd name="connsiteX808" fmla="*/ 1590929 w 2140521"/>
              <a:gd name="connsiteY808" fmla="*/ 1244791 h 1337564"/>
              <a:gd name="connsiteX809" fmla="*/ 1548066 w 2140521"/>
              <a:gd name="connsiteY809" fmla="*/ 1209802 h 1337564"/>
              <a:gd name="connsiteX810" fmla="*/ 1540954 w 2140521"/>
              <a:gd name="connsiteY810" fmla="*/ 1216279 h 1337564"/>
              <a:gd name="connsiteX811" fmla="*/ 1499552 w 2140521"/>
              <a:gd name="connsiteY811" fmla="*/ 1206945 h 1337564"/>
              <a:gd name="connsiteX812" fmla="*/ 1475296 w 2140521"/>
              <a:gd name="connsiteY812" fmla="*/ 1197673 h 1337564"/>
              <a:gd name="connsiteX813" fmla="*/ 1428877 w 2140521"/>
              <a:gd name="connsiteY813" fmla="*/ 1179830 h 1337564"/>
              <a:gd name="connsiteX814" fmla="*/ 1398905 w 2140521"/>
              <a:gd name="connsiteY814" fmla="*/ 1174115 h 1337564"/>
              <a:gd name="connsiteX815" fmla="*/ 1373251 w 2140521"/>
              <a:gd name="connsiteY815" fmla="*/ 1170559 h 1337564"/>
              <a:gd name="connsiteX816" fmla="*/ 1303274 w 2140521"/>
              <a:gd name="connsiteY816" fmla="*/ 1150557 h 1337564"/>
              <a:gd name="connsiteX817" fmla="*/ 1266889 w 2140521"/>
              <a:gd name="connsiteY817" fmla="*/ 1134872 h 1337564"/>
              <a:gd name="connsiteX818" fmla="*/ 1242632 w 2140521"/>
              <a:gd name="connsiteY818" fmla="*/ 1132015 h 1337564"/>
              <a:gd name="connsiteX819" fmla="*/ 1204785 w 2140521"/>
              <a:gd name="connsiteY819" fmla="*/ 1113473 h 1337564"/>
              <a:gd name="connsiteX820" fmla="*/ 1207643 w 2140521"/>
              <a:gd name="connsiteY820" fmla="*/ 1110615 h 1337564"/>
              <a:gd name="connsiteX821" fmla="*/ 1284034 w 2140521"/>
              <a:gd name="connsiteY821" fmla="*/ 1136333 h 1337564"/>
              <a:gd name="connsiteX822" fmla="*/ 1322578 w 2140521"/>
              <a:gd name="connsiteY822" fmla="*/ 1147001 h 1337564"/>
              <a:gd name="connsiteX823" fmla="*/ 1394651 w 2140521"/>
              <a:gd name="connsiteY823" fmla="*/ 1159129 h 1337564"/>
              <a:gd name="connsiteX824" fmla="*/ 1408176 w 2140521"/>
              <a:gd name="connsiteY824" fmla="*/ 1159129 h 1337564"/>
              <a:gd name="connsiteX825" fmla="*/ 1423924 w 2140521"/>
              <a:gd name="connsiteY825" fmla="*/ 1161987 h 1337564"/>
              <a:gd name="connsiteX826" fmla="*/ 1488123 w 2140521"/>
              <a:gd name="connsiteY826" fmla="*/ 1184847 h 1337564"/>
              <a:gd name="connsiteX827" fmla="*/ 1551686 w 2140521"/>
              <a:gd name="connsiteY827" fmla="*/ 1197673 h 1337564"/>
              <a:gd name="connsiteX828" fmla="*/ 1553083 w 2140521"/>
              <a:gd name="connsiteY828" fmla="*/ 1189101 h 1337564"/>
              <a:gd name="connsiteX829" fmla="*/ 1576641 w 2140521"/>
              <a:gd name="connsiteY829" fmla="*/ 1145604 h 1337564"/>
              <a:gd name="connsiteX830" fmla="*/ 1569529 w 2140521"/>
              <a:gd name="connsiteY830" fmla="*/ 1138428 h 1337564"/>
              <a:gd name="connsiteX831" fmla="*/ 1593787 w 2140521"/>
              <a:gd name="connsiteY831" fmla="*/ 1087057 h 1337564"/>
              <a:gd name="connsiteX832" fmla="*/ 1606613 w 2140521"/>
              <a:gd name="connsiteY832" fmla="*/ 1067054 h 1337564"/>
              <a:gd name="connsiteX833" fmla="*/ 1633029 w 2140521"/>
              <a:gd name="connsiteY833" fmla="*/ 1015683 h 1337564"/>
              <a:gd name="connsiteX834" fmla="*/ 1636586 w 2140521"/>
              <a:gd name="connsiteY834" fmla="*/ 1004951 h 1337564"/>
              <a:gd name="connsiteX835" fmla="*/ 1660144 w 2140521"/>
              <a:gd name="connsiteY835" fmla="*/ 961454 h 1337564"/>
              <a:gd name="connsiteX836" fmla="*/ 1675828 w 2140521"/>
              <a:gd name="connsiteY836" fmla="*/ 939292 h 1337564"/>
              <a:gd name="connsiteX837" fmla="*/ 1717231 w 2140521"/>
              <a:gd name="connsiteY837" fmla="*/ 860108 h 1337564"/>
              <a:gd name="connsiteX838" fmla="*/ 1726501 w 2140521"/>
              <a:gd name="connsiteY838" fmla="*/ 841502 h 1337564"/>
              <a:gd name="connsiteX839" fmla="*/ 1719389 w 2140521"/>
              <a:gd name="connsiteY839" fmla="*/ 837946 h 1337564"/>
              <a:gd name="connsiteX840" fmla="*/ 1770063 w 2140521"/>
              <a:gd name="connsiteY840" fmla="*/ 752285 h 1337564"/>
              <a:gd name="connsiteX841" fmla="*/ 1781492 w 2140521"/>
              <a:gd name="connsiteY841" fmla="*/ 738759 h 1337564"/>
              <a:gd name="connsiteX842" fmla="*/ 1783651 w 2140521"/>
              <a:gd name="connsiteY842" fmla="*/ 733044 h 1337564"/>
              <a:gd name="connsiteX843" fmla="*/ 1805750 w 2140521"/>
              <a:gd name="connsiteY843" fmla="*/ 706628 h 1337564"/>
              <a:gd name="connsiteX844" fmla="*/ 1847151 w 2140521"/>
              <a:gd name="connsiteY844" fmla="*/ 638810 h 1337564"/>
              <a:gd name="connsiteX845" fmla="*/ 1867852 w 2140521"/>
              <a:gd name="connsiteY845" fmla="*/ 600266 h 1337564"/>
              <a:gd name="connsiteX846" fmla="*/ 1889252 w 2140521"/>
              <a:gd name="connsiteY846" fmla="*/ 568198 h 1337564"/>
              <a:gd name="connsiteX847" fmla="*/ 1928495 w 2140521"/>
              <a:gd name="connsiteY847" fmla="*/ 494665 h 1337564"/>
              <a:gd name="connsiteX848" fmla="*/ 1937067 w 2140521"/>
              <a:gd name="connsiteY848" fmla="*/ 475361 h 1337564"/>
              <a:gd name="connsiteX849" fmla="*/ 1962785 w 2140521"/>
              <a:gd name="connsiteY849" fmla="*/ 425450 h 1337564"/>
              <a:gd name="connsiteX850" fmla="*/ 1977073 w 2140521"/>
              <a:gd name="connsiteY850" fmla="*/ 394716 h 1337564"/>
              <a:gd name="connsiteX851" fmla="*/ 1996313 w 2140521"/>
              <a:gd name="connsiteY851" fmla="*/ 362585 h 1337564"/>
              <a:gd name="connsiteX852" fmla="*/ 2042732 w 2140521"/>
              <a:gd name="connsiteY852" fmla="*/ 265557 h 1337564"/>
              <a:gd name="connsiteX853" fmla="*/ 2036318 w 2140521"/>
              <a:gd name="connsiteY853" fmla="*/ 254826 h 1337564"/>
              <a:gd name="connsiteX854" fmla="*/ 2044128 w 2140521"/>
              <a:gd name="connsiteY854" fmla="*/ 249111 h 1337564"/>
              <a:gd name="connsiteX855" fmla="*/ 2052701 w 2140521"/>
              <a:gd name="connsiteY855" fmla="*/ 256985 h 1337564"/>
              <a:gd name="connsiteX856" fmla="*/ 1251903 w 2140521"/>
              <a:gd name="connsiteY856" fmla="*/ 255524 h 1337564"/>
              <a:gd name="connsiteX857" fmla="*/ 1246886 w 2140521"/>
              <a:gd name="connsiteY857" fmla="*/ 269812 h 1337564"/>
              <a:gd name="connsiteX858" fmla="*/ 1243330 w 2140521"/>
              <a:gd name="connsiteY858" fmla="*/ 259143 h 1337564"/>
              <a:gd name="connsiteX859" fmla="*/ 1248347 w 2140521"/>
              <a:gd name="connsiteY859" fmla="*/ 249111 h 1337564"/>
              <a:gd name="connsiteX860" fmla="*/ 1251903 w 2140521"/>
              <a:gd name="connsiteY860" fmla="*/ 255524 h 1337564"/>
              <a:gd name="connsiteX861" fmla="*/ 1271143 w 2140521"/>
              <a:gd name="connsiteY861" fmla="*/ 216281 h 1337564"/>
              <a:gd name="connsiteX862" fmla="*/ 1264729 w 2140521"/>
              <a:gd name="connsiteY862" fmla="*/ 231966 h 1337564"/>
              <a:gd name="connsiteX863" fmla="*/ 1262571 w 2140521"/>
              <a:gd name="connsiteY863" fmla="*/ 224155 h 1337564"/>
              <a:gd name="connsiteX864" fmla="*/ 1269047 w 2140521"/>
              <a:gd name="connsiteY864" fmla="*/ 209868 h 1337564"/>
              <a:gd name="connsiteX865" fmla="*/ 1271143 w 2140521"/>
              <a:gd name="connsiteY865" fmla="*/ 216281 h 1337564"/>
              <a:gd name="connsiteX866" fmla="*/ 1286891 w 2140521"/>
              <a:gd name="connsiteY866" fmla="*/ 177737 h 1337564"/>
              <a:gd name="connsiteX867" fmla="*/ 1284034 w 2140521"/>
              <a:gd name="connsiteY867" fmla="*/ 180594 h 1337564"/>
              <a:gd name="connsiteX868" fmla="*/ 1281176 w 2140521"/>
              <a:gd name="connsiteY868" fmla="*/ 177038 h 1337564"/>
              <a:gd name="connsiteX869" fmla="*/ 1284034 w 2140521"/>
              <a:gd name="connsiteY869" fmla="*/ 174879 h 1337564"/>
              <a:gd name="connsiteX870" fmla="*/ 1286891 w 2140521"/>
              <a:gd name="connsiteY870" fmla="*/ 177737 h 1337564"/>
              <a:gd name="connsiteX871" fmla="*/ 1539558 w 2140521"/>
              <a:gd name="connsiteY871" fmla="*/ 47815 h 1337564"/>
              <a:gd name="connsiteX872" fmla="*/ 1570228 w 2140521"/>
              <a:gd name="connsiteY872" fmla="*/ 51435 h 1337564"/>
              <a:gd name="connsiteX873" fmla="*/ 1594485 w 2140521"/>
              <a:gd name="connsiteY873" fmla="*/ 60008 h 1337564"/>
              <a:gd name="connsiteX874" fmla="*/ 1628013 w 2140521"/>
              <a:gd name="connsiteY874" fmla="*/ 73533 h 1337564"/>
              <a:gd name="connsiteX875" fmla="*/ 1707261 w 2140521"/>
              <a:gd name="connsiteY875" fmla="*/ 100648 h 1337564"/>
              <a:gd name="connsiteX876" fmla="*/ 1747202 w 2140521"/>
              <a:gd name="connsiteY876" fmla="*/ 109220 h 1337564"/>
              <a:gd name="connsiteX877" fmla="*/ 1806448 w 2140521"/>
              <a:gd name="connsiteY877" fmla="*/ 124905 h 1337564"/>
              <a:gd name="connsiteX878" fmla="*/ 1879283 w 2140521"/>
              <a:gd name="connsiteY878" fmla="*/ 149924 h 1337564"/>
              <a:gd name="connsiteX879" fmla="*/ 1911413 w 2140521"/>
              <a:gd name="connsiteY879" fmla="*/ 157036 h 1337564"/>
              <a:gd name="connsiteX880" fmla="*/ 1949958 w 2140521"/>
              <a:gd name="connsiteY880" fmla="*/ 167767 h 1337564"/>
              <a:gd name="connsiteX881" fmla="*/ 1982788 w 2140521"/>
              <a:gd name="connsiteY881" fmla="*/ 178435 h 1337564"/>
              <a:gd name="connsiteX882" fmla="*/ 2009203 w 2140521"/>
              <a:gd name="connsiteY882" fmla="*/ 182055 h 1337564"/>
              <a:gd name="connsiteX883" fmla="*/ 2045589 w 2140521"/>
              <a:gd name="connsiteY883" fmla="*/ 194882 h 1337564"/>
              <a:gd name="connsiteX884" fmla="*/ 2005584 w 2140521"/>
              <a:gd name="connsiteY884" fmla="*/ 269812 h 1337564"/>
              <a:gd name="connsiteX885" fmla="*/ 1852866 w 2140521"/>
              <a:gd name="connsiteY885" fmla="*/ 509651 h 1337564"/>
              <a:gd name="connsiteX886" fmla="*/ 1822895 w 2140521"/>
              <a:gd name="connsiteY886" fmla="*/ 560324 h 1337564"/>
              <a:gd name="connsiteX887" fmla="*/ 1797875 w 2140521"/>
              <a:gd name="connsiteY887" fmla="*/ 605980 h 1337564"/>
              <a:gd name="connsiteX888" fmla="*/ 1756537 w 2140521"/>
              <a:gd name="connsiteY888" fmla="*/ 673100 h 1337564"/>
              <a:gd name="connsiteX889" fmla="*/ 1702245 w 2140521"/>
              <a:gd name="connsiteY889" fmla="*/ 760857 h 1337564"/>
              <a:gd name="connsiteX890" fmla="*/ 1663001 w 2140521"/>
              <a:gd name="connsiteY890" fmla="*/ 818705 h 1337564"/>
              <a:gd name="connsiteX891" fmla="*/ 1533081 w 2140521"/>
              <a:gd name="connsiteY891" fmla="*/ 1020001 h 1337564"/>
              <a:gd name="connsiteX892" fmla="*/ 1498854 w 2140521"/>
              <a:gd name="connsiteY892" fmla="*/ 1079945 h 1337564"/>
              <a:gd name="connsiteX893" fmla="*/ 1485265 w 2140521"/>
              <a:gd name="connsiteY893" fmla="*/ 1092073 h 1337564"/>
              <a:gd name="connsiteX894" fmla="*/ 1451039 w 2140521"/>
              <a:gd name="connsiteY894" fmla="*/ 1096328 h 1337564"/>
              <a:gd name="connsiteX895" fmla="*/ 1430338 w 2140521"/>
              <a:gd name="connsiteY895" fmla="*/ 1109917 h 1337564"/>
              <a:gd name="connsiteX896" fmla="*/ 1383221 w 2140521"/>
              <a:gd name="connsiteY896" fmla="*/ 1098487 h 1337564"/>
              <a:gd name="connsiteX897" fmla="*/ 1328229 w 2140521"/>
              <a:gd name="connsiteY897" fmla="*/ 1092073 h 1337564"/>
              <a:gd name="connsiteX898" fmla="*/ 1301877 w 2140521"/>
              <a:gd name="connsiteY898" fmla="*/ 1083501 h 1337564"/>
              <a:gd name="connsiteX899" fmla="*/ 1224026 w 2140521"/>
              <a:gd name="connsiteY899" fmla="*/ 1058482 h 1337564"/>
              <a:gd name="connsiteX900" fmla="*/ 1151953 w 2140521"/>
              <a:gd name="connsiteY900" fmla="*/ 1034986 h 1337564"/>
              <a:gd name="connsiteX901" fmla="*/ 1119822 w 2140521"/>
              <a:gd name="connsiteY901" fmla="*/ 1020699 h 1337564"/>
              <a:gd name="connsiteX902" fmla="*/ 1073467 w 2140521"/>
              <a:gd name="connsiteY902" fmla="*/ 1009269 h 1337564"/>
              <a:gd name="connsiteX903" fmla="*/ 1029208 w 2140521"/>
              <a:gd name="connsiteY903" fmla="*/ 994283 h 1337564"/>
              <a:gd name="connsiteX904" fmla="*/ 931418 w 2140521"/>
              <a:gd name="connsiteY904" fmla="*/ 955739 h 1337564"/>
              <a:gd name="connsiteX905" fmla="*/ 855790 w 2140521"/>
              <a:gd name="connsiteY905" fmla="*/ 994982 h 1337564"/>
              <a:gd name="connsiteX906" fmla="*/ 843597 w 2140521"/>
              <a:gd name="connsiteY906" fmla="*/ 1014286 h 1337564"/>
              <a:gd name="connsiteX907" fmla="*/ 841502 w 2140521"/>
              <a:gd name="connsiteY907" fmla="*/ 1014286 h 1337564"/>
              <a:gd name="connsiteX908" fmla="*/ 840740 w 2140521"/>
              <a:gd name="connsiteY908" fmla="*/ 1012825 h 1337564"/>
              <a:gd name="connsiteX909" fmla="*/ 874332 w 2140521"/>
              <a:gd name="connsiteY909" fmla="*/ 949325 h 1337564"/>
              <a:gd name="connsiteX910" fmla="*/ 890016 w 2140521"/>
              <a:gd name="connsiteY910" fmla="*/ 919353 h 1337564"/>
              <a:gd name="connsiteX911" fmla="*/ 931418 w 2140521"/>
              <a:gd name="connsiteY911" fmla="*/ 846519 h 1337564"/>
              <a:gd name="connsiteX912" fmla="*/ 950659 w 2140521"/>
              <a:gd name="connsiteY912" fmla="*/ 818705 h 1337564"/>
              <a:gd name="connsiteX913" fmla="*/ 979932 w 2140521"/>
              <a:gd name="connsiteY913" fmla="*/ 773748 h 1337564"/>
              <a:gd name="connsiteX914" fmla="*/ 998538 w 2140521"/>
              <a:gd name="connsiteY914" fmla="*/ 740156 h 1337564"/>
              <a:gd name="connsiteX915" fmla="*/ 1017778 w 2140521"/>
              <a:gd name="connsiteY915" fmla="*/ 712343 h 1337564"/>
              <a:gd name="connsiteX916" fmla="*/ 1041336 w 2140521"/>
              <a:gd name="connsiteY916" fmla="*/ 675259 h 1337564"/>
              <a:gd name="connsiteX917" fmla="*/ 1071309 w 2140521"/>
              <a:gd name="connsiteY917" fmla="*/ 623126 h 1337564"/>
              <a:gd name="connsiteX918" fmla="*/ 1075563 w 2140521"/>
              <a:gd name="connsiteY918" fmla="*/ 619570 h 1337564"/>
              <a:gd name="connsiteX919" fmla="*/ 1084135 w 2140521"/>
              <a:gd name="connsiteY919" fmla="*/ 598170 h 1337564"/>
              <a:gd name="connsiteX920" fmla="*/ 1094867 w 2140521"/>
              <a:gd name="connsiteY920" fmla="*/ 583184 h 1337564"/>
              <a:gd name="connsiteX921" fmla="*/ 1100582 w 2140521"/>
              <a:gd name="connsiteY921" fmla="*/ 570992 h 1337564"/>
              <a:gd name="connsiteX922" fmla="*/ 1116266 w 2140521"/>
              <a:gd name="connsiteY922" fmla="*/ 548196 h 1337564"/>
              <a:gd name="connsiteX923" fmla="*/ 1146239 w 2140521"/>
              <a:gd name="connsiteY923" fmla="*/ 496824 h 1337564"/>
              <a:gd name="connsiteX924" fmla="*/ 1181227 w 2140521"/>
              <a:gd name="connsiteY924" fmla="*/ 438277 h 1337564"/>
              <a:gd name="connsiteX925" fmla="*/ 1197673 w 2140521"/>
              <a:gd name="connsiteY925" fmla="*/ 415417 h 1337564"/>
              <a:gd name="connsiteX926" fmla="*/ 1216216 w 2140521"/>
              <a:gd name="connsiteY926" fmla="*/ 376174 h 1337564"/>
              <a:gd name="connsiteX927" fmla="*/ 1224026 w 2140521"/>
              <a:gd name="connsiteY927" fmla="*/ 359029 h 1337564"/>
              <a:gd name="connsiteX928" fmla="*/ 1240472 w 2140521"/>
              <a:gd name="connsiteY928" fmla="*/ 336931 h 1337564"/>
              <a:gd name="connsiteX929" fmla="*/ 1251204 w 2140521"/>
              <a:gd name="connsiteY929" fmla="*/ 319088 h 1337564"/>
              <a:gd name="connsiteX930" fmla="*/ 1264031 w 2140521"/>
              <a:gd name="connsiteY930" fmla="*/ 294069 h 1337564"/>
              <a:gd name="connsiteX931" fmla="*/ 1273302 w 2140521"/>
              <a:gd name="connsiteY931" fmla="*/ 281242 h 1337564"/>
              <a:gd name="connsiteX932" fmla="*/ 1314006 w 2140521"/>
              <a:gd name="connsiteY932" fmla="*/ 209868 h 1337564"/>
              <a:gd name="connsiteX933" fmla="*/ 1317562 w 2140521"/>
              <a:gd name="connsiteY933" fmla="*/ 200597 h 1337564"/>
              <a:gd name="connsiteX934" fmla="*/ 1339660 w 2140521"/>
              <a:gd name="connsiteY934" fmla="*/ 165608 h 1337564"/>
              <a:gd name="connsiteX935" fmla="*/ 1353248 w 2140521"/>
              <a:gd name="connsiteY935" fmla="*/ 139891 h 1337564"/>
              <a:gd name="connsiteX936" fmla="*/ 1380363 w 2140521"/>
              <a:gd name="connsiteY936" fmla="*/ 112078 h 1337564"/>
              <a:gd name="connsiteX937" fmla="*/ 1383919 w 2140521"/>
              <a:gd name="connsiteY937" fmla="*/ 107061 h 1337564"/>
              <a:gd name="connsiteX938" fmla="*/ 1488885 w 2140521"/>
              <a:gd name="connsiteY938" fmla="*/ 45022 h 1337564"/>
              <a:gd name="connsiteX939" fmla="*/ 1508824 w 2140521"/>
              <a:gd name="connsiteY939" fmla="*/ 42863 h 1337564"/>
              <a:gd name="connsiteX940" fmla="*/ 1539558 w 2140521"/>
              <a:gd name="connsiteY940" fmla="*/ 47815 h 1337564"/>
              <a:gd name="connsiteX941" fmla="*/ 796544 w 2140521"/>
              <a:gd name="connsiteY941" fmla="*/ 10732 h 1337564"/>
              <a:gd name="connsiteX942" fmla="*/ 820103 w 2140521"/>
              <a:gd name="connsiteY942" fmla="*/ 16447 h 1337564"/>
              <a:gd name="connsiteX943" fmla="*/ 870014 w 2140521"/>
              <a:gd name="connsiteY943" fmla="*/ 20701 h 1337564"/>
              <a:gd name="connsiteX944" fmla="*/ 898589 w 2140521"/>
              <a:gd name="connsiteY944" fmla="*/ 25019 h 1337564"/>
              <a:gd name="connsiteX945" fmla="*/ 942150 w 2140521"/>
              <a:gd name="connsiteY945" fmla="*/ 26416 h 1337564"/>
              <a:gd name="connsiteX946" fmla="*/ 1058482 w 2140521"/>
              <a:gd name="connsiteY946" fmla="*/ 25718 h 1337564"/>
              <a:gd name="connsiteX947" fmla="*/ 1136269 w 2140521"/>
              <a:gd name="connsiteY947" fmla="*/ 14986 h 1337564"/>
              <a:gd name="connsiteX948" fmla="*/ 1236218 w 2140521"/>
              <a:gd name="connsiteY948" fmla="*/ 0 h 1337564"/>
              <a:gd name="connsiteX949" fmla="*/ 1325435 w 2140521"/>
              <a:gd name="connsiteY949" fmla="*/ 46418 h 1337564"/>
              <a:gd name="connsiteX950" fmla="*/ 1338961 w 2140521"/>
              <a:gd name="connsiteY950" fmla="*/ 69977 h 1337564"/>
              <a:gd name="connsiteX951" fmla="*/ 1358265 w 2140521"/>
              <a:gd name="connsiteY951" fmla="*/ 111379 h 1337564"/>
              <a:gd name="connsiteX952" fmla="*/ 1368235 w 2140521"/>
              <a:gd name="connsiteY952" fmla="*/ 104204 h 1337564"/>
              <a:gd name="connsiteX953" fmla="*/ 1436053 w 2140521"/>
              <a:gd name="connsiteY953" fmla="*/ 52134 h 1337564"/>
              <a:gd name="connsiteX954" fmla="*/ 1468184 w 2140521"/>
              <a:gd name="connsiteY954" fmla="*/ 37846 h 1337564"/>
              <a:gd name="connsiteX955" fmla="*/ 1508824 w 2140521"/>
              <a:gd name="connsiteY955" fmla="*/ 27877 h 1337564"/>
              <a:gd name="connsiteX956" fmla="*/ 1573784 w 2140521"/>
              <a:gd name="connsiteY956" fmla="*/ 32830 h 1337564"/>
              <a:gd name="connsiteX957" fmla="*/ 1608074 w 2140521"/>
              <a:gd name="connsiteY957" fmla="*/ 45720 h 1337564"/>
              <a:gd name="connsiteX958" fmla="*/ 1644460 w 2140521"/>
              <a:gd name="connsiteY958" fmla="*/ 60008 h 1337564"/>
              <a:gd name="connsiteX959" fmla="*/ 1707261 w 2140521"/>
              <a:gd name="connsiteY959" fmla="*/ 79947 h 1337564"/>
              <a:gd name="connsiteX960" fmla="*/ 1769364 w 2140521"/>
              <a:gd name="connsiteY960" fmla="*/ 95695 h 1337564"/>
              <a:gd name="connsiteX961" fmla="*/ 1922082 w 2140521"/>
              <a:gd name="connsiteY961" fmla="*/ 142748 h 1337564"/>
              <a:gd name="connsiteX962" fmla="*/ 2007743 w 2140521"/>
              <a:gd name="connsiteY962" fmla="*/ 166307 h 1337564"/>
              <a:gd name="connsiteX963" fmla="*/ 2039175 w 2140521"/>
              <a:gd name="connsiteY963" fmla="*/ 171323 h 1337564"/>
              <a:gd name="connsiteX964" fmla="*/ 2062734 w 2140521"/>
              <a:gd name="connsiteY964" fmla="*/ 192024 h 1337564"/>
              <a:gd name="connsiteX965" fmla="*/ 2049844 w 2140521"/>
              <a:gd name="connsiteY965" fmla="*/ 229108 h 1337564"/>
              <a:gd name="connsiteX966" fmla="*/ 2081975 w 2140521"/>
              <a:gd name="connsiteY966" fmla="*/ 250571 h 1337564"/>
              <a:gd name="connsiteX967" fmla="*/ 2121218 w 2140521"/>
              <a:gd name="connsiteY967" fmla="*/ 250571 h 1337564"/>
              <a:gd name="connsiteX968" fmla="*/ 2140522 w 2140521"/>
              <a:gd name="connsiteY968" fmla="*/ 276987 h 1337564"/>
              <a:gd name="connsiteX969" fmla="*/ 2109089 w 2140521"/>
              <a:gd name="connsiteY969" fmla="*/ 344742 h 1337564"/>
              <a:gd name="connsiteX970" fmla="*/ 2099818 w 2140521"/>
              <a:gd name="connsiteY970" fmla="*/ 388303 h 1337564"/>
              <a:gd name="connsiteX971" fmla="*/ 2086229 w 2140521"/>
              <a:gd name="connsiteY971" fmla="*/ 414719 h 1337564"/>
              <a:gd name="connsiteX972" fmla="*/ 2076958 w 2140521"/>
              <a:gd name="connsiteY972" fmla="*/ 436118 h 1337564"/>
              <a:gd name="connsiteX973" fmla="*/ 2064131 w 2140521"/>
              <a:gd name="connsiteY973" fmla="*/ 463931 h 1337564"/>
              <a:gd name="connsiteX974" fmla="*/ 2029904 w 2140521"/>
              <a:gd name="connsiteY974" fmla="*/ 530352 h 1337564"/>
              <a:gd name="connsiteX975" fmla="*/ 2027047 w 2140521"/>
              <a:gd name="connsiteY975" fmla="*/ 543878 h 1337564"/>
              <a:gd name="connsiteX976" fmla="*/ 2022729 w 2140521"/>
              <a:gd name="connsiteY976" fmla="*/ 548196 h 1337564"/>
              <a:gd name="connsiteX977" fmla="*/ 2020570 w 2140521"/>
              <a:gd name="connsiteY977" fmla="*/ 557467 h 1337564"/>
              <a:gd name="connsiteX978" fmla="*/ 2011299 w 2140521"/>
              <a:gd name="connsiteY978" fmla="*/ 574611 h 1337564"/>
              <a:gd name="connsiteX979" fmla="*/ 1934210 w 2140521"/>
              <a:gd name="connsiteY979" fmla="*/ 735902 h 1337564"/>
              <a:gd name="connsiteX980" fmla="*/ 1896427 w 2140521"/>
              <a:gd name="connsiteY980" fmla="*/ 818007 h 1337564"/>
              <a:gd name="connsiteX981" fmla="*/ 1815719 w 2140521"/>
              <a:gd name="connsiteY981" fmla="*/ 984314 h 1337564"/>
              <a:gd name="connsiteX982" fmla="*/ 1813624 w 2140521"/>
              <a:gd name="connsiteY982" fmla="*/ 993585 h 1337564"/>
              <a:gd name="connsiteX983" fmla="*/ 1755076 w 2140521"/>
              <a:gd name="connsiteY983" fmla="*/ 1127760 h 1337564"/>
              <a:gd name="connsiteX984" fmla="*/ 1736535 w 2140521"/>
              <a:gd name="connsiteY984" fmla="*/ 1174877 h 1337564"/>
              <a:gd name="connsiteX985" fmla="*/ 1721549 w 2140521"/>
              <a:gd name="connsiteY985" fmla="*/ 1214819 h 1337564"/>
              <a:gd name="connsiteX986" fmla="*/ 1701546 w 2140521"/>
              <a:gd name="connsiteY986" fmla="*/ 1259078 h 1337564"/>
              <a:gd name="connsiteX987" fmla="*/ 1691576 w 2140521"/>
              <a:gd name="connsiteY987" fmla="*/ 1293304 h 1337564"/>
              <a:gd name="connsiteX988" fmla="*/ 1690116 w 2140521"/>
              <a:gd name="connsiteY988" fmla="*/ 1299782 h 1337564"/>
              <a:gd name="connsiteX989" fmla="*/ 1681544 w 2140521"/>
              <a:gd name="connsiteY989" fmla="*/ 1313307 h 1337564"/>
              <a:gd name="connsiteX990" fmla="*/ 1635188 w 2140521"/>
              <a:gd name="connsiteY990" fmla="*/ 1337564 h 1337564"/>
              <a:gd name="connsiteX991" fmla="*/ 1594485 w 2140521"/>
              <a:gd name="connsiteY991" fmla="*/ 1323340 h 1337564"/>
              <a:gd name="connsiteX992" fmla="*/ 1566672 w 2140521"/>
              <a:gd name="connsiteY992" fmla="*/ 1316165 h 1337564"/>
              <a:gd name="connsiteX993" fmla="*/ 1523111 w 2140521"/>
              <a:gd name="connsiteY993" fmla="*/ 1301179 h 1337564"/>
              <a:gd name="connsiteX994" fmla="*/ 1424622 w 2140521"/>
              <a:gd name="connsiteY994" fmla="*/ 1274064 h 1337564"/>
              <a:gd name="connsiteX995" fmla="*/ 1338961 w 2140521"/>
              <a:gd name="connsiteY995" fmla="*/ 1243394 h 1337564"/>
              <a:gd name="connsiteX996" fmla="*/ 1307592 w 2140521"/>
              <a:gd name="connsiteY996" fmla="*/ 1238377 h 1337564"/>
              <a:gd name="connsiteX997" fmla="*/ 1165542 w 2140521"/>
              <a:gd name="connsiteY997" fmla="*/ 1201293 h 1337564"/>
              <a:gd name="connsiteX998" fmla="*/ 1129094 w 2140521"/>
              <a:gd name="connsiteY998" fmla="*/ 1181989 h 1337564"/>
              <a:gd name="connsiteX999" fmla="*/ 1043496 w 2140521"/>
              <a:gd name="connsiteY999" fmla="*/ 1158431 h 1337564"/>
              <a:gd name="connsiteX1000" fmla="*/ 954977 w 2140521"/>
              <a:gd name="connsiteY1000" fmla="*/ 1142746 h 1337564"/>
              <a:gd name="connsiteX1001" fmla="*/ 903605 w 2140521"/>
              <a:gd name="connsiteY1001" fmla="*/ 1152716 h 1337564"/>
              <a:gd name="connsiteX1002" fmla="*/ 852170 w 2140521"/>
              <a:gd name="connsiteY1002" fmla="*/ 1168400 h 1337564"/>
              <a:gd name="connsiteX1003" fmla="*/ 803656 w 2140521"/>
              <a:gd name="connsiteY1003" fmla="*/ 1162748 h 1337564"/>
              <a:gd name="connsiteX1004" fmla="*/ 769366 w 2140521"/>
              <a:gd name="connsiteY1004" fmla="*/ 1152716 h 1337564"/>
              <a:gd name="connsiteX1005" fmla="*/ 745871 w 2140521"/>
              <a:gd name="connsiteY1005" fmla="*/ 1145604 h 1337564"/>
              <a:gd name="connsiteX1006" fmla="*/ 699453 w 2140521"/>
              <a:gd name="connsiteY1006" fmla="*/ 1127062 h 1337564"/>
              <a:gd name="connsiteX1007" fmla="*/ 662305 w 2140521"/>
              <a:gd name="connsiteY1007" fmla="*/ 1107758 h 1337564"/>
              <a:gd name="connsiteX1008" fmla="*/ 633095 w 2140521"/>
              <a:gd name="connsiteY1008" fmla="*/ 1106361 h 1337564"/>
              <a:gd name="connsiteX1009" fmla="*/ 545973 w 2140521"/>
              <a:gd name="connsiteY1009" fmla="*/ 1109218 h 1337564"/>
              <a:gd name="connsiteX1010" fmla="*/ 468884 w 2140521"/>
              <a:gd name="connsiteY1010" fmla="*/ 1114870 h 1337564"/>
              <a:gd name="connsiteX1011" fmla="*/ 354013 w 2140521"/>
              <a:gd name="connsiteY1011" fmla="*/ 1113473 h 1337564"/>
              <a:gd name="connsiteX1012" fmla="*/ 246190 w 2140521"/>
              <a:gd name="connsiteY1012" fmla="*/ 1114171 h 1337564"/>
              <a:gd name="connsiteX1013" fmla="*/ 200533 w 2140521"/>
              <a:gd name="connsiteY1013" fmla="*/ 1116330 h 1337564"/>
              <a:gd name="connsiteX1014" fmla="*/ 128460 w 2140521"/>
              <a:gd name="connsiteY1014" fmla="*/ 1117029 h 1337564"/>
              <a:gd name="connsiteX1015" fmla="*/ 68516 w 2140521"/>
              <a:gd name="connsiteY1015" fmla="*/ 1123442 h 1337564"/>
              <a:gd name="connsiteX1016" fmla="*/ 31369 w 2140521"/>
              <a:gd name="connsiteY1016" fmla="*/ 1123442 h 1337564"/>
              <a:gd name="connsiteX1017" fmla="*/ 22098 w 2140521"/>
              <a:gd name="connsiteY1017" fmla="*/ 1121347 h 1337564"/>
              <a:gd name="connsiteX1018" fmla="*/ 11366 w 2140521"/>
              <a:gd name="connsiteY1018" fmla="*/ 1117029 h 1337564"/>
              <a:gd name="connsiteX1019" fmla="*/ 3556 w 2140521"/>
              <a:gd name="connsiteY1019" fmla="*/ 1113473 h 1337564"/>
              <a:gd name="connsiteX1020" fmla="*/ 4254 w 2140521"/>
              <a:gd name="connsiteY1020" fmla="*/ 1104900 h 1337564"/>
              <a:gd name="connsiteX1021" fmla="*/ 0 w 2140521"/>
              <a:gd name="connsiteY1021" fmla="*/ 1089914 h 1337564"/>
              <a:gd name="connsiteX1022" fmla="*/ 23559 w 2140521"/>
              <a:gd name="connsiteY1022" fmla="*/ 1074229 h 1337564"/>
              <a:gd name="connsiteX1023" fmla="*/ 40640 w 2140521"/>
              <a:gd name="connsiteY1023" fmla="*/ 1068515 h 1337564"/>
              <a:gd name="connsiteX1024" fmla="*/ 57086 w 2140521"/>
              <a:gd name="connsiteY1024" fmla="*/ 1039241 h 1337564"/>
              <a:gd name="connsiteX1025" fmla="*/ 83503 w 2140521"/>
              <a:gd name="connsiteY1025" fmla="*/ 1009967 h 1337564"/>
              <a:gd name="connsiteX1026" fmla="*/ 87757 w 2140521"/>
              <a:gd name="connsiteY1026" fmla="*/ 1002157 h 1337564"/>
              <a:gd name="connsiteX1027" fmla="*/ 101346 w 2140521"/>
              <a:gd name="connsiteY1027" fmla="*/ 986409 h 1337564"/>
              <a:gd name="connsiteX1028" fmla="*/ 109157 w 2140521"/>
              <a:gd name="connsiteY1028" fmla="*/ 981456 h 1337564"/>
              <a:gd name="connsiteX1029" fmla="*/ 111316 w 2140521"/>
              <a:gd name="connsiteY1029" fmla="*/ 972122 h 1337564"/>
              <a:gd name="connsiteX1030" fmla="*/ 119190 w 2140521"/>
              <a:gd name="connsiteY1030" fmla="*/ 950722 h 1337564"/>
              <a:gd name="connsiteX1031" fmla="*/ 132715 w 2140521"/>
              <a:gd name="connsiteY1031" fmla="*/ 921448 h 1337564"/>
              <a:gd name="connsiteX1032" fmla="*/ 121285 w 2140521"/>
              <a:gd name="connsiteY1032" fmla="*/ 899351 h 1337564"/>
              <a:gd name="connsiteX1033" fmla="*/ 130620 w 2140521"/>
              <a:gd name="connsiteY1033" fmla="*/ 884365 h 1337564"/>
              <a:gd name="connsiteX1034" fmla="*/ 145605 w 2140521"/>
              <a:gd name="connsiteY1034" fmla="*/ 901510 h 1337564"/>
              <a:gd name="connsiteX1035" fmla="*/ 161290 w 2140521"/>
              <a:gd name="connsiteY1035" fmla="*/ 909320 h 1337564"/>
              <a:gd name="connsiteX1036" fmla="*/ 244094 w 2140521"/>
              <a:gd name="connsiteY1036" fmla="*/ 926465 h 1337564"/>
              <a:gd name="connsiteX1037" fmla="*/ 474599 w 2140521"/>
              <a:gd name="connsiteY1037" fmla="*/ 929323 h 1337564"/>
              <a:gd name="connsiteX1038" fmla="*/ 687324 w 2140521"/>
              <a:gd name="connsiteY1038" fmla="*/ 925068 h 1337564"/>
              <a:gd name="connsiteX1039" fmla="*/ 698754 w 2140521"/>
              <a:gd name="connsiteY1039" fmla="*/ 925068 h 1337564"/>
              <a:gd name="connsiteX1040" fmla="*/ 750126 w 2140521"/>
              <a:gd name="connsiteY1040" fmla="*/ 962851 h 1337564"/>
              <a:gd name="connsiteX1041" fmla="*/ 783653 w 2140521"/>
              <a:gd name="connsiteY1041" fmla="*/ 987108 h 1337564"/>
              <a:gd name="connsiteX1042" fmla="*/ 815086 w 2140521"/>
              <a:gd name="connsiteY1042" fmla="*/ 1014984 h 1337564"/>
              <a:gd name="connsiteX1043" fmla="*/ 816483 w 2140521"/>
              <a:gd name="connsiteY1043" fmla="*/ 1014984 h 1337564"/>
              <a:gd name="connsiteX1044" fmla="*/ 822897 w 2140521"/>
              <a:gd name="connsiteY1044" fmla="*/ 1008571 h 1337564"/>
              <a:gd name="connsiteX1045" fmla="*/ 848614 w 2140521"/>
              <a:gd name="connsiteY1045" fmla="*/ 967867 h 1337564"/>
              <a:gd name="connsiteX1046" fmla="*/ 861441 w 2140521"/>
              <a:gd name="connsiteY1046" fmla="*/ 943610 h 1337564"/>
              <a:gd name="connsiteX1047" fmla="*/ 887857 w 2140521"/>
              <a:gd name="connsiteY1047" fmla="*/ 888619 h 1337564"/>
              <a:gd name="connsiteX1048" fmla="*/ 923544 w 2140521"/>
              <a:gd name="connsiteY1048" fmla="*/ 832993 h 1337564"/>
              <a:gd name="connsiteX1049" fmla="*/ 955675 w 2140521"/>
              <a:gd name="connsiteY1049" fmla="*/ 785178 h 1337564"/>
              <a:gd name="connsiteX1050" fmla="*/ 1036320 w 2140521"/>
              <a:gd name="connsiteY1050" fmla="*/ 656654 h 1337564"/>
              <a:gd name="connsiteX1051" fmla="*/ 1086993 w 2140521"/>
              <a:gd name="connsiteY1051" fmla="*/ 566738 h 1337564"/>
              <a:gd name="connsiteX1052" fmla="*/ 1107694 w 2140521"/>
              <a:gd name="connsiteY1052" fmla="*/ 536067 h 1337564"/>
              <a:gd name="connsiteX1053" fmla="*/ 1133412 w 2140521"/>
              <a:gd name="connsiteY1053" fmla="*/ 491808 h 1337564"/>
              <a:gd name="connsiteX1054" fmla="*/ 1194054 w 2140521"/>
              <a:gd name="connsiteY1054" fmla="*/ 390462 h 1337564"/>
              <a:gd name="connsiteX1055" fmla="*/ 1208341 w 2140521"/>
              <a:gd name="connsiteY1055" fmla="*/ 360490 h 1337564"/>
              <a:gd name="connsiteX1056" fmla="*/ 1295400 w 2140521"/>
              <a:gd name="connsiteY1056" fmla="*/ 209169 h 1337564"/>
              <a:gd name="connsiteX1057" fmla="*/ 1306830 w 2140521"/>
              <a:gd name="connsiteY1057" fmla="*/ 187008 h 1337564"/>
              <a:gd name="connsiteX1058" fmla="*/ 1328991 w 2140521"/>
              <a:gd name="connsiteY1058" fmla="*/ 142748 h 1337564"/>
              <a:gd name="connsiteX1059" fmla="*/ 1348931 w 2140521"/>
              <a:gd name="connsiteY1059" fmla="*/ 119952 h 1337564"/>
              <a:gd name="connsiteX1060" fmla="*/ 1341819 w 2140521"/>
              <a:gd name="connsiteY1060" fmla="*/ 105664 h 1337564"/>
              <a:gd name="connsiteX1061" fmla="*/ 1297559 w 2140521"/>
              <a:gd name="connsiteY1061" fmla="*/ 37846 h 1337564"/>
              <a:gd name="connsiteX1062" fmla="*/ 1225487 w 2140521"/>
              <a:gd name="connsiteY1062" fmla="*/ 13589 h 1337564"/>
              <a:gd name="connsiteX1063" fmla="*/ 1164082 w 2140521"/>
              <a:gd name="connsiteY1063" fmla="*/ 23559 h 1337564"/>
              <a:gd name="connsiteX1064" fmla="*/ 1131253 w 2140521"/>
              <a:gd name="connsiteY1064" fmla="*/ 29274 h 1337564"/>
              <a:gd name="connsiteX1065" fmla="*/ 1105598 w 2140521"/>
              <a:gd name="connsiteY1065" fmla="*/ 34290 h 1337564"/>
              <a:gd name="connsiteX1066" fmla="*/ 1086295 w 2140521"/>
              <a:gd name="connsiteY1066" fmla="*/ 36449 h 1337564"/>
              <a:gd name="connsiteX1067" fmla="*/ 1037082 w 2140521"/>
              <a:gd name="connsiteY1067" fmla="*/ 37846 h 1337564"/>
              <a:gd name="connsiteX1068" fmla="*/ 914273 w 2140521"/>
              <a:gd name="connsiteY1068" fmla="*/ 36449 h 1337564"/>
              <a:gd name="connsiteX1069" fmla="*/ 795084 w 2140521"/>
              <a:gd name="connsiteY1069" fmla="*/ 24321 h 1337564"/>
              <a:gd name="connsiteX1070" fmla="*/ 783653 w 2140521"/>
              <a:gd name="connsiteY1070" fmla="*/ 21463 h 1337564"/>
              <a:gd name="connsiteX1071" fmla="*/ 770827 w 2140521"/>
              <a:gd name="connsiteY1071" fmla="*/ 11430 h 1337564"/>
              <a:gd name="connsiteX1072" fmla="*/ 744410 w 2140521"/>
              <a:gd name="connsiteY1072" fmla="*/ 52832 h 1337564"/>
              <a:gd name="connsiteX1073" fmla="*/ 737298 w 2140521"/>
              <a:gd name="connsiteY1073" fmla="*/ 62103 h 1337564"/>
              <a:gd name="connsiteX1074" fmla="*/ 716597 w 2140521"/>
              <a:gd name="connsiteY1074" fmla="*/ 105664 h 1337564"/>
              <a:gd name="connsiteX1075" fmla="*/ 706565 w 2140521"/>
              <a:gd name="connsiteY1075" fmla="*/ 117793 h 1337564"/>
              <a:gd name="connsiteX1076" fmla="*/ 689483 w 2140521"/>
              <a:gd name="connsiteY1076" fmla="*/ 152781 h 1337564"/>
              <a:gd name="connsiteX1077" fmla="*/ 670878 w 2140521"/>
              <a:gd name="connsiteY1077" fmla="*/ 178435 h 1337564"/>
              <a:gd name="connsiteX1078" fmla="*/ 655891 w 2140521"/>
              <a:gd name="connsiteY1078" fmla="*/ 204153 h 1337564"/>
              <a:gd name="connsiteX1079" fmla="*/ 630936 w 2140521"/>
              <a:gd name="connsiteY1079" fmla="*/ 236982 h 1337564"/>
              <a:gd name="connsiteX1080" fmla="*/ 617347 w 2140521"/>
              <a:gd name="connsiteY1080" fmla="*/ 258382 h 1337564"/>
              <a:gd name="connsiteX1081" fmla="*/ 605219 w 2140521"/>
              <a:gd name="connsiteY1081" fmla="*/ 273368 h 1337564"/>
              <a:gd name="connsiteX1082" fmla="*/ 568833 w 2140521"/>
              <a:gd name="connsiteY1082" fmla="*/ 326200 h 1337564"/>
              <a:gd name="connsiteX1083" fmla="*/ 550291 w 2140521"/>
              <a:gd name="connsiteY1083" fmla="*/ 356172 h 1337564"/>
              <a:gd name="connsiteX1084" fmla="*/ 529590 w 2140521"/>
              <a:gd name="connsiteY1084" fmla="*/ 383286 h 1337564"/>
              <a:gd name="connsiteX1085" fmla="*/ 482473 w 2140521"/>
              <a:gd name="connsiteY1085" fmla="*/ 450406 h 1337564"/>
              <a:gd name="connsiteX1086" fmla="*/ 469646 w 2140521"/>
              <a:gd name="connsiteY1086" fmla="*/ 469646 h 1337564"/>
              <a:gd name="connsiteX1087" fmla="*/ 416116 w 2140521"/>
              <a:gd name="connsiteY1087" fmla="*/ 549592 h 1337564"/>
              <a:gd name="connsiteX1088" fmla="*/ 412496 w 2140521"/>
              <a:gd name="connsiteY1088" fmla="*/ 555308 h 1337564"/>
              <a:gd name="connsiteX1089" fmla="*/ 409639 w 2140521"/>
              <a:gd name="connsiteY1089" fmla="*/ 566039 h 1337564"/>
              <a:gd name="connsiteX1090" fmla="*/ 403225 w 2140521"/>
              <a:gd name="connsiteY1090" fmla="*/ 568897 h 1337564"/>
              <a:gd name="connsiteX1091" fmla="*/ 372554 w 2140521"/>
              <a:gd name="connsiteY1091" fmla="*/ 606679 h 1337564"/>
              <a:gd name="connsiteX1092" fmla="*/ 368300 w 2140521"/>
              <a:gd name="connsiteY1092" fmla="*/ 617411 h 1337564"/>
              <a:gd name="connsiteX1093" fmla="*/ 353251 w 2140521"/>
              <a:gd name="connsiteY1093" fmla="*/ 633857 h 1337564"/>
              <a:gd name="connsiteX1094" fmla="*/ 339725 w 2140521"/>
              <a:gd name="connsiteY1094" fmla="*/ 651701 h 1337564"/>
              <a:gd name="connsiteX1095" fmla="*/ 310452 w 2140521"/>
              <a:gd name="connsiteY1095" fmla="*/ 685927 h 1337564"/>
              <a:gd name="connsiteX1096" fmla="*/ 283337 w 2140521"/>
              <a:gd name="connsiteY1096" fmla="*/ 727329 h 1337564"/>
              <a:gd name="connsiteX1097" fmla="*/ 251206 w 2140521"/>
              <a:gd name="connsiteY1097" fmla="*/ 763715 h 1337564"/>
              <a:gd name="connsiteX1098" fmla="*/ 229807 w 2140521"/>
              <a:gd name="connsiteY1098" fmla="*/ 791591 h 1337564"/>
              <a:gd name="connsiteX1099" fmla="*/ 211963 w 2140521"/>
              <a:gd name="connsiteY1099" fmla="*/ 809435 h 1337564"/>
              <a:gd name="connsiteX1100" fmla="*/ 182690 w 2140521"/>
              <a:gd name="connsiteY1100" fmla="*/ 837946 h 1337564"/>
              <a:gd name="connsiteX1101" fmla="*/ 139891 w 2140521"/>
              <a:gd name="connsiteY1101" fmla="*/ 879348 h 1337564"/>
              <a:gd name="connsiteX1102" fmla="*/ 137033 w 2140521"/>
              <a:gd name="connsiteY1102" fmla="*/ 873633 h 1337564"/>
              <a:gd name="connsiteX1103" fmla="*/ 147701 w 2140521"/>
              <a:gd name="connsiteY1103" fmla="*/ 858647 h 1337564"/>
              <a:gd name="connsiteX1104" fmla="*/ 168402 w 2140521"/>
              <a:gd name="connsiteY1104" fmla="*/ 837946 h 1337564"/>
              <a:gd name="connsiteX1105" fmla="*/ 184150 w 2140521"/>
              <a:gd name="connsiteY1105" fmla="*/ 822960 h 1337564"/>
              <a:gd name="connsiteX1106" fmla="*/ 216217 w 2140521"/>
              <a:gd name="connsiteY1106" fmla="*/ 792290 h 1337564"/>
              <a:gd name="connsiteX1107" fmla="*/ 256921 w 2140521"/>
              <a:gd name="connsiteY1107" fmla="*/ 737298 h 1337564"/>
              <a:gd name="connsiteX1108" fmla="*/ 296926 w 2140521"/>
              <a:gd name="connsiteY1108" fmla="*/ 690245 h 1337564"/>
              <a:gd name="connsiteX1109" fmla="*/ 334709 w 2140521"/>
              <a:gd name="connsiteY1109" fmla="*/ 640969 h 1337564"/>
              <a:gd name="connsiteX1110" fmla="*/ 373253 w 2140521"/>
              <a:gd name="connsiteY1110" fmla="*/ 584581 h 1337564"/>
              <a:gd name="connsiteX1111" fmla="*/ 409639 w 2140521"/>
              <a:gd name="connsiteY1111" fmla="*/ 538925 h 1337564"/>
              <a:gd name="connsiteX1112" fmla="*/ 476758 w 2140521"/>
              <a:gd name="connsiteY1112" fmla="*/ 439674 h 1337564"/>
              <a:gd name="connsiteX1113" fmla="*/ 514604 w 2140521"/>
              <a:gd name="connsiteY1113" fmla="*/ 384747 h 1337564"/>
              <a:gd name="connsiteX1114" fmla="*/ 548830 w 2140521"/>
              <a:gd name="connsiteY1114" fmla="*/ 342646 h 1337564"/>
              <a:gd name="connsiteX1115" fmla="*/ 620204 w 2140521"/>
              <a:gd name="connsiteY1115" fmla="*/ 234823 h 1337564"/>
              <a:gd name="connsiteX1116" fmla="*/ 678752 w 2140521"/>
              <a:gd name="connsiteY1116" fmla="*/ 144907 h 1337564"/>
              <a:gd name="connsiteX1117" fmla="*/ 685165 w 2140521"/>
              <a:gd name="connsiteY1117" fmla="*/ 131382 h 1337564"/>
              <a:gd name="connsiteX1118" fmla="*/ 723011 w 2140521"/>
              <a:gd name="connsiteY1118" fmla="*/ 65659 h 1337564"/>
              <a:gd name="connsiteX1119" fmla="*/ 769366 w 2140521"/>
              <a:gd name="connsiteY1119" fmla="*/ 0 h 1337564"/>
              <a:gd name="connsiteX1120" fmla="*/ 796544 w 2140521"/>
              <a:gd name="connsiteY1120" fmla="*/ 10732 h 1337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</a:cxnLst>
            <a:rect l="l" t="t" r="r" b="b"/>
            <a:pathLst>
              <a:path w="2140521" h="1337564">
                <a:moveTo>
                  <a:pt x="1395349" y="1206246"/>
                </a:moveTo>
                <a:lnTo>
                  <a:pt x="1395349" y="1209104"/>
                </a:lnTo>
                <a:cubicBezTo>
                  <a:pt x="1393190" y="1208405"/>
                  <a:pt x="1390333" y="1206945"/>
                  <a:pt x="1387475" y="1204849"/>
                </a:cubicBezTo>
                <a:lnTo>
                  <a:pt x="1391793" y="1204087"/>
                </a:lnTo>
                <a:cubicBezTo>
                  <a:pt x="1392491" y="1204849"/>
                  <a:pt x="1393952" y="1204849"/>
                  <a:pt x="1395349" y="1206246"/>
                </a:cubicBezTo>
                <a:close/>
                <a:moveTo>
                  <a:pt x="1263333" y="1147763"/>
                </a:moveTo>
                <a:cubicBezTo>
                  <a:pt x="1274699" y="1150557"/>
                  <a:pt x="1286129" y="1158431"/>
                  <a:pt x="1298258" y="1161987"/>
                </a:cubicBezTo>
                <a:cubicBezTo>
                  <a:pt x="1314704" y="1167702"/>
                  <a:pt x="1333246" y="1172020"/>
                  <a:pt x="1351090" y="1176973"/>
                </a:cubicBezTo>
                <a:cubicBezTo>
                  <a:pt x="1368235" y="1181989"/>
                  <a:pt x="1389634" y="1184148"/>
                  <a:pt x="1407478" y="1186244"/>
                </a:cubicBezTo>
                <a:cubicBezTo>
                  <a:pt x="1420304" y="1187704"/>
                  <a:pt x="1434592" y="1196277"/>
                  <a:pt x="1448181" y="1201293"/>
                </a:cubicBezTo>
                <a:cubicBezTo>
                  <a:pt x="1471740" y="1210564"/>
                  <a:pt x="1496695" y="1219137"/>
                  <a:pt x="1520952" y="1224788"/>
                </a:cubicBezTo>
                <a:cubicBezTo>
                  <a:pt x="1530985" y="1226947"/>
                  <a:pt x="1532382" y="1232662"/>
                  <a:pt x="1540954" y="1232662"/>
                </a:cubicBezTo>
                <a:cubicBezTo>
                  <a:pt x="1543113" y="1232662"/>
                  <a:pt x="1548066" y="1231265"/>
                  <a:pt x="1550225" y="1231265"/>
                </a:cubicBezTo>
                <a:cubicBezTo>
                  <a:pt x="1560957" y="1231265"/>
                  <a:pt x="1593088" y="1256221"/>
                  <a:pt x="1596644" y="1263333"/>
                </a:cubicBezTo>
                <a:lnTo>
                  <a:pt x="1592326" y="1263333"/>
                </a:lnTo>
                <a:cubicBezTo>
                  <a:pt x="1576641" y="1258379"/>
                  <a:pt x="1559497" y="1253363"/>
                  <a:pt x="1544511" y="1249109"/>
                </a:cubicBezTo>
                <a:cubicBezTo>
                  <a:pt x="1523810" y="1242632"/>
                  <a:pt x="1504569" y="1242632"/>
                  <a:pt x="1484566" y="1224788"/>
                </a:cubicBezTo>
                <a:cubicBezTo>
                  <a:pt x="1482408" y="1223391"/>
                  <a:pt x="1478851" y="1222692"/>
                  <a:pt x="1477454" y="1221931"/>
                </a:cubicBezTo>
                <a:cubicBezTo>
                  <a:pt x="1470279" y="1220534"/>
                  <a:pt x="1463167" y="1219137"/>
                  <a:pt x="1457452" y="1218375"/>
                </a:cubicBezTo>
                <a:cubicBezTo>
                  <a:pt x="1443165" y="1216978"/>
                  <a:pt x="1428178" y="1215517"/>
                  <a:pt x="1414653" y="1209802"/>
                </a:cubicBezTo>
                <a:cubicBezTo>
                  <a:pt x="1400366" y="1204087"/>
                  <a:pt x="1401064" y="1196975"/>
                  <a:pt x="1388935" y="1196975"/>
                </a:cubicBezTo>
                <a:lnTo>
                  <a:pt x="1369632" y="1196975"/>
                </a:lnTo>
                <a:cubicBezTo>
                  <a:pt x="1348232" y="1195578"/>
                  <a:pt x="1327531" y="1187006"/>
                  <a:pt x="1306830" y="1183450"/>
                </a:cubicBezTo>
                <a:cubicBezTo>
                  <a:pt x="1299718" y="1182688"/>
                  <a:pt x="1293304" y="1179830"/>
                  <a:pt x="1287590" y="1176973"/>
                </a:cubicBezTo>
                <a:cubicBezTo>
                  <a:pt x="1268285" y="1169162"/>
                  <a:pt x="1246886" y="1161987"/>
                  <a:pt x="1229042" y="1157732"/>
                </a:cubicBezTo>
                <a:cubicBezTo>
                  <a:pt x="1222629" y="1156272"/>
                  <a:pt x="1212660" y="1156272"/>
                  <a:pt x="1207643" y="1149160"/>
                </a:cubicBezTo>
                <a:cubicBezTo>
                  <a:pt x="1209802" y="1146302"/>
                  <a:pt x="1213358" y="1147001"/>
                  <a:pt x="1217613" y="1147001"/>
                </a:cubicBezTo>
                <a:lnTo>
                  <a:pt x="1241870" y="1146302"/>
                </a:lnTo>
                <a:cubicBezTo>
                  <a:pt x="1243330" y="1146302"/>
                  <a:pt x="1256157" y="1145604"/>
                  <a:pt x="1263333" y="1147763"/>
                </a:cubicBezTo>
                <a:close/>
                <a:moveTo>
                  <a:pt x="1558100" y="1141286"/>
                </a:moveTo>
                <a:cubicBezTo>
                  <a:pt x="1558100" y="1144905"/>
                  <a:pt x="1547368" y="1169861"/>
                  <a:pt x="1540954" y="1169861"/>
                </a:cubicBezTo>
                <a:cubicBezTo>
                  <a:pt x="1539558" y="1169861"/>
                  <a:pt x="1538097" y="1167702"/>
                  <a:pt x="1538097" y="1165606"/>
                </a:cubicBezTo>
                <a:cubicBezTo>
                  <a:pt x="1538097" y="1158431"/>
                  <a:pt x="1551686" y="1144143"/>
                  <a:pt x="1557401" y="1139889"/>
                </a:cubicBezTo>
                <a:cubicBezTo>
                  <a:pt x="1558100" y="1140587"/>
                  <a:pt x="1558100" y="1139889"/>
                  <a:pt x="1558100" y="1141286"/>
                </a:cubicBezTo>
                <a:close/>
                <a:moveTo>
                  <a:pt x="902145" y="1134173"/>
                </a:moveTo>
                <a:cubicBezTo>
                  <a:pt x="902145" y="1134872"/>
                  <a:pt x="902843" y="1134872"/>
                  <a:pt x="902843" y="1136333"/>
                </a:cubicBezTo>
                <a:cubicBezTo>
                  <a:pt x="902843" y="1138428"/>
                  <a:pt x="900747" y="1140587"/>
                  <a:pt x="899287" y="1141286"/>
                </a:cubicBezTo>
                <a:lnTo>
                  <a:pt x="897128" y="1141286"/>
                </a:lnTo>
                <a:cubicBezTo>
                  <a:pt x="896429" y="1140587"/>
                  <a:pt x="895731" y="1140587"/>
                  <a:pt x="895731" y="1138428"/>
                </a:cubicBezTo>
                <a:cubicBezTo>
                  <a:pt x="895731" y="1137031"/>
                  <a:pt x="897890" y="1135571"/>
                  <a:pt x="899287" y="1134173"/>
                </a:cubicBezTo>
                <a:lnTo>
                  <a:pt x="902145" y="1134173"/>
                </a:lnTo>
                <a:close/>
                <a:moveTo>
                  <a:pt x="1222629" y="1132713"/>
                </a:moveTo>
                <a:cubicBezTo>
                  <a:pt x="1222629" y="1136333"/>
                  <a:pt x="1214057" y="1135571"/>
                  <a:pt x="1214057" y="1135571"/>
                </a:cubicBezTo>
                <a:cubicBezTo>
                  <a:pt x="1202627" y="1135571"/>
                  <a:pt x="1187641" y="1131316"/>
                  <a:pt x="1177671" y="1121347"/>
                </a:cubicBezTo>
                <a:cubicBezTo>
                  <a:pt x="1179830" y="1117727"/>
                  <a:pt x="1181227" y="1118489"/>
                  <a:pt x="1184085" y="1118489"/>
                </a:cubicBezTo>
                <a:cubicBezTo>
                  <a:pt x="1187641" y="1118489"/>
                  <a:pt x="1222629" y="1124204"/>
                  <a:pt x="1222629" y="1132713"/>
                </a:cubicBezTo>
                <a:close/>
                <a:moveTo>
                  <a:pt x="1094867" y="1108456"/>
                </a:moveTo>
                <a:cubicBezTo>
                  <a:pt x="1109154" y="1114870"/>
                  <a:pt x="1122680" y="1124903"/>
                  <a:pt x="1137666" y="1127062"/>
                </a:cubicBezTo>
                <a:cubicBezTo>
                  <a:pt x="1150557" y="1129157"/>
                  <a:pt x="1164781" y="1132015"/>
                  <a:pt x="1178370" y="1139889"/>
                </a:cubicBezTo>
                <a:lnTo>
                  <a:pt x="1176210" y="1142048"/>
                </a:lnTo>
                <a:lnTo>
                  <a:pt x="1162685" y="1142048"/>
                </a:lnTo>
                <a:cubicBezTo>
                  <a:pt x="1156272" y="1140587"/>
                  <a:pt x="1148397" y="1139190"/>
                  <a:pt x="1142683" y="1136333"/>
                </a:cubicBezTo>
                <a:cubicBezTo>
                  <a:pt x="1138428" y="1134872"/>
                  <a:pt x="1134809" y="1131316"/>
                  <a:pt x="1130554" y="1130617"/>
                </a:cubicBezTo>
                <a:cubicBezTo>
                  <a:pt x="1111250" y="1126300"/>
                  <a:pt x="1088453" y="1122045"/>
                  <a:pt x="1070610" y="1107758"/>
                </a:cubicBezTo>
                <a:cubicBezTo>
                  <a:pt x="1073467" y="1106361"/>
                  <a:pt x="1078421" y="1105598"/>
                  <a:pt x="1080579" y="1105598"/>
                </a:cubicBezTo>
                <a:cubicBezTo>
                  <a:pt x="1082040" y="1105598"/>
                  <a:pt x="1089851" y="1106361"/>
                  <a:pt x="1094867" y="1108456"/>
                </a:cubicBezTo>
                <a:close/>
                <a:moveTo>
                  <a:pt x="1577340" y="1101344"/>
                </a:moveTo>
                <a:cubicBezTo>
                  <a:pt x="1575943" y="1104202"/>
                  <a:pt x="1572387" y="1110615"/>
                  <a:pt x="1569529" y="1112774"/>
                </a:cubicBezTo>
                <a:lnTo>
                  <a:pt x="1569529" y="1109917"/>
                </a:lnTo>
                <a:cubicBezTo>
                  <a:pt x="1571625" y="1106361"/>
                  <a:pt x="1572387" y="1102042"/>
                  <a:pt x="1577340" y="1099884"/>
                </a:cubicBezTo>
                <a:lnTo>
                  <a:pt x="1577340" y="1101344"/>
                </a:lnTo>
                <a:close/>
                <a:moveTo>
                  <a:pt x="717995" y="1108456"/>
                </a:moveTo>
                <a:cubicBezTo>
                  <a:pt x="717995" y="1111314"/>
                  <a:pt x="716597" y="1113473"/>
                  <a:pt x="713740" y="1113473"/>
                </a:cubicBezTo>
                <a:cubicBezTo>
                  <a:pt x="710184" y="1113473"/>
                  <a:pt x="690182" y="1104900"/>
                  <a:pt x="690182" y="1099185"/>
                </a:cubicBezTo>
                <a:cubicBezTo>
                  <a:pt x="690182" y="1094931"/>
                  <a:pt x="697992" y="1095629"/>
                  <a:pt x="700151" y="1095629"/>
                </a:cubicBezTo>
                <a:cubicBezTo>
                  <a:pt x="706565" y="1095629"/>
                  <a:pt x="717995" y="1097026"/>
                  <a:pt x="717995" y="1108456"/>
                </a:cubicBezTo>
                <a:close/>
                <a:moveTo>
                  <a:pt x="906463" y="1093470"/>
                </a:moveTo>
                <a:cubicBezTo>
                  <a:pt x="910717" y="1092772"/>
                  <a:pt x="915734" y="1092772"/>
                  <a:pt x="919988" y="1093470"/>
                </a:cubicBezTo>
                <a:cubicBezTo>
                  <a:pt x="915734" y="1094169"/>
                  <a:pt x="910717" y="1094169"/>
                  <a:pt x="906463" y="1093470"/>
                </a:cubicBezTo>
                <a:close/>
                <a:moveTo>
                  <a:pt x="1580896" y="1091375"/>
                </a:moveTo>
                <a:cubicBezTo>
                  <a:pt x="1580896" y="1092772"/>
                  <a:pt x="1580198" y="1093470"/>
                  <a:pt x="1579499" y="1094169"/>
                </a:cubicBezTo>
                <a:lnTo>
                  <a:pt x="1576641" y="1094169"/>
                </a:lnTo>
                <a:cubicBezTo>
                  <a:pt x="1576641" y="1093470"/>
                  <a:pt x="1577340" y="1089216"/>
                  <a:pt x="1580198" y="1089216"/>
                </a:cubicBezTo>
                <a:cubicBezTo>
                  <a:pt x="1580896" y="1089914"/>
                  <a:pt x="1580896" y="1089216"/>
                  <a:pt x="1580896" y="1091375"/>
                </a:cubicBezTo>
                <a:close/>
                <a:moveTo>
                  <a:pt x="1599501" y="1061339"/>
                </a:moveTo>
                <a:cubicBezTo>
                  <a:pt x="1598041" y="1062800"/>
                  <a:pt x="1597342" y="1064197"/>
                  <a:pt x="1595946" y="1064959"/>
                </a:cubicBezTo>
                <a:cubicBezTo>
                  <a:pt x="1595946" y="1063498"/>
                  <a:pt x="1597342" y="1059942"/>
                  <a:pt x="1599501" y="1058482"/>
                </a:cubicBezTo>
                <a:lnTo>
                  <a:pt x="1599501" y="1061339"/>
                </a:lnTo>
                <a:close/>
                <a:moveTo>
                  <a:pt x="938530" y="1063498"/>
                </a:moveTo>
                <a:cubicBezTo>
                  <a:pt x="945705" y="1066356"/>
                  <a:pt x="954278" y="1065657"/>
                  <a:pt x="962089" y="1067816"/>
                </a:cubicBezTo>
                <a:cubicBezTo>
                  <a:pt x="972820" y="1069912"/>
                  <a:pt x="985647" y="1079945"/>
                  <a:pt x="997776" y="1082802"/>
                </a:cubicBezTo>
                <a:cubicBezTo>
                  <a:pt x="1014222" y="1087057"/>
                  <a:pt x="1032764" y="1091375"/>
                  <a:pt x="1050608" y="1102042"/>
                </a:cubicBezTo>
                <a:cubicBezTo>
                  <a:pt x="1051306" y="1102741"/>
                  <a:pt x="1052766" y="1104202"/>
                  <a:pt x="1053465" y="1106361"/>
                </a:cubicBezTo>
                <a:cubicBezTo>
                  <a:pt x="1052766" y="1106361"/>
                  <a:pt x="1052068" y="1107059"/>
                  <a:pt x="1049909" y="1107059"/>
                </a:cubicBezTo>
                <a:cubicBezTo>
                  <a:pt x="1048448" y="1107059"/>
                  <a:pt x="1034225" y="1103503"/>
                  <a:pt x="1027049" y="1101344"/>
                </a:cubicBezTo>
                <a:cubicBezTo>
                  <a:pt x="1017079" y="1099185"/>
                  <a:pt x="1005650" y="1097026"/>
                  <a:pt x="996378" y="1094931"/>
                </a:cubicBezTo>
                <a:cubicBezTo>
                  <a:pt x="987108" y="1093470"/>
                  <a:pt x="977075" y="1091375"/>
                  <a:pt x="968502" y="1088517"/>
                </a:cubicBezTo>
                <a:cubicBezTo>
                  <a:pt x="952817" y="1084199"/>
                  <a:pt x="934276" y="1074229"/>
                  <a:pt x="917829" y="1074229"/>
                </a:cubicBezTo>
                <a:lnTo>
                  <a:pt x="905002" y="1074229"/>
                </a:lnTo>
                <a:cubicBezTo>
                  <a:pt x="901446" y="1072769"/>
                  <a:pt x="885761" y="1075627"/>
                  <a:pt x="885761" y="1068515"/>
                </a:cubicBezTo>
                <a:cubicBezTo>
                  <a:pt x="885761" y="1061339"/>
                  <a:pt x="912114" y="1055688"/>
                  <a:pt x="914972" y="1055688"/>
                </a:cubicBezTo>
                <a:cubicBezTo>
                  <a:pt x="923544" y="1055688"/>
                  <a:pt x="928560" y="1060641"/>
                  <a:pt x="938530" y="1063498"/>
                </a:cubicBezTo>
                <a:close/>
                <a:moveTo>
                  <a:pt x="661607" y="1048512"/>
                </a:moveTo>
                <a:lnTo>
                  <a:pt x="651637" y="1049211"/>
                </a:lnTo>
                <a:cubicBezTo>
                  <a:pt x="653034" y="1048512"/>
                  <a:pt x="655193" y="1047814"/>
                  <a:pt x="656653" y="1047814"/>
                </a:cubicBezTo>
                <a:cubicBezTo>
                  <a:pt x="658749" y="1047814"/>
                  <a:pt x="660210" y="1048512"/>
                  <a:pt x="661607" y="1048512"/>
                </a:cubicBezTo>
                <a:close/>
                <a:moveTo>
                  <a:pt x="962851" y="1041400"/>
                </a:moveTo>
                <a:cubicBezTo>
                  <a:pt x="995680" y="1049973"/>
                  <a:pt x="1029907" y="1064197"/>
                  <a:pt x="1064895" y="1079945"/>
                </a:cubicBezTo>
                <a:cubicBezTo>
                  <a:pt x="1074865" y="1084898"/>
                  <a:pt x="1086295" y="1085660"/>
                  <a:pt x="1097026" y="1088517"/>
                </a:cubicBezTo>
                <a:cubicBezTo>
                  <a:pt x="1110552" y="1091375"/>
                  <a:pt x="1125538" y="1095629"/>
                  <a:pt x="1141285" y="1099884"/>
                </a:cubicBezTo>
                <a:cubicBezTo>
                  <a:pt x="1146937" y="1102042"/>
                  <a:pt x="1154811" y="1099185"/>
                  <a:pt x="1161225" y="1099884"/>
                </a:cubicBezTo>
                <a:cubicBezTo>
                  <a:pt x="1169797" y="1099884"/>
                  <a:pt x="1183386" y="1102042"/>
                  <a:pt x="1190498" y="1111314"/>
                </a:cubicBezTo>
                <a:cubicBezTo>
                  <a:pt x="1186942" y="1114171"/>
                  <a:pt x="1183386" y="1114870"/>
                  <a:pt x="1179830" y="1114870"/>
                </a:cubicBezTo>
                <a:cubicBezTo>
                  <a:pt x="1165542" y="1114870"/>
                  <a:pt x="1165542" y="1107758"/>
                  <a:pt x="1157669" y="1107758"/>
                </a:cubicBezTo>
                <a:lnTo>
                  <a:pt x="1154811" y="1107758"/>
                </a:lnTo>
                <a:cubicBezTo>
                  <a:pt x="1154811" y="1107758"/>
                  <a:pt x="1154113" y="1107059"/>
                  <a:pt x="1154113" y="1109218"/>
                </a:cubicBezTo>
                <a:cubicBezTo>
                  <a:pt x="1154113" y="1110615"/>
                  <a:pt x="1159129" y="1116330"/>
                  <a:pt x="1161225" y="1119886"/>
                </a:cubicBezTo>
                <a:lnTo>
                  <a:pt x="1151255" y="1119886"/>
                </a:lnTo>
                <a:cubicBezTo>
                  <a:pt x="1128395" y="1116330"/>
                  <a:pt x="1108456" y="1096328"/>
                  <a:pt x="1086295" y="1094931"/>
                </a:cubicBezTo>
                <a:cubicBezTo>
                  <a:pt x="1057720" y="1093470"/>
                  <a:pt x="1025652" y="1078484"/>
                  <a:pt x="997776" y="1071372"/>
                </a:cubicBezTo>
                <a:cubicBezTo>
                  <a:pt x="988504" y="1069213"/>
                  <a:pt x="976376" y="1056386"/>
                  <a:pt x="966407" y="1056386"/>
                </a:cubicBezTo>
                <a:cubicBezTo>
                  <a:pt x="959231" y="1056386"/>
                  <a:pt x="952119" y="1055688"/>
                  <a:pt x="945007" y="1053529"/>
                </a:cubicBezTo>
                <a:cubicBezTo>
                  <a:pt x="934276" y="1051370"/>
                  <a:pt x="927862" y="1047115"/>
                  <a:pt x="917829" y="1047115"/>
                </a:cubicBezTo>
                <a:cubicBezTo>
                  <a:pt x="905701" y="1047115"/>
                  <a:pt x="884301" y="1058482"/>
                  <a:pt x="877888" y="1058482"/>
                </a:cubicBezTo>
                <a:cubicBezTo>
                  <a:pt x="876427" y="1058482"/>
                  <a:pt x="876427" y="1057783"/>
                  <a:pt x="875728" y="1057783"/>
                </a:cubicBezTo>
                <a:lnTo>
                  <a:pt x="875728" y="1054926"/>
                </a:lnTo>
                <a:cubicBezTo>
                  <a:pt x="882142" y="1046353"/>
                  <a:pt x="890016" y="1040638"/>
                  <a:pt x="898589" y="1037082"/>
                </a:cubicBezTo>
                <a:cubicBezTo>
                  <a:pt x="905701" y="1033526"/>
                  <a:pt x="920686" y="1028510"/>
                  <a:pt x="922846" y="1028510"/>
                </a:cubicBezTo>
                <a:cubicBezTo>
                  <a:pt x="925004" y="1028510"/>
                  <a:pt x="950659" y="1037844"/>
                  <a:pt x="962851" y="1041400"/>
                </a:cubicBezTo>
                <a:close/>
                <a:moveTo>
                  <a:pt x="1628775" y="1002855"/>
                </a:moveTo>
                <a:cubicBezTo>
                  <a:pt x="1624457" y="1011428"/>
                  <a:pt x="1623060" y="1018540"/>
                  <a:pt x="1613027" y="1027113"/>
                </a:cubicBezTo>
                <a:lnTo>
                  <a:pt x="1613027" y="1022795"/>
                </a:lnTo>
                <a:cubicBezTo>
                  <a:pt x="1616583" y="1012825"/>
                  <a:pt x="1620901" y="1000697"/>
                  <a:pt x="1628775" y="997839"/>
                </a:cubicBezTo>
                <a:lnTo>
                  <a:pt x="1628775" y="1002855"/>
                </a:lnTo>
                <a:close/>
                <a:moveTo>
                  <a:pt x="953516" y="971423"/>
                </a:moveTo>
                <a:cubicBezTo>
                  <a:pt x="974217" y="979297"/>
                  <a:pt x="994220" y="987870"/>
                  <a:pt x="1015619" y="1003554"/>
                </a:cubicBezTo>
                <a:cubicBezTo>
                  <a:pt x="1022795" y="1009269"/>
                  <a:pt x="1035622" y="1012825"/>
                  <a:pt x="1044194" y="1014984"/>
                </a:cubicBezTo>
                <a:cubicBezTo>
                  <a:pt x="1057720" y="1017842"/>
                  <a:pt x="1072007" y="1020699"/>
                  <a:pt x="1086295" y="1023557"/>
                </a:cubicBezTo>
                <a:cubicBezTo>
                  <a:pt x="1094867" y="1024954"/>
                  <a:pt x="1104138" y="1027113"/>
                  <a:pt x="1113409" y="1030669"/>
                </a:cubicBezTo>
                <a:cubicBezTo>
                  <a:pt x="1117727" y="1032129"/>
                  <a:pt x="1121982" y="1036384"/>
                  <a:pt x="1126998" y="1038542"/>
                </a:cubicBezTo>
                <a:cubicBezTo>
                  <a:pt x="1134809" y="1042797"/>
                  <a:pt x="1144841" y="1046353"/>
                  <a:pt x="1154113" y="1049211"/>
                </a:cubicBezTo>
                <a:cubicBezTo>
                  <a:pt x="1158367" y="1050671"/>
                  <a:pt x="1164781" y="1051370"/>
                  <a:pt x="1170496" y="1052830"/>
                </a:cubicBezTo>
                <a:cubicBezTo>
                  <a:pt x="1194054" y="1058482"/>
                  <a:pt x="1219073" y="1073531"/>
                  <a:pt x="1243330" y="1077087"/>
                </a:cubicBezTo>
                <a:cubicBezTo>
                  <a:pt x="1246188" y="1077087"/>
                  <a:pt x="1249045" y="1079945"/>
                  <a:pt x="1251204" y="1082040"/>
                </a:cubicBezTo>
                <a:cubicBezTo>
                  <a:pt x="1249744" y="1084898"/>
                  <a:pt x="1242632" y="1084898"/>
                  <a:pt x="1240472" y="1084898"/>
                </a:cubicBezTo>
                <a:cubicBezTo>
                  <a:pt x="1216216" y="1084898"/>
                  <a:pt x="1193356" y="1074928"/>
                  <a:pt x="1169098" y="1068515"/>
                </a:cubicBezTo>
                <a:cubicBezTo>
                  <a:pt x="1158367" y="1066356"/>
                  <a:pt x="1148397" y="1058482"/>
                  <a:pt x="1138428" y="1056386"/>
                </a:cubicBezTo>
                <a:cubicBezTo>
                  <a:pt x="1133412" y="1054926"/>
                  <a:pt x="1127697" y="1055688"/>
                  <a:pt x="1123442" y="1054227"/>
                </a:cubicBezTo>
                <a:cubicBezTo>
                  <a:pt x="1101281" y="1048512"/>
                  <a:pt x="1079881" y="1043496"/>
                  <a:pt x="1057720" y="1027811"/>
                </a:cubicBezTo>
                <a:cubicBezTo>
                  <a:pt x="1047052" y="1020699"/>
                  <a:pt x="1033463" y="1021398"/>
                  <a:pt x="1022033" y="1020001"/>
                </a:cubicBezTo>
                <a:cubicBezTo>
                  <a:pt x="1016381" y="1019239"/>
                  <a:pt x="1009904" y="1017842"/>
                  <a:pt x="1004951" y="1015683"/>
                </a:cubicBezTo>
                <a:cubicBezTo>
                  <a:pt x="997077" y="1013523"/>
                  <a:pt x="989965" y="1010666"/>
                  <a:pt x="983552" y="1006411"/>
                </a:cubicBezTo>
                <a:cubicBezTo>
                  <a:pt x="979932" y="1004951"/>
                  <a:pt x="977075" y="1002855"/>
                  <a:pt x="973519" y="1000697"/>
                </a:cubicBezTo>
                <a:cubicBezTo>
                  <a:pt x="972122" y="999998"/>
                  <a:pt x="952817" y="985711"/>
                  <a:pt x="949960" y="985711"/>
                </a:cubicBezTo>
                <a:cubicBezTo>
                  <a:pt x="948563" y="985711"/>
                  <a:pt x="922147" y="992823"/>
                  <a:pt x="907860" y="996442"/>
                </a:cubicBezTo>
                <a:cubicBezTo>
                  <a:pt x="901446" y="998538"/>
                  <a:pt x="894271" y="997839"/>
                  <a:pt x="888619" y="999300"/>
                </a:cubicBezTo>
                <a:cubicBezTo>
                  <a:pt x="875030" y="1001395"/>
                  <a:pt x="859346" y="1020001"/>
                  <a:pt x="857885" y="1032828"/>
                </a:cubicBezTo>
                <a:cubicBezTo>
                  <a:pt x="857885" y="1032828"/>
                  <a:pt x="851472" y="1049211"/>
                  <a:pt x="845757" y="1049211"/>
                </a:cubicBezTo>
                <a:cubicBezTo>
                  <a:pt x="840041" y="1049211"/>
                  <a:pt x="840041" y="1038542"/>
                  <a:pt x="840041" y="1035685"/>
                </a:cubicBezTo>
                <a:lnTo>
                  <a:pt x="840041" y="1032129"/>
                </a:lnTo>
                <a:cubicBezTo>
                  <a:pt x="837946" y="1024954"/>
                  <a:pt x="850075" y="1023557"/>
                  <a:pt x="852170" y="1019239"/>
                </a:cubicBezTo>
                <a:cubicBezTo>
                  <a:pt x="858584" y="1007110"/>
                  <a:pt x="873633" y="989267"/>
                  <a:pt x="887159" y="982154"/>
                </a:cubicBezTo>
                <a:cubicBezTo>
                  <a:pt x="894271" y="977836"/>
                  <a:pt x="916432" y="964311"/>
                  <a:pt x="926402" y="964311"/>
                </a:cubicBezTo>
                <a:cubicBezTo>
                  <a:pt x="927862" y="964311"/>
                  <a:pt x="944245" y="967867"/>
                  <a:pt x="953516" y="971423"/>
                </a:cubicBezTo>
                <a:close/>
                <a:moveTo>
                  <a:pt x="822897" y="992124"/>
                </a:moveTo>
                <a:lnTo>
                  <a:pt x="820801" y="992124"/>
                </a:lnTo>
                <a:cubicBezTo>
                  <a:pt x="819341" y="991426"/>
                  <a:pt x="795084" y="975741"/>
                  <a:pt x="795084" y="967867"/>
                </a:cubicBezTo>
                <a:cubicBezTo>
                  <a:pt x="795084" y="965708"/>
                  <a:pt x="795084" y="964311"/>
                  <a:pt x="797242" y="964311"/>
                </a:cubicBezTo>
                <a:cubicBezTo>
                  <a:pt x="801497" y="964311"/>
                  <a:pt x="820103" y="987108"/>
                  <a:pt x="822897" y="992124"/>
                </a:cubicBezTo>
                <a:close/>
                <a:moveTo>
                  <a:pt x="817944" y="952183"/>
                </a:moveTo>
                <a:cubicBezTo>
                  <a:pt x="820801" y="953579"/>
                  <a:pt x="822897" y="955739"/>
                  <a:pt x="826516" y="957898"/>
                </a:cubicBezTo>
                <a:cubicBezTo>
                  <a:pt x="827913" y="959295"/>
                  <a:pt x="831469" y="959993"/>
                  <a:pt x="834327" y="961454"/>
                </a:cubicBezTo>
                <a:cubicBezTo>
                  <a:pt x="835787" y="962152"/>
                  <a:pt x="836485" y="963613"/>
                  <a:pt x="836485" y="965708"/>
                </a:cubicBezTo>
                <a:cubicBezTo>
                  <a:pt x="836485" y="967169"/>
                  <a:pt x="835089" y="970026"/>
                  <a:pt x="832929" y="970026"/>
                </a:cubicBezTo>
                <a:cubicBezTo>
                  <a:pt x="827913" y="970026"/>
                  <a:pt x="816483" y="960755"/>
                  <a:pt x="815086" y="953579"/>
                </a:cubicBezTo>
                <a:lnTo>
                  <a:pt x="815785" y="952183"/>
                </a:lnTo>
                <a:lnTo>
                  <a:pt x="817944" y="952183"/>
                </a:lnTo>
                <a:close/>
                <a:moveTo>
                  <a:pt x="183388" y="931482"/>
                </a:moveTo>
                <a:cubicBezTo>
                  <a:pt x="203391" y="937895"/>
                  <a:pt x="225489" y="942911"/>
                  <a:pt x="246952" y="942911"/>
                </a:cubicBezTo>
                <a:lnTo>
                  <a:pt x="358267" y="941451"/>
                </a:lnTo>
                <a:lnTo>
                  <a:pt x="507428" y="942911"/>
                </a:lnTo>
                <a:lnTo>
                  <a:pt x="697992" y="936435"/>
                </a:lnTo>
                <a:cubicBezTo>
                  <a:pt x="705167" y="941451"/>
                  <a:pt x="712279" y="947865"/>
                  <a:pt x="720852" y="954278"/>
                </a:cubicBezTo>
                <a:cubicBezTo>
                  <a:pt x="723710" y="957136"/>
                  <a:pt x="728726" y="959295"/>
                  <a:pt x="732282" y="962152"/>
                </a:cubicBezTo>
                <a:cubicBezTo>
                  <a:pt x="734441" y="963613"/>
                  <a:pt x="734441" y="966470"/>
                  <a:pt x="735838" y="968566"/>
                </a:cubicBezTo>
                <a:cubicBezTo>
                  <a:pt x="751522" y="984314"/>
                  <a:pt x="771525" y="992823"/>
                  <a:pt x="788670" y="1001395"/>
                </a:cubicBezTo>
                <a:cubicBezTo>
                  <a:pt x="794385" y="1004253"/>
                  <a:pt x="802259" y="1015683"/>
                  <a:pt x="805053" y="1020699"/>
                </a:cubicBezTo>
                <a:cubicBezTo>
                  <a:pt x="807212" y="1023557"/>
                  <a:pt x="811530" y="1034225"/>
                  <a:pt x="811530" y="1039241"/>
                </a:cubicBezTo>
                <a:cubicBezTo>
                  <a:pt x="811530" y="1040638"/>
                  <a:pt x="810768" y="1044956"/>
                  <a:pt x="807910" y="1044956"/>
                </a:cubicBezTo>
                <a:cubicBezTo>
                  <a:pt x="804354" y="1044956"/>
                  <a:pt x="795084" y="1036384"/>
                  <a:pt x="791528" y="1032828"/>
                </a:cubicBezTo>
                <a:cubicBezTo>
                  <a:pt x="788670" y="1029970"/>
                  <a:pt x="784416" y="1027113"/>
                  <a:pt x="782257" y="1025652"/>
                </a:cubicBezTo>
                <a:cubicBezTo>
                  <a:pt x="768667" y="1017143"/>
                  <a:pt x="754380" y="1009967"/>
                  <a:pt x="741553" y="1001395"/>
                </a:cubicBezTo>
                <a:cubicBezTo>
                  <a:pt x="728028" y="993585"/>
                  <a:pt x="710883" y="977836"/>
                  <a:pt x="697992" y="973582"/>
                </a:cubicBezTo>
                <a:cubicBezTo>
                  <a:pt x="690182" y="970725"/>
                  <a:pt x="682308" y="967169"/>
                  <a:pt x="675894" y="965708"/>
                </a:cubicBezTo>
                <a:cubicBezTo>
                  <a:pt x="663766" y="962152"/>
                  <a:pt x="639509" y="959295"/>
                  <a:pt x="637350" y="959295"/>
                </a:cubicBezTo>
                <a:lnTo>
                  <a:pt x="598107" y="959295"/>
                </a:lnTo>
                <a:lnTo>
                  <a:pt x="513905" y="965708"/>
                </a:lnTo>
                <a:lnTo>
                  <a:pt x="503174" y="965708"/>
                </a:lnTo>
                <a:lnTo>
                  <a:pt x="418973" y="974280"/>
                </a:lnTo>
                <a:lnTo>
                  <a:pt x="371856" y="975741"/>
                </a:lnTo>
                <a:lnTo>
                  <a:pt x="264033" y="984314"/>
                </a:lnTo>
                <a:lnTo>
                  <a:pt x="226949" y="985711"/>
                </a:lnTo>
                <a:lnTo>
                  <a:pt x="129159" y="986409"/>
                </a:lnTo>
                <a:cubicBezTo>
                  <a:pt x="122047" y="985711"/>
                  <a:pt x="122746" y="985012"/>
                  <a:pt x="122746" y="980694"/>
                </a:cubicBezTo>
                <a:cubicBezTo>
                  <a:pt x="122746" y="968566"/>
                  <a:pt x="130620" y="966470"/>
                  <a:pt x="134874" y="955040"/>
                </a:cubicBezTo>
                <a:cubicBezTo>
                  <a:pt x="134874" y="952881"/>
                  <a:pt x="134176" y="950722"/>
                  <a:pt x="134176" y="948627"/>
                </a:cubicBezTo>
                <a:cubicBezTo>
                  <a:pt x="134176" y="946467"/>
                  <a:pt x="134874" y="944309"/>
                  <a:pt x="137033" y="943610"/>
                </a:cubicBezTo>
                <a:cubicBezTo>
                  <a:pt x="139128" y="941451"/>
                  <a:pt x="143447" y="940054"/>
                  <a:pt x="147003" y="936435"/>
                </a:cubicBezTo>
                <a:cubicBezTo>
                  <a:pt x="152019" y="932180"/>
                  <a:pt x="159131" y="922211"/>
                  <a:pt x="161290" y="922211"/>
                </a:cubicBezTo>
                <a:cubicBezTo>
                  <a:pt x="162687" y="922211"/>
                  <a:pt x="176276" y="929323"/>
                  <a:pt x="183388" y="931482"/>
                </a:cubicBezTo>
                <a:close/>
                <a:moveTo>
                  <a:pt x="849313" y="939292"/>
                </a:moveTo>
                <a:cubicBezTo>
                  <a:pt x="849313" y="943610"/>
                  <a:pt x="846455" y="944309"/>
                  <a:pt x="845058" y="944309"/>
                </a:cubicBezTo>
                <a:cubicBezTo>
                  <a:pt x="836485" y="944309"/>
                  <a:pt x="832929" y="925767"/>
                  <a:pt x="832929" y="924306"/>
                </a:cubicBezTo>
                <a:cubicBezTo>
                  <a:pt x="832929" y="924306"/>
                  <a:pt x="832929" y="920052"/>
                  <a:pt x="835787" y="920052"/>
                </a:cubicBezTo>
                <a:cubicBezTo>
                  <a:pt x="842899" y="920052"/>
                  <a:pt x="849313" y="937895"/>
                  <a:pt x="849313" y="939292"/>
                </a:cubicBezTo>
                <a:close/>
                <a:moveTo>
                  <a:pt x="1783651" y="907923"/>
                </a:moveTo>
                <a:cubicBezTo>
                  <a:pt x="1783651" y="914336"/>
                  <a:pt x="1737233" y="1004951"/>
                  <a:pt x="1724406" y="1037844"/>
                </a:cubicBezTo>
                <a:cubicBezTo>
                  <a:pt x="1718691" y="1053529"/>
                  <a:pt x="1712277" y="1069912"/>
                  <a:pt x="1705864" y="1085660"/>
                </a:cubicBezTo>
                <a:cubicBezTo>
                  <a:pt x="1701546" y="1097026"/>
                  <a:pt x="1694434" y="1108456"/>
                  <a:pt x="1688719" y="1121347"/>
                </a:cubicBezTo>
                <a:cubicBezTo>
                  <a:pt x="1686560" y="1125601"/>
                  <a:pt x="1678686" y="1152716"/>
                  <a:pt x="1671574" y="1152716"/>
                </a:cubicBezTo>
                <a:cubicBezTo>
                  <a:pt x="1670113" y="1152716"/>
                  <a:pt x="1669415" y="1152017"/>
                  <a:pt x="1668018" y="1151319"/>
                </a:cubicBezTo>
                <a:lnTo>
                  <a:pt x="1668018" y="1149160"/>
                </a:lnTo>
                <a:cubicBezTo>
                  <a:pt x="1677289" y="1127760"/>
                  <a:pt x="1688719" y="1105598"/>
                  <a:pt x="1697990" y="1083501"/>
                </a:cubicBezTo>
                <a:cubicBezTo>
                  <a:pt x="1720088" y="1029272"/>
                  <a:pt x="1746504" y="970026"/>
                  <a:pt x="1775079" y="915734"/>
                </a:cubicBezTo>
                <a:cubicBezTo>
                  <a:pt x="1776476" y="912178"/>
                  <a:pt x="1778635" y="907225"/>
                  <a:pt x="1782889" y="906463"/>
                </a:cubicBezTo>
                <a:cubicBezTo>
                  <a:pt x="1783651" y="907225"/>
                  <a:pt x="1783651" y="906463"/>
                  <a:pt x="1783651" y="907923"/>
                </a:cubicBezTo>
                <a:close/>
                <a:moveTo>
                  <a:pt x="862203" y="910082"/>
                </a:moveTo>
                <a:cubicBezTo>
                  <a:pt x="862203" y="911479"/>
                  <a:pt x="861441" y="910780"/>
                  <a:pt x="861441" y="912178"/>
                </a:cubicBezTo>
                <a:cubicBezTo>
                  <a:pt x="860044" y="912178"/>
                  <a:pt x="858584" y="912940"/>
                  <a:pt x="857186" y="912940"/>
                </a:cubicBezTo>
                <a:cubicBezTo>
                  <a:pt x="854329" y="912940"/>
                  <a:pt x="850773" y="910780"/>
                  <a:pt x="850773" y="907923"/>
                </a:cubicBezTo>
                <a:cubicBezTo>
                  <a:pt x="850773" y="905764"/>
                  <a:pt x="851472" y="902208"/>
                  <a:pt x="854329" y="902208"/>
                </a:cubicBezTo>
                <a:cubicBezTo>
                  <a:pt x="857186" y="902208"/>
                  <a:pt x="862203" y="907225"/>
                  <a:pt x="862203" y="910082"/>
                </a:cubicBezTo>
                <a:close/>
                <a:moveTo>
                  <a:pt x="875030" y="888619"/>
                </a:moveTo>
                <a:cubicBezTo>
                  <a:pt x="875030" y="891477"/>
                  <a:pt x="872871" y="893636"/>
                  <a:pt x="870014" y="893636"/>
                </a:cubicBezTo>
                <a:cubicBezTo>
                  <a:pt x="867918" y="893636"/>
                  <a:pt x="867918" y="892937"/>
                  <a:pt x="866458" y="891477"/>
                </a:cubicBezTo>
                <a:cubicBezTo>
                  <a:pt x="865759" y="887222"/>
                  <a:pt x="862902" y="878650"/>
                  <a:pt x="862902" y="877253"/>
                </a:cubicBezTo>
                <a:cubicBezTo>
                  <a:pt x="862902" y="875094"/>
                  <a:pt x="864298" y="874395"/>
                  <a:pt x="865759" y="874395"/>
                </a:cubicBezTo>
                <a:cubicBezTo>
                  <a:pt x="872172" y="874395"/>
                  <a:pt x="875030" y="886523"/>
                  <a:pt x="875030" y="888619"/>
                </a:cubicBezTo>
                <a:close/>
                <a:moveTo>
                  <a:pt x="893572" y="857948"/>
                </a:moveTo>
                <a:lnTo>
                  <a:pt x="893572" y="863664"/>
                </a:lnTo>
                <a:cubicBezTo>
                  <a:pt x="892873" y="864362"/>
                  <a:pt x="892873" y="864362"/>
                  <a:pt x="891477" y="864362"/>
                </a:cubicBezTo>
                <a:cubicBezTo>
                  <a:pt x="886460" y="864362"/>
                  <a:pt x="881444" y="852932"/>
                  <a:pt x="881444" y="850836"/>
                </a:cubicBezTo>
                <a:lnTo>
                  <a:pt x="882142" y="849376"/>
                </a:lnTo>
                <a:lnTo>
                  <a:pt x="885000" y="849376"/>
                </a:lnTo>
                <a:cubicBezTo>
                  <a:pt x="889317" y="849376"/>
                  <a:pt x="893572" y="855790"/>
                  <a:pt x="893572" y="857948"/>
                </a:cubicBezTo>
                <a:close/>
                <a:moveTo>
                  <a:pt x="1716532" y="845122"/>
                </a:moveTo>
                <a:cubicBezTo>
                  <a:pt x="1714373" y="850075"/>
                  <a:pt x="1711515" y="854392"/>
                  <a:pt x="1710119" y="859409"/>
                </a:cubicBezTo>
                <a:cubicBezTo>
                  <a:pt x="1708658" y="862203"/>
                  <a:pt x="1708658" y="866521"/>
                  <a:pt x="1707261" y="870077"/>
                </a:cubicBezTo>
                <a:cubicBezTo>
                  <a:pt x="1703705" y="877253"/>
                  <a:pt x="1696529" y="889381"/>
                  <a:pt x="1686560" y="895795"/>
                </a:cubicBezTo>
                <a:lnTo>
                  <a:pt x="1686560" y="890778"/>
                </a:lnTo>
                <a:cubicBezTo>
                  <a:pt x="1695831" y="875792"/>
                  <a:pt x="1695831" y="857250"/>
                  <a:pt x="1716532" y="842963"/>
                </a:cubicBezTo>
                <a:lnTo>
                  <a:pt x="1716532" y="845122"/>
                </a:lnTo>
                <a:close/>
                <a:moveTo>
                  <a:pt x="909320" y="832993"/>
                </a:moveTo>
                <a:cubicBezTo>
                  <a:pt x="909320" y="835851"/>
                  <a:pt x="906463" y="837946"/>
                  <a:pt x="904303" y="837946"/>
                </a:cubicBezTo>
                <a:cubicBezTo>
                  <a:pt x="898589" y="837946"/>
                  <a:pt x="897890" y="826516"/>
                  <a:pt x="897890" y="825119"/>
                </a:cubicBezTo>
                <a:cubicBezTo>
                  <a:pt x="897890" y="822960"/>
                  <a:pt x="897890" y="820865"/>
                  <a:pt x="899985" y="820865"/>
                </a:cubicBezTo>
                <a:cubicBezTo>
                  <a:pt x="904303" y="820865"/>
                  <a:pt x="909320" y="831533"/>
                  <a:pt x="909320" y="832993"/>
                </a:cubicBezTo>
                <a:close/>
                <a:moveTo>
                  <a:pt x="925703" y="810133"/>
                </a:moveTo>
                <a:cubicBezTo>
                  <a:pt x="925703" y="812292"/>
                  <a:pt x="924306" y="813689"/>
                  <a:pt x="922147" y="813689"/>
                </a:cubicBezTo>
                <a:cubicBezTo>
                  <a:pt x="914273" y="813689"/>
                  <a:pt x="913575" y="801561"/>
                  <a:pt x="913575" y="798703"/>
                </a:cubicBezTo>
                <a:cubicBezTo>
                  <a:pt x="913575" y="796544"/>
                  <a:pt x="914273" y="793686"/>
                  <a:pt x="914972" y="791591"/>
                </a:cubicBezTo>
                <a:cubicBezTo>
                  <a:pt x="919290" y="792290"/>
                  <a:pt x="925703" y="805815"/>
                  <a:pt x="925703" y="810133"/>
                </a:cubicBezTo>
                <a:close/>
                <a:moveTo>
                  <a:pt x="941388" y="783717"/>
                </a:moveTo>
                <a:cubicBezTo>
                  <a:pt x="941388" y="787972"/>
                  <a:pt x="937133" y="787972"/>
                  <a:pt x="935672" y="787972"/>
                </a:cubicBezTo>
                <a:cubicBezTo>
                  <a:pt x="928560" y="787972"/>
                  <a:pt x="929259" y="780161"/>
                  <a:pt x="929259" y="777304"/>
                </a:cubicBezTo>
                <a:cubicBezTo>
                  <a:pt x="929259" y="775843"/>
                  <a:pt x="929958" y="766572"/>
                  <a:pt x="932116" y="766572"/>
                </a:cubicBezTo>
                <a:cubicBezTo>
                  <a:pt x="937133" y="766572"/>
                  <a:pt x="941388" y="783717"/>
                  <a:pt x="941388" y="783717"/>
                </a:cubicBezTo>
                <a:close/>
                <a:moveTo>
                  <a:pt x="957834" y="752285"/>
                </a:moveTo>
                <a:cubicBezTo>
                  <a:pt x="957834" y="753745"/>
                  <a:pt x="957834" y="754444"/>
                  <a:pt x="957135" y="755904"/>
                </a:cubicBezTo>
                <a:lnTo>
                  <a:pt x="954278" y="755904"/>
                </a:lnTo>
                <a:cubicBezTo>
                  <a:pt x="952119" y="753745"/>
                  <a:pt x="945705" y="745173"/>
                  <a:pt x="945705" y="742315"/>
                </a:cubicBezTo>
                <a:cubicBezTo>
                  <a:pt x="945705" y="740918"/>
                  <a:pt x="947103" y="740156"/>
                  <a:pt x="948563" y="740156"/>
                </a:cubicBezTo>
                <a:cubicBezTo>
                  <a:pt x="954977" y="740156"/>
                  <a:pt x="957834" y="749491"/>
                  <a:pt x="957834" y="752285"/>
                </a:cubicBezTo>
                <a:close/>
                <a:moveTo>
                  <a:pt x="989965" y="688086"/>
                </a:moveTo>
                <a:cubicBezTo>
                  <a:pt x="989965" y="691642"/>
                  <a:pt x="985647" y="691642"/>
                  <a:pt x="984948" y="691642"/>
                </a:cubicBezTo>
                <a:cubicBezTo>
                  <a:pt x="978535" y="691642"/>
                  <a:pt x="977836" y="686626"/>
                  <a:pt x="977836" y="683070"/>
                </a:cubicBezTo>
                <a:cubicBezTo>
                  <a:pt x="977836" y="680911"/>
                  <a:pt x="977075" y="680212"/>
                  <a:pt x="980694" y="680212"/>
                </a:cubicBezTo>
                <a:cubicBezTo>
                  <a:pt x="983552" y="680212"/>
                  <a:pt x="989965" y="683768"/>
                  <a:pt x="989965" y="688086"/>
                </a:cubicBezTo>
                <a:close/>
                <a:moveTo>
                  <a:pt x="1001395" y="649542"/>
                </a:moveTo>
                <a:cubicBezTo>
                  <a:pt x="1003491" y="653796"/>
                  <a:pt x="1005650" y="660972"/>
                  <a:pt x="1005650" y="662369"/>
                </a:cubicBezTo>
                <a:cubicBezTo>
                  <a:pt x="1005650" y="664528"/>
                  <a:pt x="1003491" y="665925"/>
                  <a:pt x="1002094" y="665925"/>
                </a:cubicBezTo>
                <a:cubicBezTo>
                  <a:pt x="996378" y="665925"/>
                  <a:pt x="996378" y="657416"/>
                  <a:pt x="996378" y="655257"/>
                </a:cubicBezTo>
                <a:cubicBezTo>
                  <a:pt x="996378" y="653796"/>
                  <a:pt x="997776" y="647383"/>
                  <a:pt x="999236" y="647383"/>
                </a:cubicBezTo>
                <a:cubicBezTo>
                  <a:pt x="999935" y="648081"/>
                  <a:pt x="1001395" y="648843"/>
                  <a:pt x="1001395" y="649542"/>
                </a:cubicBezTo>
                <a:close/>
                <a:moveTo>
                  <a:pt x="1027747" y="633095"/>
                </a:moveTo>
                <a:cubicBezTo>
                  <a:pt x="1027747" y="634555"/>
                  <a:pt x="1026351" y="635953"/>
                  <a:pt x="1025652" y="635953"/>
                </a:cubicBezTo>
                <a:cubicBezTo>
                  <a:pt x="1019239" y="635953"/>
                  <a:pt x="1017079" y="623126"/>
                  <a:pt x="1017079" y="621729"/>
                </a:cubicBezTo>
                <a:cubicBezTo>
                  <a:pt x="1017079" y="619570"/>
                  <a:pt x="1017079" y="617411"/>
                  <a:pt x="1019239" y="617411"/>
                </a:cubicBezTo>
                <a:cubicBezTo>
                  <a:pt x="1024191" y="617411"/>
                  <a:pt x="1027747" y="632397"/>
                  <a:pt x="1027747" y="633095"/>
                </a:cubicBezTo>
                <a:close/>
                <a:moveTo>
                  <a:pt x="1049909" y="601726"/>
                </a:moveTo>
                <a:lnTo>
                  <a:pt x="1049909" y="605980"/>
                </a:lnTo>
                <a:lnTo>
                  <a:pt x="1047052" y="605980"/>
                </a:lnTo>
                <a:cubicBezTo>
                  <a:pt x="1044194" y="604584"/>
                  <a:pt x="1034923" y="597408"/>
                  <a:pt x="1034923" y="593154"/>
                </a:cubicBezTo>
                <a:cubicBezTo>
                  <a:pt x="1034923" y="590995"/>
                  <a:pt x="1037082" y="590296"/>
                  <a:pt x="1039178" y="590296"/>
                </a:cubicBezTo>
                <a:cubicBezTo>
                  <a:pt x="1042035" y="590296"/>
                  <a:pt x="1049909" y="597408"/>
                  <a:pt x="1049909" y="601726"/>
                </a:cubicBezTo>
                <a:close/>
                <a:moveTo>
                  <a:pt x="1072769" y="560324"/>
                </a:moveTo>
                <a:cubicBezTo>
                  <a:pt x="1072769" y="561721"/>
                  <a:pt x="1071309" y="566039"/>
                  <a:pt x="1069150" y="566039"/>
                </a:cubicBezTo>
                <a:cubicBezTo>
                  <a:pt x="1062736" y="566039"/>
                  <a:pt x="1061339" y="557467"/>
                  <a:pt x="1061339" y="556006"/>
                </a:cubicBezTo>
                <a:cubicBezTo>
                  <a:pt x="1061339" y="554609"/>
                  <a:pt x="1062038" y="549592"/>
                  <a:pt x="1064895" y="549592"/>
                </a:cubicBezTo>
                <a:cubicBezTo>
                  <a:pt x="1069912" y="549592"/>
                  <a:pt x="1072769" y="558864"/>
                  <a:pt x="1072769" y="560324"/>
                </a:cubicBezTo>
                <a:close/>
                <a:moveTo>
                  <a:pt x="1092010" y="528193"/>
                </a:moveTo>
                <a:cubicBezTo>
                  <a:pt x="1092010" y="529654"/>
                  <a:pt x="1089152" y="532511"/>
                  <a:pt x="1087755" y="532511"/>
                </a:cubicBezTo>
                <a:cubicBezTo>
                  <a:pt x="1081278" y="532511"/>
                  <a:pt x="1079881" y="525336"/>
                  <a:pt x="1079881" y="523177"/>
                </a:cubicBezTo>
                <a:cubicBezTo>
                  <a:pt x="1079881" y="521081"/>
                  <a:pt x="1080579" y="520319"/>
                  <a:pt x="1082739" y="520319"/>
                </a:cubicBezTo>
                <a:cubicBezTo>
                  <a:pt x="1085596" y="520319"/>
                  <a:pt x="1092010" y="523939"/>
                  <a:pt x="1092010" y="528193"/>
                </a:cubicBezTo>
                <a:close/>
                <a:moveTo>
                  <a:pt x="1102741" y="485394"/>
                </a:moveTo>
                <a:cubicBezTo>
                  <a:pt x="1104138" y="486093"/>
                  <a:pt x="1112710" y="488950"/>
                  <a:pt x="1112710" y="493205"/>
                </a:cubicBezTo>
                <a:cubicBezTo>
                  <a:pt x="1112710" y="496062"/>
                  <a:pt x="1108456" y="496824"/>
                  <a:pt x="1106996" y="496824"/>
                </a:cubicBezTo>
                <a:cubicBezTo>
                  <a:pt x="1100582" y="496824"/>
                  <a:pt x="1099122" y="491808"/>
                  <a:pt x="1099122" y="488252"/>
                </a:cubicBezTo>
                <a:cubicBezTo>
                  <a:pt x="1099122" y="486791"/>
                  <a:pt x="1099884" y="486093"/>
                  <a:pt x="1099884" y="485394"/>
                </a:cubicBezTo>
                <a:lnTo>
                  <a:pt x="1102741" y="485394"/>
                </a:lnTo>
                <a:close/>
                <a:moveTo>
                  <a:pt x="1126998" y="455422"/>
                </a:moveTo>
                <a:cubicBezTo>
                  <a:pt x="1126998" y="458280"/>
                  <a:pt x="1125538" y="461836"/>
                  <a:pt x="1122680" y="461836"/>
                </a:cubicBezTo>
                <a:cubicBezTo>
                  <a:pt x="1116965" y="461836"/>
                  <a:pt x="1118426" y="456121"/>
                  <a:pt x="1118426" y="455422"/>
                </a:cubicBezTo>
                <a:cubicBezTo>
                  <a:pt x="1118426" y="453263"/>
                  <a:pt x="1118426" y="449707"/>
                  <a:pt x="1122680" y="449707"/>
                </a:cubicBezTo>
                <a:cubicBezTo>
                  <a:pt x="1126300" y="449707"/>
                  <a:pt x="1126998" y="453263"/>
                  <a:pt x="1126998" y="455422"/>
                </a:cubicBezTo>
                <a:close/>
                <a:moveTo>
                  <a:pt x="1150557" y="421831"/>
                </a:moveTo>
                <a:cubicBezTo>
                  <a:pt x="1150557" y="424688"/>
                  <a:pt x="1146239" y="426149"/>
                  <a:pt x="1144841" y="426149"/>
                </a:cubicBezTo>
                <a:cubicBezTo>
                  <a:pt x="1138428" y="426149"/>
                  <a:pt x="1137666" y="421132"/>
                  <a:pt x="1137666" y="418275"/>
                </a:cubicBezTo>
                <a:cubicBezTo>
                  <a:pt x="1137666" y="415417"/>
                  <a:pt x="1138428" y="414719"/>
                  <a:pt x="1140523" y="414719"/>
                </a:cubicBezTo>
                <a:cubicBezTo>
                  <a:pt x="1144143" y="414719"/>
                  <a:pt x="1150557" y="418275"/>
                  <a:pt x="1150557" y="421831"/>
                </a:cubicBezTo>
                <a:close/>
                <a:moveTo>
                  <a:pt x="1175512" y="378333"/>
                </a:moveTo>
                <a:cubicBezTo>
                  <a:pt x="1175512" y="380429"/>
                  <a:pt x="1174814" y="386906"/>
                  <a:pt x="1174814" y="391160"/>
                </a:cubicBezTo>
                <a:cubicBezTo>
                  <a:pt x="1166940" y="392557"/>
                  <a:pt x="1165542" y="380429"/>
                  <a:pt x="1165542" y="376174"/>
                </a:cubicBezTo>
                <a:cubicBezTo>
                  <a:pt x="1165542" y="374015"/>
                  <a:pt x="1166241" y="363347"/>
                  <a:pt x="1170496" y="363347"/>
                </a:cubicBezTo>
                <a:cubicBezTo>
                  <a:pt x="1174814" y="363347"/>
                  <a:pt x="1175512" y="378333"/>
                  <a:pt x="1175512" y="378333"/>
                </a:cubicBezTo>
                <a:close/>
                <a:moveTo>
                  <a:pt x="1202627" y="346202"/>
                </a:moveTo>
                <a:cubicBezTo>
                  <a:pt x="1202627" y="352616"/>
                  <a:pt x="1203325" y="352616"/>
                  <a:pt x="1198372" y="359728"/>
                </a:cubicBezTo>
                <a:cubicBezTo>
                  <a:pt x="1194054" y="356172"/>
                  <a:pt x="1194054" y="351219"/>
                  <a:pt x="1194054" y="347599"/>
                </a:cubicBezTo>
                <a:cubicBezTo>
                  <a:pt x="1192657" y="334772"/>
                  <a:pt x="1193356" y="333375"/>
                  <a:pt x="1193356" y="331216"/>
                </a:cubicBezTo>
                <a:cubicBezTo>
                  <a:pt x="1193356" y="330518"/>
                  <a:pt x="1194054" y="327660"/>
                  <a:pt x="1196213" y="326898"/>
                </a:cubicBezTo>
                <a:cubicBezTo>
                  <a:pt x="1201229" y="331216"/>
                  <a:pt x="1202627" y="340487"/>
                  <a:pt x="1202627" y="346202"/>
                </a:cubicBezTo>
                <a:close/>
                <a:moveTo>
                  <a:pt x="2052002" y="299085"/>
                </a:moveTo>
                <a:cubicBezTo>
                  <a:pt x="2048447" y="309817"/>
                  <a:pt x="2044890" y="319786"/>
                  <a:pt x="2040573" y="329756"/>
                </a:cubicBezTo>
                <a:cubicBezTo>
                  <a:pt x="2037715" y="337630"/>
                  <a:pt x="2034159" y="346202"/>
                  <a:pt x="2031301" y="354013"/>
                </a:cubicBezTo>
                <a:cubicBezTo>
                  <a:pt x="2029142" y="359029"/>
                  <a:pt x="2027047" y="366205"/>
                  <a:pt x="2024189" y="372618"/>
                </a:cubicBezTo>
                <a:cubicBezTo>
                  <a:pt x="2020570" y="381889"/>
                  <a:pt x="2015617" y="391160"/>
                  <a:pt x="2012760" y="401130"/>
                </a:cubicBezTo>
                <a:cubicBezTo>
                  <a:pt x="2011299" y="404749"/>
                  <a:pt x="2009203" y="409702"/>
                  <a:pt x="2007743" y="414020"/>
                </a:cubicBezTo>
                <a:cubicBezTo>
                  <a:pt x="2004886" y="420434"/>
                  <a:pt x="2000631" y="429006"/>
                  <a:pt x="1996313" y="436817"/>
                </a:cubicBezTo>
                <a:cubicBezTo>
                  <a:pt x="1992757" y="443294"/>
                  <a:pt x="1981327" y="460375"/>
                  <a:pt x="1981327" y="455422"/>
                </a:cubicBezTo>
                <a:cubicBezTo>
                  <a:pt x="1981327" y="450406"/>
                  <a:pt x="2002726" y="404749"/>
                  <a:pt x="2007045" y="393319"/>
                </a:cubicBezTo>
                <a:cubicBezTo>
                  <a:pt x="2009203" y="387604"/>
                  <a:pt x="2010600" y="380429"/>
                  <a:pt x="2013458" y="374714"/>
                </a:cubicBezTo>
                <a:cubicBezTo>
                  <a:pt x="2018475" y="364046"/>
                  <a:pt x="2024888" y="354013"/>
                  <a:pt x="2028444" y="344742"/>
                </a:cubicBezTo>
                <a:cubicBezTo>
                  <a:pt x="2034858" y="329756"/>
                  <a:pt x="2038413" y="311214"/>
                  <a:pt x="2049145" y="296926"/>
                </a:cubicBezTo>
                <a:cubicBezTo>
                  <a:pt x="2049145" y="296926"/>
                  <a:pt x="2049844" y="296926"/>
                  <a:pt x="2052002" y="296228"/>
                </a:cubicBezTo>
                <a:lnTo>
                  <a:pt x="2052002" y="299085"/>
                </a:lnTo>
                <a:close/>
                <a:moveTo>
                  <a:pt x="1226185" y="313373"/>
                </a:moveTo>
                <a:cubicBezTo>
                  <a:pt x="1226185" y="314770"/>
                  <a:pt x="1225487" y="318326"/>
                  <a:pt x="1224788" y="321183"/>
                </a:cubicBezTo>
                <a:cubicBezTo>
                  <a:pt x="1218375" y="317627"/>
                  <a:pt x="1216914" y="297688"/>
                  <a:pt x="1216914" y="296228"/>
                </a:cubicBezTo>
                <a:cubicBezTo>
                  <a:pt x="1216914" y="294069"/>
                  <a:pt x="1217613" y="290513"/>
                  <a:pt x="1219772" y="290513"/>
                </a:cubicBezTo>
                <a:cubicBezTo>
                  <a:pt x="1224026" y="290513"/>
                  <a:pt x="1226185" y="312674"/>
                  <a:pt x="1226185" y="313373"/>
                </a:cubicBezTo>
                <a:close/>
                <a:moveTo>
                  <a:pt x="2031301" y="273368"/>
                </a:moveTo>
                <a:lnTo>
                  <a:pt x="2031301" y="276987"/>
                </a:lnTo>
                <a:cubicBezTo>
                  <a:pt x="2018475" y="300482"/>
                  <a:pt x="2006346" y="324041"/>
                  <a:pt x="1992059" y="347599"/>
                </a:cubicBezTo>
                <a:cubicBezTo>
                  <a:pt x="1982788" y="363347"/>
                  <a:pt x="1970659" y="378333"/>
                  <a:pt x="1962087" y="394716"/>
                </a:cubicBezTo>
                <a:cubicBezTo>
                  <a:pt x="1935671" y="441833"/>
                  <a:pt x="1909254" y="489649"/>
                  <a:pt x="1884299" y="538163"/>
                </a:cubicBezTo>
                <a:cubicBezTo>
                  <a:pt x="1879981" y="545338"/>
                  <a:pt x="1877822" y="554609"/>
                  <a:pt x="1872869" y="563182"/>
                </a:cubicBezTo>
                <a:cubicBezTo>
                  <a:pt x="1864995" y="576707"/>
                  <a:pt x="1852168" y="590296"/>
                  <a:pt x="1844992" y="605282"/>
                </a:cubicBezTo>
                <a:cubicBezTo>
                  <a:pt x="1835023" y="624586"/>
                  <a:pt x="1825053" y="645986"/>
                  <a:pt x="1813624" y="665925"/>
                </a:cubicBezTo>
                <a:cubicBezTo>
                  <a:pt x="1802892" y="684530"/>
                  <a:pt x="1788604" y="703072"/>
                  <a:pt x="1774381" y="721614"/>
                </a:cubicBezTo>
                <a:cubicBezTo>
                  <a:pt x="1758633" y="740156"/>
                  <a:pt x="1744345" y="760857"/>
                  <a:pt x="1734375" y="780860"/>
                </a:cubicBezTo>
                <a:cubicBezTo>
                  <a:pt x="1728661" y="791591"/>
                  <a:pt x="1719389" y="801561"/>
                  <a:pt x="1712976" y="812991"/>
                </a:cubicBezTo>
                <a:cubicBezTo>
                  <a:pt x="1707960" y="820103"/>
                  <a:pt x="1704403" y="829373"/>
                  <a:pt x="1699387" y="837248"/>
                </a:cubicBezTo>
                <a:cubicBezTo>
                  <a:pt x="1694434" y="845122"/>
                  <a:pt x="1686560" y="852932"/>
                  <a:pt x="1680845" y="862203"/>
                </a:cubicBezTo>
                <a:cubicBezTo>
                  <a:pt x="1676590" y="867918"/>
                  <a:pt x="1674432" y="877253"/>
                  <a:pt x="1672971" y="885063"/>
                </a:cubicBezTo>
                <a:cubicBezTo>
                  <a:pt x="1670875" y="897192"/>
                  <a:pt x="1667320" y="910082"/>
                  <a:pt x="1662303" y="922909"/>
                </a:cubicBezTo>
                <a:cubicBezTo>
                  <a:pt x="1659446" y="931482"/>
                  <a:pt x="1655127" y="940054"/>
                  <a:pt x="1649476" y="948627"/>
                </a:cubicBezTo>
                <a:cubicBezTo>
                  <a:pt x="1641602" y="959993"/>
                  <a:pt x="1630172" y="971423"/>
                  <a:pt x="1620901" y="983552"/>
                </a:cubicBezTo>
                <a:cubicBezTo>
                  <a:pt x="1606613" y="1001395"/>
                  <a:pt x="1600200" y="1020001"/>
                  <a:pt x="1590929" y="1039241"/>
                </a:cubicBezTo>
                <a:cubicBezTo>
                  <a:pt x="1583055" y="1054227"/>
                  <a:pt x="1576641" y="1070673"/>
                  <a:pt x="1567371" y="1086358"/>
                </a:cubicBezTo>
                <a:cubicBezTo>
                  <a:pt x="1558100" y="1102042"/>
                  <a:pt x="1543812" y="1122045"/>
                  <a:pt x="1535938" y="1138428"/>
                </a:cubicBezTo>
                <a:cubicBezTo>
                  <a:pt x="1533842" y="1142746"/>
                  <a:pt x="1528826" y="1143445"/>
                  <a:pt x="1525969" y="1144143"/>
                </a:cubicBezTo>
                <a:cubicBezTo>
                  <a:pt x="1521714" y="1144905"/>
                  <a:pt x="1513141" y="1149160"/>
                  <a:pt x="1511681" y="1154176"/>
                </a:cubicBezTo>
                <a:cubicBezTo>
                  <a:pt x="1513840" y="1158431"/>
                  <a:pt x="1516698" y="1154875"/>
                  <a:pt x="1521714" y="1157732"/>
                </a:cubicBezTo>
                <a:cubicBezTo>
                  <a:pt x="1525969" y="1159891"/>
                  <a:pt x="1534541" y="1171258"/>
                  <a:pt x="1534541" y="1176274"/>
                </a:cubicBezTo>
                <a:cubicBezTo>
                  <a:pt x="1534541" y="1179830"/>
                  <a:pt x="1530223" y="1180592"/>
                  <a:pt x="1528826" y="1180592"/>
                </a:cubicBezTo>
                <a:cubicBezTo>
                  <a:pt x="1527365" y="1180592"/>
                  <a:pt x="1508125" y="1177735"/>
                  <a:pt x="1498854" y="1175576"/>
                </a:cubicBezTo>
                <a:cubicBezTo>
                  <a:pt x="1484566" y="1173417"/>
                  <a:pt x="1466723" y="1170559"/>
                  <a:pt x="1453197" y="1164844"/>
                </a:cubicBezTo>
                <a:cubicBezTo>
                  <a:pt x="1450340" y="1164146"/>
                  <a:pt x="1448181" y="1161288"/>
                  <a:pt x="1446022" y="1159891"/>
                </a:cubicBezTo>
                <a:cubicBezTo>
                  <a:pt x="1443165" y="1157732"/>
                  <a:pt x="1439609" y="1155573"/>
                  <a:pt x="1436053" y="1154875"/>
                </a:cubicBezTo>
                <a:cubicBezTo>
                  <a:pt x="1420304" y="1149858"/>
                  <a:pt x="1401064" y="1148461"/>
                  <a:pt x="1386078" y="1147001"/>
                </a:cubicBezTo>
                <a:cubicBezTo>
                  <a:pt x="1368933" y="1145604"/>
                  <a:pt x="1348232" y="1144143"/>
                  <a:pt x="1331849" y="1139889"/>
                </a:cubicBezTo>
                <a:cubicBezTo>
                  <a:pt x="1311148" y="1135571"/>
                  <a:pt x="1291146" y="1126300"/>
                  <a:pt x="1271143" y="1119886"/>
                </a:cubicBezTo>
                <a:cubicBezTo>
                  <a:pt x="1243330" y="1110615"/>
                  <a:pt x="1215517" y="1102741"/>
                  <a:pt x="1187641" y="1094169"/>
                </a:cubicBezTo>
                <a:cubicBezTo>
                  <a:pt x="1183386" y="1092772"/>
                  <a:pt x="1179068" y="1091375"/>
                  <a:pt x="1174814" y="1091375"/>
                </a:cubicBezTo>
                <a:cubicBezTo>
                  <a:pt x="1141984" y="1089914"/>
                  <a:pt x="1106996" y="1084199"/>
                  <a:pt x="1074865" y="1072769"/>
                </a:cubicBezTo>
                <a:cubicBezTo>
                  <a:pt x="1063435" y="1069213"/>
                  <a:pt x="1052766" y="1060641"/>
                  <a:pt x="1041336" y="1056386"/>
                </a:cubicBezTo>
                <a:cubicBezTo>
                  <a:pt x="1009205" y="1043496"/>
                  <a:pt x="976376" y="1030669"/>
                  <a:pt x="945007" y="1022795"/>
                </a:cubicBezTo>
                <a:cubicBezTo>
                  <a:pt x="937133" y="1021398"/>
                  <a:pt x="925004" y="1015683"/>
                  <a:pt x="922846" y="1015683"/>
                </a:cubicBezTo>
                <a:cubicBezTo>
                  <a:pt x="921448" y="1015683"/>
                  <a:pt x="912876" y="1020001"/>
                  <a:pt x="907860" y="1022096"/>
                </a:cubicBezTo>
                <a:cubicBezTo>
                  <a:pt x="903605" y="1023557"/>
                  <a:pt x="897890" y="1023557"/>
                  <a:pt x="893572" y="1026414"/>
                </a:cubicBezTo>
                <a:cubicBezTo>
                  <a:pt x="882142" y="1032129"/>
                  <a:pt x="867156" y="1051370"/>
                  <a:pt x="856488" y="1059942"/>
                </a:cubicBezTo>
                <a:cubicBezTo>
                  <a:pt x="858584" y="1047115"/>
                  <a:pt x="865060" y="1032129"/>
                  <a:pt x="875030" y="1020001"/>
                </a:cubicBezTo>
                <a:cubicBezTo>
                  <a:pt x="880047" y="1014286"/>
                  <a:pt x="890715" y="1012825"/>
                  <a:pt x="897128" y="1010666"/>
                </a:cubicBezTo>
                <a:cubicBezTo>
                  <a:pt x="911416" y="1007110"/>
                  <a:pt x="927164" y="1004951"/>
                  <a:pt x="941388" y="1004951"/>
                </a:cubicBezTo>
                <a:cubicBezTo>
                  <a:pt x="943547" y="1004951"/>
                  <a:pt x="952817" y="1003554"/>
                  <a:pt x="957834" y="1005713"/>
                </a:cubicBezTo>
                <a:cubicBezTo>
                  <a:pt x="966407" y="1008571"/>
                  <a:pt x="974217" y="1014984"/>
                  <a:pt x="983552" y="1018540"/>
                </a:cubicBezTo>
                <a:cubicBezTo>
                  <a:pt x="997776" y="1024954"/>
                  <a:pt x="1013523" y="1027113"/>
                  <a:pt x="1028510" y="1031367"/>
                </a:cubicBezTo>
                <a:cubicBezTo>
                  <a:pt x="1034923" y="1032828"/>
                  <a:pt x="1041336" y="1034986"/>
                  <a:pt x="1047750" y="1037844"/>
                </a:cubicBezTo>
                <a:cubicBezTo>
                  <a:pt x="1085596" y="1056386"/>
                  <a:pt x="1122680" y="1064197"/>
                  <a:pt x="1161225" y="1077786"/>
                </a:cubicBezTo>
                <a:cubicBezTo>
                  <a:pt x="1166241" y="1079945"/>
                  <a:pt x="1173353" y="1078484"/>
                  <a:pt x="1179068" y="1080643"/>
                </a:cubicBezTo>
                <a:cubicBezTo>
                  <a:pt x="1189101" y="1083501"/>
                  <a:pt x="1199071" y="1087755"/>
                  <a:pt x="1209040" y="1089216"/>
                </a:cubicBezTo>
                <a:cubicBezTo>
                  <a:pt x="1214057" y="1089914"/>
                  <a:pt x="1219073" y="1091375"/>
                  <a:pt x="1224026" y="1091375"/>
                </a:cubicBezTo>
                <a:cubicBezTo>
                  <a:pt x="1258316" y="1092772"/>
                  <a:pt x="1294702" y="1105598"/>
                  <a:pt x="1330389" y="1116330"/>
                </a:cubicBezTo>
                <a:cubicBezTo>
                  <a:pt x="1334707" y="1117727"/>
                  <a:pt x="1340422" y="1117727"/>
                  <a:pt x="1345375" y="1119188"/>
                </a:cubicBezTo>
                <a:cubicBezTo>
                  <a:pt x="1353947" y="1121347"/>
                  <a:pt x="1362520" y="1126300"/>
                  <a:pt x="1372489" y="1129157"/>
                </a:cubicBezTo>
                <a:cubicBezTo>
                  <a:pt x="1388935" y="1134173"/>
                  <a:pt x="1406779" y="1137031"/>
                  <a:pt x="1423924" y="1142048"/>
                </a:cubicBezTo>
                <a:cubicBezTo>
                  <a:pt x="1432497" y="1144143"/>
                  <a:pt x="1477454" y="1164146"/>
                  <a:pt x="1493139" y="1164146"/>
                </a:cubicBezTo>
                <a:cubicBezTo>
                  <a:pt x="1496695" y="1164146"/>
                  <a:pt x="1504569" y="1161288"/>
                  <a:pt x="1504569" y="1156272"/>
                </a:cubicBezTo>
                <a:cubicBezTo>
                  <a:pt x="1504569" y="1148461"/>
                  <a:pt x="1478851" y="1147001"/>
                  <a:pt x="1476692" y="1147001"/>
                </a:cubicBezTo>
                <a:cubicBezTo>
                  <a:pt x="1458151" y="1144905"/>
                  <a:pt x="1436751" y="1135571"/>
                  <a:pt x="1418209" y="1129157"/>
                </a:cubicBezTo>
                <a:cubicBezTo>
                  <a:pt x="1399603" y="1122744"/>
                  <a:pt x="1379665" y="1124204"/>
                  <a:pt x="1361122" y="1111314"/>
                </a:cubicBezTo>
                <a:cubicBezTo>
                  <a:pt x="1378966" y="1113473"/>
                  <a:pt x="1396810" y="1110615"/>
                  <a:pt x="1414653" y="1119188"/>
                </a:cubicBezTo>
                <a:cubicBezTo>
                  <a:pt x="1415352" y="1119188"/>
                  <a:pt x="1416748" y="1121347"/>
                  <a:pt x="1418209" y="1122045"/>
                </a:cubicBezTo>
                <a:cubicBezTo>
                  <a:pt x="1420304" y="1124204"/>
                  <a:pt x="1426020" y="1125601"/>
                  <a:pt x="1427480" y="1125601"/>
                </a:cubicBezTo>
                <a:cubicBezTo>
                  <a:pt x="1436751" y="1125601"/>
                  <a:pt x="1441767" y="1119188"/>
                  <a:pt x="1453197" y="1114171"/>
                </a:cubicBezTo>
                <a:cubicBezTo>
                  <a:pt x="1470279" y="1106361"/>
                  <a:pt x="1495997" y="1111314"/>
                  <a:pt x="1507426" y="1094169"/>
                </a:cubicBezTo>
                <a:cubicBezTo>
                  <a:pt x="1522413" y="1072071"/>
                  <a:pt x="1533842" y="1047814"/>
                  <a:pt x="1547368" y="1027113"/>
                </a:cubicBezTo>
                <a:cubicBezTo>
                  <a:pt x="1563814" y="1000697"/>
                  <a:pt x="1583055" y="974979"/>
                  <a:pt x="1600200" y="948627"/>
                </a:cubicBezTo>
                <a:cubicBezTo>
                  <a:pt x="1610170" y="932879"/>
                  <a:pt x="1621600" y="913638"/>
                  <a:pt x="1630871" y="897890"/>
                </a:cubicBezTo>
                <a:cubicBezTo>
                  <a:pt x="1639443" y="882904"/>
                  <a:pt x="1651572" y="868680"/>
                  <a:pt x="1660144" y="853694"/>
                </a:cubicBezTo>
                <a:cubicBezTo>
                  <a:pt x="1680147" y="818705"/>
                  <a:pt x="1707261" y="781558"/>
                  <a:pt x="1732978" y="745173"/>
                </a:cubicBezTo>
                <a:cubicBezTo>
                  <a:pt x="1737932" y="738061"/>
                  <a:pt x="1738694" y="729488"/>
                  <a:pt x="1743647" y="723075"/>
                </a:cubicBezTo>
                <a:cubicBezTo>
                  <a:pt x="1762188" y="694500"/>
                  <a:pt x="1782191" y="663829"/>
                  <a:pt x="1797177" y="636715"/>
                </a:cubicBezTo>
                <a:cubicBezTo>
                  <a:pt x="1800733" y="629539"/>
                  <a:pt x="1805750" y="623824"/>
                  <a:pt x="1810067" y="617411"/>
                </a:cubicBezTo>
                <a:cubicBezTo>
                  <a:pt x="1813624" y="611696"/>
                  <a:pt x="1816481" y="605282"/>
                  <a:pt x="1818576" y="600266"/>
                </a:cubicBezTo>
                <a:cubicBezTo>
                  <a:pt x="1820736" y="593852"/>
                  <a:pt x="1827911" y="588137"/>
                  <a:pt x="1831467" y="582422"/>
                </a:cubicBezTo>
                <a:cubicBezTo>
                  <a:pt x="1841437" y="564579"/>
                  <a:pt x="1847850" y="546036"/>
                  <a:pt x="1857121" y="528892"/>
                </a:cubicBezTo>
                <a:cubicBezTo>
                  <a:pt x="1860740" y="521779"/>
                  <a:pt x="1867852" y="516763"/>
                  <a:pt x="1872107" y="511048"/>
                </a:cubicBezTo>
                <a:cubicBezTo>
                  <a:pt x="1881441" y="499618"/>
                  <a:pt x="1890713" y="487490"/>
                  <a:pt x="1898523" y="476123"/>
                </a:cubicBezTo>
                <a:cubicBezTo>
                  <a:pt x="1912112" y="455422"/>
                  <a:pt x="1925638" y="433959"/>
                  <a:pt x="1937829" y="413258"/>
                </a:cubicBezTo>
                <a:cubicBezTo>
                  <a:pt x="1948498" y="394716"/>
                  <a:pt x="1957769" y="376174"/>
                  <a:pt x="1968500" y="357632"/>
                </a:cubicBezTo>
                <a:cubicBezTo>
                  <a:pt x="1971358" y="353314"/>
                  <a:pt x="1972754" y="347599"/>
                  <a:pt x="1974913" y="344043"/>
                </a:cubicBezTo>
                <a:cubicBezTo>
                  <a:pt x="1987740" y="319088"/>
                  <a:pt x="2010600" y="286258"/>
                  <a:pt x="2028444" y="273368"/>
                </a:cubicBezTo>
                <a:lnTo>
                  <a:pt x="2031301" y="273368"/>
                </a:lnTo>
                <a:close/>
                <a:moveTo>
                  <a:pt x="2102675" y="264795"/>
                </a:moveTo>
                <a:cubicBezTo>
                  <a:pt x="2105533" y="264795"/>
                  <a:pt x="2110550" y="266256"/>
                  <a:pt x="2114804" y="269113"/>
                </a:cubicBezTo>
                <a:cubicBezTo>
                  <a:pt x="2118360" y="271971"/>
                  <a:pt x="2117662" y="275527"/>
                  <a:pt x="2117662" y="277686"/>
                </a:cubicBezTo>
                <a:cubicBezTo>
                  <a:pt x="2117662" y="289814"/>
                  <a:pt x="2094801" y="327660"/>
                  <a:pt x="2091246" y="334772"/>
                </a:cubicBezTo>
                <a:cubicBezTo>
                  <a:pt x="2087689" y="340487"/>
                  <a:pt x="2084832" y="348361"/>
                  <a:pt x="2083435" y="355473"/>
                </a:cubicBezTo>
                <a:cubicBezTo>
                  <a:pt x="2077720" y="379730"/>
                  <a:pt x="2069846" y="407607"/>
                  <a:pt x="2053400" y="433261"/>
                </a:cubicBezTo>
                <a:cubicBezTo>
                  <a:pt x="2049145" y="439674"/>
                  <a:pt x="2049844" y="450406"/>
                  <a:pt x="2047748" y="457518"/>
                </a:cubicBezTo>
                <a:cubicBezTo>
                  <a:pt x="2040573" y="482537"/>
                  <a:pt x="2029142" y="506794"/>
                  <a:pt x="2013458" y="532511"/>
                </a:cubicBezTo>
                <a:cubicBezTo>
                  <a:pt x="2008441" y="539623"/>
                  <a:pt x="2006346" y="548894"/>
                  <a:pt x="2002028" y="557467"/>
                </a:cubicBezTo>
                <a:cubicBezTo>
                  <a:pt x="1999869" y="561023"/>
                  <a:pt x="1994916" y="563880"/>
                  <a:pt x="1991360" y="568897"/>
                </a:cubicBezTo>
                <a:cubicBezTo>
                  <a:pt x="1989900" y="570294"/>
                  <a:pt x="1989900" y="573151"/>
                  <a:pt x="1989201" y="575310"/>
                </a:cubicBezTo>
                <a:cubicBezTo>
                  <a:pt x="1984185" y="588836"/>
                  <a:pt x="1973516" y="601028"/>
                  <a:pt x="1973516" y="613854"/>
                </a:cubicBezTo>
                <a:cubicBezTo>
                  <a:pt x="1973516" y="620268"/>
                  <a:pt x="1967039" y="631000"/>
                  <a:pt x="1963484" y="638111"/>
                </a:cubicBezTo>
                <a:cubicBezTo>
                  <a:pt x="1960626" y="643128"/>
                  <a:pt x="1957070" y="649542"/>
                  <a:pt x="1954911" y="655257"/>
                </a:cubicBezTo>
                <a:cubicBezTo>
                  <a:pt x="1945640" y="673798"/>
                  <a:pt x="1937829" y="697357"/>
                  <a:pt x="1925638" y="715899"/>
                </a:cubicBezTo>
                <a:cubicBezTo>
                  <a:pt x="1911413" y="738061"/>
                  <a:pt x="1905699" y="762317"/>
                  <a:pt x="1895665" y="785178"/>
                </a:cubicBezTo>
                <a:cubicBezTo>
                  <a:pt x="1874964" y="830136"/>
                  <a:pt x="1856423" y="872236"/>
                  <a:pt x="1835023" y="917892"/>
                </a:cubicBezTo>
                <a:cubicBezTo>
                  <a:pt x="1832864" y="922211"/>
                  <a:pt x="1831467" y="927926"/>
                  <a:pt x="1829308" y="932879"/>
                </a:cubicBezTo>
                <a:cubicBezTo>
                  <a:pt x="1827911" y="937197"/>
                  <a:pt x="1823593" y="941451"/>
                  <a:pt x="1820736" y="947166"/>
                </a:cubicBezTo>
                <a:cubicBezTo>
                  <a:pt x="1813624" y="959993"/>
                  <a:pt x="1808607" y="974979"/>
                  <a:pt x="1802194" y="989267"/>
                </a:cubicBezTo>
                <a:cubicBezTo>
                  <a:pt x="1797177" y="1001395"/>
                  <a:pt x="1787906" y="1014286"/>
                  <a:pt x="1784350" y="1027811"/>
                </a:cubicBezTo>
                <a:cubicBezTo>
                  <a:pt x="1782889" y="1032129"/>
                  <a:pt x="1783651" y="1037844"/>
                  <a:pt x="1781492" y="1042797"/>
                </a:cubicBezTo>
                <a:cubicBezTo>
                  <a:pt x="1779334" y="1048512"/>
                  <a:pt x="1774381" y="1054227"/>
                  <a:pt x="1772920" y="1061339"/>
                </a:cubicBezTo>
                <a:cubicBezTo>
                  <a:pt x="1771523" y="1064197"/>
                  <a:pt x="1772222" y="1068515"/>
                  <a:pt x="1770063" y="1072071"/>
                </a:cubicBezTo>
                <a:cubicBezTo>
                  <a:pt x="1765046" y="1081342"/>
                  <a:pt x="1759395" y="1089914"/>
                  <a:pt x="1755076" y="1099884"/>
                </a:cubicBezTo>
                <a:cubicBezTo>
                  <a:pt x="1747964" y="1114171"/>
                  <a:pt x="1740090" y="1132015"/>
                  <a:pt x="1728661" y="1148461"/>
                </a:cubicBezTo>
                <a:cubicBezTo>
                  <a:pt x="1725803" y="1151319"/>
                  <a:pt x="1725104" y="1157732"/>
                  <a:pt x="1723708" y="1162748"/>
                </a:cubicBezTo>
                <a:cubicBezTo>
                  <a:pt x="1722946" y="1165606"/>
                  <a:pt x="1718691" y="1167702"/>
                  <a:pt x="1716532" y="1171258"/>
                </a:cubicBezTo>
                <a:cubicBezTo>
                  <a:pt x="1712976" y="1174877"/>
                  <a:pt x="1710119" y="1179830"/>
                  <a:pt x="1707960" y="1184847"/>
                </a:cubicBezTo>
                <a:cubicBezTo>
                  <a:pt x="1692974" y="1210564"/>
                  <a:pt x="1679448" y="1239774"/>
                  <a:pt x="1662303" y="1267651"/>
                </a:cubicBezTo>
                <a:cubicBezTo>
                  <a:pt x="1660842" y="1269810"/>
                  <a:pt x="1657287" y="1272667"/>
                  <a:pt x="1655889" y="1274763"/>
                </a:cubicBezTo>
                <a:cubicBezTo>
                  <a:pt x="1653731" y="1276922"/>
                  <a:pt x="1648714" y="1288352"/>
                  <a:pt x="1648714" y="1292606"/>
                </a:cubicBezTo>
                <a:cubicBezTo>
                  <a:pt x="1648714" y="1294067"/>
                  <a:pt x="1649476" y="1296924"/>
                  <a:pt x="1651572" y="1296924"/>
                </a:cubicBezTo>
                <a:cubicBezTo>
                  <a:pt x="1653032" y="1296924"/>
                  <a:pt x="1664462" y="1292606"/>
                  <a:pt x="1665859" y="1292606"/>
                </a:cubicBezTo>
                <a:cubicBezTo>
                  <a:pt x="1670875" y="1292606"/>
                  <a:pt x="1670113" y="1297623"/>
                  <a:pt x="1670113" y="1299782"/>
                </a:cubicBezTo>
                <a:cubicBezTo>
                  <a:pt x="1670113" y="1303338"/>
                  <a:pt x="1671574" y="1306195"/>
                  <a:pt x="1665859" y="1311148"/>
                </a:cubicBezTo>
                <a:cubicBezTo>
                  <a:pt x="1663001" y="1314006"/>
                  <a:pt x="1638745" y="1318323"/>
                  <a:pt x="1632331" y="1318323"/>
                </a:cubicBezTo>
                <a:cubicBezTo>
                  <a:pt x="1618742" y="1318323"/>
                  <a:pt x="1619440" y="1307592"/>
                  <a:pt x="1600899" y="1301877"/>
                </a:cubicBezTo>
                <a:cubicBezTo>
                  <a:pt x="1588770" y="1298321"/>
                  <a:pt x="1575943" y="1296162"/>
                  <a:pt x="1564513" y="1291908"/>
                </a:cubicBezTo>
                <a:cubicBezTo>
                  <a:pt x="1546670" y="1286192"/>
                  <a:pt x="1527365" y="1279779"/>
                  <a:pt x="1510284" y="1274064"/>
                </a:cubicBezTo>
                <a:cubicBezTo>
                  <a:pt x="1505267" y="1272667"/>
                  <a:pt x="1501712" y="1269048"/>
                  <a:pt x="1497394" y="1268349"/>
                </a:cubicBezTo>
                <a:cubicBezTo>
                  <a:pt x="1490282" y="1266952"/>
                  <a:pt x="1481709" y="1266952"/>
                  <a:pt x="1475296" y="1265492"/>
                </a:cubicBezTo>
                <a:cubicBezTo>
                  <a:pt x="1467422" y="1264095"/>
                  <a:pt x="1458151" y="1261936"/>
                  <a:pt x="1450340" y="1259777"/>
                </a:cubicBezTo>
                <a:cubicBezTo>
                  <a:pt x="1428877" y="1254062"/>
                  <a:pt x="1406081" y="1249109"/>
                  <a:pt x="1384617" y="1239774"/>
                </a:cubicBezTo>
                <a:cubicBezTo>
                  <a:pt x="1378204" y="1236980"/>
                  <a:pt x="1370394" y="1235520"/>
                  <a:pt x="1364678" y="1233361"/>
                </a:cubicBezTo>
                <a:cubicBezTo>
                  <a:pt x="1362520" y="1232662"/>
                  <a:pt x="1361122" y="1229804"/>
                  <a:pt x="1359662" y="1229804"/>
                </a:cubicBezTo>
                <a:cubicBezTo>
                  <a:pt x="1352550" y="1228408"/>
                  <a:pt x="1343978" y="1227646"/>
                  <a:pt x="1336802" y="1225550"/>
                </a:cubicBezTo>
                <a:cubicBezTo>
                  <a:pt x="1301877" y="1216978"/>
                  <a:pt x="1266190" y="1206945"/>
                  <a:pt x="1230503" y="1198436"/>
                </a:cubicBezTo>
                <a:cubicBezTo>
                  <a:pt x="1210501" y="1193419"/>
                  <a:pt x="1189101" y="1189101"/>
                  <a:pt x="1169797" y="1182688"/>
                </a:cubicBezTo>
                <a:cubicBezTo>
                  <a:pt x="1156272" y="1178433"/>
                  <a:pt x="1141984" y="1172020"/>
                  <a:pt x="1127697" y="1168400"/>
                </a:cubicBezTo>
                <a:cubicBezTo>
                  <a:pt x="1121283" y="1167003"/>
                  <a:pt x="1114108" y="1167702"/>
                  <a:pt x="1108456" y="1164844"/>
                </a:cubicBezTo>
                <a:cubicBezTo>
                  <a:pt x="1089851" y="1157034"/>
                  <a:pt x="1069912" y="1153414"/>
                  <a:pt x="1051306" y="1146302"/>
                </a:cubicBezTo>
                <a:cubicBezTo>
                  <a:pt x="1032764" y="1139889"/>
                  <a:pt x="1014921" y="1129919"/>
                  <a:pt x="997776" y="1127062"/>
                </a:cubicBezTo>
                <a:cubicBezTo>
                  <a:pt x="989203" y="1126300"/>
                  <a:pt x="980694" y="1123442"/>
                  <a:pt x="973519" y="1120585"/>
                </a:cubicBezTo>
                <a:cubicBezTo>
                  <a:pt x="949960" y="1112774"/>
                  <a:pt x="954977" y="1109218"/>
                  <a:pt x="939991" y="1109218"/>
                </a:cubicBezTo>
                <a:cubicBezTo>
                  <a:pt x="928560" y="1109218"/>
                  <a:pt x="906463" y="1111314"/>
                  <a:pt x="899985" y="1115632"/>
                </a:cubicBezTo>
                <a:cubicBezTo>
                  <a:pt x="897128" y="1117029"/>
                  <a:pt x="897128" y="1120585"/>
                  <a:pt x="895731" y="1123442"/>
                </a:cubicBezTo>
                <a:cubicBezTo>
                  <a:pt x="894271" y="1127062"/>
                  <a:pt x="887159" y="1135571"/>
                  <a:pt x="882904" y="1138428"/>
                </a:cubicBezTo>
                <a:cubicBezTo>
                  <a:pt x="873633" y="1143445"/>
                  <a:pt x="859346" y="1142746"/>
                  <a:pt x="848614" y="1142746"/>
                </a:cubicBezTo>
                <a:lnTo>
                  <a:pt x="821500" y="1142048"/>
                </a:lnTo>
                <a:cubicBezTo>
                  <a:pt x="817245" y="1141286"/>
                  <a:pt x="811530" y="1140587"/>
                  <a:pt x="807910" y="1139889"/>
                </a:cubicBezTo>
                <a:cubicBezTo>
                  <a:pt x="790829" y="1137031"/>
                  <a:pt x="772985" y="1130617"/>
                  <a:pt x="756539" y="1127760"/>
                </a:cubicBezTo>
                <a:cubicBezTo>
                  <a:pt x="747268" y="1126300"/>
                  <a:pt x="730123" y="1119188"/>
                  <a:pt x="730123" y="1107059"/>
                </a:cubicBezTo>
                <a:cubicBezTo>
                  <a:pt x="731584" y="1099185"/>
                  <a:pt x="729425" y="1086358"/>
                  <a:pt x="720852" y="1080643"/>
                </a:cubicBezTo>
                <a:cubicBezTo>
                  <a:pt x="716597" y="1077786"/>
                  <a:pt x="710883" y="1078484"/>
                  <a:pt x="705866" y="1077786"/>
                </a:cubicBezTo>
                <a:lnTo>
                  <a:pt x="676592" y="1077087"/>
                </a:lnTo>
                <a:lnTo>
                  <a:pt x="553847" y="1086358"/>
                </a:lnTo>
                <a:lnTo>
                  <a:pt x="452501" y="1089216"/>
                </a:lnTo>
                <a:lnTo>
                  <a:pt x="310452" y="1087755"/>
                </a:lnTo>
                <a:lnTo>
                  <a:pt x="229108" y="1090613"/>
                </a:lnTo>
                <a:cubicBezTo>
                  <a:pt x="197676" y="1092772"/>
                  <a:pt x="165545" y="1093470"/>
                  <a:pt x="134874" y="1096328"/>
                </a:cubicBezTo>
                <a:cubicBezTo>
                  <a:pt x="109918" y="1098487"/>
                  <a:pt x="82042" y="1104202"/>
                  <a:pt x="56388" y="1104202"/>
                </a:cubicBezTo>
                <a:cubicBezTo>
                  <a:pt x="54928" y="1104202"/>
                  <a:pt x="46355" y="1104202"/>
                  <a:pt x="42101" y="1102741"/>
                </a:cubicBezTo>
                <a:cubicBezTo>
                  <a:pt x="37783" y="1102042"/>
                  <a:pt x="32829" y="1099185"/>
                  <a:pt x="30671" y="1099185"/>
                </a:cubicBezTo>
                <a:lnTo>
                  <a:pt x="17082" y="1099185"/>
                </a:lnTo>
                <a:cubicBezTo>
                  <a:pt x="12827" y="1097788"/>
                  <a:pt x="12128" y="1095629"/>
                  <a:pt x="12128" y="1092772"/>
                </a:cubicBezTo>
                <a:cubicBezTo>
                  <a:pt x="12128" y="1084898"/>
                  <a:pt x="29210" y="1084898"/>
                  <a:pt x="31369" y="1084898"/>
                </a:cubicBezTo>
                <a:cubicBezTo>
                  <a:pt x="42799" y="1084199"/>
                  <a:pt x="54928" y="1082802"/>
                  <a:pt x="66358" y="1082040"/>
                </a:cubicBezTo>
                <a:lnTo>
                  <a:pt x="211963" y="1077087"/>
                </a:lnTo>
                <a:lnTo>
                  <a:pt x="266192" y="1073531"/>
                </a:lnTo>
                <a:lnTo>
                  <a:pt x="498158" y="1067816"/>
                </a:lnTo>
                <a:cubicBezTo>
                  <a:pt x="538163" y="1063498"/>
                  <a:pt x="578104" y="1057085"/>
                  <a:pt x="617347" y="1057085"/>
                </a:cubicBezTo>
                <a:cubicBezTo>
                  <a:pt x="651637" y="1057085"/>
                  <a:pt x="670179" y="1064959"/>
                  <a:pt x="692341" y="1064959"/>
                </a:cubicBezTo>
                <a:cubicBezTo>
                  <a:pt x="695135" y="1064959"/>
                  <a:pt x="703009" y="1065657"/>
                  <a:pt x="703009" y="1059244"/>
                </a:cubicBezTo>
                <a:cubicBezTo>
                  <a:pt x="703009" y="1050671"/>
                  <a:pt x="695897" y="1054227"/>
                  <a:pt x="690182" y="1049973"/>
                </a:cubicBezTo>
                <a:cubicBezTo>
                  <a:pt x="673735" y="1039241"/>
                  <a:pt x="667322" y="1041400"/>
                  <a:pt x="653796" y="1041400"/>
                </a:cubicBezTo>
                <a:cubicBezTo>
                  <a:pt x="652335" y="1041400"/>
                  <a:pt x="587375" y="1044258"/>
                  <a:pt x="555244" y="1047115"/>
                </a:cubicBezTo>
                <a:cubicBezTo>
                  <a:pt x="537401" y="1048512"/>
                  <a:pt x="503174" y="1052068"/>
                  <a:pt x="501015" y="1052068"/>
                </a:cubicBezTo>
                <a:lnTo>
                  <a:pt x="483172" y="1052068"/>
                </a:lnTo>
                <a:cubicBezTo>
                  <a:pt x="490347" y="1049973"/>
                  <a:pt x="503174" y="1046353"/>
                  <a:pt x="504571" y="1046353"/>
                </a:cubicBezTo>
                <a:cubicBezTo>
                  <a:pt x="506730" y="1046353"/>
                  <a:pt x="516001" y="1049211"/>
                  <a:pt x="517461" y="1049211"/>
                </a:cubicBezTo>
                <a:cubicBezTo>
                  <a:pt x="527431" y="1049211"/>
                  <a:pt x="556704" y="1039241"/>
                  <a:pt x="561721" y="1037082"/>
                </a:cubicBezTo>
                <a:cubicBezTo>
                  <a:pt x="560260" y="1034225"/>
                  <a:pt x="557403" y="1032129"/>
                  <a:pt x="555244" y="1032129"/>
                </a:cubicBezTo>
                <a:cubicBezTo>
                  <a:pt x="553148" y="1032129"/>
                  <a:pt x="545275" y="1034225"/>
                  <a:pt x="540258" y="1035685"/>
                </a:cubicBezTo>
                <a:cubicBezTo>
                  <a:pt x="534543" y="1037082"/>
                  <a:pt x="523875" y="1039241"/>
                  <a:pt x="521716" y="1039241"/>
                </a:cubicBezTo>
                <a:lnTo>
                  <a:pt x="502476" y="1039241"/>
                </a:lnTo>
                <a:cubicBezTo>
                  <a:pt x="486029" y="1038542"/>
                  <a:pt x="469646" y="1052068"/>
                  <a:pt x="451803" y="1057085"/>
                </a:cubicBezTo>
                <a:cubicBezTo>
                  <a:pt x="443230" y="1059244"/>
                  <a:pt x="434658" y="1059244"/>
                  <a:pt x="426085" y="1059942"/>
                </a:cubicBezTo>
                <a:lnTo>
                  <a:pt x="110617" y="1061339"/>
                </a:lnTo>
                <a:cubicBezTo>
                  <a:pt x="102743" y="1061339"/>
                  <a:pt x="92773" y="1056386"/>
                  <a:pt x="86360" y="1056386"/>
                </a:cubicBezTo>
                <a:cubicBezTo>
                  <a:pt x="84201" y="1056386"/>
                  <a:pt x="80645" y="1057783"/>
                  <a:pt x="80645" y="1060641"/>
                </a:cubicBezTo>
                <a:cubicBezTo>
                  <a:pt x="80645" y="1064959"/>
                  <a:pt x="97028" y="1065657"/>
                  <a:pt x="102743" y="1069213"/>
                </a:cubicBezTo>
                <a:cubicBezTo>
                  <a:pt x="99885" y="1071372"/>
                  <a:pt x="91313" y="1071372"/>
                  <a:pt x="87757" y="1071372"/>
                </a:cubicBezTo>
                <a:cubicBezTo>
                  <a:pt x="85598" y="1071372"/>
                  <a:pt x="76327" y="1069912"/>
                  <a:pt x="70612" y="1069912"/>
                </a:cubicBezTo>
                <a:cubicBezTo>
                  <a:pt x="68516" y="1069912"/>
                  <a:pt x="65659" y="1069213"/>
                  <a:pt x="62802" y="1067816"/>
                </a:cubicBezTo>
                <a:lnTo>
                  <a:pt x="62802" y="1063498"/>
                </a:lnTo>
                <a:cubicBezTo>
                  <a:pt x="62802" y="1061339"/>
                  <a:pt x="63500" y="1057783"/>
                  <a:pt x="63500" y="1054926"/>
                </a:cubicBezTo>
                <a:cubicBezTo>
                  <a:pt x="64198" y="1050671"/>
                  <a:pt x="66358" y="1042098"/>
                  <a:pt x="72072" y="1039940"/>
                </a:cubicBezTo>
                <a:cubicBezTo>
                  <a:pt x="73470" y="1039241"/>
                  <a:pt x="76327" y="1040638"/>
                  <a:pt x="78486" y="1039940"/>
                </a:cubicBezTo>
                <a:cubicBezTo>
                  <a:pt x="82042" y="1039241"/>
                  <a:pt x="88455" y="1035685"/>
                  <a:pt x="89916" y="1035685"/>
                </a:cubicBezTo>
                <a:cubicBezTo>
                  <a:pt x="92075" y="1035685"/>
                  <a:pt x="116332" y="1039940"/>
                  <a:pt x="118428" y="1039940"/>
                </a:cubicBezTo>
                <a:lnTo>
                  <a:pt x="133477" y="1039940"/>
                </a:lnTo>
                <a:cubicBezTo>
                  <a:pt x="170561" y="1042797"/>
                  <a:pt x="171958" y="1046353"/>
                  <a:pt x="201232" y="1046353"/>
                </a:cubicBezTo>
                <a:lnTo>
                  <a:pt x="306197" y="1044258"/>
                </a:lnTo>
                <a:lnTo>
                  <a:pt x="363982" y="1044258"/>
                </a:lnTo>
                <a:cubicBezTo>
                  <a:pt x="396113" y="1042098"/>
                  <a:pt x="428244" y="1039241"/>
                  <a:pt x="460311" y="1035685"/>
                </a:cubicBezTo>
                <a:cubicBezTo>
                  <a:pt x="491046" y="1032828"/>
                  <a:pt x="550291" y="1021398"/>
                  <a:pt x="588073" y="1021398"/>
                </a:cubicBezTo>
                <a:lnTo>
                  <a:pt x="634492" y="1021398"/>
                </a:lnTo>
                <a:cubicBezTo>
                  <a:pt x="646621" y="1022795"/>
                  <a:pt x="658051" y="1024255"/>
                  <a:pt x="669480" y="1028510"/>
                </a:cubicBezTo>
                <a:cubicBezTo>
                  <a:pt x="675894" y="1030669"/>
                  <a:pt x="683006" y="1034225"/>
                  <a:pt x="690182" y="1037844"/>
                </a:cubicBezTo>
                <a:cubicBezTo>
                  <a:pt x="696595" y="1040638"/>
                  <a:pt x="731584" y="1064197"/>
                  <a:pt x="740156" y="1064197"/>
                </a:cubicBezTo>
                <a:cubicBezTo>
                  <a:pt x="742252" y="1064197"/>
                  <a:pt x="745109" y="1061339"/>
                  <a:pt x="747268" y="1061339"/>
                </a:cubicBezTo>
                <a:cubicBezTo>
                  <a:pt x="748728" y="1061339"/>
                  <a:pt x="756539" y="1066356"/>
                  <a:pt x="758698" y="1066356"/>
                </a:cubicBezTo>
                <a:lnTo>
                  <a:pt x="762254" y="1066356"/>
                </a:lnTo>
                <a:cubicBezTo>
                  <a:pt x="762953" y="1064197"/>
                  <a:pt x="762953" y="1061339"/>
                  <a:pt x="762254" y="1054227"/>
                </a:cubicBezTo>
                <a:lnTo>
                  <a:pt x="763715" y="1054227"/>
                </a:lnTo>
                <a:cubicBezTo>
                  <a:pt x="770827" y="1059244"/>
                  <a:pt x="777240" y="1066356"/>
                  <a:pt x="782955" y="1072769"/>
                </a:cubicBezTo>
                <a:cubicBezTo>
                  <a:pt x="782257" y="1072769"/>
                  <a:pt x="769366" y="1082040"/>
                  <a:pt x="769366" y="1085660"/>
                </a:cubicBezTo>
                <a:cubicBezTo>
                  <a:pt x="769366" y="1089914"/>
                  <a:pt x="785114" y="1096328"/>
                  <a:pt x="785114" y="1099185"/>
                </a:cubicBezTo>
                <a:cubicBezTo>
                  <a:pt x="785114" y="1104900"/>
                  <a:pt x="778701" y="1107059"/>
                  <a:pt x="775843" y="1107059"/>
                </a:cubicBezTo>
                <a:cubicBezTo>
                  <a:pt x="770827" y="1107059"/>
                  <a:pt x="765111" y="1104202"/>
                  <a:pt x="763715" y="1097026"/>
                </a:cubicBezTo>
                <a:cubicBezTo>
                  <a:pt x="762953" y="1094169"/>
                  <a:pt x="764413" y="1089914"/>
                  <a:pt x="761555" y="1087057"/>
                </a:cubicBezTo>
                <a:cubicBezTo>
                  <a:pt x="757238" y="1081342"/>
                  <a:pt x="750824" y="1082040"/>
                  <a:pt x="745109" y="1079945"/>
                </a:cubicBezTo>
                <a:cubicBezTo>
                  <a:pt x="742252" y="1079183"/>
                  <a:pt x="739394" y="1075627"/>
                  <a:pt x="737997" y="1075627"/>
                </a:cubicBezTo>
                <a:cubicBezTo>
                  <a:pt x="733679" y="1075627"/>
                  <a:pt x="733679" y="1080643"/>
                  <a:pt x="733679" y="1081342"/>
                </a:cubicBezTo>
                <a:cubicBezTo>
                  <a:pt x="733679" y="1089914"/>
                  <a:pt x="742252" y="1089216"/>
                  <a:pt x="742252" y="1093470"/>
                </a:cubicBezTo>
                <a:cubicBezTo>
                  <a:pt x="742252" y="1094931"/>
                  <a:pt x="737997" y="1102741"/>
                  <a:pt x="737997" y="1104202"/>
                </a:cubicBezTo>
                <a:cubicBezTo>
                  <a:pt x="737997" y="1106361"/>
                  <a:pt x="738696" y="1107758"/>
                  <a:pt x="740156" y="1107758"/>
                </a:cubicBezTo>
                <a:cubicBezTo>
                  <a:pt x="742252" y="1107758"/>
                  <a:pt x="750824" y="1103503"/>
                  <a:pt x="752285" y="1103503"/>
                </a:cubicBezTo>
                <a:cubicBezTo>
                  <a:pt x="757238" y="1103503"/>
                  <a:pt x="758698" y="1107059"/>
                  <a:pt x="765111" y="1111314"/>
                </a:cubicBezTo>
                <a:cubicBezTo>
                  <a:pt x="770128" y="1115632"/>
                  <a:pt x="779399" y="1114171"/>
                  <a:pt x="785114" y="1115632"/>
                </a:cubicBezTo>
                <a:cubicBezTo>
                  <a:pt x="790067" y="1116330"/>
                  <a:pt x="795084" y="1121347"/>
                  <a:pt x="801497" y="1122045"/>
                </a:cubicBezTo>
                <a:cubicBezTo>
                  <a:pt x="810768" y="1124204"/>
                  <a:pt x="829373" y="1124204"/>
                  <a:pt x="831469" y="1124204"/>
                </a:cubicBezTo>
                <a:cubicBezTo>
                  <a:pt x="843597" y="1124204"/>
                  <a:pt x="855790" y="1124903"/>
                  <a:pt x="867918" y="1119188"/>
                </a:cubicBezTo>
                <a:cubicBezTo>
                  <a:pt x="871474" y="1117727"/>
                  <a:pt x="897128" y="1107758"/>
                  <a:pt x="897128" y="1099884"/>
                </a:cubicBezTo>
                <a:cubicBezTo>
                  <a:pt x="897128" y="1093470"/>
                  <a:pt x="888619" y="1093470"/>
                  <a:pt x="887159" y="1093470"/>
                </a:cubicBezTo>
                <a:cubicBezTo>
                  <a:pt x="873633" y="1093470"/>
                  <a:pt x="870014" y="1104202"/>
                  <a:pt x="862203" y="1104202"/>
                </a:cubicBezTo>
                <a:cubicBezTo>
                  <a:pt x="852932" y="1104202"/>
                  <a:pt x="854329" y="1089216"/>
                  <a:pt x="847217" y="1089216"/>
                </a:cubicBezTo>
                <a:cubicBezTo>
                  <a:pt x="845058" y="1089216"/>
                  <a:pt x="842201" y="1090613"/>
                  <a:pt x="840740" y="1090613"/>
                </a:cubicBezTo>
                <a:cubicBezTo>
                  <a:pt x="828611" y="1090613"/>
                  <a:pt x="801497" y="1084898"/>
                  <a:pt x="792226" y="1079945"/>
                </a:cubicBezTo>
                <a:cubicBezTo>
                  <a:pt x="786511" y="1077087"/>
                  <a:pt x="785813" y="1068515"/>
                  <a:pt x="785114" y="1064959"/>
                </a:cubicBezTo>
                <a:cubicBezTo>
                  <a:pt x="783653" y="1058482"/>
                  <a:pt x="775081" y="1049973"/>
                  <a:pt x="769366" y="1048512"/>
                </a:cubicBezTo>
                <a:cubicBezTo>
                  <a:pt x="765810" y="1047115"/>
                  <a:pt x="760857" y="1047814"/>
                  <a:pt x="757238" y="1046353"/>
                </a:cubicBezTo>
                <a:cubicBezTo>
                  <a:pt x="740156" y="1041400"/>
                  <a:pt x="717995" y="1004951"/>
                  <a:pt x="705167" y="1004951"/>
                </a:cubicBezTo>
                <a:cubicBezTo>
                  <a:pt x="702310" y="1004951"/>
                  <a:pt x="702310" y="1007110"/>
                  <a:pt x="700850" y="1009967"/>
                </a:cubicBezTo>
                <a:cubicBezTo>
                  <a:pt x="654495" y="994283"/>
                  <a:pt x="659447" y="986409"/>
                  <a:pt x="625221" y="986409"/>
                </a:cubicBezTo>
                <a:lnTo>
                  <a:pt x="596646" y="987108"/>
                </a:lnTo>
                <a:cubicBezTo>
                  <a:pt x="503174" y="994283"/>
                  <a:pt x="424624" y="1003554"/>
                  <a:pt x="316865" y="1009269"/>
                </a:cubicBezTo>
                <a:lnTo>
                  <a:pt x="271907" y="1010666"/>
                </a:lnTo>
                <a:lnTo>
                  <a:pt x="186246" y="1010666"/>
                </a:lnTo>
                <a:lnTo>
                  <a:pt x="129159" y="1008571"/>
                </a:lnTo>
                <a:cubicBezTo>
                  <a:pt x="127762" y="1008571"/>
                  <a:pt x="112014" y="1006411"/>
                  <a:pt x="112014" y="1012825"/>
                </a:cubicBezTo>
                <a:cubicBezTo>
                  <a:pt x="112014" y="1016381"/>
                  <a:pt x="115634" y="1018540"/>
                  <a:pt x="117030" y="1018540"/>
                </a:cubicBezTo>
                <a:cubicBezTo>
                  <a:pt x="118428" y="1018540"/>
                  <a:pt x="119190" y="1015683"/>
                  <a:pt x="121285" y="1015683"/>
                </a:cubicBezTo>
                <a:cubicBezTo>
                  <a:pt x="124904" y="1014286"/>
                  <a:pt x="132016" y="1014984"/>
                  <a:pt x="133477" y="1014984"/>
                </a:cubicBezTo>
                <a:lnTo>
                  <a:pt x="169164" y="1017143"/>
                </a:lnTo>
                <a:lnTo>
                  <a:pt x="281178" y="1017143"/>
                </a:lnTo>
                <a:lnTo>
                  <a:pt x="410401" y="1012825"/>
                </a:lnTo>
                <a:cubicBezTo>
                  <a:pt x="432498" y="1011428"/>
                  <a:pt x="455359" y="1009967"/>
                  <a:pt x="477457" y="1007809"/>
                </a:cubicBezTo>
                <a:cubicBezTo>
                  <a:pt x="491046" y="1006411"/>
                  <a:pt x="516001" y="1002855"/>
                  <a:pt x="518160" y="1002855"/>
                </a:cubicBezTo>
                <a:lnTo>
                  <a:pt x="538163" y="1002855"/>
                </a:lnTo>
                <a:cubicBezTo>
                  <a:pt x="547434" y="1001395"/>
                  <a:pt x="555244" y="997839"/>
                  <a:pt x="564578" y="997141"/>
                </a:cubicBezTo>
                <a:cubicBezTo>
                  <a:pt x="582422" y="994283"/>
                  <a:pt x="618109" y="993585"/>
                  <a:pt x="620204" y="993585"/>
                </a:cubicBezTo>
                <a:cubicBezTo>
                  <a:pt x="621665" y="993585"/>
                  <a:pt x="630936" y="992823"/>
                  <a:pt x="636651" y="994283"/>
                </a:cubicBezTo>
                <a:cubicBezTo>
                  <a:pt x="641604" y="995680"/>
                  <a:pt x="644461" y="1001395"/>
                  <a:pt x="650177" y="1002157"/>
                </a:cubicBezTo>
                <a:cubicBezTo>
                  <a:pt x="673735" y="1005713"/>
                  <a:pt x="698754" y="1020001"/>
                  <a:pt x="723011" y="1031367"/>
                </a:cubicBezTo>
                <a:cubicBezTo>
                  <a:pt x="727266" y="1033526"/>
                  <a:pt x="731584" y="1041400"/>
                  <a:pt x="733679" y="1044956"/>
                </a:cubicBezTo>
                <a:lnTo>
                  <a:pt x="733679" y="1047814"/>
                </a:lnTo>
                <a:cubicBezTo>
                  <a:pt x="732980" y="1048512"/>
                  <a:pt x="732980" y="1048512"/>
                  <a:pt x="731584" y="1048512"/>
                </a:cubicBezTo>
                <a:cubicBezTo>
                  <a:pt x="725170" y="1048512"/>
                  <a:pt x="700850" y="1032828"/>
                  <a:pt x="697992" y="1031367"/>
                </a:cubicBezTo>
                <a:cubicBezTo>
                  <a:pt x="693738" y="1028510"/>
                  <a:pt x="650939" y="1011428"/>
                  <a:pt x="638048" y="1011428"/>
                </a:cubicBezTo>
                <a:lnTo>
                  <a:pt x="585279" y="1011428"/>
                </a:lnTo>
                <a:cubicBezTo>
                  <a:pt x="557403" y="1013523"/>
                  <a:pt x="529590" y="1016381"/>
                  <a:pt x="501714" y="1018540"/>
                </a:cubicBezTo>
                <a:lnTo>
                  <a:pt x="441770" y="1022795"/>
                </a:lnTo>
                <a:cubicBezTo>
                  <a:pt x="427482" y="1023557"/>
                  <a:pt x="411797" y="1028510"/>
                  <a:pt x="398272" y="1030669"/>
                </a:cubicBezTo>
                <a:lnTo>
                  <a:pt x="203391" y="1034225"/>
                </a:lnTo>
                <a:lnTo>
                  <a:pt x="129159" y="1025652"/>
                </a:lnTo>
                <a:cubicBezTo>
                  <a:pt x="123444" y="1026414"/>
                  <a:pt x="112776" y="1028510"/>
                  <a:pt x="111316" y="1028510"/>
                </a:cubicBezTo>
                <a:cubicBezTo>
                  <a:pt x="99885" y="1028510"/>
                  <a:pt x="95631" y="1022096"/>
                  <a:pt x="95631" y="1012825"/>
                </a:cubicBezTo>
                <a:cubicBezTo>
                  <a:pt x="95631" y="992124"/>
                  <a:pt x="118428" y="999998"/>
                  <a:pt x="132016" y="996442"/>
                </a:cubicBezTo>
                <a:lnTo>
                  <a:pt x="293307" y="992124"/>
                </a:lnTo>
                <a:lnTo>
                  <a:pt x="386144" y="985012"/>
                </a:lnTo>
                <a:lnTo>
                  <a:pt x="461073" y="981456"/>
                </a:lnTo>
                <a:lnTo>
                  <a:pt x="501714" y="980694"/>
                </a:lnTo>
                <a:lnTo>
                  <a:pt x="595249" y="971423"/>
                </a:lnTo>
                <a:lnTo>
                  <a:pt x="622364" y="970725"/>
                </a:lnTo>
                <a:cubicBezTo>
                  <a:pt x="657352" y="970725"/>
                  <a:pt x="690880" y="978598"/>
                  <a:pt x="727266" y="1004253"/>
                </a:cubicBezTo>
                <a:cubicBezTo>
                  <a:pt x="738696" y="1012825"/>
                  <a:pt x="752983" y="1018540"/>
                  <a:pt x="765810" y="1027811"/>
                </a:cubicBezTo>
                <a:cubicBezTo>
                  <a:pt x="780796" y="1039241"/>
                  <a:pt x="796544" y="1054926"/>
                  <a:pt x="811530" y="1067054"/>
                </a:cubicBezTo>
                <a:cubicBezTo>
                  <a:pt x="819341" y="1058482"/>
                  <a:pt x="821500" y="1048512"/>
                  <a:pt x="827215" y="1039940"/>
                </a:cubicBezTo>
                <a:cubicBezTo>
                  <a:pt x="827913" y="1039940"/>
                  <a:pt x="829373" y="1040638"/>
                  <a:pt x="829373" y="1041400"/>
                </a:cubicBezTo>
                <a:cubicBezTo>
                  <a:pt x="832929" y="1047814"/>
                  <a:pt x="838645" y="1059942"/>
                  <a:pt x="838645" y="1062101"/>
                </a:cubicBezTo>
                <a:lnTo>
                  <a:pt x="838645" y="1064959"/>
                </a:lnTo>
                <a:cubicBezTo>
                  <a:pt x="835089" y="1065657"/>
                  <a:pt x="830072" y="1064959"/>
                  <a:pt x="827913" y="1064959"/>
                </a:cubicBezTo>
                <a:cubicBezTo>
                  <a:pt x="826516" y="1064959"/>
                  <a:pt x="823659" y="1064959"/>
                  <a:pt x="821500" y="1066356"/>
                </a:cubicBezTo>
                <a:lnTo>
                  <a:pt x="821500" y="1068515"/>
                </a:lnTo>
                <a:cubicBezTo>
                  <a:pt x="825754" y="1069912"/>
                  <a:pt x="830072" y="1069912"/>
                  <a:pt x="834327" y="1072769"/>
                </a:cubicBezTo>
                <a:cubicBezTo>
                  <a:pt x="840740" y="1076325"/>
                  <a:pt x="845757" y="1084898"/>
                  <a:pt x="852170" y="1084898"/>
                </a:cubicBezTo>
                <a:cubicBezTo>
                  <a:pt x="853630" y="1084898"/>
                  <a:pt x="863600" y="1081342"/>
                  <a:pt x="865060" y="1081342"/>
                </a:cubicBezTo>
                <a:cubicBezTo>
                  <a:pt x="869315" y="1081342"/>
                  <a:pt x="869315" y="1081342"/>
                  <a:pt x="873633" y="1084898"/>
                </a:cubicBezTo>
                <a:cubicBezTo>
                  <a:pt x="872172" y="1084898"/>
                  <a:pt x="868616" y="1082802"/>
                  <a:pt x="868616" y="1087755"/>
                </a:cubicBezTo>
                <a:lnTo>
                  <a:pt x="872871" y="1087755"/>
                </a:lnTo>
                <a:cubicBezTo>
                  <a:pt x="890016" y="1084199"/>
                  <a:pt x="892873" y="1082040"/>
                  <a:pt x="906463" y="1082040"/>
                </a:cubicBezTo>
                <a:cubicBezTo>
                  <a:pt x="919988" y="1082040"/>
                  <a:pt x="960691" y="1097026"/>
                  <a:pt x="969963" y="1102042"/>
                </a:cubicBezTo>
                <a:cubicBezTo>
                  <a:pt x="977836" y="1107059"/>
                  <a:pt x="987108" y="1104900"/>
                  <a:pt x="995680" y="1106361"/>
                </a:cubicBezTo>
                <a:cubicBezTo>
                  <a:pt x="1006348" y="1108456"/>
                  <a:pt x="1019239" y="1112076"/>
                  <a:pt x="1031367" y="1114870"/>
                </a:cubicBezTo>
                <a:cubicBezTo>
                  <a:pt x="1037780" y="1116330"/>
                  <a:pt x="1046353" y="1114171"/>
                  <a:pt x="1053465" y="1116330"/>
                </a:cubicBezTo>
                <a:cubicBezTo>
                  <a:pt x="1059180" y="1117727"/>
                  <a:pt x="1065594" y="1122744"/>
                  <a:pt x="1072007" y="1124903"/>
                </a:cubicBezTo>
                <a:cubicBezTo>
                  <a:pt x="1086295" y="1130617"/>
                  <a:pt x="1102741" y="1137031"/>
                  <a:pt x="1118426" y="1140587"/>
                </a:cubicBezTo>
                <a:cubicBezTo>
                  <a:pt x="1129094" y="1142746"/>
                  <a:pt x="1140523" y="1147763"/>
                  <a:pt x="1151953" y="1150557"/>
                </a:cubicBezTo>
                <a:cubicBezTo>
                  <a:pt x="1162685" y="1154176"/>
                  <a:pt x="1175512" y="1150557"/>
                  <a:pt x="1187641" y="1156272"/>
                </a:cubicBezTo>
                <a:cubicBezTo>
                  <a:pt x="1194054" y="1159129"/>
                  <a:pt x="1199769" y="1162748"/>
                  <a:pt x="1206945" y="1164844"/>
                </a:cubicBezTo>
                <a:cubicBezTo>
                  <a:pt x="1221169" y="1169861"/>
                  <a:pt x="1236916" y="1172718"/>
                  <a:pt x="1251903" y="1176973"/>
                </a:cubicBezTo>
                <a:cubicBezTo>
                  <a:pt x="1269746" y="1181989"/>
                  <a:pt x="1288288" y="1189863"/>
                  <a:pt x="1306132" y="1195578"/>
                </a:cubicBezTo>
                <a:cubicBezTo>
                  <a:pt x="1337564" y="1206246"/>
                  <a:pt x="1369632" y="1215517"/>
                  <a:pt x="1402461" y="1226248"/>
                </a:cubicBezTo>
                <a:cubicBezTo>
                  <a:pt x="1413891" y="1230503"/>
                  <a:pt x="1426782" y="1232662"/>
                  <a:pt x="1440307" y="1234123"/>
                </a:cubicBezTo>
                <a:cubicBezTo>
                  <a:pt x="1455991" y="1234821"/>
                  <a:pt x="1458849" y="1233361"/>
                  <a:pt x="1460310" y="1233361"/>
                </a:cubicBezTo>
                <a:cubicBezTo>
                  <a:pt x="1462469" y="1233361"/>
                  <a:pt x="1467422" y="1233361"/>
                  <a:pt x="1471041" y="1234821"/>
                </a:cubicBezTo>
                <a:cubicBezTo>
                  <a:pt x="1486725" y="1241933"/>
                  <a:pt x="1503871" y="1256221"/>
                  <a:pt x="1520253" y="1257617"/>
                </a:cubicBezTo>
                <a:cubicBezTo>
                  <a:pt x="1524572" y="1257617"/>
                  <a:pt x="1529525" y="1258379"/>
                  <a:pt x="1534541" y="1259777"/>
                </a:cubicBezTo>
                <a:cubicBezTo>
                  <a:pt x="1537399" y="1260475"/>
                  <a:pt x="1589469" y="1282637"/>
                  <a:pt x="1600200" y="1282637"/>
                </a:cubicBezTo>
                <a:cubicBezTo>
                  <a:pt x="1601597" y="1282637"/>
                  <a:pt x="1610932" y="1276223"/>
                  <a:pt x="1612328" y="1276223"/>
                </a:cubicBezTo>
                <a:cubicBezTo>
                  <a:pt x="1614488" y="1276223"/>
                  <a:pt x="1617345" y="1279081"/>
                  <a:pt x="1620202" y="1279779"/>
                </a:cubicBezTo>
                <a:cubicBezTo>
                  <a:pt x="1621600" y="1280478"/>
                  <a:pt x="1625917" y="1281176"/>
                  <a:pt x="1628013" y="1281176"/>
                </a:cubicBezTo>
                <a:cubicBezTo>
                  <a:pt x="1629474" y="1281176"/>
                  <a:pt x="1633728" y="1280478"/>
                  <a:pt x="1636586" y="1279081"/>
                </a:cubicBezTo>
                <a:cubicBezTo>
                  <a:pt x="1639443" y="1276922"/>
                  <a:pt x="1641602" y="1273366"/>
                  <a:pt x="1642300" y="1270508"/>
                </a:cubicBezTo>
                <a:cubicBezTo>
                  <a:pt x="1645158" y="1257617"/>
                  <a:pt x="1663700" y="1241933"/>
                  <a:pt x="1671574" y="1228408"/>
                </a:cubicBezTo>
                <a:cubicBezTo>
                  <a:pt x="1676590" y="1219137"/>
                  <a:pt x="1683702" y="1209802"/>
                  <a:pt x="1688021" y="1203389"/>
                </a:cubicBezTo>
                <a:cubicBezTo>
                  <a:pt x="1688719" y="1201992"/>
                  <a:pt x="1688719" y="1199833"/>
                  <a:pt x="1688719" y="1198436"/>
                </a:cubicBezTo>
                <a:cubicBezTo>
                  <a:pt x="1688719" y="1188403"/>
                  <a:pt x="1716532" y="1134173"/>
                  <a:pt x="1722247" y="1121347"/>
                </a:cubicBezTo>
                <a:cubicBezTo>
                  <a:pt x="1727962" y="1108456"/>
                  <a:pt x="1732978" y="1094931"/>
                  <a:pt x="1738694" y="1082802"/>
                </a:cubicBezTo>
                <a:cubicBezTo>
                  <a:pt x="1740789" y="1077786"/>
                  <a:pt x="1742948" y="1071372"/>
                  <a:pt x="1745107" y="1067054"/>
                </a:cubicBezTo>
                <a:cubicBezTo>
                  <a:pt x="1748663" y="1055688"/>
                  <a:pt x="1754378" y="1040638"/>
                  <a:pt x="1761490" y="1029970"/>
                </a:cubicBezTo>
                <a:cubicBezTo>
                  <a:pt x="1764348" y="1024954"/>
                  <a:pt x="1770063" y="1020699"/>
                  <a:pt x="1772222" y="1016381"/>
                </a:cubicBezTo>
                <a:cubicBezTo>
                  <a:pt x="1785049" y="985711"/>
                  <a:pt x="1801495" y="954278"/>
                  <a:pt x="1815021" y="924306"/>
                </a:cubicBezTo>
                <a:cubicBezTo>
                  <a:pt x="1825053" y="901510"/>
                  <a:pt x="1834325" y="877253"/>
                  <a:pt x="1844294" y="855091"/>
                </a:cubicBezTo>
                <a:cubicBezTo>
                  <a:pt x="1848612" y="843661"/>
                  <a:pt x="1858582" y="832231"/>
                  <a:pt x="1864995" y="819404"/>
                </a:cubicBezTo>
                <a:cubicBezTo>
                  <a:pt x="1876425" y="795846"/>
                  <a:pt x="1887093" y="771589"/>
                  <a:pt x="1897825" y="747332"/>
                </a:cubicBezTo>
                <a:cubicBezTo>
                  <a:pt x="1902841" y="735203"/>
                  <a:pt x="1906397" y="722313"/>
                  <a:pt x="1912112" y="710946"/>
                </a:cubicBezTo>
                <a:cubicBezTo>
                  <a:pt x="1933512" y="663067"/>
                  <a:pt x="1952815" y="616014"/>
                  <a:pt x="1972056" y="569595"/>
                </a:cubicBezTo>
                <a:cubicBezTo>
                  <a:pt x="1973516" y="564579"/>
                  <a:pt x="1980628" y="561721"/>
                  <a:pt x="1982788" y="557467"/>
                </a:cubicBezTo>
                <a:cubicBezTo>
                  <a:pt x="1985645" y="552450"/>
                  <a:pt x="1987042" y="547497"/>
                  <a:pt x="1987740" y="542480"/>
                </a:cubicBezTo>
                <a:cubicBezTo>
                  <a:pt x="1987740" y="539623"/>
                  <a:pt x="1987740" y="536067"/>
                  <a:pt x="1989201" y="533908"/>
                </a:cubicBezTo>
                <a:cubicBezTo>
                  <a:pt x="1992059" y="525336"/>
                  <a:pt x="1997012" y="516065"/>
                  <a:pt x="2000631" y="508191"/>
                </a:cubicBezTo>
                <a:cubicBezTo>
                  <a:pt x="2008441" y="488252"/>
                  <a:pt x="2021332" y="471107"/>
                  <a:pt x="2030603" y="452565"/>
                </a:cubicBezTo>
                <a:cubicBezTo>
                  <a:pt x="2034858" y="443294"/>
                  <a:pt x="2037016" y="432562"/>
                  <a:pt x="2040573" y="423291"/>
                </a:cubicBezTo>
                <a:cubicBezTo>
                  <a:pt x="2046288" y="408305"/>
                  <a:pt x="2052701" y="393319"/>
                  <a:pt x="2059876" y="379032"/>
                </a:cubicBezTo>
                <a:cubicBezTo>
                  <a:pt x="2063433" y="370459"/>
                  <a:pt x="2068386" y="361188"/>
                  <a:pt x="2072703" y="351917"/>
                </a:cubicBezTo>
                <a:cubicBezTo>
                  <a:pt x="2077720" y="341186"/>
                  <a:pt x="2095563" y="311214"/>
                  <a:pt x="2095563" y="297688"/>
                </a:cubicBezTo>
                <a:cubicBezTo>
                  <a:pt x="2095563" y="286258"/>
                  <a:pt x="2077720" y="276225"/>
                  <a:pt x="2070545" y="266954"/>
                </a:cubicBezTo>
                <a:lnTo>
                  <a:pt x="2070545" y="263398"/>
                </a:lnTo>
                <a:lnTo>
                  <a:pt x="2080577" y="263398"/>
                </a:lnTo>
                <a:cubicBezTo>
                  <a:pt x="2082673" y="263398"/>
                  <a:pt x="2095563" y="264097"/>
                  <a:pt x="2102675" y="264795"/>
                </a:cubicBezTo>
                <a:close/>
                <a:moveTo>
                  <a:pt x="2052701" y="256985"/>
                </a:moveTo>
                <a:cubicBezTo>
                  <a:pt x="2052701" y="265557"/>
                  <a:pt x="2042732" y="284798"/>
                  <a:pt x="2039175" y="292672"/>
                </a:cubicBezTo>
                <a:cubicBezTo>
                  <a:pt x="2019872" y="335471"/>
                  <a:pt x="1999869" y="379730"/>
                  <a:pt x="1979930" y="424688"/>
                </a:cubicBezTo>
                <a:cubicBezTo>
                  <a:pt x="1975612" y="433261"/>
                  <a:pt x="1972754" y="443294"/>
                  <a:pt x="1969199" y="452565"/>
                </a:cubicBezTo>
                <a:cubicBezTo>
                  <a:pt x="1958531" y="481076"/>
                  <a:pt x="1939925" y="512509"/>
                  <a:pt x="1919986" y="543179"/>
                </a:cubicBezTo>
                <a:cubicBezTo>
                  <a:pt x="1910651" y="556768"/>
                  <a:pt x="1908556" y="573151"/>
                  <a:pt x="1901381" y="588137"/>
                </a:cubicBezTo>
                <a:cubicBezTo>
                  <a:pt x="1878584" y="633857"/>
                  <a:pt x="1853565" y="680911"/>
                  <a:pt x="1814322" y="728790"/>
                </a:cubicBezTo>
                <a:cubicBezTo>
                  <a:pt x="1808607" y="734441"/>
                  <a:pt x="1805051" y="743014"/>
                  <a:pt x="1800035" y="750189"/>
                </a:cubicBezTo>
                <a:cubicBezTo>
                  <a:pt x="1751521" y="815848"/>
                  <a:pt x="1725104" y="881507"/>
                  <a:pt x="1692275" y="945769"/>
                </a:cubicBezTo>
                <a:cubicBezTo>
                  <a:pt x="1684401" y="960755"/>
                  <a:pt x="1675130" y="976440"/>
                  <a:pt x="1665859" y="992124"/>
                </a:cubicBezTo>
                <a:cubicBezTo>
                  <a:pt x="1663001" y="997141"/>
                  <a:pt x="1659446" y="1002855"/>
                  <a:pt x="1655127" y="1007809"/>
                </a:cubicBezTo>
                <a:cubicBezTo>
                  <a:pt x="1653731" y="1009269"/>
                  <a:pt x="1647317" y="1015683"/>
                  <a:pt x="1646619" y="1018540"/>
                </a:cubicBezTo>
                <a:cubicBezTo>
                  <a:pt x="1645857" y="1019239"/>
                  <a:pt x="1647317" y="1022096"/>
                  <a:pt x="1646619" y="1023557"/>
                </a:cubicBezTo>
                <a:cubicBezTo>
                  <a:pt x="1646619" y="1025652"/>
                  <a:pt x="1645158" y="1028510"/>
                  <a:pt x="1644460" y="1031367"/>
                </a:cubicBezTo>
                <a:cubicBezTo>
                  <a:pt x="1642999" y="1034986"/>
                  <a:pt x="1641602" y="1040638"/>
                  <a:pt x="1639443" y="1044956"/>
                </a:cubicBezTo>
                <a:cubicBezTo>
                  <a:pt x="1633728" y="1059244"/>
                  <a:pt x="1625917" y="1074928"/>
                  <a:pt x="1619440" y="1090613"/>
                </a:cubicBezTo>
                <a:cubicBezTo>
                  <a:pt x="1611630" y="1109218"/>
                  <a:pt x="1604454" y="1129157"/>
                  <a:pt x="1590929" y="1148461"/>
                </a:cubicBezTo>
                <a:cubicBezTo>
                  <a:pt x="1588072" y="1152017"/>
                  <a:pt x="1583753" y="1154176"/>
                  <a:pt x="1580896" y="1155573"/>
                </a:cubicBezTo>
                <a:cubicBezTo>
                  <a:pt x="1576641" y="1157034"/>
                  <a:pt x="1577340" y="1162748"/>
                  <a:pt x="1576641" y="1164844"/>
                </a:cubicBezTo>
                <a:cubicBezTo>
                  <a:pt x="1574483" y="1171258"/>
                  <a:pt x="1563814" y="1187704"/>
                  <a:pt x="1563814" y="1194816"/>
                </a:cubicBezTo>
                <a:cubicBezTo>
                  <a:pt x="1563814" y="1197673"/>
                  <a:pt x="1565910" y="1199833"/>
                  <a:pt x="1568767" y="1201293"/>
                </a:cubicBezTo>
                <a:cubicBezTo>
                  <a:pt x="1573784" y="1194117"/>
                  <a:pt x="1580896" y="1187704"/>
                  <a:pt x="1585913" y="1180592"/>
                </a:cubicBezTo>
                <a:cubicBezTo>
                  <a:pt x="1588770" y="1176274"/>
                  <a:pt x="1588770" y="1171258"/>
                  <a:pt x="1591627" y="1167702"/>
                </a:cubicBezTo>
                <a:cubicBezTo>
                  <a:pt x="1595946" y="1159891"/>
                  <a:pt x="1603058" y="1153414"/>
                  <a:pt x="1605915" y="1146302"/>
                </a:cubicBezTo>
                <a:cubicBezTo>
                  <a:pt x="1615186" y="1124204"/>
                  <a:pt x="1628775" y="1099185"/>
                  <a:pt x="1636586" y="1077087"/>
                </a:cubicBezTo>
                <a:cubicBezTo>
                  <a:pt x="1645158" y="1050671"/>
                  <a:pt x="1661604" y="1024954"/>
                  <a:pt x="1675130" y="999998"/>
                </a:cubicBezTo>
                <a:cubicBezTo>
                  <a:pt x="1692275" y="967169"/>
                  <a:pt x="1710817" y="933577"/>
                  <a:pt x="1727263" y="900049"/>
                </a:cubicBezTo>
                <a:cubicBezTo>
                  <a:pt x="1736535" y="882205"/>
                  <a:pt x="1745107" y="862965"/>
                  <a:pt x="1754378" y="845820"/>
                </a:cubicBezTo>
                <a:cubicBezTo>
                  <a:pt x="1764348" y="825817"/>
                  <a:pt x="1773619" y="806577"/>
                  <a:pt x="1786509" y="787972"/>
                </a:cubicBezTo>
                <a:cubicBezTo>
                  <a:pt x="1798638" y="769429"/>
                  <a:pt x="1810766" y="750888"/>
                  <a:pt x="1824291" y="734441"/>
                </a:cubicBezTo>
                <a:cubicBezTo>
                  <a:pt x="1852866" y="697357"/>
                  <a:pt x="1879981" y="660273"/>
                  <a:pt x="1897126" y="623824"/>
                </a:cubicBezTo>
                <a:cubicBezTo>
                  <a:pt x="1906397" y="603885"/>
                  <a:pt x="1915668" y="581025"/>
                  <a:pt x="1924240" y="560324"/>
                </a:cubicBezTo>
                <a:cubicBezTo>
                  <a:pt x="1927797" y="551053"/>
                  <a:pt x="1934210" y="541782"/>
                  <a:pt x="1939925" y="533210"/>
                </a:cubicBezTo>
                <a:cubicBezTo>
                  <a:pt x="1947799" y="519621"/>
                  <a:pt x="1957070" y="507492"/>
                  <a:pt x="1966341" y="494665"/>
                </a:cubicBezTo>
                <a:cubicBezTo>
                  <a:pt x="1959927" y="526034"/>
                  <a:pt x="1942783" y="555308"/>
                  <a:pt x="1926400" y="588137"/>
                </a:cubicBezTo>
                <a:cubicBezTo>
                  <a:pt x="1918525" y="602425"/>
                  <a:pt x="1912811" y="618871"/>
                  <a:pt x="1906397" y="634555"/>
                </a:cubicBezTo>
                <a:cubicBezTo>
                  <a:pt x="1893570" y="668084"/>
                  <a:pt x="1877822" y="700913"/>
                  <a:pt x="1852168" y="735203"/>
                </a:cubicBezTo>
                <a:cubicBezTo>
                  <a:pt x="1848612" y="739458"/>
                  <a:pt x="1845754" y="745173"/>
                  <a:pt x="1842897" y="750189"/>
                </a:cubicBezTo>
                <a:cubicBezTo>
                  <a:pt x="1835023" y="764477"/>
                  <a:pt x="1830007" y="780860"/>
                  <a:pt x="1824291" y="796544"/>
                </a:cubicBezTo>
                <a:cubicBezTo>
                  <a:pt x="1820736" y="807276"/>
                  <a:pt x="1815021" y="818705"/>
                  <a:pt x="1809306" y="830136"/>
                </a:cubicBezTo>
                <a:cubicBezTo>
                  <a:pt x="1802892" y="842264"/>
                  <a:pt x="1790763" y="857948"/>
                  <a:pt x="1780032" y="871538"/>
                </a:cubicBezTo>
                <a:cubicBezTo>
                  <a:pt x="1761490" y="893636"/>
                  <a:pt x="1747964" y="920052"/>
                  <a:pt x="1735836" y="942911"/>
                </a:cubicBezTo>
                <a:cubicBezTo>
                  <a:pt x="1726501" y="959993"/>
                  <a:pt x="1715135" y="976440"/>
                  <a:pt x="1705864" y="994283"/>
                </a:cubicBezTo>
                <a:cubicBezTo>
                  <a:pt x="1704403" y="996442"/>
                  <a:pt x="1704403" y="1000697"/>
                  <a:pt x="1702245" y="1004253"/>
                </a:cubicBezTo>
                <a:cubicBezTo>
                  <a:pt x="1692974" y="1023557"/>
                  <a:pt x="1685163" y="1041400"/>
                  <a:pt x="1677289" y="1060641"/>
                </a:cubicBezTo>
                <a:cubicBezTo>
                  <a:pt x="1669415" y="1080643"/>
                  <a:pt x="1664462" y="1109917"/>
                  <a:pt x="1643761" y="1115632"/>
                </a:cubicBezTo>
                <a:lnTo>
                  <a:pt x="1643761" y="1111314"/>
                </a:lnTo>
                <a:cubicBezTo>
                  <a:pt x="1652270" y="1076325"/>
                  <a:pt x="1672971" y="1037844"/>
                  <a:pt x="1692275" y="1003554"/>
                </a:cubicBezTo>
                <a:cubicBezTo>
                  <a:pt x="1694434" y="998538"/>
                  <a:pt x="1699387" y="994283"/>
                  <a:pt x="1701546" y="989965"/>
                </a:cubicBezTo>
                <a:cubicBezTo>
                  <a:pt x="1709420" y="974979"/>
                  <a:pt x="1717231" y="955739"/>
                  <a:pt x="1722946" y="942150"/>
                </a:cubicBezTo>
                <a:cubicBezTo>
                  <a:pt x="1726501" y="932180"/>
                  <a:pt x="1735074" y="922909"/>
                  <a:pt x="1740789" y="912940"/>
                </a:cubicBezTo>
                <a:cubicBezTo>
                  <a:pt x="1747202" y="902208"/>
                  <a:pt x="1750822" y="890079"/>
                  <a:pt x="1758633" y="880809"/>
                </a:cubicBezTo>
                <a:cubicBezTo>
                  <a:pt x="1766507" y="870077"/>
                  <a:pt x="1774381" y="858647"/>
                  <a:pt x="1777937" y="850075"/>
                </a:cubicBezTo>
                <a:cubicBezTo>
                  <a:pt x="1781492" y="842264"/>
                  <a:pt x="1785049" y="832993"/>
                  <a:pt x="1790065" y="825119"/>
                </a:cubicBezTo>
                <a:cubicBezTo>
                  <a:pt x="1791462" y="821563"/>
                  <a:pt x="1825053" y="773748"/>
                  <a:pt x="1825053" y="765175"/>
                </a:cubicBezTo>
                <a:lnTo>
                  <a:pt x="1825053" y="762317"/>
                </a:lnTo>
                <a:cubicBezTo>
                  <a:pt x="1824291" y="762317"/>
                  <a:pt x="1824291" y="761619"/>
                  <a:pt x="1822196" y="761619"/>
                </a:cubicBezTo>
                <a:cubicBezTo>
                  <a:pt x="1820736" y="761619"/>
                  <a:pt x="1817179" y="764477"/>
                  <a:pt x="1815719" y="767334"/>
                </a:cubicBezTo>
                <a:cubicBezTo>
                  <a:pt x="1812925" y="770890"/>
                  <a:pt x="1811464" y="776605"/>
                  <a:pt x="1807909" y="781558"/>
                </a:cubicBezTo>
                <a:cubicBezTo>
                  <a:pt x="1794320" y="803720"/>
                  <a:pt x="1777937" y="828675"/>
                  <a:pt x="1766507" y="851535"/>
                </a:cubicBezTo>
                <a:cubicBezTo>
                  <a:pt x="1759395" y="865061"/>
                  <a:pt x="1749362" y="877951"/>
                  <a:pt x="1741551" y="892239"/>
                </a:cubicBezTo>
                <a:cubicBezTo>
                  <a:pt x="1740090" y="893636"/>
                  <a:pt x="1740090" y="897192"/>
                  <a:pt x="1738694" y="899351"/>
                </a:cubicBezTo>
                <a:cubicBezTo>
                  <a:pt x="1732978" y="909320"/>
                  <a:pt x="1725104" y="919353"/>
                  <a:pt x="1720088" y="930021"/>
                </a:cubicBezTo>
                <a:cubicBezTo>
                  <a:pt x="1711515" y="945769"/>
                  <a:pt x="1706563" y="963613"/>
                  <a:pt x="1696529" y="979297"/>
                </a:cubicBezTo>
                <a:cubicBezTo>
                  <a:pt x="1686560" y="995680"/>
                  <a:pt x="1678686" y="1012825"/>
                  <a:pt x="1670113" y="1029272"/>
                </a:cubicBezTo>
                <a:cubicBezTo>
                  <a:pt x="1665161" y="1038542"/>
                  <a:pt x="1658747" y="1047115"/>
                  <a:pt x="1654429" y="1057085"/>
                </a:cubicBezTo>
                <a:cubicBezTo>
                  <a:pt x="1645158" y="1077786"/>
                  <a:pt x="1638046" y="1100646"/>
                  <a:pt x="1628013" y="1122744"/>
                </a:cubicBezTo>
                <a:cubicBezTo>
                  <a:pt x="1625156" y="1128459"/>
                  <a:pt x="1619440" y="1138428"/>
                  <a:pt x="1619440" y="1140587"/>
                </a:cubicBezTo>
                <a:cubicBezTo>
                  <a:pt x="1619440" y="1142048"/>
                  <a:pt x="1621600" y="1143445"/>
                  <a:pt x="1623060" y="1143445"/>
                </a:cubicBezTo>
                <a:cubicBezTo>
                  <a:pt x="1627314" y="1143445"/>
                  <a:pt x="1638046" y="1132015"/>
                  <a:pt x="1641602" y="1128459"/>
                </a:cubicBezTo>
                <a:cubicBezTo>
                  <a:pt x="1645857" y="1123442"/>
                  <a:pt x="1651572" y="1116330"/>
                  <a:pt x="1656588" y="1115632"/>
                </a:cubicBezTo>
                <a:cubicBezTo>
                  <a:pt x="1654429" y="1124204"/>
                  <a:pt x="1650873" y="1133475"/>
                  <a:pt x="1648015" y="1142048"/>
                </a:cubicBezTo>
                <a:cubicBezTo>
                  <a:pt x="1645158" y="1147763"/>
                  <a:pt x="1642999" y="1155573"/>
                  <a:pt x="1640141" y="1161987"/>
                </a:cubicBezTo>
                <a:cubicBezTo>
                  <a:pt x="1626616" y="1189863"/>
                  <a:pt x="1610170" y="1211961"/>
                  <a:pt x="1610170" y="1239076"/>
                </a:cubicBezTo>
                <a:cubicBezTo>
                  <a:pt x="1610170" y="1240536"/>
                  <a:pt x="1610932" y="1245489"/>
                  <a:pt x="1612328" y="1249109"/>
                </a:cubicBezTo>
                <a:cubicBezTo>
                  <a:pt x="1617345" y="1246950"/>
                  <a:pt x="1617345" y="1238377"/>
                  <a:pt x="1618742" y="1234123"/>
                </a:cubicBezTo>
                <a:cubicBezTo>
                  <a:pt x="1619440" y="1230503"/>
                  <a:pt x="1620901" y="1226248"/>
                  <a:pt x="1623060" y="1223391"/>
                </a:cubicBezTo>
                <a:cubicBezTo>
                  <a:pt x="1628013" y="1214120"/>
                  <a:pt x="1635887" y="1206246"/>
                  <a:pt x="1640141" y="1197673"/>
                </a:cubicBezTo>
                <a:cubicBezTo>
                  <a:pt x="1645158" y="1186244"/>
                  <a:pt x="1647317" y="1174115"/>
                  <a:pt x="1651572" y="1163447"/>
                </a:cubicBezTo>
                <a:cubicBezTo>
                  <a:pt x="1660842" y="1137031"/>
                  <a:pt x="1671574" y="1109917"/>
                  <a:pt x="1680147" y="1084199"/>
                </a:cubicBezTo>
                <a:cubicBezTo>
                  <a:pt x="1690116" y="1053529"/>
                  <a:pt x="1703705" y="1020699"/>
                  <a:pt x="1719389" y="990727"/>
                </a:cubicBezTo>
                <a:cubicBezTo>
                  <a:pt x="1725803" y="977836"/>
                  <a:pt x="1734375" y="966470"/>
                  <a:pt x="1741551" y="954278"/>
                </a:cubicBezTo>
                <a:cubicBezTo>
                  <a:pt x="1750822" y="938594"/>
                  <a:pt x="1758633" y="921448"/>
                  <a:pt x="1767903" y="906463"/>
                </a:cubicBezTo>
                <a:cubicBezTo>
                  <a:pt x="1772920" y="897890"/>
                  <a:pt x="1780032" y="890778"/>
                  <a:pt x="1785747" y="882904"/>
                </a:cubicBezTo>
                <a:cubicBezTo>
                  <a:pt x="1810766" y="848678"/>
                  <a:pt x="1834325" y="813689"/>
                  <a:pt x="1841437" y="780161"/>
                </a:cubicBezTo>
                <a:cubicBezTo>
                  <a:pt x="1842135" y="775843"/>
                  <a:pt x="1844294" y="772986"/>
                  <a:pt x="1845754" y="769429"/>
                </a:cubicBezTo>
                <a:cubicBezTo>
                  <a:pt x="1847151" y="765175"/>
                  <a:pt x="1848612" y="760159"/>
                  <a:pt x="1850708" y="756603"/>
                </a:cubicBezTo>
                <a:cubicBezTo>
                  <a:pt x="1870710" y="720916"/>
                  <a:pt x="1898523" y="685229"/>
                  <a:pt x="1910651" y="651701"/>
                </a:cubicBezTo>
                <a:cubicBezTo>
                  <a:pt x="1927797" y="601726"/>
                  <a:pt x="1958531" y="553148"/>
                  <a:pt x="1975612" y="503936"/>
                </a:cubicBezTo>
                <a:cubicBezTo>
                  <a:pt x="1989900" y="463233"/>
                  <a:pt x="2019173" y="418973"/>
                  <a:pt x="2032699" y="379032"/>
                </a:cubicBezTo>
                <a:cubicBezTo>
                  <a:pt x="2036318" y="368300"/>
                  <a:pt x="2040573" y="357632"/>
                  <a:pt x="2043430" y="348361"/>
                </a:cubicBezTo>
                <a:cubicBezTo>
                  <a:pt x="2047748" y="336169"/>
                  <a:pt x="2050542" y="324041"/>
                  <a:pt x="2057019" y="311912"/>
                </a:cubicBezTo>
                <a:cubicBezTo>
                  <a:pt x="2059114" y="308356"/>
                  <a:pt x="2061972" y="290513"/>
                  <a:pt x="2068386" y="290513"/>
                </a:cubicBezTo>
                <a:cubicBezTo>
                  <a:pt x="2069846" y="290513"/>
                  <a:pt x="2072005" y="295529"/>
                  <a:pt x="2075561" y="296926"/>
                </a:cubicBezTo>
                <a:cubicBezTo>
                  <a:pt x="2075561" y="297688"/>
                  <a:pt x="2076958" y="296926"/>
                  <a:pt x="2079117" y="296926"/>
                </a:cubicBezTo>
                <a:lnTo>
                  <a:pt x="2081975" y="296926"/>
                </a:lnTo>
                <a:cubicBezTo>
                  <a:pt x="2081975" y="297688"/>
                  <a:pt x="2082673" y="297688"/>
                  <a:pt x="2082673" y="299085"/>
                </a:cubicBezTo>
                <a:cubicBezTo>
                  <a:pt x="2082673" y="307658"/>
                  <a:pt x="2059876" y="352616"/>
                  <a:pt x="2058416" y="355473"/>
                </a:cubicBezTo>
                <a:cubicBezTo>
                  <a:pt x="2051304" y="371158"/>
                  <a:pt x="2042033" y="389001"/>
                  <a:pt x="2035556" y="406146"/>
                </a:cubicBezTo>
                <a:cubicBezTo>
                  <a:pt x="2018475" y="451104"/>
                  <a:pt x="1990598" y="498920"/>
                  <a:pt x="1972754" y="544640"/>
                </a:cubicBezTo>
                <a:cubicBezTo>
                  <a:pt x="1957070" y="584581"/>
                  <a:pt x="1939925" y="624586"/>
                  <a:pt x="1922082" y="664528"/>
                </a:cubicBezTo>
                <a:cubicBezTo>
                  <a:pt x="1916366" y="676656"/>
                  <a:pt x="1909254" y="689483"/>
                  <a:pt x="1904238" y="702373"/>
                </a:cubicBezTo>
                <a:cubicBezTo>
                  <a:pt x="1887093" y="742315"/>
                  <a:pt x="1872107" y="784416"/>
                  <a:pt x="1847151" y="825817"/>
                </a:cubicBezTo>
                <a:cubicBezTo>
                  <a:pt x="1840738" y="835851"/>
                  <a:pt x="1836420" y="847979"/>
                  <a:pt x="1831467" y="860108"/>
                </a:cubicBezTo>
                <a:cubicBezTo>
                  <a:pt x="1826450" y="869379"/>
                  <a:pt x="1822895" y="880047"/>
                  <a:pt x="1818576" y="890079"/>
                </a:cubicBezTo>
                <a:cubicBezTo>
                  <a:pt x="1815719" y="897890"/>
                  <a:pt x="1811464" y="906463"/>
                  <a:pt x="1808607" y="914336"/>
                </a:cubicBezTo>
                <a:cubicBezTo>
                  <a:pt x="1805750" y="920052"/>
                  <a:pt x="1802194" y="927926"/>
                  <a:pt x="1799336" y="935038"/>
                </a:cubicBezTo>
                <a:cubicBezTo>
                  <a:pt x="1794320" y="945769"/>
                  <a:pt x="1788604" y="957898"/>
                  <a:pt x="1782191" y="969264"/>
                </a:cubicBezTo>
                <a:cubicBezTo>
                  <a:pt x="1772222" y="986409"/>
                  <a:pt x="1762950" y="1009967"/>
                  <a:pt x="1741551" y="1022795"/>
                </a:cubicBezTo>
                <a:cubicBezTo>
                  <a:pt x="1740789" y="1023557"/>
                  <a:pt x="1740789" y="1022795"/>
                  <a:pt x="1740789" y="1024255"/>
                </a:cubicBezTo>
                <a:cubicBezTo>
                  <a:pt x="1740789" y="1026414"/>
                  <a:pt x="1745806" y="1032828"/>
                  <a:pt x="1745806" y="1034225"/>
                </a:cubicBezTo>
                <a:cubicBezTo>
                  <a:pt x="1745806" y="1045654"/>
                  <a:pt x="1713675" y="1112076"/>
                  <a:pt x="1710119" y="1118489"/>
                </a:cubicBezTo>
                <a:cubicBezTo>
                  <a:pt x="1707960" y="1122045"/>
                  <a:pt x="1704403" y="1124204"/>
                  <a:pt x="1701546" y="1127760"/>
                </a:cubicBezTo>
                <a:cubicBezTo>
                  <a:pt x="1696529" y="1132713"/>
                  <a:pt x="1699387" y="1138428"/>
                  <a:pt x="1697990" y="1144905"/>
                </a:cubicBezTo>
                <a:cubicBezTo>
                  <a:pt x="1697291" y="1149858"/>
                  <a:pt x="1693672" y="1154875"/>
                  <a:pt x="1691576" y="1159891"/>
                </a:cubicBezTo>
                <a:cubicBezTo>
                  <a:pt x="1681544" y="1179132"/>
                  <a:pt x="1676590" y="1204849"/>
                  <a:pt x="1661604" y="1214819"/>
                </a:cubicBezTo>
                <a:cubicBezTo>
                  <a:pt x="1660144" y="1215517"/>
                  <a:pt x="1657985" y="1215517"/>
                  <a:pt x="1655889" y="1216279"/>
                </a:cubicBezTo>
                <a:cubicBezTo>
                  <a:pt x="1654429" y="1216279"/>
                  <a:pt x="1653032" y="1216978"/>
                  <a:pt x="1652270" y="1219137"/>
                </a:cubicBezTo>
                <a:cubicBezTo>
                  <a:pt x="1650175" y="1222692"/>
                  <a:pt x="1635188" y="1270508"/>
                  <a:pt x="1628013" y="1270508"/>
                </a:cubicBezTo>
                <a:cubicBezTo>
                  <a:pt x="1625917" y="1270508"/>
                  <a:pt x="1612328" y="1258379"/>
                  <a:pt x="1604454" y="1252665"/>
                </a:cubicBezTo>
                <a:cubicBezTo>
                  <a:pt x="1600200" y="1249109"/>
                  <a:pt x="1594485" y="1247648"/>
                  <a:pt x="1590929" y="1244791"/>
                </a:cubicBezTo>
                <a:cubicBezTo>
                  <a:pt x="1583055" y="1239774"/>
                  <a:pt x="1558798" y="1209802"/>
                  <a:pt x="1548066" y="1209802"/>
                </a:cubicBezTo>
                <a:cubicBezTo>
                  <a:pt x="1543812" y="1209802"/>
                  <a:pt x="1546670" y="1216279"/>
                  <a:pt x="1540954" y="1216279"/>
                </a:cubicBezTo>
                <a:cubicBezTo>
                  <a:pt x="1534541" y="1216279"/>
                  <a:pt x="1499552" y="1206945"/>
                  <a:pt x="1499552" y="1206945"/>
                </a:cubicBezTo>
                <a:cubicBezTo>
                  <a:pt x="1491678" y="1204849"/>
                  <a:pt x="1483170" y="1200531"/>
                  <a:pt x="1475296" y="1197673"/>
                </a:cubicBezTo>
                <a:cubicBezTo>
                  <a:pt x="1460310" y="1191959"/>
                  <a:pt x="1444625" y="1186244"/>
                  <a:pt x="1428877" y="1179830"/>
                </a:cubicBezTo>
                <a:cubicBezTo>
                  <a:pt x="1419606" y="1175576"/>
                  <a:pt x="1408176" y="1174877"/>
                  <a:pt x="1398905" y="1174115"/>
                </a:cubicBezTo>
                <a:cubicBezTo>
                  <a:pt x="1390333" y="1172718"/>
                  <a:pt x="1381062" y="1172020"/>
                  <a:pt x="1373251" y="1170559"/>
                </a:cubicBezTo>
                <a:cubicBezTo>
                  <a:pt x="1350391" y="1167003"/>
                  <a:pt x="1326134" y="1158431"/>
                  <a:pt x="1303274" y="1150557"/>
                </a:cubicBezTo>
                <a:cubicBezTo>
                  <a:pt x="1291146" y="1147001"/>
                  <a:pt x="1279017" y="1136333"/>
                  <a:pt x="1266889" y="1134872"/>
                </a:cubicBezTo>
                <a:cubicBezTo>
                  <a:pt x="1259015" y="1133475"/>
                  <a:pt x="1249744" y="1133475"/>
                  <a:pt x="1242632" y="1132015"/>
                </a:cubicBezTo>
                <a:cubicBezTo>
                  <a:pt x="1234059" y="1131316"/>
                  <a:pt x="1204785" y="1122045"/>
                  <a:pt x="1204785" y="1113473"/>
                </a:cubicBezTo>
                <a:cubicBezTo>
                  <a:pt x="1204785" y="1111314"/>
                  <a:pt x="1205484" y="1110615"/>
                  <a:pt x="1207643" y="1110615"/>
                </a:cubicBezTo>
                <a:cubicBezTo>
                  <a:pt x="1221169" y="1110615"/>
                  <a:pt x="1277557" y="1134173"/>
                  <a:pt x="1284034" y="1136333"/>
                </a:cubicBezTo>
                <a:cubicBezTo>
                  <a:pt x="1296162" y="1140587"/>
                  <a:pt x="1309688" y="1144143"/>
                  <a:pt x="1322578" y="1147001"/>
                </a:cubicBezTo>
                <a:cubicBezTo>
                  <a:pt x="1323975" y="1147763"/>
                  <a:pt x="1381062" y="1159129"/>
                  <a:pt x="1394651" y="1159129"/>
                </a:cubicBezTo>
                <a:lnTo>
                  <a:pt x="1408176" y="1159129"/>
                </a:lnTo>
                <a:cubicBezTo>
                  <a:pt x="1413891" y="1159891"/>
                  <a:pt x="1418908" y="1159129"/>
                  <a:pt x="1423924" y="1161987"/>
                </a:cubicBezTo>
                <a:cubicBezTo>
                  <a:pt x="1445323" y="1174115"/>
                  <a:pt x="1466723" y="1179830"/>
                  <a:pt x="1488123" y="1184847"/>
                </a:cubicBezTo>
                <a:cubicBezTo>
                  <a:pt x="1508824" y="1189863"/>
                  <a:pt x="1530223" y="1194117"/>
                  <a:pt x="1551686" y="1197673"/>
                </a:cubicBezTo>
                <a:cubicBezTo>
                  <a:pt x="1553782" y="1194816"/>
                  <a:pt x="1552385" y="1191959"/>
                  <a:pt x="1553083" y="1189101"/>
                </a:cubicBezTo>
                <a:cubicBezTo>
                  <a:pt x="1554544" y="1175576"/>
                  <a:pt x="1576641" y="1147763"/>
                  <a:pt x="1576641" y="1145604"/>
                </a:cubicBezTo>
                <a:cubicBezTo>
                  <a:pt x="1576641" y="1142048"/>
                  <a:pt x="1569529" y="1143445"/>
                  <a:pt x="1569529" y="1138428"/>
                </a:cubicBezTo>
                <a:cubicBezTo>
                  <a:pt x="1569529" y="1130617"/>
                  <a:pt x="1592326" y="1088517"/>
                  <a:pt x="1593787" y="1087057"/>
                </a:cubicBezTo>
                <a:cubicBezTo>
                  <a:pt x="1597342" y="1080643"/>
                  <a:pt x="1604454" y="1073531"/>
                  <a:pt x="1606613" y="1067054"/>
                </a:cubicBezTo>
                <a:cubicBezTo>
                  <a:pt x="1612328" y="1049973"/>
                  <a:pt x="1622298" y="1032828"/>
                  <a:pt x="1633029" y="1015683"/>
                </a:cubicBezTo>
                <a:cubicBezTo>
                  <a:pt x="1635188" y="1012127"/>
                  <a:pt x="1635188" y="1007809"/>
                  <a:pt x="1636586" y="1004951"/>
                </a:cubicBezTo>
                <a:cubicBezTo>
                  <a:pt x="1640903" y="991426"/>
                  <a:pt x="1654429" y="973582"/>
                  <a:pt x="1660144" y="961454"/>
                </a:cubicBezTo>
                <a:cubicBezTo>
                  <a:pt x="1663700" y="953579"/>
                  <a:pt x="1671574" y="946467"/>
                  <a:pt x="1675828" y="939292"/>
                </a:cubicBezTo>
                <a:cubicBezTo>
                  <a:pt x="1690116" y="912940"/>
                  <a:pt x="1707261" y="885761"/>
                  <a:pt x="1717231" y="860108"/>
                </a:cubicBezTo>
                <a:cubicBezTo>
                  <a:pt x="1719389" y="853694"/>
                  <a:pt x="1726501" y="842963"/>
                  <a:pt x="1726501" y="841502"/>
                </a:cubicBezTo>
                <a:cubicBezTo>
                  <a:pt x="1726501" y="836549"/>
                  <a:pt x="1721549" y="838708"/>
                  <a:pt x="1719389" y="837946"/>
                </a:cubicBezTo>
                <a:cubicBezTo>
                  <a:pt x="1735836" y="809435"/>
                  <a:pt x="1752917" y="780161"/>
                  <a:pt x="1770063" y="752285"/>
                </a:cubicBezTo>
                <a:cubicBezTo>
                  <a:pt x="1772920" y="747332"/>
                  <a:pt x="1778635" y="743014"/>
                  <a:pt x="1781492" y="738759"/>
                </a:cubicBezTo>
                <a:cubicBezTo>
                  <a:pt x="1782889" y="737298"/>
                  <a:pt x="1782191" y="734441"/>
                  <a:pt x="1783651" y="733044"/>
                </a:cubicBezTo>
                <a:cubicBezTo>
                  <a:pt x="1789366" y="723773"/>
                  <a:pt x="1799336" y="715201"/>
                  <a:pt x="1805750" y="706628"/>
                </a:cubicBezTo>
                <a:cubicBezTo>
                  <a:pt x="1821434" y="685229"/>
                  <a:pt x="1838579" y="660972"/>
                  <a:pt x="1847151" y="638810"/>
                </a:cubicBezTo>
                <a:cubicBezTo>
                  <a:pt x="1852168" y="625285"/>
                  <a:pt x="1859978" y="612394"/>
                  <a:pt x="1867852" y="600266"/>
                </a:cubicBezTo>
                <a:cubicBezTo>
                  <a:pt x="1874266" y="588836"/>
                  <a:pt x="1883537" y="578866"/>
                  <a:pt x="1889252" y="568198"/>
                </a:cubicBezTo>
                <a:cubicBezTo>
                  <a:pt x="1902142" y="543878"/>
                  <a:pt x="1909254" y="518922"/>
                  <a:pt x="1928495" y="494665"/>
                </a:cubicBezTo>
                <a:cubicBezTo>
                  <a:pt x="1932813" y="488950"/>
                  <a:pt x="1934972" y="481775"/>
                  <a:pt x="1937067" y="475361"/>
                </a:cubicBezTo>
                <a:cubicBezTo>
                  <a:pt x="1942084" y="459677"/>
                  <a:pt x="1955673" y="441135"/>
                  <a:pt x="1962785" y="425450"/>
                </a:cubicBezTo>
                <a:cubicBezTo>
                  <a:pt x="1967039" y="415417"/>
                  <a:pt x="1971358" y="403987"/>
                  <a:pt x="1977073" y="394716"/>
                </a:cubicBezTo>
                <a:cubicBezTo>
                  <a:pt x="1982788" y="383286"/>
                  <a:pt x="1990598" y="373317"/>
                  <a:pt x="1996313" y="362585"/>
                </a:cubicBezTo>
                <a:cubicBezTo>
                  <a:pt x="2002028" y="352616"/>
                  <a:pt x="2042732" y="276225"/>
                  <a:pt x="2042732" y="265557"/>
                </a:cubicBezTo>
                <a:cubicBezTo>
                  <a:pt x="2042732" y="264097"/>
                  <a:pt x="2036318" y="256985"/>
                  <a:pt x="2036318" y="254826"/>
                </a:cubicBezTo>
                <a:cubicBezTo>
                  <a:pt x="2036318" y="249809"/>
                  <a:pt x="2041271" y="249111"/>
                  <a:pt x="2044128" y="249111"/>
                </a:cubicBezTo>
                <a:cubicBezTo>
                  <a:pt x="2049844" y="249111"/>
                  <a:pt x="2052701" y="249809"/>
                  <a:pt x="2052701" y="256985"/>
                </a:cubicBezTo>
                <a:close/>
                <a:moveTo>
                  <a:pt x="1251903" y="255524"/>
                </a:moveTo>
                <a:cubicBezTo>
                  <a:pt x="1251903" y="259842"/>
                  <a:pt x="1249045" y="266256"/>
                  <a:pt x="1246886" y="269812"/>
                </a:cubicBezTo>
                <a:cubicBezTo>
                  <a:pt x="1242632" y="266256"/>
                  <a:pt x="1243330" y="262001"/>
                  <a:pt x="1243330" y="259143"/>
                </a:cubicBezTo>
                <a:cubicBezTo>
                  <a:pt x="1243330" y="256985"/>
                  <a:pt x="1243330" y="249111"/>
                  <a:pt x="1248347" y="249111"/>
                </a:cubicBezTo>
                <a:cubicBezTo>
                  <a:pt x="1251903" y="249111"/>
                  <a:pt x="1251903" y="255524"/>
                  <a:pt x="1251903" y="255524"/>
                </a:cubicBezTo>
                <a:close/>
                <a:moveTo>
                  <a:pt x="1271143" y="216281"/>
                </a:moveTo>
                <a:cubicBezTo>
                  <a:pt x="1271143" y="221996"/>
                  <a:pt x="1269047" y="229870"/>
                  <a:pt x="1264729" y="231966"/>
                </a:cubicBezTo>
                <a:cubicBezTo>
                  <a:pt x="1261872" y="229870"/>
                  <a:pt x="1262571" y="226314"/>
                  <a:pt x="1262571" y="224155"/>
                </a:cubicBezTo>
                <a:cubicBezTo>
                  <a:pt x="1262571" y="219139"/>
                  <a:pt x="1261872" y="213424"/>
                  <a:pt x="1269047" y="209868"/>
                </a:cubicBezTo>
                <a:cubicBezTo>
                  <a:pt x="1271143" y="212027"/>
                  <a:pt x="1271143" y="214122"/>
                  <a:pt x="1271143" y="216281"/>
                </a:cubicBezTo>
                <a:close/>
                <a:moveTo>
                  <a:pt x="1286891" y="177737"/>
                </a:moveTo>
                <a:cubicBezTo>
                  <a:pt x="1286891" y="179197"/>
                  <a:pt x="1286129" y="180594"/>
                  <a:pt x="1284034" y="180594"/>
                </a:cubicBezTo>
                <a:cubicBezTo>
                  <a:pt x="1281176" y="180594"/>
                  <a:pt x="1281176" y="177737"/>
                  <a:pt x="1281176" y="177038"/>
                </a:cubicBezTo>
                <a:cubicBezTo>
                  <a:pt x="1281176" y="175578"/>
                  <a:pt x="1281875" y="174879"/>
                  <a:pt x="1284034" y="174879"/>
                </a:cubicBezTo>
                <a:cubicBezTo>
                  <a:pt x="1285431" y="174879"/>
                  <a:pt x="1286891" y="175578"/>
                  <a:pt x="1286891" y="177737"/>
                </a:cubicBezTo>
                <a:close/>
                <a:moveTo>
                  <a:pt x="1539558" y="47815"/>
                </a:moveTo>
                <a:cubicBezTo>
                  <a:pt x="1548828" y="49975"/>
                  <a:pt x="1560259" y="49975"/>
                  <a:pt x="1570228" y="51435"/>
                </a:cubicBezTo>
                <a:cubicBezTo>
                  <a:pt x="1576641" y="52134"/>
                  <a:pt x="1587373" y="57150"/>
                  <a:pt x="1594485" y="60008"/>
                </a:cubicBezTo>
                <a:cubicBezTo>
                  <a:pt x="1604454" y="64961"/>
                  <a:pt x="1615885" y="69279"/>
                  <a:pt x="1628013" y="73533"/>
                </a:cubicBezTo>
                <a:cubicBezTo>
                  <a:pt x="1653731" y="83503"/>
                  <a:pt x="1680845" y="92075"/>
                  <a:pt x="1707261" y="100648"/>
                </a:cubicBezTo>
                <a:cubicBezTo>
                  <a:pt x="1719389" y="104965"/>
                  <a:pt x="1733677" y="105664"/>
                  <a:pt x="1747202" y="109220"/>
                </a:cubicBezTo>
                <a:cubicBezTo>
                  <a:pt x="1766507" y="113538"/>
                  <a:pt x="1786509" y="119952"/>
                  <a:pt x="1806448" y="124905"/>
                </a:cubicBezTo>
                <a:cubicBezTo>
                  <a:pt x="1830007" y="130620"/>
                  <a:pt x="1854263" y="139192"/>
                  <a:pt x="1879283" y="149924"/>
                </a:cubicBezTo>
                <a:cubicBezTo>
                  <a:pt x="1889252" y="154178"/>
                  <a:pt x="1900682" y="154940"/>
                  <a:pt x="1911413" y="157036"/>
                </a:cubicBezTo>
                <a:cubicBezTo>
                  <a:pt x="1924240" y="159195"/>
                  <a:pt x="1937067" y="162751"/>
                  <a:pt x="1949958" y="167767"/>
                </a:cubicBezTo>
                <a:cubicBezTo>
                  <a:pt x="1959927" y="172022"/>
                  <a:pt x="1972754" y="176340"/>
                  <a:pt x="1982788" y="178435"/>
                </a:cubicBezTo>
                <a:cubicBezTo>
                  <a:pt x="1990598" y="180594"/>
                  <a:pt x="2000631" y="179896"/>
                  <a:pt x="2009203" y="182055"/>
                </a:cubicBezTo>
                <a:cubicBezTo>
                  <a:pt x="2016315" y="184150"/>
                  <a:pt x="2045589" y="179197"/>
                  <a:pt x="2045589" y="194882"/>
                </a:cubicBezTo>
                <a:cubicBezTo>
                  <a:pt x="2045589" y="216281"/>
                  <a:pt x="2020570" y="251270"/>
                  <a:pt x="2005584" y="269812"/>
                </a:cubicBezTo>
                <a:cubicBezTo>
                  <a:pt x="1941386" y="349758"/>
                  <a:pt x="1916366" y="429006"/>
                  <a:pt x="1852866" y="509651"/>
                </a:cubicBezTo>
                <a:cubicBezTo>
                  <a:pt x="1840738" y="524637"/>
                  <a:pt x="1831467" y="543179"/>
                  <a:pt x="1822895" y="560324"/>
                </a:cubicBezTo>
                <a:cubicBezTo>
                  <a:pt x="1815719" y="575310"/>
                  <a:pt x="1807210" y="590995"/>
                  <a:pt x="1797875" y="605980"/>
                </a:cubicBezTo>
                <a:cubicBezTo>
                  <a:pt x="1784350" y="628142"/>
                  <a:pt x="1768665" y="650240"/>
                  <a:pt x="1756537" y="673100"/>
                </a:cubicBezTo>
                <a:cubicBezTo>
                  <a:pt x="1740090" y="701611"/>
                  <a:pt x="1721549" y="731647"/>
                  <a:pt x="1702245" y="760857"/>
                </a:cubicBezTo>
                <a:cubicBezTo>
                  <a:pt x="1689417" y="780161"/>
                  <a:pt x="1675130" y="798703"/>
                  <a:pt x="1663001" y="818705"/>
                </a:cubicBezTo>
                <a:cubicBezTo>
                  <a:pt x="1622298" y="885063"/>
                  <a:pt x="1578800" y="952183"/>
                  <a:pt x="1533081" y="1020001"/>
                </a:cubicBezTo>
                <a:cubicBezTo>
                  <a:pt x="1519555" y="1039940"/>
                  <a:pt x="1513840" y="1059244"/>
                  <a:pt x="1498854" y="1079945"/>
                </a:cubicBezTo>
                <a:cubicBezTo>
                  <a:pt x="1495298" y="1084199"/>
                  <a:pt x="1490282" y="1090613"/>
                  <a:pt x="1485265" y="1092073"/>
                </a:cubicBezTo>
                <a:cubicBezTo>
                  <a:pt x="1473835" y="1095629"/>
                  <a:pt x="1461707" y="1092772"/>
                  <a:pt x="1451039" y="1096328"/>
                </a:cubicBezTo>
                <a:cubicBezTo>
                  <a:pt x="1443863" y="1098487"/>
                  <a:pt x="1431735" y="1109917"/>
                  <a:pt x="1430338" y="1109917"/>
                </a:cubicBezTo>
                <a:cubicBezTo>
                  <a:pt x="1428178" y="1109917"/>
                  <a:pt x="1398905" y="1101344"/>
                  <a:pt x="1383221" y="1098487"/>
                </a:cubicBezTo>
                <a:cubicBezTo>
                  <a:pt x="1365377" y="1094931"/>
                  <a:pt x="1346073" y="1094931"/>
                  <a:pt x="1328229" y="1092073"/>
                </a:cubicBezTo>
                <a:cubicBezTo>
                  <a:pt x="1318959" y="1090613"/>
                  <a:pt x="1310386" y="1084898"/>
                  <a:pt x="1301877" y="1083501"/>
                </a:cubicBezTo>
                <a:cubicBezTo>
                  <a:pt x="1276858" y="1077786"/>
                  <a:pt x="1248347" y="1066356"/>
                  <a:pt x="1224026" y="1058482"/>
                </a:cubicBezTo>
                <a:cubicBezTo>
                  <a:pt x="1200467" y="1050671"/>
                  <a:pt x="1175512" y="1044258"/>
                  <a:pt x="1151953" y="1034986"/>
                </a:cubicBezTo>
                <a:cubicBezTo>
                  <a:pt x="1140523" y="1030669"/>
                  <a:pt x="1130554" y="1024954"/>
                  <a:pt x="1119822" y="1020699"/>
                </a:cubicBezTo>
                <a:cubicBezTo>
                  <a:pt x="1105598" y="1014984"/>
                  <a:pt x="1088453" y="1011428"/>
                  <a:pt x="1073467" y="1009269"/>
                </a:cubicBezTo>
                <a:cubicBezTo>
                  <a:pt x="1059180" y="1007809"/>
                  <a:pt x="1043496" y="1001395"/>
                  <a:pt x="1029208" y="994283"/>
                </a:cubicBezTo>
                <a:cubicBezTo>
                  <a:pt x="967803" y="965010"/>
                  <a:pt x="978535" y="955739"/>
                  <a:pt x="931418" y="955739"/>
                </a:cubicBezTo>
                <a:cubicBezTo>
                  <a:pt x="901446" y="955739"/>
                  <a:pt x="889317" y="957898"/>
                  <a:pt x="855790" y="994982"/>
                </a:cubicBezTo>
                <a:cubicBezTo>
                  <a:pt x="850075" y="1000697"/>
                  <a:pt x="852932" y="1009967"/>
                  <a:pt x="843597" y="1014286"/>
                </a:cubicBezTo>
                <a:lnTo>
                  <a:pt x="841502" y="1014286"/>
                </a:lnTo>
                <a:cubicBezTo>
                  <a:pt x="841502" y="1014286"/>
                  <a:pt x="840740" y="1014286"/>
                  <a:pt x="840740" y="1012825"/>
                </a:cubicBezTo>
                <a:cubicBezTo>
                  <a:pt x="840740" y="1002157"/>
                  <a:pt x="872871" y="951421"/>
                  <a:pt x="874332" y="949325"/>
                </a:cubicBezTo>
                <a:cubicBezTo>
                  <a:pt x="880745" y="939292"/>
                  <a:pt x="886460" y="929323"/>
                  <a:pt x="890016" y="919353"/>
                </a:cubicBezTo>
                <a:cubicBezTo>
                  <a:pt x="897890" y="895096"/>
                  <a:pt x="909320" y="871538"/>
                  <a:pt x="931418" y="846519"/>
                </a:cubicBezTo>
                <a:cubicBezTo>
                  <a:pt x="939292" y="837946"/>
                  <a:pt x="946404" y="827977"/>
                  <a:pt x="950659" y="818705"/>
                </a:cubicBezTo>
                <a:cubicBezTo>
                  <a:pt x="957135" y="803720"/>
                  <a:pt x="971360" y="787972"/>
                  <a:pt x="979932" y="773748"/>
                </a:cubicBezTo>
                <a:cubicBezTo>
                  <a:pt x="986346" y="763016"/>
                  <a:pt x="992060" y="750888"/>
                  <a:pt x="998538" y="740156"/>
                </a:cubicBezTo>
                <a:cubicBezTo>
                  <a:pt x="1004189" y="730186"/>
                  <a:pt x="1013523" y="722313"/>
                  <a:pt x="1017778" y="712343"/>
                </a:cubicBezTo>
                <a:cubicBezTo>
                  <a:pt x="1022795" y="701611"/>
                  <a:pt x="1034923" y="685927"/>
                  <a:pt x="1041336" y="675259"/>
                </a:cubicBezTo>
                <a:cubicBezTo>
                  <a:pt x="1052068" y="658114"/>
                  <a:pt x="1060577" y="639572"/>
                  <a:pt x="1071309" y="623126"/>
                </a:cubicBezTo>
                <a:cubicBezTo>
                  <a:pt x="1072007" y="621729"/>
                  <a:pt x="1074865" y="620967"/>
                  <a:pt x="1075563" y="619570"/>
                </a:cubicBezTo>
                <a:cubicBezTo>
                  <a:pt x="1079183" y="612394"/>
                  <a:pt x="1080579" y="604584"/>
                  <a:pt x="1084135" y="598170"/>
                </a:cubicBezTo>
                <a:cubicBezTo>
                  <a:pt x="1086295" y="592455"/>
                  <a:pt x="1091311" y="588137"/>
                  <a:pt x="1094867" y="583184"/>
                </a:cubicBezTo>
                <a:cubicBezTo>
                  <a:pt x="1097725" y="579565"/>
                  <a:pt x="1099122" y="574611"/>
                  <a:pt x="1100582" y="570992"/>
                </a:cubicBezTo>
                <a:cubicBezTo>
                  <a:pt x="1102741" y="564579"/>
                  <a:pt x="1112012" y="555308"/>
                  <a:pt x="1116266" y="548196"/>
                </a:cubicBezTo>
                <a:cubicBezTo>
                  <a:pt x="1126300" y="531051"/>
                  <a:pt x="1135571" y="513905"/>
                  <a:pt x="1146239" y="496824"/>
                </a:cubicBezTo>
                <a:cubicBezTo>
                  <a:pt x="1156272" y="478219"/>
                  <a:pt x="1171956" y="455422"/>
                  <a:pt x="1181227" y="438277"/>
                </a:cubicBezTo>
                <a:cubicBezTo>
                  <a:pt x="1184783" y="429705"/>
                  <a:pt x="1192657" y="423291"/>
                  <a:pt x="1197673" y="415417"/>
                </a:cubicBezTo>
                <a:cubicBezTo>
                  <a:pt x="1205484" y="403289"/>
                  <a:pt x="1212660" y="387604"/>
                  <a:pt x="1216216" y="376174"/>
                </a:cubicBezTo>
                <a:cubicBezTo>
                  <a:pt x="1217613" y="369761"/>
                  <a:pt x="1221169" y="364046"/>
                  <a:pt x="1224026" y="359029"/>
                </a:cubicBezTo>
                <a:cubicBezTo>
                  <a:pt x="1227646" y="352616"/>
                  <a:pt x="1232598" y="343345"/>
                  <a:pt x="1240472" y="336931"/>
                </a:cubicBezTo>
                <a:cubicBezTo>
                  <a:pt x="1245489" y="332613"/>
                  <a:pt x="1247585" y="324803"/>
                  <a:pt x="1251204" y="319088"/>
                </a:cubicBezTo>
                <a:cubicBezTo>
                  <a:pt x="1254760" y="311214"/>
                  <a:pt x="1259015" y="301943"/>
                  <a:pt x="1264031" y="294069"/>
                </a:cubicBezTo>
                <a:cubicBezTo>
                  <a:pt x="1266190" y="289116"/>
                  <a:pt x="1271143" y="285496"/>
                  <a:pt x="1273302" y="281242"/>
                </a:cubicBezTo>
                <a:cubicBezTo>
                  <a:pt x="1286891" y="257683"/>
                  <a:pt x="1301115" y="233426"/>
                  <a:pt x="1314006" y="209868"/>
                </a:cubicBezTo>
                <a:cubicBezTo>
                  <a:pt x="1315403" y="207010"/>
                  <a:pt x="1316101" y="202756"/>
                  <a:pt x="1317562" y="200597"/>
                </a:cubicBezTo>
                <a:cubicBezTo>
                  <a:pt x="1322578" y="189865"/>
                  <a:pt x="1333246" y="176340"/>
                  <a:pt x="1339660" y="165608"/>
                </a:cubicBezTo>
                <a:cubicBezTo>
                  <a:pt x="1344676" y="157036"/>
                  <a:pt x="1346835" y="147765"/>
                  <a:pt x="1353248" y="139891"/>
                </a:cubicBezTo>
                <a:cubicBezTo>
                  <a:pt x="1360360" y="129921"/>
                  <a:pt x="1371791" y="122047"/>
                  <a:pt x="1380363" y="112078"/>
                </a:cubicBezTo>
                <a:cubicBezTo>
                  <a:pt x="1381760" y="110681"/>
                  <a:pt x="1382522" y="107823"/>
                  <a:pt x="1383919" y="107061"/>
                </a:cubicBezTo>
                <a:cubicBezTo>
                  <a:pt x="1418209" y="75692"/>
                  <a:pt x="1453197" y="57150"/>
                  <a:pt x="1488885" y="45022"/>
                </a:cubicBezTo>
                <a:cubicBezTo>
                  <a:pt x="1494536" y="42863"/>
                  <a:pt x="1507426" y="42863"/>
                  <a:pt x="1508824" y="42863"/>
                </a:cubicBezTo>
                <a:cubicBezTo>
                  <a:pt x="1519555" y="42863"/>
                  <a:pt x="1528826" y="45720"/>
                  <a:pt x="1539558" y="47815"/>
                </a:cubicBezTo>
                <a:close/>
                <a:moveTo>
                  <a:pt x="796544" y="10732"/>
                </a:moveTo>
                <a:cubicBezTo>
                  <a:pt x="803656" y="13589"/>
                  <a:pt x="812228" y="15748"/>
                  <a:pt x="820103" y="16447"/>
                </a:cubicBezTo>
                <a:cubicBezTo>
                  <a:pt x="835787" y="18606"/>
                  <a:pt x="853630" y="19304"/>
                  <a:pt x="870014" y="20701"/>
                </a:cubicBezTo>
                <a:cubicBezTo>
                  <a:pt x="879285" y="21463"/>
                  <a:pt x="889317" y="24321"/>
                  <a:pt x="898589" y="25019"/>
                </a:cubicBezTo>
                <a:lnTo>
                  <a:pt x="942150" y="26416"/>
                </a:lnTo>
                <a:lnTo>
                  <a:pt x="1058482" y="25718"/>
                </a:lnTo>
                <a:cubicBezTo>
                  <a:pt x="1082739" y="25019"/>
                  <a:pt x="1111250" y="18606"/>
                  <a:pt x="1136269" y="14986"/>
                </a:cubicBezTo>
                <a:cubicBezTo>
                  <a:pt x="1168400" y="10732"/>
                  <a:pt x="1202627" y="0"/>
                  <a:pt x="1236218" y="0"/>
                </a:cubicBezTo>
                <a:cubicBezTo>
                  <a:pt x="1275461" y="0"/>
                  <a:pt x="1300416" y="18606"/>
                  <a:pt x="1325435" y="46418"/>
                </a:cubicBezTo>
                <a:cubicBezTo>
                  <a:pt x="1331849" y="52832"/>
                  <a:pt x="1335405" y="61405"/>
                  <a:pt x="1338961" y="69977"/>
                </a:cubicBezTo>
                <a:cubicBezTo>
                  <a:pt x="1343279" y="78550"/>
                  <a:pt x="1353947" y="111379"/>
                  <a:pt x="1358265" y="111379"/>
                </a:cubicBezTo>
                <a:cubicBezTo>
                  <a:pt x="1360360" y="111379"/>
                  <a:pt x="1365377" y="107061"/>
                  <a:pt x="1368235" y="104204"/>
                </a:cubicBezTo>
                <a:cubicBezTo>
                  <a:pt x="1389634" y="83503"/>
                  <a:pt x="1412494" y="64961"/>
                  <a:pt x="1436053" y="52134"/>
                </a:cubicBezTo>
                <a:cubicBezTo>
                  <a:pt x="1446022" y="46418"/>
                  <a:pt x="1456753" y="42164"/>
                  <a:pt x="1468184" y="37846"/>
                </a:cubicBezTo>
                <a:cubicBezTo>
                  <a:pt x="1490980" y="28575"/>
                  <a:pt x="1491678" y="27877"/>
                  <a:pt x="1508824" y="27877"/>
                </a:cubicBezTo>
                <a:cubicBezTo>
                  <a:pt x="1521714" y="27877"/>
                  <a:pt x="1570926" y="32131"/>
                  <a:pt x="1573784" y="32830"/>
                </a:cubicBezTo>
                <a:cubicBezTo>
                  <a:pt x="1585214" y="34989"/>
                  <a:pt x="1596644" y="40704"/>
                  <a:pt x="1608074" y="45720"/>
                </a:cubicBezTo>
                <a:cubicBezTo>
                  <a:pt x="1620202" y="50673"/>
                  <a:pt x="1631633" y="55690"/>
                  <a:pt x="1644460" y="60008"/>
                </a:cubicBezTo>
                <a:cubicBezTo>
                  <a:pt x="1664462" y="67120"/>
                  <a:pt x="1687259" y="71374"/>
                  <a:pt x="1707261" y="79947"/>
                </a:cubicBezTo>
                <a:cubicBezTo>
                  <a:pt x="1728661" y="88519"/>
                  <a:pt x="1747964" y="91377"/>
                  <a:pt x="1769364" y="95695"/>
                </a:cubicBezTo>
                <a:cubicBezTo>
                  <a:pt x="1820736" y="106363"/>
                  <a:pt x="1871409" y="132080"/>
                  <a:pt x="1922082" y="142748"/>
                </a:cubicBezTo>
                <a:cubicBezTo>
                  <a:pt x="1949958" y="148463"/>
                  <a:pt x="1979168" y="163449"/>
                  <a:pt x="2007743" y="166307"/>
                </a:cubicBezTo>
                <a:cubicBezTo>
                  <a:pt x="2017713" y="167068"/>
                  <a:pt x="2028444" y="169926"/>
                  <a:pt x="2039175" y="171323"/>
                </a:cubicBezTo>
                <a:cubicBezTo>
                  <a:pt x="2052701" y="173482"/>
                  <a:pt x="2062734" y="181293"/>
                  <a:pt x="2062734" y="192024"/>
                </a:cubicBezTo>
                <a:cubicBezTo>
                  <a:pt x="2062734" y="204851"/>
                  <a:pt x="2049844" y="225552"/>
                  <a:pt x="2049844" y="229108"/>
                </a:cubicBezTo>
                <a:cubicBezTo>
                  <a:pt x="2049844" y="236982"/>
                  <a:pt x="2078419" y="250571"/>
                  <a:pt x="2081975" y="250571"/>
                </a:cubicBezTo>
                <a:lnTo>
                  <a:pt x="2121218" y="250571"/>
                </a:lnTo>
                <a:cubicBezTo>
                  <a:pt x="2131250" y="253429"/>
                  <a:pt x="2140522" y="267653"/>
                  <a:pt x="2140522" y="276987"/>
                </a:cubicBezTo>
                <a:cubicBezTo>
                  <a:pt x="2140522" y="296926"/>
                  <a:pt x="2118360" y="324803"/>
                  <a:pt x="2109089" y="344742"/>
                </a:cubicBezTo>
                <a:cubicBezTo>
                  <a:pt x="2102675" y="357632"/>
                  <a:pt x="2102675" y="374015"/>
                  <a:pt x="2099818" y="388303"/>
                </a:cubicBezTo>
                <a:cubicBezTo>
                  <a:pt x="2098421" y="396177"/>
                  <a:pt x="2093404" y="405448"/>
                  <a:pt x="2086229" y="414719"/>
                </a:cubicBezTo>
                <a:cubicBezTo>
                  <a:pt x="2081276" y="420434"/>
                  <a:pt x="2079815" y="429006"/>
                  <a:pt x="2076958" y="436118"/>
                </a:cubicBezTo>
                <a:cubicBezTo>
                  <a:pt x="2073402" y="445389"/>
                  <a:pt x="2068386" y="454660"/>
                  <a:pt x="2064131" y="463931"/>
                </a:cubicBezTo>
                <a:cubicBezTo>
                  <a:pt x="2052701" y="485394"/>
                  <a:pt x="2040573" y="507492"/>
                  <a:pt x="2029904" y="530352"/>
                </a:cubicBezTo>
                <a:cubicBezTo>
                  <a:pt x="2027746" y="533908"/>
                  <a:pt x="2029142" y="539623"/>
                  <a:pt x="2027047" y="543878"/>
                </a:cubicBezTo>
                <a:cubicBezTo>
                  <a:pt x="2026285" y="544640"/>
                  <a:pt x="2023427" y="545338"/>
                  <a:pt x="2022729" y="548196"/>
                </a:cubicBezTo>
                <a:cubicBezTo>
                  <a:pt x="2022031" y="550354"/>
                  <a:pt x="2022031" y="554609"/>
                  <a:pt x="2020570" y="557467"/>
                </a:cubicBezTo>
                <a:cubicBezTo>
                  <a:pt x="2017014" y="563182"/>
                  <a:pt x="2013458" y="568897"/>
                  <a:pt x="2011299" y="574611"/>
                </a:cubicBezTo>
                <a:cubicBezTo>
                  <a:pt x="1988502" y="626682"/>
                  <a:pt x="1960626" y="682371"/>
                  <a:pt x="1934210" y="735902"/>
                </a:cubicBezTo>
                <a:cubicBezTo>
                  <a:pt x="1920685" y="762317"/>
                  <a:pt x="1909254" y="790829"/>
                  <a:pt x="1896427" y="818007"/>
                </a:cubicBezTo>
                <a:cubicBezTo>
                  <a:pt x="1870012" y="872935"/>
                  <a:pt x="1841437" y="927926"/>
                  <a:pt x="1815719" y="984314"/>
                </a:cubicBezTo>
                <a:cubicBezTo>
                  <a:pt x="1814322" y="986409"/>
                  <a:pt x="1814322" y="990727"/>
                  <a:pt x="1813624" y="993585"/>
                </a:cubicBezTo>
                <a:cubicBezTo>
                  <a:pt x="1799336" y="1037082"/>
                  <a:pt x="1769364" y="1082040"/>
                  <a:pt x="1755076" y="1127760"/>
                </a:cubicBezTo>
                <a:cubicBezTo>
                  <a:pt x="1750060" y="1142746"/>
                  <a:pt x="1742948" y="1158431"/>
                  <a:pt x="1736535" y="1174877"/>
                </a:cubicBezTo>
                <a:cubicBezTo>
                  <a:pt x="1730820" y="1187006"/>
                  <a:pt x="1727263" y="1201293"/>
                  <a:pt x="1721549" y="1214819"/>
                </a:cubicBezTo>
                <a:cubicBezTo>
                  <a:pt x="1715834" y="1227646"/>
                  <a:pt x="1703705" y="1244092"/>
                  <a:pt x="1701546" y="1259078"/>
                </a:cubicBezTo>
                <a:cubicBezTo>
                  <a:pt x="1699387" y="1270508"/>
                  <a:pt x="1696529" y="1281176"/>
                  <a:pt x="1691576" y="1293304"/>
                </a:cubicBezTo>
                <a:cubicBezTo>
                  <a:pt x="1690814" y="1294765"/>
                  <a:pt x="1690814" y="1297623"/>
                  <a:pt x="1690116" y="1299782"/>
                </a:cubicBezTo>
                <a:cubicBezTo>
                  <a:pt x="1688719" y="1304036"/>
                  <a:pt x="1685163" y="1309053"/>
                  <a:pt x="1681544" y="1313307"/>
                </a:cubicBezTo>
                <a:cubicBezTo>
                  <a:pt x="1672971" y="1322578"/>
                  <a:pt x="1647317" y="1337564"/>
                  <a:pt x="1635188" y="1337564"/>
                </a:cubicBezTo>
                <a:cubicBezTo>
                  <a:pt x="1623759" y="1337564"/>
                  <a:pt x="1603756" y="1326198"/>
                  <a:pt x="1594485" y="1323340"/>
                </a:cubicBezTo>
                <a:cubicBezTo>
                  <a:pt x="1585214" y="1320483"/>
                  <a:pt x="1575245" y="1319022"/>
                  <a:pt x="1566672" y="1316165"/>
                </a:cubicBezTo>
                <a:cubicBezTo>
                  <a:pt x="1551686" y="1311910"/>
                  <a:pt x="1537399" y="1305497"/>
                  <a:pt x="1523111" y="1301179"/>
                </a:cubicBezTo>
                <a:cubicBezTo>
                  <a:pt x="1490282" y="1291209"/>
                  <a:pt x="1457452" y="1283335"/>
                  <a:pt x="1424622" y="1274064"/>
                </a:cubicBezTo>
                <a:cubicBezTo>
                  <a:pt x="1396047" y="1266190"/>
                  <a:pt x="1368235" y="1256221"/>
                  <a:pt x="1338961" y="1243394"/>
                </a:cubicBezTo>
                <a:cubicBezTo>
                  <a:pt x="1329690" y="1239076"/>
                  <a:pt x="1317562" y="1240536"/>
                  <a:pt x="1307592" y="1238377"/>
                </a:cubicBezTo>
                <a:cubicBezTo>
                  <a:pt x="1261173" y="1229804"/>
                  <a:pt x="1211199" y="1213422"/>
                  <a:pt x="1165542" y="1201293"/>
                </a:cubicBezTo>
                <a:cubicBezTo>
                  <a:pt x="1151953" y="1197673"/>
                  <a:pt x="1136269" y="1192721"/>
                  <a:pt x="1129094" y="1181989"/>
                </a:cubicBezTo>
                <a:cubicBezTo>
                  <a:pt x="1100582" y="1179830"/>
                  <a:pt x="1072007" y="1167003"/>
                  <a:pt x="1043496" y="1158431"/>
                </a:cubicBezTo>
                <a:cubicBezTo>
                  <a:pt x="1027747" y="1154176"/>
                  <a:pt x="976376" y="1142746"/>
                  <a:pt x="954977" y="1142746"/>
                </a:cubicBezTo>
                <a:cubicBezTo>
                  <a:pt x="937133" y="1142746"/>
                  <a:pt x="919988" y="1146302"/>
                  <a:pt x="903605" y="1152716"/>
                </a:cubicBezTo>
                <a:cubicBezTo>
                  <a:pt x="879285" y="1161987"/>
                  <a:pt x="872172" y="1168400"/>
                  <a:pt x="852170" y="1168400"/>
                </a:cubicBezTo>
                <a:cubicBezTo>
                  <a:pt x="839343" y="1168400"/>
                  <a:pt x="810070" y="1166304"/>
                  <a:pt x="803656" y="1162748"/>
                </a:cubicBezTo>
                <a:cubicBezTo>
                  <a:pt x="791528" y="1157034"/>
                  <a:pt x="780097" y="1154875"/>
                  <a:pt x="769366" y="1152716"/>
                </a:cubicBezTo>
                <a:cubicBezTo>
                  <a:pt x="761555" y="1151319"/>
                  <a:pt x="752983" y="1148461"/>
                  <a:pt x="745871" y="1145604"/>
                </a:cubicBezTo>
                <a:cubicBezTo>
                  <a:pt x="730123" y="1139889"/>
                  <a:pt x="714439" y="1133475"/>
                  <a:pt x="699453" y="1127062"/>
                </a:cubicBezTo>
                <a:cubicBezTo>
                  <a:pt x="686626" y="1122045"/>
                  <a:pt x="675196" y="1112076"/>
                  <a:pt x="662305" y="1107758"/>
                </a:cubicBezTo>
                <a:cubicBezTo>
                  <a:pt x="653034" y="1104202"/>
                  <a:pt x="635191" y="1106361"/>
                  <a:pt x="633095" y="1106361"/>
                </a:cubicBezTo>
                <a:lnTo>
                  <a:pt x="545973" y="1109218"/>
                </a:lnTo>
                <a:lnTo>
                  <a:pt x="468884" y="1114870"/>
                </a:lnTo>
                <a:lnTo>
                  <a:pt x="354013" y="1113473"/>
                </a:lnTo>
                <a:lnTo>
                  <a:pt x="246190" y="1114171"/>
                </a:lnTo>
                <a:lnTo>
                  <a:pt x="200533" y="1116330"/>
                </a:lnTo>
                <a:lnTo>
                  <a:pt x="128460" y="1117029"/>
                </a:lnTo>
                <a:lnTo>
                  <a:pt x="68516" y="1123442"/>
                </a:lnTo>
                <a:lnTo>
                  <a:pt x="31369" y="1123442"/>
                </a:lnTo>
                <a:cubicBezTo>
                  <a:pt x="28511" y="1122744"/>
                  <a:pt x="24257" y="1122045"/>
                  <a:pt x="22098" y="1121347"/>
                </a:cubicBezTo>
                <a:cubicBezTo>
                  <a:pt x="18542" y="1120585"/>
                  <a:pt x="14224" y="1118489"/>
                  <a:pt x="11366" y="1117029"/>
                </a:cubicBezTo>
                <a:cubicBezTo>
                  <a:pt x="9271" y="1116330"/>
                  <a:pt x="6414" y="1115632"/>
                  <a:pt x="3556" y="1113473"/>
                </a:cubicBezTo>
                <a:cubicBezTo>
                  <a:pt x="3556" y="1110615"/>
                  <a:pt x="4254" y="1107758"/>
                  <a:pt x="4254" y="1104900"/>
                </a:cubicBezTo>
                <a:cubicBezTo>
                  <a:pt x="4254" y="1101344"/>
                  <a:pt x="0" y="1093470"/>
                  <a:pt x="0" y="1089914"/>
                </a:cubicBezTo>
                <a:cubicBezTo>
                  <a:pt x="0" y="1080643"/>
                  <a:pt x="22098" y="1074229"/>
                  <a:pt x="23559" y="1074229"/>
                </a:cubicBezTo>
                <a:cubicBezTo>
                  <a:pt x="29210" y="1073531"/>
                  <a:pt x="34925" y="1072769"/>
                  <a:pt x="40640" y="1068515"/>
                </a:cubicBezTo>
                <a:cubicBezTo>
                  <a:pt x="50673" y="1059942"/>
                  <a:pt x="51372" y="1048512"/>
                  <a:pt x="57086" y="1039241"/>
                </a:cubicBezTo>
                <a:cubicBezTo>
                  <a:pt x="63500" y="1028510"/>
                  <a:pt x="77089" y="1020001"/>
                  <a:pt x="83503" y="1009967"/>
                </a:cubicBezTo>
                <a:cubicBezTo>
                  <a:pt x="84899" y="1007809"/>
                  <a:pt x="85598" y="1004253"/>
                  <a:pt x="87757" y="1002157"/>
                </a:cubicBezTo>
                <a:cubicBezTo>
                  <a:pt x="90615" y="997141"/>
                  <a:pt x="95631" y="990727"/>
                  <a:pt x="101346" y="986409"/>
                </a:cubicBezTo>
                <a:cubicBezTo>
                  <a:pt x="103441" y="984314"/>
                  <a:pt x="107760" y="983552"/>
                  <a:pt x="109157" y="981456"/>
                </a:cubicBezTo>
                <a:cubicBezTo>
                  <a:pt x="111316" y="978598"/>
                  <a:pt x="111316" y="974979"/>
                  <a:pt x="111316" y="972122"/>
                </a:cubicBezTo>
                <a:cubicBezTo>
                  <a:pt x="112776" y="965010"/>
                  <a:pt x="114872" y="957898"/>
                  <a:pt x="119190" y="950722"/>
                </a:cubicBezTo>
                <a:cubicBezTo>
                  <a:pt x="122746" y="943610"/>
                  <a:pt x="132715" y="930021"/>
                  <a:pt x="132715" y="921448"/>
                </a:cubicBezTo>
                <a:cubicBezTo>
                  <a:pt x="132715" y="910780"/>
                  <a:pt x="121285" y="907225"/>
                  <a:pt x="121285" y="899351"/>
                </a:cubicBezTo>
                <a:cubicBezTo>
                  <a:pt x="121285" y="897890"/>
                  <a:pt x="124904" y="884365"/>
                  <a:pt x="130620" y="884365"/>
                </a:cubicBezTo>
                <a:cubicBezTo>
                  <a:pt x="132016" y="884365"/>
                  <a:pt x="139128" y="896493"/>
                  <a:pt x="145605" y="901510"/>
                </a:cubicBezTo>
                <a:cubicBezTo>
                  <a:pt x="149860" y="905764"/>
                  <a:pt x="156273" y="907923"/>
                  <a:pt x="161290" y="909320"/>
                </a:cubicBezTo>
                <a:cubicBezTo>
                  <a:pt x="187706" y="919353"/>
                  <a:pt x="216217" y="925767"/>
                  <a:pt x="244094" y="926465"/>
                </a:cubicBezTo>
                <a:lnTo>
                  <a:pt x="474599" y="929323"/>
                </a:lnTo>
                <a:lnTo>
                  <a:pt x="687324" y="925068"/>
                </a:lnTo>
                <a:cubicBezTo>
                  <a:pt x="690880" y="925068"/>
                  <a:pt x="695135" y="923608"/>
                  <a:pt x="698754" y="925068"/>
                </a:cubicBezTo>
                <a:cubicBezTo>
                  <a:pt x="715835" y="932180"/>
                  <a:pt x="732282" y="947166"/>
                  <a:pt x="750126" y="962851"/>
                </a:cubicBezTo>
                <a:cubicBezTo>
                  <a:pt x="760095" y="971423"/>
                  <a:pt x="771525" y="982853"/>
                  <a:pt x="783653" y="987108"/>
                </a:cubicBezTo>
                <a:cubicBezTo>
                  <a:pt x="792226" y="989965"/>
                  <a:pt x="813626" y="1000697"/>
                  <a:pt x="815086" y="1014984"/>
                </a:cubicBezTo>
                <a:lnTo>
                  <a:pt x="816483" y="1014984"/>
                </a:lnTo>
                <a:cubicBezTo>
                  <a:pt x="819341" y="1013523"/>
                  <a:pt x="821500" y="1010666"/>
                  <a:pt x="822897" y="1008571"/>
                </a:cubicBezTo>
                <a:cubicBezTo>
                  <a:pt x="832231" y="994982"/>
                  <a:pt x="838645" y="982154"/>
                  <a:pt x="848614" y="967867"/>
                </a:cubicBezTo>
                <a:cubicBezTo>
                  <a:pt x="853630" y="960755"/>
                  <a:pt x="857186" y="950722"/>
                  <a:pt x="861441" y="943610"/>
                </a:cubicBezTo>
                <a:cubicBezTo>
                  <a:pt x="871474" y="925767"/>
                  <a:pt x="882142" y="906463"/>
                  <a:pt x="887857" y="888619"/>
                </a:cubicBezTo>
                <a:cubicBezTo>
                  <a:pt x="893572" y="870077"/>
                  <a:pt x="911416" y="850836"/>
                  <a:pt x="923544" y="832993"/>
                </a:cubicBezTo>
                <a:cubicBezTo>
                  <a:pt x="934276" y="816547"/>
                  <a:pt x="947103" y="800862"/>
                  <a:pt x="955675" y="785178"/>
                </a:cubicBezTo>
                <a:cubicBezTo>
                  <a:pt x="978535" y="742315"/>
                  <a:pt x="1009904" y="699516"/>
                  <a:pt x="1036320" y="656654"/>
                </a:cubicBezTo>
                <a:cubicBezTo>
                  <a:pt x="1054164" y="626682"/>
                  <a:pt x="1069150" y="596011"/>
                  <a:pt x="1086993" y="566738"/>
                </a:cubicBezTo>
                <a:cubicBezTo>
                  <a:pt x="1092708" y="556006"/>
                  <a:pt x="1101281" y="546036"/>
                  <a:pt x="1107694" y="536067"/>
                </a:cubicBezTo>
                <a:cubicBezTo>
                  <a:pt x="1116965" y="521779"/>
                  <a:pt x="1124141" y="506095"/>
                  <a:pt x="1133412" y="491808"/>
                </a:cubicBezTo>
                <a:cubicBezTo>
                  <a:pt x="1153414" y="458280"/>
                  <a:pt x="1175512" y="423990"/>
                  <a:pt x="1194054" y="390462"/>
                </a:cubicBezTo>
                <a:cubicBezTo>
                  <a:pt x="1199769" y="380429"/>
                  <a:pt x="1202627" y="369761"/>
                  <a:pt x="1208341" y="360490"/>
                </a:cubicBezTo>
                <a:cubicBezTo>
                  <a:pt x="1236218" y="310515"/>
                  <a:pt x="1270445" y="259143"/>
                  <a:pt x="1295400" y="209169"/>
                </a:cubicBezTo>
                <a:cubicBezTo>
                  <a:pt x="1299020" y="201993"/>
                  <a:pt x="1302576" y="193421"/>
                  <a:pt x="1306830" y="187008"/>
                </a:cubicBezTo>
                <a:cubicBezTo>
                  <a:pt x="1314704" y="172784"/>
                  <a:pt x="1326833" y="157036"/>
                  <a:pt x="1328991" y="142748"/>
                </a:cubicBezTo>
                <a:cubicBezTo>
                  <a:pt x="1332547" y="130620"/>
                  <a:pt x="1348931" y="120650"/>
                  <a:pt x="1348931" y="119952"/>
                </a:cubicBezTo>
                <a:cubicBezTo>
                  <a:pt x="1348931" y="117793"/>
                  <a:pt x="1343978" y="110681"/>
                  <a:pt x="1341819" y="105664"/>
                </a:cubicBezTo>
                <a:cubicBezTo>
                  <a:pt x="1330389" y="82804"/>
                  <a:pt x="1323975" y="58547"/>
                  <a:pt x="1297559" y="37846"/>
                </a:cubicBezTo>
                <a:cubicBezTo>
                  <a:pt x="1272603" y="18606"/>
                  <a:pt x="1249744" y="13589"/>
                  <a:pt x="1225487" y="13589"/>
                </a:cubicBezTo>
                <a:cubicBezTo>
                  <a:pt x="1203325" y="13589"/>
                  <a:pt x="1189101" y="18606"/>
                  <a:pt x="1164082" y="23559"/>
                </a:cubicBezTo>
                <a:cubicBezTo>
                  <a:pt x="1153414" y="25718"/>
                  <a:pt x="1141285" y="27178"/>
                  <a:pt x="1131253" y="29274"/>
                </a:cubicBezTo>
                <a:cubicBezTo>
                  <a:pt x="1122680" y="30734"/>
                  <a:pt x="1114108" y="33592"/>
                  <a:pt x="1105598" y="34290"/>
                </a:cubicBezTo>
                <a:lnTo>
                  <a:pt x="1086295" y="36449"/>
                </a:lnTo>
                <a:lnTo>
                  <a:pt x="1037082" y="37846"/>
                </a:lnTo>
                <a:lnTo>
                  <a:pt x="914273" y="36449"/>
                </a:lnTo>
                <a:cubicBezTo>
                  <a:pt x="875030" y="32830"/>
                  <a:pt x="835089" y="28575"/>
                  <a:pt x="795084" y="24321"/>
                </a:cubicBezTo>
                <a:cubicBezTo>
                  <a:pt x="791528" y="24321"/>
                  <a:pt x="786511" y="22860"/>
                  <a:pt x="783653" y="21463"/>
                </a:cubicBezTo>
                <a:cubicBezTo>
                  <a:pt x="778701" y="19304"/>
                  <a:pt x="775081" y="15748"/>
                  <a:pt x="770827" y="11430"/>
                </a:cubicBezTo>
                <a:cubicBezTo>
                  <a:pt x="762254" y="25019"/>
                  <a:pt x="754380" y="39307"/>
                  <a:pt x="744410" y="52832"/>
                </a:cubicBezTo>
                <a:cubicBezTo>
                  <a:pt x="742252" y="54991"/>
                  <a:pt x="739394" y="57849"/>
                  <a:pt x="737298" y="62103"/>
                </a:cubicBezTo>
                <a:cubicBezTo>
                  <a:pt x="728726" y="74993"/>
                  <a:pt x="723710" y="93536"/>
                  <a:pt x="716597" y="105664"/>
                </a:cubicBezTo>
                <a:cubicBezTo>
                  <a:pt x="713740" y="109918"/>
                  <a:pt x="708723" y="113538"/>
                  <a:pt x="706565" y="117793"/>
                </a:cubicBezTo>
                <a:cubicBezTo>
                  <a:pt x="699453" y="129223"/>
                  <a:pt x="694436" y="144209"/>
                  <a:pt x="689483" y="152781"/>
                </a:cubicBezTo>
                <a:cubicBezTo>
                  <a:pt x="684466" y="161354"/>
                  <a:pt x="675894" y="169926"/>
                  <a:pt x="670878" y="178435"/>
                </a:cubicBezTo>
                <a:cubicBezTo>
                  <a:pt x="665163" y="186309"/>
                  <a:pt x="661607" y="195580"/>
                  <a:pt x="655891" y="204153"/>
                </a:cubicBezTo>
                <a:cubicBezTo>
                  <a:pt x="648779" y="214884"/>
                  <a:pt x="638810" y="225552"/>
                  <a:pt x="630936" y="236982"/>
                </a:cubicBezTo>
                <a:cubicBezTo>
                  <a:pt x="625920" y="243396"/>
                  <a:pt x="622364" y="251270"/>
                  <a:pt x="617347" y="258382"/>
                </a:cubicBezTo>
                <a:cubicBezTo>
                  <a:pt x="614490" y="263398"/>
                  <a:pt x="608076" y="267653"/>
                  <a:pt x="605219" y="273368"/>
                </a:cubicBezTo>
                <a:cubicBezTo>
                  <a:pt x="595249" y="289116"/>
                  <a:pt x="580961" y="307658"/>
                  <a:pt x="568833" y="326200"/>
                </a:cubicBezTo>
                <a:cubicBezTo>
                  <a:pt x="561721" y="335471"/>
                  <a:pt x="556704" y="346202"/>
                  <a:pt x="550291" y="356172"/>
                </a:cubicBezTo>
                <a:cubicBezTo>
                  <a:pt x="544576" y="364744"/>
                  <a:pt x="536003" y="373317"/>
                  <a:pt x="529590" y="383286"/>
                </a:cubicBezTo>
                <a:cubicBezTo>
                  <a:pt x="513905" y="404749"/>
                  <a:pt x="498158" y="427546"/>
                  <a:pt x="482473" y="450406"/>
                </a:cubicBezTo>
                <a:cubicBezTo>
                  <a:pt x="477457" y="456121"/>
                  <a:pt x="473202" y="463233"/>
                  <a:pt x="469646" y="469646"/>
                </a:cubicBezTo>
                <a:cubicBezTo>
                  <a:pt x="454660" y="494665"/>
                  <a:pt x="435356" y="523939"/>
                  <a:pt x="416116" y="549592"/>
                </a:cubicBezTo>
                <a:cubicBezTo>
                  <a:pt x="415353" y="550354"/>
                  <a:pt x="413258" y="552450"/>
                  <a:pt x="412496" y="555308"/>
                </a:cubicBezTo>
                <a:cubicBezTo>
                  <a:pt x="411797" y="557467"/>
                  <a:pt x="412496" y="563880"/>
                  <a:pt x="409639" y="566039"/>
                </a:cubicBezTo>
                <a:cubicBezTo>
                  <a:pt x="407543" y="567436"/>
                  <a:pt x="404685" y="566738"/>
                  <a:pt x="403225" y="568897"/>
                </a:cubicBezTo>
                <a:cubicBezTo>
                  <a:pt x="391097" y="579565"/>
                  <a:pt x="381826" y="593154"/>
                  <a:pt x="372554" y="606679"/>
                </a:cubicBezTo>
                <a:cubicBezTo>
                  <a:pt x="370396" y="609536"/>
                  <a:pt x="370396" y="613854"/>
                  <a:pt x="368300" y="617411"/>
                </a:cubicBezTo>
                <a:cubicBezTo>
                  <a:pt x="365442" y="623126"/>
                  <a:pt x="358267" y="627380"/>
                  <a:pt x="353251" y="633857"/>
                </a:cubicBezTo>
                <a:cubicBezTo>
                  <a:pt x="348297" y="638810"/>
                  <a:pt x="343979" y="645986"/>
                  <a:pt x="339725" y="651701"/>
                </a:cubicBezTo>
                <a:cubicBezTo>
                  <a:pt x="331153" y="663067"/>
                  <a:pt x="319722" y="673798"/>
                  <a:pt x="310452" y="685927"/>
                </a:cubicBezTo>
                <a:cubicBezTo>
                  <a:pt x="300482" y="698055"/>
                  <a:pt x="294069" y="714502"/>
                  <a:pt x="283337" y="727329"/>
                </a:cubicBezTo>
                <a:cubicBezTo>
                  <a:pt x="273367" y="739458"/>
                  <a:pt x="261239" y="750888"/>
                  <a:pt x="251206" y="763715"/>
                </a:cubicBezTo>
                <a:cubicBezTo>
                  <a:pt x="244094" y="772287"/>
                  <a:pt x="238379" y="782320"/>
                  <a:pt x="229807" y="791591"/>
                </a:cubicBezTo>
                <a:cubicBezTo>
                  <a:pt x="224790" y="797306"/>
                  <a:pt x="218377" y="803720"/>
                  <a:pt x="211963" y="809435"/>
                </a:cubicBezTo>
                <a:cubicBezTo>
                  <a:pt x="202692" y="818007"/>
                  <a:pt x="191960" y="827278"/>
                  <a:pt x="182690" y="837946"/>
                </a:cubicBezTo>
                <a:cubicBezTo>
                  <a:pt x="181292" y="838708"/>
                  <a:pt x="147003" y="879348"/>
                  <a:pt x="139891" y="879348"/>
                </a:cubicBezTo>
                <a:cubicBezTo>
                  <a:pt x="136271" y="879348"/>
                  <a:pt x="137033" y="873633"/>
                  <a:pt x="137033" y="873633"/>
                </a:cubicBezTo>
                <a:cubicBezTo>
                  <a:pt x="137033" y="863664"/>
                  <a:pt x="144843" y="868680"/>
                  <a:pt x="147701" y="858647"/>
                </a:cubicBezTo>
                <a:cubicBezTo>
                  <a:pt x="149860" y="850836"/>
                  <a:pt x="161290" y="845122"/>
                  <a:pt x="168402" y="837946"/>
                </a:cubicBezTo>
                <a:cubicBezTo>
                  <a:pt x="172720" y="832993"/>
                  <a:pt x="177673" y="826516"/>
                  <a:pt x="184150" y="822960"/>
                </a:cubicBezTo>
                <a:cubicBezTo>
                  <a:pt x="194120" y="815848"/>
                  <a:pt x="208407" y="803021"/>
                  <a:pt x="216217" y="792290"/>
                </a:cubicBezTo>
                <a:cubicBezTo>
                  <a:pt x="229108" y="775145"/>
                  <a:pt x="240538" y="755142"/>
                  <a:pt x="256921" y="737298"/>
                </a:cubicBezTo>
                <a:cubicBezTo>
                  <a:pt x="271209" y="721614"/>
                  <a:pt x="288353" y="705929"/>
                  <a:pt x="296926" y="690245"/>
                </a:cubicBezTo>
                <a:cubicBezTo>
                  <a:pt x="305435" y="673798"/>
                  <a:pt x="322580" y="657416"/>
                  <a:pt x="334709" y="640969"/>
                </a:cubicBezTo>
                <a:cubicBezTo>
                  <a:pt x="348297" y="622427"/>
                  <a:pt x="359728" y="602425"/>
                  <a:pt x="373253" y="584581"/>
                </a:cubicBezTo>
                <a:cubicBezTo>
                  <a:pt x="383985" y="568897"/>
                  <a:pt x="398971" y="553911"/>
                  <a:pt x="409639" y="538925"/>
                </a:cubicBezTo>
                <a:cubicBezTo>
                  <a:pt x="433197" y="506095"/>
                  <a:pt x="454660" y="471805"/>
                  <a:pt x="476758" y="439674"/>
                </a:cubicBezTo>
                <a:cubicBezTo>
                  <a:pt x="488188" y="421831"/>
                  <a:pt x="501015" y="402590"/>
                  <a:pt x="514604" y="384747"/>
                </a:cubicBezTo>
                <a:cubicBezTo>
                  <a:pt x="523875" y="371856"/>
                  <a:pt x="541020" y="356172"/>
                  <a:pt x="548830" y="342646"/>
                </a:cubicBezTo>
                <a:cubicBezTo>
                  <a:pt x="568833" y="307658"/>
                  <a:pt x="594551" y="269812"/>
                  <a:pt x="620204" y="234823"/>
                </a:cubicBezTo>
                <a:cubicBezTo>
                  <a:pt x="641604" y="205613"/>
                  <a:pt x="660210" y="174879"/>
                  <a:pt x="678752" y="144907"/>
                </a:cubicBezTo>
                <a:cubicBezTo>
                  <a:pt x="681609" y="140653"/>
                  <a:pt x="683006" y="134938"/>
                  <a:pt x="685165" y="131382"/>
                </a:cubicBezTo>
                <a:cubicBezTo>
                  <a:pt x="696595" y="109220"/>
                  <a:pt x="710184" y="87821"/>
                  <a:pt x="723011" y="65659"/>
                </a:cubicBezTo>
                <a:cubicBezTo>
                  <a:pt x="727266" y="58547"/>
                  <a:pt x="755142" y="0"/>
                  <a:pt x="769366" y="0"/>
                </a:cubicBezTo>
                <a:cubicBezTo>
                  <a:pt x="777939" y="0"/>
                  <a:pt x="785114" y="7176"/>
                  <a:pt x="796544" y="10732"/>
                </a:cubicBezTo>
                <a:close/>
              </a:path>
            </a:pathLst>
          </a:custGeom>
          <a:solidFill>
            <a:srgbClr val="8E846C">
              <a:alpha val="33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79" name="图形 87">
            <a:extLst>
              <a:ext uri="{FF2B5EF4-FFF2-40B4-BE49-F238E27FC236}">
                <a16:creationId xmlns:a16="http://schemas.microsoft.com/office/drawing/2014/main" id="{AA8BC997-AA35-9EB8-8C85-1DF61BB33C5A}"/>
              </a:ext>
            </a:extLst>
          </p:cNvPr>
          <p:cNvGrpSpPr/>
          <p:nvPr/>
        </p:nvGrpSpPr>
        <p:grpSpPr>
          <a:xfrm rot="21388360">
            <a:off x="156529" y="3722791"/>
            <a:ext cx="2252361" cy="1146483"/>
            <a:chOff x="3432502" y="2781185"/>
            <a:chExt cx="7947625" cy="4045450"/>
          </a:xfrm>
          <a:solidFill>
            <a:srgbClr val="8E846C">
              <a:alpha val="21000"/>
            </a:srgbClr>
          </a:solidFill>
        </p:grpSpPr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46F55B97-EE2B-F9C3-CC5B-555A4DFA8DA3}"/>
                </a:ext>
              </a:extLst>
            </p:cNvPr>
            <p:cNvSpPr/>
            <p:nvPr/>
          </p:nvSpPr>
          <p:spPr>
            <a:xfrm>
              <a:off x="3432502" y="2781185"/>
              <a:ext cx="7947625" cy="4045450"/>
            </a:xfrm>
            <a:custGeom>
              <a:avLst/>
              <a:gdLst>
                <a:gd name="connsiteX0" fmla="*/ 2543150 w 7947625"/>
                <a:gd name="connsiteY0" fmla="*/ -298 h 4045450"/>
                <a:gd name="connsiteX1" fmla="*/ 2369805 w 7947625"/>
                <a:gd name="connsiteY1" fmla="*/ 169576 h 4045450"/>
                <a:gd name="connsiteX2" fmla="*/ 1421818 w 7947625"/>
                <a:gd name="connsiteY2" fmla="*/ 1106584 h 4045450"/>
                <a:gd name="connsiteX3" fmla="*/ 636866 w 7947625"/>
                <a:gd name="connsiteY3" fmla="*/ 1886637 h 4045450"/>
                <a:gd name="connsiteX4" fmla="*/ 622480 w 7947625"/>
                <a:gd name="connsiteY4" fmla="*/ 1975922 h 4045450"/>
                <a:gd name="connsiteX5" fmla="*/ 626322 w 7947625"/>
                <a:gd name="connsiteY5" fmla="*/ 1990071 h 4045450"/>
                <a:gd name="connsiteX6" fmla="*/ 612618 w 7947625"/>
                <a:gd name="connsiteY6" fmla="*/ 1998401 h 4045450"/>
                <a:gd name="connsiteX7" fmla="*/ 587256 w 7947625"/>
                <a:gd name="connsiteY7" fmla="*/ 2017555 h 4045450"/>
                <a:gd name="connsiteX8" fmla="*/ 556106 w 7947625"/>
                <a:gd name="connsiteY8" fmla="*/ 2071458 h 4045450"/>
                <a:gd name="connsiteX9" fmla="*/ 541071 w 7947625"/>
                <a:gd name="connsiteY9" fmla="*/ 2104512 h 4045450"/>
                <a:gd name="connsiteX10" fmla="*/ 527101 w 7947625"/>
                <a:gd name="connsiteY10" fmla="*/ 2153677 h 4045450"/>
                <a:gd name="connsiteX11" fmla="*/ 522461 w 7947625"/>
                <a:gd name="connsiteY11" fmla="*/ 2176173 h 4045450"/>
                <a:gd name="connsiteX12" fmla="*/ 467678 w 7947625"/>
                <a:gd name="connsiteY12" fmla="*/ 2205036 h 4045450"/>
                <a:gd name="connsiteX13" fmla="*/ 440171 w 7947625"/>
                <a:gd name="connsiteY13" fmla="*/ 2234249 h 4045450"/>
                <a:gd name="connsiteX14" fmla="*/ 427015 w 7947625"/>
                <a:gd name="connsiteY14" fmla="*/ 2251923 h 4045450"/>
                <a:gd name="connsiteX15" fmla="*/ 416355 w 7947625"/>
                <a:gd name="connsiteY15" fmla="*/ 2241781 h 4045450"/>
                <a:gd name="connsiteX16" fmla="*/ 310864 w 7947625"/>
                <a:gd name="connsiteY16" fmla="*/ 2234316 h 4045450"/>
                <a:gd name="connsiteX17" fmla="*/ 68749 w 7947625"/>
                <a:gd name="connsiteY17" fmla="*/ 2399301 h 4045450"/>
                <a:gd name="connsiteX18" fmla="*/ 6799 w 7947625"/>
                <a:gd name="connsiteY18" fmla="*/ 2507374 h 4045450"/>
                <a:gd name="connsiteX19" fmla="*/ 2807 w 7947625"/>
                <a:gd name="connsiteY19" fmla="*/ 2590374 h 4045450"/>
                <a:gd name="connsiteX20" fmla="*/ 85430 w 7947625"/>
                <a:gd name="connsiteY20" fmla="*/ 2693642 h 4045450"/>
                <a:gd name="connsiteX21" fmla="*/ 2238253 w 7947625"/>
                <a:gd name="connsiteY21" fmla="*/ 3326716 h 4045450"/>
                <a:gd name="connsiteX22" fmla="*/ 2416106 w 7947625"/>
                <a:gd name="connsiteY22" fmla="*/ 3378691 h 4045450"/>
                <a:gd name="connsiteX23" fmla="*/ 2524357 w 7947625"/>
                <a:gd name="connsiteY23" fmla="*/ 3407272 h 4045450"/>
                <a:gd name="connsiteX24" fmla="*/ 2695807 w 7947625"/>
                <a:gd name="connsiteY24" fmla="*/ 3360401 h 4045450"/>
                <a:gd name="connsiteX25" fmla="*/ 2767486 w 7947625"/>
                <a:gd name="connsiteY25" fmla="*/ 3330507 h 4045450"/>
                <a:gd name="connsiteX26" fmla="*/ 2792999 w 7947625"/>
                <a:gd name="connsiteY26" fmla="*/ 3338920 h 4045450"/>
                <a:gd name="connsiteX27" fmla="*/ 2845386 w 7947625"/>
                <a:gd name="connsiteY27" fmla="*/ 3417331 h 4045450"/>
                <a:gd name="connsiteX28" fmla="*/ 2917815 w 7947625"/>
                <a:gd name="connsiteY28" fmla="*/ 3527083 h 4045450"/>
                <a:gd name="connsiteX29" fmla="*/ 3173085 w 7947625"/>
                <a:gd name="connsiteY29" fmla="*/ 3631997 h 4045450"/>
                <a:gd name="connsiteX30" fmla="*/ 3520125 w 7947625"/>
                <a:gd name="connsiteY30" fmla="*/ 3543178 h 4045450"/>
                <a:gd name="connsiteX31" fmla="*/ 3553836 w 7947625"/>
                <a:gd name="connsiteY31" fmla="*/ 3511969 h 4045450"/>
                <a:gd name="connsiteX32" fmla="*/ 3640201 w 7947625"/>
                <a:gd name="connsiteY32" fmla="*/ 3500098 h 4045450"/>
                <a:gd name="connsiteX33" fmla="*/ 3687882 w 7947625"/>
                <a:gd name="connsiteY33" fmla="*/ 3613990 h 4045450"/>
                <a:gd name="connsiteX34" fmla="*/ 3760743 w 7947625"/>
                <a:gd name="connsiteY34" fmla="*/ 3721747 h 4045450"/>
                <a:gd name="connsiteX35" fmla="*/ 3845844 w 7947625"/>
                <a:gd name="connsiteY35" fmla="*/ 3754784 h 4045450"/>
                <a:gd name="connsiteX36" fmla="*/ 4694427 w 7947625"/>
                <a:gd name="connsiteY36" fmla="*/ 3854062 h 4045450"/>
                <a:gd name="connsiteX37" fmla="*/ 5882283 w 7947625"/>
                <a:gd name="connsiteY37" fmla="*/ 3986825 h 4045450"/>
                <a:gd name="connsiteX38" fmla="*/ 6181159 w 7947625"/>
                <a:gd name="connsiteY38" fmla="*/ 4020161 h 4045450"/>
                <a:gd name="connsiteX39" fmla="*/ 6336992 w 7947625"/>
                <a:gd name="connsiteY39" fmla="*/ 4037935 h 4045450"/>
                <a:gd name="connsiteX40" fmla="*/ 6389364 w 7947625"/>
                <a:gd name="connsiteY40" fmla="*/ 4043821 h 4045450"/>
                <a:gd name="connsiteX41" fmla="*/ 6666836 w 7947625"/>
                <a:gd name="connsiteY41" fmla="*/ 3953023 h 4045450"/>
                <a:gd name="connsiteX42" fmla="*/ 6799568 w 7947625"/>
                <a:gd name="connsiteY42" fmla="*/ 3763380 h 4045450"/>
                <a:gd name="connsiteX43" fmla="*/ 7373955 w 7947625"/>
                <a:gd name="connsiteY43" fmla="*/ 2782711 h 4045450"/>
                <a:gd name="connsiteX44" fmla="*/ 7914913 w 7947625"/>
                <a:gd name="connsiteY44" fmla="*/ 1858472 h 4045450"/>
                <a:gd name="connsiteX45" fmla="*/ 7947626 w 7947625"/>
                <a:gd name="connsiteY45" fmla="*/ 1743515 h 4045450"/>
                <a:gd name="connsiteX46" fmla="*/ 7870791 w 7947625"/>
                <a:gd name="connsiteY46" fmla="*/ 1657838 h 4045450"/>
                <a:gd name="connsiteX47" fmla="*/ 7690078 w 7947625"/>
                <a:gd name="connsiteY47" fmla="*/ 1677906 h 4045450"/>
                <a:gd name="connsiteX48" fmla="*/ 7676840 w 7947625"/>
                <a:gd name="connsiteY48" fmla="*/ 1685705 h 4045450"/>
                <a:gd name="connsiteX49" fmla="*/ 7668341 w 7947625"/>
                <a:gd name="connsiteY49" fmla="*/ 1668529 h 4045450"/>
                <a:gd name="connsiteX50" fmla="*/ 7449859 w 7947625"/>
                <a:gd name="connsiteY50" fmla="*/ 1278852 h 4045450"/>
                <a:gd name="connsiteX51" fmla="*/ 7374537 w 7947625"/>
                <a:gd name="connsiteY51" fmla="*/ 1210816 h 4045450"/>
                <a:gd name="connsiteX52" fmla="*/ 7352634 w 7947625"/>
                <a:gd name="connsiteY52" fmla="*/ 1203268 h 4045450"/>
                <a:gd name="connsiteX53" fmla="*/ 7157003 w 7947625"/>
                <a:gd name="connsiteY53" fmla="*/ 1177563 h 4045450"/>
                <a:gd name="connsiteX54" fmla="*/ 6676748 w 7947625"/>
                <a:gd name="connsiteY54" fmla="*/ 1102361 h 4045450"/>
                <a:gd name="connsiteX55" fmla="*/ 6225864 w 7947625"/>
                <a:gd name="connsiteY55" fmla="*/ 969514 h 4045450"/>
                <a:gd name="connsiteX56" fmla="*/ 5934388 w 7947625"/>
                <a:gd name="connsiteY56" fmla="*/ 890521 h 4045450"/>
                <a:gd name="connsiteX57" fmla="*/ 5706027 w 7947625"/>
                <a:gd name="connsiteY57" fmla="*/ 872564 h 4045450"/>
                <a:gd name="connsiteX58" fmla="*/ 5513156 w 7947625"/>
                <a:gd name="connsiteY58" fmla="*/ 884270 h 4045450"/>
                <a:gd name="connsiteX59" fmla="*/ 4853120 w 7947625"/>
                <a:gd name="connsiteY59" fmla="*/ 1159523 h 4045450"/>
                <a:gd name="connsiteX60" fmla="*/ 4811210 w 7947625"/>
                <a:gd name="connsiteY60" fmla="*/ 1187539 h 4045450"/>
                <a:gd name="connsiteX61" fmla="*/ 4794562 w 7947625"/>
                <a:gd name="connsiteY61" fmla="*/ 1153836 h 4045450"/>
                <a:gd name="connsiteX62" fmla="*/ 4678361 w 7947625"/>
                <a:gd name="connsiteY62" fmla="*/ 998561 h 4045450"/>
                <a:gd name="connsiteX63" fmla="*/ 3922962 w 7947625"/>
                <a:gd name="connsiteY63" fmla="*/ 622650 h 4045450"/>
                <a:gd name="connsiteX64" fmla="*/ 3635577 w 7947625"/>
                <a:gd name="connsiteY64" fmla="*/ 531503 h 4045450"/>
                <a:gd name="connsiteX65" fmla="*/ 3167463 w 7947625"/>
                <a:gd name="connsiteY65" fmla="*/ 377225 h 4045450"/>
                <a:gd name="connsiteX66" fmla="*/ 2963733 w 7947625"/>
                <a:gd name="connsiteY66" fmla="*/ 313445 h 4045450"/>
                <a:gd name="connsiteX67" fmla="*/ 2811492 w 7947625"/>
                <a:gd name="connsiteY67" fmla="*/ 267074 h 4045450"/>
                <a:gd name="connsiteX68" fmla="*/ 2553927 w 7947625"/>
                <a:gd name="connsiteY68" fmla="*/ 23079 h 4045450"/>
                <a:gd name="connsiteX69" fmla="*/ 2543150 w 7947625"/>
                <a:gd name="connsiteY69" fmla="*/ -298 h 4045450"/>
                <a:gd name="connsiteX70" fmla="*/ 2532706 w 7947625"/>
                <a:gd name="connsiteY70" fmla="*/ 51626 h 4045450"/>
                <a:gd name="connsiteX71" fmla="*/ 2549487 w 7947625"/>
                <a:gd name="connsiteY71" fmla="*/ 85328 h 4045450"/>
                <a:gd name="connsiteX72" fmla="*/ 2699665 w 7947625"/>
                <a:gd name="connsiteY72" fmla="*/ 246258 h 4045450"/>
                <a:gd name="connsiteX73" fmla="*/ 2804075 w 7947625"/>
                <a:gd name="connsiteY73" fmla="*/ 295405 h 4045450"/>
                <a:gd name="connsiteX74" fmla="*/ 2970119 w 7947625"/>
                <a:gd name="connsiteY74" fmla="*/ 345302 h 4045450"/>
                <a:gd name="connsiteX75" fmla="*/ 3183429 w 7947625"/>
                <a:gd name="connsiteY75" fmla="*/ 413887 h 4045450"/>
                <a:gd name="connsiteX76" fmla="*/ 3627911 w 7947625"/>
                <a:gd name="connsiteY76" fmla="*/ 559635 h 4045450"/>
                <a:gd name="connsiteX77" fmla="*/ 4364999 w 7947625"/>
                <a:gd name="connsiteY77" fmla="*/ 826309 h 4045450"/>
                <a:gd name="connsiteX78" fmla="*/ 4665189 w 7947625"/>
                <a:gd name="connsiteY78" fmla="*/ 1026942 h 4045450"/>
                <a:gd name="connsiteX79" fmla="*/ 4751820 w 7947625"/>
                <a:gd name="connsiteY79" fmla="*/ 1134965 h 4045450"/>
                <a:gd name="connsiteX80" fmla="*/ 4785765 w 7947625"/>
                <a:gd name="connsiteY80" fmla="*/ 1207607 h 4045450"/>
                <a:gd name="connsiteX81" fmla="*/ 4072608 w 7947625"/>
                <a:gd name="connsiteY81" fmla="*/ 2109150 h 4045450"/>
                <a:gd name="connsiteX82" fmla="*/ 3354928 w 7947625"/>
                <a:gd name="connsiteY82" fmla="*/ 3005872 h 4045450"/>
                <a:gd name="connsiteX83" fmla="*/ 3337982 w 7947625"/>
                <a:gd name="connsiteY83" fmla="*/ 3003246 h 4045450"/>
                <a:gd name="connsiteX84" fmla="*/ 3231676 w 7947625"/>
                <a:gd name="connsiteY84" fmla="*/ 3001766 h 4045450"/>
                <a:gd name="connsiteX85" fmla="*/ 3212251 w 7947625"/>
                <a:gd name="connsiteY85" fmla="*/ 3003761 h 4045450"/>
                <a:gd name="connsiteX86" fmla="*/ 3210488 w 7947625"/>
                <a:gd name="connsiteY86" fmla="*/ 2984308 h 4045450"/>
                <a:gd name="connsiteX87" fmla="*/ 3159198 w 7947625"/>
                <a:gd name="connsiteY87" fmla="*/ 2833787 h 4045450"/>
                <a:gd name="connsiteX88" fmla="*/ 2602274 w 7947625"/>
                <a:gd name="connsiteY88" fmla="*/ 2478643 h 4045450"/>
                <a:gd name="connsiteX89" fmla="*/ 1724786 w 7947625"/>
                <a:gd name="connsiteY89" fmla="*/ 2270661 h 4045450"/>
                <a:gd name="connsiteX90" fmla="*/ 1257304 w 7947625"/>
                <a:gd name="connsiteY90" fmla="*/ 2179731 h 4045450"/>
                <a:gd name="connsiteX91" fmla="*/ 746032 w 7947625"/>
                <a:gd name="connsiteY91" fmla="*/ 2053485 h 4045450"/>
                <a:gd name="connsiteX92" fmla="*/ 706051 w 7947625"/>
                <a:gd name="connsiteY92" fmla="*/ 2040815 h 4045450"/>
                <a:gd name="connsiteX93" fmla="*/ 686726 w 7947625"/>
                <a:gd name="connsiteY93" fmla="*/ 2022776 h 4045450"/>
                <a:gd name="connsiteX94" fmla="*/ 648109 w 7947625"/>
                <a:gd name="connsiteY94" fmla="*/ 1956968 h 4045450"/>
                <a:gd name="connsiteX95" fmla="*/ 660116 w 7947625"/>
                <a:gd name="connsiteY95" fmla="*/ 1904111 h 4045450"/>
                <a:gd name="connsiteX96" fmla="*/ 1529371 w 7947625"/>
                <a:gd name="connsiteY96" fmla="*/ 1041374 h 4045450"/>
                <a:gd name="connsiteX97" fmla="*/ 2532706 w 7947625"/>
                <a:gd name="connsiteY97" fmla="*/ 51626 h 4045450"/>
                <a:gd name="connsiteX98" fmla="*/ 5688231 w 7947625"/>
                <a:gd name="connsiteY98" fmla="*/ 899766 h 4045450"/>
                <a:gd name="connsiteX99" fmla="*/ 5998517 w 7947625"/>
                <a:gd name="connsiteY99" fmla="*/ 932703 h 4045450"/>
                <a:gd name="connsiteX100" fmla="*/ 6223319 w 7947625"/>
                <a:gd name="connsiteY100" fmla="*/ 999259 h 4045450"/>
                <a:gd name="connsiteX101" fmla="*/ 6913042 w 7947625"/>
                <a:gd name="connsiteY101" fmla="*/ 1181353 h 4045450"/>
                <a:gd name="connsiteX102" fmla="*/ 7188934 w 7947625"/>
                <a:gd name="connsiteY102" fmla="*/ 1208206 h 4045450"/>
                <a:gd name="connsiteX103" fmla="*/ 7315380 w 7947625"/>
                <a:gd name="connsiteY103" fmla="*/ 1219944 h 4045450"/>
                <a:gd name="connsiteX104" fmla="*/ 7317476 w 7947625"/>
                <a:gd name="connsiteY104" fmla="*/ 1245383 h 4045450"/>
                <a:gd name="connsiteX105" fmla="*/ 7282201 w 7947625"/>
                <a:gd name="connsiteY105" fmla="*/ 1286151 h 4045450"/>
                <a:gd name="connsiteX106" fmla="*/ 6603954 w 7947625"/>
                <a:gd name="connsiteY106" fmla="*/ 2173612 h 4045450"/>
                <a:gd name="connsiteX107" fmla="*/ 5942171 w 7947625"/>
                <a:gd name="connsiteY107" fmla="*/ 3040290 h 4045450"/>
                <a:gd name="connsiteX108" fmla="*/ 5913815 w 7947625"/>
                <a:gd name="connsiteY108" fmla="*/ 3045809 h 4045450"/>
                <a:gd name="connsiteX109" fmla="*/ 5348127 w 7947625"/>
                <a:gd name="connsiteY109" fmla="*/ 2960116 h 4045450"/>
                <a:gd name="connsiteX110" fmla="*/ 5021410 w 7947625"/>
                <a:gd name="connsiteY110" fmla="*/ 2851678 h 4045450"/>
                <a:gd name="connsiteX111" fmla="*/ 4676548 w 7947625"/>
                <a:gd name="connsiteY111" fmla="*/ 2751070 h 4045450"/>
                <a:gd name="connsiteX112" fmla="*/ 3522121 w 7947625"/>
                <a:gd name="connsiteY112" fmla="*/ 2864297 h 4045450"/>
                <a:gd name="connsiteX113" fmla="*/ 3496775 w 7947625"/>
                <a:gd name="connsiteY113" fmla="*/ 2880525 h 4045450"/>
                <a:gd name="connsiteX114" fmla="*/ 4810379 w 7947625"/>
                <a:gd name="connsiteY114" fmla="*/ 1228872 h 4045450"/>
                <a:gd name="connsiteX115" fmla="*/ 4875755 w 7947625"/>
                <a:gd name="connsiteY115" fmla="*/ 1179458 h 4045450"/>
                <a:gd name="connsiteX116" fmla="*/ 5456345 w 7947625"/>
                <a:gd name="connsiteY116" fmla="*/ 923641 h 4045450"/>
                <a:gd name="connsiteX117" fmla="*/ 5688231 w 7947625"/>
                <a:gd name="connsiteY117" fmla="*/ 899766 h 4045450"/>
                <a:gd name="connsiteX118" fmla="*/ 7372408 w 7947625"/>
                <a:gd name="connsiteY118" fmla="*/ 1240062 h 4045450"/>
                <a:gd name="connsiteX119" fmla="*/ 7375635 w 7947625"/>
                <a:gd name="connsiteY119" fmla="*/ 1240261 h 4045450"/>
                <a:gd name="connsiteX120" fmla="*/ 7412223 w 7947625"/>
                <a:gd name="connsiteY120" fmla="*/ 1274412 h 4045450"/>
                <a:gd name="connsiteX121" fmla="*/ 7645823 w 7947625"/>
                <a:gd name="connsiteY121" fmla="*/ 1689246 h 4045450"/>
                <a:gd name="connsiteX122" fmla="*/ 7652026 w 7947625"/>
                <a:gd name="connsiteY122" fmla="*/ 1706254 h 4045450"/>
                <a:gd name="connsiteX123" fmla="*/ 7654454 w 7947625"/>
                <a:gd name="connsiteY123" fmla="*/ 1710727 h 4045450"/>
                <a:gd name="connsiteX124" fmla="*/ 7688431 w 7947625"/>
                <a:gd name="connsiteY124" fmla="*/ 1778946 h 4045450"/>
                <a:gd name="connsiteX125" fmla="*/ 7694252 w 7947625"/>
                <a:gd name="connsiteY125" fmla="*/ 1818534 h 4045450"/>
                <a:gd name="connsiteX126" fmla="*/ 7693304 w 7947625"/>
                <a:gd name="connsiteY126" fmla="*/ 1837788 h 4045450"/>
                <a:gd name="connsiteX127" fmla="*/ 7139224 w 7947625"/>
                <a:gd name="connsiteY127" fmla="*/ 2692045 h 4045450"/>
                <a:gd name="connsiteX128" fmla="*/ 6557271 w 7947625"/>
                <a:gd name="connsiteY128" fmla="*/ 3599940 h 4045450"/>
                <a:gd name="connsiteX129" fmla="*/ 6517506 w 7947625"/>
                <a:gd name="connsiteY129" fmla="*/ 3671451 h 4045450"/>
                <a:gd name="connsiteX130" fmla="*/ 6458233 w 7947625"/>
                <a:gd name="connsiteY130" fmla="*/ 3735364 h 4045450"/>
                <a:gd name="connsiteX131" fmla="*/ 6445161 w 7947625"/>
                <a:gd name="connsiteY131" fmla="*/ 3744226 h 4045450"/>
                <a:gd name="connsiteX132" fmla="*/ 6439207 w 7947625"/>
                <a:gd name="connsiteY132" fmla="*/ 3735015 h 4045450"/>
                <a:gd name="connsiteX133" fmla="*/ 6362221 w 7947625"/>
                <a:gd name="connsiteY133" fmla="*/ 3672865 h 4045450"/>
                <a:gd name="connsiteX134" fmla="*/ 6309634 w 7947625"/>
                <a:gd name="connsiteY134" fmla="*/ 3637500 h 4045450"/>
                <a:gd name="connsiteX135" fmla="*/ 6287182 w 7947625"/>
                <a:gd name="connsiteY135" fmla="*/ 3600073 h 4045450"/>
                <a:gd name="connsiteX136" fmla="*/ 6270651 w 7947625"/>
                <a:gd name="connsiteY136" fmla="*/ 3577926 h 4045450"/>
                <a:gd name="connsiteX137" fmla="*/ 6218113 w 7947625"/>
                <a:gd name="connsiteY137" fmla="*/ 3478117 h 4045450"/>
                <a:gd name="connsiteX138" fmla="*/ 6147033 w 7947625"/>
                <a:gd name="connsiteY138" fmla="*/ 3369645 h 4045450"/>
                <a:gd name="connsiteX139" fmla="*/ 6106918 w 7947625"/>
                <a:gd name="connsiteY139" fmla="*/ 3315675 h 4045450"/>
                <a:gd name="connsiteX140" fmla="*/ 6053882 w 7947625"/>
                <a:gd name="connsiteY140" fmla="*/ 3230713 h 4045450"/>
                <a:gd name="connsiteX141" fmla="*/ 6039696 w 7947625"/>
                <a:gd name="connsiteY141" fmla="*/ 3205707 h 4045450"/>
                <a:gd name="connsiteX142" fmla="*/ 5977446 w 7947625"/>
                <a:gd name="connsiteY142" fmla="*/ 3074823 h 4045450"/>
                <a:gd name="connsiteX143" fmla="*/ 5967002 w 7947625"/>
                <a:gd name="connsiteY143" fmla="*/ 3056500 h 4045450"/>
                <a:gd name="connsiteX144" fmla="*/ 7327488 w 7947625"/>
                <a:gd name="connsiteY144" fmla="*/ 1277704 h 4045450"/>
                <a:gd name="connsiteX145" fmla="*/ 7372408 w 7947625"/>
                <a:gd name="connsiteY145" fmla="*/ 1240061 h 4045450"/>
                <a:gd name="connsiteX146" fmla="*/ 638463 w 7947625"/>
                <a:gd name="connsiteY146" fmla="*/ 2020381 h 4045450"/>
                <a:gd name="connsiteX147" fmla="*/ 658353 w 7947625"/>
                <a:gd name="connsiteY147" fmla="*/ 2035894 h 4045450"/>
                <a:gd name="connsiteX148" fmla="*/ 828156 w 7947625"/>
                <a:gd name="connsiteY148" fmla="*/ 2108186 h 4045450"/>
                <a:gd name="connsiteX149" fmla="*/ 1635378 w 7947625"/>
                <a:gd name="connsiteY149" fmla="*/ 2283281 h 4045450"/>
                <a:gd name="connsiteX150" fmla="*/ 2455388 w 7947625"/>
                <a:gd name="connsiteY150" fmla="*/ 2463413 h 4045450"/>
                <a:gd name="connsiteX151" fmla="*/ 3174714 w 7947625"/>
                <a:gd name="connsiteY151" fmla="*/ 2948910 h 4045450"/>
                <a:gd name="connsiteX152" fmla="*/ 3181567 w 7947625"/>
                <a:gd name="connsiteY152" fmla="*/ 2992422 h 4045450"/>
                <a:gd name="connsiteX153" fmla="*/ 3182148 w 7947625"/>
                <a:gd name="connsiteY153" fmla="*/ 3009880 h 4045450"/>
                <a:gd name="connsiteX154" fmla="*/ 3155322 w 7947625"/>
                <a:gd name="connsiteY154" fmla="*/ 3014269 h 4045450"/>
                <a:gd name="connsiteX155" fmla="*/ 3098477 w 7947625"/>
                <a:gd name="connsiteY155" fmla="*/ 2985106 h 4045450"/>
                <a:gd name="connsiteX156" fmla="*/ 2390244 w 7947625"/>
                <a:gd name="connsiteY156" fmla="*/ 2514540 h 4045450"/>
                <a:gd name="connsiteX157" fmla="*/ 1807808 w 7947625"/>
                <a:gd name="connsiteY157" fmla="*/ 2402194 h 4045450"/>
                <a:gd name="connsiteX158" fmla="*/ 1676257 w 7947625"/>
                <a:gd name="connsiteY158" fmla="*/ 2384387 h 4045450"/>
                <a:gd name="connsiteX159" fmla="*/ 1501265 w 7947625"/>
                <a:gd name="connsiteY159" fmla="*/ 2360096 h 4045450"/>
                <a:gd name="connsiteX160" fmla="*/ 1233039 w 7947625"/>
                <a:gd name="connsiteY160" fmla="*/ 2320258 h 4045450"/>
                <a:gd name="connsiteX161" fmla="*/ 625623 w 7947625"/>
                <a:gd name="connsiteY161" fmla="*/ 2077244 h 4045450"/>
                <a:gd name="connsiteX162" fmla="*/ 608327 w 7947625"/>
                <a:gd name="connsiteY162" fmla="*/ 2037390 h 4045450"/>
                <a:gd name="connsiteX163" fmla="*/ 638462 w 7947625"/>
                <a:gd name="connsiteY163" fmla="*/ 2020381 h 4045450"/>
                <a:gd name="connsiteX164" fmla="*/ 584711 w 7947625"/>
                <a:gd name="connsiteY164" fmla="*/ 2081916 h 4045450"/>
                <a:gd name="connsiteX165" fmla="*/ 615096 w 7947625"/>
                <a:gd name="connsiteY165" fmla="*/ 2106241 h 4045450"/>
                <a:gd name="connsiteX166" fmla="*/ 1164769 w 7947625"/>
                <a:gd name="connsiteY166" fmla="*/ 2336951 h 4045450"/>
                <a:gd name="connsiteX167" fmla="*/ 1539583 w 7947625"/>
                <a:gd name="connsiteY167" fmla="*/ 2394546 h 4045450"/>
                <a:gd name="connsiteX168" fmla="*/ 1676257 w 7947625"/>
                <a:gd name="connsiteY168" fmla="*/ 2413733 h 4045450"/>
                <a:gd name="connsiteX169" fmla="*/ 1807808 w 7947625"/>
                <a:gd name="connsiteY169" fmla="*/ 2431557 h 4045450"/>
                <a:gd name="connsiteX170" fmla="*/ 2827076 w 7947625"/>
                <a:gd name="connsiteY170" fmla="*/ 2736804 h 4045450"/>
                <a:gd name="connsiteX171" fmla="*/ 2932184 w 7947625"/>
                <a:gd name="connsiteY171" fmla="*/ 2817560 h 4045450"/>
                <a:gd name="connsiteX172" fmla="*/ 3072783 w 7947625"/>
                <a:gd name="connsiteY172" fmla="*/ 2998041 h 4045450"/>
                <a:gd name="connsiteX173" fmla="*/ 3086487 w 7947625"/>
                <a:gd name="connsiteY173" fmla="*/ 3025010 h 4045450"/>
                <a:gd name="connsiteX174" fmla="*/ 3048734 w 7947625"/>
                <a:gd name="connsiteY174" fmla="*/ 3034570 h 4045450"/>
                <a:gd name="connsiteX175" fmla="*/ 3005893 w 7947625"/>
                <a:gd name="connsiteY175" fmla="*/ 3045560 h 4045450"/>
                <a:gd name="connsiteX176" fmla="*/ 2965014 w 7947625"/>
                <a:gd name="connsiteY176" fmla="*/ 3016165 h 4045450"/>
                <a:gd name="connsiteX177" fmla="*/ 2309783 w 7947625"/>
                <a:gd name="connsiteY177" fmla="*/ 2648317 h 4045450"/>
                <a:gd name="connsiteX178" fmla="*/ 1720961 w 7947625"/>
                <a:gd name="connsiteY178" fmla="*/ 2540046 h 4045450"/>
                <a:gd name="connsiteX179" fmla="*/ 923303 w 7947625"/>
                <a:gd name="connsiteY179" fmla="*/ 2371202 h 4045450"/>
                <a:gd name="connsiteX180" fmla="*/ 596586 w 7947625"/>
                <a:gd name="connsiteY180" fmla="*/ 2203889 h 4045450"/>
                <a:gd name="connsiteX181" fmla="*/ 556089 w 7947625"/>
                <a:gd name="connsiteY181" fmla="*/ 2154824 h 4045450"/>
                <a:gd name="connsiteX182" fmla="*/ 570392 w 7947625"/>
                <a:gd name="connsiteY182" fmla="*/ 2110447 h 4045450"/>
                <a:gd name="connsiteX183" fmla="*/ 584711 w 7947625"/>
                <a:gd name="connsiteY183" fmla="*/ 2081916 h 4045450"/>
                <a:gd name="connsiteX184" fmla="*/ 537379 w 7947625"/>
                <a:gd name="connsiteY184" fmla="*/ 2202592 h 4045450"/>
                <a:gd name="connsiteX185" fmla="*/ 572970 w 7947625"/>
                <a:gd name="connsiteY185" fmla="*/ 2222611 h 4045450"/>
                <a:gd name="connsiteX186" fmla="*/ 1461666 w 7947625"/>
                <a:gd name="connsiteY186" fmla="*/ 2536071 h 4045450"/>
                <a:gd name="connsiteX187" fmla="*/ 1733734 w 7947625"/>
                <a:gd name="connsiteY187" fmla="*/ 2570788 h 4045450"/>
                <a:gd name="connsiteX188" fmla="*/ 2090087 w 7947625"/>
                <a:gd name="connsiteY188" fmla="*/ 2623445 h 4045450"/>
                <a:gd name="connsiteX189" fmla="*/ 2851340 w 7947625"/>
                <a:gd name="connsiteY189" fmla="*/ 2959966 h 4045450"/>
                <a:gd name="connsiteX190" fmla="*/ 2968839 w 7947625"/>
                <a:gd name="connsiteY190" fmla="*/ 3058629 h 4045450"/>
                <a:gd name="connsiteX191" fmla="*/ 2956166 w 7947625"/>
                <a:gd name="connsiteY191" fmla="*/ 3066144 h 4045450"/>
                <a:gd name="connsiteX192" fmla="*/ 2941431 w 7947625"/>
                <a:gd name="connsiteY192" fmla="*/ 3072562 h 4045450"/>
                <a:gd name="connsiteX193" fmla="*/ 2912609 w 7947625"/>
                <a:gd name="connsiteY193" fmla="*/ 3045543 h 4045450"/>
                <a:gd name="connsiteX194" fmla="*/ 1931710 w 7947625"/>
                <a:gd name="connsiteY194" fmla="*/ 2661619 h 4045450"/>
                <a:gd name="connsiteX195" fmla="*/ 1788650 w 7947625"/>
                <a:gd name="connsiteY195" fmla="*/ 2637128 h 4045450"/>
                <a:gd name="connsiteX196" fmla="*/ 1273918 w 7947625"/>
                <a:gd name="connsiteY196" fmla="*/ 2535007 h 4045450"/>
                <a:gd name="connsiteX197" fmla="*/ 559000 w 7947625"/>
                <a:gd name="connsiteY197" fmla="*/ 2239204 h 4045450"/>
                <a:gd name="connsiteX198" fmla="*/ 520283 w 7947625"/>
                <a:gd name="connsiteY198" fmla="*/ 2207813 h 4045450"/>
                <a:gd name="connsiteX199" fmla="*/ 534253 w 7947625"/>
                <a:gd name="connsiteY199" fmla="*/ 2203008 h 4045450"/>
                <a:gd name="connsiteX200" fmla="*/ 537379 w 7947625"/>
                <a:gd name="connsiteY200" fmla="*/ 2202592 h 4045450"/>
                <a:gd name="connsiteX201" fmla="*/ 486189 w 7947625"/>
                <a:gd name="connsiteY201" fmla="*/ 2229095 h 4045450"/>
                <a:gd name="connsiteX202" fmla="*/ 522095 w 7947625"/>
                <a:gd name="connsiteY202" fmla="*/ 2249712 h 4045450"/>
                <a:gd name="connsiteX203" fmla="*/ 1045291 w 7947625"/>
                <a:gd name="connsiteY203" fmla="*/ 2500058 h 4045450"/>
                <a:gd name="connsiteX204" fmla="*/ 1773332 w 7947625"/>
                <a:gd name="connsiteY204" fmla="*/ 2663964 h 4045450"/>
                <a:gd name="connsiteX205" fmla="*/ 2023663 w 7947625"/>
                <a:gd name="connsiteY205" fmla="*/ 2708988 h 4045450"/>
                <a:gd name="connsiteX206" fmla="*/ 2894199 w 7947625"/>
                <a:gd name="connsiteY206" fmla="*/ 3068023 h 4045450"/>
                <a:gd name="connsiteX207" fmla="*/ 2915353 w 7947625"/>
                <a:gd name="connsiteY207" fmla="*/ 3089421 h 4045450"/>
                <a:gd name="connsiteX208" fmla="*/ 2898922 w 7947625"/>
                <a:gd name="connsiteY208" fmla="*/ 3102756 h 4045450"/>
                <a:gd name="connsiteX209" fmla="*/ 2846052 w 7947625"/>
                <a:gd name="connsiteY209" fmla="*/ 3164507 h 4045450"/>
                <a:gd name="connsiteX210" fmla="*/ 2814719 w 7947625"/>
                <a:gd name="connsiteY210" fmla="*/ 3201966 h 4045450"/>
                <a:gd name="connsiteX211" fmla="*/ 2802794 w 7947625"/>
                <a:gd name="connsiteY211" fmla="*/ 3210413 h 4045450"/>
                <a:gd name="connsiteX212" fmla="*/ 2770863 w 7947625"/>
                <a:gd name="connsiteY212" fmla="*/ 3188432 h 4045450"/>
                <a:gd name="connsiteX213" fmla="*/ 2466764 w 7947625"/>
                <a:gd name="connsiteY213" fmla="*/ 3049434 h 4045450"/>
                <a:gd name="connsiteX214" fmla="*/ 2196093 w 7947625"/>
                <a:gd name="connsiteY214" fmla="*/ 2998524 h 4045450"/>
                <a:gd name="connsiteX215" fmla="*/ 1710500 w 7947625"/>
                <a:gd name="connsiteY215" fmla="*/ 2888522 h 4045450"/>
                <a:gd name="connsiteX216" fmla="*/ 1448894 w 7947625"/>
                <a:gd name="connsiteY216" fmla="*/ 2776592 h 4045450"/>
                <a:gd name="connsiteX217" fmla="*/ 1194804 w 7947625"/>
                <a:gd name="connsiteY217" fmla="*/ 2665426 h 4045450"/>
                <a:gd name="connsiteX218" fmla="*/ 669679 w 7947625"/>
                <a:gd name="connsiteY218" fmla="*/ 2505894 h 4045450"/>
                <a:gd name="connsiteX219" fmla="*/ 328709 w 7947625"/>
                <a:gd name="connsiteY219" fmla="*/ 2397190 h 4045450"/>
                <a:gd name="connsiteX220" fmla="*/ 320726 w 7947625"/>
                <a:gd name="connsiteY220" fmla="*/ 2372100 h 4045450"/>
                <a:gd name="connsiteX221" fmla="*/ 364782 w 7947625"/>
                <a:gd name="connsiteY221" fmla="*/ 2345547 h 4045450"/>
                <a:gd name="connsiteX222" fmla="*/ 442150 w 7947625"/>
                <a:gd name="connsiteY222" fmla="*/ 2288153 h 4045450"/>
                <a:gd name="connsiteX223" fmla="*/ 482164 w 7947625"/>
                <a:gd name="connsiteY223" fmla="*/ 2230741 h 4045450"/>
                <a:gd name="connsiteX224" fmla="*/ 486189 w 7947625"/>
                <a:gd name="connsiteY224" fmla="*/ 2229095 h 4045450"/>
                <a:gd name="connsiteX225" fmla="*/ 274476 w 7947625"/>
                <a:gd name="connsiteY225" fmla="*/ 2396225 h 4045450"/>
                <a:gd name="connsiteX226" fmla="*/ 291622 w 7947625"/>
                <a:gd name="connsiteY226" fmla="*/ 2405935 h 4045450"/>
                <a:gd name="connsiteX227" fmla="*/ 331869 w 7947625"/>
                <a:gd name="connsiteY227" fmla="*/ 2430642 h 4045450"/>
                <a:gd name="connsiteX228" fmla="*/ 365780 w 7947625"/>
                <a:gd name="connsiteY228" fmla="*/ 2448167 h 4045450"/>
                <a:gd name="connsiteX229" fmla="*/ 393886 w 7947625"/>
                <a:gd name="connsiteY229" fmla="*/ 2459573 h 4045450"/>
                <a:gd name="connsiteX230" fmla="*/ 752785 w 7947625"/>
                <a:gd name="connsiteY230" fmla="*/ 2641933 h 4045450"/>
                <a:gd name="connsiteX231" fmla="*/ 815384 w 7947625"/>
                <a:gd name="connsiteY231" fmla="*/ 2677148 h 4045450"/>
                <a:gd name="connsiteX232" fmla="*/ 831982 w 7947625"/>
                <a:gd name="connsiteY232" fmla="*/ 2686609 h 4045450"/>
                <a:gd name="connsiteX233" fmla="*/ 312976 w 7947625"/>
                <a:gd name="connsiteY233" fmla="*/ 2529305 h 4045450"/>
                <a:gd name="connsiteX234" fmla="*/ 237205 w 7947625"/>
                <a:gd name="connsiteY234" fmla="*/ 2472608 h 4045450"/>
                <a:gd name="connsiteX235" fmla="*/ 254053 w 7947625"/>
                <a:gd name="connsiteY235" fmla="*/ 2432521 h 4045450"/>
                <a:gd name="connsiteX236" fmla="*/ 261753 w 7947625"/>
                <a:gd name="connsiteY236" fmla="*/ 2414565 h 4045450"/>
                <a:gd name="connsiteX237" fmla="*/ 265894 w 7947625"/>
                <a:gd name="connsiteY237" fmla="*/ 2401163 h 4045450"/>
                <a:gd name="connsiteX238" fmla="*/ 274476 w 7947625"/>
                <a:gd name="connsiteY238" fmla="*/ 2396225 h 4045450"/>
                <a:gd name="connsiteX239" fmla="*/ 595654 w 7947625"/>
                <a:gd name="connsiteY239" fmla="*/ 2516569 h 4045450"/>
                <a:gd name="connsiteX240" fmla="*/ 717028 w 7947625"/>
                <a:gd name="connsiteY240" fmla="*/ 2549074 h 4045450"/>
                <a:gd name="connsiteX241" fmla="*/ 1451006 w 7947625"/>
                <a:gd name="connsiteY241" fmla="*/ 2810527 h 4045450"/>
                <a:gd name="connsiteX242" fmla="*/ 1872952 w 7947625"/>
                <a:gd name="connsiteY242" fmla="*/ 2966650 h 4045450"/>
                <a:gd name="connsiteX243" fmla="*/ 2244640 w 7947625"/>
                <a:gd name="connsiteY243" fmla="*/ 3035667 h 4045450"/>
                <a:gd name="connsiteX244" fmla="*/ 2691183 w 7947625"/>
                <a:gd name="connsiteY244" fmla="*/ 3171357 h 4045450"/>
                <a:gd name="connsiteX245" fmla="*/ 2772127 w 7947625"/>
                <a:gd name="connsiteY245" fmla="*/ 3225926 h 4045450"/>
                <a:gd name="connsiteX246" fmla="*/ 2735106 w 7947625"/>
                <a:gd name="connsiteY246" fmla="*/ 3239144 h 4045450"/>
                <a:gd name="connsiteX247" fmla="*/ 2680190 w 7947625"/>
                <a:gd name="connsiteY247" fmla="*/ 3245063 h 4045450"/>
                <a:gd name="connsiteX248" fmla="*/ 2543333 w 7947625"/>
                <a:gd name="connsiteY248" fmla="*/ 3210679 h 4045450"/>
                <a:gd name="connsiteX249" fmla="*/ 2157776 w 7947625"/>
                <a:gd name="connsiteY249" fmla="*/ 3052144 h 4045450"/>
                <a:gd name="connsiteX250" fmla="*/ 1772052 w 7947625"/>
                <a:gd name="connsiteY250" fmla="*/ 2961529 h 4045450"/>
                <a:gd name="connsiteX251" fmla="*/ 1178124 w 7947625"/>
                <a:gd name="connsiteY251" fmla="*/ 2796161 h 4045450"/>
                <a:gd name="connsiteX252" fmla="*/ 839649 w 7947625"/>
                <a:gd name="connsiteY252" fmla="*/ 2656265 h 4045450"/>
                <a:gd name="connsiteX253" fmla="*/ 749724 w 7947625"/>
                <a:gd name="connsiteY253" fmla="*/ 2606202 h 4045450"/>
                <a:gd name="connsiteX254" fmla="*/ 642421 w 7947625"/>
                <a:gd name="connsiteY254" fmla="*/ 2543986 h 4045450"/>
                <a:gd name="connsiteX255" fmla="*/ 598249 w 7947625"/>
                <a:gd name="connsiteY255" fmla="*/ 2518431 h 4045450"/>
                <a:gd name="connsiteX256" fmla="*/ 595654 w 7947625"/>
                <a:gd name="connsiteY256" fmla="*/ 2516569 h 4045450"/>
                <a:gd name="connsiteX257" fmla="*/ 4167771 w 7947625"/>
                <a:gd name="connsiteY257" fmla="*/ 2717966 h 4045450"/>
                <a:gd name="connsiteX258" fmla="*/ 4264747 w 7947625"/>
                <a:gd name="connsiteY258" fmla="*/ 2719961 h 4045450"/>
                <a:gd name="connsiteX259" fmla="*/ 4765957 w 7947625"/>
                <a:gd name="connsiteY259" fmla="*/ 2802114 h 4045450"/>
                <a:gd name="connsiteX260" fmla="*/ 4985653 w 7947625"/>
                <a:gd name="connsiteY260" fmla="*/ 2870100 h 4045450"/>
                <a:gd name="connsiteX261" fmla="*/ 5770373 w 7947625"/>
                <a:gd name="connsiteY261" fmla="*/ 3077916 h 4045450"/>
                <a:gd name="connsiteX262" fmla="*/ 5916659 w 7947625"/>
                <a:gd name="connsiteY262" fmla="*/ 3075122 h 4045450"/>
                <a:gd name="connsiteX263" fmla="*/ 5935702 w 7947625"/>
                <a:gd name="connsiteY263" fmla="*/ 3072578 h 4045450"/>
                <a:gd name="connsiteX264" fmla="*/ 5944317 w 7947625"/>
                <a:gd name="connsiteY264" fmla="*/ 3080875 h 4045450"/>
                <a:gd name="connsiteX265" fmla="*/ 5965738 w 7947625"/>
                <a:gd name="connsiteY265" fmla="*/ 3108242 h 4045450"/>
                <a:gd name="connsiteX266" fmla="*/ 5978543 w 7947625"/>
                <a:gd name="connsiteY266" fmla="*/ 3127330 h 4045450"/>
                <a:gd name="connsiteX267" fmla="*/ 5971292 w 7947625"/>
                <a:gd name="connsiteY267" fmla="*/ 3129441 h 4045450"/>
                <a:gd name="connsiteX268" fmla="*/ 5824806 w 7947625"/>
                <a:gd name="connsiteY268" fmla="*/ 3132351 h 4045450"/>
                <a:gd name="connsiteX269" fmla="*/ 5776276 w 7947625"/>
                <a:gd name="connsiteY269" fmla="*/ 3128627 h 4045450"/>
                <a:gd name="connsiteX270" fmla="*/ 5011198 w 7947625"/>
                <a:gd name="connsiteY270" fmla="*/ 2988381 h 4045450"/>
                <a:gd name="connsiteX271" fmla="*/ 4640792 w 7947625"/>
                <a:gd name="connsiteY271" fmla="*/ 2884748 h 4045450"/>
                <a:gd name="connsiteX272" fmla="*/ 4405762 w 7947625"/>
                <a:gd name="connsiteY272" fmla="*/ 2825125 h 4045450"/>
                <a:gd name="connsiteX273" fmla="*/ 3682843 w 7947625"/>
                <a:gd name="connsiteY273" fmla="*/ 2923188 h 4045450"/>
                <a:gd name="connsiteX274" fmla="*/ 3463396 w 7947625"/>
                <a:gd name="connsiteY274" fmla="*/ 3035385 h 4045450"/>
                <a:gd name="connsiteX275" fmla="*/ 3440396 w 7947625"/>
                <a:gd name="connsiteY275" fmla="*/ 3030314 h 4045450"/>
                <a:gd name="connsiteX276" fmla="*/ 3405005 w 7947625"/>
                <a:gd name="connsiteY276" fmla="*/ 3017727 h 4045450"/>
                <a:gd name="connsiteX277" fmla="*/ 3390269 w 7947625"/>
                <a:gd name="connsiteY277" fmla="*/ 3013454 h 4045450"/>
                <a:gd name="connsiteX278" fmla="*/ 3396057 w 7947625"/>
                <a:gd name="connsiteY278" fmla="*/ 3006155 h 4045450"/>
                <a:gd name="connsiteX279" fmla="*/ 3405953 w 7947625"/>
                <a:gd name="connsiteY279" fmla="*/ 3000020 h 4045450"/>
                <a:gd name="connsiteX280" fmla="*/ 3418775 w 7947625"/>
                <a:gd name="connsiteY280" fmla="*/ 2991540 h 4045450"/>
                <a:gd name="connsiteX281" fmla="*/ 3676457 w 7947625"/>
                <a:gd name="connsiteY281" fmla="*/ 2809513 h 4045450"/>
                <a:gd name="connsiteX282" fmla="*/ 4005985 w 7947625"/>
                <a:gd name="connsiteY282" fmla="*/ 2723836 h 4045450"/>
                <a:gd name="connsiteX283" fmla="*/ 4167771 w 7947625"/>
                <a:gd name="connsiteY283" fmla="*/ 2717966 h 4045450"/>
                <a:gd name="connsiteX284" fmla="*/ 4195296 w 7947625"/>
                <a:gd name="connsiteY284" fmla="*/ 2838809 h 4045450"/>
                <a:gd name="connsiteX285" fmla="*/ 4316353 w 7947625"/>
                <a:gd name="connsiteY285" fmla="*/ 2842250 h 4045450"/>
                <a:gd name="connsiteX286" fmla="*/ 4634405 w 7947625"/>
                <a:gd name="connsiteY286" fmla="*/ 2913312 h 4045450"/>
                <a:gd name="connsiteX287" fmla="*/ 5013743 w 7947625"/>
                <a:gd name="connsiteY287" fmla="*/ 3019007 h 4045450"/>
                <a:gd name="connsiteX288" fmla="*/ 5762223 w 7947625"/>
                <a:gd name="connsiteY288" fmla="*/ 3157225 h 4045450"/>
                <a:gd name="connsiteX289" fmla="*/ 5972972 w 7947625"/>
                <a:gd name="connsiteY289" fmla="*/ 3158604 h 4045450"/>
                <a:gd name="connsiteX290" fmla="*/ 5992131 w 7947625"/>
                <a:gd name="connsiteY290" fmla="*/ 3156526 h 4045450"/>
                <a:gd name="connsiteX291" fmla="*/ 5999016 w 7947625"/>
                <a:gd name="connsiteY291" fmla="*/ 3175198 h 4045450"/>
                <a:gd name="connsiteX292" fmla="*/ 6011706 w 7947625"/>
                <a:gd name="connsiteY292" fmla="*/ 3213821 h 4045450"/>
                <a:gd name="connsiteX293" fmla="*/ 6013951 w 7947625"/>
                <a:gd name="connsiteY293" fmla="*/ 3235951 h 4045450"/>
                <a:gd name="connsiteX294" fmla="*/ 5914214 w 7947625"/>
                <a:gd name="connsiteY294" fmla="*/ 3260842 h 4045450"/>
                <a:gd name="connsiteX295" fmla="*/ 5806928 w 7947625"/>
                <a:gd name="connsiteY295" fmla="*/ 3267957 h 4045450"/>
                <a:gd name="connsiteX296" fmla="*/ 5709852 w 7947625"/>
                <a:gd name="connsiteY296" fmla="*/ 3266495 h 4045450"/>
                <a:gd name="connsiteX297" fmla="*/ 4886915 w 7947625"/>
                <a:gd name="connsiteY297" fmla="*/ 3076153 h 4045450"/>
                <a:gd name="connsiteX298" fmla="*/ 4647178 w 7947625"/>
                <a:gd name="connsiteY298" fmla="*/ 3016613 h 4045450"/>
                <a:gd name="connsiteX299" fmla="*/ 3772251 w 7947625"/>
                <a:gd name="connsiteY299" fmla="*/ 3060258 h 4045450"/>
                <a:gd name="connsiteX300" fmla="*/ 3622955 w 7947625"/>
                <a:gd name="connsiteY300" fmla="*/ 3142892 h 4045450"/>
                <a:gd name="connsiteX301" fmla="*/ 3606872 w 7947625"/>
                <a:gd name="connsiteY301" fmla="*/ 3154731 h 4045450"/>
                <a:gd name="connsiteX302" fmla="*/ 3598923 w 7947625"/>
                <a:gd name="connsiteY302" fmla="*/ 3144937 h 4045450"/>
                <a:gd name="connsiteX303" fmla="*/ 3508317 w 7947625"/>
                <a:gd name="connsiteY303" fmla="*/ 3064764 h 4045450"/>
                <a:gd name="connsiteX304" fmla="*/ 3489640 w 7947625"/>
                <a:gd name="connsiteY304" fmla="*/ 3052743 h 4045450"/>
                <a:gd name="connsiteX305" fmla="*/ 3518545 w 7947625"/>
                <a:gd name="connsiteY305" fmla="*/ 3037430 h 4045450"/>
                <a:gd name="connsiteX306" fmla="*/ 3677138 w 7947625"/>
                <a:gd name="connsiteY306" fmla="*/ 2957755 h 4045450"/>
                <a:gd name="connsiteX307" fmla="*/ 4073905 w 7947625"/>
                <a:gd name="connsiteY307" fmla="*/ 2843564 h 4045450"/>
                <a:gd name="connsiteX308" fmla="*/ 4195296 w 7947625"/>
                <a:gd name="connsiteY308" fmla="*/ 2838809 h 4045450"/>
                <a:gd name="connsiteX309" fmla="*/ 4251325 w 7947625"/>
                <a:gd name="connsiteY309" fmla="*/ 3006554 h 4045450"/>
                <a:gd name="connsiteX310" fmla="*/ 4348866 w 7947625"/>
                <a:gd name="connsiteY310" fmla="*/ 3008516 h 4045450"/>
                <a:gd name="connsiteX311" fmla="*/ 4854084 w 7947625"/>
                <a:gd name="connsiteY311" fmla="*/ 3096770 h 4045450"/>
                <a:gd name="connsiteX312" fmla="*/ 5690693 w 7947625"/>
                <a:gd name="connsiteY312" fmla="*/ 3293712 h 4045450"/>
                <a:gd name="connsiteX313" fmla="*/ 5882283 w 7947625"/>
                <a:gd name="connsiteY313" fmla="*/ 3295042 h 4045450"/>
                <a:gd name="connsiteX314" fmla="*/ 6030965 w 7947625"/>
                <a:gd name="connsiteY314" fmla="*/ 3259678 h 4045450"/>
                <a:gd name="connsiteX315" fmla="*/ 6053300 w 7947625"/>
                <a:gd name="connsiteY315" fmla="*/ 3268622 h 4045450"/>
                <a:gd name="connsiteX316" fmla="*/ 6073989 w 7947625"/>
                <a:gd name="connsiteY316" fmla="*/ 3312633 h 4045450"/>
                <a:gd name="connsiteX317" fmla="*/ 6119375 w 7947625"/>
                <a:gd name="connsiteY317" fmla="*/ 3385823 h 4045450"/>
                <a:gd name="connsiteX318" fmla="*/ 6166774 w 7947625"/>
                <a:gd name="connsiteY318" fmla="*/ 3436302 h 4045450"/>
                <a:gd name="connsiteX319" fmla="*/ 6085365 w 7947625"/>
                <a:gd name="connsiteY319" fmla="*/ 3449387 h 4045450"/>
                <a:gd name="connsiteX320" fmla="*/ 5870059 w 7947625"/>
                <a:gd name="connsiteY320" fmla="*/ 3453111 h 4045450"/>
                <a:gd name="connsiteX321" fmla="*/ 5053342 w 7947625"/>
                <a:gd name="connsiteY321" fmla="*/ 3270535 h 4045450"/>
                <a:gd name="connsiteX322" fmla="*/ 4454307 w 7947625"/>
                <a:gd name="connsiteY322" fmla="*/ 3135078 h 4045450"/>
                <a:gd name="connsiteX323" fmla="*/ 4189907 w 7947625"/>
                <a:gd name="connsiteY323" fmla="*/ 3131104 h 4045450"/>
                <a:gd name="connsiteX324" fmla="*/ 3701187 w 7947625"/>
                <a:gd name="connsiteY324" fmla="*/ 3239742 h 4045450"/>
                <a:gd name="connsiteX325" fmla="*/ 3657730 w 7947625"/>
                <a:gd name="connsiteY325" fmla="*/ 3256070 h 4045450"/>
                <a:gd name="connsiteX326" fmla="*/ 3652558 w 7947625"/>
                <a:gd name="connsiteY326" fmla="*/ 3241122 h 4045450"/>
                <a:gd name="connsiteX327" fmla="*/ 3635661 w 7947625"/>
                <a:gd name="connsiteY327" fmla="*/ 3202715 h 4045450"/>
                <a:gd name="connsiteX328" fmla="*/ 3623437 w 7947625"/>
                <a:gd name="connsiteY328" fmla="*/ 3178340 h 4045450"/>
                <a:gd name="connsiteX329" fmla="*/ 3641648 w 7947625"/>
                <a:gd name="connsiteY329" fmla="*/ 3165289 h 4045450"/>
                <a:gd name="connsiteX330" fmla="*/ 3749251 w 7947625"/>
                <a:gd name="connsiteY330" fmla="*/ 3102988 h 4045450"/>
                <a:gd name="connsiteX331" fmla="*/ 4087726 w 7947625"/>
                <a:gd name="connsiteY331" fmla="*/ 3012407 h 4045450"/>
                <a:gd name="connsiteX332" fmla="*/ 4251325 w 7947625"/>
                <a:gd name="connsiteY332" fmla="*/ 3006554 h 4045450"/>
                <a:gd name="connsiteX333" fmla="*/ 4286284 w 7947625"/>
                <a:gd name="connsiteY333" fmla="*/ 3158355 h 4045450"/>
                <a:gd name="connsiteX334" fmla="*/ 4421095 w 7947625"/>
                <a:gd name="connsiteY334" fmla="*/ 3161547 h 4045450"/>
                <a:gd name="connsiteX335" fmla="*/ 5016670 w 7947625"/>
                <a:gd name="connsiteY335" fmla="*/ 3288525 h 4045450"/>
                <a:gd name="connsiteX336" fmla="*/ 5782663 w 7947625"/>
                <a:gd name="connsiteY336" fmla="*/ 3474626 h 4045450"/>
                <a:gd name="connsiteX337" fmla="*/ 6175023 w 7947625"/>
                <a:gd name="connsiteY337" fmla="*/ 3464633 h 4045450"/>
                <a:gd name="connsiteX338" fmla="*/ 6207353 w 7947625"/>
                <a:gd name="connsiteY338" fmla="*/ 3531622 h 4045450"/>
                <a:gd name="connsiteX339" fmla="*/ 6169035 w 7947625"/>
                <a:gd name="connsiteY339" fmla="*/ 3530840 h 4045450"/>
                <a:gd name="connsiteX340" fmla="*/ 5797980 w 7947625"/>
                <a:gd name="connsiteY340" fmla="*/ 3519285 h 4045450"/>
                <a:gd name="connsiteX341" fmla="*/ 5534877 w 7947625"/>
                <a:gd name="connsiteY341" fmla="*/ 3515760 h 4045450"/>
                <a:gd name="connsiteX342" fmla="*/ 5486331 w 7947625"/>
                <a:gd name="connsiteY342" fmla="*/ 3511703 h 4045450"/>
                <a:gd name="connsiteX343" fmla="*/ 5013743 w 7947625"/>
                <a:gd name="connsiteY343" fmla="*/ 3396913 h 4045450"/>
                <a:gd name="connsiteX344" fmla="*/ 4336028 w 7947625"/>
                <a:gd name="connsiteY344" fmla="*/ 3240906 h 4045450"/>
                <a:gd name="connsiteX345" fmla="*/ 3711315 w 7947625"/>
                <a:gd name="connsiteY345" fmla="*/ 3308476 h 4045450"/>
                <a:gd name="connsiteX346" fmla="*/ 3675459 w 7947625"/>
                <a:gd name="connsiteY346" fmla="*/ 3315476 h 4045450"/>
                <a:gd name="connsiteX347" fmla="*/ 3666811 w 7947625"/>
                <a:gd name="connsiteY347" fmla="*/ 3285665 h 4045450"/>
                <a:gd name="connsiteX348" fmla="*/ 3714974 w 7947625"/>
                <a:gd name="connsiteY348" fmla="*/ 3265713 h 4045450"/>
                <a:gd name="connsiteX349" fmla="*/ 4151589 w 7947625"/>
                <a:gd name="connsiteY349" fmla="*/ 3162894 h 4045450"/>
                <a:gd name="connsiteX350" fmla="*/ 4286284 w 7947625"/>
                <a:gd name="connsiteY350" fmla="*/ 3158355 h 4045450"/>
                <a:gd name="connsiteX351" fmla="*/ 4270967 w 7947625"/>
                <a:gd name="connsiteY351" fmla="*/ 3269803 h 4045450"/>
                <a:gd name="connsiteX352" fmla="*/ 4418534 w 7947625"/>
                <a:gd name="connsiteY352" fmla="*/ 3274159 h 4045450"/>
                <a:gd name="connsiteX353" fmla="*/ 4985287 w 7947625"/>
                <a:gd name="connsiteY353" fmla="*/ 3416416 h 4045450"/>
                <a:gd name="connsiteX354" fmla="*/ 5543808 w 7947625"/>
                <a:gd name="connsiteY354" fmla="*/ 3545173 h 4045450"/>
                <a:gd name="connsiteX355" fmla="*/ 5803102 w 7947625"/>
                <a:gd name="connsiteY355" fmla="*/ 3548964 h 4045450"/>
                <a:gd name="connsiteX356" fmla="*/ 6071328 w 7947625"/>
                <a:gd name="connsiteY356" fmla="*/ 3552788 h 4045450"/>
                <a:gd name="connsiteX357" fmla="*/ 6224633 w 7947625"/>
                <a:gd name="connsiteY357" fmla="*/ 3566156 h 4045450"/>
                <a:gd name="connsiteX358" fmla="*/ 6247700 w 7947625"/>
                <a:gd name="connsiteY358" fmla="*/ 3596100 h 4045450"/>
                <a:gd name="connsiteX359" fmla="*/ 6260257 w 7947625"/>
                <a:gd name="connsiteY359" fmla="*/ 3613341 h 4045450"/>
                <a:gd name="connsiteX360" fmla="*/ 6259891 w 7947625"/>
                <a:gd name="connsiteY360" fmla="*/ 3618762 h 4045450"/>
                <a:gd name="connsiteX361" fmla="*/ 6048327 w 7947625"/>
                <a:gd name="connsiteY361" fmla="*/ 3603831 h 4045450"/>
                <a:gd name="connsiteX362" fmla="*/ 5774996 w 7947625"/>
                <a:gd name="connsiteY362" fmla="*/ 3598693 h 4045450"/>
                <a:gd name="connsiteX363" fmla="*/ 5177243 w 7947625"/>
                <a:gd name="connsiteY363" fmla="*/ 3570412 h 4045450"/>
                <a:gd name="connsiteX364" fmla="*/ 5035463 w 7947625"/>
                <a:gd name="connsiteY364" fmla="*/ 3542479 h 4045450"/>
                <a:gd name="connsiteX365" fmla="*/ 4544448 w 7947625"/>
                <a:gd name="connsiteY365" fmla="*/ 3478683 h 4045450"/>
                <a:gd name="connsiteX366" fmla="*/ 3970227 w 7947625"/>
                <a:gd name="connsiteY366" fmla="*/ 3478333 h 4045450"/>
                <a:gd name="connsiteX367" fmla="*/ 3800341 w 7947625"/>
                <a:gd name="connsiteY367" fmla="*/ 3479913 h 4045450"/>
                <a:gd name="connsiteX368" fmla="*/ 3782429 w 7947625"/>
                <a:gd name="connsiteY368" fmla="*/ 3466695 h 4045450"/>
                <a:gd name="connsiteX369" fmla="*/ 3696896 w 7947625"/>
                <a:gd name="connsiteY369" fmla="*/ 3365057 h 4045450"/>
                <a:gd name="connsiteX370" fmla="*/ 3686186 w 7947625"/>
                <a:gd name="connsiteY370" fmla="*/ 3344689 h 4045450"/>
                <a:gd name="connsiteX371" fmla="*/ 3698559 w 7947625"/>
                <a:gd name="connsiteY371" fmla="*/ 3341447 h 4045450"/>
                <a:gd name="connsiteX372" fmla="*/ 3862924 w 7947625"/>
                <a:gd name="connsiteY372" fmla="*/ 3306365 h 4045450"/>
                <a:gd name="connsiteX373" fmla="*/ 4154150 w 7947625"/>
                <a:gd name="connsiteY373" fmla="*/ 3271565 h 4045450"/>
                <a:gd name="connsiteX374" fmla="*/ 4213573 w 7947625"/>
                <a:gd name="connsiteY374" fmla="*/ 3269936 h 4045450"/>
                <a:gd name="connsiteX375" fmla="*/ 4270967 w 7947625"/>
                <a:gd name="connsiteY375" fmla="*/ 3269803 h 4045450"/>
                <a:gd name="connsiteX376" fmla="*/ 4349099 w 7947625"/>
                <a:gd name="connsiteY376" fmla="*/ 3505086 h 4045450"/>
                <a:gd name="connsiteX377" fmla="*/ 4711041 w 7947625"/>
                <a:gd name="connsiteY377" fmla="*/ 3518354 h 4045450"/>
                <a:gd name="connsiteX378" fmla="*/ 5038174 w 7947625"/>
                <a:gd name="connsiteY378" fmla="*/ 3573106 h 4045450"/>
                <a:gd name="connsiteX379" fmla="*/ 5453418 w 7947625"/>
                <a:gd name="connsiteY379" fmla="*/ 3621572 h 4045450"/>
                <a:gd name="connsiteX380" fmla="*/ 5724204 w 7947625"/>
                <a:gd name="connsiteY380" fmla="*/ 3626710 h 4045450"/>
                <a:gd name="connsiteX381" fmla="*/ 6244840 w 7947625"/>
                <a:gd name="connsiteY381" fmla="*/ 3646130 h 4045450"/>
                <a:gd name="connsiteX382" fmla="*/ 6280413 w 7947625"/>
                <a:gd name="connsiteY382" fmla="*/ 3650036 h 4045450"/>
                <a:gd name="connsiteX383" fmla="*/ 6293585 w 7947625"/>
                <a:gd name="connsiteY383" fmla="*/ 3662024 h 4045450"/>
                <a:gd name="connsiteX384" fmla="*/ 6334647 w 7947625"/>
                <a:gd name="connsiteY384" fmla="*/ 3690256 h 4045450"/>
                <a:gd name="connsiteX385" fmla="*/ 6417387 w 7947625"/>
                <a:gd name="connsiteY385" fmla="*/ 3754319 h 4045450"/>
                <a:gd name="connsiteX386" fmla="*/ 6399076 w 7947625"/>
                <a:gd name="connsiteY386" fmla="*/ 3769632 h 4045450"/>
                <a:gd name="connsiteX387" fmla="*/ 6214521 w 7947625"/>
                <a:gd name="connsiteY387" fmla="*/ 3815804 h 4045450"/>
                <a:gd name="connsiteX388" fmla="*/ 6154483 w 7947625"/>
                <a:gd name="connsiteY388" fmla="*/ 3820559 h 4045450"/>
                <a:gd name="connsiteX389" fmla="*/ 3958719 w 7947625"/>
                <a:gd name="connsiteY389" fmla="*/ 3544807 h 4045450"/>
                <a:gd name="connsiteX390" fmla="*/ 3864205 w 7947625"/>
                <a:gd name="connsiteY390" fmla="*/ 3513200 h 4045450"/>
                <a:gd name="connsiteX391" fmla="*/ 3851432 w 7947625"/>
                <a:gd name="connsiteY391" fmla="*/ 3507564 h 4045450"/>
                <a:gd name="connsiteX392" fmla="*/ 4138817 w 7947625"/>
                <a:gd name="connsiteY392" fmla="*/ 3505751 h 4045450"/>
                <a:gd name="connsiteX393" fmla="*/ 4349099 w 7947625"/>
                <a:gd name="connsiteY393" fmla="*/ 3505086 h 40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</a:cxnLst>
              <a:rect l="l" t="t" r="r" b="b"/>
              <a:pathLst>
                <a:path w="7947625" h="4045450">
                  <a:moveTo>
                    <a:pt x="2543150" y="-298"/>
                  </a:moveTo>
                  <a:cubicBezTo>
                    <a:pt x="2541947" y="82"/>
                    <a:pt x="2463939" y="76531"/>
                    <a:pt x="2369805" y="169576"/>
                  </a:cubicBezTo>
                  <a:cubicBezTo>
                    <a:pt x="2275670" y="262620"/>
                    <a:pt x="1849082" y="684275"/>
                    <a:pt x="1421818" y="1106584"/>
                  </a:cubicBezTo>
                  <a:cubicBezTo>
                    <a:pt x="994555" y="1528893"/>
                    <a:pt x="641320" y="1879914"/>
                    <a:pt x="636866" y="1886637"/>
                  </a:cubicBezTo>
                  <a:cubicBezTo>
                    <a:pt x="620266" y="1911692"/>
                    <a:pt x="614276" y="1948884"/>
                    <a:pt x="622480" y="1975922"/>
                  </a:cubicBezTo>
                  <a:cubicBezTo>
                    <a:pt x="624572" y="1982817"/>
                    <a:pt x="626305" y="1989182"/>
                    <a:pt x="626322" y="1990071"/>
                  </a:cubicBezTo>
                  <a:cubicBezTo>
                    <a:pt x="626340" y="1990960"/>
                    <a:pt x="620169" y="1994707"/>
                    <a:pt x="612618" y="1998401"/>
                  </a:cubicBezTo>
                  <a:cubicBezTo>
                    <a:pt x="605067" y="2002094"/>
                    <a:pt x="593650" y="2010720"/>
                    <a:pt x="587256" y="2017555"/>
                  </a:cubicBezTo>
                  <a:cubicBezTo>
                    <a:pt x="576492" y="2029059"/>
                    <a:pt x="560676" y="2056431"/>
                    <a:pt x="556106" y="2071458"/>
                  </a:cubicBezTo>
                  <a:cubicBezTo>
                    <a:pt x="555038" y="2074970"/>
                    <a:pt x="548266" y="2089846"/>
                    <a:pt x="541071" y="2104512"/>
                  </a:cubicBezTo>
                  <a:cubicBezTo>
                    <a:pt x="528829" y="2129466"/>
                    <a:pt x="527936" y="2132625"/>
                    <a:pt x="527101" y="2153677"/>
                  </a:cubicBezTo>
                  <a:cubicBezTo>
                    <a:pt x="526401" y="2171333"/>
                    <a:pt x="525401" y="2176173"/>
                    <a:pt x="522461" y="2176173"/>
                  </a:cubicBezTo>
                  <a:cubicBezTo>
                    <a:pt x="515084" y="2176173"/>
                    <a:pt x="481751" y="2193733"/>
                    <a:pt x="467678" y="2205036"/>
                  </a:cubicBezTo>
                  <a:cubicBezTo>
                    <a:pt x="459792" y="2211371"/>
                    <a:pt x="447406" y="2224522"/>
                    <a:pt x="440171" y="2234249"/>
                  </a:cubicBezTo>
                  <a:lnTo>
                    <a:pt x="427015" y="2251923"/>
                  </a:lnTo>
                  <a:lnTo>
                    <a:pt x="416355" y="2241781"/>
                  </a:lnTo>
                  <a:cubicBezTo>
                    <a:pt x="388804" y="2215580"/>
                    <a:pt x="353457" y="2213081"/>
                    <a:pt x="310864" y="2234316"/>
                  </a:cubicBezTo>
                  <a:cubicBezTo>
                    <a:pt x="285069" y="2247176"/>
                    <a:pt x="80199" y="2386781"/>
                    <a:pt x="68749" y="2399301"/>
                  </a:cubicBezTo>
                  <a:cubicBezTo>
                    <a:pt x="40743" y="2429925"/>
                    <a:pt x="17493" y="2470481"/>
                    <a:pt x="6799" y="2507374"/>
                  </a:cubicBezTo>
                  <a:cubicBezTo>
                    <a:pt x="-385" y="2532157"/>
                    <a:pt x="-2142" y="2568697"/>
                    <a:pt x="2807" y="2590374"/>
                  </a:cubicBezTo>
                  <a:cubicBezTo>
                    <a:pt x="13102" y="2635465"/>
                    <a:pt x="42265" y="2671910"/>
                    <a:pt x="85430" y="2693642"/>
                  </a:cubicBezTo>
                  <a:cubicBezTo>
                    <a:pt x="101074" y="2701518"/>
                    <a:pt x="619713" y="2854043"/>
                    <a:pt x="2238253" y="3326716"/>
                  </a:cubicBezTo>
                  <a:cubicBezTo>
                    <a:pt x="2288130" y="3341282"/>
                    <a:pt x="2368161" y="3364665"/>
                    <a:pt x="2416106" y="3378691"/>
                  </a:cubicBezTo>
                  <a:cubicBezTo>
                    <a:pt x="2464051" y="3392716"/>
                    <a:pt x="2512766" y="3405577"/>
                    <a:pt x="2524357" y="3407272"/>
                  </a:cubicBezTo>
                  <a:cubicBezTo>
                    <a:pt x="2576759" y="3414932"/>
                    <a:pt x="2626006" y="3401478"/>
                    <a:pt x="2695807" y="3360401"/>
                  </a:cubicBezTo>
                  <a:cubicBezTo>
                    <a:pt x="2735948" y="3336779"/>
                    <a:pt x="2750967" y="3330509"/>
                    <a:pt x="2767486" y="3330507"/>
                  </a:cubicBezTo>
                  <a:cubicBezTo>
                    <a:pt x="2779940" y="3330505"/>
                    <a:pt x="2783514" y="3331688"/>
                    <a:pt x="2792999" y="3338920"/>
                  </a:cubicBezTo>
                  <a:cubicBezTo>
                    <a:pt x="2810586" y="3352330"/>
                    <a:pt x="2822124" y="3369589"/>
                    <a:pt x="2845386" y="3417331"/>
                  </a:cubicBezTo>
                  <a:cubicBezTo>
                    <a:pt x="2872633" y="3473249"/>
                    <a:pt x="2889404" y="3498680"/>
                    <a:pt x="2917815" y="3527083"/>
                  </a:cubicBezTo>
                  <a:cubicBezTo>
                    <a:pt x="2979297" y="3588548"/>
                    <a:pt x="3065019" y="3623773"/>
                    <a:pt x="3173085" y="3631997"/>
                  </a:cubicBezTo>
                  <a:cubicBezTo>
                    <a:pt x="3297076" y="3641433"/>
                    <a:pt x="3444811" y="3603624"/>
                    <a:pt x="3520125" y="3543178"/>
                  </a:cubicBezTo>
                  <a:cubicBezTo>
                    <a:pt x="3528127" y="3536754"/>
                    <a:pt x="3543298" y="3522714"/>
                    <a:pt x="3553836" y="3511969"/>
                  </a:cubicBezTo>
                  <a:cubicBezTo>
                    <a:pt x="3589938" y="3475158"/>
                    <a:pt x="3614135" y="3471827"/>
                    <a:pt x="3640201" y="3500098"/>
                  </a:cubicBezTo>
                  <a:cubicBezTo>
                    <a:pt x="3660891" y="3522537"/>
                    <a:pt x="3675869" y="3558330"/>
                    <a:pt x="3687882" y="3613990"/>
                  </a:cubicBezTo>
                  <a:cubicBezTo>
                    <a:pt x="3700184" y="3670986"/>
                    <a:pt x="3718300" y="3697774"/>
                    <a:pt x="3760743" y="3721747"/>
                  </a:cubicBezTo>
                  <a:cubicBezTo>
                    <a:pt x="3777247" y="3731069"/>
                    <a:pt x="3816735" y="3746400"/>
                    <a:pt x="3845844" y="3754784"/>
                  </a:cubicBezTo>
                  <a:cubicBezTo>
                    <a:pt x="3872078" y="3762340"/>
                    <a:pt x="3850219" y="3759790"/>
                    <a:pt x="4694427" y="3854062"/>
                  </a:cubicBezTo>
                  <a:cubicBezTo>
                    <a:pt x="4998985" y="3888071"/>
                    <a:pt x="5672767" y="3963378"/>
                    <a:pt x="5882283" y="3986825"/>
                  </a:cubicBezTo>
                  <a:cubicBezTo>
                    <a:pt x="5983442" y="3998145"/>
                    <a:pt x="6117935" y="4013147"/>
                    <a:pt x="6181159" y="4020161"/>
                  </a:cubicBezTo>
                  <a:cubicBezTo>
                    <a:pt x="6244384" y="4027176"/>
                    <a:pt x="6314513" y="4035171"/>
                    <a:pt x="6336992" y="4037935"/>
                  </a:cubicBezTo>
                  <a:cubicBezTo>
                    <a:pt x="6359472" y="4040698"/>
                    <a:pt x="6383041" y="4043345"/>
                    <a:pt x="6389364" y="4043821"/>
                  </a:cubicBezTo>
                  <a:cubicBezTo>
                    <a:pt x="6500038" y="4052151"/>
                    <a:pt x="6595255" y="4020999"/>
                    <a:pt x="6666836" y="3953023"/>
                  </a:cubicBezTo>
                  <a:cubicBezTo>
                    <a:pt x="6708097" y="3913839"/>
                    <a:pt x="6736244" y="3873629"/>
                    <a:pt x="6799568" y="3763380"/>
                  </a:cubicBezTo>
                  <a:cubicBezTo>
                    <a:pt x="6822158" y="3724051"/>
                    <a:pt x="7080624" y="3282753"/>
                    <a:pt x="7373955" y="2782711"/>
                  </a:cubicBezTo>
                  <a:cubicBezTo>
                    <a:pt x="7667286" y="2282668"/>
                    <a:pt x="7910721" y="1866757"/>
                    <a:pt x="7914913" y="1858472"/>
                  </a:cubicBezTo>
                  <a:cubicBezTo>
                    <a:pt x="7935206" y="1818363"/>
                    <a:pt x="7947626" y="1774722"/>
                    <a:pt x="7947626" y="1743515"/>
                  </a:cubicBezTo>
                  <a:cubicBezTo>
                    <a:pt x="7947626" y="1697226"/>
                    <a:pt x="7923610" y="1670451"/>
                    <a:pt x="7870791" y="1657838"/>
                  </a:cubicBezTo>
                  <a:cubicBezTo>
                    <a:pt x="7810350" y="1643406"/>
                    <a:pt x="7734262" y="1651862"/>
                    <a:pt x="7690078" y="1677906"/>
                  </a:cubicBezTo>
                  <a:lnTo>
                    <a:pt x="7676840" y="1685705"/>
                  </a:lnTo>
                  <a:lnTo>
                    <a:pt x="7668341" y="1668529"/>
                  </a:lnTo>
                  <a:cubicBezTo>
                    <a:pt x="7659739" y="1651177"/>
                    <a:pt x="7471794" y="1315964"/>
                    <a:pt x="7449859" y="1278852"/>
                  </a:cubicBezTo>
                  <a:cubicBezTo>
                    <a:pt x="7427545" y="1241099"/>
                    <a:pt x="7394016" y="1210816"/>
                    <a:pt x="7374537" y="1210816"/>
                  </a:cubicBezTo>
                  <a:cubicBezTo>
                    <a:pt x="7370725" y="1210816"/>
                    <a:pt x="7360861" y="1207419"/>
                    <a:pt x="7352634" y="1203268"/>
                  </a:cubicBezTo>
                  <a:cubicBezTo>
                    <a:pt x="7319969" y="1186783"/>
                    <a:pt x="7294411" y="1183417"/>
                    <a:pt x="7157003" y="1177563"/>
                  </a:cubicBezTo>
                  <a:cubicBezTo>
                    <a:pt x="7006879" y="1171166"/>
                    <a:pt x="6870853" y="1149876"/>
                    <a:pt x="6676748" y="1102361"/>
                  </a:cubicBezTo>
                  <a:cubicBezTo>
                    <a:pt x="6533315" y="1067249"/>
                    <a:pt x="6426330" y="1035730"/>
                    <a:pt x="6225864" y="969514"/>
                  </a:cubicBezTo>
                  <a:cubicBezTo>
                    <a:pt x="6070624" y="918238"/>
                    <a:pt x="6027519" y="906546"/>
                    <a:pt x="5934388" y="890521"/>
                  </a:cubicBezTo>
                  <a:cubicBezTo>
                    <a:pt x="5848006" y="875658"/>
                    <a:pt x="5810462" y="872708"/>
                    <a:pt x="5706027" y="872564"/>
                  </a:cubicBezTo>
                  <a:cubicBezTo>
                    <a:pt x="5606530" y="872427"/>
                    <a:pt x="5583121" y="873848"/>
                    <a:pt x="5513156" y="884270"/>
                  </a:cubicBezTo>
                  <a:cubicBezTo>
                    <a:pt x="5295116" y="916748"/>
                    <a:pt x="5085794" y="1004036"/>
                    <a:pt x="4853120" y="1159523"/>
                  </a:cubicBezTo>
                  <a:lnTo>
                    <a:pt x="4811210" y="1187539"/>
                  </a:lnTo>
                  <a:lnTo>
                    <a:pt x="4794562" y="1153836"/>
                  </a:lnTo>
                  <a:cubicBezTo>
                    <a:pt x="4765493" y="1095015"/>
                    <a:pt x="4732301" y="1050661"/>
                    <a:pt x="4678361" y="998561"/>
                  </a:cubicBezTo>
                  <a:cubicBezTo>
                    <a:pt x="4537902" y="862892"/>
                    <a:pt x="4314221" y="751589"/>
                    <a:pt x="3922962" y="622650"/>
                  </a:cubicBezTo>
                  <a:cubicBezTo>
                    <a:pt x="3882217" y="609223"/>
                    <a:pt x="3752894" y="568203"/>
                    <a:pt x="3635577" y="531503"/>
                  </a:cubicBezTo>
                  <a:cubicBezTo>
                    <a:pt x="3393851" y="455884"/>
                    <a:pt x="3273569" y="416248"/>
                    <a:pt x="3167463" y="377225"/>
                  </a:cubicBezTo>
                  <a:cubicBezTo>
                    <a:pt x="3087824" y="347935"/>
                    <a:pt x="3069679" y="342244"/>
                    <a:pt x="2963733" y="313445"/>
                  </a:cubicBezTo>
                  <a:cubicBezTo>
                    <a:pt x="2885995" y="292315"/>
                    <a:pt x="2849361" y="281157"/>
                    <a:pt x="2811492" y="267074"/>
                  </a:cubicBezTo>
                  <a:cubicBezTo>
                    <a:pt x="2676860" y="217006"/>
                    <a:pt x="2595747" y="140173"/>
                    <a:pt x="2553927" y="23079"/>
                  </a:cubicBezTo>
                  <a:cubicBezTo>
                    <a:pt x="2549202" y="9848"/>
                    <a:pt x="2544353" y="-680"/>
                    <a:pt x="2543150" y="-298"/>
                  </a:cubicBezTo>
                  <a:close/>
                  <a:moveTo>
                    <a:pt x="2532706" y="51626"/>
                  </a:moveTo>
                  <a:cubicBezTo>
                    <a:pt x="2533032" y="52186"/>
                    <a:pt x="2540580" y="67351"/>
                    <a:pt x="2549487" y="85328"/>
                  </a:cubicBezTo>
                  <a:cubicBezTo>
                    <a:pt x="2582289" y="151537"/>
                    <a:pt x="2633630" y="206552"/>
                    <a:pt x="2699665" y="246258"/>
                  </a:cubicBezTo>
                  <a:cubicBezTo>
                    <a:pt x="2722209" y="259812"/>
                    <a:pt x="2774406" y="284383"/>
                    <a:pt x="2804075" y="295405"/>
                  </a:cubicBezTo>
                  <a:cubicBezTo>
                    <a:pt x="2841262" y="309221"/>
                    <a:pt x="2875578" y="319525"/>
                    <a:pt x="2970119" y="345302"/>
                  </a:cubicBezTo>
                  <a:cubicBezTo>
                    <a:pt x="3056290" y="368796"/>
                    <a:pt x="3095749" y="381484"/>
                    <a:pt x="3183429" y="413887"/>
                  </a:cubicBezTo>
                  <a:cubicBezTo>
                    <a:pt x="3266137" y="444452"/>
                    <a:pt x="3403301" y="489439"/>
                    <a:pt x="3627911" y="559635"/>
                  </a:cubicBezTo>
                  <a:cubicBezTo>
                    <a:pt x="4050316" y="691649"/>
                    <a:pt x="4198390" y="745213"/>
                    <a:pt x="4364999" y="826309"/>
                  </a:cubicBezTo>
                  <a:cubicBezTo>
                    <a:pt x="4500146" y="892092"/>
                    <a:pt x="4590305" y="952350"/>
                    <a:pt x="4665189" y="1026942"/>
                  </a:cubicBezTo>
                  <a:cubicBezTo>
                    <a:pt x="4703847" y="1065450"/>
                    <a:pt x="4728906" y="1096694"/>
                    <a:pt x="4751820" y="1134965"/>
                  </a:cubicBezTo>
                  <a:cubicBezTo>
                    <a:pt x="4765809" y="1158328"/>
                    <a:pt x="4785174" y="1199775"/>
                    <a:pt x="4785765" y="1207607"/>
                  </a:cubicBezTo>
                  <a:cubicBezTo>
                    <a:pt x="4785953" y="1210101"/>
                    <a:pt x="4467134" y="1613150"/>
                    <a:pt x="4072608" y="2109150"/>
                  </a:cubicBezTo>
                  <a:cubicBezTo>
                    <a:pt x="3616304" y="2682821"/>
                    <a:pt x="3357601" y="3006064"/>
                    <a:pt x="3354928" y="3005872"/>
                  </a:cubicBezTo>
                  <a:cubicBezTo>
                    <a:pt x="3352630" y="3005707"/>
                    <a:pt x="3345006" y="3004525"/>
                    <a:pt x="3337982" y="3003246"/>
                  </a:cubicBezTo>
                  <a:cubicBezTo>
                    <a:pt x="3321091" y="3000169"/>
                    <a:pt x="3256160" y="2999260"/>
                    <a:pt x="3231676" y="3001766"/>
                  </a:cubicBezTo>
                  <a:lnTo>
                    <a:pt x="3212251" y="3003761"/>
                  </a:lnTo>
                  <a:lnTo>
                    <a:pt x="3210488" y="2984308"/>
                  </a:lnTo>
                  <a:cubicBezTo>
                    <a:pt x="3206386" y="2939055"/>
                    <a:pt x="3186147" y="2879663"/>
                    <a:pt x="3159198" y="2833787"/>
                  </a:cubicBezTo>
                  <a:cubicBezTo>
                    <a:pt x="3075551" y="2691397"/>
                    <a:pt x="2897063" y="2577580"/>
                    <a:pt x="2602274" y="2478643"/>
                  </a:cubicBezTo>
                  <a:cubicBezTo>
                    <a:pt x="2397810" y="2410021"/>
                    <a:pt x="2158087" y="2353199"/>
                    <a:pt x="1724786" y="2270661"/>
                  </a:cubicBezTo>
                  <a:cubicBezTo>
                    <a:pt x="1502890" y="2228393"/>
                    <a:pt x="1335489" y="2195836"/>
                    <a:pt x="1257304" y="2179731"/>
                  </a:cubicBezTo>
                  <a:cubicBezTo>
                    <a:pt x="1044338" y="2135860"/>
                    <a:pt x="870821" y="2093010"/>
                    <a:pt x="746032" y="2053485"/>
                  </a:cubicBezTo>
                  <a:lnTo>
                    <a:pt x="706051" y="2040815"/>
                  </a:lnTo>
                  <a:lnTo>
                    <a:pt x="686726" y="2022776"/>
                  </a:lnTo>
                  <a:cubicBezTo>
                    <a:pt x="665018" y="2002508"/>
                    <a:pt x="651116" y="1978824"/>
                    <a:pt x="648109" y="1956968"/>
                  </a:cubicBezTo>
                  <a:cubicBezTo>
                    <a:pt x="646018" y="1941770"/>
                    <a:pt x="651489" y="1917695"/>
                    <a:pt x="660116" y="1904111"/>
                  </a:cubicBezTo>
                  <a:cubicBezTo>
                    <a:pt x="663317" y="1899072"/>
                    <a:pt x="1054484" y="1510836"/>
                    <a:pt x="1529371" y="1041374"/>
                  </a:cubicBezTo>
                  <a:cubicBezTo>
                    <a:pt x="2528083" y="54072"/>
                    <a:pt x="2531924" y="50282"/>
                    <a:pt x="2532706" y="51626"/>
                  </a:cubicBezTo>
                  <a:close/>
                  <a:moveTo>
                    <a:pt x="5688231" y="899766"/>
                  </a:moveTo>
                  <a:cubicBezTo>
                    <a:pt x="5790337" y="898831"/>
                    <a:pt x="5894986" y="909839"/>
                    <a:pt x="5998517" y="932703"/>
                  </a:cubicBezTo>
                  <a:cubicBezTo>
                    <a:pt x="6058876" y="946033"/>
                    <a:pt x="6088806" y="954895"/>
                    <a:pt x="6223319" y="999259"/>
                  </a:cubicBezTo>
                  <a:cubicBezTo>
                    <a:pt x="6515827" y="1095733"/>
                    <a:pt x="6719294" y="1149445"/>
                    <a:pt x="6913042" y="1181353"/>
                  </a:cubicBezTo>
                  <a:cubicBezTo>
                    <a:pt x="7012545" y="1197741"/>
                    <a:pt x="7075404" y="1203855"/>
                    <a:pt x="7188934" y="1208206"/>
                  </a:cubicBezTo>
                  <a:cubicBezTo>
                    <a:pt x="7263799" y="1211074"/>
                    <a:pt x="7294849" y="1213962"/>
                    <a:pt x="7315380" y="1219944"/>
                  </a:cubicBezTo>
                  <a:cubicBezTo>
                    <a:pt x="7335966" y="1225941"/>
                    <a:pt x="7335954" y="1225891"/>
                    <a:pt x="7317476" y="1245383"/>
                  </a:cubicBezTo>
                  <a:cubicBezTo>
                    <a:pt x="7308202" y="1255165"/>
                    <a:pt x="7292333" y="1273509"/>
                    <a:pt x="7282201" y="1286151"/>
                  </a:cubicBezTo>
                  <a:cubicBezTo>
                    <a:pt x="7272070" y="1298792"/>
                    <a:pt x="6966858" y="1698150"/>
                    <a:pt x="6603954" y="2173612"/>
                  </a:cubicBezTo>
                  <a:cubicBezTo>
                    <a:pt x="6241050" y="2649074"/>
                    <a:pt x="5943245" y="3039080"/>
                    <a:pt x="5942171" y="3040290"/>
                  </a:cubicBezTo>
                  <a:cubicBezTo>
                    <a:pt x="5941097" y="3041499"/>
                    <a:pt x="5928341" y="3043982"/>
                    <a:pt x="5913815" y="3045809"/>
                  </a:cubicBezTo>
                  <a:cubicBezTo>
                    <a:pt x="5776768" y="3063050"/>
                    <a:pt x="5601244" y="3036465"/>
                    <a:pt x="5348127" y="2960116"/>
                  </a:cubicBezTo>
                  <a:cubicBezTo>
                    <a:pt x="5251761" y="2931049"/>
                    <a:pt x="5196189" y="2912601"/>
                    <a:pt x="5021410" y="2851678"/>
                  </a:cubicBezTo>
                  <a:cubicBezTo>
                    <a:pt x="4858819" y="2795002"/>
                    <a:pt x="4807049" y="2779907"/>
                    <a:pt x="4676548" y="2751070"/>
                  </a:cubicBezTo>
                  <a:cubicBezTo>
                    <a:pt x="4167761" y="2638642"/>
                    <a:pt x="3791249" y="2675563"/>
                    <a:pt x="3522121" y="2864297"/>
                  </a:cubicBezTo>
                  <a:cubicBezTo>
                    <a:pt x="3506782" y="2875053"/>
                    <a:pt x="3495371" y="2882356"/>
                    <a:pt x="3496775" y="2880525"/>
                  </a:cubicBezTo>
                  <a:cubicBezTo>
                    <a:pt x="3509680" y="2863680"/>
                    <a:pt x="4801588" y="1239309"/>
                    <a:pt x="4810379" y="1228872"/>
                  </a:cubicBezTo>
                  <a:cubicBezTo>
                    <a:pt x="4819016" y="1218618"/>
                    <a:pt x="4836044" y="1205755"/>
                    <a:pt x="4875755" y="1179458"/>
                  </a:cubicBezTo>
                  <a:cubicBezTo>
                    <a:pt x="5082742" y="1042391"/>
                    <a:pt x="5262831" y="963043"/>
                    <a:pt x="5456345" y="923641"/>
                  </a:cubicBezTo>
                  <a:cubicBezTo>
                    <a:pt x="5530949" y="908451"/>
                    <a:pt x="5608817" y="900493"/>
                    <a:pt x="5688231" y="899766"/>
                  </a:cubicBezTo>
                  <a:close/>
                  <a:moveTo>
                    <a:pt x="7372408" y="1240062"/>
                  </a:moveTo>
                  <a:cubicBezTo>
                    <a:pt x="7373619" y="1239890"/>
                    <a:pt x="7374696" y="1239964"/>
                    <a:pt x="7375635" y="1240261"/>
                  </a:cubicBezTo>
                  <a:cubicBezTo>
                    <a:pt x="7383148" y="1242645"/>
                    <a:pt x="7401602" y="1259870"/>
                    <a:pt x="7412223" y="1274412"/>
                  </a:cubicBezTo>
                  <a:cubicBezTo>
                    <a:pt x="7423126" y="1289340"/>
                    <a:pt x="7635489" y="1666461"/>
                    <a:pt x="7645823" y="1689246"/>
                  </a:cubicBezTo>
                  <a:cubicBezTo>
                    <a:pt x="7650066" y="1698602"/>
                    <a:pt x="7652858" y="1706254"/>
                    <a:pt x="7652026" y="1706254"/>
                  </a:cubicBezTo>
                  <a:cubicBezTo>
                    <a:pt x="7651193" y="1706254"/>
                    <a:pt x="7652286" y="1708269"/>
                    <a:pt x="7654454" y="1710727"/>
                  </a:cubicBezTo>
                  <a:cubicBezTo>
                    <a:pt x="7662050" y="1719338"/>
                    <a:pt x="7681704" y="1758800"/>
                    <a:pt x="7688431" y="1778946"/>
                  </a:cubicBezTo>
                  <a:cubicBezTo>
                    <a:pt x="7693989" y="1795591"/>
                    <a:pt x="7695038" y="1802779"/>
                    <a:pt x="7694252" y="1818534"/>
                  </a:cubicBezTo>
                  <a:lnTo>
                    <a:pt x="7693304" y="1837788"/>
                  </a:lnTo>
                  <a:lnTo>
                    <a:pt x="7139224" y="2692045"/>
                  </a:lnTo>
                  <a:cubicBezTo>
                    <a:pt x="6638823" y="3463556"/>
                    <a:pt x="6582451" y="3551505"/>
                    <a:pt x="6557271" y="3599940"/>
                  </a:cubicBezTo>
                  <a:cubicBezTo>
                    <a:pt x="6541936" y="3629437"/>
                    <a:pt x="6524038" y="3661619"/>
                    <a:pt x="6517506" y="3671451"/>
                  </a:cubicBezTo>
                  <a:cubicBezTo>
                    <a:pt x="6503615" y="3692358"/>
                    <a:pt x="6475442" y="3722735"/>
                    <a:pt x="6458233" y="3735364"/>
                  </a:cubicBezTo>
                  <a:cubicBezTo>
                    <a:pt x="6451585" y="3740242"/>
                    <a:pt x="6445706" y="3744226"/>
                    <a:pt x="6445161" y="3744226"/>
                  </a:cubicBezTo>
                  <a:cubicBezTo>
                    <a:pt x="6444615" y="3744226"/>
                    <a:pt x="6441938" y="3740085"/>
                    <a:pt x="6439207" y="3735015"/>
                  </a:cubicBezTo>
                  <a:cubicBezTo>
                    <a:pt x="6430670" y="3719167"/>
                    <a:pt x="6404302" y="3697883"/>
                    <a:pt x="6362221" y="3672865"/>
                  </a:cubicBezTo>
                  <a:cubicBezTo>
                    <a:pt x="6339918" y="3659605"/>
                    <a:pt x="6316249" y="3643686"/>
                    <a:pt x="6309634" y="3637500"/>
                  </a:cubicBezTo>
                  <a:cubicBezTo>
                    <a:pt x="6297636" y="3626280"/>
                    <a:pt x="6287182" y="3608844"/>
                    <a:pt x="6287182" y="3600073"/>
                  </a:cubicBezTo>
                  <a:cubicBezTo>
                    <a:pt x="6287182" y="3597527"/>
                    <a:pt x="6279745" y="3587564"/>
                    <a:pt x="6270651" y="3577926"/>
                  </a:cubicBezTo>
                  <a:cubicBezTo>
                    <a:pt x="6251764" y="3557911"/>
                    <a:pt x="6239245" y="3534144"/>
                    <a:pt x="6218113" y="3478117"/>
                  </a:cubicBezTo>
                  <a:cubicBezTo>
                    <a:pt x="6196215" y="3420056"/>
                    <a:pt x="6179242" y="3394158"/>
                    <a:pt x="6147033" y="3369645"/>
                  </a:cubicBezTo>
                  <a:cubicBezTo>
                    <a:pt x="6126669" y="3354149"/>
                    <a:pt x="6117802" y="3342201"/>
                    <a:pt x="6106918" y="3315675"/>
                  </a:cubicBezTo>
                  <a:cubicBezTo>
                    <a:pt x="6083358" y="3258260"/>
                    <a:pt x="6069740" y="3236446"/>
                    <a:pt x="6053882" y="3230713"/>
                  </a:cubicBezTo>
                  <a:cubicBezTo>
                    <a:pt x="6046366" y="3227997"/>
                    <a:pt x="6045256" y="3226031"/>
                    <a:pt x="6039696" y="3205707"/>
                  </a:cubicBezTo>
                  <a:cubicBezTo>
                    <a:pt x="6026134" y="3156134"/>
                    <a:pt x="6001870" y="3105125"/>
                    <a:pt x="5977446" y="3074823"/>
                  </a:cubicBezTo>
                  <a:cubicBezTo>
                    <a:pt x="5970183" y="3065812"/>
                    <a:pt x="5965910" y="3058320"/>
                    <a:pt x="5967002" y="3056500"/>
                  </a:cubicBezTo>
                  <a:cubicBezTo>
                    <a:pt x="5974678" y="3043696"/>
                    <a:pt x="7313070" y="1293788"/>
                    <a:pt x="7327488" y="1277704"/>
                  </a:cubicBezTo>
                  <a:cubicBezTo>
                    <a:pt x="7348804" y="1253925"/>
                    <a:pt x="7363930" y="1241259"/>
                    <a:pt x="7372408" y="1240061"/>
                  </a:cubicBezTo>
                  <a:close/>
                  <a:moveTo>
                    <a:pt x="638463" y="2020381"/>
                  </a:moveTo>
                  <a:cubicBezTo>
                    <a:pt x="641021" y="2020381"/>
                    <a:pt x="649967" y="2027368"/>
                    <a:pt x="658353" y="2035894"/>
                  </a:cubicBezTo>
                  <a:cubicBezTo>
                    <a:pt x="689926" y="2067991"/>
                    <a:pt x="699052" y="2071860"/>
                    <a:pt x="828156" y="2108186"/>
                  </a:cubicBezTo>
                  <a:cubicBezTo>
                    <a:pt x="1008850" y="2159029"/>
                    <a:pt x="1178088" y="2195745"/>
                    <a:pt x="1635378" y="2283281"/>
                  </a:cubicBezTo>
                  <a:cubicBezTo>
                    <a:pt x="2078337" y="2368074"/>
                    <a:pt x="2265585" y="2409205"/>
                    <a:pt x="2455388" y="2463413"/>
                  </a:cubicBezTo>
                  <a:cubicBezTo>
                    <a:pt x="2897421" y="2589660"/>
                    <a:pt x="3125171" y="2743378"/>
                    <a:pt x="3174714" y="2948910"/>
                  </a:cubicBezTo>
                  <a:cubicBezTo>
                    <a:pt x="3178168" y="2963235"/>
                    <a:pt x="3181247" y="2982816"/>
                    <a:pt x="3181567" y="2992422"/>
                  </a:cubicBezTo>
                  <a:lnTo>
                    <a:pt x="3182148" y="3009880"/>
                  </a:lnTo>
                  <a:lnTo>
                    <a:pt x="3155322" y="3014269"/>
                  </a:lnTo>
                  <a:cubicBezTo>
                    <a:pt x="3112682" y="3021246"/>
                    <a:pt x="3117964" y="3023970"/>
                    <a:pt x="3098477" y="2985106"/>
                  </a:cubicBezTo>
                  <a:cubicBezTo>
                    <a:pt x="2994843" y="2778426"/>
                    <a:pt x="2754618" y="2618809"/>
                    <a:pt x="2390244" y="2514540"/>
                  </a:cubicBezTo>
                  <a:cubicBezTo>
                    <a:pt x="2224177" y="2467019"/>
                    <a:pt x="2039810" y="2431457"/>
                    <a:pt x="1807808" y="2402194"/>
                  </a:cubicBezTo>
                  <a:cubicBezTo>
                    <a:pt x="1768468" y="2397232"/>
                    <a:pt x="1709274" y="2389222"/>
                    <a:pt x="1676257" y="2384387"/>
                  </a:cubicBezTo>
                  <a:cubicBezTo>
                    <a:pt x="1643239" y="2379553"/>
                    <a:pt x="1564489" y="2368617"/>
                    <a:pt x="1501265" y="2360096"/>
                  </a:cubicBezTo>
                  <a:cubicBezTo>
                    <a:pt x="1379072" y="2343627"/>
                    <a:pt x="1291399" y="2330607"/>
                    <a:pt x="1233039" y="2320258"/>
                  </a:cubicBezTo>
                  <a:cubicBezTo>
                    <a:pt x="958434" y="2271566"/>
                    <a:pt x="776817" y="2198900"/>
                    <a:pt x="625623" y="2077244"/>
                  </a:cubicBezTo>
                  <a:cubicBezTo>
                    <a:pt x="592749" y="2050792"/>
                    <a:pt x="593899" y="2053463"/>
                    <a:pt x="608327" y="2037390"/>
                  </a:cubicBezTo>
                  <a:cubicBezTo>
                    <a:pt x="615613" y="2029273"/>
                    <a:pt x="631370" y="2020381"/>
                    <a:pt x="638462" y="2020381"/>
                  </a:cubicBezTo>
                  <a:close/>
                  <a:moveTo>
                    <a:pt x="584711" y="2081916"/>
                  </a:moveTo>
                  <a:lnTo>
                    <a:pt x="615096" y="2106241"/>
                  </a:lnTo>
                  <a:cubicBezTo>
                    <a:pt x="752087" y="2215872"/>
                    <a:pt x="926736" y="2289171"/>
                    <a:pt x="1164769" y="2336951"/>
                  </a:cubicBezTo>
                  <a:cubicBezTo>
                    <a:pt x="1249362" y="2353932"/>
                    <a:pt x="1334104" y="2366957"/>
                    <a:pt x="1539583" y="2394546"/>
                  </a:cubicBezTo>
                  <a:cubicBezTo>
                    <a:pt x="1587353" y="2400960"/>
                    <a:pt x="1648860" y="2409595"/>
                    <a:pt x="1676257" y="2413733"/>
                  </a:cubicBezTo>
                  <a:cubicBezTo>
                    <a:pt x="1703654" y="2417871"/>
                    <a:pt x="1762853" y="2425888"/>
                    <a:pt x="1807808" y="2431557"/>
                  </a:cubicBezTo>
                  <a:cubicBezTo>
                    <a:pt x="2279738" y="2491073"/>
                    <a:pt x="2603441" y="2588022"/>
                    <a:pt x="2827076" y="2736804"/>
                  </a:cubicBezTo>
                  <a:cubicBezTo>
                    <a:pt x="2874390" y="2768282"/>
                    <a:pt x="2892735" y="2782380"/>
                    <a:pt x="2932184" y="2817560"/>
                  </a:cubicBezTo>
                  <a:cubicBezTo>
                    <a:pt x="2989839" y="2868974"/>
                    <a:pt x="3039727" y="2933002"/>
                    <a:pt x="3072783" y="2998041"/>
                  </a:cubicBezTo>
                  <a:lnTo>
                    <a:pt x="3086487" y="3025010"/>
                  </a:lnTo>
                  <a:lnTo>
                    <a:pt x="3048734" y="3034570"/>
                  </a:lnTo>
                  <a:cubicBezTo>
                    <a:pt x="3027976" y="3039830"/>
                    <a:pt x="3008703" y="3044776"/>
                    <a:pt x="3005893" y="3045560"/>
                  </a:cubicBezTo>
                  <a:cubicBezTo>
                    <a:pt x="3002014" y="3046642"/>
                    <a:pt x="2992168" y="3039570"/>
                    <a:pt x="2965014" y="3016165"/>
                  </a:cubicBezTo>
                  <a:cubicBezTo>
                    <a:pt x="2745069" y="2826580"/>
                    <a:pt x="2566393" y="2726263"/>
                    <a:pt x="2309783" y="2648317"/>
                  </a:cubicBezTo>
                  <a:cubicBezTo>
                    <a:pt x="2148067" y="2599196"/>
                    <a:pt x="1975503" y="2567466"/>
                    <a:pt x="1720961" y="2540046"/>
                  </a:cubicBezTo>
                  <a:cubicBezTo>
                    <a:pt x="1379169" y="2503225"/>
                    <a:pt x="1146217" y="2453922"/>
                    <a:pt x="923303" y="2371202"/>
                  </a:cubicBezTo>
                  <a:cubicBezTo>
                    <a:pt x="802168" y="2326251"/>
                    <a:pt x="679684" y="2263528"/>
                    <a:pt x="596586" y="2203889"/>
                  </a:cubicBezTo>
                  <a:cubicBezTo>
                    <a:pt x="557307" y="2175699"/>
                    <a:pt x="556089" y="2174215"/>
                    <a:pt x="556089" y="2154824"/>
                  </a:cubicBezTo>
                  <a:cubicBezTo>
                    <a:pt x="556089" y="2140705"/>
                    <a:pt x="557629" y="2135908"/>
                    <a:pt x="570392" y="2110447"/>
                  </a:cubicBezTo>
                  <a:lnTo>
                    <a:pt x="584711" y="2081916"/>
                  </a:lnTo>
                  <a:close/>
                  <a:moveTo>
                    <a:pt x="537379" y="2202592"/>
                  </a:moveTo>
                  <a:cubicBezTo>
                    <a:pt x="544252" y="2202076"/>
                    <a:pt x="549073" y="2205182"/>
                    <a:pt x="572970" y="2222611"/>
                  </a:cubicBezTo>
                  <a:cubicBezTo>
                    <a:pt x="772095" y="2367839"/>
                    <a:pt x="1080382" y="2476585"/>
                    <a:pt x="1461666" y="2536071"/>
                  </a:cubicBezTo>
                  <a:cubicBezTo>
                    <a:pt x="1538895" y="2548121"/>
                    <a:pt x="1616876" y="2558069"/>
                    <a:pt x="1733734" y="2570788"/>
                  </a:cubicBezTo>
                  <a:cubicBezTo>
                    <a:pt x="1886074" y="2587369"/>
                    <a:pt x="1990307" y="2602775"/>
                    <a:pt x="2090087" y="2623445"/>
                  </a:cubicBezTo>
                  <a:cubicBezTo>
                    <a:pt x="2410434" y="2689805"/>
                    <a:pt x="2633052" y="2788208"/>
                    <a:pt x="2851340" y="2959966"/>
                  </a:cubicBezTo>
                  <a:cubicBezTo>
                    <a:pt x="2888852" y="2989482"/>
                    <a:pt x="2968839" y="3056649"/>
                    <a:pt x="2968839" y="3058629"/>
                  </a:cubicBezTo>
                  <a:cubicBezTo>
                    <a:pt x="2968839" y="3059221"/>
                    <a:pt x="2963144" y="3062608"/>
                    <a:pt x="2956166" y="3066144"/>
                  </a:cubicBezTo>
                  <a:cubicBezTo>
                    <a:pt x="2949188" y="3069679"/>
                    <a:pt x="2942556" y="3072562"/>
                    <a:pt x="2941431" y="3072562"/>
                  </a:cubicBezTo>
                  <a:cubicBezTo>
                    <a:pt x="2940305" y="3072562"/>
                    <a:pt x="2927337" y="3060404"/>
                    <a:pt x="2912609" y="3045543"/>
                  </a:cubicBezTo>
                  <a:cubicBezTo>
                    <a:pt x="2746057" y="2877485"/>
                    <a:pt x="2425298" y="2751950"/>
                    <a:pt x="1931710" y="2661619"/>
                  </a:cubicBezTo>
                  <a:cubicBezTo>
                    <a:pt x="1908527" y="2657377"/>
                    <a:pt x="1844147" y="2646354"/>
                    <a:pt x="1788650" y="2637128"/>
                  </a:cubicBezTo>
                  <a:cubicBezTo>
                    <a:pt x="1591085" y="2604284"/>
                    <a:pt x="1405138" y="2567388"/>
                    <a:pt x="1273918" y="2535007"/>
                  </a:cubicBezTo>
                  <a:cubicBezTo>
                    <a:pt x="986603" y="2464109"/>
                    <a:pt x="757734" y="2369415"/>
                    <a:pt x="559000" y="2239204"/>
                  </a:cubicBezTo>
                  <a:cubicBezTo>
                    <a:pt x="521378" y="2214555"/>
                    <a:pt x="516484" y="2210590"/>
                    <a:pt x="520283" y="2207813"/>
                  </a:cubicBezTo>
                  <a:cubicBezTo>
                    <a:pt x="522674" y="2206064"/>
                    <a:pt x="528966" y="2203901"/>
                    <a:pt x="534253" y="2203008"/>
                  </a:cubicBezTo>
                  <a:cubicBezTo>
                    <a:pt x="535380" y="2202817"/>
                    <a:pt x="536397" y="2202666"/>
                    <a:pt x="537379" y="2202592"/>
                  </a:cubicBezTo>
                  <a:close/>
                  <a:moveTo>
                    <a:pt x="486189" y="2229095"/>
                  </a:moveTo>
                  <a:cubicBezTo>
                    <a:pt x="490587" y="2228816"/>
                    <a:pt x="497714" y="2233398"/>
                    <a:pt x="522095" y="2249712"/>
                  </a:cubicBezTo>
                  <a:cubicBezTo>
                    <a:pt x="680702" y="2355836"/>
                    <a:pt x="844379" y="2434146"/>
                    <a:pt x="1045291" y="2500058"/>
                  </a:cubicBezTo>
                  <a:cubicBezTo>
                    <a:pt x="1229413" y="2560462"/>
                    <a:pt x="1451553" y="2610469"/>
                    <a:pt x="1773332" y="2663964"/>
                  </a:cubicBezTo>
                  <a:cubicBezTo>
                    <a:pt x="1878645" y="2681471"/>
                    <a:pt x="1958124" y="2695776"/>
                    <a:pt x="2023663" y="2708988"/>
                  </a:cubicBezTo>
                  <a:cubicBezTo>
                    <a:pt x="2456021" y="2796147"/>
                    <a:pt x="2742153" y="2914152"/>
                    <a:pt x="2894199" y="3068023"/>
                  </a:cubicBezTo>
                  <a:lnTo>
                    <a:pt x="2915353" y="3089421"/>
                  </a:lnTo>
                  <a:lnTo>
                    <a:pt x="2898922" y="3102756"/>
                  </a:lnTo>
                  <a:cubicBezTo>
                    <a:pt x="2880831" y="3117430"/>
                    <a:pt x="2859113" y="3142792"/>
                    <a:pt x="2846052" y="3164507"/>
                  </a:cubicBezTo>
                  <a:cubicBezTo>
                    <a:pt x="2834974" y="3182923"/>
                    <a:pt x="2827649" y="3191688"/>
                    <a:pt x="2814719" y="3201966"/>
                  </a:cubicBezTo>
                  <a:cubicBezTo>
                    <a:pt x="2808870" y="3206615"/>
                    <a:pt x="2803497" y="3210413"/>
                    <a:pt x="2802794" y="3210413"/>
                  </a:cubicBezTo>
                  <a:cubicBezTo>
                    <a:pt x="2802092" y="3210408"/>
                    <a:pt x="2787723" y="3200515"/>
                    <a:pt x="2770863" y="3188432"/>
                  </a:cubicBezTo>
                  <a:cubicBezTo>
                    <a:pt x="2682866" y="3125371"/>
                    <a:pt x="2583527" y="3079966"/>
                    <a:pt x="2466764" y="3049434"/>
                  </a:cubicBezTo>
                  <a:cubicBezTo>
                    <a:pt x="2401772" y="3032440"/>
                    <a:pt x="2333180" y="3019541"/>
                    <a:pt x="2196093" y="2998524"/>
                  </a:cubicBezTo>
                  <a:cubicBezTo>
                    <a:pt x="1974464" y="2964544"/>
                    <a:pt x="1852409" y="2936898"/>
                    <a:pt x="1710500" y="2888522"/>
                  </a:cubicBezTo>
                  <a:cubicBezTo>
                    <a:pt x="1612507" y="2855117"/>
                    <a:pt x="1529470" y="2819591"/>
                    <a:pt x="1448894" y="2776592"/>
                  </a:cubicBezTo>
                  <a:cubicBezTo>
                    <a:pt x="1377653" y="2738574"/>
                    <a:pt x="1289963" y="2700201"/>
                    <a:pt x="1194804" y="2665426"/>
                  </a:cubicBezTo>
                  <a:cubicBezTo>
                    <a:pt x="1057161" y="2615126"/>
                    <a:pt x="948261" y="2582044"/>
                    <a:pt x="669679" y="2505894"/>
                  </a:cubicBezTo>
                  <a:cubicBezTo>
                    <a:pt x="437047" y="2442305"/>
                    <a:pt x="368311" y="2420392"/>
                    <a:pt x="328709" y="2397190"/>
                  </a:cubicBezTo>
                  <a:cubicBezTo>
                    <a:pt x="316237" y="2389883"/>
                    <a:pt x="314930" y="2385791"/>
                    <a:pt x="320726" y="2372100"/>
                  </a:cubicBezTo>
                  <a:cubicBezTo>
                    <a:pt x="326289" y="2358962"/>
                    <a:pt x="333119" y="2354839"/>
                    <a:pt x="364782" y="2345547"/>
                  </a:cubicBezTo>
                  <a:cubicBezTo>
                    <a:pt x="415154" y="2330765"/>
                    <a:pt x="425580" y="2323038"/>
                    <a:pt x="442150" y="2288153"/>
                  </a:cubicBezTo>
                  <a:cubicBezTo>
                    <a:pt x="453345" y="2264584"/>
                    <a:pt x="472529" y="2237052"/>
                    <a:pt x="482164" y="2230741"/>
                  </a:cubicBezTo>
                  <a:cubicBezTo>
                    <a:pt x="483561" y="2229826"/>
                    <a:pt x="484723" y="2229188"/>
                    <a:pt x="486189" y="2229095"/>
                  </a:cubicBezTo>
                  <a:close/>
                  <a:moveTo>
                    <a:pt x="274476" y="2396225"/>
                  </a:moveTo>
                  <a:cubicBezTo>
                    <a:pt x="279290" y="2395669"/>
                    <a:pt x="284490" y="2398805"/>
                    <a:pt x="291622" y="2405935"/>
                  </a:cubicBezTo>
                  <a:cubicBezTo>
                    <a:pt x="298025" y="2412337"/>
                    <a:pt x="312882" y="2421453"/>
                    <a:pt x="331869" y="2430642"/>
                  </a:cubicBezTo>
                  <a:cubicBezTo>
                    <a:pt x="348418" y="2438651"/>
                    <a:pt x="363673" y="2446538"/>
                    <a:pt x="365780" y="2448167"/>
                  </a:cubicBezTo>
                  <a:cubicBezTo>
                    <a:pt x="367888" y="2449796"/>
                    <a:pt x="380539" y="2454932"/>
                    <a:pt x="393886" y="2459573"/>
                  </a:cubicBezTo>
                  <a:cubicBezTo>
                    <a:pt x="498091" y="2495802"/>
                    <a:pt x="556826" y="2525651"/>
                    <a:pt x="752785" y="2641933"/>
                  </a:cubicBezTo>
                  <a:cubicBezTo>
                    <a:pt x="776669" y="2656107"/>
                    <a:pt x="804846" y="2671949"/>
                    <a:pt x="815384" y="2677148"/>
                  </a:cubicBezTo>
                  <a:cubicBezTo>
                    <a:pt x="825921" y="2682348"/>
                    <a:pt x="833387" y="2686610"/>
                    <a:pt x="831982" y="2686609"/>
                  </a:cubicBezTo>
                  <a:cubicBezTo>
                    <a:pt x="825637" y="2686602"/>
                    <a:pt x="329268" y="2536158"/>
                    <a:pt x="312976" y="2529305"/>
                  </a:cubicBezTo>
                  <a:cubicBezTo>
                    <a:pt x="269362" y="2510956"/>
                    <a:pt x="240566" y="2489407"/>
                    <a:pt x="237205" y="2472608"/>
                  </a:cubicBezTo>
                  <a:cubicBezTo>
                    <a:pt x="235087" y="2462020"/>
                    <a:pt x="241726" y="2446229"/>
                    <a:pt x="254053" y="2432521"/>
                  </a:cubicBezTo>
                  <a:cubicBezTo>
                    <a:pt x="261274" y="2424491"/>
                    <a:pt x="262731" y="2421090"/>
                    <a:pt x="261753" y="2414565"/>
                  </a:cubicBezTo>
                  <a:cubicBezTo>
                    <a:pt x="260871" y="2408686"/>
                    <a:pt x="261977" y="2405079"/>
                    <a:pt x="265894" y="2401163"/>
                  </a:cubicBezTo>
                  <a:cubicBezTo>
                    <a:pt x="268831" y="2398227"/>
                    <a:pt x="271587" y="2396559"/>
                    <a:pt x="274476" y="2396225"/>
                  </a:cubicBezTo>
                  <a:close/>
                  <a:moveTo>
                    <a:pt x="595654" y="2516569"/>
                  </a:moveTo>
                  <a:cubicBezTo>
                    <a:pt x="596494" y="2515987"/>
                    <a:pt x="614954" y="2521143"/>
                    <a:pt x="717028" y="2549074"/>
                  </a:cubicBezTo>
                  <a:cubicBezTo>
                    <a:pt x="1088573" y="2650739"/>
                    <a:pt x="1295572" y="2724474"/>
                    <a:pt x="1451006" y="2810527"/>
                  </a:cubicBezTo>
                  <a:cubicBezTo>
                    <a:pt x="1549744" y="2865191"/>
                    <a:pt x="1721697" y="2928814"/>
                    <a:pt x="1872952" y="2966650"/>
                  </a:cubicBezTo>
                  <a:cubicBezTo>
                    <a:pt x="1966242" y="2989987"/>
                    <a:pt x="2029301" y="3001696"/>
                    <a:pt x="2244640" y="3035667"/>
                  </a:cubicBezTo>
                  <a:cubicBezTo>
                    <a:pt x="2466147" y="3070612"/>
                    <a:pt x="2577845" y="3104559"/>
                    <a:pt x="2691183" y="3171357"/>
                  </a:cubicBezTo>
                  <a:cubicBezTo>
                    <a:pt x="2720480" y="3188624"/>
                    <a:pt x="2772084" y="3223413"/>
                    <a:pt x="2772127" y="3225926"/>
                  </a:cubicBezTo>
                  <a:cubicBezTo>
                    <a:pt x="2772154" y="3227784"/>
                    <a:pt x="2757138" y="3233143"/>
                    <a:pt x="2735106" y="3239144"/>
                  </a:cubicBezTo>
                  <a:cubicBezTo>
                    <a:pt x="2722714" y="3242519"/>
                    <a:pt x="2705860" y="3244341"/>
                    <a:pt x="2680190" y="3245063"/>
                  </a:cubicBezTo>
                  <a:cubicBezTo>
                    <a:pt x="2622668" y="3246680"/>
                    <a:pt x="2595389" y="3239821"/>
                    <a:pt x="2543333" y="3210679"/>
                  </a:cubicBezTo>
                  <a:cubicBezTo>
                    <a:pt x="2426505" y="3145275"/>
                    <a:pt x="2299550" y="3093077"/>
                    <a:pt x="2157776" y="3052144"/>
                  </a:cubicBezTo>
                  <a:cubicBezTo>
                    <a:pt x="2072899" y="3027639"/>
                    <a:pt x="2013400" y="3013665"/>
                    <a:pt x="1772052" y="2961529"/>
                  </a:cubicBezTo>
                  <a:cubicBezTo>
                    <a:pt x="1528414" y="2908899"/>
                    <a:pt x="1363592" y="2863009"/>
                    <a:pt x="1178124" y="2796161"/>
                  </a:cubicBezTo>
                  <a:cubicBezTo>
                    <a:pt x="1084862" y="2762547"/>
                    <a:pt x="932820" y="2699700"/>
                    <a:pt x="839649" y="2656265"/>
                  </a:cubicBezTo>
                  <a:cubicBezTo>
                    <a:pt x="827004" y="2650370"/>
                    <a:pt x="786539" y="2627847"/>
                    <a:pt x="749724" y="2606202"/>
                  </a:cubicBezTo>
                  <a:cubicBezTo>
                    <a:pt x="712910" y="2584558"/>
                    <a:pt x="664616" y="2556557"/>
                    <a:pt x="642421" y="2543986"/>
                  </a:cubicBezTo>
                  <a:cubicBezTo>
                    <a:pt x="620226" y="2531415"/>
                    <a:pt x="600356" y="2519917"/>
                    <a:pt x="598249" y="2518431"/>
                  </a:cubicBezTo>
                  <a:cubicBezTo>
                    <a:pt x="597058" y="2517591"/>
                    <a:pt x="595374" y="2516763"/>
                    <a:pt x="595654" y="2516569"/>
                  </a:cubicBezTo>
                  <a:close/>
                  <a:moveTo>
                    <a:pt x="4167771" y="2717966"/>
                  </a:moveTo>
                  <a:cubicBezTo>
                    <a:pt x="4205217" y="2717864"/>
                    <a:pt x="4240607" y="2718487"/>
                    <a:pt x="4264747" y="2719961"/>
                  </a:cubicBezTo>
                  <a:cubicBezTo>
                    <a:pt x="4418975" y="2729385"/>
                    <a:pt x="4581034" y="2755945"/>
                    <a:pt x="4765957" y="2802114"/>
                  </a:cubicBezTo>
                  <a:cubicBezTo>
                    <a:pt x="4851308" y="2823423"/>
                    <a:pt x="4861421" y="2826547"/>
                    <a:pt x="4985653" y="2870100"/>
                  </a:cubicBezTo>
                  <a:cubicBezTo>
                    <a:pt x="5397914" y="3014631"/>
                    <a:pt x="5585438" y="3064292"/>
                    <a:pt x="5770373" y="3077916"/>
                  </a:cubicBezTo>
                  <a:cubicBezTo>
                    <a:pt x="5812473" y="3081017"/>
                    <a:pt x="5882690" y="3079673"/>
                    <a:pt x="5916659" y="3075122"/>
                  </a:cubicBezTo>
                  <a:lnTo>
                    <a:pt x="5935702" y="3072578"/>
                  </a:lnTo>
                  <a:lnTo>
                    <a:pt x="5944317" y="3080875"/>
                  </a:lnTo>
                  <a:cubicBezTo>
                    <a:pt x="5949057" y="3085438"/>
                    <a:pt x="5958695" y="3097749"/>
                    <a:pt x="5965738" y="3108242"/>
                  </a:cubicBezTo>
                  <a:lnTo>
                    <a:pt x="5978543" y="3127330"/>
                  </a:lnTo>
                  <a:lnTo>
                    <a:pt x="5971292" y="3129441"/>
                  </a:lnTo>
                  <a:cubicBezTo>
                    <a:pt x="5963669" y="3131669"/>
                    <a:pt x="5844602" y="3134033"/>
                    <a:pt x="5824806" y="3132351"/>
                  </a:cubicBezTo>
                  <a:cubicBezTo>
                    <a:pt x="5818483" y="3131813"/>
                    <a:pt x="5796649" y="3130144"/>
                    <a:pt x="5776276" y="3128627"/>
                  </a:cubicBezTo>
                  <a:cubicBezTo>
                    <a:pt x="5594837" y="3115110"/>
                    <a:pt x="5321035" y="3064916"/>
                    <a:pt x="5011198" y="2988381"/>
                  </a:cubicBezTo>
                  <a:cubicBezTo>
                    <a:pt x="4840261" y="2946157"/>
                    <a:pt x="4716280" y="2911469"/>
                    <a:pt x="4640792" y="2884748"/>
                  </a:cubicBezTo>
                  <a:cubicBezTo>
                    <a:pt x="4573771" y="2861024"/>
                    <a:pt x="4482572" y="2837893"/>
                    <a:pt x="4405762" y="2825125"/>
                  </a:cubicBezTo>
                  <a:cubicBezTo>
                    <a:pt x="4158928" y="2784095"/>
                    <a:pt x="3925910" y="2815706"/>
                    <a:pt x="3682843" y="2923188"/>
                  </a:cubicBezTo>
                  <a:cubicBezTo>
                    <a:pt x="3623828" y="2949284"/>
                    <a:pt x="3467917" y="3028998"/>
                    <a:pt x="3463396" y="3035385"/>
                  </a:cubicBezTo>
                  <a:cubicBezTo>
                    <a:pt x="3461583" y="3037946"/>
                    <a:pt x="3456596" y="3036839"/>
                    <a:pt x="3440396" y="3030314"/>
                  </a:cubicBezTo>
                  <a:cubicBezTo>
                    <a:pt x="3429023" y="3025733"/>
                    <a:pt x="3413103" y="3020077"/>
                    <a:pt x="3405005" y="3017727"/>
                  </a:cubicBezTo>
                  <a:lnTo>
                    <a:pt x="3390269" y="3013454"/>
                  </a:lnTo>
                  <a:lnTo>
                    <a:pt x="3396057" y="3006155"/>
                  </a:lnTo>
                  <a:cubicBezTo>
                    <a:pt x="3399471" y="3001847"/>
                    <a:pt x="3403526" y="2999334"/>
                    <a:pt x="3405953" y="3000020"/>
                  </a:cubicBezTo>
                  <a:cubicBezTo>
                    <a:pt x="3408438" y="3000723"/>
                    <a:pt x="3413511" y="2997365"/>
                    <a:pt x="3418775" y="2991540"/>
                  </a:cubicBezTo>
                  <a:cubicBezTo>
                    <a:pt x="3479279" y="2924601"/>
                    <a:pt x="3583856" y="2850732"/>
                    <a:pt x="3676457" y="2809513"/>
                  </a:cubicBezTo>
                  <a:cubicBezTo>
                    <a:pt x="3778098" y="2764269"/>
                    <a:pt x="3878046" y="2738282"/>
                    <a:pt x="4005985" y="2723836"/>
                  </a:cubicBezTo>
                  <a:cubicBezTo>
                    <a:pt x="4037243" y="2720306"/>
                    <a:pt x="4105361" y="2718136"/>
                    <a:pt x="4167771" y="2717966"/>
                  </a:cubicBezTo>
                  <a:close/>
                  <a:moveTo>
                    <a:pt x="4195296" y="2838809"/>
                  </a:moveTo>
                  <a:cubicBezTo>
                    <a:pt x="4243968" y="2838543"/>
                    <a:pt x="4292576" y="2839651"/>
                    <a:pt x="4316353" y="2842250"/>
                  </a:cubicBezTo>
                  <a:cubicBezTo>
                    <a:pt x="4427716" y="2854424"/>
                    <a:pt x="4518439" y="2874684"/>
                    <a:pt x="4634405" y="2913312"/>
                  </a:cubicBezTo>
                  <a:cubicBezTo>
                    <a:pt x="4739136" y="2948198"/>
                    <a:pt x="4838562" y="2975910"/>
                    <a:pt x="5013743" y="3019007"/>
                  </a:cubicBezTo>
                  <a:cubicBezTo>
                    <a:pt x="5312443" y="3092494"/>
                    <a:pt x="5563646" y="3138876"/>
                    <a:pt x="5762223" y="3157225"/>
                  </a:cubicBezTo>
                  <a:cubicBezTo>
                    <a:pt x="5802050" y="3160904"/>
                    <a:pt x="5943171" y="3161830"/>
                    <a:pt x="5972972" y="3158604"/>
                  </a:cubicBezTo>
                  <a:lnTo>
                    <a:pt x="5992131" y="3156526"/>
                  </a:lnTo>
                  <a:lnTo>
                    <a:pt x="5999016" y="3175198"/>
                  </a:lnTo>
                  <a:cubicBezTo>
                    <a:pt x="6002801" y="3185468"/>
                    <a:pt x="6008513" y="3202856"/>
                    <a:pt x="6011706" y="3213821"/>
                  </a:cubicBezTo>
                  <a:cubicBezTo>
                    <a:pt x="6016569" y="3230524"/>
                    <a:pt x="6016934" y="3234108"/>
                    <a:pt x="6013951" y="3235951"/>
                  </a:cubicBezTo>
                  <a:cubicBezTo>
                    <a:pt x="6007447" y="3239969"/>
                    <a:pt x="5949205" y="3254504"/>
                    <a:pt x="5914214" y="3260842"/>
                  </a:cubicBezTo>
                  <a:cubicBezTo>
                    <a:pt x="5884042" y="3266306"/>
                    <a:pt x="5870625" y="3267201"/>
                    <a:pt x="5806928" y="3267957"/>
                  </a:cubicBezTo>
                  <a:cubicBezTo>
                    <a:pt x="5766885" y="3268433"/>
                    <a:pt x="5723199" y="3267768"/>
                    <a:pt x="5709852" y="3266495"/>
                  </a:cubicBezTo>
                  <a:cubicBezTo>
                    <a:pt x="5523023" y="3248672"/>
                    <a:pt x="5270321" y="3190227"/>
                    <a:pt x="4886915" y="3076153"/>
                  </a:cubicBezTo>
                  <a:cubicBezTo>
                    <a:pt x="4781001" y="3044641"/>
                    <a:pt x="4727447" y="3031339"/>
                    <a:pt x="4647178" y="3016613"/>
                  </a:cubicBezTo>
                  <a:cubicBezTo>
                    <a:pt x="4288938" y="2950894"/>
                    <a:pt x="3996816" y="2965468"/>
                    <a:pt x="3772251" y="3060258"/>
                  </a:cubicBezTo>
                  <a:cubicBezTo>
                    <a:pt x="3718331" y="3083018"/>
                    <a:pt x="3661793" y="3114309"/>
                    <a:pt x="3622955" y="3142892"/>
                  </a:cubicBezTo>
                  <a:lnTo>
                    <a:pt x="3606872" y="3154731"/>
                  </a:lnTo>
                  <a:lnTo>
                    <a:pt x="3598923" y="3144937"/>
                  </a:lnTo>
                  <a:cubicBezTo>
                    <a:pt x="3574510" y="3114886"/>
                    <a:pt x="3543259" y="3087235"/>
                    <a:pt x="3508317" y="3064764"/>
                  </a:cubicBezTo>
                  <a:lnTo>
                    <a:pt x="3489640" y="3052743"/>
                  </a:lnTo>
                  <a:lnTo>
                    <a:pt x="3518545" y="3037430"/>
                  </a:lnTo>
                  <a:cubicBezTo>
                    <a:pt x="3589754" y="2999728"/>
                    <a:pt x="3639809" y="2974584"/>
                    <a:pt x="3677138" y="2957755"/>
                  </a:cubicBezTo>
                  <a:cubicBezTo>
                    <a:pt x="3817065" y="2894673"/>
                    <a:pt x="3938595" y="2859695"/>
                    <a:pt x="4073905" y="2843564"/>
                  </a:cubicBezTo>
                  <a:cubicBezTo>
                    <a:pt x="4097890" y="2840705"/>
                    <a:pt x="4146623" y="2839074"/>
                    <a:pt x="4195296" y="2838809"/>
                  </a:cubicBezTo>
                  <a:close/>
                  <a:moveTo>
                    <a:pt x="4251325" y="3006554"/>
                  </a:moveTo>
                  <a:cubicBezTo>
                    <a:pt x="4289151" y="3006447"/>
                    <a:pt x="4324810" y="3007049"/>
                    <a:pt x="4348866" y="3008516"/>
                  </a:cubicBezTo>
                  <a:cubicBezTo>
                    <a:pt x="4522809" y="3019121"/>
                    <a:pt x="4693869" y="3049001"/>
                    <a:pt x="4854084" y="3096770"/>
                  </a:cubicBezTo>
                  <a:cubicBezTo>
                    <a:pt x="5253215" y="3215773"/>
                    <a:pt x="5494237" y="3272511"/>
                    <a:pt x="5690693" y="3293712"/>
                  </a:cubicBezTo>
                  <a:cubicBezTo>
                    <a:pt x="5740379" y="3299074"/>
                    <a:pt x="5844640" y="3299802"/>
                    <a:pt x="5882283" y="3295042"/>
                  </a:cubicBezTo>
                  <a:cubicBezTo>
                    <a:pt x="5936957" y="3288129"/>
                    <a:pt x="6024999" y="3267186"/>
                    <a:pt x="6030965" y="3259678"/>
                  </a:cubicBezTo>
                  <a:cubicBezTo>
                    <a:pt x="6035756" y="3253646"/>
                    <a:pt x="6046228" y="3257841"/>
                    <a:pt x="6053300" y="3268622"/>
                  </a:cubicBezTo>
                  <a:cubicBezTo>
                    <a:pt x="6056738" y="3273864"/>
                    <a:pt x="6066042" y="3293671"/>
                    <a:pt x="6073989" y="3312633"/>
                  </a:cubicBezTo>
                  <a:cubicBezTo>
                    <a:pt x="6090527" y="3352097"/>
                    <a:pt x="6107704" y="3379789"/>
                    <a:pt x="6119375" y="3385823"/>
                  </a:cubicBezTo>
                  <a:cubicBezTo>
                    <a:pt x="6134433" y="3393608"/>
                    <a:pt x="6171018" y="3432569"/>
                    <a:pt x="6166774" y="3436302"/>
                  </a:cubicBezTo>
                  <a:cubicBezTo>
                    <a:pt x="6164738" y="3438092"/>
                    <a:pt x="6117922" y="3445613"/>
                    <a:pt x="6085365" y="3449387"/>
                  </a:cubicBezTo>
                  <a:cubicBezTo>
                    <a:pt x="6044813" y="3454087"/>
                    <a:pt x="5918373" y="3456279"/>
                    <a:pt x="5870059" y="3453111"/>
                  </a:cubicBezTo>
                  <a:cubicBezTo>
                    <a:pt x="5632329" y="3437523"/>
                    <a:pt x="5326328" y="3369112"/>
                    <a:pt x="5053342" y="3270535"/>
                  </a:cubicBezTo>
                  <a:cubicBezTo>
                    <a:pt x="4853956" y="3198535"/>
                    <a:pt x="4660478" y="3154788"/>
                    <a:pt x="4454307" y="3135078"/>
                  </a:cubicBezTo>
                  <a:cubicBezTo>
                    <a:pt x="4395593" y="3129465"/>
                    <a:pt x="4247498" y="3127234"/>
                    <a:pt x="4189907" y="3131104"/>
                  </a:cubicBezTo>
                  <a:cubicBezTo>
                    <a:pt x="4010510" y="3143159"/>
                    <a:pt x="3857170" y="3177250"/>
                    <a:pt x="3701187" y="3239742"/>
                  </a:cubicBezTo>
                  <a:cubicBezTo>
                    <a:pt x="3677559" y="3249208"/>
                    <a:pt x="3658005" y="3256561"/>
                    <a:pt x="3657730" y="3256070"/>
                  </a:cubicBezTo>
                  <a:cubicBezTo>
                    <a:pt x="3657454" y="3255578"/>
                    <a:pt x="3655126" y="3248847"/>
                    <a:pt x="3652558" y="3241122"/>
                  </a:cubicBezTo>
                  <a:cubicBezTo>
                    <a:pt x="3649990" y="3233397"/>
                    <a:pt x="3642385" y="3216118"/>
                    <a:pt x="3635661" y="3202715"/>
                  </a:cubicBezTo>
                  <a:lnTo>
                    <a:pt x="3623437" y="3178340"/>
                  </a:lnTo>
                  <a:lnTo>
                    <a:pt x="3641648" y="3165289"/>
                  </a:lnTo>
                  <a:cubicBezTo>
                    <a:pt x="3671837" y="3143660"/>
                    <a:pt x="3706163" y="3123781"/>
                    <a:pt x="3749251" y="3102988"/>
                  </a:cubicBezTo>
                  <a:cubicBezTo>
                    <a:pt x="3846671" y="3055977"/>
                    <a:pt x="3953610" y="3027362"/>
                    <a:pt x="4087726" y="3012407"/>
                  </a:cubicBezTo>
                  <a:cubicBezTo>
                    <a:pt x="4119203" y="3008897"/>
                    <a:pt x="4188283" y="3006733"/>
                    <a:pt x="4251325" y="3006554"/>
                  </a:cubicBezTo>
                  <a:close/>
                  <a:moveTo>
                    <a:pt x="4286284" y="3158355"/>
                  </a:moveTo>
                  <a:cubicBezTo>
                    <a:pt x="4338773" y="3158092"/>
                    <a:pt x="4391279" y="3159116"/>
                    <a:pt x="4421095" y="3161547"/>
                  </a:cubicBezTo>
                  <a:cubicBezTo>
                    <a:pt x="4623795" y="3178075"/>
                    <a:pt x="4837291" y="3223590"/>
                    <a:pt x="5016670" y="3288525"/>
                  </a:cubicBezTo>
                  <a:cubicBezTo>
                    <a:pt x="5282756" y="3384847"/>
                    <a:pt x="5550816" y="3449973"/>
                    <a:pt x="5782663" y="3474626"/>
                  </a:cubicBezTo>
                  <a:cubicBezTo>
                    <a:pt x="5923384" y="3489589"/>
                    <a:pt x="6093357" y="3485267"/>
                    <a:pt x="6175023" y="3464633"/>
                  </a:cubicBezTo>
                  <a:cubicBezTo>
                    <a:pt x="6181975" y="3462877"/>
                    <a:pt x="6182229" y="3463419"/>
                    <a:pt x="6207353" y="3531622"/>
                  </a:cubicBezTo>
                  <a:cubicBezTo>
                    <a:pt x="6208692" y="3535256"/>
                    <a:pt x="6209893" y="3535286"/>
                    <a:pt x="6169035" y="3530840"/>
                  </a:cubicBezTo>
                  <a:cubicBezTo>
                    <a:pt x="6100845" y="3523421"/>
                    <a:pt x="6038806" y="3521484"/>
                    <a:pt x="5797980" y="3519285"/>
                  </a:cubicBezTo>
                  <a:cubicBezTo>
                    <a:pt x="5658886" y="3518015"/>
                    <a:pt x="5540497" y="3516427"/>
                    <a:pt x="5534877" y="3515760"/>
                  </a:cubicBezTo>
                  <a:cubicBezTo>
                    <a:pt x="5529257" y="3515092"/>
                    <a:pt x="5507406" y="3513272"/>
                    <a:pt x="5486331" y="3511703"/>
                  </a:cubicBezTo>
                  <a:cubicBezTo>
                    <a:pt x="5318184" y="3499184"/>
                    <a:pt x="5161025" y="3461011"/>
                    <a:pt x="5013743" y="3396913"/>
                  </a:cubicBezTo>
                  <a:cubicBezTo>
                    <a:pt x="4782303" y="3296190"/>
                    <a:pt x="4589182" y="3251727"/>
                    <a:pt x="4336028" y="3240906"/>
                  </a:cubicBezTo>
                  <a:cubicBezTo>
                    <a:pt x="4149331" y="3232926"/>
                    <a:pt x="3916753" y="3258081"/>
                    <a:pt x="3711315" y="3308476"/>
                  </a:cubicBezTo>
                  <a:cubicBezTo>
                    <a:pt x="3692076" y="3313195"/>
                    <a:pt x="3675942" y="3316343"/>
                    <a:pt x="3675459" y="3315476"/>
                  </a:cubicBezTo>
                  <a:cubicBezTo>
                    <a:pt x="3672927" y="3310933"/>
                    <a:pt x="3665869" y="3286606"/>
                    <a:pt x="3666811" y="3285665"/>
                  </a:cubicBezTo>
                  <a:cubicBezTo>
                    <a:pt x="3667415" y="3285061"/>
                    <a:pt x="3689091" y="3276081"/>
                    <a:pt x="3714974" y="3265713"/>
                  </a:cubicBezTo>
                  <a:cubicBezTo>
                    <a:pt x="3852779" y="3210511"/>
                    <a:pt x="3993243" y="3177431"/>
                    <a:pt x="4151589" y="3162894"/>
                  </a:cubicBezTo>
                  <a:cubicBezTo>
                    <a:pt x="4181319" y="3160164"/>
                    <a:pt x="4233795" y="3158618"/>
                    <a:pt x="4286284" y="3158355"/>
                  </a:cubicBezTo>
                  <a:close/>
                  <a:moveTo>
                    <a:pt x="4270967" y="3269803"/>
                  </a:moveTo>
                  <a:cubicBezTo>
                    <a:pt x="4330556" y="3270111"/>
                    <a:pt x="4392482" y="3271690"/>
                    <a:pt x="4418534" y="3274159"/>
                  </a:cubicBezTo>
                  <a:cubicBezTo>
                    <a:pt x="4637599" y="3294917"/>
                    <a:pt x="4798418" y="3335281"/>
                    <a:pt x="4985287" y="3416416"/>
                  </a:cubicBezTo>
                  <a:cubicBezTo>
                    <a:pt x="5169020" y="3496190"/>
                    <a:pt x="5324211" y="3531965"/>
                    <a:pt x="5543808" y="3545173"/>
                  </a:cubicBezTo>
                  <a:cubicBezTo>
                    <a:pt x="5568395" y="3546652"/>
                    <a:pt x="5685083" y="3548364"/>
                    <a:pt x="5803102" y="3548964"/>
                  </a:cubicBezTo>
                  <a:cubicBezTo>
                    <a:pt x="5921122" y="3549563"/>
                    <a:pt x="6041823" y="3551281"/>
                    <a:pt x="6071328" y="3552788"/>
                  </a:cubicBezTo>
                  <a:cubicBezTo>
                    <a:pt x="6117340" y="3555137"/>
                    <a:pt x="6223592" y="3564402"/>
                    <a:pt x="6224633" y="3566156"/>
                  </a:cubicBezTo>
                  <a:cubicBezTo>
                    <a:pt x="6229833" y="3574918"/>
                    <a:pt x="6239187" y="3587066"/>
                    <a:pt x="6247700" y="3596100"/>
                  </a:cubicBezTo>
                  <a:cubicBezTo>
                    <a:pt x="6253657" y="3602421"/>
                    <a:pt x="6259310" y="3610181"/>
                    <a:pt x="6260257" y="3613341"/>
                  </a:cubicBezTo>
                  <a:cubicBezTo>
                    <a:pt x="6261203" y="3616502"/>
                    <a:pt x="6261039" y="3618946"/>
                    <a:pt x="6259891" y="3618762"/>
                  </a:cubicBezTo>
                  <a:cubicBezTo>
                    <a:pt x="6231401" y="3614183"/>
                    <a:pt x="6129124" y="3606965"/>
                    <a:pt x="6048327" y="3603831"/>
                  </a:cubicBezTo>
                  <a:cubicBezTo>
                    <a:pt x="6011797" y="3602414"/>
                    <a:pt x="5888800" y="3600102"/>
                    <a:pt x="5774996" y="3598693"/>
                  </a:cubicBezTo>
                  <a:cubicBezTo>
                    <a:pt x="5431696" y="3594446"/>
                    <a:pt x="5304144" y="3588406"/>
                    <a:pt x="5177243" y="3570412"/>
                  </a:cubicBezTo>
                  <a:cubicBezTo>
                    <a:pt x="5123795" y="3562833"/>
                    <a:pt x="5104056" y="3558942"/>
                    <a:pt x="5035463" y="3542479"/>
                  </a:cubicBezTo>
                  <a:cubicBezTo>
                    <a:pt x="4875286" y="3504035"/>
                    <a:pt x="4743504" y="3486915"/>
                    <a:pt x="4544448" y="3478683"/>
                  </a:cubicBezTo>
                  <a:cubicBezTo>
                    <a:pt x="4477265" y="3475905"/>
                    <a:pt x="4248758" y="3475764"/>
                    <a:pt x="3970227" y="3478333"/>
                  </a:cubicBezTo>
                  <a:lnTo>
                    <a:pt x="3800341" y="3479913"/>
                  </a:lnTo>
                  <a:lnTo>
                    <a:pt x="3782429" y="3466695"/>
                  </a:lnTo>
                  <a:cubicBezTo>
                    <a:pt x="3748516" y="3441679"/>
                    <a:pt x="3718333" y="3405821"/>
                    <a:pt x="3696896" y="3365057"/>
                  </a:cubicBezTo>
                  <a:lnTo>
                    <a:pt x="3686186" y="3344689"/>
                  </a:lnTo>
                  <a:lnTo>
                    <a:pt x="3698559" y="3341447"/>
                  </a:lnTo>
                  <a:cubicBezTo>
                    <a:pt x="3729866" y="3333246"/>
                    <a:pt x="3817784" y="3314479"/>
                    <a:pt x="3862924" y="3306365"/>
                  </a:cubicBezTo>
                  <a:cubicBezTo>
                    <a:pt x="3962863" y="3288400"/>
                    <a:pt x="4056831" y="3277169"/>
                    <a:pt x="4154150" y="3271565"/>
                  </a:cubicBezTo>
                  <a:cubicBezTo>
                    <a:pt x="4168741" y="3270724"/>
                    <a:pt x="4189668" y="3270193"/>
                    <a:pt x="4213573" y="3269936"/>
                  </a:cubicBezTo>
                  <a:cubicBezTo>
                    <a:pt x="4231501" y="3269743"/>
                    <a:pt x="4251104" y="3269700"/>
                    <a:pt x="4270967" y="3269803"/>
                  </a:cubicBezTo>
                  <a:close/>
                  <a:moveTo>
                    <a:pt x="4349099" y="3505086"/>
                  </a:moveTo>
                  <a:cubicBezTo>
                    <a:pt x="4524583" y="3505419"/>
                    <a:pt x="4608062" y="3509025"/>
                    <a:pt x="4711041" y="3518354"/>
                  </a:cubicBezTo>
                  <a:cubicBezTo>
                    <a:pt x="4829715" y="3529105"/>
                    <a:pt x="4924607" y="3544989"/>
                    <a:pt x="5038174" y="3573106"/>
                  </a:cubicBezTo>
                  <a:cubicBezTo>
                    <a:pt x="5148098" y="3600320"/>
                    <a:pt x="5266581" y="3614144"/>
                    <a:pt x="5453418" y="3621572"/>
                  </a:cubicBezTo>
                  <a:cubicBezTo>
                    <a:pt x="5488702" y="3622974"/>
                    <a:pt x="5610560" y="3625291"/>
                    <a:pt x="5724204" y="3626710"/>
                  </a:cubicBezTo>
                  <a:cubicBezTo>
                    <a:pt x="6022959" y="3630440"/>
                    <a:pt x="6142935" y="3634915"/>
                    <a:pt x="6244840" y="3646130"/>
                  </a:cubicBezTo>
                  <a:lnTo>
                    <a:pt x="6280413" y="3650036"/>
                  </a:lnTo>
                  <a:lnTo>
                    <a:pt x="6293585" y="3662024"/>
                  </a:lnTo>
                  <a:cubicBezTo>
                    <a:pt x="6300831" y="3668614"/>
                    <a:pt x="6319306" y="3681314"/>
                    <a:pt x="6334647" y="3690256"/>
                  </a:cubicBezTo>
                  <a:cubicBezTo>
                    <a:pt x="6387400" y="3721007"/>
                    <a:pt x="6408163" y="3737089"/>
                    <a:pt x="6417387" y="3754319"/>
                  </a:cubicBezTo>
                  <a:cubicBezTo>
                    <a:pt x="6420108" y="3759402"/>
                    <a:pt x="6418929" y="3760379"/>
                    <a:pt x="6399076" y="3769632"/>
                  </a:cubicBezTo>
                  <a:cubicBezTo>
                    <a:pt x="6354609" y="3790355"/>
                    <a:pt x="6290620" y="3806373"/>
                    <a:pt x="6214521" y="3815804"/>
                  </a:cubicBezTo>
                  <a:cubicBezTo>
                    <a:pt x="6192122" y="3818580"/>
                    <a:pt x="6165101" y="3820717"/>
                    <a:pt x="6154483" y="3820559"/>
                  </a:cubicBezTo>
                  <a:cubicBezTo>
                    <a:pt x="6121814" y="3820071"/>
                    <a:pt x="3982304" y="3551383"/>
                    <a:pt x="3958719" y="3544807"/>
                  </a:cubicBezTo>
                  <a:cubicBezTo>
                    <a:pt x="3929844" y="3536756"/>
                    <a:pt x="3879306" y="3519858"/>
                    <a:pt x="3864205" y="3513200"/>
                  </a:cubicBezTo>
                  <a:lnTo>
                    <a:pt x="3851432" y="3507564"/>
                  </a:lnTo>
                  <a:lnTo>
                    <a:pt x="4138817" y="3505751"/>
                  </a:lnTo>
                  <a:cubicBezTo>
                    <a:pt x="4221890" y="3505225"/>
                    <a:pt x="4290605" y="3504975"/>
                    <a:pt x="4349099" y="3505086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6205CA8C-3AC1-293F-6F13-5426C1AA7B79}"/>
                </a:ext>
              </a:extLst>
            </p:cNvPr>
            <p:cNvSpPr/>
            <p:nvPr/>
          </p:nvSpPr>
          <p:spPr>
            <a:xfrm>
              <a:off x="4900566" y="3350826"/>
              <a:ext cx="5267751" cy="1894381"/>
            </a:xfrm>
            <a:custGeom>
              <a:avLst/>
              <a:gdLst>
                <a:gd name="connsiteX0" fmla="*/ 848107 w 5267750"/>
                <a:gd name="connsiteY0" fmla="*/ 23 h 1894380"/>
                <a:gd name="connsiteX1" fmla="*/ 838670 w 5267750"/>
                <a:gd name="connsiteY1" fmla="*/ 16658 h 1894380"/>
                <a:gd name="connsiteX2" fmla="*/ 838616 w 5267750"/>
                <a:gd name="connsiteY2" fmla="*/ 27262 h 1894380"/>
                <a:gd name="connsiteX3" fmla="*/ 852032 w 5267750"/>
                <a:gd name="connsiteY3" fmla="*/ 28936 h 1894380"/>
                <a:gd name="connsiteX4" fmla="*/ 945747 w 5267750"/>
                <a:gd name="connsiteY4" fmla="*/ 54501 h 1894380"/>
                <a:gd name="connsiteX5" fmla="*/ 1056012 w 5267750"/>
                <a:gd name="connsiteY5" fmla="*/ 107485 h 1894380"/>
                <a:gd name="connsiteX6" fmla="*/ 1262440 w 5267750"/>
                <a:gd name="connsiteY6" fmla="*/ 188753 h 1894380"/>
                <a:gd name="connsiteX7" fmla="*/ 1294657 w 5267750"/>
                <a:gd name="connsiteY7" fmla="*/ 180669 h 1894380"/>
                <a:gd name="connsiteX8" fmla="*/ 1283870 w 5267750"/>
                <a:gd name="connsiteY8" fmla="*/ 163134 h 1894380"/>
                <a:gd name="connsiteX9" fmla="*/ 1243063 w 5267750"/>
                <a:gd name="connsiteY9" fmla="*/ 154096 h 1894380"/>
                <a:gd name="connsiteX10" fmla="*/ 1025110 w 5267750"/>
                <a:gd name="connsiteY10" fmla="*/ 59326 h 1894380"/>
                <a:gd name="connsiteX11" fmla="*/ 859020 w 5267750"/>
                <a:gd name="connsiteY11" fmla="*/ 725 h 1894380"/>
                <a:gd name="connsiteX12" fmla="*/ 848107 w 5267750"/>
                <a:gd name="connsiteY12" fmla="*/ 23 h 1894380"/>
                <a:gd name="connsiteX13" fmla="*/ 758444 w 5267750"/>
                <a:gd name="connsiteY13" fmla="*/ 112022 h 1894380"/>
                <a:gd name="connsiteX14" fmla="*/ 750826 w 5267750"/>
                <a:gd name="connsiteY14" fmla="*/ 140035 h 1894380"/>
                <a:gd name="connsiteX15" fmla="*/ 768366 w 5267750"/>
                <a:gd name="connsiteY15" fmla="*/ 146445 h 1894380"/>
                <a:gd name="connsiteX16" fmla="*/ 1000834 w 5267750"/>
                <a:gd name="connsiteY16" fmla="*/ 265285 h 1894380"/>
                <a:gd name="connsiteX17" fmla="*/ 1193703 w 5267750"/>
                <a:gd name="connsiteY17" fmla="*/ 362485 h 1894380"/>
                <a:gd name="connsiteX18" fmla="*/ 1220877 w 5267750"/>
                <a:gd name="connsiteY18" fmla="*/ 369831 h 1894380"/>
                <a:gd name="connsiteX19" fmla="*/ 1225541 w 5267750"/>
                <a:gd name="connsiteY19" fmla="*/ 358147 h 1894380"/>
                <a:gd name="connsiteX20" fmla="*/ 1228495 w 5267750"/>
                <a:gd name="connsiteY20" fmla="*/ 343258 h 1894380"/>
                <a:gd name="connsiteX21" fmla="*/ 1207209 w 5267750"/>
                <a:gd name="connsiteY21" fmla="*/ 334526 h 1894380"/>
                <a:gd name="connsiteX22" fmla="*/ 1007930 w 5267750"/>
                <a:gd name="connsiteY22" fmla="*/ 233689 h 1894380"/>
                <a:gd name="connsiteX23" fmla="*/ 849439 w 5267750"/>
                <a:gd name="connsiteY23" fmla="*/ 143942 h 1894380"/>
                <a:gd name="connsiteX24" fmla="*/ 758444 w 5267750"/>
                <a:gd name="connsiteY24" fmla="*/ 112022 h 1894380"/>
                <a:gd name="connsiteX25" fmla="*/ 638653 w 5267750"/>
                <a:gd name="connsiteY25" fmla="*/ 273387 h 1894380"/>
                <a:gd name="connsiteX26" fmla="*/ 629145 w 5267750"/>
                <a:gd name="connsiteY26" fmla="*/ 276033 h 1894380"/>
                <a:gd name="connsiteX27" fmla="*/ 627578 w 5267750"/>
                <a:gd name="connsiteY27" fmla="*/ 291336 h 1894380"/>
                <a:gd name="connsiteX28" fmla="*/ 625993 w 5267750"/>
                <a:gd name="connsiteY28" fmla="*/ 302804 h 1894380"/>
                <a:gd name="connsiteX29" fmla="*/ 645100 w 5267750"/>
                <a:gd name="connsiteY29" fmla="*/ 304532 h 1894380"/>
                <a:gd name="connsiteX30" fmla="*/ 736438 w 5267750"/>
                <a:gd name="connsiteY30" fmla="*/ 326064 h 1894380"/>
                <a:gd name="connsiteX31" fmla="*/ 864170 w 5267750"/>
                <a:gd name="connsiteY31" fmla="*/ 381461 h 1894380"/>
                <a:gd name="connsiteX32" fmla="*/ 1092784 w 5267750"/>
                <a:gd name="connsiteY32" fmla="*/ 463196 h 1894380"/>
                <a:gd name="connsiteX33" fmla="*/ 1125055 w 5267750"/>
                <a:gd name="connsiteY33" fmla="*/ 467319 h 1894380"/>
                <a:gd name="connsiteX34" fmla="*/ 1128315 w 5267750"/>
                <a:gd name="connsiteY34" fmla="*/ 452394 h 1894380"/>
                <a:gd name="connsiteX35" fmla="*/ 1124173 w 5267750"/>
                <a:gd name="connsiteY35" fmla="*/ 437902 h 1894380"/>
                <a:gd name="connsiteX36" fmla="*/ 1088967 w 5267750"/>
                <a:gd name="connsiteY36" fmla="*/ 431186 h 1894380"/>
                <a:gd name="connsiteX37" fmla="*/ 871103 w 5267750"/>
                <a:gd name="connsiteY37" fmla="*/ 351053 h 1894380"/>
                <a:gd name="connsiteX38" fmla="*/ 692065 w 5267750"/>
                <a:gd name="connsiteY38" fmla="*/ 282028 h 1894380"/>
                <a:gd name="connsiteX39" fmla="*/ 638653 w 5267750"/>
                <a:gd name="connsiteY39" fmla="*/ 273387 h 1894380"/>
                <a:gd name="connsiteX40" fmla="*/ 1684247 w 5267750"/>
                <a:gd name="connsiteY40" fmla="*/ 333518 h 1894380"/>
                <a:gd name="connsiteX41" fmla="*/ 1666293 w 5267750"/>
                <a:gd name="connsiteY41" fmla="*/ 355806 h 1894380"/>
                <a:gd name="connsiteX42" fmla="*/ 1721470 w 5267750"/>
                <a:gd name="connsiteY42" fmla="*/ 390013 h 1894380"/>
                <a:gd name="connsiteX43" fmla="*/ 1908971 w 5267750"/>
                <a:gd name="connsiteY43" fmla="*/ 452916 h 1894380"/>
                <a:gd name="connsiteX44" fmla="*/ 2132490 w 5267750"/>
                <a:gd name="connsiteY44" fmla="*/ 535840 h 1894380"/>
                <a:gd name="connsiteX45" fmla="*/ 2154712 w 5267750"/>
                <a:gd name="connsiteY45" fmla="*/ 548515 h 1894380"/>
                <a:gd name="connsiteX46" fmla="*/ 2172090 w 5267750"/>
                <a:gd name="connsiteY46" fmla="*/ 524840 h 1894380"/>
                <a:gd name="connsiteX47" fmla="*/ 2113743 w 5267750"/>
                <a:gd name="connsiteY47" fmla="*/ 491336 h 1894380"/>
                <a:gd name="connsiteX48" fmla="*/ 1907693 w 5267750"/>
                <a:gd name="connsiteY48" fmla="*/ 421050 h 1894380"/>
                <a:gd name="connsiteX49" fmla="*/ 1704722 w 5267750"/>
                <a:gd name="connsiteY49" fmla="*/ 345958 h 1894380"/>
                <a:gd name="connsiteX50" fmla="*/ 1684247 w 5267750"/>
                <a:gd name="connsiteY50" fmla="*/ 333518 h 1894380"/>
                <a:gd name="connsiteX51" fmla="*/ 532584 w 5267750"/>
                <a:gd name="connsiteY51" fmla="*/ 394910 h 1894380"/>
                <a:gd name="connsiteX52" fmla="*/ 531684 w 5267750"/>
                <a:gd name="connsiteY52" fmla="*/ 409186 h 1894380"/>
                <a:gd name="connsiteX53" fmla="*/ 530802 w 5267750"/>
                <a:gd name="connsiteY53" fmla="*/ 423481 h 1894380"/>
                <a:gd name="connsiteX54" fmla="*/ 542291 w 5267750"/>
                <a:gd name="connsiteY54" fmla="*/ 424867 h 1894380"/>
                <a:gd name="connsiteX55" fmla="*/ 632980 w 5267750"/>
                <a:gd name="connsiteY55" fmla="*/ 448452 h 1894380"/>
                <a:gd name="connsiteX56" fmla="*/ 769663 w 5267750"/>
                <a:gd name="connsiteY56" fmla="*/ 514776 h 1894380"/>
                <a:gd name="connsiteX57" fmla="*/ 859074 w 5267750"/>
                <a:gd name="connsiteY57" fmla="*/ 556202 h 1894380"/>
                <a:gd name="connsiteX58" fmla="*/ 966349 w 5267750"/>
                <a:gd name="connsiteY58" fmla="*/ 587744 h 1894380"/>
                <a:gd name="connsiteX59" fmla="*/ 987850 w 5267750"/>
                <a:gd name="connsiteY59" fmla="*/ 572477 h 1894380"/>
                <a:gd name="connsiteX60" fmla="*/ 989363 w 5267750"/>
                <a:gd name="connsiteY60" fmla="*/ 561747 h 1894380"/>
                <a:gd name="connsiteX61" fmla="*/ 979765 w 5267750"/>
                <a:gd name="connsiteY61" fmla="*/ 560199 h 1894380"/>
                <a:gd name="connsiteX62" fmla="*/ 870293 w 5267750"/>
                <a:gd name="connsiteY62" fmla="*/ 529503 h 1894380"/>
                <a:gd name="connsiteX63" fmla="*/ 755598 w 5267750"/>
                <a:gd name="connsiteY63" fmla="*/ 474791 h 1894380"/>
                <a:gd name="connsiteX64" fmla="*/ 644470 w 5267750"/>
                <a:gd name="connsiteY64" fmla="*/ 421735 h 1894380"/>
                <a:gd name="connsiteX65" fmla="*/ 548288 w 5267750"/>
                <a:gd name="connsiteY65" fmla="*/ 396566 h 1894380"/>
                <a:gd name="connsiteX66" fmla="*/ 532584 w 5267750"/>
                <a:gd name="connsiteY66" fmla="*/ 394910 h 1894380"/>
                <a:gd name="connsiteX67" fmla="*/ 1561557 w 5267750"/>
                <a:gd name="connsiteY67" fmla="*/ 497403 h 1894380"/>
                <a:gd name="connsiteX68" fmla="*/ 1561557 w 5267750"/>
                <a:gd name="connsiteY68" fmla="*/ 512796 h 1894380"/>
                <a:gd name="connsiteX69" fmla="*/ 1595592 w 5267750"/>
                <a:gd name="connsiteY69" fmla="*/ 533356 h 1894380"/>
                <a:gd name="connsiteX70" fmla="*/ 1803083 w 5267750"/>
                <a:gd name="connsiteY70" fmla="*/ 604505 h 1894380"/>
                <a:gd name="connsiteX71" fmla="*/ 2041764 w 5267750"/>
                <a:gd name="connsiteY71" fmla="*/ 687825 h 1894380"/>
                <a:gd name="connsiteX72" fmla="*/ 2079437 w 5267750"/>
                <a:gd name="connsiteY72" fmla="*/ 694090 h 1894380"/>
                <a:gd name="connsiteX73" fmla="*/ 2088712 w 5267750"/>
                <a:gd name="connsiteY73" fmla="*/ 673368 h 1894380"/>
                <a:gd name="connsiteX74" fmla="*/ 2089972 w 5267750"/>
                <a:gd name="connsiteY74" fmla="*/ 663916 h 1894380"/>
                <a:gd name="connsiteX75" fmla="*/ 2078015 w 5267750"/>
                <a:gd name="connsiteY75" fmla="*/ 662278 h 1894380"/>
                <a:gd name="connsiteX76" fmla="*/ 1823396 w 5267750"/>
                <a:gd name="connsiteY76" fmla="*/ 579354 h 1894380"/>
                <a:gd name="connsiteX77" fmla="*/ 1577512 w 5267750"/>
                <a:gd name="connsiteY77" fmla="*/ 499041 h 1894380"/>
                <a:gd name="connsiteX78" fmla="*/ 1561557 w 5267750"/>
                <a:gd name="connsiteY78" fmla="*/ 497403 h 1894380"/>
                <a:gd name="connsiteX79" fmla="*/ 395020 w 5267750"/>
                <a:gd name="connsiteY79" fmla="*/ 536146 h 1894380"/>
                <a:gd name="connsiteX80" fmla="*/ 390752 w 5267750"/>
                <a:gd name="connsiteY80" fmla="*/ 536722 h 1894380"/>
                <a:gd name="connsiteX81" fmla="*/ 386466 w 5267750"/>
                <a:gd name="connsiteY81" fmla="*/ 552097 h 1894380"/>
                <a:gd name="connsiteX82" fmla="*/ 386466 w 5267750"/>
                <a:gd name="connsiteY82" fmla="*/ 565816 h 1894380"/>
                <a:gd name="connsiteX83" fmla="*/ 411893 w 5267750"/>
                <a:gd name="connsiteY83" fmla="*/ 568894 h 1894380"/>
                <a:gd name="connsiteX84" fmla="*/ 599773 w 5267750"/>
                <a:gd name="connsiteY84" fmla="*/ 627243 h 1894380"/>
                <a:gd name="connsiteX85" fmla="*/ 769303 w 5267750"/>
                <a:gd name="connsiteY85" fmla="*/ 696647 h 1894380"/>
                <a:gd name="connsiteX86" fmla="*/ 896099 w 5267750"/>
                <a:gd name="connsiteY86" fmla="*/ 728549 h 1894380"/>
                <a:gd name="connsiteX87" fmla="*/ 920752 w 5267750"/>
                <a:gd name="connsiteY87" fmla="*/ 732365 h 1894380"/>
                <a:gd name="connsiteX88" fmla="*/ 925110 w 5267750"/>
                <a:gd name="connsiteY88" fmla="*/ 701003 h 1894380"/>
                <a:gd name="connsiteX89" fmla="*/ 895684 w 5267750"/>
                <a:gd name="connsiteY89" fmla="*/ 695926 h 1894380"/>
                <a:gd name="connsiteX90" fmla="*/ 638095 w 5267750"/>
                <a:gd name="connsiteY90" fmla="*/ 609294 h 1894380"/>
                <a:gd name="connsiteX91" fmla="*/ 476921 w 5267750"/>
                <a:gd name="connsiteY91" fmla="*/ 549181 h 1894380"/>
                <a:gd name="connsiteX92" fmla="*/ 395020 w 5267750"/>
                <a:gd name="connsiteY92" fmla="*/ 536146 h 1894380"/>
                <a:gd name="connsiteX93" fmla="*/ 1482609 w 5267750"/>
                <a:gd name="connsiteY93" fmla="*/ 648379 h 1894380"/>
                <a:gd name="connsiteX94" fmla="*/ 1467032 w 5267750"/>
                <a:gd name="connsiteY94" fmla="*/ 670542 h 1894380"/>
                <a:gd name="connsiteX95" fmla="*/ 1531465 w 5267750"/>
                <a:gd name="connsiteY95" fmla="*/ 709645 h 1894380"/>
                <a:gd name="connsiteX96" fmla="*/ 1696150 w 5267750"/>
                <a:gd name="connsiteY96" fmla="*/ 764393 h 1894380"/>
                <a:gd name="connsiteX97" fmla="*/ 1935786 w 5267750"/>
                <a:gd name="connsiteY97" fmla="*/ 852322 h 1894380"/>
                <a:gd name="connsiteX98" fmla="*/ 1955577 w 5267750"/>
                <a:gd name="connsiteY98" fmla="*/ 862818 h 1894380"/>
                <a:gd name="connsiteX99" fmla="*/ 1965013 w 5267750"/>
                <a:gd name="connsiteY99" fmla="*/ 850756 h 1894380"/>
                <a:gd name="connsiteX100" fmla="*/ 1972541 w 5267750"/>
                <a:gd name="connsiteY100" fmla="*/ 838675 h 1894380"/>
                <a:gd name="connsiteX101" fmla="*/ 1960547 w 5267750"/>
                <a:gd name="connsiteY101" fmla="*/ 831168 h 1894380"/>
                <a:gd name="connsiteX102" fmla="*/ 1854046 w 5267750"/>
                <a:gd name="connsiteY102" fmla="*/ 779894 h 1894380"/>
                <a:gd name="connsiteX103" fmla="*/ 1704596 w 5267750"/>
                <a:gd name="connsiteY103" fmla="*/ 735084 h 1894380"/>
                <a:gd name="connsiteX104" fmla="*/ 1508162 w 5267750"/>
                <a:gd name="connsiteY104" fmla="*/ 662854 h 1894380"/>
                <a:gd name="connsiteX105" fmla="*/ 1482609 w 5267750"/>
                <a:gd name="connsiteY105" fmla="*/ 648379 h 1894380"/>
                <a:gd name="connsiteX106" fmla="*/ 2441709 w 5267750"/>
                <a:gd name="connsiteY106" fmla="*/ 654321 h 1894380"/>
                <a:gd name="connsiteX107" fmla="*/ 2436144 w 5267750"/>
                <a:gd name="connsiteY107" fmla="*/ 680353 h 1894380"/>
                <a:gd name="connsiteX108" fmla="*/ 2468415 w 5267750"/>
                <a:gd name="connsiteY108" fmla="*/ 690687 h 1894380"/>
                <a:gd name="connsiteX109" fmla="*/ 2647219 w 5267750"/>
                <a:gd name="connsiteY109" fmla="*/ 786285 h 1894380"/>
                <a:gd name="connsiteX110" fmla="*/ 2819486 w 5267750"/>
                <a:gd name="connsiteY110" fmla="*/ 874376 h 1894380"/>
                <a:gd name="connsiteX111" fmla="*/ 2842644 w 5267750"/>
                <a:gd name="connsiteY111" fmla="*/ 880245 h 1894380"/>
                <a:gd name="connsiteX112" fmla="*/ 2844391 w 5267750"/>
                <a:gd name="connsiteY112" fmla="*/ 873926 h 1894380"/>
                <a:gd name="connsiteX113" fmla="*/ 2846948 w 5267750"/>
                <a:gd name="connsiteY113" fmla="*/ 859613 h 1894380"/>
                <a:gd name="connsiteX114" fmla="*/ 2832434 w 5267750"/>
                <a:gd name="connsiteY114" fmla="*/ 848487 h 1894380"/>
                <a:gd name="connsiteX115" fmla="*/ 2722313 w 5267750"/>
                <a:gd name="connsiteY115" fmla="*/ 801390 h 1894380"/>
                <a:gd name="connsiteX116" fmla="*/ 2653990 w 5267750"/>
                <a:gd name="connsiteY116" fmla="*/ 756994 h 1894380"/>
                <a:gd name="connsiteX117" fmla="*/ 2527338 w 5267750"/>
                <a:gd name="connsiteY117" fmla="*/ 682910 h 1894380"/>
                <a:gd name="connsiteX118" fmla="*/ 2441709 w 5267750"/>
                <a:gd name="connsiteY118" fmla="*/ 654321 h 1894380"/>
                <a:gd name="connsiteX119" fmla="*/ 340743 w 5267750"/>
                <a:gd name="connsiteY119" fmla="*/ 659668 h 1894380"/>
                <a:gd name="connsiteX120" fmla="*/ 331450 w 5267750"/>
                <a:gd name="connsiteY120" fmla="*/ 671442 h 1894380"/>
                <a:gd name="connsiteX121" fmla="*/ 324121 w 5267750"/>
                <a:gd name="connsiteY121" fmla="*/ 682010 h 1894380"/>
                <a:gd name="connsiteX122" fmla="*/ 330388 w 5267750"/>
                <a:gd name="connsiteY122" fmla="*/ 686763 h 1894380"/>
                <a:gd name="connsiteX123" fmla="*/ 402925 w 5267750"/>
                <a:gd name="connsiteY123" fmla="*/ 726982 h 1894380"/>
                <a:gd name="connsiteX124" fmla="*/ 547405 w 5267750"/>
                <a:gd name="connsiteY124" fmla="*/ 773485 h 1894380"/>
                <a:gd name="connsiteX125" fmla="*/ 738004 w 5267750"/>
                <a:gd name="connsiteY125" fmla="*/ 834409 h 1894380"/>
                <a:gd name="connsiteX126" fmla="*/ 809209 w 5267750"/>
                <a:gd name="connsiteY126" fmla="*/ 872144 h 1894380"/>
                <a:gd name="connsiteX127" fmla="*/ 826983 w 5267750"/>
                <a:gd name="connsiteY127" fmla="*/ 857309 h 1894380"/>
                <a:gd name="connsiteX128" fmla="*/ 831215 w 5267750"/>
                <a:gd name="connsiteY128" fmla="*/ 850144 h 1894380"/>
                <a:gd name="connsiteX129" fmla="*/ 818951 w 5267750"/>
                <a:gd name="connsiteY129" fmla="*/ 842348 h 1894380"/>
                <a:gd name="connsiteX130" fmla="*/ 718393 w 5267750"/>
                <a:gd name="connsiteY130" fmla="*/ 793073 h 1894380"/>
                <a:gd name="connsiteX131" fmla="*/ 564495 w 5267750"/>
                <a:gd name="connsiteY131" fmla="*/ 746516 h 1894380"/>
                <a:gd name="connsiteX132" fmla="*/ 360948 w 5267750"/>
                <a:gd name="connsiteY132" fmla="*/ 670236 h 1894380"/>
                <a:gd name="connsiteX133" fmla="*/ 340743 w 5267750"/>
                <a:gd name="connsiteY133" fmla="*/ 659668 h 1894380"/>
                <a:gd name="connsiteX134" fmla="*/ 211750 w 5267750"/>
                <a:gd name="connsiteY134" fmla="*/ 761153 h 1894380"/>
                <a:gd name="connsiteX135" fmla="*/ 203340 w 5267750"/>
                <a:gd name="connsiteY135" fmla="*/ 775934 h 1894380"/>
                <a:gd name="connsiteX136" fmla="*/ 200891 w 5267750"/>
                <a:gd name="connsiteY136" fmla="*/ 791182 h 1894380"/>
                <a:gd name="connsiteX137" fmla="*/ 215135 w 5267750"/>
                <a:gd name="connsiteY137" fmla="*/ 793991 h 1894380"/>
                <a:gd name="connsiteX138" fmla="*/ 362731 w 5267750"/>
                <a:gd name="connsiteY138" fmla="*/ 836209 h 1894380"/>
                <a:gd name="connsiteX139" fmla="*/ 495037 w 5267750"/>
                <a:gd name="connsiteY139" fmla="*/ 894864 h 1894380"/>
                <a:gd name="connsiteX140" fmla="*/ 733880 w 5267750"/>
                <a:gd name="connsiteY140" fmla="*/ 982973 h 1894380"/>
                <a:gd name="connsiteX141" fmla="*/ 769645 w 5267750"/>
                <a:gd name="connsiteY141" fmla="*/ 979372 h 1894380"/>
                <a:gd name="connsiteX142" fmla="*/ 771247 w 5267750"/>
                <a:gd name="connsiteY142" fmla="*/ 962773 h 1894380"/>
                <a:gd name="connsiteX143" fmla="*/ 767088 w 5267750"/>
                <a:gd name="connsiteY143" fmla="*/ 954797 h 1894380"/>
                <a:gd name="connsiteX144" fmla="*/ 665143 w 5267750"/>
                <a:gd name="connsiteY144" fmla="*/ 931375 h 1894380"/>
                <a:gd name="connsiteX145" fmla="*/ 506526 w 5267750"/>
                <a:gd name="connsiteY145" fmla="*/ 864150 h 1894380"/>
                <a:gd name="connsiteX146" fmla="*/ 257004 w 5267750"/>
                <a:gd name="connsiteY146" fmla="*/ 769560 h 1894380"/>
                <a:gd name="connsiteX147" fmla="*/ 211750 w 5267750"/>
                <a:gd name="connsiteY147" fmla="*/ 761153 h 1894380"/>
                <a:gd name="connsiteX148" fmla="*/ 2337261 w 5267750"/>
                <a:gd name="connsiteY148" fmla="*/ 811022 h 1894380"/>
                <a:gd name="connsiteX149" fmla="*/ 2328293 w 5267750"/>
                <a:gd name="connsiteY149" fmla="*/ 820798 h 1894380"/>
                <a:gd name="connsiteX150" fmla="*/ 2319343 w 5267750"/>
                <a:gd name="connsiteY150" fmla="*/ 830574 h 1894380"/>
                <a:gd name="connsiteX151" fmla="*/ 2330652 w 5267750"/>
                <a:gd name="connsiteY151" fmla="*/ 840458 h 1894380"/>
                <a:gd name="connsiteX152" fmla="*/ 2401299 w 5267750"/>
                <a:gd name="connsiteY152" fmla="*/ 886852 h 1894380"/>
                <a:gd name="connsiteX153" fmla="*/ 2502901 w 5267750"/>
                <a:gd name="connsiteY153" fmla="*/ 926694 h 1894380"/>
                <a:gd name="connsiteX154" fmla="*/ 2609672 w 5267750"/>
                <a:gd name="connsiteY154" fmla="*/ 969092 h 1894380"/>
                <a:gd name="connsiteX155" fmla="*/ 2689376 w 5267750"/>
                <a:gd name="connsiteY155" fmla="*/ 1019610 h 1894380"/>
                <a:gd name="connsiteX156" fmla="*/ 2697030 w 5267750"/>
                <a:gd name="connsiteY156" fmla="*/ 1026163 h 1894380"/>
                <a:gd name="connsiteX157" fmla="*/ 2705296 w 5267750"/>
                <a:gd name="connsiteY157" fmla="*/ 1016657 h 1894380"/>
                <a:gd name="connsiteX158" fmla="*/ 2712805 w 5267750"/>
                <a:gd name="connsiteY158" fmla="*/ 1004757 h 1894380"/>
                <a:gd name="connsiteX159" fmla="*/ 2645328 w 5267750"/>
                <a:gd name="connsiteY159" fmla="*/ 957174 h 1894380"/>
                <a:gd name="connsiteX160" fmla="*/ 2514390 w 5267750"/>
                <a:gd name="connsiteY160" fmla="*/ 902371 h 1894380"/>
                <a:gd name="connsiteX161" fmla="*/ 2356566 w 5267750"/>
                <a:gd name="connsiteY161" fmla="*/ 826379 h 1894380"/>
                <a:gd name="connsiteX162" fmla="*/ 2337261 w 5267750"/>
                <a:gd name="connsiteY162" fmla="*/ 811022 h 1894380"/>
                <a:gd name="connsiteX163" fmla="*/ 1351815 w 5267750"/>
                <a:gd name="connsiteY163" fmla="*/ 836335 h 1894380"/>
                <a:gd name="connsiteX164" fmla="*/ 1348898 w 5267750"/>
                <a:gd name="connsiteY164" fmla="*/ 836587 h 1894380"/>
                <a:gd name="connsiteX165" fmla="*/ 1346971 w 5267750"/>
                <a:gd name="connsiteY165" fmla="*/ 850882 h 1894380"/>
                <a:gd name="connsiteX166" fmla="*/ 1346971 w 5267750"/>
                <a:gd name="connsiteY166" fmla="*/ 864132 h 1894380"/>
                <a:gd name="connsiteX167" fmla="*/ 1373659 w 5267750"/>
                <a:gd name="connsiteY167" fmla="*/ 868471 h 1894380"/>
                <a:gd name="connsiteX168" fmla="*/ 1543512 w 5267750"/>
                <a:gd name="connsiteY168" fmla="*/ 934922 h 1894380"/>
                <a:gd name="connsiteX169" fmla="*/ 1767193 w 5267750"/>
                <a:gd name="connsiteY169" fmla="*/ 1025101 h 1894380"/>
                <a:gd name="connsiteX170" fmla="*/ 1797825 w 5267750"/>
                <a:gd name="connsiteY170" fmla="*/ 1030394 h 1894380"/>
                <a:gd name="connsiteX171" fmla="*/ 1802435 w 5267750"/>
                <a:gd name="connsiteY171" fmla="*/ 1003389 h 1894380"/>
                <a:gd name="connsiteX172" fmla="*/ 1776179 w 5267750"/>
                <a:gd name="connsiteY172" fmla="*/ 997195 h 1894380"/>
                <a:gd name="connsiteX173" fmla="*/ 1580105 w 5267750"/>
                <a:gd name="connsiteY173" fmla="*/ 920087 h 1894380"/>
                <a:gd name="connsiteX174" fmla="*/ 1415636 w 5267750"/>
                <a:gd name="connsiteY174" fmla="*/ 847641 h 1894380"/>
                <a:gd name="connsiteX175" fmla="*/ 1351815 w 5267750"/>
                <a:gd name="connsiteY175" fmla="*/ 836335 h 1894380"/>
                <a:gd name="connsiteX176" fmla="*/ 3720329 w 5267750"/>
                <a:gd name="connsiteY176" fmla="*/ 907016 h 1894380"/>
                <a:gd name="connsiteX177" fmla="*/ 3584745 w 5267750"/>
                <a:gd name="connsiteY177" fmla="*/ 914506 h 1894380"/>
                <a:gd name="connsiteX178" fmla="*/ 3463388 w 5267750"/>
                <a:gd name="connsiteY178" fmla="*/ 920195 h 1894380"/>
                <a:gd name="connsiteX179" fmla="*/ 3370808 w 5267750"/>
                <a:gd name="connsiteY179" fmla="*/ 914506 h 1894380"/>
                <a:gd name="connsiteX180" fmla="*/ 3338483 w 5267750"/>
                <a:gd name="connsiteY180" fmla="*/ 907286 h 1894380"/>
                <a:gd name="connsiteX181" fmla="*/ 3330649 w 5267750"/>
                <a:gd name="connsiteY181" fmla="*/ 920411 h 1894380"/>
                <a:gd name="connsiteX182" fmla="*/ 3327210 w 5267750"/>
                <a:gd name="connsiteY182" fmla="*/ 935606 h 1894380"/>
                <a:gd name="connsiteX183" fmla="*/ 3390599 w 5267750"/>
                <a:gd name="connsiteY183" fmla="*/ 948532 h 1894380"/>
                <a:gd name="connsiteX184" fmla="*/ 3587285 w 5267750"/>
                <a:gd name="connsiteY184" fmla="*/ 944733 h 1894380"/>
                <a:gd name="connsiteX185" fmla="*/ 3846639 w 5267750"/>
                <a:gd name="connsiteY185" fmla="*/ 951089 h 1894380"/>
                <a:gd name="connsiteX186" fmla="*/ 3857462 w 5267750"/>
                <a:gd name="connsiteY186" fmla="*/ 937928 h 1894380"/>
                <a:gd name="connsiteX187" fmla="*/ 3859947 w 5267750"/>
                <a:gd name="connsiteY187" fmla="*/ 922661 h 1894380"/>
                <a:gd name="connsiteX188" fmla="*/ 3827893 w 5267750"/>
                <a:gd name="connsiteY188" fmla="*/ 916756 h 1894380"/>
                <a:gd name="connsiteX189" fmla="*/ 3720329 w 5267750"/>
                <a:gd name="connsiteY189" fmla="*/ 907016 h 1894380"/>
                <a:gd name="connsiteX190" fmla="*/ 136187 w 5267750"/>
                <a:gd name="connsiteY190" fmla="*/ 907538 h 1894380"/>
                <a:gd name="connsiteX191" fmla="*/ 129992 w 5267750"/>
                <a:gd name="connsiteY191" fmla="*/ 914524 h 1894380"/>
                <a:gd name="connsiteX192" fmla="*/ 128462 w 5267750"/>
                <a:gd name="connsiteY192" fmla="*/ 929377 h 1894380"/>
                <a:gd name="connsiteX193" fmla="*/ 161669 w 5267750"/>
                <a:gd name="connsiteY193" fmla="*/ 942141 h 1894380"/>
                <a:gd name="connsiteX194" fmla="*/ 371141 w 5267750"/>
                <a:gd name="connsiteY194" fmla="*/ 1011004 h 1894380"/>
                <a:gd name="connsiteX195" fmla="*/ 605248 w 5267750"/>
                <a:gd name="connsiteY195" fmla="*/ 1090003 h 1894380"/>
                <a:gd name="connsiteX196" fmla="*/ 631702 w 5267750"/>
                <a:gd name="connsiteY196" fmla="*/ 1089229 h 1894380"/>
                <a:gd name="connsiteX197" fmla="*/ 633286 w 5267750"/>
                <a:gd name="connsiteY197" fmla="*/ 1074196 h 1894380"/>
                <a:gd name="connsiteX198" fmla="*/ 634871 w 5267750"/>
                <a:gd name="connsiteY198" fmla="*/ 1062638 h 1894380"/>
                <a:gd name="connsiteX199" fmla="*/ 618592 w 5267750"/>
                <a:gd name="connsiteY199" fmla="*/ 1060837 h 1894380"/>
                <a:gd name="connsiteX200" fmla="*/ 519438 w 5267750"/>
                <a:gd name="connsiteY200" fmla="*/ 1039197 h 1894380"/>
                <a:gd name="connsiteX201" fmla="*/ 353258 w 5267750"/>
                <a:gd name="connsiteY201" fmla="*/ 970136 h 1894380"/>
                <a:gd name="connsiteX202" fmla="*/ 142130 w 5267750"/>
                <a:gd name="connsiteY202" fmla="*/ 908060 h 1894380"/>
                <a:gd name="connsiteX203" fmla="*/ 136187 w 5267750"/>
                <a:gd name="connsiteY203" fmla="*/ 907538 h 1894380"/>
                <a:gd name="connsiteX204" fmla="*/ 4159262 w 5267750"/>
                <a:gd name="connsiteY204" fmla="*/ 914884 h 1894380"/>
                <a:gd name="connsiteX205" fmla="*/ 4149502 w 5267750"/>
                <a:gd name="connsiteY205" fmla="*/ 926748 h 1894380"/>
                <a:gd name="connsiteX206" fmla="*/ 4144747 w 5267750"/>
                <a:gd name="connsiteY206" fmla="*/ 940899 h 1894380"/>
                <a:gd name="connsiteX207" fmla="*/ 4223209 w 5267750"/>
                <a:gd name="connsiteY207" fmla="*/ 967418 h 1894380"/>
                <a:gd name="connsiteX208" fmla="*/ 4383032 w 5267750"/>
                <a:gd name="connsiteY208" fmla="*/ 986663 h 1894380"/>
                <a:gd name="connsiteX209" fmla="*/ 4541415 w 5267750"/>
                <a:gd name="connsiteY209" fmla="*/ 1002074 h 1894380"/>
                <a:gd name="connsiteX210" fmla="*/ 4648690 w 5267750"/>
                <a:gd name="connsiteY210" fmla="*/ 1029781 h 1894380"/>
                <a:gd name="connsiteX211" fmla="*/ 4661350 w 5267750"/>
                <a:gd name="connsiteY211" fmla="*/ 1032968 h 1894380"/>
                <a:gd name="connsiteX212" fmla="*/ 4668787 w 5267750"/>
                <a:gd name="connsiteY212" fmla="*/ 1020150 h 1894380"/>
                <a:gd name="connsiteX213" fmla="*/ 4639722 w 5267750"/>
                <a:gd name="connsiteY213" fmla="*/ 994729 h 1894380"/>
                <a:gd name="connsiteX214" fmla="*/ 4399636 w 5267750"/>
                <a:gd name="connsiteY214" fmla="*/ 957372 h 1894380"/>
                <a:gd name="connsiteX215" fmla="*/ 4192721 w 5267750"/>
                <a:gd name="connsiteY215" fmla="*/ 926460 h 1894380"/>
                <a:gd name="connsiteX216" fmla="*/ 4159262 w 5267750"/>
                <a:gd name="connsiteY216" fmla="*/ 914884 h 1894380"/>
                <a:gd name="connsiteX217" fmla="*/ 1218554 w 5267750"/>
                <a:gd name="connsiteY217" fmla="*/ 980812 h 1894380"/>
                <a:gd name="connsiteX218" fmla="*/ 1209550 w 5267750"/>
                <a:gd name="connsiteY218" fmla="*/ 995989 h 1894380"/>
                <a:gd name="connsiteX219" fmla="*/ 1208794 w 5267750"/>
                <a:gd name="connsiteY219" fmla="*/ 1010356 h 1894380"/>
                <a:gd name="connsiteX220" fmla="*/ 1226153 w 5267750"/>
                <a:gd name="connsiteY220" fmla="*/ 1012174 h 1894380"/>
                <a:gd name="connsiteX221" fmla="*/ 1452553 w 5267750"/>
                <a:gd name="connsiteY221" fmla="*/ 1086654 h 1894380"/>
                <a:gd name="connsiteX222" fmla="*/ 1625630 w 5267750"/>
                <a:gd name="connsiteY222" fmla="*/ 1153969 h 1894380"/>
                <a:gd name="connsiteX223" fmla="*/ 1723757 w 5267750"/>
                <a:gd name="connsiteY223" fmla="*/ 1175015 h 1894380"/>
                <a:gd name="connsiteX224" fmla="*/ 1733103 w 5267750"/>
                <a:gd name="connsiteY224" fmla="*/ 1174511 h 1894380"/>
                <a:gd name="connsiteX225" fmla="*/ 1735660 w 5267750"/>
                <a:gd name="connsiteY225" fmla="*/ 1159352 h 1894380"/>
                <a:gd name="connsiteX226" fmla="*/ 1736543 w 5267750"/>
                <a:gd name="connsiteY226" fmla="*/ 1145543 h 1894380"/>
                <a:gd name="connsiteX227" fmla="*/ 1708432 w 5267750"/>
                <a:gd name="connsiteY227" fmla="*/ 1140845 h 1894380"/>
                <a:gd name="connsiteX228" fmla="*/ 1437660 w 5267750"/>
                <a:gd name="connsiteY228" fmla="*/ 1046003 h 1894380"/>
                <a:gd name="connsiteX229" fmla="*/ 1309928 w 5267750"/>
                <a:gd name="connsiteY229" fmla="*/ 996889 h 1894380"/>
                <a:gd name="connsiteX230" fmla="*/ 1218554 w 5267750"/>
                <a:gd name="connsiteY230" fmla="*/ 980812 h 1894380"/>
                <a:gd name="connsiteX231" fmla="*/ 3683 w 5267750"/>
                <a:gd name="connsiteY231" fmla="*/ 991200 h 1894380"/>
                <a:gd name="connsiteX232" fmla="*/ 1198 w 5267750"/>
                <a:gd name="connsiteY232" fmla="*/ 1005549 h 1894380"/>
                <a:gd name="connsiteX233" fmla="*/ 9679 w 5267750"/>
                <a:gd name="connsiteY233" fmla="*/ 1023732 h 1894380"/>
                <a:gd name="connsiteX234" fmla="*/ 90140 w 5267750"/>
                <a:gd name="connsiteY234" fmla="*/ 1044652 h 1894380"/>
                <a:gd name="connsiteX235" fmla="*/ 257383 w 5267750"/>
                <a:gd name="connsiteY235" fmla="*/ 1120789 h 1894380"/>
                <a:gd name="connsiteX236" fmla="*/ 459147 w 5267750"/>
                <a:gd name="connsiteY236" fmla="*/ 1202560 h 1894380"/>
                <a:gd name="connsiteX237" fmla="*/ 493795 w 5267750"/>
                <a:gd name="connsiteY237" fmla="*/ 1198041 h 1894380"/>
                <a:gd name="connsiteX238" fmla="*/ 495199 w 5267750"/>
                <a:gd name="connsiteY238" fmla="*/ 1183351 h 1894380"/>
                <a:gd name="connsiteX239" fmla="*/ 467701 w 5267750"/>
                <a:gd name="connsiteY239" fmla="*/ 1172657 h 1894380"/>
                <a:gd name="connsiteX240" fmla="*/ 266405 w 5267750"/>
                <a:gd name="connsiteY240" fmla="*/ 1091335 h 1894380"/>
                <a:gd name="connsiteX241" fmla="*/ 33504 w 5267750"/>
                <a:gd name="connsiteY241" fmla="*/ 997465 h 1894380"/>
                <a:gd name="connsiteX242" fmla="*/ 3683 w 5267750"/>
                <a:gd name="connsiteY242" fmla="*/ 991200 h 1894380"/>
                <a:gd name="connsiteX243" fmla="*/ 2218569 w 5267750"/>
                <a:gd name="connsiteY243" fmla="*/ 995521 h 1894380"/>
                <a:gd name="connsiteX244" fmla="*/ 2217669 w 5267750"/>
                <a:gd name="connsiteY244" fmla="*/ 1008465 h 1894380"/>
                <a:gd name="connsiteX245" fmla="*/ 2221901 w 5267750"/>
                <a:gd name="connsiteY245" fmla="*/ 1022472 h 1894380"/>
                <a:gd name="connsiteX246" fmla="*/ 2240449 w 5267750"/>
                <a:gd name="connsiteY246" fmla="*/ 1026163 h 1894380"/>
                <a:gd name="connsiteX247" fmla="*/ 2387918 w 5267750"/>
                <a:gd name="connsiteY247" fmla="*/ 1102677 h 1894380"/>
                <a:gd name="connsiteX248" fmla="*/ 2552712 w 5267750"/>
                <a:gd name="connsiteY248" fmla="*/ 1184377 h 1894380"/>
                <a:gd name="connsiteX249" fmla="*/ 2573673 w 5267750"/>
                <a:gd name="connsiteY249" fmla="*/ 1187581 h 1894380"/>
                <a:gd name="connsiteX250" fmla="*/ 2576213 w 5267750"/>
                <a:gd name="connsiteY250" fmla="*/ 1174583 h 1894380"/>
                <a:gd name="connsiteX251" fmla="*/ 2576969 w 5267750"/>
                <a:gd name="connsiteY251" fmla="*/ 1163277 h 1894380"/>
                <a:gd name="connsiteX252" fmla="*/ 2566758 w 5267750"/>
                <a:gd name="connsiteY252" fmla="*/ 1161134 h 1894380"/>
                <a:gd name="connsiteX253" fmla="*/ 2497895 w 5267750"/>
                <a:gd name="connsiteY253" fmla="*/ 1137352 h 1894380"/>
                <a:gd name="connsiteX254" fmla="*/ 2396887 w 5267750"/>
                <a:gd name="connsiteY254" fmla="*/ 1077365 h 1894380"/>
                <a:gd name="connsiteX255" fmla="*/ 2227897 w 5267750"/>
                <a:gd name="connsiteY255" fmla="*/ 997087 h 1894380"/>
                <a:gd name="connsiteX256" fmla="*/ 2218569 w 5267750"/>
                <a:gd name="connsiteY256" fmla="*/ 995521 h 1894380"/>
                <a:gd name="connsiteX257" fmla="*/ 4958900 w 5267750"/>
                <a:gd name="connsiteY257" fmla="*/ 1033976 h 1894380"/>
                <a:gd name="connsiteX258" fmla="*/ 4902210 w 5267750"/>
                <a:gd name="connsiteY258" fmla="*/ 1041358 h 1894380"/>
                <a:gd name="connsiteX259" fmla="*/ 4903794 w 5267750"/>
                <a:gd name="connsiteY259" fmla="*/ 1053276 h 1894380"/>
                <a:gd name="connsiteX260" fmla="*/ 4912132 w 5267750"/>
                <a:gd name="connsiteY260" fmla="*/ 1062800 h 1894380"/>
                <a:gd name="connsiteX261" fmla="*/ 4936749 w 5267750"/>
                <a:gd name="connsiteY261" fmla="*/ 1059487 h 1894380"/>
                <a:gd name="connsiteX262" fmla="*/ 5079141 w 5267750"/>
                <a:gd name="connsiteY262" fmla="*/ 1078589 h 1894380"/>
                <a:gd name="connsiteX263" fmla="*/ 5145555 w 5267750"/>
                <a:gd name="connsiteY263" fmla="*/ 1092685 h 1894380"/>
                <a:gd name="connsiteX264" fmla="*/ 5168551 w 5267750"/>
                <a:gd name="connsiteY264" fmla="*/ 1096466 h 1894380"/>
                <a:gd name="connsiteX265" fmla="*/ 5208133 w 5267750"/>
                <a:gd name="connsiteY265" fmla="*/ 1097402 h 1894380"/>
                <a:gd name="connsiteX266" fmla="*/ 5267255 w 5267750"/>
                <a:gd name="connsiteY266" fmla="*/ 1091929 h 1894380"/>
                <a:gd name="connsiteX267" fmla="*/ 5266894 w 5267750"/>
                <a:gd name="connsiteY267" fmla="*/ 1079975 h 1894380"/>
                <a:gd name="connsiteX268" fmla="*/ 5265130 w 5267750"/>
                <a:gd name="connsiteY268" fmla="*/ 1069461 h 1894380"/>
                <a:gd name="connsiteX269" fmla="*/ 5246851 w 5267750"/>
                <a:gd name="connsiteY269" fmla="*/ 1071495 h 1894380"/>
                <a:gd name="connsiteX270" fmla="*/ 5078168 w 5267750"/>
                <a:gd name="connsiteY270" fmla="*/ 1052988 h 1894380"/>
                <a:gd name="connsiteX271" fmla="*/ 4958900 w 5267750"/>
                <a:gd name="connsiteY271" fmla="*/ 1033976 h 1894380"/>
                <a:gd name="connsiteX272" fmla="*/ 3807255 w 5267750"/>
                <a:gd name="connsiteY272" fmla="*/ 1050395 h 1894380"/>
                <a:gd name="connsiteX273" fmla="*/ 3732359 w 5267750"/>
                <a:gd name="connsiteY273" fmla="*/ 1061936 h 1894380"/>
                <a:gd name="connsiteX274" fmla="*/ 3538752 w 5267750"/>
                <a:gd name="connsiteY274" fmla="*/ 1059505 h 1894380"/>
                <a:gd name="connsiteX275" fmla="*/ 3350999 w 5267750"/>
                <a:gd name="connsiteY275" fmla="*/ 1054086 h 1894380"/>
                <a:gd name="connsiteX276" fmla="*/ 3264829 w 5267750"/>
                <a:gd name="connsiteY276" fmla="*/ 1069389 h 1894380"/>
                <a:gd name="connsiteX277" fmla="*/ 3269439 w 5267750"/>
                <a:gd name="connsiteY277" fmla="*/ 1094936 h 1894380"/>
                <a:gd name="connsiteX278" fmla="*/ 3277597 w 5267750"/>
                <a:gd name="connsiteY278" fmla="*/ 1096934 h 1894380"/>
                <a:gd name="connsiteX279" fmla="*/ 3302466 w 5267750"/>
                <a:gd name="connsiteY279" fmla="*/ 1091605 h 1894380"/>
                <a:gd name="connsiteX280" fmla="*/ 3538752 w 5267750"/>
                <a:gd name="connsiteY280" fmla="*/ 1090111 h 1894380"/>
                <a:gd name="connsiteX281" fmla="*/ 3734376 w 5267750"/>
                <a:gd name="connsiteY281" fmla="*/ 1092487 h 1894380"/>
                <a:gd name="connsiteX282" fmla="*/ 3816205 w 5267750"/>
                <a:gd name="connsiteY282" fmla="*/ 1079219 h 1894380"/>
                <a:gd name="connsiteX283" fmla="*/ 3814278 w 5267750"/>
                <a:gd name="connsiteY283" fmla="*/ 1063700 h 1894380"/>
                <a:gd name="connsiteX284" fmla="*/ 3807255 w 5267750"/>
                <a:gd name="connsiteY284" fmla="*/ 1050395 h 1894380"/>
                <a:gd name="connsiteX285" fmla="*/ 4048998 w 5267750"/>
                <a:gd name="connsiteY285" fmla="*/ 1056949 h 1894380"/>
                <a:gd name="connsiteX286" fmla="*/ 4050582 w 5267750"/>
                <a:gd name="connsiteY286" fmla="*/ 1066526 h 1894380"/>
                <a:gd name="connsiteX287" fmla="*/ 4052185 w 5267750"/>
                <a:gd name="connsiteY287" fmla="*/ 1081847 h 1894380"/>
                <a:gd name="connsiteX288" fmla="*/ 4086131 w 5267750"/>
                <a:gd name="connsiteY288" fmla="*/ 1087590 h 1894380"/>
                <a:gd name="connsiteX289" fmla="*/ 4281196 w 5267750"/>
                <a:gd name="connsiteY289" fmla="*/ 1120969 h 1894380"/>
                <a:gd name="connsiteX290" fmla="*/ 4489047 w 5267750"/>
                <a:gd name="connsiteY290" fmla="*/ 1167778 h 1894380"/>
                <a:gd name="connsiteX291" fmla="*/ 4553534 w 5267750"/>
                <a:gd name="connsiteY291" fmla="*/ 1171594 h 1894380"/>
                <a:gd name="connsiteX292" fmla="*/ 4588668 w 5267750"/>
                <a:gd name="connsiteY292" fmla="*/ 1171864 h 1894380"/>
                <a:gd name="connsiteX293" fmla="*/ 4588668 w 5267750"/>
                <a:gd name="connsiteY293" fmla="*/ 1156922 h 1894380"/>
                <a:gd name="connsiteX294" fmla="*/ 4588668 w 5267750"/>
                <a:gd name="connsiteY294" fmla="*/ 1141961 h 1894380"/>
                <a:gd name="connsiteX295" fmla="*/ 4543324 w 5267750"/>
                <a:gd name="connsiteY295" fmla="*/ 1140448 h 1894380"/>
                <a:gd name="connsiteX296" fmla="*/ 4313359 w 5267750"/>
                <a:gd name="connsiteY296" fmla="*/ 1097978 h 1894380"/>
                <a:gd name="connsiteX297" fmla="*/ 4084960 w 5267750"/>
                <a:gd name="connsiteY297" fmla="*/ 1056949 h 1894380"/>
                <a:gd name="connsiteX298" fmla="*/ 4048998 w 5267750"/>
                <a:gd name="connsiteY298" fmla="*/ 1056949 h 1894380"/>
                <a:gd name="connsiteX299" fmla="*/ 1075100 w 5267750"/>
                <a:gd name="connsiteY299" fmla="*/ 1128782 h 1894380"/>
                <a:gd name="connsiteX300" fmla="*/ 1067681 w 5267750"/>
                <a:gd name="connsiteY300" fmla="*/ 1142807 h 1894380"/>
                <a:gd name="connsiteX301" fmla="*/ 1061108 w 5267750"/>
                <a:gd name="connsiteY301" fmla="*/ 1155895 h 1894380"/>
                <a:gd name="connsiteX302" fmla="*/ 1086590 w 5267750"/>
                <a:gd name="connsiteY302" fmla="*/ 1167868 h 1894380"/>
                <a:gd name="connsiteX303" fmla="*/ 1325253 w 5267750"/>
                <a:gd name="connsiteY303" fmla="*/ 1229259 h 1894380"/>
                <a:gd name="connsiteX304" fmla="*/ 1605947 w 5267750"/>
                <a:gd name="connsiteY304" fmla="*/ 1298338 h 1894380"/>
                <a:gd name="connsiteX305" fmla="*/ 1632401 w 5267750"/>
                <a:gd name="connsiteY305" fmla="*/ 1309572 h 1894380"/>
                <a:gd name="connsiteX306" fmla="*/ 1645853 w 5267750"/>
                <a:gd name="connsiteY306" fmla="*/ 1282081 h 1894380"/>
                <a:gd name="connsiteX307" fmla="*/ 1624766 w 5267750"/>
                <a:gd name="connsiteY307" fmla="*/ 1270703 h 1894380"/>
                <a:gd name="connsiteX308" fmla="*/ 1339299 w 5267750"/>
                <a:gd name="connsiteY308" fmla="*/ 1198707 h 1894380"/>
                <a:gd name="connsiteX309" fmla="*/ 1104814 w 5267750"/>
                <a:gd name="connsiteY309" fmla="*/ 1140664 h 1894380"/>
                <a:gd name="connsiteX310" fmla="*/ 1075100 w 5267750"/>
                <a:gd name="connsiteY310" fmla="*/ 1128782 h 1894380"/>
                <a:gd name="connsiteX311" fmla="*/ 2045924 w 5267750"/>
                <a:gd name="connsiteY311" fmla="*/ 1162341 h 1894380"/>
                <a:gd name="connsiteX312" fmla="*/ 2040684 w 5267750"/>
                <a:gd name="connsiteY312" fmla="*/ 1170640 h 1894380"/>
                <a:gd name="connsiteX313" fmla="*/ 2037748 w 5267750"/>
                <a:gd name="connsiteY313" fmla="*/ 1183026 h 1894380"/>
                <a:gd name="connsiteX314" fmla="*/ 2055144 w 5267750"/>
                <a:gd name="connsiteY314" fmla="*/ 1192118 h 1894380"/>
                <a:gd name="connsiteX315" fmla="*/ 2221108 w 5267750"/>
                <a:gd name="connsiteY315" fmla="*/ 1289859 h 1894380"/>
                <a:gd name="connsiteX316" fmla="*/ 2298309 w 5267750"/>
                <a:gd name="connsiteY316" fmla="*/ 1345147 h 1894380"/>
                <a:gd name="connsiteX317" fmla="*/ 2379491 w 5267750"/>
                <a:gd name="connsiteY317" fmla="*/ 1382252 h 1894380"/>
                <a:gd name="connsiteX318" fmla="*/ 2401281 w 5267750"/>
                <a:gd name="connsiteY318" fmla="*/ 1373629 h 1894380"/>
                <a:gd name="connsiteX319" fmla="*/ 2403802 w 5267750"/>
                <a:gd name="connsiteY319" fmla="*/ 1360864 h 1894380"/>
                <a:gd name="connsiteX320" fmla="*/ 2393321 w 5267750"/>
                <a:gd name="connsiteY320" fmla="*/ 1358164 h 1894380"/>
                <a:gd name="connsiteX321" fmla="*/ 2241890 w 5267750"/>
                <a:gd name="connsiteY321" fmla="*/ 1272251 h 1894380"/>
                <a:gd name="connsiteX322" fmla="*/ 2122297 w 5267750"/>
                <a:gd name="connsiteY322" fmla="*/ 1191704 h 1894380"/>
                <a:gd name="connsiteX323" fmla="*/ 2050408 w 5267750"/>
                <a:gd name="connsiteY323" fmla="*/ 1163079 h 1894380"/>
                <a:gd name="connsiteX324" fmla="*/ 2045924 w 5267750"/>
                <a:gd name="connsiteY324" fmla="*/ 1162341 h 1894380"/>
                <a:gd name="connsiteX325" fmla="*/ 3219827 w 5267750"/>
                <a:gd name="connsiteY325" fmla="*/ 1174061 h 1894380"/>
                <a:gd name="connsiteX326" fmla="*/ 3209256 w 5267750"/>
                <a:gd name="connsiteY326" fmla="*/ 1199212 h 1894380"/>
                <a:gd name="connsiteX327" fmla="*/ 3299909 w 5267750"/>
                <a:gd name="connsiteY327" fmla="*/ 1217683 h 1894380"/>
                <a:gd name="connsiteX328" fmla="*/ 3449342 w 5267750"/>
                <a:gd name="connsiteY328" fmla="*/ 1212300 h 1894380"/>
                <a:gd name="connsiteX329" fmla="*/ 3712910 w 5267750"/>
                <a:gd name="connsiteY329" fmla="*/ 1215019 h 1894380"/>
                <a:gd name="connsiteX330" fmla="*/ 3735078 w 5267750"/>
                <a:gd name="connsiteY330" fmla="*/ 1219393 h 1894380"/>
                <a:gd name="connsiteX331" fmla="*/ 3738770 w 5267750"/>
                <a:gd name="connsiteY331" fmla="*/ 1204739 h 1894380"/>
                <a:gd name="connsiteX332" fmla="*/ 3742462 w 5267750"/>
                <a:gd name="connsiteY332" fmla="*/ 1190102 h 1894380"/>
                <a:gd name="connsiteX333" fmla="*/ 3730648 w 5267750"/>
                <a:gd name="connsiteY333" fmla="*/ 1187383 h 1894380"/>
                <a:gd name="connsiteX334" fmla="*/ 3468502 w 5267750"/>
                <a:gd name="connsiteY334" fmla="*/ 1180398 h 1894380"/>
                <a:gd name="connsiteX335" fmla="*/ 3302466 w 5267750"/>
                <a:gd name="connsiteY335" fmla="*/ 1187329 h 1894380"/>
                <a:gd name="connsiteX336" fmla="*/ 3219827 w 5267750"/>
                <a:gd name="connsiteY336" fmla="*/ 1174061 h 1894380"/>
                <a:gd name="connsiteX337" fmla="*/ 3952365 w 5267750"/>
                <a:gd name="connsiteY337" fmla="*/ 1220384 h 1894380"/>
                <a:gd name="connsiteX338" fmla="*/ 3946153 w 5267750"/>
                <a:gd name="connsiteY338" fmla="*/ 1233760 h 1894380"/>
                <a:gd name="connsiteX339" fmla="*/ 3939958 w 5267750"/>
                <a:gd name="connsiteY339" fmla="*/ 1247137 h 1894380"/>
                <a:gd name="connsiteX340" fmla="*/ 3946171 w 5267750"/>
                <a:gd name="connsiteY340" fmla="*/ 1250395 h 1894380"/>
                <a:gd name="connsiteX341" fmla="*/ 4013900 w 5267750"/>
                <a:gd name="connsiteY341" fmla="*/ 1273656 h 1894380"/>
                <a:gd name="connsiteX342" fmla="*/ 4183771 w 5267750"/>
                <a:gd name="connsiteY342" fmla="*/ 1294504 h 1894380"/>
                <a:gd name="connsiteX343" fmla="*/ 4346620 w 5267750"/>
                <a:gd name="connsiteY343" fmla="*/ 1310977 h 1894380"/>
                <a:gd name="connsiteX344" fmla="*/ 4448961 w 5267750"/>
                <a:gd name="connsiteY344" fmla="*/ 1338990 h 1894380"/>
                <a:gd name="connsiteX345" fmla="*/ 4457839 w 5267750"/>
                <a:gd name="connsiteY345" fmla="*/ 1342771 h 1894380"/>
                <a:gd name="connsiteX346" fmla="*/ 4468608 w 5267750"/>
                <a:gd name="connsiteY346" fmla="*/ 1316216 h 1894380"/>
                <a:gd name="connsiteX347" fmla="*/ 4376639 w 5267750"/>
                <a:gd name="connsiteY347" fmla="*/ 1285844 h 1894380"/>
                <a:gd name="connsiteX348" fmla="*/ 4201654 w 5267750"/>
                <a:gd name="connsiteY348" fmla="*/ 1265158 h 1894380"/>
                <a:gd name="connsiteX349" fmla="*/ 3965890 w 5267750"/>
                <a:gd name="connsiteY349" fmla="*/ 1225767 h 1894380"/>
                <a:gd name="connsiteX350" fmla="*/ 3952365 w 5267750"/>
                <a:gd name="connsiteY350" fmla="*/ 1220384 h 1894380"/>
                <a:gd name="connsiteX351" fmla="*/ 4776476 w 5267750"/>
                <a:gd name="connsiteY351" fmla="*/ 1225533 h 1894380"/>
                <a:gd name="connsiteX352" fmla="*/ 4768318 w 5267750"/>
                <a:gd name="connsiteY352" fmla="*/ 1235776 h 1894380"/>
                <a:gd name="connsiteX353" fmla="*/ 4762754 w 5267750"/>
                <a:gd name="connsiteY353" fmla="*/ 1246002 h 1894380"/>
                <a:gd name="connsiteX354" fmla="*/ 4770588 w 5267750"/>
                <a:gd name="connsiteY354" fmla="*/ 1250035 h 1894380"/>
                <a:gd name="connsiteX355" fmla="*/ 4836948 w 5267750"/>
                <a:gd name="connsiteY355" fmla="*/ 1271675 h 1894380"/>
                <a:gd name="connsiteX356" fmla="*/ 4953965 w 5267750"/>
                <a:gd name="connsiteY356" fmla="*/ 1279165 h 1894380"/>
                <a:gd name="connsiteX357" fmla="*/ 5118687 w 5267750"/>
                <a:gd name="connsiteY357" fmla="*/ 1299292 h 1894380"/>
                <a:gd name="connsiteX358" fmla="*/ 5147554 w 5267750"/>
                <a:gd name="connsiteY358" fmla="*/ 1309392 h 1894380"/>
                <a:gd name="connsiteX359" fmla="*/ 5157746 w 5267750"/>
                <a:gd name="connsiteY359" fmla="*/ 1285394 h 1894380"/>
                <a:gd name="connsiteX360" fmla="*/ 5130914 w 5267750"/>
                <a:gd name="connsiteY360" fmla="*/ 1275636 h 1894380"/>
                <a:gd name="connsiteX361" fmla="*/ 4959080 w 5267750"/>
                <a:gd name="connsiteY361" fmla="*/ 1253582 h 1894380"/>
                <a:gd name="connsiteX362" fmla="*/ 4796916 w 5267750"/>
                <a:gd name="connsiteY362" fmla="*/ 1232986 h 1894380"/>
                <a:gd name="connsiteX363" fmla="*/ 4776476 w 5267750"/>
                <a:gd name="connsiteY363" fmla="*/ 1225533 h 1894380"/>
                <a:gd name="connsiteX364" fmla="*/ 1000132 w 5267750"/>
                <a:gd name="connsiteY364" fmla="*/ 1284836 h 1894380"/>
                <a:gd name="connsiteX365" fmla="*/ 993505 w 5267750"/>
                <a:gd name="connsiteY365" fmla="*/ 1292109 h 1894380"/>
                <a:gd name="connsiteX366" fmla="*/ 991884 w 5267750"/>
                <a:gd name="connsiteY366" fmla="*/ 1307286 h 1894380"/>
                <a:gd name="connsiteX367" fmla="*/ 1014251 w 5267750"/>
                <a:gd name="connsiteY367" fmla="*/ 1317458 h 1894380"/>
                <a:gd name="connsiteX368" fmla="*/ 1148772 w 5267750"/>
                <a:gd name="connsiteY368" fmla="*/ 1353087 h 1894380"/>
                <a:gd name="connsiteX369" fmla="*/ 1253400 w 5267750"/>
                <a:gd name="connsiteY369" fmla="*/ 1397177 h 1894380"/>
                <a:gd name="connsiteX370" fmla="*/ 1457235 w 5267750"/>
                <a:gd name="connsiteY370" fmla="*/ 1466652 h 1894380"/>
                <a:gd name="connsiteX371" fmla="*/ 1495124 w 5267750"/>
                <a:gd name="connsiteY371" fmla="*/ 1463321 h 1894380"/>
                <a:gd name="connsiteX372" fmla="*/ 1496655 w 5267750"/>
                <a:gd name="connsiteY372" fmla="*/ 1448325 h 1894380"/>
                <a:gd name="connsiteX373" fmla="*/ 1498204 w 5267750"/>
                <a:gd name="connsiteY373" fmla="*/ 1440673 h 1894380"/>
                <a:gd name="connsiteX374" fmla="*/ 1480700 w 5267750"/>
                <a:gd name="connsiteY374" fmla="*/ 1438891 h 1894380"/>
                <a:gd name="connsiteX375" fmla="*/ 1263665 w 5267750"/>
                <a:gd name="connsiteY375" fmla="*/ 1368408 h 1894380"/>
                <a:gd name="connsiteX376" fmla="*/ 1006921 w 5267750"/>
                <a:gd name="connsiteY376" fmla="*/ 1285592 h 1894380"/>
                <a:gd name="connsiteX377" fmla="*/ 1000132 w 5267750"/>
                <a:gd name="connsiteY377" fmla="*/ 1284836 h 1894380"/>
                <a:gd name="connsiteX378" fmla="*/ 1929015 w 5267750"/>
                <a:gd name="connsiteY378" fmla="*/ 1311535 h 1894380"/>
                <a:gd name="connsiteX379" fmla="*/ 1920083 w 5267750"/>
                <a:gd name="connsiteY379" fmla="*/ 1320464 h 1894380"/>
                <a:gd name="connsiteX380" fmla="*/ 1911132 w 5267750"/>
                <a:gd name="connsiteY380" fmla="*/ 1329412 h 1894380"/>
                <a:gd name="connsiteX381" fmla="*/ 1928564 w 5267750"/>
                <a:gd name="connsiteY381" fmla="*/ 1345435 h 1894380"/>
                <a:gd name="connsiteX382" fmla="*/ 2070433 w 5267750"/>
                <a:gd name="connsiteY382" fmla="*/ 1424974 h 1894380"/>
                <a:gd name="connsiteX383" fmla="*/ 2225718 w 5267750"/>
                <a:gd name="connsiteY383" fmla="*/ 1511265 h 1894380"/>
                <a:gd name="connsiteX384" fmla="*/ 2241187 w 5267750"/>
                <a:gd name="connsiteY384" fmla="*/ 1524191 h 1894380"/>
                <a:gd name="connsiteX385" fmla="*/ 2250930 w 5267750"/>
                <a:gd name="connsiteY385" fmla="*/ 1515711 h 1894380"/>
                <a:gd name="connsiteX386" fmla="*/ 2259250 w 5267750"/>
                <a:gd name="connsiteY386" fmla="*/ 1507142 h 1894380"/>
                <a:gd name="connsiteX387" fmla="*/ 2243132 w 5267750"/>
                <a:gd name="connsiteY387" fmla="*/ 1492505 h 1894380"/>
                <a:gd name="connsiteX388" fmla="*/ 2086136 w 5267750"/>
                <a:gd name="connsiteY388" fmla="*/ 1404198 h 1894380"/>
                <a:gd name="connsiteX389" fmla="*/ 1946375 w 5267750"/>
                <a:gd name="connsiteY389" fmla="*/ 1327432 h 1894380"/>
                <a:gd name="connsiteX390" fmla="*/ 1929015 w 5267750"/>
                <a:gd name="connsiteY390" fmla="*/ 1311535 h 1894380"/>
                <a:gd name="connsiteX391" fmla="*/ 3207131 w 5267750"/>
                <a:gd name="connsiteY391" fmla="*/ 1344031 h 1894380"/>
                <a:gd name="connsiteX392" fmla="*/ 3107455 w 5267750"/>
                <a:gd name="connsiteY392" fmla="*/ 1353753 h 1894380"/>
                <a:gd name="connsiteX393" fmla="*/ 3098055 w 5267750"/>
                <a:gd name="connsiteY393" fmla="*/ 1365311 h 1894380"/>
                <a:gd name="connsiteX394" fmla="*/ 3101927 w 5267750"/>
                <a:gd name="connsiteY394" fmla="*/ 1379984 h 1894380"/>
                <a:gd name="connsiteX395" fmla="*/ 3118728 w 5267750"/>
                <a:gd name="connsiteY395" fmla="*/ 1382414 h 1894380"/>
                <a:gd name="connsiteX396" fmla="*/ 3346821 w 5267750"/>
                <a:gd name="connsiteY396" fmla="*/ 1383746 h 1894380"/>
                <a:gd name="connsiteX397" fmla="*/ 3442606 w 5267750"/>
                <a:gd name="connsiteY397" fmla="*/ 1393936 h 1894380"/>
                <a:gd name="connsiteX398" fmla="*/ 3616638 w 5267750"/>
                <a:gd name="connsiteY398" fmla="*/ 1390228 h 1894380"/>
                <a:gd name="connsiteX399" fmla="*/ 3645577 w 5267750"/>
                <a:gd name="connsiteY399" fmla="*/ 1385169 h 1894380"/>
                <a:gd name="connsiteX400" fmla="*/ 3641183 w 5267750"/>
                <a:gd name="connsiteY400" fmla="*/ 1358722 h 1894380"/>
                <a:gd name="connsiteX401" fmla="*/ 3613955 w 5267750"/>
                <a:gd name="connsiteY401" fmla="*/ 1359730 h 1894380"/>
                <a:gd name="connsiteX402" fmla="*/ 3451899 w 5267750"/>
                <a:gd name="connsiteY402" fmla="*/ 1363637 h 1894380"/>
                <a:gd name="connsiteX403" fmla="*/ 3345884 w 5267750"/>
                <a:gd name="connsiteY403" fmla="*/ 1352745 h 1894380"/>
                <a:gd name="connsiteX404" fmla="*/ 3207131 w 5267750"/>
                <a:gd name="connsiteY404" fmla="*/ 1344031 h 1894380"/>
                <a:gd name="connsiteX405" fmla="*/ 4703309 w 5267750"/>
                <a:gd name="connsiteY405" fmla="*/ 1358596 h 1894380"/>
                <a:gd name="connsiteX406" fmla="*/ 4694719 w 5267750"/>
                <a:gd name="connsiteY406" fmla="*/ 1359406 h 1894380"/>
                <a:gd name="connsiteX407" fmla="*/ 4685787 w 5267750"/>
                <a:gd name="connsiteY407" fmla="*/ 1369272 h 1894380"/>
                <a:gd name="connsiteX408" fmla="*/ 4687696 w 5267750"/>
                <a:gd name="connsiteY408" fmla="*/ 1380308 h 1894380"/>
                <a:gd name="connsiteX409" fmla="*/ 4716401 w 5267750"/>
                <a:gd name="connsiteY409" fmla="*/ 1384395 h 1894380"/>
                <a:gd name="connsiteX410" fmla="*/ 4835723 w 5267750"/>
                <a:gd name="connsiteY410" fmla="*/ 1421716 h 1894380"/>
                <a:gd name="connsiteX411" fmla="*/ 4968012 w 5267750"/>
                <a:gd name="connsiteY411" fmla="*/ 1466922 h 1894380"/>
                <a:gd name="connsiteX412" fmla="*/ 5003146 w 5267750"/>
                <a:gd name="connsiteY412" fmla="*/ 1470415 h 1894380"/>
                <a:gd name="connsiteX413" fmla="*/ 5017823 w 5267750"/>
                <a:gd name="connsiteY413" fmla="*/ 1470667 h 1894380"/>
                <a:gd name="connsiteX414" fmla="*/ 5017823 w 5267750"/>
                <a:gd name="connsiteY414" fmla="*/ 1457902 h 1894380"/>
                <a:gd name="connsiteX415" fmla="*/ 5017823 w 5267750"/>
                <a:gd name="connsiteY415" fmla="*/ 1445138 h 1894380"/>
                <a:gd name="connsiteX416" fmla="*/ 4998896 w 5267750"/>
                <a:gd name="connsiteY416" fmla="*/ 1445138 h 1894380"/>
                <a:gd name="connsiteX417" fmla="*/ 4855622 w 5267750"/>
                <a:gd name="connsiteY417" fmla="*/ 1404306 h 1894380"/>
                <a:gd name="connsiteX418" fmla="*/ 4796411 w 5267750"/>
                <a:gd name="connsiteY418" fmla="*/ 1378633 h 1894380"/>
                <a:gd name="connsiteX419" fmla="*/ 4703309 w 5267750"/>
                <a:gd name="connsiteY419" fmla="*/ 1358596 h 1894380"/>
                <a:gd name="connsiteX420" fmla="*/ 3886329 w 5267750"/>
                <a:gd name="connsiteY420" fmla="*/ 1383926 h 1894380"/>
                <a:gd name="connsiteX421" fmla="*/ 3859335 w 5267750"/>
                <a:gd name="connsiteY421" fmla="*/ 1386393 h 1894380"/>
                <a:gd name="connsiteX422" fmla="*/ 3859479 w 5267750"/>
                <a:gd name="connsiteY422" fmla="*/ 1400454 h 1894380"/>
                <a:gd name="connsiteX423" fmla="*/ 3861208 w 5267750"/>
                <a:gd name="connsiteY423" fmla="*/ 1411922 h 1894380"/>
                <a:gd name="connsiteX424" fmla="*/ 3887104 w 5267750"/>
                <a:gd name="connsiteY424" fmla="*/ 1411940 h 1894380"/>
                <a:gd name="connsiteX425" fmla="*/ 4052689 w 5267750"/>
                <a:gd name="connsiteY425" fmla="*/ 1444976 h 1894380"/>
                <a:gd name="connsiteX426" fmla="*/ 4232304 w 5267750"/>
                <a:gd name="connsiteY426" fmla="*/ 1492307 h 1894380"/>
                <a:gd name="connsiteX427" fmla="*/ 4232304 w 5267750"/>
                <a:gd name="connsiteY427" fmla="*/ 1492289 h 1894380"/>
                <a:gd name="connsiteX428" fmla="*/ 4286598 w 5267750"/>
                <a:gd name="connsiteY428" fmla="*/ 1495926 h 1894380"/>
                <a:gd name="connsiteX429" fmla="*/ 4317879 w 5267750"/>
                <a:gd name="connsiteY429" fmla="*/ 1496214 h 1894380"/>
                <a:gd name="connsiteX430" fmla="*/ 4317879 w 5267750"/>
                <a:gd name="connsiteY430" fmla="*/ 1482549 h 1894380"/>
                <a:gd name="connsiteX431" fmla="*/ 4317879 w 5267750"/>
                <a:gd name="connsiteY431" fmla="*/ 1468885 h 1894380"/>
                <a:gd name="connsiteX432" fmla="*/ 4277648 w 5267750"/>
                <a:gd name="connsiteY432" fmla="*/ 1467282 h 1894380"/>
                <a:gd name="connsiteX433" fmla="*/ 4081593 w 5267750"/>
                <a:gd name="connsiteY433" fmla="*/ 1424632 h 1894380"/>
                <a:gd name="connsiteX434" fmla="*/ 3933421 w 5267750"/>
                <a:gd name="connsiteY434" fmla="*/ 1386627 h 1894380"/>
                <a:gd name="connsiteX435" fmla="*/ 3886329 w 5267750"/>
                <a:gd name="connsiteY435" fmla="*/ 1383926 h 1894380"/>
                <a:gd name="connsiteX436" fmla="*/ 854373 w 5267750"/>
                <a:gd name="connsiteY436" fmla="*/ 1438495 h 1894380"/>
                <a:gd name="connsiteX437" fmla="*/ 852879 w 5267750"/>
                <a:gd name="connsiteY437" fmla="*/ 1445966 h 1894380"/>
                <a:gd name="connsiteX438" fmla="*/ 851384 w 5267750"/>
                <a:gd name="connsiteY438" fmla="*/ 1460585 h 1894380"/>
                <a:gd name="connsiteX439" fmla="*/ 866079 w 5267750"/>
                <a:gd name="connsiteY439" fmla="*/ 1469425 h 1894380"/>
                <a:gd name="connsiteX440" fmla="*/ 1111945 w 5267750"/>
                <a:gd name="connsiteY440" fmla="*/ 1543599 h 1894380"/>
                <a:gd name="connsiteX441" fmla="*/ 1311206 w 5267750"/>
                <a:gd name="connsiteY441" fmla="*/ 1603190 h 1894380"/>
                <a:gd name="connsiteX442" fmla="*/ 1337390 w 5267750"/>
                <a:gd name="connsiteY442" fmla="*/ 1605674 h 1894380"/>
                <a:gd name="connsiteX443" fmla="*/ 1339299 w 5267750"/>
                <a:gd name="connsiteY443" fmla="*/ 1591074 h 1894380"/>
                <a:gd name="connsiteX444" fmla="*/ 1339299 w 5267750"/>
                <a:gd name="connsiteY444" fmla="*/ 1576131 h 1894380"/>
                <a:gd name="connsiteX445" fmla="*/ 1309892 w 5267750"/>
                <a:gd name="connsiteY445" fmla="*/ 1573142 h 1894380"/>
                <a:gd name="connsiteX446" fmla="*/ 1118338 w 5267750"/>
                <a:gd name="connsiteY446" fmla="*/ 1514037 h 1894380"/>
                <a:gd name="connsiteX447" fmla="*/ 873966 w 5267750"/>
                <a:gd name="connsiteY447" fmla="*/ 1440529 h 1894380"/>
                <a:gd name="connsiteX448" fmla="*/ 854373 w 5267750"/>
                <a:gd name="connsiteY448" fmla="*/ 1438495 h 1894380"/>
                <a:gd name="connsiteX449" fmla="*/ 1827250 w 5267750"/>
                <a:gd name="connsiteY449" fmla="*/ 1470973 h 1894380"/>
                <a:gd name="connsiteX450" fmla="*/ 1822082 w 5267750"/>
                <a:gd name="connsiteY450" fmla="*/ 1477400 h 1894380"/>
                <a:gd name="connsiteX451" fmla="*/ 1820623 w 5267750"/>
                <a:gd name="connsiteY451" fmla="*/ 1489984 h 1894380"/>
                <a:gd name="connsiteX452" fmla="*/ 1836200 w 5267750"/>
                <a:gd name="connsiteY452" fmla="*/ 1498392 h 1894380"/>
                <a:gd name="connsiteX453" fmla="*/ 1976502 w 5267750"/>
                <a:gd name="connsiteY453" fmla="*/ 1569992 h 1894380"/>
                <a:gd name="connsiteX454" fmla="*/ 2136325 w 5267750"/>
                <a:gd name="connsiteY454" fmla="*/ 1655544 h 1894380"/>
                <a:gd name="connsiteX455" fmla="*/ 2168452 w 5267750"/>
                <a:gd name="connsiteY455" fmla="*/ 1652627 h 1894380"/>
                <a:gd name="connsiteX456" fmla="*/ 2169263 w 5267750"/>
                <a:gd name="connsiteY456" fmla="*/ 1640511 h 1894380"/>
                <a:gd name="connsiteX457" fmla="*/ 2145402 w 5267750"/>
                <a:gd name="connsiteY457" fmla="*/ 1631365 h 1894380"/>
                <a:gd name="connsiteX458" fmla="*/ 2021361 w 5267750"/>
                <a:gd name="connsiteY458" fmla="*/ 1569668 h 1894380"/>
                <a:gd name="connsiteX459" fmla="*/ 1910250 w 5267750"/>
                <a:gd name="connsiteY459" fmla="*/ 1498320 h 1894380"/>
                <a:gd name="connsiteX460" fmla="*/ 1834237 w 5267750"/>
                <a:gd name="connsiteY460" fmla="*/ 1471909 h 1894380"/>
                <a:gd name="connsiteX461" fmla="*/ 1827250 w 5267750"/>
                <a:gd name="connsiteY461" fmla="*/ 1470973 h 1894380"/>
                <a:gd name="connsiteX462" fmla="*/ 2969440 w 5267750"/>
                <a:gd name="connsiteY462" fmla="*/ 1477724 h 1894380"/>
                <a:gd name="connsiteX463" fmla="*/ 2968018 w 5267750"/>
                <a:gd name="connsiteY463" fmla="*/ 1478048 h 1894380"/>
                <a:gd name="connsiteX464" fmla="*/ 2963155 w 5267750"/>
                <a:gd name="connsiteY464" fmla="*/ 1492883 h 1894380"/>
                <a:gd name="connsiteX465" fmla="*/ 2959230 w 5267750"/>
                <a:gd name="connsiteY465" fmla="*/ 1506152 h 1894380"/>
                <a:gd name="connsiteX466" fmla="*/ 2978859 w 5267750"/>
                <a:gd name="connsiteY466" fmla="*/ 1510526 h 1894380"/>
                <a:gd name="connsiteX467" fmla="*/ 3018909 w 5267750"/>
                <a:gd name="connsiteY467" fmla="*/ 1518070 h 1894380"/>
                <a:gd name="connsiteX468" fmla="*/ 3018909 w 5267750"/>
                <a:gd name="connsiteY468" fmla="*/ 1518052 h 1894380"/>
                <a:gd name="connsiteX469" fmla="*/ 3200288 w 5267750"/>
                <a:gd name="connsiteY469" fmla="*/ 1516540 h 1894380"/>
                <a:gd name="connsiteX470" fmla="*/ 3452853 w 5267750"/>
                <a:gd name="connsiteY470" fmla="*/ 1516576 h 1894380"/>
                <a:gd name="connsiteX471" fmla="*/ 3485052 w 5267750"/>
                <a:gd name="connsiteY471" fmla="*/ 1521742 h 1894380"/>
                <a:gd name="connsiteX472" fmla="*/ 3492777 w 5267750"/>
                <a:gd name="connsiteY472" fmla="*/ 1496448 h 1894380"/>
                <a:gd name="connsiteX473" fmla="*/ 3445524 w 5267750"/>
                <a:gd name="connsiteY473" fmla="*/ 1484241 h 1894380"/>
                <a:gd name="connsiteX474" fmla="*/ 3200288 w 5267750"/>
                <a:gd name="connsiteY474" fmla="*/ 1485610 h 1894380"/>
                <a:gd name="connsiteX475" fmla="*/ 2982442 w 5267750"/>
                <a:gd name="connsiteY475" fmla="*/ 1480065 h 1894380"/>
                <a:gd name="connsiteX476" fmla="*/ 2969440 w 5267750"/>
                <a:gd name="connsiteY476" fmla="*/ 1477724 h 1894380"/>
                <a:gd name="connsiteX477" fmla="*/ 3776011 w 5267750"/>
                <a:gd name="connsiteY477" fmla="*/ 1521742 h 1894380"/>
                <a:gd name="connsiteX478" fmla="*/ 3767529 w 5267750"/>
                <a:gd name="connsiteY478" fmla="*/ 1534219 h 1894380"/>
                <a:gd name="connsiteX479" fmla="*/ 3761208 w 5267750"/>
                <a:gd name="connsiteY479" fmla="*/ 1546695 h 1894380"/>
                <a:gd name="connsiteX480" fmla="*/ 3778352 w 5267750"/>
                <a:gd name="connsiteY480" fmla="*/ 1554347 h 1894380"/>
                <a:gd name="connsiteX481" fmla="*/ 3998575 w 5267750"/>
                <a:gd name="connsiteY481" fmla="*/ 1594566 h 1894380"/>
                <a:gd name="connsiteX482" fmla="*/ 4206768 w 5267750"/>
                <a:gd name="connsiteY482" fmla="*/ 1628791 h 1894380"/>
                <a:gd name="connsiteX483" fmla="*/ 4244063 w 5267750"/>
                <a:gd name="connsiteY483" fmla="*/ 1640151 h 1894380"/>
                <a:gd name="connsiteX484" fmla="*/ 4250132 w 5267750"/>
                <a:gd name="connsiteY484" fmla="*/ 1627530 h 1894380"/>
                <a:gd name="connsiteX485" fmla="*/ 4251158 w 5267750"/>
                <a:gd name="connsiteY485" fmla="*/ 1613398 h 1894380"/>
                <a:gd name="connsiteX486" fmla="*/ 4213053 w 5267750"/>
                <a:gd name="connsiteY486" fmla="*/ 1599769 h 1894380"/>
                <a:gd name="connsiteX487" fmla="*/ 3999853 w 5267750"/>
                <a:gd name="connsiteY487" fmla="*/ 1565221 h 1894380"/>
                <a:gd name="connsiteX488" fmla="*/ 3794487 w 5267750"/>
                <a:gd name="connsiteY488" fmla="*/ 1529124 h 1894380"/>
                <a:gd name="connsiteX489" fmla="*/ 3776011 w 5267750"/>
                <a:gd name="connsiteY489" fmla="*/ 1521742 h 1894380"/>
                <a:gd name="connsiteX490" fmla="*/ 4509414 w 5267750"/>
                <a:gd name="connsiteY490" fmla="*/ 1595790 h 1894380"/>
                <a:gd name="connsiteX491" fmla="*/ 4501869 w 5267750"/>
                <a:gd name="connsiteY491" fmla="*/ 1604108 h 1894380"/>
                <a:gd name="connsiteX492" fmla="*/ 4494323 w 5267750"/>
                <a:gd name="connsiteY492" fmla="*/ 1612408 h 1894380"/>
                <a:gd name="connsiteX493" fmla="*/ 4502535 w 5267750"/>
                <a:gd name="connsiteY493" fmla="*/ 1619375 h 1894380"/>
                <a:gd name="connsiteX494" fmla="*/ 4568769 w 5267750"/>
                <a:gd name="connsiteY494" fmla="*/ 1651799 h 1894380"/>
                <a:gd name="connsiteX495" fmla="*/ 4626990 w 5267750"/>
                <a:gd name="connsiteY495" fmla="*/ 1660819 h 1894380"/>
                <a:gd name="connsiteX496" fmla="*/ 4756523 w 5267750"/>
                <a:gd name="connsiteY496" fmla="*/ 1697888 h 1894380"/>
                <a:gd name="connsiteX497" fmla="*/ 4771308 w 5267750"/>
                <a:gd name="connsiteY497" fmla="*/ 1707628 h 1894380"/>
                <a:gd name="connsiteX498" fmla="*/ 4778277 w 5267750"/>
                <a:gd name="connsiteY498" fmla="*/ 1699598 h 1894380"/>
                <a:gd name="connsiteX499" fmla="*/ 4785282 w 5267750"/>
                <a:gd name="connsiteY499" fmla="*/ 1690308 h 1894380"/>
                <a:gd name="connsiteX500" fmla="*/ 4739127 w 5267750"/>
                <a:gd name="connsiteY500" fmla="*/ 1662493 h 1894380"/>
                <a:gd name="connsiteX501" fmla="*/ 4635328 w 5267750"/>
                <a:gd name="connsiteY501" fmla="*/ 1639089 h 1894380"/>
                <a:gd name="connsiteX502" fmla="*/ 4520813 w 5267750"/>
                <a:gd name="connsiteY502" fmla="*/ 1604504 h 1894380"/>
                <a:gd name="connsiteX503" fmla="*/ 4509414 w 5267750"/>
                <a:gd name="connsiteY503" fmla="*/ 1595790 h 1894380"/>
                <a:gd name="connsiteX504" fmla="*/ 2919503 w 5267750"/>
                <a:gd name="connsiteY504" fmla="*/ 1632751 h 1894380"/>
                <a:gd name="connsiteX505" fmla="*/ 2831983 w 5267750"/>
                <a:gd name="connsiteY505" fmla="*/ 1640817 h 1894380"/>
                <a:gd name="connsiteX506" fmla="*/ 2810464 w 5267750"/>
                <a:gd name="connsiteY506" fmla="*/ 1645084 h 1894380"/>
                <a:gd name="connsiteX507" fmla="*/ 2812192 w 5267750"/>
                <a:gd name="connsiteY507" fmla="*/ 1653005 h 1894380"/>
                <a:gd name="connsiteX508" fmla="*/ 2826743 w 5267750"/>
                <a:gd name="connsiteY508" fmla="*/ 1671369 h 1894380"/>
                <a:gd name="connsiteX509" fmla="*/ 3057338 w 5267750"/>
                <a:gd name="connsiteY509" fmla="*/ 1674843 h 1894380"/>
                <a:gd name="connsiteX510" fmla="*/ 3122474 w 5267750"/>
                <a:gd name="connsiteY510" fmla="*/ 1682351 h 1894380"/>
                <a:gd name="connsiteX511" fmla="*/ 3282891 w 5267750"/>
                <a:gd name="connsiteY511" fmla="*/ 1677130 h 1894380"/>
                <a:gd name="connsiteX512" fmla="*/ 3301656 w 5267750"/>
                <a:gd name="connsiteY512" fmla="*/ 1674195 h 1894380"/>
                <a:gd name="connsiteX513" fmla="*/ 3299927 w 5267750"/>
                <a:gd name="connsiteY513" fmla="*/ 1662781 h 1894380"/>
                <a:gd name="connsiteX514" fmla="*/ 3277471 w 5267750"/>
                <a:gd name="connsiteY514" fmla="*/ 1648522 h 1894380"/>
                <a:gd name="connsiteX515" fmla="*/ 3048010 w 5267750"/>
                <a:gd name="connsiteY515" fmla="*/ 1644346 h 1894380"/>
                <a:gd name="connsiteX516" fmla="*/ 2919503 w 5267750"/>
                <a:gd name="connsiteY516" fmla="*/ 1632751 h 1894380"/>
                <a:gd name="connsiteX517" fmla="*/ 3731675 w 5267750"/>
                <a:gd name="connsiteY517" fmla="*/ 1650017 h 1894380"/>
                <a:gd name="connsiteX518" fmla="*/ 3715953 w 5267750"/>
                <a:gd name="connsiteY518" fmla="*/ 1650845 h 1894380"/>
                <a:gd name="connsiteX519" fmla="*/ 3699692 w 5267750"/>
                <a:gd name="connsiteY519" fmla="*/ 1652591 h 1894380"/>
                <a:gd name="connsiteX520" fmla="*/ 3699692 w 5267750"/>
                <a:gd name="connsiteY520" fmla="*/ 1662295 h 1894380"/>
                <a:gd name="connsiteX521" fmla="*/ 3717250 w 5267750"/>
                <a:gd name="connsiteY521" fmla="*/ 1678696 h 1894380"/>
                <a:gd name="connsiteX522" fmla="*/ 3898701 w 5267750"/>
                <a:gd name="connsiteY522" fmla="*/ 1713263 h 1894380"/>
                <a:gd name="connsiteX523" fmla="*/ 4105868 w 5267750"/>
                <a:gd name="connsiteY523" fmla="*/ 1762610 h 1894380"/>
                <a:gd name="connsiteX524" fmla="*/ 4138426 w 5267750"/>
                <a:gd name="connsiteY524" fmla="*/ 1763924 h 1894380"/>
                <a:gd name="connsiteX525" fmla="*/ 4159514 w 5267750"/>
                <a:gd name="connsiteY525" fmla="*/ 1764356 h 1894380"/>
                <a:gd name="connsiteX526" fmla="*/ 4159514 w 5267750"/>
                <a:gd name="connsiteY526" fmla="*/ 1750710 h 1894380"/>
                <a:gd name="connsiteX527" fmla="*/ 4159514 w 5267750"/>
                <a:gd name="connsiteY527" fmla="*/ 1737063 h 1894380"/>
                <a:gd name="connsiteX528" fmla="*/ 4128216 w 5267750"/>
                <a:gd name="connsiteY528" fmla="*/ 1735461 h 1894380"/>
                <a:gd name="connsiteX529" fmla="*/ 3901492 w 5267750"/>
                <a:gd name="connsiteY529" fmla="*/ 1684817 h 1894380"/>
                <a:gd name="connsiteX530" fmla="*/ 3731675 w 5267750"/>
                <a:gd name="connsiteY530" fmla="*/ 1650017 h 1894380"/>
                <a:gd name="connsiteX531" fmla="*/ 3604987 w 5267750"/>
                <a:gd name="connsiteY531" fmla="*/ 1811165 h 1894380"/>
                <a:gd name="connsiteX532" fmla="*/ 3597693 w 5267750"/>
                <a:gd name="connsiteY532" fmla="*/ 1820203 h 1894380"/>
                <a:gd name="connsiteX533" fmla="*/ 3592399 w 5267750"/>
                <a:gd name="connsiteY533" fmla="*/ 1831653 h 1894380"/>
                <a:gd name="connsiteX534" fmla="*/ 3612190 w 5267750"/>
                <a:gd name="connsiteY534" fmla="*/ 1840493 h 1894380"/>
                <a:gd name="connsiteX535" fmla="*/ 3780153 w 5267750"/>
                <a:gd name="connsiteY535" fmla="*/ 1863861 h 1894380"/>
                <a:gd name="connsiteX536" fmla="*/ 3960253 w 5267750"/>
                <a:gd name="connsiteY536" fmla="*/ 1888490 h 1894380"/>
                <a:gd name="connsiteX537" fmla="*/ 3975740 w 5267750"/>
                <a:gd name="connsiteY537" fmla="*/ 1894377 h 1894380"/>
                <a:gd name="connsiteX538" fmla="*/ 3985807 w 5267750"/>
                <a:gd name="connsiteY538" fmla="*/ 1873151 h 1894380"/>
                <a:gd name="connsiteX539" fmla="*/ 3897674 w 5267750"/>
                <a:gd name="connsiteY539" fmla="*/ 1844543 h 1894380"/>
                <a:gd name="connsiteX540" fmla="*/ 3785267 w 5267750"/>
                <a:gd name="connsiteY540" fmla="*/ 1838350 h 1894380"/>
                <a:gd name="connsiteX541" fmla="*/ 3679253 w 5267750"/>
                <a:gd name="connsiteY541" fmla="*/ 1833399 h 1894380"/>
                <a:gd name="connsiteX542" fmla="*/ 3637113 w 5267750"/>
                <a:gd name="connsiteY542" fmla="*/ 1821625 h 1894380"/>
                <a:gd name="connsiteX543" fmla="*/ 3607274 w 5267750"/>
                <a:gd name="connsiteY543" fmla="*/ 1811291 h 1894380"/>
                <a:gd name="connsiteX544" fmla="*/ 3604987 w 5267750"/>
                <a:gd name="connsiteY544" fmla="*/ 1811165 h 18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</a:cxnLst>
              <a:rect l="l" t="t" r="r" b="b"/>
              <a:pathLst>
                <a:path w="5267750" h="1894380">
                  <a:moveTo>
                    <a:pt x="848107" y="23"/>
                  </a:moveTo>
                  <a:cubicBezTo>
                    <a:pt x="839816" y="352"/>
                    <a:pt x="838712" y="4309"/>
                    <a:pt x="838670" y="16658"/>
                  </a:cubicBezTo>
                  <a:lnTo>
                    <a:pt x="838616" y="27262"/>
                  </a:lnTo>
                  <a:lnTo>
                    <a:pt x="852032" y="28936"/>
                  </a:lnTo>
                  <a:cubicBezTo>
                    <a:pt x="876314" y="31954"/>
                    <a:pt x="917803" y="43274"/>
                    <a:pt x="945747" y="54501"/>
                  </a:cubicBezTo>
                  <a:cubicBezTo>
                    <a:pt x="960865" y="60575"/>
                    <a:pt x="1010488" y="84415"/>
                    <a:pt x="1056012" y="107485"/>
                  </a:cubicBezTo>
                  <a:cubicBezTo>
                    <a:pt x="1160115" y="160243"/>
                    <a:pt x="1198021" y="175165"/>
                    <a:pt x="1262440" y="188753"/>
                  </a:cubicBezTo>
                  <a:cubicBezTo>
                    <a:pt x="1293996" y="195408"/>
                    <a:pt x="1292578" y="195776"/>
                    <a:pt x="1294657" y="180669"/>
                  </a:cubicBezTo>
                  <a:cubicBezTo>
                    <a:pt x="1296603" y="166522"/>
                    <a:pt x="1294572" y="163207"/>
                    <a:pt x="1283870" y="163134"/>
                  </a:cubicBezTo>
                  <a:cubicBezTo>
                    <a:pt x="1280769" y="163112"/>
                    <a:pt x="1262405" y="159052"/>
                    <a:pt x="1243063" y="154096"/>
                  </a:cubicBezTo>
                  <a:cubicBezTo>
                    <a:pt x="1186521" y="139608"/>
                    <a:pt x="1162010" y="128948"/>
                    <a:pt x="1025110" y="59326"/>
                  </a:cubicBezTo>
                  <a:cubicBezTo>
                    <a:pt x="956227" y="24295"/>
                    <a:pt x="903767" y="5786"/>
                    <a:pt x="859020" y="725"/>
                  </a:cubicBezTo>
                  <a:cubicBezTo>
                    <a:pt x="854436" y="207"/>
                    <a:pt x="850870" y="-87"/>
                    <a:pt x="848107" y="23"/>
                  </a:cubicBezTo>
                  <a:close/>
                  <a:moveTo>
                    <a:pt x="758444" y="112022"/>
                  </a:moveTo>
                  <a:cubicBezTo>
                    <a:pt x="754169" y="112022"/>
                    <a:pt x="747415" y="136863"/>
                    <a:pt x="750826" y="140035"/>
                  </a:cubicBezTo>
                  <a:cubicBezTo>
                    <a:pt x="752047" y="141171"/>
                    <a:pt x="759936" y="144057"/>
                    <a:pt x="768366" y="146445"/>
                  </a:cubicBezTo>
                  <a:cubicBezTo>
                    <a:pt x="831104" y="164215"/>
                    <a:pt x="895782" y="197274"/>
                    <a:pt x="1000834" y="265285"/>
                  </a:cubicBezTo>
                  <a:cubicBezTo>
                    <a:pt x="1089344" y="322586"/>
                    <a:pt x="1132336" y="344265"/>
                    <a:pt x="1193703" y="362485"/>
                  </a:cubicBezTo>
                  <a:cubicBezTo>
                    <a:pt x="1207050" y="366448"/>
                    <a:pt x="1219280" y="369757"/>
                    <a:pt x="1220877" y="369831"/>
                  </a:cubicBezTo>
                  <a:cubicBezTo>
                    <a:pt x="1222474" y="369908"/>
                    <a:pt x="1224566" y="364647"/>
                    <a:pt x="1225541" y="358147"/>
                  </a:cubicBezTo>
                  <a:cubicBezTo>
                    <a:pt x="1226516" y="351646"/>
                    <a:pt x="1227847" y="344943"/>
                    <a:pt x="1228495" y="343258"/>
                  </a:cubicBezTo>
                  <a:cubicBezTo>
                    <a:pt x="1229267" y="341246"/>
                    <a:pt x="1221949" y="338251"/>
                    <a:pt x="1207209" y="334526"/>
                  </a:cubicBezTo>
                  <a:cubicBezTo>
                    <a:pt x="1154058" y="321094"/>
                    <a:pt x="1110309" y="298950"/>
                    <a:pt x="1007930" y="233689"/>
                  </a:cubicBezTo>
                  <a:cubicBezTo>
                    <a:pt x="934791" y="187068"/>
                    <a:pt x="890004" y="161702"/>
                    <a:pt x="849439" y="143942"/>
                  </a:cubicBezTo>
                  <a:cubicBezTo>
                    <a:pt x="822752" y="132257"/>
                    <a:pt x="765060" y="112022"/>
                    <a:pt x="758444" y="112022"/>
                  </a:cubicBezTo>
                  <a:close/>
                  <a:moveTo>
                    <a:pt x="638653" y="273387"/>
                  </a:moveTo>
                  <a:cubicBezTo>
                    <a:pt x="632445" y="273270"/>
                    <a:pt x="629145" y="274140"/>
                    <a:pt x="629145" y="276033"/>
                  </a:cubicBezTo>
                  <a:cubicBezTo>
                    <a:pt x="629145" y="278138"/>
                    <a:pt x="628443" y="285027"/>
                    <a:pt x="627578" y="291336"/>
                  </a:cubicBezTo>
                  <a:lnTo>
                    <a:pt x="625993" y="302804"/>
                  </a:lnTo>
                  <a:lnTo>
                    <a:pt x="645100" y="304532"/>
                  </a:lnTo>
                  <a:cubicBezTo>
                    <a:pt x="667529" y="306564"/>
                    <a:pt x="705903" y="315610"/>
                    <a:pt x="736438" y="326064"/>
                  </a:cubicBezTo>
                  <a:cubicBezTo>
                    <a:pt x="765988" y="336182"/>
                    <a:pt x="796355" y="349360"/>
                    <a:pt x="864170" y="381461"/>
                  </a:cubicBezTo>
                  <a:cubicBezTo>
                    <a:pt x="963842" y="428643"/>
                    <a:pt x="1025266" y="450600"/>
                    <a:pt x="1092784" y="463196"/>
                  </a:cubicBezTo>
                  <a:cubicBezTo>
                    <a:pt x="1109644" y="466342"/>
                    <a:pt x="1124176" y="468195"/>
                    <a:pt x="1125055" y="467319"/>
                  </a:cubicBezTo>
                  <a:cubicBezTo>
                    <a:pt x="1125934" y="466443"/>
                    <a:pt x="1127393" y="459731"/>
                    <a:pt x="1128315" y="452394"/>
                  </a:cubicBezTo>
                  <a:cubicBezTo>
                    <a:pt x="1129879" y="439927"/>
                    <a:pt x="1129619" y="438984"/>
                    <a:pt x="1124173" y="437902"/>
                  </a:cubicBezTo>
                  <a:cubicBezTo>
                    <a:pt x="1120968" y="437265"/>
                    <a:pt x="1105124" y="434240"/>
                    <a:pt x="1088967" y="431186"/>
                  </a:cubicBezTo>
                  <a:cubicBezTo>
                    <a:pt x="1028305" y="419722"/>
                    <a:pt x="978122" y="401268"/>
                    <a:pt x="871103" y="351053"/>
                  </a:cubicBezTo>
                  <a:cubicBezTo>
                    <a:pt x="772891" y="304971"/>
                    <a:pt x="742588" y="293295"/>
                    <a:pt x="692065" y="282028"/>
                  </a:cubicBezTo>
                  <a:cubicBezTo>
                    <a:pt x="667411" y="276530"/>
                    <a:pt x="648999" y="273581"/>
                    <a:pt x="638653" y="273387"/>
                  </a:cubicBezTo>
                  <a:close/>
                  <a:moveTo>
                    <a:pt x="1684247" y="333518"/>
                  </a:moveTo>
                  <a:cubicBezTo>
                    <a:pt x="1682317" y="332993"/>
                    <a:pt x="1666293" y="352887"/>
                    <a:pt x="1666293" y="355806"/>
                  </a:cubicBezTo>
                  <a:cubicBezTo>
                    <a:pt x="1666293" y="358567"/>
                    <a:pt x="1697961" y="378202"/>
                    <a:pt x="1721470" y="390013"/>
                  </a:cubicBezTo>
                  <a:cubicBezTo>
                    <a:pt x="1769680" y="414234"/>
                    <a:pt x="1804069" y="425761"/>
                    <a:pt x="1908971" y="452916"/>
                  </a:cubicBezTo>
                  <a:cubicBezTo>
                    <a:pt x="2015436" y="480476"/>
                    <a:pt x="2082287" y="505280"/>
                    <a:pt x="2132490" y="535840"/>
                  </a:cubicBezTo>
                  <a:cubicBezTo>
                    <a:pt x="2143730" y="542682"/>
                    <a:pt x="2153725" y="548391"/>
                    <a:pt x="2154712" y="548515"/>
                  </a:cubicBezTo>
                  <a:cubicBezTo>
                    <a:pt x="2156443" y="548732"/>
                    <a:pt x="2172090" y="527418"/>
                    <a:pt x="2172090" y="524840"/>
                  </a:cubicBezTo>
                  <a:cubicBezTo>
                    <a:pt x="2172090" y="522610"/>
                    <a:pt x="2143635" y="506272"/>
                    <a:pt x="2113743" y="491336"/>
                  </a:cubicBezTo>
                  <a:cubicBezTo>
                    <a:pt x="2058884" y="463924"/>
                    <a:pt x="2019179" y="450381"/>
                    <a:pt x="1907693" y="421050"/>
                  </a:cubicBezTo>
                  <a:cubicBezTo>
                    <a:pt x="1797413" y="392037"/>
                    <a:pt x="1747303" y="373496"/>
                    <a:pt x="1704722" y="345958"/>
                  </a:cubicBezTo>
                  <a:cubicBezTo>
                    <a:pt x="1694642" y="339439"/>
                    <a:pt x="1685426" y="333839"/>
                    <a:pt x="1684247" y="333518"/>
                  </a:cubicBezTo>
                  <a:close/>
                  <a:moveTo>
                    <a:pt x="532584" y="394910"/>
                  </a:moveTo>
                  <a:lnTo>
                    <a:pt x="531684" y="409186"/>
                  </a:lnTo>
                  <a:lnTo>
                    <a:pt x="530802" y="423481"/>
                  </a:lnTo>
                  <a:lnTo>
                    <a:pt x="542291" y="424867"/>
                  </a:lnTo>
                  <a:cubicBezTo>
                    <a:pt x="564155" y="427512"/>
                    <a:pt x="610079" y="439456"/>
                    <a:pt x="632980" y="448452"/>
                  </a:cubicBezTo>
                  <a:cubicBezTo>
                    <a:pt x="657056" y="457909"/>
                    <a:pt x="678993" y="468556"/>
                    <a:pt x="769663" y="514776"/>
                  </a:cubicBezTo>
                  <a:cubicBezTo>
                    <a:pt x="799876" y="530178"/>
                    <a:pt x="840113" y="548815"/>
                    <a:pt x="859074" y="556202"/>
                  </a:cubicBezTo>
                  <a:cubicBezTo>
                    <a:pt x="888030" y="567484"/>
                    <a:pt x="941811" y="583300"/>
                    <a:pt x="966349" y="587744"/>
                  </a:cubicBezTo>
                  <a:cubicBezTo>
                    <a:pt x="985018" y="591125"/>
                    <a:pt x="985268" y="590942"/>
                    <a:pt x="987850" y="572477"/>
                  </a:cubicBezTo>
                  <a:lnTo>
                    <a:pt x="989363" y="561747"/>
                  </a:lnTo>
                  <a:lnTo>
                    <a:pt x="979765" y="560199"/>
                  </a:lnTo>
                  <a:cubicBezTo>
                    <a:pt x="953994" y="556038"/>
                    <a:pt x="897480" y="540192"/>
                    <a:pt x="870293" y="529503"/>
                  </a:cubicBezTo>
                  <a:cubicBezTo>
                    <a:pt x="853570" y="522928"/>
                    <a:pt x="801963" y="498302"/>
                    <a:pt x="755598" y="474791"/>
                  </a:cubicBezTo>
                  <a:cubicBezTo>
                    <a:pt x="709234" y="451280"/>
                    <a:pt x="659222" y="427408"/>
                    <a:pt x="644470" y="421735"/>
                  </a:cubicBezTo>
                  <a:cubicBezTo>
                    <a:pt x="614426" y="410180"/>
                    <a:pt x="571991" y="399075"/>
                    <a:pt x="548288" y="396566"/>
                  </a:cubicBezTo>
                  <a:lnTo>
                    <a:pt x="532584" y="394910"/>
                  </a:lnTo>
                  <a:close/>
                  <a:moveTo>
                    <a:pt x="1561557" y="497403"/>
                  </a:moveTo>
                  <a:lnTo>
                    <a:pt x="1561557" y="512796"/>
                  </a:lnTo>
                  <a:cubicBezTo>
                    <a:pt x="1561557" y="530432"/>
                    <a:pt x="1558579" y="528656"/>
                    <a:pt x="1595592" y="533356"/>
                  </a:cubicBezTo>
                  <a:cubicBezTo>
                    <a:pt x="1646813" y="539860"/>
                    <a:pt x="1696390" y="556851"/>
                    <a:pt x="1803083" y="604505"/>
                  </a:cubicBezTo>
                  <a:cubicBezTo>
                    <a:pt x="1915513" y="654722"/>
                    <a:pt x="1972959" y="674779"/>
                    <a:pt x="2041764" y="687825"/>
                  </a:cubicBezTo>
                  <a:cubicBezTo>
                    <a:pt x="2059345" y="691158"/>
                    <a:pt x="2076303" y="693975"/>
                    <a:pt x="2079437" y="694090"/>
                  </a:cubicBezTo>
                  <a:cubicBezTo>
                    <a:pt x="2085365" y="694307"/>
                    <a:pt x="2086152" y="692545"/>
                    <a:pt x="2088712" y="673368"/>
                  </a:cubicBezTo>
                  <a:lnTo>
                    <a:pt x="2089972" y="663916"/>
                  </a:lnTo>
                  <a:lnTo>
                    <a:pt x="2078015" y="662278"/>
                  </a:lnTo>
                  <a:cubicBezTo>
                    <a:pt x="2004983" y="652249"/>
                    <a:pt x="1930659" y="628033"/>
                    <a:pt x="1823396" y="579354"/>
                  </a:cubicBezTo>
                  <a:cubicBezTo>
                    <a:pt x="1705383" y="525797"/>
                    <a:pt x="1644519" y="505922"/>
                    <a:pt x="1577512" y="499041"/>
                  </a:cubicBezTo>
                  <a:lnTo>
                    <a:pt x="1561557" y="497403"/>
                  </a:lnTo>
                  <a:close/>
                  <a:moveTo>
                    <a:pt x="395020" y="536146"/>
                  </a:moveTo>
                  <a:cubicBezTo>
                    <a:pt x="393056" y="536198"/>
                    <a:pt x="391600" y="536397"/>
                    <a:pt x="390752" y="536722"/>
                  </a:cubicBezTo>
                  <a:cubicBezTo>
                    <a:pt x="387476" y="537979"/>
                    <a:pt x="386466" y="541602"/>
                    <a:pt x="386466" y="552097"/>
                  </a:cubicBezTo>
                  <a:lnTo>
                    <a:pt x="386466" y="565816"/>
                  </a:lnTo>
                  <a:lnTo>
                    <a:pt x="411893" y="568894"/>
                  </a:lnTo>
                  <a:cubicBezTo>
                    <a:pt x="465785" y="575424"/>
                    <a:pt x="515667" y="590923"/>
                    <a:pt x="599773" y="627243"/>
                  </a:cubicBezTo>
                  <a:cubicBezTo>
                    <a:pt x="701875" y="671335"/>
                    <a:pt x="737368" y="685865"/>
                    <a:pt x="769303" y="696647"/>
                  </a:cubicBezTo>
                  <a:cubicBezTo>
                    <a:pt x="806077" y="709062"/>
                    <a:pt x="863266" y="723450"/>
                    <a:pt x="896099" y="728549"/>
                  </a:cubicBezTo>
                  <a:cubicBezTo>
                    <a:pt x="908743" y="730512"/>
                    <a:pt x="919836" y="732229"/>
                    <a:pt x="920752" y="732365"/>
                  </a:cubicBezTo>
                  <a:cubicBezTo>
                    <a:pt x="922480" y="732622"/>
                    <a:pt x="926713" y="702158"/>
                    <a:pt x="925110" y="701003"/>
                  </a:cubicBezTo>
                  <a:cubicBezTo>
                    <a:pt x="924611" y="700644"/>
                    <a:pt x="911360" y="698353"/>
                    <a:pt x="895684" y="695926"/>
                  </a:cubicBezTo>
                  <a:cubicBezTo>
                    <a:pt x="823992" y="684826"/>
                    <a:pt x="767699" y="665888"/>
                    <a:pt x="638095" y="609294"/>
                  </a:cubicBezTo>
                  <a:cubicBezTo>
                    <a:pt x="561810" y="575983"/>
                    <a:pt x="516701" y="559164"/>
                    <a:pt x="476921" y="549181"/>
                  </a:cubicBezTo>
                  <a:cubicBezTo>
                    <a:pt x="447395" y="541771"/>
                    <a:pt x="408763" y="535782"/>
                    <a:pt x="395020" y="536146"/>
                  </a:cubicBezTo>
                  <a:close/>
                  <a:moveTo>
                    <a:pt x="1482609" y="648379"/>
                  </a:moveTo>
                  <a:cubicBezTo>
                    <a:pt x="1480557" y="648453"/>
                    <a:pt x="1467032" y="667697"/>
                    <a:pt x="1467032" y="670542"/>
                  </a:cubicBezTo>
                  <a:cubicBezTo>
                    <a:pt x="1467032" y="674544"/>
                    <a:pt x="1499345" y="694153"/>
                    <a:pt x="1531465" y="709645"/>
                  </a:cubicBezTo>
                  <a:cubicBezTo>
                    <a:pt x="1570852" y="728642"/>
                    <a:pt x="1614263" y="743084"/>
                    <a:pt x="1696150" y="764393"/>
                  </a:cubicBezTo>
                  <a:cubicBezTo>
                    <a:pt x="1822803" y="797351"/>
                    <a:pt x="1873594" y="815986"/>
                    <a:pt x="1935786" y="852322"/>
                  </a:cubicBezTo>
                  <a:cubicBezTo>
                    <a:pt x="1945621" y="858068"/>
                    <a:pt x="1954526" y="862790"/>
                    <a:pt x="1955577" y="862818"/>
                  </a:cubicBezTo>
                  <a:cubicBezTo>
                    <a:pt x="1956628" y="862843"/>
                    <a:pt x="1960872" y="857407"/>
                    <a:pt x="1965013" y="850756"/>
                  </a:cubicBezTo>
                  <a:lnTo>
                    <a:pt x="1972541" y="838675"/>
                  </a:lnTo>
                  <a:lnTo>
                    <a:pt x="1960547" y="831168"/>
                  </a:lnTo>
                  <a:cubicBezTo>
                    <a:pt x="1938589" y="817439"/>
                    <a:pt x="1885083" y="791683"/>
                    <a:pt x="1854046" y="779894"/>
                  </a:cubicBezTo>
                  <a:cubicBezTo>
                    <a:pt x="1816088" y="765477"/>
                    <a:pt x="1781688" y="755155"/>
                    <a:pt x="1704596" y="735084"/>
                  </a:cubicBezTo>
                  <a:cubicBezTo>
                    <a:pt x="1601076" y="708132"/>
                    <a:pt x="1554983" y="691181"/>
                    <a:pt x="1508162" y="662854"/>
                  </a:cubicBezTo>
                  <a:cubicBezTo>
                    <a:pt x="1494955" y="654864"/>
                    <a:pt x="1483451" y="648343"/>
                    <a:pt x="1482609" y="648379"/>
                  </a:cubicBezTo>
                  <a:close/>
                  <a:moveTo>
                    <a:pt x="2441709" y="654321"/>
                  </a:moveTo>
                  <a:cubicBezTo>
                    <a:pt x="2437367" y="655986"/>
                    <a:pt x="2432429" y="679092"/>
                    <a:pt x="2436144" y="680353"/>
                  </a:cubicBezTo>
                  <a:cubicBezTo>
                    <a:pt x="2437731" y="680892"/>
                    <a:pt x="2452258" y="685547"/>
                    <a:pt x="2468415" y="690687"/>
                  </a:cubicBezTo>
                  <a:cubicBezTo>
                    <a:pt x="2522953" y="708037"/>
                    <a:pt x="2550374" y="722701"/>
                    <a:pt x="2647219" y="786285"/>
                  </a:cubicBezTo>
                  <a:cubicBezTo>
                    <a:pt x="2738027" y="845906"/>
                    <a:pt x="2768412" y="861438"/>
                    <a:pt x="2819486" y="874376"/>
                  </a:cubicBezTo>
                  <a:lnTo>
                    <a:pt x="2842644" y="880245"/>
                  </a:lnTo>
                  <a:lnTo>
                    <a:pt x="2844391" y="873926"/>
                  </a:lnTo>
                  <a:cubicBezTo>
                    <a:pt x="2845349" y="870453"/>
                    <a:pt x="2846501" y="864017"/>
                    <a:pt x="2846948" y="859613"/>
                  </a:cubicBezTo>
                  <a:cubicBezTo>
                    <a:pt x="2847749" y="851728"/>
                    <a:pt x="2847527" y="851559"/>
                    <a:pt x="2832434" y="848487"/>
                  </a:cubicBezTo>
                  <a:cubicBezTo>
                    <a:pt x="2801656" y="842224"/>
                    <a:pt x="2759731" y="824286"/>
                    <a:pt x="2722313" y="801390"/>
                  </a:cubicBezTo>
                  <a:cubicBezTo>
                    <a:pt x="2713040" y="795716"/>
                    <a:pt x="2682295" y="775745"/>
                    <a:pt x="2653990" y="756994"/>
                  </a:cubicBezTo>
                  <a:cubicBezTo>
                    <a:pt x="2594135" y="717342"/>
                    <a:pt x="2561366" y="698170"/>
                    <a:pt x="2527338" y="682910"/>
                  </a:cubicBezTo>
                  <a:cubicBezTo>
                    <a:pt x="2499465" y="670410"/>
                    <a:pt x="2446157" y="652614"/>
                    <a:pt x="2441709" y="654321"/>
                  </a:cubicBezTo>
                  <a:close/>
                  <a:moveTo>
                    <a:pt x="340743" y="659668"/>
                  </a:moveTo>
                  <a:cubicBezTo>
                    <a:pt x="339659" y="660337"/>
                    <a:pt x="335479" y="665630"/>
                    <a:pt x="331450" y="671442"/>
                  </a:cubicBezTo>
                  <a:lnTo>
                    <a:pt x="324121" y="682010"/>
                  </a:lnTo>
                  <a:lnTo>
                    <a:pt x="330388" y="686763"/>
                  </a:lnTo>
                  <a:cubicBezTo>
                    <a:pt x="344088" y="697139"/>
                    <a:pt x="378575" y="716257"/>
                    <a:pt x="402925" y="726982"/>
                  </a:cubicBezTo>
                  <a:cubicBezTo>
                    <a:pt x="439374" y="743037"/>
                    <a:pt x="478415" y="755605"/>
                    <a:pt x="547405" y="773485"/>
                  </a:cubicBezTo>
                  <a:cubicBezTo>
                    <a:pt x="649465" y="799937"/>
                    <a:pt x="691453" y="813356"/>
                    <a:pt x="738004" y="834409"/>
                  </a:cubicBezTo>
                  <a:cubicBezTo>
                    <a:pt x="760482" y="844575"/>
                    <a:pt x="798758" y="864860"/>
                    <a:pt x="809209" y="872144"/>
                  </a:cubicBezTo>
                  <a:cubicBezTo>
                    <a:pt x="814718" y="875983"/>
                    <a:pt x="817141" y="873966"/>
                    <a:pt x="826983" y="857309"/>
                  </a:cubicBezTo>
                  <a:lnTo>
                    <a:pt x="831215" y="850144"/>
                  </a:lnTo>
                  <a:lnTo>
                    <a:pt x="818951" y="842348"/>
                  </a:lnTo>
                  <a:cubicBezTo>
                    <a:pt x="798301" y="829224"/>
                    <a:pt x="749518" y="805322"/>
                    <a:pt x="718393" y="793073"/>
                  </a:cubicBezTo>
                  <a:cubicBezTo>
                    <a:pt x="680923" y="778326"/>
                    <a:pt x="645175" y="767511"/>
                    <a:pt x="564495" y="746516"/>
                  </a:cubicBezTo>
                  <a:cubicBezTo>
                    <a:pt x="458423" y="718913"/>
                    <a:pt x="405598" y="699112"/>
                    <a:pt x="360948" y="670236"/>
                  </a:cubicBezTo>
                  <a:cubicBezTo>
                    <a:pt x="350917" y="663748"/>
                    <a:pt x="341826" y="658998"/>
                    <a:pt x="340743" y="659668"/>
                  </a:cubicBezTo>
                  <a:close/>
                  <a:moveTo>
                    <a:pt x="211750" y="761153"/>
                  </a:moveTo>
                  <a:cubicBezTo>
                    <a:pt x="205231" y="761927"/>
                    <a:pt x="204849" y="766567"/>
                    <a:pt x="203340" y="775934"/>
                  </a:cubicBezTo>
                  <a:lnTo>
                    <a:pt x="200891" y="791182"/>
                  </a:lnTo>
                  <a:lnTo>
                    <a:pt x="215135" y="793991"/>
                  </a:lnTo>
                  <a:cubicBezTo>
                    <a:pt x="267074" y="804251"/>
                    <a:pt x="316834" y="818488"/>
                    <a:pt x="362731" y="836209"/>
                  </a:cubicBezTo>
                  <a:cubicBezTo>
                    <a:pt x="401042" y="851001"/>
                    <a:pt x="417068" y="858101"/>
                    <a:pt x="495037" y="894864"/>
                  </a:cubicBezTo>
                  <a:cubicBezTo>
                    <a:pt x="618432" y="953046"/>
                    <a:pt x="664288" y="969958"/>
                    <a:pt x="733880" y="982973"/>
                  </a:cubicBezTo>
                  <a:cubicBezTo>
                    <a:pt x="769493" y="989633"/>
                    <a:pt x="769645" y="989616"/>
                    <a:pt x="769645" y="979372"/>
                  </a:cubicBezTo>
                  <a:cubicBezTo>
                    <a:pt x="769645" y="974631"/>
                    <a:pt x="770370" y="967162"/>
                    <a:pt x="771247" y="962773"/>
                  </a:cubicBezTo>
                  <a:cubicBezTo>
                    <a:pt x="772657" y="955727"/>
                    <a:pt x="772161" y="954797"/>
                    <a:pt x="767088" y="954797"/>
                  </a:cubicBezTo>
                  <a:cubicBezTo>
                    <a:pt x="754487" y="954797"/>
                    <a:pt x="695483" y="941239"/>
                    <a:pt x="665143" y="931375"/>
                  </a:cubicBezTo>
                  <a:cubicBezTo>
                    <a:pt x="625558" y="918504"/>
                    <a:pt x="581418" y="899801"/>
                    <a:pt x="506526" y="864150"/>
                  </a:cubicBezTo>
                  <a:cubicBezTo>
                    <a:pt x="395465" y="811282"/>
                    <a:pt x="331071" y="786863"/>
                    <a:pt x="257004" y="769560"/>
                  </a:cubicBezTo>
                  <a:cubicBezTo>
                    <a:pt x="230932" y="763470"/>
                    <a:pt x="218269" y="760379"/>
                    <a:pt x="211750" y="761153"/>
                  </a:cubicBezTo>
                  <a:close/>
                  <a:moveTo>
                    <a:pt x="2337261" y="811022"/>
                  </a:moveTo>
                  <a:lnTo>
                    <a:pt x="2328293" y="820798"/>
                  </a:lnTo>
                  <a:lnTo>
                    <a:pt x="2319343" y="830574"/>
                  </a:lnTo>
                  <a:lnTo>
                    <a:pt x="2330652" y="840458"/>
                  </a:lnTo>
                  <a:cubicBezTo>
                    <a:pt x="2346441" y="854267"/>
                    <a:pt x="2379385" y="875911"/>
                    <a:pt x="2401299" y="886852"/>
                  </a:cubicBezTo>
                  <a:cubicBezTo>
                    <a:pt x="2425740" y="899057"/>
                    <a:pt x="2450129" y="908607"/>
                    <a:pt x="2502901" y="926694"/>
                  </a:cubicBezTo>
                  <a:cubicBezTo>
                    <a:pt x="2557807" y="945513"/>
                    <a:pt x="2580112" y="954385"/>
                    <a:pt x="2609672" y="969092"/>
                  </a:cubicBezTo>
                  <a:cubicBezTo>
                    <a:pt x="2633117" y="980757"/>
                    <a:pt x="2674930" y="1007255"/>
                    <a:pt x="2689376" y="1019610"/>
                  </a:cubicBezTo>
                  <a:lnTo>
                    <a:pt x="2697030" y="1026163"/>
                  </a:lnTo>
                  <a:lnTo>
                    <a:pt x="2705296" y="1016657"/>
                  </a:lnTo>
                  <a:cubicBezTo>
                    <a:pt x="2709840" y="1011428"/>
                    <a:pt x="2713223" y="1006075"/>
                    <a:pt x="2712805" y="1004757"/>
                  </a:cubicBezTo>
                  <a:cubicBezTo>
                    <a:pt x="2711664" y="1001152"/>
                    <a:pt x="2666383" y="969222"/>
                    <a:pt x="2645328" y="957174"/>
                  </a:cubicBezTo>
                  <a:cubicBezTo>
                    <a:pt x="2615692" y="940215"/>
                    <a:pt x="2575969" y="923581"/>
                    <a:pt x="2514390" y="902371"/>
                  </a:cubicBezTo>
                  <a:cubicBezTo>
                    <a:pt x="2425403" y="871722"/>
                    <a:pt x="2395583" y="857376"/>
                    <a:pt x="2356566" y="826379"/>
                  </a:cubicBezTo>
                  <a:lnTo>
                    <a:pt x="2337261" y="811022"/>
                  </a:lnTo>
                  <a:close/>
                  <a:moveTo>
                    <a:pt x="1351815" y="836335"/>
                  </a:moveTo>
                  <a:cubicBezTo>
                    <a:pt x="1350297" y="836294"/>
                    <a:pt x="1349295" y="836372"/>
                    <a:pt x="1348898" y="836587"/>
                  </a:cubicBezTo>
                  <a:cubicBezTo>
                    <a:pt x="1347843" y="837157"/>
                    <a:pt x="1346968" y="843590"/>
                    <a:pt x="1346971" y="850882"/>
                  </a:cubicBezTo>
                  <a:lnTo>
                    <a:pt x="1346971" y="864132"/>
                  </a:lnTo>
                  <a:lnTo>
                    <a:pt x="1373659" y="868471"/>
                  </a:lnTo>
                  <a:cubicBezTo>
                    <a:pt x="1419760" y="875970"/>
                    <a:pt x="1450775" y="888101"/>
                    <a:pt x="1543512" y="934922"/>
                  </a:cubicBezTo>
                  <a:cubicBezTo>
                    <a:pt x="1663635" y="995567"/>
                    <a:pt x="1703099" y="1011483"/>
                    <a:pt x="1767193" y="1025101"/>
                  </a:cubicBezTo>
                  <a:cubicBezTo>
                    <a:pt x="1782648" y="1028384"/>
                    <a:pt x="1796433" y="1030763"/>
                    <a:pt x="1797825" y="1030394"/>
                  </a:cubicBezTo>
                  <a:cubicBezTo>
                    <a:pt x="1801066" y="1029533"/>
                    <a:pt x="1805139" y="1005665"/>
                    <a:pt x="1802435" y="1003389"/>
                  </a:cubicBezTo>
                  <a:cubicBezTo>
                    <a:pt x="1801313" y="1002444"/>
                    <a:pt x="1789498" y="999656"/>
                    <a:pt x="1776179" y="997195"/>
                  </a:cubicBezTo>
                  <a:cubicBezTo>
                    <a:pt x="1723636" y="987489"/>
                    <a:pt x="1679564" y="970154"/>
                    <a:pt x="1580105" y="920087"/>
                  </a:cubicBezTo>
                  <a:cubicBezTo>
                    <a:pt x="1486662" y="873048"/>
                    <a:pt x="1450997" y="857340"/>
                    <a:pt x="1415636" y="847641"/>
                  </a:cubicBezTo>
                  <a:cubicBezTo>
                    <a:pt x="1397552" y="842681"/>
                    <a:pt x="1362437" y="836620"/>
                    <a:pt x="1351815" y="836335"/>
                  </a:cubicBezTo>
                  <a:close/>
                  <a:moveTo>
                    <a:pt x="3720329" y="907016"/>
                  </a:moveTo>
                  <a:cubicBezTo>
                    <a:pt x="3682450" y="906666"/>
                    <a:pt x="3639909" y="909178"/>
                    <a:pt x="3584745" y="914506"/>
                  </a:cubicBezTo>
                  <a:cubicBezTo>
                    <a:pt x="3543920" y="918448"/>
                    <a:pt x="3508750" y="920103"/>
                    <a:pt x="3463388" y="920195"/>
                  </a:cubicBezTo>
                  <a:cubicBezTo>
                    <a:pt x="3406704" y="920309"/>
                    <a:pt x="3396302" y="919672"/>
                    <a:pt x="3370808" y="914506"/>
                  </a:cubicBezTo>
                  <a:cubicBezTo>
                    <a:pt x="3355010" y="911305"/>
                    <a:pt x="3340470" y="908049"/>
                    <a:pt x="3338483" y="907286"/>
                  </a:cubicBezTo>
                  <a:cubicBezTo>
                    <a:pt x="3335878" y="906287"/>
                    <a:pt x="3333690" y="909955"/>
                    <a:pt x="3330649" y="920411"/>
                  </a:cubicBezTo>
                  <a:cubicBezTo>
                    <a:pt x="3328330" y="928388"/>
                    <a:pt x="3326775" y="935221"/>
                    <a:pt x="3327210" y="935606"/>
                  </a:cubicBezTo>
                  <a:cubicBezTo>
                    <a:pt x="3329114" y="937293"/>
                    <a:pt x="3368426" y="945309"/>
                    <a:pt x="3390599" y="948532"/>
                  </a:cubicBezTo>
                  <a:cubicBezTo>
                    <a:pt x="3423478" y="953311"/>
                    <a:pt x="3516099" y="951523"/>
                    <a:pt x="3587285" y="944733"/>
                  </a:cubicBezTo>
                  <a:cubicBezTo>
                    <a:pt x="3704025" y="933599"/>
                    <a:pt x="3767899" y="935169"/>
                    <a:pt x="3846639" y="951089"/>
                  </a:cubicBezTo>
                  <a:cubicBezTo>
                    <a:pt x="3854287" y="952635"/>
                    <a:pt x="3854408" y="952483"/>
                    <a:pt x="3857462" y="937928"/>
                  </a:cubicBezTo>
                  <a:cubicBezTo>
                    <a:pt x="3859160" y="929835"/>
                    <a:pt x="3860278" y="922975"/>
                    <a:pt x="3859947" y="922661"/>
                  </a:cubicBezTo>
                  <a:cubicBezTo>
                    <a:pt x="3859617" y="922348"/>
                    <a:pt x="3845197" y="919686"/>
                    <a:pt x="3827893" y="916756"/>
                  </a:cubicBezTo>
                  <a:cubicBezTo>
                    <a:pt x="3791424" y="910582"/>
                    <a:pt x="3758209" y="907366"/>
                    <a:pt x="3720329" y="907016"/>
                  </a:cubicBezTo>
                  <a:close/>
                  <a:moveTo>
                    <a:pt x="136187" y="907538"/>
                  </a:moveTo>
                  <a:cubicBezTo>
                    <a:pt x="131698" y="907468"/>
                    <a:pt x="131095" y="909012"/>
                    <a:pt x="129992" y="914524"/>
                  </a:cubicBezTo>
                  <a:cubicBezTo>
                    <a:pt x="129145" y="918760"/>
                    <a:pt x="128462" y="925450"/>
                    <a:pt x="128462" y="929377"/>
                  </a:cubicBezTo>
                  <a:cubicBezTo>
                    <a:pt x="128462" y="937270"/>
                    <a:pt x="127433" y="936870"/>
                    <a:pt x="161669" y="942141"/>
                  </a:cubicBezTo>
                  <a:cubicBezTo>
                    <a:pt x="220464" y="951193"/>
                    <a:pt x="287541" y="973242"/>
                    <a:pt x="371141" y="1011004"/>
                  </a:cubicBezTo>
                  <a:cubicBezTo>
                    <a:pt x="489144" y="1064306"/>
                    <a:pt x="544298" y="1082926"/>
                    <a:pt x="605248" y="1090003"/>
                  </a:cubicBezTo>
                  <a:cubicBezTo>
                    <a:pt x="631184" y="1093014"/>
                    <a:pt x="631702" y="1092995"/>
                    <a:pt x="631702" y="1089229"/>
                  </a:cubicBezTo>
                  <a:cubicBezTo>
                    <a:pt x="631702" y="1087318"/>
                    <a:pt x="632414" y="1080555"/>
                    <a:pt x="633286" y="1074196"/>
                  </a:cubicBezTo>
                  <a:lnTo>
                    <a:pt x="634871" y="1062638"/>
                  </a:lnTo>
                  <a:lnTo>
                    <a:pt x="618592" y="1060837"/>
                  </a:lnTo>
                  <a:cubicBezTo>
                    <a:pt x="588092" y="1057462"/>
                    <a:pt x="549005" y="1048924"/>
                    <a:pt x="519438" y="1039197"/>
                  </a:cubicBezTo>
                  <a:cubicBezTo>
                    <a:pt x="492192" y="1030234"/>
                    <a:pt x="471109" y="1021473"/>
                    <a:pt x="353258" y="970136"/>
                  </a:cubicBezTo>
                  <a:cubicBezTo>
                    <a:pt x="280985" y="938654"/>
                    <a:pt x="199921" y="914817"/>
                    <a:pt x="142130" y="908060"/>
                  </a:cubicBezTo>
                  <a:cubicBezTo>
                    <a:pt x="139603" y="907765"/>
                    <a:pt x="137684" y="907562"/>
                    <a:pt x="136187" y="907538"/>
                  </a:cubicBezTo>
                  <a:close/>
                  <a:moveTo>
                    <a:pt x="4159262" y="914884"/>
                  </a:moveTo>
                  <a:cubicBezTo>
                    <a:pt x="4156274" y="913901"/>
                    <a:pt x="4153672" y="917056"/>
                    <a:pt x="4149502" y="926748"/>
                  </a:cubicBezTo>
                  <a:cubicBezTo>
                    <a:pt x="4146375" y="934014"/>
                    <a:pt x="4144240" y="940392"/>
                    <a:pt x="4144747" y="940899"/>
                  </a:cubicBezTo>
                  <a:cubicBezTo>
                    <a:pt x="4148315" y="944465"/>
                    <a:pt x="4198109" y="961290"/>
                    <a:pt x="4223209" y="967418"/>
                  </a:cubicBezTo>
                  <a:cubicBezTo>
                    <a:pt x="4261812" y="976842"/>
                    <a:pt x="4302567" y="981746"/>
                    <a:pt x="4383032" y="986663"/>
                  </a:cubicBezTo>
                  <a:cubicBezTo>
                    <a:pt x="4467837" y="991846"/>
                    <a:pt x="4498659" y="994852"/>
                    <a:pt x="4541415" y="1002074"/>
                  </a:cubicBezTo>
                  <a:cubicBezTo>
                    <a:pt x="4574104" y="1007596"/>
                    <a:pt x="4623163" y="1020271"/>
                    <a:pt x="4648690" y="1029781"/>
                  </a:cubicBezTo>
                  <a:cubicBezTo>
                    <a:pt x="4654310" y="1031876"/>
                    <a:pt x="4660010" y="1033310"/>
                    <a:pt x="4661350" y="1032968"/>
                  </a:cubicBezTo>
                  <a:cubicBezTo>
                    <a:pt x="4662689" y="1032626"/>
                    <a:pt x="4666035" y="1026854"/>
                    <a:pt x="4668787" y="1020150"/>
                  </a:cubicBezTo>
                  <a:cubicBezTo>
                    <a:pt x="4674833" y="1005421"/>
                    <a:pt x="4676181" y="1006610"/>
                    <a:pt x="4639722" y="994729"/>
                  </a:cubicBezTo>
                  <a:cubicBezTo>
                    <a:pt x="4574163" y="973366"/>
                    <a:pt x="4510671" y="963483"/>
                    <a:pt x="4399636" y="957372"/>
                  </a:cubicBezTo>
                  <a:cubicBezTo>
                    <a:pt x="4293371" y="951523"/>
                    <a:pt x="4243177" y="944027"/>
                    <a:pt x="4192721" y="926460"/>
                  </a:cubicBezTo>
                  <a:cubicBezTo>
                    <a:pt x="4176564" y="920834"/>
                    <a:pt x="4161502" y="915620"/>
                    <a:pt x="4159262" y="914884"/>
                  </a:cubicBezTo>
                  <a:close/>
                  <a:moveTo>
                    <a:pt x="1218554" y="980812"/>
                  </a:moveTo>
                  <a:cubicBezTo>
                    <a:pt x="1210420" y="981597"/>
                    <a:pt x="1210295" y="981835"/>
                    <a:pt x="1209550" y="995989"/>
                  </a:cubicBezTo>
                  <a:lnTo>
                    <a:pt x="1208794" y="1010356"/>
                  </a:lnTo>
                  <a:lnTo>
                    <a:pt x="1226153" y="1012174"/>
                  </a:lnTo>
                  <a:cubicBezTo>
                    <a:pt x="1286973" y="1018543"/>
                    <a:pt x="1335462" y="1034505"/>
                    <a:pt x="1452553" y="1086654"/>
                  </a:cubicBezTo>
                  <a:cubicBezTo>
                    <a:pt x="1536766" y="1124161"/>
                    <a:pt x="1580991" y="1141357"/>
                    <a:pt x="1625630" y="1153969"/>
                  </a:cubicBezTo>
                  <a:cubicBezTo>
                    <a:pt x="1657490" y="1162971"/>
                    <a:pt x="1702797" y="1172685"/>
                    <a:pt x="1723757" y="1175015"/>
                  </a:cubicBezTo>
                  <a:cubicBezTo>
                    <a:pt x="1727972" y="1175484"/>
                    <a:pt x="1732179" y="1175260"/>
                    <a:pt x="1733103" y="1174511"/>
                  </a:cubicBezTo>
                  <a:cubicBezTo>
                    <a:pt x="1734027" y="1173762"/>
                    <a:pt x="1735179" y="1166942"/>
                    <a:pt x="1735660" y="1159352"/>
                  </a:cubicBezTo>
                  <a:lnTo>
                    <a:pt x="1736543" y="1145543"/>
                  </a:lnTo>
                  <a:lnTo>
                    <a:pt x="1708432" y="1140845"/>
                  </a:lnTo>
                  <a:cubicBezTo>
                    <a:pt x="1632586" y="1128142"/>
                    <a:pt x="1581447" y="1110226"/>
                    <a:pt x="1437660" y="1046003"/>
                  </a:cubicBezTo>
                  <a:cubicBezTo>
                    <a:pt x="1383729" y="1021914"/>
                    <a:pt x="1344467" y="1006819"/>
                    <a:pt x="1309928" y="996889"/>
                  </a:cubicBezTo>
                  <a:cubicBezTo>
                    <a:pt x="1282108" y="988891"/>
                    <a:pt x="1229939" y="979713"/>
                    <a:pt x="1218554" y="980812"/>
                  </a:cubicBezTo>
                  <a:close/>
                  <a:moveTo>
                    <a:pt x="3683" y="991200"/>
                  </a:moveTo>
                  <a:lnTo>
                    <a:pt x="1198" y="1005549"/>
                  </a:lnTo>
                  <a:cubicBezTo>
                    <a:pt x="-1450" y="1020863"/>
                    <a:pt x="-161" y="1023613"/>
                    <a:pt x="9679" y="1023732"/>
                  </a:cubicBezTo>
                  <a:cubicBezTo>
                    <a:pt x="17346" y="1023826"/>
                    <a:pt x="62635" y="1035603"/>
                    <a:pt x="90140" y="1044652"/>
                  </a:cubicBezTo>
                  <a:cubicBezTo>
                    <a:pt x="129631" y="1057645"/>
                    <a:pt x="168069" y="1075145"/>
                    <a:pt x="257383" y="1120789"/>
                  </a:cubicBezTo>
                  <a:cubicBezTo>
                    <a:pt x="366076" y="1176336"/>
                    <a:pt x="403080" y="1191328"/>
                    <a:pt x="459147" y="1202560"/>
                  </a:cubicBezTo>
                  <a:cubicBezTo>
                    <a:pt x="493536" y="1209450"/>
                    <a:pt x="493749" y="1209419"/>
                    <a:pt x="493795" y="1198041"/>
                  </a:cubicBezTo>
                  <a:cubicBezTo>
                    <a:pt x="493814" y="1192774"/>
                    <a:pt x="494441" y="1186168"/>
                    <a:pt x="495199" y="1183351"/>
                  </a:cubicBezTo>
                  <a:cubicBezTo>
                    <a:pt x="496460" y="1178660"/>
                    <a:pt x="494134" y="1177748"/>
                    <a:pt x="467701" y="1172657"/>
                  </a:cubicBezTo>
                  <a:cubicBezTo>
                    <a:pt x="409909" y="1161525"/>
                    <a:pt x="369323" y="1145135"/>
                    <a:pt x="266405" y="1091335"/>
                  </a:cubicBezTo>
                  <a:cubicBezTo>
                    <a:pt x="161230" y="1036356"/>
                    <a:pt x="98768" y="1011183"/>
                    <a:pt x="33504" y="997465"/>
                  </a:cubicBezTo>
                  <a:lnTo>
                    <a:pt x="3683" y="991200"/>
                  </a:lnTo>
                  <a:close/>
                  <a:moveTo>
                    <a:pt x="2218569" y="995521"/>
                  </a:moveTo>
                  <a:lnTo>
                    <a:pt x="2217669" y="1008465"/>
                  </a:lnTo>
                  <a:cubicBezTo>
                    <a:pt x="2216894" y="1019745"/>
                    <a:pt x="2217451" y="1021560"/>
                    <a:pt x="2221901" y="1022472"/>
                  </a:cubicBezTo>
                  <a:cubicBezTo>
                    <a:pt x="2224711" y="1023048"/>
                    <a:pt x="2233058" y="1024705"/>
                    <a:pt x="2240449" y="1026163"/>
                  </a:cubicBezTo>
                  <a:cubicBezTo>
                    <a:pt x="2275519" y="1033080"/>
                    <a:pt x="2307588" y="1049722"/>
                    <a:pt x="2387918" y="1102677"/>
                  </a:cubicBezTo>
                  <a:cubicBezTo>
                    <a:pt x="2458263" y="1149050"/>
                    <a:pt x="2504720" y="1172082"/>
                    <a:pt x="2552712" y="1184377"/>
                  </a:cubicBezTo>
                  <a:cubicBezTo>
                    <a:pt x="2563249" y="1187076"/>
                    <a:pt x="2572684" y="1188512"/>
                    <a:pt x="2573673" y="1187581"/>
                  </a:cubicBezTo>
                  <a:cubicBezTo>
                    <a:pt x="2574663" y="1186651"/>
                    <a:pt x="2575797" y="1180802"/>
                    <a:pt x="2576213" y="1174583"/>
                  </a:cubicBezTo>
                  <a:lnTo>
                    <a:pt x="2576969" y="1163277"/>
                  </a:lnTo>
                  <a:lnTo>
                    <a:pt x="2566758" y="1161134"/>
                  </a:lnTo>
                  <a:cubicBezTo>
                    <a:pt x="2550721" y="1157778"/>
                    <a:pt x="2517609" y="1146346"/>
                    <a:pt x="2497895" y="1137352"/>
                  </a:cubicBezTo>
                  <a:cubicBezTo>
                    <a:pt x="2474066" y="1126480"/>
                    <a:pt x="2442064" y="1107468"/>
                    <a:pt x="2396887" y="1077365"/>
                  </a:cubicBezTo>
                  <a:cubicBezTo>
                    <a:pt x="2316389" y="1023726"/>
                    <a:pt x="2277912" y="1005458"/>
                    <a:pt x="2227897" y="997087"/>
                  </a:cubicBezTo>
                  <a:lnTo>
                    <a:pt x="2218569" y="995521"/>
                  </a:lnTo>
                  <a:close/>
                  <a:moveTo>
                    <a:pt x="4958900" y="1033976"/>
                  </a:moveTo>
                  <a:cubicBezTo>
                    <a:pt x="4934795" y="1033966"/>
                    <a:pt x="4906005" y="1037716"/>
                    <a:pt x="4902210" y="1041358"/>
                  </a:cubicBezTo>
                  <a:cubicBezTo>
                    <a:pt x="4901138" y="1042385"/>
                    <a:pt x="4901846" y="1047745"/>
                    <a:pt x="4903794" y="1053276"/>
                  </a:cubicBezTo>
                  <a:cubicBezTo>
                    <a:pt x="4906367" y="1060576"/>
                    <a:pt x="4908654" y="1063186"/>
                    <a:pt x="4912132" y="1062800"/>
                  </a:cubicBezTo>
                  <a:cubicBezTo>
                    <a:pt x="4914767" y="1062507"/>
                    <a:pt x="4925850" y="1061018"/>
                    <a:pt x="4936749" y="1059487"/>
                  </a:cubicBezTo>
                  <a:cubicBezTo>
                    <a:pt x="4966874" y="1055255"/>
                    <a:pt x="4996599" y="1059245"/>
                    <a:pt x="5079141" y="1078589"/>
                  </a:cubicBezTo>
                  <a:cubicBezTo>
                    <a:pt x="5105133" y="1084680"/>
                    <a:pt x="5135017" y="1091020"/>
                    <a:pt x="5145555" y="1092685"/>
                  </a:cubicBezTo>
                  <a:cubicBezTo>
                    <a:pt x="5156093" y="1094351"/>
                    <a:pt x="5166444" y="1096053"/>
                    <a:pt x="5168551" y="1096466"/>
                  </a:cubicBezTo>
                  <a:cubicBezTo>
                    <a:pt x="5170659" y="1096879"/>
                    <a:pt x="5188463" y="1097300"/>
                    <a:pt x="5208133" y="1097402"/>
                  </a:cubicBezTo>
                  <a:cubicBezTo>
                    <a:pt x="5241041" y="1097572"/>
                    <a:pt x="5263703" y="1095480"/>
                    <a:pt x="5267255" y="1091929"/>
                  </a:cubicBezTo>
                  <a:cubicBezTo>
                    <a:pt x="5268041" y="1091143"/>
                    <a:pt x="5267872" y="1085760"/>
                    <a:pt x="5266894" y="1079975"/>
                  </a:cubicBezTo>
                  <a:lnTo>
                    <a:pt x="5265130" y="1069461"/>
                  </a:lnTo>
                  <a:lnTo>
                    <a:pt x="5246851" y="1071495"/>
                  </a:lnTo>
                  <a:cubicBezTo>
                    <a:pt x="5199381" y="1076810"/>
                    <a:pt x="5160561" y="1072553"/>
                    <a:pt x="5078168" y="1052988"/>
                  </a:cubicBezTo>
                  <a:cubicBezTo>
                    <a:pt x="5016371" y="1038314"/>
                    <a:pt x="4989207" y="1033985"/>
                    <a:pt x="4958900" y="1033976"/>
                  </a:cubicBezTo>
                  <a:close/>
                  <a:moveTo>
                    <a:pt x="3807255" y="1050395"/>
                  </a:moveTo>
                  <a:cubicBezTo>
                    <a:pt x="3799337" y="1052750"/>
                    <a:pt x="3756926" y="1059285"/>
                    <a:pt x="3732359" y="1061936"/>
                  </a:cubicBezTo>
                  <a:cubicBezTo>
                    <a:pt x="3693472" y="1066131"/>
                    <a:pt x="3609958" y="1065086"/>
                    <a:pt x="3538752" y="1059505"/>
                  </a:cubicBezTo>
                  <a:cubicBezTo>
                    <a:pt x="3446574" y="1052280"/>
                    <a:pt x="3387503" y="1050573"/>
                    <a:pt x="3350999" y="1054086"/>
                  </a:cubicBezTo>
                  <a:cubicBezTo>
                    <a:pt x="3319608" y="1057107"/>
                    <a:pt x="3268171" y="1066239"/>
                    <a:pt x="3264829" y="1069389"/>
                  </a:cubicBezTo>
                  <a:cubicBezTo>
                    <a:pt x="3263229" y="1070897"/>
                    <a:pt x="3265408" y="1082938"/>
                    <a:pt x="3269439" y="1094936"/>
                  </a:cubicBezTo>
                  <a:cubicBezTo>
                    <a:pt x="3270232" y="1097294"/>
                    <a:pt x="3272896" y="1097938"/>
                    <a:pt x="3277597" y="1096934"/>
                  </a:cubicBezTo>
                  <a:cubicBezTo>
                    <a:pt x="3281439" y="1096113"/>
                    <a:pt x="3292632" y="1093716"/>
                    <a:pt x="3302466" y="1091605"/>
                  </a:cubicBezTo>
                  <a:cubicBezTo>
                    <a:pt x="3353165" y="1080724"/>
                    <a:pt x="3414910" y="1080339"/>
                    <a:pt x="3538752" y="1090111"/>
                  </a:cubicBezTo>
                  <a:cubicBezTo>
                    <a:pt x="3610615" y="1095781"/>
                    <a:pt x="3691383" y="1096767"/>
                    <a:pt x="3734376" y="1092487"/>
                  </a:cubicBezTo>
                  <a:cubicBezTo>
                    <a:pt x="3761432" y="1089794"/>
                    <a:pt x="3814189" y="1081234"/>
                    <a:pt x="3816205" y="1079219"/>
                  </a:cubicBezTo>
                  <a:cubicBezTo>
                    <a:pt x="3816752" y="1078672"/>
                    <a:pt x="3815883" y="1071691"/>
                    <a:pt x="3814278" y="1063700"/>
                  </a:cubicBezTo>
                  <a:cubicBezTo>
                    <a:pt x="3811985" y="1052285"/>
                    <a:pt x="3810481" y="1049436"/>
                    <a:pt x="3807255" y="1050395"/>
                  </a:cubicBezTo>
                  <a:close/>
                  <a:moveTo>
                    <a:pt x="4048998" y="1056949"/>
                  </a:moveTo>
                  <a:lnTo>
                    <a:pt x="4050582" y="1066526"/>
                  </a:lnTo>
                  <a:cubicBezTo>
                    <a:pt x="4051452" y="1071794"/>
                    <a:pt x="4052157" y="1078687"/>
                    <a:pt x="4052185" y="1081847"/>
                  </a:cubicBezTo>
                  <a:cubicBezTo>
                    <a:pt x="4052213" y="1087520"/>
                    <a:pt x="4052671" y="1087590"/>
                    <a:pt x="4086131" y="1087590"/>
                  </a:cubicBezTo>
                  <a:cubicBezTo>
                    <a:pt x="4143376" y="1087590"/>
                    <a:pt x="4187173" y="1095090"/>
                    <a:pt x="4281196" y="1120969"/>
                  </a:cubicBezTo>
                  <a:cubicBezTo>
                    <a:pt x="4389031" y="1150650"/>
                    <a:pt x="4437607" y="1161581"/>
                    <a:pt x="4489047" y="1167778"/>
                  </a:cubicBezTo>
                  <a:cubicBezTo>
                    <a:pt x="4505204" y="1169724"/>
                    <a:pt x="4534216" y="1171444"/>
                    <a:pt x="4553534" y="1171594"/>
                  </a:cubicBezTo>
                  <a:lnTo>
                    <a:pt x="4588668" y="1171864"/>
                  </a:lnTo>
                  <a:lnTo>
                    <a:pt x="4588668" y="1156922"/>
                  </a:lnTo>
                  <a:lnTo>
                    <a:pt x="4588668" y="1141961"/>
                  </a:lnTo>
                  <a:lnTo>
                    <a:pt x="4543324" y="1140448"/>
                  </a:lnTo>
                  <a:cubicBezTo>
                    <a:pt x="4474328" y="1138142"/>
                    <a:pt x="4432114" y="1130349"/>
                    <a:pt x="4313359" y="1097978"/>
                  </a:cubicBezTo>
                  <a:cubicBezTo>
                    <a:pt x="4189426" y="1064197"/>
                    <a:pt x="4149121" y="1056949"/>
                    <a:pt x="4084960" y="1056949"/>
                  </a:cubicBezTo>
                  <a:lnTo>
                    <a:pt x="4048998" y="1056949"/>
                  </a:lnTo>
                  <a:close/>
                  <a:moveTo>
                    <a:pt x="1075100" y="1128782"/>
                  </a:moveTo>
                  <a:cubicBezTo>
                    <a:pt x="1074633" y="1129302"/>
                    <a:pt x="1071295" y="1135613"/>
                    <a:pt x="1067681" y="1142807"/>
                  </a:cubicBezTo>
                  <a:lnTo>
                    <a:pt x="1061108" y="1155895"/>
                  </a:lnTo>
                  <a:lnTo>
                    <a:pt x="1086590" y="1167868"/>
                  </a:lnTo>
                  <a:cubicBezTo>
                    <a:pt x="1143551" y="1194653"/>
                    <a:pt x="1203893" y="1210178"/>
                    <a:pt x="1325253" y="1229259"/>
                  </a:cubicBezTo>
                  <a:cubicBezTo>
                    <a:pt x="1470897" y="1252159"/>
                    <a:pt x="1534440" y="1267806"/>
                    <a:pt x="1605947" y="1298338"/>
                  </a:cubicBezTo>
                  <a:cubicBezTo>
                    <a:pt x="1620168" y="1304410"/>
                    <a:pt x="1632073" y="1309459"/>
                    <a:pt x="1632401" y="1309572"/>
                  </a:cubicBezTo>
                  <a:cubicBezTo>
                    <a:pt x="1633429" y="1309927"/>
                    <a:pt x="1645853" y="1284536"/>
                    <a:pt x="1645853" y="1282081"/>
                  </a:cubicBezTo>
                  <a:cubicBezTo>
                    <a:pt x="1645853" y="1280796"/>
                    <a:pt x="1636357" y="1275673"/>
                    <a:pt x="1624766" y="1270703"/>
                  </a:cubicBezTo>
                  <a:cubicBezTo>
                    <a:pt x="1548508" y="1238004"/>
                    <a:pt x="1481567" y="1221114"/>
                    <a:pt x="1339299" y="1198707"/>
                  </a:cubicBezTo>
                  <a:cubicBezTo>
                    <a:pt x="1212725" y="1178773"/>
                    <a:pt x="1162879" y="1166444"/>
                    <a:pt x="1104814" y="1140664"/>
                  </a:cubicBezTo>
                  <a:cubicBezTo>
                    <a:pt x="1088942" y="1133618"/>
                    <a:pt x="1075568" y="1128263"/>
                    <a:pt x="1075100" y="1128782"/>
                  </a:cubicBezTo>
                  <a:close/>
                  <a:moveTo>
                    <a:pt x="2045924" y="1162341"/>
                  </a:moveTo>
                  <a:cubicBezTo>
                    <a:pt x="2042506" y="1162180"/>
                    <a:pt x="2041921" y="1164043"/>
                    <a:pt x="2040684" y="1170640"/>
                  </a:cubicBezTo>
                  <a:cubicBezTo>
                    <a:pt x="2039729" y="1175730"/>
                    <a:pt x="2038408" y="1181309"/>
                    <a:pt x="2037748" y="1183026"/>
                  </a:cubicBezTo>
                  <a:cubicBezTo>
                    <a:pt x="2036979" y="1185032"/>
                    <a:pt x="2043209" y="1188286"/>
                    <a:pt x="2055144" y="1192118"/>
                  </a:cubicBezTo>
                  <a:cubicBezTo>
                    <a:pt x="2103228" y="1207556"/>
                    <a:pt x="2141863" y="1230308"/>
                    <a:pt x="2221108" y="1289859"/>
                  </a:cubicBezTo>
                  <a:cubicBezTo>
                    <a:pt x="2251581" y="1312758"/>
                    <a:pt x="2286321" y="1337631"/>
                    <a:pt x="2298309" y="1345147"/>
                  </a:cubicBezTo>
                  <a:cubicBezTo>
                    <a:pt x="2321917" y="1359947"/>
                    <a:pt x="2357858" y="1376379"/>
                    <a:pt x="2379491" y="1382252"/>
                  </a:cubicBezTo>
                  <a:cubicBezTo>
                    <a:pt x="2398865" y="1387512"/>
                    <a:pt x="2398508" y="1387648"/>
                    <a:pt x="2401281" y="1373629"/>
                  </a:cubicBezTo>
                  <a:lnTo>
                    <a:pt x="2403802" y="1360864"/>
                  </a:lnTo>
                  <a:lnTo>
                    <a:pt x="2393321" y="1358164"/>
                  </a:lnTo>
                  <a:cubicBezTo>
                    <a:pt x="2347256" y="1346319"/>
                    <a:pt x="2318147" y="1329794"/>
                    <a:pt x="2241890" y="1272251"/>
                  </a:cubicBezTo>
                  <a:cubicBezTo>
                    <a:pt x="2181802" y="1226910"/>
                    <a:pt x="2150965" y="1206152"/>
                    <a:pt x="2122297" y="1191704"/>
                  </a:cubicBezTo>
                  <a:cubicBezTo>
                    <a:pt x="2100002" y="1180469"/>
                    <a:pt x="2063043" y="1165752"/>
                    <a:pt x="2050408" y="1163079"/>
                  </a:cubicBezTo>
                  <a:cubicBezTo>
                    <a:pt x="2048509" y="1162677"/>
                    <a:pt x="2047063" y="1162394"/>
                    <a:pt x="2045924" y="1162341"/>
                  </a:cubicBezTo>
                  <a:close/>
                  <a:moveTo>
                    <a:pt x="3219827" y="1174061"/>
                  </a:moveTo>
                  <a:cubicBezTo>
                    <a:pt x="3216678" y="1173229"/>
                    <a:pt x="3209363" y="1190623"/>
                    <a:pt x="3209256" y="1199212"/>
                  </a:cubicBezTo>
                  <a:cubicBezTo>
                    <a:pt x="3209182" y="1205106"/>
                    <a:pt x="3257188" y="1214882"/>
                    <a:pt x="3299909" y="1217683"/>
                  </a:cubicBezTo>
                  <a:cubicBezTo>
                    <a:pt x="3337137" y="1220124"/>
                    <a:pt x="3382500" y="1218490"/>
                    <a:pt x="3449342" y="1212300"/>
                  </a:cubicBezTo>
                  <a:cubicBezTo>
                    <a:pt x="3558424" y="1202198"/>
                    <a:pt x="3652736" y="1203167"/>
                    <a:pt x="3712910" y="1215019"/>
                  </a:cubicBezTo>
                  <a:lnTo>
                    <a:pt x="3735078" y="1219393"/>
                  </a:lnTo>
                  <a:lnTo>
                    <a:pt x="3738770" y="1204739"/>
                  </a:lnTo>
                  <a:lnTo>
                    <a:pt x="3742462" y="1190102"/>
                  </a:lnTo>
                  <a:lnTo>
                    <a:pt x="3730648" y="1187383"/>
                  </a:lnTo>
                  <a:cubicBezTo>
                    <a:pt x="3669107" y="1173194"/>
                    <a:pt x="3581780" y="1170860"/>
                    <a:pt x="3468502" y="1180398"/>
                  </a:cubicBezTo>
                  <a:cubicBezTo>
                    <a:pt x="3358866" y="1189629"/>
                    <a:pt x="3339673" y="1190433"/>
                    <a:pt x="3302466" y="1187329"/>
                  </a:cubicBezTo>
                  <a:cubicBezTo>
                    <a:pt x="3275396" y="1185071"/>
                    <a:pt x="3240000" y="1179389"/>
                    <a:pt x="3219827" y="1174061"/>
                  </a:cubicBezTo>
                  <a:close/>
                  <a:moveTo>
                    <a:pt x="3952365" y="1220384"/>
                  </a:moveTo>
                  <a:lnTo>
                    <a:pt x="3946153" y="1233760"/>
                  </a:lnTo>
                  <a:lnTo>
                    <a:pt x="3939958" y="1247137"/>
                  </a:lnTo>
                  <a:lnTo>
                    <a:pt x="3946171" y="1250395"/>
                  </a:lnTo>
                  <a:cubicBezTo>
                    <a:pt x="3957797" y="1256485"/>
                    <a:pt x="3992137" y="1268276"/>
                    <a:pt x="4013900" y="1273656"/>
                  </a:cubicBezTo>
                  <a:cubicBezTo>
                    <a:pt x="4058755" y="1284743"/>
                    <a:pt x="4099372" y="1289738"/>
                    <a:pt x="4183771" y="1294504"/>
                  </a:cubicBezTo>
                  <a:cubicBezTo>
                    <a:pt x="4255934" y="1298578"/>
                    <a:pt x="4307863" y="1303821"/>
                    <a:pt x="4346620" y="1310977"/>
                  </a:cubicBezTo>
                  <a:cubicBezTo>
                    <a:pt x="4379405" y="1317030"/>
                    <a:pt x="4431159" y="1331197"/>
                    <a:pt x="4448961" y="1338990"/>
                  </a:cubicBezTo>
                  <a:cubicBezTo>
                    <a:pt x="4453442" y="1340952"/>
                    <a:pt x="4457437" y="1342655"/>
                    <a:pt x="4457839" y="1342771"/>
                  </a:cubicBezTo>
                  <a:cubicBezTo>
                    <a:pt x="4459112" y="1343134"/>
                    <a:pt x="4468608" y="1319722"/>
                    <a:pt x="4468608" y="1316216"/>
                  </a:cubicBezTo>
                  <a:cubicBezTo>
                    <a:pt x="4468608" y="1311980"/>
                    <a:pt x="4416474" y="1294761"/>
                    <a:pt x="4376639" y="1285844"/>
                  </a:cubicBezTo>
                  <a:cubicBezTo>
                    <a:pt x="4334680" y="1276451"/>
                    <a:pt x="4278055" y="1269760"/>
                    <a:pt x="4201654" y="1265158"/>
                  </a:cubicBezTo>
                  <a:cubicBezTo>
                    <a:pt x="4068700" y="1257149"/>
                    <a:pt x="4027191" y="1250208"/>
                    <a:pt x="3965890" y="1225767"/>
                  </a:cubicBezTo>
                  <a:lnTo>
                    <a:pt x="3952365" y="1220384"/>
                  </a:lnTo>
                  <a:close/>
                  <a:moveTo>
                    <a:pt x="4776476" y="1225533"/>
                  </a:moveTo>
                  <a:cubicBezTo>
                    <a:pt x="4775045" y="1225544"/>
                    <a:pt x="4771374" y="1230151"/>
                    <a:pt x="4768318" y="1235776"/>
                  </a:cubicBezTo>
                  <a:lnTo>
                    <a:pt x="4762754" y="1246002"/>
                  </a:lnTo>
                  <a:lnTo>
                    <a:pt x="4770588" y="1250035"/>
                  </a:lnTo>
                  <a:cubicBezTo>
                    <a:pt x="4786447" y="1258234"/>
                    <a:pt x="4811305" y="1266341"/>
                    <a:pt x="4836948" y="1271675"/>
                  </a:cubicBezTo>
                  <a:cubicBezTo>
                    <a:pt x="4859497" y="1276366"/>
                    <a:pt x="4876323" y="1277454"/>
                    <a:pt x="4953965" y="1279165"/>
                  </a:cubicBezTo>
                  <a:cubicBezTo>
                    <a:pt x="5055723" y="1281407"/>
                    <a:pt x="5072955" y="1283503"/>
                    <a:pt x="5118687" y="1299292"/>
                  </a:cubicBezTo>
                  <a:cubicBezTo>
                    <a:pt x="5134165" y="1304637"/>
                    <a:pt x="5147153" y="1309182"/>
                    <a:pt x="5147554" y="1309392"/>
                  </a:cubicBezTo>
                  <a:cubicBezTo>
                    <a:pt x="5148559" y="1309919"/>
                    <a:pt x="5158620" y="1286231"/>
                    <a:pt x="5157746" y="1285394"/>
                  </a:cubicBezTo>
                  <a:cubicBezTo>
                    <a:pt x="5157360" y="1285024"/>
                    <a:pt x="5145294" y="1280631"/>
                    <a:pt x="5130914" y="1275636"/>
                  </a:cubicBezTo>
                  <a:cubicBezTo>
                    <a:pt x="5081694" y="1258540"/>
                    <a:pt x="5060525" y="1255831"/>
                    <a:pt x="4959080" y="1253582"/>
                  </a:cubicBezTo>
                  <a:cubicBezTo>
                    <a:pt x="4858818" y="1251359"/>
                    <a:pt x="4832802" y="1248052"/>
                    <a:pt x="4796916" y="1232986"/>
                  </a:cubicBezTo>
                  <a:cubicBezTo>
                    <a:pt x="4787107" y="1228868"/>
                    <a:pt x="4777908" y="1225524"/>
                    <a:pt x="4776476" y="1225533"/>
                  </a:cubicBezTo>
                  <a:close/>
                  <a:moveTo>
                    <a:pt x="1000132" y="1284836"/>
                  </a:moveTo>
                  <a:cubicBezTo>
                    <a:pt x="995098" y="1284587"/>
                    <a:pt x="994702" y="1286127"/>
                    <a:pt x="993505" y="1292109"/>
                  </a:cubicBezTo>
                  <a:cubicBezTo>
                    <a:pt x="992616" y="1296557"/>
                    <a:pt x="991884" y="1303393"/>
                    <a:pt x="991884" y="1307286"/>
                  </a:cubicBezTo>
                  <a:cubicBezTo>
                    <a:pt x="991884" y="1314246"/>
                    <a:pt x="992273" y="1314408"/>
                    <a:pt x="1014251" y="1317458"/>
                  </a:cubicBezTo>
                  <a:cubicBezTo>
                    <a:pt x="1048749" y="1322246"/>
                    <a:pt x="1109506" y="1338343"/>
                    <a:pt x="1148772" y="1353087"/>
                  </a:cubicBezTo>
                  <a:cubicBezTo>
                    <a:pt x="1168320" y="1360426"/>
                    <a:pt x="1215398" y="1380265"/>
                    <a:pt x="1253400" y="1397177"/>
                  </a:cubicBezTo>
                  <a:cubicBezTo>
                    <a:pt x="1356252" y="1442948"/>
                    <a:pt x="1402358" y="1458661"/>
                    <a:pt x="1457235" y="1466652"/>
                  </a:cubicBezTo>
                  <a:cubicBezTo>
                    <a:pt x="1494253" y="1472043"/>
                    <a:pt x="1495124" y="1471955"/>
                    <a:pt x="1495124" y="1463321"/>
                  </a:cubicBezTo>
                  <a:cubicBezTo>
                    <a:pt x="1495124" y="1459283"/>
                    <a:pt x="1495813" y="1452535"/>
                    <a:pt x="1496655" y="1448325"/>
                  </a:cubicBezTo>
                  <a:lnTo>
                    <a:pt x="1498204" y="1440673"/>
                  </a:lnTo>
                  <a:lnTo>
                    <a:pt x="1480700" y="1438891"/>
                  </a:lnTo>
                  <a:cubicBezTo>
                    <a:pt x="1419675" y="1432684"/>
                    <a:pt x="1376409" y="1418635"/>
                    <a:pt x="1263665" y="1368408"/>
                  </a:cubicBezTo>
                  <a:cubicBezTo>
                    <a:pt x="1145688" y="1315850"/>
                    <a:pt x="1082935" y="1295614"/>
                    <a:pt x="1006921" y="1285592"/>
                  </a:cubicBezTo>
                  <a:cubicBezTo>
                    <a:pt x="1004013" y="1285208"/>
                    <a:pt x="1001810" y="1284918"/>
                    <a:pt x="1000132" y="1284836"/>
                  </a:cubicBezTo>
                  <a:close/>
                  <a:moveTo>
                    <a:pt x="1929015" y="1311535"/>
                  </a:moveTo>
                  <a:lnTo>
                    <a:pt x="1920083" y="1320464"/>
                  </a:lnTo>
                  <a:lnTo>
                    <a:pt x="1911132" y="1329412"/>
                  </a:lnTo>
                  <a:lnTo>
                    <a:pt x="1928564" y="1345435"/>
                  </a:lnTo>
                  <a:cubicBezTo>
                    <a:pt x="1964000" y="1378017"/>
                    <a:pt x="1992127" y="1393783"/>
                    <a:pt x="2070433" y="1424974"/>
                  </a:cubicBezTo>
                  <a:cubicBezTo>
                    <a:pt x="2150003" y="1456668"/>
                    <a:pt x="2190497" y="1479173"/>
                    <a:pt x="2225718" y="1511265"/>
                  </a:cubicBezTo>
                  <a:cubicBezTo>
                    <a:pt x="2233446" y="1518306"/>
                    <a:pt x="2240409" y="1524127"/>
                    <a:pt x="2241187" y="1524191"/>
                  </a:cubicBezTo>
                  <a:cubicBezTo>
                    <a:pt x="2241965" y="1524255"/>
                    <a:pt x="2246354" y="1520432"/>
                    <a:pt x="2250930" y="1515711"/>
                  </a:cubicBezTo>
                  <a:lnTo>
                    <a:pt x="2259250" y="1507142"/>
                  </a:lnTo>
                  <a:lnTo>
                    <a:pt x="2243132" y="1492505"/>
                  </a:lnTo>
                  <a:cubicBezTo>
                    <a:pt x="2207080" y="1459789"/>
                    <a:pt x="2161264" y="1434023"/>
                    <a:pt x="2086136" y="1404198"/>
                  </a:cubicBezTo>
                  <a:cubicBezTo>
                    <a:pt x="2005527" y="1372198"/>
                    <a:pt x="1979838" y="1358087"/>
                    <a:pt x="1946375" y="1327432"/>
                  </a:cubicBezTo>
                  <a:lnTo>
                    <a:pt x="1929015" y="1311535"/>
                  </a:lnTo>
                  <a:close/>
                  <a:moveTo>
                    <a:pt x="3207131" y="1344031"/>
                  </a:moveTo>
                  <a:cubicBezTo>
                    <a:pt x="3166908" y="1344202"/>
                    <a:pt x="3133188" y="1347450"/>
                    <a:pt x="3107455" y="1353753"/>
                  </a:cubicBezTo>
                  <a:cubicBezTo>
                    <a:pt x="3096547" y="1356425"/>
                    <a:pt x="3096419" y="1356591"/>
                    <a:pt x="3098055" y="1365311"/>
                  </a:cubicBezTo>
                  <a:cubicBezTo>
                    <a:pt x="3098969" y="1370180"/>
                    <a:pt x="3100710" y="1376784"/>
                    <a:pt x="3101927" y="1379984"/>
                  </a:cubicBezTo>
                  <a:cubicBezTo>
                    <a:pt x="3104093" y="1385679"/>
                    <a:pt x="3104443" y="1385734"/>
                    <a:pt x="3118728" y="1382414"/>
                  </a:cubicBezTo>
                  <a:cubicBezTo>
                    <a:pt x="3167929" y="1370980"/>
                    <a:pt x="3237286" y="1371387"/>
                    <a:pt x="3346821" y="1383746"/>
                  </a:cubicBezTo>
                  <a:cubicBezTo>
                    <a:pt x="3385267" y="1388084"/>
                    <a:pt x="3428365" y="1392672"/>
                    <a:pt x="3442606" y="1393936"/>
                  </a:cubicBezTo>
                  <a:cubicBezTo>
                    <a:pt x="3481274" y="1397369"/>
                    <a:pt x="3583394" y="1395192"/>
                    <a:pt x="3616638" y="1390228"/>
                  </a:cubicBezTo>
                  <a:cubicBezTo>
                    <a:pt x="3632077" y="1387922"/>
                    <a:pt x="3645105" y="1385642"/>
                    <a:pt x="3645577" y="1385169"/>
                  </a:cubicBezTo>
                  <a:cubicBezTo>
                    <a:pt x="3646892" y="1383854"/>
                    <a:pt x="3643276" y="1362107"/>
                    <a:pt x="3641183" y="1358722"/>
                  </a:cubicBezTo>
                  <a:cubicBezTo>
                    <a:pt x="3639789" y="1356466"/>
                    <a:pt x="3633131" y="1356713"/>
                    <a:pt x="3613955" y="1359730"/>
                  </a:cubicBezTo>
                  <a:cubicBezTo>
                    <a:pt x="3578849" y="1365253"/>
                    <a:pt x="3496988" y="1367222"/>
                    <a:pt x="3451899" y="1363637"/>
                  </a:cubicBezTo>
                  <a:cubicBezTo>
                    <a:pt x="3431526" y="1362017"/>
                    <a:pt x="3383819" y="1357119"/>
                    <a:pt x="3345884" y="1352745"/>
                  </a:cubicBezTo>
                  <a:cubicBezTo>
                    <a:pt x="3294084" y="1346771"/>
                    <a:pt x="3247354" y="1343860"/>
                    <a:pt x="3207131" y="1344031"/>
                  </a:cubicBezTo>
                  <a:close/>
                  <a:moveTo>
                    <a:pt x="4703309" y="1358596"/>
                  </a:moveTo>
                  <a:cubicBezTo>
                    <a:pt x="4700070" y="1358677"/>
                    <a:pt x="4697175" y="1358945"/>
                    <a:pt x="4694719" y="1359406"/>
                  </a:cubicBezTo>
                  <a:cubicBezTo>
                    <a:pt x="4686649" y="1360919"/>
                    <a:pt x="4685750" y="1361922"/>
                    <a:pt x="4685787" y="1369272"/>
                  </a:cubicBezTo>
                  <a:cubicBezTo>
                    <a:pt x="4685808" y="1373773"/>
                    <a:pt x="4686664" y="1378738"/>
                    <a:pt x="4687696" y="1380308"/>
                  </a:cubicBezTo>
                  <a:cubicBezTo>
                    <a:pt x="4688787" y="1381968"/>
                    <a:pt x="4700803" y="1383676"/>
                    <a:pt x="4716401" y="1384395"/>
                  </a:cubicBezTo>
                  <a:cubicBezTo>
                    <a:pt x="4748941" y="1385894"/>
                    <a:pt x="4769451" y="1392323"/>
                    <a:pt x="4835723" y="1421716"/>
                  </a:cubicBezTo>
                  <a:cubicBezTo>
                    <a:pt x="4903968" y="1451984"/>
                    <a:pt x="4930124" y="1460914"/>
                    <a:pt x="4968012" y="1466922"/>
                  </a:cubicBezTo>
                  <a:cubicBezTo>
                    <a:pt x="4979252" y="1468704"/>
                    <a:pt x="4995067" y="1470277"/>
                    <a:pt x="5003146" y="1470415"/>
                  </a:cubicBezTo>
                  <a:lnTo>
                    <a:pt x="5017823" y="1470667"/>
                  </a:lnTo>
                  <a:lnTo>
                    <a:pt x="5017823" y="1457902"/>
                  </a:lnTo>
                  <a:lnTo>
                    <a:pt x="5017823" y="1445138"/>
                  </a:lnTo>
                  <a:lnTo>
                    <a:pt x="4998896" y="1445138"/>
                  </a:lnTo>
                  <a:cubicBezTo>
                    <a:pt x="4960640" y="1445138"/>
                    <a:pt x="4922499" y="1434266"/>
                    <a:pt x="4855622" y="1404306"/>
                  </a:cubicBezTo>
                  <a:cubicBezTo>
                    <a:pt x="4833142" y="1394236"/>
                    <a:pt x="4806489" y="1382679"/>
                    <a:pt x="4796411" y="1378633"/>
                  </a:cubicBezTo>
                  <a:cubicBezTo>
                    <a:pt x="4765904" y="1366387"/>
                    <a:pt x="4725980" y="1358026"/>
                    <a:pt x="4703309" y="1358596"/>
                  </a:cubicBezTo>
                  <a:close/>
                  <a:moveTo>
                    <a:pt x="3886329" y="1383926"/>
                  </a:moveTo>
                  <a:cubicBezTo>
                    <a:pt x="3871686" y="1383881"/>
                    <a:pt x="3860384" y="1384696"/>
                    <a:pt x="3859335" y="1386393"/>
                  </a:cubicBezTo>
                  <a:cubicBezTo>
                    <a:pt x="3858465" y="1387802"/>
                    <a:pt x="3858531" y="1394137"/>
                    <a:pt x="3859479" y="1400454"/>
                  </a:cubicBezTo>
                  <a:lnTo>
                    <a:pt x="3861208" y="1411922"/>
                  </a:lnTo>
                  <a:lnTo>
                    <a:pt x="3887104" y="1411940"/>
                  </a:lnTo>
                  <a:cubicBezTo>
                    <a:pt x="3932953" y="1411966"/>
                    <a:pt x="3978491" y="1421054"/>
                    <a:pt x="4052689" y="1444976"/>
                  </a:cubicBezTo>
                  <a:cubicBezTo>
                    <a:pt x="4142073" y="1473795"/>
                    <a:pt x="4187299" y="1485725"/>
                    <a:pt x="4232304" y="1492307"/>
                  </a:cubicBezTo>
                  <a:lnTo>
                    <a:pt x="4232304" y="1492289"/>
                  </a:lnTo>
                  <a:cubicBezTo>
                    <a:pt x="4244949" y="1494138"/>
                    <a:pt x="4269387" y="1495775"/>
                    <a:pt x="4286598" y="1495926"/>
                  </a:cubicBezTo>
                  <a:lnTo>
                    <a:pt x="4317879" y="1496214"/>
                  </a:lnTo>
                  <a:lnTo>
                    <a:pt x="4317879" y="1482549"/>
                  </a:lnTo>
                  <a:lnTo>
                    <a:pt x="4317879" y="1468885"/>
                  </a:lnTo>
                  <a:lnTo>
                    <a:pt x="4277648" y="1467282"/>
                  </a:lnTo>
                  <a:cubicBezTo>
                    <a:pt x="4220752" y="1465026"/>
                    <a:pt x="4178783" y="1455892"/>
                    <a:pt x="4081593" y="1424632"/>
                  </a:cubicBezTo>
                  <a:cubicBezTo>
                    <a:pt x="4020062" y="1404842"/>
                    <a:pt x="3962901" y="1390184"/>
                    <a:pt x="3933421" y="1386627"/>
                  </a:cubicBezTo>
                  <a:cubicBezTo>
                    <a:pt x="3918959" y="1384882"/>
                    <a:pt x="3900973" y="1383971"/>
                    <a:pt x="3886329" y="1383926"/>
                  </a:cubicBezTo>
                  <a:close/>
                  <a:moveTo>
                    <a:pt x="854373" y="1438495"/>
                  </a:moveTo>
                  <a:lnTo>
                    <a:pt x="852879" y="1445966"/>
                  </a:lnTo>
                  <a:cubicBezTo>
                    <a:pt x="852057" y="1450075"/>
                    <a:pt x="851384" y="1456648"/>
                    <a:pt x="851384" y="1460585"/>
                  </a:cubicBezTo>
                  <a:cubicBezTo>
                    <a:pt x="851384" y="1467404"/>
                    <a:pt x="852087" y="1467839"/>
                    <a:pt x="866079" y="1469425"/>
                  </a:cubicBezTo>
                  <a:cubicBezTo>
                    <a:pt x="940877" y="1477903"/>
                    <a:pt x="990914" y="1492998"/>
                    <a:pt x="1111945" y="1543599"/>
                  </a:cubicBezTo>
                  <a:cubicBezTo>
                    <a:pt x="1210005" y="1584595"/>
                    <a:pt x="1256084" y="1598364"/>
                    <a:pt x="1311206" y="1603190"/>
                  </a:cubicBezTo>
                  <a:cubicBezTo>
                    <a:pt x="1324554" y="1604359"/>
                    <a:pt x="1336337" y="1605480"/>
                    <a:pt x="1337390" y="1605674"/>
                  </a:cubicBezTo>
                  <a:cubicBezTo>
                    <a:pt x="1338444" y="1605867"/>
                    <a:pt x="1339299" y="1599296"/>
                    <a:pt x="1339299" y="1591074"/>
                  </a:cubicBezTo>
                  <a:lnTo>
                    <a:pt x="1339299" y="1576131"/>
                  </a:lnTo>
                  <a:lnTo>
                    <a:pt x="1309892" y="1573142"/>
                  </a:lnTo>
                  <a:cubicBezTo>
                    <a:pt x="1257225" y="1567804"/>
                    <a:pt x="1217455" y="1555541"/>
                    <a:pt x="1118338" y="1514037"/>
                  </a:cubicBezTo>
                  <a:cubicBezTo>
                    <a:pt x="1001271" y="1465016"/>
                    <a:pt x="944177" y="1447836"/>
                    <a:pt x="873966" y="1440529"/>
                  </a:cubicBezTo>
                  <a:lnTo>
                    <a:pt x="854373" y="1438495"/>
                  </a:lnTo>
                  <a:close/>
                  <a:moveTo>
                    <a:pt x="1827250" y="1470973"/>
                  </a:moveTo>
                  <a:cubicBezTo>
                    <a:pt x="1822139" y="1470561"/>
                    <a:pt x="1822109" y="1471945"/>
                    <a:pt x="1822082" y="1477400"/>
                  </a:cubicBezTo>
                  <a:cubicBezTo>
                    <a:pt x="1822063" y="1481422"/>
                    <a:pt x="1821402" y="1487085"/>
                    <a:pt x="1820623" y="1489984"/>
                  </a:cubicBezTo>
                  <a:cubicBezTo>
                    <a:pt x="1819349" y="1494725"/>
                    <a:pt x="1820921" y="1495577"/>
                    <a:pt x="1836200" y="1498392"/>
                  </a:cubicBezTo>
                  <a:cubicBezTo>
                    <a:pt x="1873679" y="1505296"/>
                    <a:pt x="1906633" y="1522110"/>
                    <a:pt x="1976502" y="1569992"/>
                  </a:cubicBezTo>
                  <a:cubicBezTo>
                    <a:pt x="2052415" y="1622014"/>
                    <a:pt x="2088983" y="1641592"/>
                    <a:pt x="2136325" y="1655544"/>
                  </a:cubicBezTo>
                  <a:cubicBezTo>
                    <a:pt x="2165760" y="1664218"/>
                    <a:pt x="2166612" y="1664131"/>
                    <a:pt x="2168452" y="1652627"/>
                  </a:cubicBezTo>
                  <a:cubicBezTo>
                    <a:pt x="2169299" y="1647360"/>
                    <a:pt x="2169654" y="1641915"/>
                    <a:pt x="2169263" y="1640511"/>
                  </a:cubicBezTo>
                  <a:cubicBezTo>
                    <a:pt x="2168871" y="1639106"/>
                    <a:pt x="2158129" y="1634981"/>
                    <a:pt x="2145402" y="1631365"/>
                  </a:cubicBezTo>
                  <a:cubicBezTo>
                    <a:pt x="2105646" y="1620070"/>
                    <a:pt x="2067511" y="1601101"/>
                    <a:pt x="2021361" y="1569668"/>
                  </a:cubicBezTo>
                  <a:cubicBezTo>
                    <a:pt x="1955035" y="1524491"/>
                    <a:pt x="1930362" y="1508644"/>
                    <a:pt x="1910250" y="1498320"/>
                  </a:cubicBezTo>
                  <a:cubicBezTo>
                    <a:pt x="1886004" y="1485874"/>
                    <a:pt x="1854518" y="1474942"/>
                    <a:pt x="1834237" y="1471909"/>
                  </a:cubicBezTo>
                  <a:cubicBezTo>
                    <a:pt x="1831220" y="1471458"/>
                    <a:pt x="1828954" y="1471110"/>
                    <a:pt x="1827250" y="1470973"/>
                  </a:cubicBezTo>
                  <a:close/>
                  <a:moveTo>
                    <a:pt x="2969440" y="1477724"/>
                  </a:moveTo>
                  <a:cubicBezTo>
                    <a:pt x="2968643" y="1477730"/>
                    <a:pt x="2968147" y="1477834"/>
                    <a:pt x="2968018" y="1478048"/>
                  </a:cubicBezTo>
                  <a:cubicBezTo>
                    <a:pt x="2967502" y="1478906"/>
                    <a:pt x="2965313" y="1485583"/>
                    <a:pt x="2963155" y="1492883"/>
                  </a:cubicBezTo>
                  <a:lnTo>
                    <a:pt x="2959230" y="1506152"/>
                  </a:lnTo>
                  <a:lnTo>
                    <a:pt x="2978859" y="1510526"/>
                  </a:lnTo>
                  <a:cubicBezTo>
                    <a:pt x="2989649" y="1512927"/>
                    <a:pt x="3007669" y="1516322"/>
                    <a:pt x="3018909" y="1518070"/>
                  </a:cubicBezTo>
                  <a:lnTo>
                    <a:pt x="3018909" y="1518052"/>
                  </a:lnTo>
                  <a:cubicBezTo>
                    <a:pt x="3051544" y="1523127"/>
                    <a:pt x="3136410" y="1522420"/>
                    <a:pt x="3200288" y="1516540"/>
                  </a:cubicBezTo>
                  <a:cubicBezTo>
                    <a:pt x="3318308" y="1505681"/>
                    <a:pt x="3389159" y="1505689"/>
                    <a:pt x="3452853" y="1516576"/>
                  </a:cubicBezTo>
                  <a:cubicBezTo>
                    <a:pt x="3469472" y="1519416"/>
                    <a:pt x="3483953" y="1521742"/>
                    <a:pt x="3485052" y="1521742"/>
                  </a:cubicBezTo>
                  <a:cubicBezTo>
                    <a:pt x="3486888" y="1521742"/>
                    <a:pt x="3492777" y="1502470"/>
                    <a:pt x="3492777" y="1496448"/>
                  </a:cubicBezTo>
                  <a:cubicBezTo>
                    <a:pt x="3492777" y="1493149"/>
                    <a:pt x="3480875" y="1490075"/>
                    <a:pt x="3445524" y="1484241"/>
                  </a:cubicBezTo>
                  <a:cubicBezTo>
                    <a:pt x="3401831" y="1477032"/>
                    <a:pt x="3281579" y="1477709"/>
                    <a:pt x="3200288" y="1485610"/>
                  </a:cubicBezTo>
                  <a:cubicBezTo>
                    <a:pt x="3102306" y="1495132"/>
                    <a:pt x="3032664" y="1493358"/>
                    <a:pt x="2982442" y="1480065"/>
                  </a:cubicBezTo>
                  <a:cubicBezTo>
                    <a:pt x="2976882" y="1478593"/>
                    <a:pt x="2971831" y="1477708"/>
                    <a:pt x="2969440" y="1477724"/>
                  </a:cubicBezTo>
                  <a:close/>
                  <a:moveTo>
                    <a:pt x="3776011" y="1521742"/>
                  </a:moveTo>
                  <a:cubicBezTo>
                    <a:pt x="3774824" y="1521742"/>
                    <a:pt x="3771007" y="1527358"/>
                    <a:pt x="3767529" y="1534219"/>
                  </a:cubicBezTo>
                  <a:lnTo>
                    <a:pt x="3761208" y="1546695"/>
                  </a:lnTo>
                  <a:lnTo>
                    <a:pt x="3778352" y="1554347"/>
                  </a:lnTo>
                  <a:cubicBezTo>
                    <a:pt x="3831898" y="1578255"/>
                    <a:pt x="3878513" y="1586770"/>
                    <a:pt x="3998575" y="1594566"/>
                  </a:cubicBezTo>
                  <a:cubicBezTo>
                    <a:pt x="4101939" y="1601278"/>
                    <a:pt x="4147696" y="1608800"/>
                    <a:pt x="4206768" y="1628791"/>
                  </a:cubicBezTo>
                  <a:cubicBezTo>
                    <a:pt x="4226438" y="1635447"/>
                    <a:pt x="4243218" y="1640564"/>
                    <a:pt x="4244063" y="1640151"/>
                  </a:cubicBezTo>
                  <a:cubicBezTo>
                    <a:pt x="4244908" y="1639738"/>
                    <a:pt x="4247639" y="1634056"/>
                    <a:pt x="4250132" y="1627530"/>
                  </a:cubicBezTo>
                  <a:cubicBezTo>
                    <a:pt x="4253925" y="1617601"/>
                    <a:pt x="4254100" y="1615290"/>
                    <a:pt x="4251158" y="1613398"/>
                  </a:cubicBezTo>
                  <a:cubicBezTo>
                    <a:pt x="4249225" y="1612154"/>
                    <a:pt x="4232077" y="1606024"/>
                    <a:pt x="4213053" y="1599769"/>
                  </a:cubicBezTo>
                  <a:cubicBezTo>
                    <a:pt x="4153982" y="1580347"/>
                    <a:pt x="4095528" y="1570870"/>
                    <a:pt x="3999853" y="1565221"/>
                  </a:cubicBezTo>
                  <a:cubicBezTo>
                    <a:pt x="3894433" y="1558996"/>
                    <a:pt x="3839008" y="1549256"/>
                    <a:pt x="3794487" y="1529124"/>
                  </a:cubicBezTo>
                  <a:cubicBezTo>
                    <a:pt x="3785512" y="1525065"/>
                    <a:pt x="3777198" y="1521742"/>
                    <a:pt x="3776011" y="1521742"/>
                  </a:cubicBezTo>
                  <a:close/>
                  <a:moveTo>
                    <a:pt x="4509414" y="1595790"/>
                  </a:moveTo>
                  <a:lnTo>
                    <a:pt x="4501869" y="1604108"/>
                  </a:lnTo>
                  <a:lnTo>
                    <a:pt x="4494323" y="1612408"/>
                  </a:lnTo>
                  <a:lnTo>
                    <a:pt x="4502535" y="1619375"/>
                  </a:lnTo>
                  <a:cubicBezTo>
                    <a:pt x="4515681" y="1630531"/>
                    <a:pt x="4548594" y="1646644"/>
                    <a:pt x="4568769" y="1651799"/>
                  </a:cubicBezTo>
                  <a:cubicBezTo>
                    <a:pt x="4579007" y="1654415"/>
                    <a:pt x="4605212" y="1658479"/>
                    <a:pt x="4626990" y="1660819"/>
                  </a:cubicBezTo>
                  <a:cubicBezTo>
                    <a:pt x="4694516" y="1668073"/>
                    <a:pt x="4724125" y="1676547"/>
                    <a:pt x="4756523" y="1697888"/>
                  </a:cubicBezTo>
                  <a:lnTo>
                    <a:pt x="4771308" y="1707628"/>
                  </a:lnTo>
                  <a:lnTo>
                    <a:pt x="4778277" y="1699598"/>
                  </a:lnTo>
                  <a:cubicBezTo>
                    <a:pt x="4782103" y="1695186"/>
                    <a:pt x="4785255" y="1691011"/>
                    <a:pt x="4785282" y="1690308"/>
                  </a:cubicBezTo>
                  <a:cubicBezTo>
                    <a:pt x="4785371" y="1687864"/>
                    <a:pt x="4755840" y="1670069"/>
                    <a:pt x="4739127" y="1662493"/>
                  </a:cubicBezTo>
                  <a:cubicBezTo>
                    <a:pt x="4714212" y="1651199"/>
                    <a:pt x="4685805" y="1644792"/>
                    <a:pt x="4635328" y="1639089"/>
                  </a:cubicBezTo>
                  <a:cubicBezTo>
                    <a:pt x="4570930" y="1631812"/>
                    <a:pt x="4547221" y="1624656"/>
                    <a:pt x="4520813" y="1604504"/>
                  </a:cubicBezTo>
                  <a:lnTo>
                    <a:pt x="4509414" y="1595790"/>
                  </a:lnTo>
                  <a:close/>
                  <a:moveTo>
                    <a:pt x="2919503" y="1632751"/>
                  </a:moveTo>
                  <a:cubicBezTo>
                    <a:pt x="2887054" y="1632220"/>
                    <a:pt x="2861439" y="1634969"/>
                    <a:pt x="2831983" y="1640817"/>
                  </a:cubicBezTo>
                  <a:lnTo>
                    <a:pt x="2810464" y="1645084"/>
                  </a:lnTo>
                  <a:lnTo>
                    <a:pt x="2812192" y="1653005"/>
                  </a:lnTo>
                  <a:cubicBezTo>
                    <a:pt x="2816108" y="1671012"/>
                    <a:pt x="2817832" y="1673169"/>
                    <a:pt x="2826743" y="1671369"/>
                  </a:cubicBezTo>
                  <a:cubicBezTo>
                    <a:pt x="2892897" y="1658003"/>
                    <a:pt x="2933075" y="1658608"/>
                    <a:pt x="3057338" y="1674843"/>
                  </a:cubicBezTo>
                  <a:cubicBezTo>
                    <a:pt x="3079877" y="1677788"/>
                    <a:pt x="3109185" y="1681172"/>
                    <a:pt x="3122474" y="1682351"/>
                  </a:cubicBezTo>
                  <a:cubicBezTo>
                    <a:pt x="3176135" y="1687112"/>
                    <a:pt x="3230387" y="1685340"/>
                    <a:pt x="3282891" y="1677130"/>
                  </a:cubicBezTo>
                  <a:lnTo>
                    <a:pt x="3301656" y="1674195"/>
                  </a:lnTo>
                  <a:lnTo>
                    <a:pt x="3299927" y="1662781"/>
                  </a:lnTo>
                  <a:cubicBezTo>
                    <a:pt x="3297169" y="1644389"/>
                    <a:pt x="3298067" y="1644950"/>
                    <a:pt x="3277471" y="1648522"/>
                  </a:cubicBezTo>
                  <a:cubicBezTo>
                    <a:pt x="3215066" y="1659347"/>
                    <a:pt x="3156979" y="1658283"/>
                    <a:pt x="3048010" y="1644346"/>
                  </a:cubicBezTo>
                  <a:cubicBezTo>
                    <a:pt x="2991230" y="1637084"/>
                    <a:pt x="2951953" y="1633283"/>
                    <a:pt x="2919503" y="1632751"/>
                  </a:cubicBezTo>
                  <a:close/>
                  <a:moveTo>
                    <a:pt x="3731675" y="1650017"/>
                  </a:moveTo>
                  <a:cubicBezTo>
                    <a:pt x="3726062" y="1650049"/>
                    <a:pt x="3720823" y="1650324"/>
                    <a:pt x="3715953" y="1650845"/>
                  </a:cubicBezTo>
                  <a:lnTo>
                    <a:pt x="3699692" y="1652591"/>
                  </a:lnTo>
                  <a:lnTo>
                    <a:pt x="3699692" y="1662295"/>
                  </a:lnTo>
                  <a:cubicBezTo>
                    <a:pt x="3699692" y="1679234"/>
                    <a:pt x="3701022" y="1680477"/>
                    <a:pt x="3717250" y="1678696"/>
                  </a:cubicBezTo>
                  <a:cubicBezTo>
                    <a:pt x="3752733" y="1674803"/>
                    <a:pt x="3813663" y="1686408"/>
                    <a:pt x="3898701" y="1713263"/>
                  </a:cubicBezTo>
                  <a:cubicBezTo>
                    <a:pt x="4008383" y="1747900"/>
                    <a:pt x="4053682" y="1758692"/>
                    <a:pt x="4105868" y="1762610"/>
                  </a:cubicBezTo>
                  <a:cubicBezTo>
                    <a:pt x="4112190" y="1763085"/>
                    <a:pt x="4126835" y="1763679"/>
                    <a:pt x="4138426" y="1763924"/>
                  </a:cubicBezTo>
                  <a:lnTo>
                    <a:pt x="4159514" y="1764356"/>
                  </a:lnTo>
                  <a:lnTo>
                    <a:pt x="4159514" y="1750710"/>
                  </a:lnTo>
                  <a:lnTo>
                    <a:pt x="4159514" y="1737063"/>
                  </a:lnTo>
                  <a:lnTo>
                    <a:pt x="4128216" y="1735461"/>
                  </a:lnTo>
                  <a:cubicBezTo>
                    <a:pt x="4060511" y="1732006"/>
                    <a:pt x="4024647" y="1724000"/>
                    <a:pt x="3901492" y="1684817"/>
                  </a:cubicBezTo>
                  <a:cubicBezTo>
                    <a:pt x="3828296" y="1661529"/>
                    <a:pt x="3770962" y="1649792"/>
                    <a:pt x="3731675" y="1650017"/>
                  </a:cubicBezTo>
                  <a:close/>
                  <a:moveTo>
                    <a:pt x="3604987" y="1811165"/>
                  </a:moveTo>
                  <a:cubicBezTo>
                    <a:pt x="3602758" y="1811742"/>
                    <a:pt x="3600592" y="1814523"/>
                    <a:pt x="3597693" y="1820203"/>
                  </a:cubicBezTo>
                  <a:cubicBezTo>
                    <a:pt x="3594784" y="1825904"/>
                    <a:pt x="3592399" y="1831053"/>
                    <a:pt x="3592399" y="1831653"/>
                  </a:cubicBezTo>
                  <a:cubicBezTo>
                    <a:pt x="3592399" y="1832253"/>
                    <a:pt x="3601301" y="1836228"/>
                    <a:pt x="3612190" y="1840493"/>
                  </a:cubicBezTo>
                  <a:cubicBezTo>
                    <a:pt x="3661194" y="1859685"/>
                    <a:pt x="3673175" y="1861354"/>
                    <a:pt x="3780153" y="1863861"/>
                  </a:cubicBezTo>
                  <a:cubicBezTo>
                    <a:pt x="3886694" y="1866359"/>
                    <a:pt x="3915032" y="1870238"/>
                    <a:pt x="3960253" y="1888490"/>
                  </a:cubicBezTo>
                  <a:cubicBezTo>
                    <a:pt x="3967980" y="1891609"/>
                    <a:pt x="3974946" y="1894251"/>
                    <a:pt x="3975740" y="1894377"/>
                  </a:cubicBezTo>
                  <a:cubicBezTo>
                    <a:pt x="3977654" y="1894676"/>
                    <a:pt x="3985807" y="1877489"/>
                    <a:pt x="3985807" y="1873151"/>
                  </a:cubicBezTo>
                  <a:cubicBezTo>
                    <a:pt x="3985807" y="1867492"/>
                    <a:pt x="3937133" y="1851694"/>
                    <a:pt x="3897674" y="1844543"/>
                  </a:cubicBezTo>
                  <a:cubicBezTo>
                    <a:pt x="3881277" y="1841572"/>
                    <a:pt x="3849032" y="1839804"/>
                    <a:pt x="3785267" y="1838350"/>
                  </a:cubicBezTo>
                  <a:cubicBezTo>
                    <a:pt x="3736092" y="1837228"/>
                    <a:pt x="3688385" y="1834998"/>
                    <a:pt x="3679253" y="1833399"/>
                  </a:cubicBezTo>
                  <a:cubicBezTo>
                    <a:pt x="3670120" y="1831800"/>
                    <a:pt x="3651163" y="1826500"/>
                    <a:pt x="3637113" y="1821625"/>
                  </a:cubicBezTo>
                  <a:cubicBezTo>
                    <a:pt x="3623064" y="1816750"/>
                    <a:pt x="3609633" y="1812098"/>
                    <a:pt x="3607274" y="1811291"/>
                  </a:cubicBezTo>
                  <a:cubicBezTo>
                    <a:pt x="3606490" y="1811023"/>
                    <a:pt x="3605730" y="1810973"/>
                    <a:pt x="3604987" y="181116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37090DB5-8D23-7FF2-E19B-BF46E81EAC63}"/>
                </a:ext>
              </a:extLst>
            </p:cNvPr>
            <p:cNvSpPr/>
            <p:nvPr/>
          </p:nvSpPr>
          <p:spPr>
            <a:xfrm>
              <a:off x="4755689" y="4494063"/>
              <a:ext cx="487915" cy="166190"/>
            </a:xfrm>
            <a:custGeom>
              <a:avLst/>
              <a:gdLst>
                <a:gd name="connsiteX0" fmla="*/ 461092 w 487915"/>
                <a:gd name="connsiteY0" fmla="*/ 163425 h 166190"/>
                <a:gd name="connsiteX1" fmla="*/ 259903 w 487915"/>
                <a:gd name="connsiteY1" fmla="*/ 103858 h 166190"/>
                <a:gd name="connsiteX2" fmla="*/ 14689 w 487915"/>
                <a:gd name="connsiteY2" fmla="*/ 29602 h 166190"/>
                <a:gd name="connsiteX3" fmla="*/ 0 w 487915"/>
                <a:gd name="connsiteY3" fmla="*/ 27961 h 166190"/>
                <a:gd name="connsiteX4" fmla="*/ 0 w 487915"/>
                <a:gd name="connsiteY4" fmla="*/ 16861 h 166190"/>
                <a:gd name="connsiteX5" fmla="*/ 22435 w 487915"/>
                <a:gd name="connsiteY5" fmla="*/ 741 h 166190"/>
                <a:gd name="connsiteX6" fmla="*/ 269503 w 487915"/>
                <a:gd name="connsiteY6" fmla="*/ 75603 h 166190"/>
                <a:gd name="connsiteX7" fmla="*/ 466840 w 487915"/>
                <a:gd name="connsiteY7" fmla="*/ 134375 h 166190"/>
                <a:gd name="connsiteX8" fmla="*/ 487915 w 487915"/>
                <a:gd name="connsiteY8" fmla="*/ 136121 h 166190"/>
                <a:gd name="connsiteX9" fmla="*/ 487915 w 487915"/>
                <a:gd name="connsiteY9" fmla="*/ 151179 h 166190"/>
                <a:gd name="connsiteX10" fmla="*/ 487276 w 487915"/>
                <a:gd name="connsiteY10" fmla="*/ 165878 h 166190"/>
                <a:gd name="connsiteX11" fmla="*/ 461092 w 487915"/>
                <a:gd name="connsiteY11" fmla="*/ 163425 h 16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7915" h="166190">
                  <a:moveTo>
                    <a:pt x="461092" y="163425"/>
                  </a:moveTo>
                  <a:cubicBezTo>
                    <a:pt x="406080" y="158912"/>
                    <a:pt x="354002" y="143493"/>
                    <a:pt x="259903" y="103858"/>
                  </a:cubicBezTo>
                  <a:cubicBezTo>
                    <a:pt x="139859" y="53295"/>
                    <a:pt x="89079" y="37918"/>
                    <a:pt x="14689" y="29602"/>
                  </a:cubicBezTo>
                  <a:lnTo>
                    <a:pt x="0" y="27961"/>
                  </a:lnTo>
                  <a:lnTo>
                    <a:pt x="0" y="16861"/>
                  </a:lnTo>
                  <a:cubicBezTo>
                    <a:pt x="0" y="-1486"/>
                    <a:pt x="154" y="-1597"/>
                    <a:pt x="22435" y="741"/>
                  </a:cubicBezTo>
                  <a:cubicBezTo>
                    <a:pt x="93163" y="8161"/>
                    <a:pt x="148338" y="24879"/>
                    <a:pt x="269503" y="75603"/>
                  </a:cubicBezTo>
                  <a:cubicBezTo>
                    <a:pt x="364683" y="115449"/>
                    <a:pt x="413341" y="129940"/>
                    <a:pt x="466840" y="134375"/>
                  </a:cubicBezTo>
                  <a:lnTo>
                    <a:pt x="487915" y="136121"/>
                  </a:lnTo>
                  <a:lnTo>
                    <a:pt x="487915" y="151179"/>
                  </a:lnTo>
                  <a:cubicBezTo>
                    <a:pt x="487915" y="159460"/>
                    <a:pt x="487628" y="166075"/>
                    <a:pt x="487276" y="165878"/>
                  </a:cubicBezTo>
                  <a:cubicBezTo>
                    <a:pt x="486925" y="165682"/>
                    <a:pt x="475142" y="164578"/>
                    <a:pt x="461092" y="163425"/>
                  </a:cubicBezTo>
                  <a:close/>
                </a:path>
              </a:pathLst>
            </a:custGeom>
            <a:grpFill/>
            <a:ln w="92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3" name="图形 18">
            <a:extLst>
              <a:ext uri="{FF2B5EF4-FFF2-40B4-BE49-F238E27FC236}">
                <a16:creationId xmlns:a16="http://schemas.microsoft.com/office/drawing/2014/main" id="{0F0E0D3D-001F-C131-0BFE-48EF46B33283}"/>
              </a:ext>
            </a:extLst>
          </p:cNvPr>
          <p:cNvGrpSpPr/>
          <p:nvPr/>
        </p:nvGrpSpPr>
        <p:grpSpPr>
          <a:xfrm rot="20324724">
            <a:off x="7674379" y="2470843"/>
            <a:ext cx="1161838" cy="1007418"/>
            <a:chOff x="13304919" y="2454767"/>
            <a:chExt cx="1741965" cy="1510441"/>
          </a:xfrm>
          <a:solidFill>
            <a:srgbClr val="8E846C">
              <a:alpha val="12000"/>
            </a:srgbClr>
          </a:solidFill>
        </p:grpSpPr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9E7F9366-B845-3BD7-46E7-D5BA6F43B3AE}"/>
                </a:ext>
              </a:extLst>
            </p:cNvPr>
            <p:cNvSpPr/>
            <p:nvPr/>
          </p:nvSpPr>
          <p:spPr>
            <a:xfrm>
              <a:off x="13304919" y="2454767"/>
              <a:ext cx="1741965" cy="1510441"/>
            </a:xfrm>
            <a:custGeom>
              <a:avLst/>
              <a:gdLst>
                <a:gd name="connsiteX0" fmla="*/ 264628 w 1741965"/>
                <a:gd name="connsiteY0" fmla="*/ 1380684 h 1510441"/>
                <a:gd name="connsiteX1" fmla="*/ 349666 w 1741965"/>
                <a:gd name="connsiteY1" fmla="*/ 1357597 h 1510441"/>
                <a:gd name="connsiteX2" fmla="*/ 432527 w 1741965"/>
                <a:gd name="connsiteY2" fmla="*/ 1332332 h 1510441"/>
                <a:gd name="connsiteX3" fmla="*/ 506895 w 1741965"/>
                <a:gd name="connsiteY3" fmla="*/ 1299443 h 1510441"/>
                <a:gd name="connsiteX4" fmla="*/ 610443 w 1741965"/>
                <a:gd name="connsiteY4" fmla="*/ 1298790 h 1510441"/>
                <a:gd name="connsiteX5" fmla="*/ 808721 w 1741965"/>
                <a:gd name="connsiteY5" fmla="*/ 1315670 h 1510441"/>
                <a:gd name="connsiteX6" fmla="*/ 937531 w 1741965"/>
                <a:gd name="connsiteY6" fmla="*/ 1349320 h 1510441"/>
                <a:gd name="connsiteX7" fmla="*/ 958763 w 1741965"/>
                <a:gd name="connsiteY7" fmla="*/ 1388852 h 1510441"/>
                <a:gd name="connsiteX8" fmla="*/ 828429 w 1741965"/>
                <a:gd name="connsiteY8" fmla="*/ 1353676 h 1510441"/>
                <a:gd name="connsiteX9" fmla="*/ 782698 w 1741965"/>
                <a:gd name="connsiteY9" fmla="*/ 1344420 h 1510441"/>
                <a:gd name="connsiteX10" fmla="*/ 395724 w 1741965"/>
                <a:gd name="connsiteY10" fmla="*/ 1384496 h 1510441"/>
                <a:gd name="connsiteX11" fmla="*/ 321248 w 1741965"/>
                <a:gd name="connsiteY11" fmla="*/ 1418582 h 1510441"/>
                <a:gd name="connsiteX12" fmla="*/ 239149 w 1741965"/>
                <a:gd name="connsiteY12" fmla="*/ 1446570 h 1510441"/>
                <a:gd name="connsiteX13" fmla="*/ 264628 w 1741965"/>
                <a:gd name="connsiteY13" fmla="*/ 1380684 h 1510441"/>
                <a:gd name="connsiteX14" fmla="*/ 236318 w 1741965"/>
                <a:gd name="connsiteY14" fmla="*/ 1468350 h 1510441"/>
                <a:gd name="connsiteX15" fmla="*/ 315477 w 1741965"/>
                <a:gd name="connsiteY15" fmla="*/ 1436006 h 1510441"/>
                <a:gd name="connsiteX16" fmla="*/ 485009 w 1741965"/>
                <a:gd name="connsiteY16" fmla="*/ 1380031 h 1510441"/>
                <a:gd name="connsiteX17" fmla="*/ 585727 w 1741965"/>
                <a:gd name="connsiteY17" fmla="*/ 1367289 h 1510441"/>
                <a:gd name="connsiteX18" fmla="*/ 796199 w 1741965"/>
                <a:gd name="connsiteY18" fmla="*/ 1368051 h 1510441"/>
                <a:gd name="connsiteX19" fmla="*/ 888860 w 1741965"/>
                <a:gd name="connsiteY19" fmla="*/ 1388307 h 1510441"/>
                <a:gd name="connsiteX20" fmla="*/ 935026 w 1741965"/>
                <a:gd name="connsiteY20" fmla="*/ 1401049 h 1510441"/>
                <a:gd name="connsiteX21" fmla="*/ 959416 w 1741965"/>
                <a:gd name="connsiteY21" fmla="*/ 1442649 h 1510441"/>
                <a:gd name="connsiteX22" fmla="*/ 691126 w 1741965"/>
                <a:gd name="connsiteY22" fmla="*/ 1381882 h 1510441"/>
                <a:gd name="connsiteX23" fmla="*/ 600862 w 1741965"/>
                <a:gd name="connsiteY23" fmla="*/ 1398762 h 1510441"/>
                <a:gd name="connsiteX24" fmla="*/ 504717 w 1741965"/>
                <a:gd name="connsiteY24" fmla="*/ 1410197 h 1510441"/>
                <a:gd name="connsiteX25" fmla="*/ 416194 w 1741965"/>
                <a:gd name="connsiteY25" fmla="*/ 1430017 h 1510441"/>
                <a:gd name="connsiteX26" fmla="*/ 236318 w 1741965"/>
                <a:gd name="connsiteY26" fmla="*/ 1468350 h 1510441"/>
                <a:gd name="connsiteX27" fmla="*/ 993715 w 1741965"/>
                <a:gd name="connsiteY27" fmla="*/ 1338648 h 1510441"/>
                <a:gd name="connsiteX28" fmla="*/ 1318516 w 1741965"/>
                <a:gd name="connsiteY28" fmla="*/ 1257080 h 1510441"/>
                <a:gd name="connsiteX29" fmla="*/ 1523326 w 1741965"/>
                <a:gd name="connsiteY29" fmla="*/ 1274178 h 1510441"/>
                <a:gd name="connsiteX30" fmla="*/ 1658233 w 1741965"/>
                <a:gd name="connsiteY30" fmla="*/ 1305433 h 1510441"/>
                <a:gd name="connsiteX31" fmla="*/ 1682406 w 1741965"/>
                <a:gd name="connsiteY31" fmla="*/ 1343657 h 1510441"/>
                <a:gd name="connsiteX32" fmla="*/ 1605207 w 1741965"/>
                <a:gd name="connsiteY32" fmla="*/ 1310115 h 1510441"/>
                <a:gd name="connsiteX33" fmla="*/ 1504816 w 1741965"/>
                <a:gd name="connsiteY33" fmla="*/ 1297918 h 1510441"/>
                <a:gd name="connsiteX34" fmla="*/ 1411829 w 1741965"/>
                <a:gd name="connsiteY34" fmla="*/ 1284306 h 1510441"/>
                <a:gd name="connsiteX35" fmla="*/ 1210938 w 1741965"/>
                <a:gd name="connsiteY35" fmla="*/ 1293018 h 1510441"/>
                <a:gd name="connsiteX36" fmla="*/ 1128840 w 1741965"/>
                <a:gd name="connsiteY36" fmla="*/ 1323619 h 1510441"/>
                <a:gd name="connsiteX37" fmla="*/ 1096610 w 1741965"/>
                <a:gd name="connsiteY37" fmla="*/ 1345182 h 1510441"/>
                <a:gd name="connsiteX38" fmla="*/ 987400 w 1741965"/>
                <a:gd name="connsiteY38" fmla="*/ 1408127 h 1510441"/>
                <a:gd name="connsiteX39" fmla="*/ 995130 w 1741965"/>
                <a:gd name="connsiteY39" fmla="*/ 1347905 h 1510441"/>
                <a:gd name="connsiteX40" fmla="*/ 993715 w 1741965"/>
                <a:gd name="connsiteY40" fmla="*/ 1338648 h 1510441"/>
                <a:gd name="connsiteX41" fmla="*/ 233161 w 1741965"/>
                <a:gd name="connsiteY41" fmla="*/ 1353132 h 1510441"/>
                <a:gd name="connsiteX42" fmla="*/ 226301 w 1741965"/>
                <a:gd name="connsiteY42" fmla="*/ 1345509 h 1510441"/>
                <a:gd name="connsiteX43" fmla="*/ 230330 w 1741965"/>
                <a:gd name="connsiteY43" fmla="*/ 1334618 h 1510441"/>
                <a:gd name="connsiteX44" fmla="*/ 233161 w 1741965"/>
                <a:gd name="connsiteY44" fmla="*/ 1353132 h 1510441"/>
                <a:gd name="connsiteX45" fmla="*/ 979233 w 1741965"/>
                <a:gd name="connsiteY45" fmla="*/ 1449292 h 1510441"/>
                <a:gd name="connsiteX46" fmla="*/ 1043801 w 1741965"/>
                <a:gd name="connsiteY46" fmla="*/ 1394624 h 1510441"/>
                <a:gd name="connsiteX47" fmla="*/ 1205385 w 1741965"/>
                <a:gd name="connsiteY47" fmla="*/ 1310987 h 1510441"/>
                <a:gd name="connsiteX48" fmla="*/ 1478357 w 1741965"/>
                <a:gd name="connsiteY48" fmla="*/ 1313165 h 1510441"/>
                <a:gd name="connsiteX49" fmla="*/ 1637872 w 1741965"/>
                <a:gd name="connsiteY49" fmla="*/ 1340608 h 1510441"/>
                <a:gd name="connsiteX50" fmla="*/ 1687959 w 1741965"/>
                <a:gd name="connsiteY50" fmla="*/ 1405949 h 1510441"/>
                <a:gd name="connsiteX51" fmla="*/ 1684692 w 1741965"/>
                <a:gd name="connsiteY51" fmla="*/ 1406821 h 1510441"/>
                <a:gd name="connsiteX52" fmla="*/ 1674457 w 1741965"/>
                <a:gd name="connsiteY52" fmla="*/ 1407365 h 1510441"/>
                <a:gd name="connsiteX53" fmla="*/ 1655729 w 1741965"/>
                <a:gd name="connsiteY53" fmla="*/ 1400940 h 1510441"/>
                <a:gd name="connsiteX54" fmla="*/ 1655076 w 1741965"/>
                <a:gd name="connsiteY54" fmla="*/ 1363260 h 1510441"/>
                <a:gd name="connsiteX55" fmla="*/ 1632428 w 1741965"/>
                <a:gd name="connsiteY55" fmla="*/ 1386456 h 1510441"/>
                <a:gd name="connsiteX56" fmla="*/ 1558278 w 1741965"/>
                <a:gd name="connsiteY56" fmla="*/ 1352696 h 1510441"/>
                <a:gd name="connsiteX57" fmla="*/ 1470518 w 1741965"/>
                <a:gd name="connsiteY57" fmla="*/ 1327431 h 1510441"/>
                <a:gd name="connsiteX58" fmla="*/ 1193952 w 1741965"/>
                <a:gd name="connsiteY58" fmla="*/ 1358904 h 1510441"/>
                <a:gd name="connsiteX59" fmla="*/ 1121762 w 1741965"/>
                <a:gd name="connsiteY59" fmla="*/ 1399742 h 1510441"/>
                <a:gd name="connsiteX60" fmla="*/ 1013749 w 1741965"/>
                <a:gd name="connsiteY60" fmla="*/ 1454411 h 1510441"/>
                <a:gd name="connsiteX61" fmla="*/ 983371 w 1741965"/>
                <a:gd name="connsiteY61" fmla="*/ 1452777 h 1510441"/>
                <a:gd name="connsiteX62" fmla="*/ 979233 w 1741965"/>
                <a:gd name="connsiteY62" fmla="*/ 1449292 h 1510441"/>
                <a:gd name="connsiteX63" fmla="*/ 1741965 w 1741965"/>
                <a:gd name="connsiteY63" fmla="*/ 1294760 h 1510441"/>
                <a:gd name="connsiteX64" fmla="*/ 1735214 w 1741965"/>
                <a:gd name="connsiteY64" fmla="*/ 1287682 h 1510441"/>
                <a:gd name="connsiteX65" fmla="*/ 1718555 w 1741965"/>
                <a:gd name="connsiteY65" fmla="*/ 1235082 h 1510441"/>
                <a:gd name="connsiteX66" fmla="*/ 1729661 w 1741965"/>
                <a:gd name="connsiteY66" fmla="*/ 1232577 h 1510441"/>
                <a:gd name="connsiteX67" fmla="*/ 1739461 w 1741965"/>
                <a:gd name="connsiteY67" fmla="*/ 1228657 h 1510441"/>
                <a:gd name="connsiteX68" fmla="*/ 1729661 w 1741965"/>
                <a:gd name="connsiteY68" fmla="*/ 1160048 h 1510441"/>
                <a:gd name="connsiteX69" fmla="*/ 1654314 w 1741965"/>
                <a:gd name="connsiteY69" fmla="*/ 687087 h 1510441"/>
                <a:gd name="connsiteX70" fmla="*/ 1602920 w 1741965"/>
                <a:gd name="connsiteY70" fmla="*/ 424415 h 1510441"/>
                <a:gd name="connsiteX71" fmla="*/ 1539877 w 1741965"/>
                <a:gd name="connsiteY71" fmla="*/ 252132 h 1510441"/>
                <a:gd name="connsiteX72" fmla="*/ 1520495 w 1741965"/>
                <a:gd name="connsiteY72" fmla="*/ 187988 h 1510441"/>
                <a:gd name="connsiteX73" fmla="*/ 1473784 w 1741965"/>
                <a:gd name="connsiteY73" fmla="*/ 77126 h 1510441"/>
                <a:gd name="connsiteX74" fmla="*/ 1386895 w 1741965"/>
                <a:gd name="connsiteY74" fmla="*/ 9389 h 1510441"/>
                <a:gd name="connsiteX75" fmla="*/ 1246979 w 1741965"/>
                <a:gd name="connsiteY75" fmla="*/ 4924 h 1510441"/>
                <a:gd name="connsiteX76" fmla="*/ 1069389 w 1741965"/>
                <a:gd name="connsiteY76" fmla="*/ 67434 h 1510441"/>
                <a:gd name="connsiteX77" fmla="*/ 862292 w 1741965"/>
                <a:gd name="connsiteY77" fmla="*/ 252241 h 1510441"/>
                <a:gd name="connsiteX78" fmla="*/ 830171 w 1741965"/>
                <a:gd name="connsiteY78" fmla="*/ 298633 h 1510441"/>
                <a:gd name="connsiteX79" fmla="*/ 814383 w 1741965"/>
                <a:gd name="connsiteY79" fmla="*/ 321720 h 1510441"/>
                <a:gd name="connsiteX80" fmla="*/ 794131 w 1741965"/>
                <a:gd name="connsiteY80" fmla="*/ 345243 h 1510441"/>
                <a:gd name="connsiteX81" fmla="*/ 714428 w 1741965"/>
                <a:gd name="connsiteY81" fmla="*/ 303642 h 1510441"/>
                <a:gd name="connsiteX82" fmla="*/ 303826 w 1741965"/>
                <a:gd name="connsiteY82" fmla="*/ 238410 h 1510441"/>
                <a:gd name="connsiteX83" fmla="*/ 117417 w 1741965"/>
                <a:gd name="connsiteY83" fmla="*/ 306692 h 1510441"/>
                <a:gd name="connsiteX84" fmla="*/ 56986 w 1741965"/>
                <a:gd name="connsiteY84" fmla="*/ 354064 h 1510441"/>
                <a:gd name="connsiteX85" fmla="*/ 59382 w 1741965"/>
                <a:gd name="connsiteY85" fmla="*/ 364736 h 1510441"/>
                <a:gd name="connsiteX86" fmla="*/ 53720 w 1741965"/>
                <a:gd name="connsiteY86" fmla="*/ 370944 h 1510441"/>
                <a:gd name="connsiteX87" fmla="*/ 33903 w 1741965"/>
                <a:gd name="connsiteY87" fmla="*/ 375300 h 1510441"/>
                <a:gd name="connsiteX88" fmla="*/ 23232 w 1741965"/>
                <a:gd name="connsiteY88" fmla="*/ 402525 h 1510441"/>
                <a:gd name="connsiteX89" fmla="*/ 24757 w 1741965"/>
                <a:gd name="connsiteY89" fmla="*/ 610855 h 1510441"/>
                <a:gd name="connsiteX90" fmla="*/ 48929 w 1741965"/>
                <a:gd name="connsiteY90" fmla="*/ 939304 h 1510441"/>
                <a:gd name="connsiteX91" fmla="*/ 48493 w 1741965"/>
                <a:gd name="connsiteY91" fmla="*/ 1027623 h 1510441"/>
                <a:gd name="connsiteX92" fmla="*/ 94878 w 1741965"/>
                <a:gd name="connsiteY92" fmla="*/ 1246734 h 1510441"/>
                <a:gd name="connsiteX93" fmla="*/ 128959 w 1741965"/>
                <a:gd name="connsiteY93" fmla="*/ 1389396 h 1510441"/>
                <a:gd name="connsiteX94" fmla="*/ 191676 w 1741965"/>
                <a:gd name="connsiteY94" fmla="*/ 1508317 h 1510441"/>
                <a:gd name="connsiteX95" fmla="*/ 201693 w 1741965"/>
                <a:gd name="connsiteY95" fmla="*/ 1503308 h 1510441"/>
                <a:gd name="connsiteX96" fmla="*/ 230112 w 1741965"/>
                <a:gd name="connsiteY96" fmla="*/ 1501565 h 1510441"/>
                <a:gd name="connsiteX97" fmla="*/ 279110 w 1741965"/>
                <a:gd name="connsiteY97" fmla="*/ 1492200 h 1510441"/>
                <a:gd name="connsiteX98" fmla="*/ 483485 w 1741965"/>
                <a:gd name="connsiteY98" fmla="*/ 1451688 h 1510441"/>
                <a:gd name="connsiteX99" fmla="*/ 587796 w 1741965"/>
                <a:gd name="connsiteY99" fmla="*/ 1432739 h 1510441"/>
                <a:gd name="connsiteX100" fmla="*/ 795873 w 1741965"/>
                <a:gd name="connsiteY100" fmla="*/ 1417275 h 1510441"/>
                <a:gd name="connsiteX101" fmla="*/ 939599 w 1741965"/>
                <a:gd name="connsiteY101" fmla="*/ 1455391 h 1510441"/>
                <a:gd name="connsiteX102" fmla="*/ 977600 w 1741965"/>
                <a:gd name="connsiteY102" fmla="*/ 1481418 h 1510441"/>
                <a:gd name="connsiteX103" fmla="*/ 1068954 w 1741965"/>
                <a:gd name="connsiteY103" fmla="*/ 1469113 h 1510441"/>
                <a:gd name="connsiteX104" fmla="*/ 1113705 w 1741965"/>
                <a:gd name="connsiteY104" fmla="*/ 1455173 h 1510441"/>
                <a:gd name="connsiteX105" fmla="*/ 1153012 w 1741965"/>
                <a:gd name="connsiteY105" fmla="*/ 1430343 h 1510441"/>
                <a:gd name="connsiteX106" fmla="*/ 1531819 w 1741965"/>
                <a:gd name="connsiteY106" fmla="*/ 1367398 h 1510441"/>
                <a:gd name="connsiteX107" fmla="*/ 1657471 w 1741965"/>
                <a:gd name="connsiteY107" fmla="*/ 1425007 h 1510441"/>
                <a:gd name="connsiteX108" fmla="*/ 1713764 w 1741965"/>
                <a:gd name="connsiteY108" fmla="*/ 1417711 h 1510441"/>
                <a:gd name="connsiteX109" fmla="*/ 1709844 w 1741965"/>
                <a:gd name="connsiteY109" fmla="*/ 1311967 h 1510441"/>
                <a:gd name="connsiteX110" fmla="*/ 1729552 w 1741965"/>
                <a:gd name="connsiteY110" fmla="*/ 1310442 h 1510441"/>
                <a:gd name="connsiteX111" fmla="*/ 1741965 w 1741965"/>
                <a:gd name="connsiteY111" fmla="*/ 1294760 h 1510441"/>
                <a:gd name="connsiteX112" fmla="*/ 580174 w 1741965"/>
                <a:gd name="connsiteY112" fmla="*/ 1270802 h 1510441"/>
                <a:gd name="connsiteX113" fmla="*/ 887226 w 1741965"/>
                <a:gd name="connsiteY113" fmla="*/ 1282454 h 1510441"/>
                <a:gd name="connsiteX114" fmla="*/ 954952 w 1741965"/>
                <a:gd name="connsiteY114" fmla="*/ 1335925 h 1510441"/>
                <a:gd name="connsiteX115" fmla="*/ 917823 w 1741965"/>
                <a:gd name="connsiteY115" fmla="*/ 1320788 h 1510441"/>
                <a:gd name="connsiteX116" fmla="*/ 678931 w 1741965"/>
                <a:gd name="connsiteY116" fmla="*/ 1289860 h 1510441"/>
                <a:gd name="connsiteX117" fmla="*/ 580174 w 1741965"/>
                <a:gd name="connsiteY117" fmla="*/ 1270802 h 1510441"/>
                <a:gd name="connsiteX118" fmla="*/ 1114249 w 1741965"/>
                <a:gd name="connsiteY118" fmla="*/ 1279405 h 1510441"/>
                <a:gd name="connsiteX119" fmla="*/ 1236635 w 1741965"/>
                <a:gd name="connsiteY119" fmla="*/ 1224192 h 1510441"/>
                <a:gd name="connsiteX120" fmla="*/ 1392012 w 1741965"/>
                <a:gd name="connsiteY120" fmla="*/ 1206550 h 1510441"/>
                <a:gd name="connsiteX121" fmla="*/ 1648760 w 1741965"/>
                <a:gd name="connsiteY121" fmla="*/ 1265901 h 1510441"/>
                <a:gd name="connsiteX122" fmla="*/ 1671517 w 1741965"/>
                <a:gd name="connsiteY122" fmla="*/ 1291820 h 1510441"/>
                <a:gd name="connsiteX123" fmla="*/ 1396259 w 1741965"/>
                <a:gd name="connsiteY123" fmla="*/ 1240745 h 1510441"/>
                <a:gd name="connsiteX124" fmla="*/ 1134284 w 1741965"/>
                <a:gd name="connsiteY124" fmla="*/ 1285613 h 1510441"/>
                <a:gd name="connsiteX125" fmla="*/ 1114249 w 1741965"/>
                <a:gd name="connsiteY125" fmla="*/ 1279405 h 1510441"/>
                <a:gd name="connsiteX126" fmla="*/ 98145 w 1741965"/>
                <a:gd name="connsiteY126" fmla="*/ 930265 h 1510441"/>
                <a:gd name="connsiteX127" fmla="*/ 152151 w 1741965"/>
                <a:gd name="connsiteY127" fmla="*/ 1194353 h 1510441"/>
                <a:gd name="connsiteX128" fmla="*/ 172839 w 1741965"/>
                <a:gd name="connsiteY128" fmla="*/ 1251962 h 1510441"/>
                <a:gd name="connsiteX129" fmla="*/ 192874 w 1741965"/>
                <a:gd name="connsiteY129" fmla="*/ 1310551 h 1510441"/>
                <a:gd name="connsiteX130" fmla="*/ 210622 w 1741965"/>
                <a:gd name="connsiteY130" fmla="*/ 1372190 h 1510441"/>
                <a:gd name="connsiteX131" fmla="*/ 186123 w 1741965"/>
                <a:gd name="connsiteY131" fmla="*/ 1429145 h 1510441"/>
                <a:gd name="connsiteX132" fmla="*/ 171859 w 1741965"/>
                <a:gd name="connsiteY132" fmla="*/ 1369140 h 1510441"/>
                <a:gd name="connsiteX133" fmla="*/ 132879 w 1741965"/>
                <a:gd name="connsiteY133" fmla="*/ 1189125 h 1510441"/>
                <a:gd name="connsiteX134" fmla="*/ 111537 w 1741965"/>
                <a:gd name="connsiteY134" fmla="*/ 1061710 h 1510441"/>
                <a:gd name="connsiteX135" fmla="*/ 98145 w 1741965"/>
                <a:gd name="connsiteY135" fmla="*/ 930265 h 1510441"/>
                <a:gd name="connsiteX136" fmla="*/ 77130 w 1741965"/>
                <a:gd name="connsiteY136" fmla="*/ 489756 h 1510441"/>
                <a:gd name="connsiteX137" fmla="*/ 79961 w 1741965"/>
                <a:gd name="connsiteY137" fmla="*/ 493459 h 1510441"/>
                <a:gd name="connsiteX138" fmla="*/ 94442 w 1741965"/>
                <a:gd name="connsiteY138" fmla="*/ 531901 h 1510441"/>
                <a:gd name="connsiteX139" fmla="*/ 105984 w 1741965"/>
                <a:gd name="connsiteY139" fmla="*/ 578729 h 1510441"/>
                <a:gd name="connsiteX140" fmla="*/ 129830 w 1741965"/>
                <a:gd name="connsiteY140" fmla="*/ 672603 h 1510441"/>
                <a:gd name="connsiteX141" fmla="*/ 159882 w 1741965"/>
                <a:gd name="connsiteY141" fmla="*/ 873854 h 1510441"/>
                <a:gd name="connsiteX142" fmla="*/ 204851 w 1741965"/>
                <a:gd name="connsiteY142" fmla="*/ 1236280 h 1510441"/>
                <a:gd name="connsiteX143" fmla="*/ 204742 w 1741965"/>
                <a:gd name="connsiteY143" fmla="*/ 1285721 h 1510441"/>
                <a:gd name="connsiteX144" fmla="*/ 176541 w 1741965"/>
                <a:gd name="connsiteY144" fmla="*/ 1197946 h 1510441"/>
                <a:gd name="connsiteX145" fmla="*/ 154220 w 1741965"/>
                <a:gd name="connsiteY145" fmla="*/ 1101895 h 1510441"/>
                <a:gd name="connsiteX146" fmla="*/ 133967 w 1741965"/>
                <a:gd name="connsiteY146" fmla="*/ 1010744 h 1510441"/>
                <a:gd name="connsiteX147" fmla="*/ 117744 w 1741965"/>
                <a:gd name="connsiteY147" fmla="*/ 908485 h 1510441"/>
                <a:gd name="connsiteX148" fmla="*/ 101302 w 1741965"/>
                <a:gd name="connsiteY148" fmla="*/ 694383 h 1510441"/>
                <a:gd name="connsiteX149" fmla="*/ 77130 w 1741965"/>
                <a:gd name="connsiteY149" fmla="*/ 489756 h 1510441"/>
                <a:gd name="connsiteX150" fmla="*/ 50236 w 1741965"/>
                <a:gd name="connsiteY150" fmla="*/ 548999 h 1510441"/>
                <a:gd name="connsiteX151" fmla="*/ 40763 w 1741965"/>
                <a:gd name="connsiteY151" fmla="*/ 534188 h 1510441"/>
                <a:gd name="connsiteX152" fmla="*/ 40980 w 1741965"/>
                <a:gd name="connsiteY152" fmla="*/ 462748 h 1510441"/>
                <a:gd name="connsiteX153" fmla="*/ 50236 w 1741965"/>
                <a:gd name="connsiteY153" fmla="*/ 548999 h 1510441"/>
                <a:gd name="connsiteX154" fmla="*/ 53502 w 1741965"/>
                <a:gd name="connsiteY154" fmla="*/ 444997 h 1510441"/>
                <a:gd name="connsiteX155" fmla="*/ 48820 w 1741965"/>
                <a:gd name="connsiteY155" fmla="*/ 414614 h 1510441"/>
                <a:gd name="connsiteX156" fmla="*/ 61668 w 1741965"/>
                <a:gd name="connsiteY156" fmla="*/ 430404 h 1510441"/>
                <a:gd name="connsiteX157" fmla="*/ 53502 w 1741965"/>
                <a:gd name="connsiteY157" fmla="*/ 444997 h 1510441"/>
                <a:gd name="connsiteX158" fmla="*/ 942539 w 1741965"/>
                <a:gd name="connsiteY158" fmla="*/ 1273960 h 1510441"/>
                <a:gd name="connsiteX159" fmla="*/ 786835 w 1741965"/>
                <a:gd name="connsiteY159" fmla="*/ 1216678 h 1510441"/>
                <a:gd name="connsiteX160" fmla="*/ 423816 w 1741965"/>
                <a:gd name="connsiteY160" fmla="*/ 1270584 h 1510441"/>
                <a:gd name="connsiteX161" fmla="*/ 316457 w 1741965"/>
                <a:gd name="connsiteY161" fmla="*/ 1325035 h 1510441"/>
                <a:gd name="connsiteX162" fmla="*/ 300124 w 1741965"/>
                <a:gd name="connsiteY162" fmla="*/ 1334183 h 1510441"/>
                <a:gd name="connsiteX163" fmla="*/ 261362 w 1741965"/>
                <a:gd name="connsiteY163" fmla="*/ 1217331 h 1510441"/>
                <a:gd name="connsiteX164" fmla="*/ 253195 w 1741965"/>
                <a:gd name="connsiteY164" fmla="*/ 1081639 h 1510441"/>
                <a:gd name="connsiteX165" fmla="*/ 198644 w 1741965"/>
                <a:gd name="connsiteY165" fmla="*/ 705818 h 1510441"/>
                <a:gd name="connsiteX166" fmla="*/ 82356 w 1741965"/>
                <a:gd name="connsiteY166" fmla="*/ 396209 h 1510441"/>
                <a:gd name="connsiteX167" fmla="*/ 86167 w 1741965"/>
                <a:gd name="connsiteY167" fmla="*/ 393922 h 1510441"/>
                <a:gd name="connsiteX168" fmla="*/ 123079 w 1741965"/>
                <a:gd name="connsiteY168" fmla="*/ 376062 h 1510441"/>
                <a:gd name="connsiteX169" fmla="*/ 190478 w 1741965"/>
                <a:gd name="connsiteY169" fmla="*/ 349817 h 1510441"/>
                <a:gd name="connsiteX170" fmla="*/ 211384 w 1741965"/>
                <a:gd name="connsiteY170" fmla="*/ 340996 h 1510441"/>
                <a:gd name="connsiteX171" fmla="*/ 259402 w 1741965"/>
                <a:gd name="connsiteY171" fmla="*/ 325532 h 1510441"/>
                <a:gd name="connsiteX172" fmla="*/ 354784 w 1741965"/>
                <a:gd name="connsiteY172" fmla="*/ 298197 h 1510441"/>
                <a:gd name="connsiteX173" fmla="*/ 460510 w 1741965"/>
                <a:gd name="connsiteY173" fmla="*/ 282951 h 1510441"/>
                <a:gd name="connsiteX174" fmla="*/ 672072 w 1741965"/>
                <a:gd name="connsiteY174" fmla="*/ 315622 h 1510441"/>
                <a:gd name="connsiteX175" fmla="*/ 710726 w 1741965"/>
                <a:gd name="connsiteY175" fmla="*/ 336095 h 1510441"/>
                <a:gd name="connsiteX176" fmla="*/ 805890 w 1741965"/>
                <a:gd name="connsiteY176" fmla="*/ 427900 h 1510441"/>
                <a:gd name="connsiteX177" fmla="*/ 865776 w 1741965"/>
                <a:gd name="connsiteY177" fmla="*/ 858499 h 1510441"/>
                <a:gd name="connsiteX178" fmla="*/ 919565 w 1741965"/>
                <a:gd name="connsiteY178" fmla="*/ 1172572 h 1510441"/>
                <a:gd name="connsiteX179" fmla="*/ 942539 w 1741965"/>
                <a:gd name="connsiteY179" fmla="*/ 1273960 h 1510441"/>
                <a:gd name="connsiteX180" fmla="*/ 1677941 w 1741965"/>
                <a:gd name="connsiteY180" fmla="*/ 1239438 h 1510441"/>
                <a:gd name="connsiteX181" fmla="*/ 1507320 w 1741965"/>
                <a:gd name="connsiteY181" fmla="*/ 1182700 h 1510441"/>
                <a:gd name="connsiteX182" fmla="*/ 1132433 w 1741965"/>
                <a:gd name="connsiteY182" fmla="*/ 1204589 h 1510441"/>
                <a:gd name="connsiteX183" fmla="*/ 995130 w 1741965"/>
                <a:gd name="connsiteY183" fmla="*/ 1298354 h 1510441"/>
                <a:gd name="connsiteX184" fmla="*/ 894195 w 1741965"/>
                <a:gd name="connsiteY184" fmla="*/ 710283 h 1510441"/>
                <a:gd name="connsiteX185" fmla="*/ 840733 w 1741965"/>
                <a:gd name="connsiteY185" fmla="*/ 415920 h 1510441"/>
                <a:gd name="connsiteX186" fmla="*/ 837031 w 1741965"/>
                <a:gd name="connsiteY186" fmla="*/ 389675 h 1510441"/>
                <a:gd name="connsiteX187" fmla="*/ 827340 w 1741965"/>
                <a:gd name="connsiteY187" fmla="*/ 365608 h 1510441"/>
                <a:gd name="connsiteX188" fmla="*/ 907261 w 1741965"/>
                <a:gd name="connsiteY188" fmla="*/ 297871 h 1510441"/>
                <a:gd name="connsiteX189" fmla="*/ 980758 w 1741965"/>
                <a:gd name="connsiteY189" fmla="*/ 228827 h 1510441"/>
                <a:gd name="connsiteX190" fmla="*/ 1058065 w 1741965"/>
                <a:gd name="connsiteY190" fmla="*/ 163812 h 1510441"/>
                <a:gd name="connsiteX191" fmla="*/ 1106845 w 1741965"/>
                <a:gd name="connsiteY191" fmla="*/ 137567 h 1510441"/>
                <a:gd name="connsiteX192" fmla="*/ 1426855 w 1741965"/>
                <a:gd name="connsiteY192" fmla="*/ 60464 h 1510441"/>
                <a:gd name="connsiteX193" fmla="*/ 1458867 w 1741965"/>
                <a:gd name="connsiteY193" fmla="*/ 103698 h 1510441"/>
                <a:gd name="connsiteX194" fmla="*/ 1456036 w 1741965"/>
                <a:gd name="connsiteY194" fmla="*/ 128419 h 1510441"/>
                <a:gd name="connsiteX195" fmla="*/ 1531819 w 1741965"/>
                <a:gd name="connsiteY195" fmla="*/ 349055 h 1510441"/>
                <a:gd name="connsiteX196" fmla="*/ 1555665 w 1741965"/>
                <a:gd name="connsiteY196" fmla="*/ 472767 h 1510441"/>
                <a:gd name="connsiteX197" fmla="*/ 1604771 w 1741965"/>
                <a:gd name="connsiteY197" fmla="*/ 722044 h 1510441"/>
                <a:gd name="connsiteX198" fmla="*/ 1667489 w 1741965"/>
                <a:gd name="connsiteY198" fmla="*/ 1106795 h 1510441"/>
                <a:gd name="connsiteX199" fmla="*/ 1677941 w 1741965"/>
                <a:gd name="connsiteY199" fmla="*/ 1239438 h 15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741965" h="1510441">
                  <a:moveTo>
                    <a:pt x="264628" y="1380684"/>
                  </a:moveTo>
                  <a:cubicBezTo>
                    <a:pt x="301540" y="1376655"/>
                    <a:pt x="317219" y="1369358"/>
                    <a:pt x="349666" y="1357597"/>
                  </a:cubicBezTo>
                  <a:cubicBezTo>
                    <a:pt x="378738" y="1347033"/>
                    <a:pt x="404762" y="1344202"/>
                    <a:pt x="432527" y="1332332"/>
                  </a:cubicBezTo>
                  <a:cubicBezTo>
                    <a:pt x="458550" y="1321224"/>
                    <a:pt x="474447" y="1306195"/>
                    <a:pt x="506895" y="1299443"/>
                  </a:cubicBezTo>
                  <a:cubicBezTo>
                    <a:pt x="538689" y="1292691"/>
                    <a:pt x="578214" y="1293780"/>
                    <a:pt x="610443" y="1298790"/>
                  </a:cubicBezTo>
                  <a:cubicBezTo>
                    <a:pt x="674685" y="1308700"/>
                    <a:pt x="743717" y="1315016"/>
                    <a:pt x="808721" y="1315670"/>
                  </a:cubicBezTo>
                  <a:cubicBezTo>
                    <a:pt x="891799" y="1316432"/>
                    <a:pt x="895502" y="1331460"/>
                    <a:pt x="937531" y="1349320"/>
                  </a:cubicBezTo>
                  <a:cubicBezTo>
                    <a:pt x="965405" y="1361082"/>
                    <a:pt x="958219" y="1349538"/>
                    <a:pt x="958763" y="1388852"/>
                  </a:cubicBezTo>
                  <a:cubicBezTo>
                    <a:pt x="907152" y="1374368"/>
                    <a:pt x="864034" y="1355745"/>
                    <a:pt x="828429" y="1353676"/>
                  </a:cubicBezTo>
                  <a:cubicBezTo>
                    <a:pt x="803277" y="1352152"/>
                    <a:pt x="800228" y="1346924"/>
                    <a:pt x="782698" y="1344420"/>
                  </a:cubicBezTo>
                  <a:cubicBezTo>
                    <a:pt x="703104" y="1332876"/>
                    <a:pt x="468241" y="1352587"/>
                    <a:pt x="395724" y="1384496"/>
                  </a:cubicBezTo>
                  <a:cubicBezTo>
                    <a:pt x="374927" y="1393643"/>
                    <a:pt x="337907" y="1412810"/>
                    <a:pt x="321248" y="1418582"/>
                  </a:cubicBezTo>
                  <a:cubicBezTo>
                    <a:pt x="279981" y="1432848"/>
                    <a:pt x="295878" y="1422720"/>
                    <a:pt x="239149" y="1446570"/>
                  </a:cubicBezTo>
                  <a:cubicBezTo>
                    <a:pt x="247207" y="1425987"/>
                    <a:pt x="249711" y="1408018"/>
                    <a:pt x="264628" y="1380684"/>
                  </a:cubicBezTo>
                  <a:close/>
                  <a:moveTo>
                    <a:pt x="236318" y="1468350"/>
                  </a:moveTo>
                  <a:cubicBezTo>
                    <a:pt x="257006" y="1452886"/>
                    <a:pt x="286840" y="1442649"/>
                    <a:pt x="315477" y="1436006"/>
                  </a:cubicBezTo>
                  <a:cubicBezTo>
                    <a:pt x="386469" y="1419453"/>
                    <a:pt x="388647" y="1392445"/>
                    <a:pt x="485009" y="1380031"/>
                  </a:cubicBezTo>
                  <a:cubicBezTo>
                    <a:pt x="520070" y="1375566"/>
                    <a:pt x="547835" y="1371210"/>
                    <a:pt x="585727" y="1367289"/>
                  </a:cubicBezTo>
                  <a:cubicBezTo>
                    <a:pt x="654433" y="1360210"/>
                    <a:pt x="731849" y="1353567"/>
                    <a:pt x="796199" y="1368051"/>
                  </a:cubicBezTo>
                  <a:cubicBezTo>
                    <a:pt x="844653" y="1378833"/>
                    <a:pt x="807959" y="1357161"/>
                    <a:pt x="888860" y="1388307"/>
                  </a:cubicBezTo>
                  <a:cubicBezTo>
                    <a:pt x="903994" y="1394079"/>
                    <a:pt x="919020" y="1395821"/>
                    <a:pt x="935026" y="1401049"/>
                  </a:cubicBezTo>
                  <a:cubicBezTo>
                    <a:pt x="959199" y="1408999"/>
                    <a:pt x="958001" y="1412375"/>
                    <a:pt x="959416" y="1442649"/>
                  </a:cubicBezTo>
                  <a:cubicBezTo>
                    <a:pt x="879822" y="1416404"/>
                    <a:pt x="791300" y="1380140"/>
                    <a:pt x="691126" y="1381882"/>
                  </a:cubicBezTo>
                  <a:cubicBezTo>
                    <a:pt x="639080" y="1382862"/>
                    <a:pt x="640604" y="1388961"/>
                    <a:pt x="600862" y="1398762"/>
                  </a:cubicBezTo>
                  <a:cubicBezTo>
                    <a:pt x="574729" y="1405296"/>
                    <a:pt x="532918" y="1407583"/>
                    <a:pt x="504717" y="1410197"/>
                  </a:cubicBezTo>
                  <a:cubicBezTo>
                    <a:pt x="466499" y="1413790"/>
                    <a:pt x="449077" y="1423047"/>
                    <a:pt x="416194" y="1430017"/>
                  </a:cubicBezTo>
                  <a:cubicBezTo>
                    <a:pt x="347053" y="1444827"/>
                    <a:pt x="317546" y="1470528"/>
                    <a:pt x="236318" y="1468350"/>
                  </a:cubicBezTo>
                  <a:close/>
                  <a:moveTo>
                    <a:pt x="993715" y="1338648"/>
                  </a:moveTo>
                  <a:cubicBezTo>
                    <a:pt x="1048810" y="1383080"/>
                    <a:pt x="1102054" y="1265466"/>
                    <a:pt x="1318516" y="1257080"/>
                  </a:cubicBezTo>
                  <a:cubicBezTo>
                    <a:pt x="1458431" y="1251744"/>
                    <a:pt x="1422826" y="1262416"/>
                    <a:pt x="1523326" y="1274178"/>
                  </a:cubicBezTo>
                  <a:cubicBezTo>
                    <a:pt x="1572324" y="1279841"/>
                    <a:pt x="1615224" y="1281583"/>
                    <a:pt x="1658233" y="1305433"/>
                  </a:cubicBezTo>
                  <a:cubicBezTo>
                    <a:pt x="1682623" y="1318937"/>
                    <a:pt x="1679248" y="1314907"/>
                    <a:pt x="1682406" y="1343657"/>
                  </a:cubicBezTo>
                  <a:cubicBezTo>
                    <a:pt x="1656600" y="1334727"/>
                    <a:pt x="1634170" y="1319808"/>
                    <a:pt x="1605207" y="1310115"/>
                  </a:cubicBezTo>
                  <a:cubicBezTo>
                    <a:pt x="1576026" y="1300314"/>
                    <a:pt x="1539877" y="1300641"/>
                    <a:pt x="1504816" y="1297918"/>
                  </a:cubicBezTo>
                  <a:cubicBezTo>
                    <a:pt x="1471171" y="1295414"/>
                    <a:pt x="1445256" y="1287899"/>
                    <a:pt x="1411829" y="1284306"/>
                  </a:cubicBezTo>
                  <a:cubicBezTo>
                    <a:pt x="1327009" y="1274940"/>
                    <a:pt x="1288899" y="1272435"/>
                    <a:pt x="1210938" y="1293018"/>
                  </a:cubicBezTo>
                  <a:lnTo>
                    <a:pt x="1128840" y="1323619"/>
                  </a:lnTo>
                  <a:cubicBezTo>
                    <a:pt x="1114576" y="1330262"/>
                    <a:pt x="1111309" y="1336688"/>
                    <a:pt x="1096610" y="1345182"/>
                  </a:cubicBezTo>
                  <a:cubicBezTo>
                    <a:pt x="1063618" y="1364567"/>
                    <a:pt x="1012225" y="1398653"/>
                    <a:pt x="987400" y="1408127"/>
                  </a:cubicBezTo>
                  <a:cubicBezTo>
                    <a:pt x="988815" y="1372407"/>
                    <a:pt x="995021" y="1356834"/>
                    <a:pt x="995130" y="1347905"/>
                  </a:cubicBezTo>
                  <a:cubicBezTo>
                    <a:pt x="995239" y="1340499"/>
                    <a:pt x="986746" y="1353785"/>
                    <a:pt x="993715" y="1338648"/>
                  </a:cubicBezTo>
                  <a:close/>
                  <a:moveTo>
                    <a:pt x="233161" y="1353132"/>
                  </a:moveTo>
                  <a:cubicBezTo>
                    <a:pt x="216066" y="1336579"/>
                    <a:pt x="227281" y="1369467"/>
                    <a:pt x="226301" y="1345509"/>
                  </a:cubicBezTo>
                  <a:cubicBezTo>
                    <a:pt x="225648" y="1329609"/>
                    <a:pt x="223470" y="1343331"/>
                    <a:pt x="230330" y="1334618"/>
                  </a:cubicBezTo>
                  <a:cubicBezTo>
                    <a:pt x="234576" y="1341370"/>
                    <a:pt x="243287" y="1326015"/>
                    <a:pt x="233161" y="1353132"/>
                  </a:cubicBezTo>
                  <a:close/>
                  <a:moveTo>
                    <a:pt x="979233" y="1449292"/>
                  </a:moveTo>
                  <a:cubicBezTo>
                    <a:pt x="984895" y="1418800"/>
                    <a:pt x="1018540" y="1410414"/>
                    <a:pt x="1043801" y="1394624"/>
                  </a:cubicBezTo>
                  <a:cubicBezTo>
                    <a:pt x="1105321" y="1356072"/>
                    <a:pt x="1133740" y="1339301"/>
                    <a:pt x="1205385" y="1310987"/>
                  </a:cubicBezTo>
                  <a:cubicBezTo>
                    <a:pt x="1287048" y="1278752"/>
                    <a:pt x="1399525" y="1302057"/>
                    <a:pt x="1478357" y="1313165"/>
                  </a:cubicBezTo>
                  <a:cubicBezTo>
                    <a:pt x="1532908" y="1320788"/>
                    <a:pt x="1580599" y="1310878"/>
                    <a:pt x="1637872" y="1340608"/>
                  </a:cubicBezTo>
                  <a:cubicBezTo>
                    <a:pt x="1668468" y="1356508"/>
                    <a:pt x="1702767" y="1363369"/>
                    <a:pt x="1687959" y="1405949"/>
                  </a:cubicBezTo>
                  <a:cubicBezTo>
                    <a:pt x="1686870" y="1406385"/>
                    <a:pt x="1685128" y="1405623"/>
                    <a:pt x="1684692" y="1406821"/>
                  </a:cubicBezTo>
                  <a:lnTo>
                    <a:pt x="1674457" y="1407365"/>
                  </a:lnTo>
                  <a:cubicBezTo>
                    <a:pt x="1665529" y="1406167"/>
                    <a:pt x="1666182" y="1404425"/>
                    <a:pt x="1655729" y="1400940"/>
                  </a:cubicBezTo>
                  <a:lnTo>
                    <a:pt x="1655076" y="1363260"/>
                  </a:lnTo>
                  <a:cubicBezTo>
                    <a:pt x="1639396" y="1374041"/>
                    <a:pt x="1647345" y="1374803"/>
                    <a:pt x="1632428" y="1386456"/>
                  </a:cubicBezTo>
                  <a:cubicBezTo>
                    <a:pt x="1605207" y="1375566"/>
                    <a:pt x="1597258" y="1364458"/>
                    <a:pt x="1558278" y="1352696"/>
                  </a:cubicBezTo>
                  <a:cubicBezTo>
                    <a:pt x="1531166" y="1344529"/>
                    <a:pt x="1498065" y="1334618"/>
                    <a:pt x="1470518" y="1327431"/>
                  </a:cubicBezTo>
                  <a:cubicBezTo>
                    <a:pt x="1384499" y="1304888"/>
                    <a:pt x="1268647" y="1311749"/>
                    <a:pt x="1193952" y="1358904"/>
                  </a:cubicBezTo>
                  <a:lnTo>
                    <a:pt x="1121762" y="1399742"/>
                  </a:lnTo>
                  <a:cubicBezTo>
                    <a:pt x="1075269" y="1431106"/>
                    <a:pt x="1085286" y="1430561"/>
                    <a:pt x="1013749" y="1454411"/>
                  </a:cubicBezTo>
                  <a:cubicBezTo>
                    <a:pt x="1001881" y="1458440"/>
                    <a:pt x="996219" y="1461816"/>
                    <a:pt x="983371" y="1452777"/>
                  </a:cubicBezTo>
                  <a:lnTo>
                    <a:pt x="979233" y="1449292"/>
                  </a:lnTo>
                  <a:close/>
                  <a:moveTo>
                    <a:pt x="1741965" y="1294760"/>
                  </a:moveTo>
                  <a:cubicBezTo>
                    <a:pt x="1737719" y="1292691"/>
                    <a:pt x="1739679" y="1294216"/>
                    <a:pt x="1735214" y="1287682"/>
                  </a:cubicBezTo>
                  <a:cubicBezTo>
                    <a:pt x="1716160" y="1260238"/>
                    <a:pt x="1718555" y="1264377"/>
                    <a:pt x="1718555" y="1235082"/>
                  </a:cubicBezTo>
                  <a:cubicBezTo>
                    <a:pt x="1725741" y="1232904"/>
                    <a:pt x="1720079" y="1235518"/>
                    <a:pt x="1729661" y="1232577"/>
                  </a:cubicBezTo>
                  <a:lnTo>
                    <a:pt x="1739461" y="1228657"/>
                  </a:lnTo>
                  <a:cubicBezTo>
                    <a:pt x="1739787" y="1197293"/>
                    <a:pt x="1732274" y="1186838"/>
                    <a:pt x="1729661" y="1160048"/>
                  </a:cubicBezTo>
                  <a:cubicBezTo>
                    <a:pt x="1709735" y="953679"/>
                    <a:pt x="1695581" y="887466"/>
                    <a:pt x="1654314" y="687087"/>
                  </a:cubicBezTo>
                  <a:cubicBezTo>
                    <a:pt x="1639723" y="616082"/>
                    <a:pt x="1619906" y="481153"/>
                    <a:pt x="1602920" y="424415"/>
                  </a:cubicBezTo>
                  <a:cubicBezTo>
                    <a:pt x="1590725" y="383685"/>
                    <a:pt x="1559258" y="287743"/>
                    <a:pt x="1539877" y="252132"/>
                  </a:cubicBezTo>
                  <a:cubicBezTo>
                    <a:pt x="1522346" y="219570"/>
                    <a:pt x="1527355" y="221530"/>
                    <a:pt x="1520495" y="187988"/>
                  </a:cubicBezTo>
                  <a:cubicBezTo>
                    <a:pt x="1510805" y="140398"/>
                    <a:pt x="1484237" y="120469"/>
                    <a:pt x="1473784" y="77126"/>
                  </a:cubicBezTo>
                  <a:cubicBezTo>
                    <a:pt x="1463440" y="34872"/>
                    <a:pt x="1428706" y="12874"/>
                    <a:pt x="1386895" y="9389"/>
                  </a:cubicBezTo>
                  <a:cubicBezTo>
                    <a:pt x="1329731" y="4488"/>
                    <a:pt x="1311220" y="-6293"/>
                    <a:pt x="1246979" y="4924"/>
                  </a:cubicBezTo>
                  <a:cubicBezTo>
                    <a:pt x="1160525" y="20061"/>
                    <a:pt x="1139184" y="24200"/>
                    <a:pt x="1069389" y="67434"/>
                  </a:cubicBezTo>
                  <a:cubicBezTo>
                    <a:pt x="966494" y="131359"/>
                    <a:pt x="934046" y="154338"/>
                    <a:pt x="862292" y="252241"/>
                  </a:cubicBezTo>
                  <a:cubicBezTo>
                    <a:pt x="851077" y="267596"/>
                    <a:pt x="841604" y="281644"/>
                    <a:pt x="830171" y="298633"/>
                  </a:cubicBezTo>
                  <a:cubicBezTo>
                    <a:pt x="823638" y="308543"/>
                    <a:pt x="821352" y="310503"/>
                    <a:pt x="814383" y="321720"/>
                  </a:cubicBezTo>
                  <a:cubicBezTo>
                    <a:pt x="804257" y="337729"/>
                    <a:pt x="805999" y="335551"/>
                    <a:pt x="794131" y="345243"/>
                  </a:cubicBezTo>
                  <a:cubicBezTo>
                    <a:pt x="769741" y="333917"/>
                    <a:pt x="739253" y="317909"/>
                    <a:pt x="714428" y="303642"/>
                  </a:cubicBezTo>
                  <a:cubicBezTo>
                    <a:pt x="584965" y="229044"/>
                    <a:pt x="455502" y="207917"/>
                    <a:pt x="303826" y="238410"/>
                  </a:cubicBezTo>
                  <a:cubicBezTo>
                    <a:pt x="272359" y="244726"/>
                    <a:pt x="141154" y="291445"/>
                    <a:pt x="117417" y="306692"/>
                  </a:cubicBezTo>
                  <a:lnTo>
                    <a:pt x="56986" y="354064"/>
                  </a:lnTo>
                  <a:cubicBezTo>
                    <a:pt x="49800" y="373340"/>
                    <a:pt x="57313" y="361578"/>
                    <a:pt x="59382" y="364736"/>
                  </a:cubicBezTo>
                  <a:lnTo>
                    <a:pt x="53720" y="370944"/>
                  </a:lnTo>
                  <a:cubicBezTo>
                    <a:pt x="53611" y="371053"/>
                    <a:pt x="39021" y="360054"/>
                    <a:pt x="33903" y="375300"/>
                  </a:cubicBezTo>
                  <a:lnTo>
                    <a:pt x="23232" y="402525"/>
                  </a:lnTo>
                  <a:cubicBezTo>
                    <a:pt x="-21628" y="496944"/>
                    <a:pt x="9622" y="482024"/>
                    <a:pt x="24757" y="610855"/>
                  </a:cubicBezTo>
                  <a:cubicBezTo>
                    <a:pt x="41089" y="748616"/>
                    <a:pt x="47296" y="790108"/>
                    <a:pt x="48929" y="939304"/>
                  </a:cubicBezTo>
                  <a:cubicBezTo>
                    <a:pt x="49256" y="968707"/>
                    <a:pt x="48276" y="998220"/>
                    <a:pt x="48493" y="1027623"/>
                  </a:cubicBezTo>
                  <a:cubicBezTo>
                    <a:pt x="48820" y="1093618"/>
                    <a:pt x="76368" y="1191412"/>
                    <a:pt x="94878" y="1246734"/>
                  </a:cubicBezTo>
                  <a:cubicBezTo>
                    <a:pt x="112517" y="1299007"/>
                    <a:pt x="116219" y="1337777"/>
                    <a:pt x="128959" y="1389396"/>
                  </a:cubicBezTo>
                  <a:cubicBezTo>
                    <a:pt x="137452" y="1424136"/>
                    <a:pt x="153566" y="1526395"/>
                    <a:pt x="191676" y="1508317"/>
                  </a:cubicBezTo>
                  <a:cubicBezTo>
                    <a:pt x="227499" y="1491437"/>
                    <a:pt x="174254" y="1511040"/>
                    <a:pt x="201693" y="1503308"/>
                  </a:cubicBezTo>
                  <a:cubicBezTo>
                    <a:pt x="209751" y="1501021"/>
                    <a:pt x="222054" y="1502001"/>
                    <a:pt x="230112" y="1501565"/>
                  </a:cubicBezTo>
                  <a:cubicBezTo>
                    <a:pt x="248295" y="1500476"/>
                    <a:pt x="260273" y="1493616"/>
                    <a:pt x="279110" y="1492200"/>
                  </a:cubicBezTo>
                  <a:cubicBezTo>
                    <a:pt x="367306" y="1485557"/>
                    <a:pt x="401277" y="1476627"/>
                    <a:pt x="483485" y="1451688"/>
                  </a:cubicBezTo>
                  <a:cubicBezTo>
                    <a:pt x="519961" y="1440689"/>
                    <a:pt x="547617" y="1439709"/>
                    <a:pt x="587796" y="1432739"/>
                  </a:cubicBezTo>
                  <a:cubicBezTo>
                    <a:pt x="660203" y="1420107"/>
                    <a:pt x="717803" y="1396475"/>
                    <a:pt x="795873" y="1417275"/>
                  </a:cubicBezTo>
                  <a:cubicBezTo>
                    <a:pt x="835180" y="1427730"/>
                    <a:pt x="909003" y="1438729"/>
                    <a:pt x="939599" y="1455391"/>
                  </a:cubicBezTo>
                  <a:cubicBezTo>
                    <a:pt x="956477" y="1464648"/>
                    <a:pt x="962901" y="1474013"/>
                    <a:pt x="977600" y="1481418"/>
                  </a:cubicBezTo>
                  <a:cubicBezTo>
                    <a:pt x="1000030" y="1492635"/>
                    <a:pt x="1048266" y="1476518"/>
                    <a:pt x="1068954" y="1469113"/>
                  </a:cubicBezTo>
                  <a:cubicBezTo>
                    <a:pt x="1083980" y="1463776"/>
                    <a:pt x="1100748" y="1459965"/>
                    <a:pt x="1113705" y="1455173"/>
                  </a:cubicBezTo>
                  <a:cubicBezTo>
                    <a:pt x="1134611" y="1447441"/>
                    <a:pt x="1135264" y="1441016"/>
                    <a:pt x="1153012" y="1430343"/>
                  </a:cubicBezTo>
                  <a:cubicBezTo>
                    <a:pt x="1304143" y="1339628"/>
                    <a:pt x="1360654" y="1326778"/>
                    <a:pt x="1531819" y="1367398"/>
                  </a:cubicBezTo>
                  <a:cubicBezTo>
                    <a:pt x="1653443" y="1396257"/>
                    <a:pt x="1623608" y="1419562"/>
                    <a:pt x="1657471" y="1425007"/>
                  </a:cubicBezTo>
                  <a:cubicBezTo>
                    <a:pt x="1665964" y="1426314"/>
                    <a:pt x="1697649" y="1419235"/>
                    <a:pt x="1713764" y="1417711"/>
                  </a:cubicBezTo>
                  <a:cubicBezTo>
                    <a:pt x="1730423" y="1381120"/>
                    <a:pt x="1720297" y="1368051"/>
                    <a:pt x="1709844" y="1311967"/>
                  </a:cubicBezTo>
                  <a:cubicBezTo>
                    <a:pt x="1719426" y="1306631"/>
                    <a:pt x="1717902" y="1306195"/>
                    <a:pt x="1729552" y="1310442"/>
                  </a:cubicBezTo>
                  <a:cubicBezTo>
                    <a:pt x="1722475" y="1280059"/>
                    <a:pt x="1724435" y="1307502"/>
                    <a:pt x="1741965" y="1294760"/>
                  </a:cubicBezTo>
                  <a:close/>
                  <a:moveTo>
                    <a:pt x="580174" y="1270802"/>
                  </a:moveTo>
                  <a:cubicBezTo>
                    <a:pt x="667063" y="1254793"/>
                    <a:pt x="788795" y="1230072"/>
                    <a:pt x="887226" y="1282454"/>
                  </a:cubicBezTo>
                  <a:cubicBezTo>
                    <a:pt x="909656" y="1294434"/>
                    <a:pt x="945915" y="1318828"/>
                    <a:pt x="954952" y="1335925"/>
                  </a:cubicBezTo>
                  <a:cubicBezTo>
                    <a:pt x="930453" y="1335272"/>
                    <a:pt x="940035" y="1328738"/>
                    <a:pt x="917823" y="1320788"/>
                  </a:cubicBezTo>
                  <a:cubicBezTo>
                    <a:pt x="847701" y="1295632"/>
                    <a:pt x="727603" y="1296938"/>
                    <a:pt x="678931" y="1289860"/>
                  </a:cubicBezTo>
                  <a:cubicBezTo>
                    <a:pt x="646375" y="1285177"/>
                    <a:pt x="595744" y="1284959"/>
                    <a:pt x="580174" y="1270802"/>
                  </a:cubicBezTo>
                  <a:close/>
                  <a:moveTo>
                    <a:pt x="1114249" y="1279405"/>
                  </a:moveTo>
                  <a:cubicBezTo>
                    <a:pt x="1148112" y="1259803"/>
                    <a:pt x="1191121" y="1236389"/>
                    <a:pt x="1236635" y="1224192"/>
                  </a:cubicBezTo>
                  <a:cubicBezTo>
                    <a:pt x="1351072" y="1193699"/>
                    <a:pt x="1295759" y="1209708"/>
                    <a:pt x="1392012" y="1206550"/>
                  </a:cubicBezTo>
                  <a:cubicBezTo>
                    <a:pt x="1463658" y="1204154"/>
                    <a:pt x="1582232" y="1233122"/>
                    <a:pt x="1648760" y="1265901"/>
                  </a:cubicBezTo>
                  <a:cubicBezTo>
                    <a:pt x="1667380" y="1275049"/>
                    <a:pt x="1668686" y="1272326"/>
                    <a:pt x="1671517" y="1291820"/>
                  </a:cubicBezTo>
                  <a:cubicBezTo>
                    <a:pt x="1606187" y="1262634"/>
                    <a:pt x="1466707" y="1244556"/>
                    <a:pt x="1396259" y="1240745"/>
                  </a:cubicBezTo>
                  <a:cubicBezTo>
                    <a:pt x="1221718" y="1231161"/>
                    <a:pt x="1134393" y="1285613"/>
                    <a:pt x="1134284" y="1285613"/>
                  </a:cubicBezTo>
                  <a:cubicBezTo>
                    <a:pt x="1095412" y="1293236"/>
                    <a:pt x="1127860" y="1291820"/>
                    <a:pt x="1114249" y="1279405"/>
                  </a:cubicBezTo>
                  <a:close/>
                  <a:moveTo>
                    <a:pt x="98145" y="930265"/>
                  </a:moveTo>
                  <a:cubicBezTo>
                    <a:pt x="109686" y="948669"/>
                    <a:pt x="141480" y="1152099"/>
                    <a:pt x="152151" y="1194353"/>
                  </a:cubicBezTo>
                  <a:cubicBezTo>
                    <a:pt x="157051" y="1213519"/>
                    <a:pt x="163366" y="1235300"/>
                    <a:pt x="172839" y="1251962"/>
                  </a:cubicBezTo>
                  <a:cubicBezTo>
                    <a:pt x="187103" y="1277009"/>
                    <a:pt x="184054" y="1283979"/>
                    <a:pt x="192874" y="1310551"/>
                  </a:cubicBezTo>
                  <a:cubicBezTo>
                    <a:pt x="198536" y="1327649"/>
                    <a:pt x="209097" y="1353676"/>
                    <a:pt x="210622" y="1372190"/>
                  </a:cubicBezTo>
                  <a:cubicBezTo>
                    <a:pt x="212037" y="1389614"/>
                    <a:pt x="196684" y="1416513"/>
                    <a:pt x="186123" y="1429145"/>
                  </a:cubicBezTo>
                  <a:cubicBezTo>
                    <a:pt x="171968" y="1413464"/>
                    <a:pt x="175670" y="1389287"/>
                    <a:pt x="171859" y="1369140"/>
                  </a:cubicBezTo>
                  <a:cubicBezTo>
                    <a:pt x="163366" y="1324273"/>
                    <a:pt x="136798" y="1244012"/>
                    <a:pt x="132879" y="1189125"/>
                  </a:cubicBezTo>
                  <a:cubicBezTo>
                    <a:pt x="129721" y="1145020"/>
                    <a:pt x="117744" y="1109082"/>
                    <a:pt x="111537" y="1061710"/>
                  </a:cubicBezTo>
                  <a:cubicBezTo>
                    <a:pt x="106420" y="1022614"/>
                    <a:pt x="96185" y="970341"/>
                    <a:pt x="98145" y="930265"/>
                  </a:cubicBezTo>
                  <a:close/>
                  <a:moveTo>
                    <a:pt x="77130" y="489756"/>
                  </a:moveTo>
                  <a:cubicBezTo>
                    <a:pt x="78110" y="490845"/>
                    <a:pt x="79525" y="491172"/>
                    <a:pt x="79961" y="493459"/>
                  </a:cubicBezTo>
                  <a:cubicBezTo>
                    <a:pt x="80723" y="497161"/>
                    <a:pt x="86821" y="495419"/>
                    <a:pt x="94442" y="531901"/>
                  </a:cubicBezTo>
                  <a:cubicBezTo>
                    <a:pt x="97818" y="548563"/>
                    <a:pt x="101193" y="562067"/>
                    <a:pt x="105984" y="578729"/>
                  </a:cubicBezTo>
                  <a:cubicBezTo>
                    <a:pt x="115675" y="611617"/>
                    <a:pt x="123079" y="636338"/>
                    <a:pt x="129830" y="672603"/>
                  </a:cubicBezTo>
                  <a:cubicBezTo>
                    <a:pt x="141154" y="733043"/>
                    <a:pt x="154329" y="809928"/>
                    <a:pt x="159882" y="873854"/>
                  </a:cubicBezTo>
                  <a:cubicBezTo>
                    <a:pt x="173492" y="1031108"/>
                    <a:pt x="175779" y="1085015"/>
                    <a:pt x="204851" y="1236280"/>
                  </a:cubicBezTo>
                  <a:cubicBezTo>
                    <a:pt x="208117" y="1253160"/>
                    <a:pt x="215195" y="1269059"/>
                    <a:pt x="204742" y="1285721"/>
                  </a:cubicBezTo>
                  <a:lnTo>
                    <a:pt x="176541" y="1197946"/>
                  </a:lnTo>
                  <a:cubicBezTo>
                    <a:pt x="160426" y="1144149"/>
                    <a:pt x="163910" y="1168216"/>
                    <a:pt x="154220" y="1101895"/>
                  </a:cubicBezTo>
                  <a:cubicBezTo>
                    <a:pt x="149211" y="1067482"/>
                    <a:pt x="140392" y="1045157"/>
                    <a:pt x="133967" y="1010744"/>
                  </a:cubicBezTo>
                  <a:cubicBezTo>
                    <a:pt x="127108" y="974261"/>
                    <a:pt x="124821" y="945838"/>
                    <a:pt x="117744" y="908485"/>
                  </a:cubicBezTo>
                  <a:cubicBezTo>
                    <a:pt x="104133" y="838025"/>
                    <a:pt x="110884" y="764189"/>
                    <a:pt x="101302" y="694383"/>
                  </a:cubicBezTo>
                  <a:cubicBezTo>
                    <a:pt x="93245" y="635358"/>
                    <a:pt x="70379" y="541593"/>
                    <a:pt x="77130" y="489756"/>
                  </a:cubicBezTo>
                  <a:close/>
                  <a:moveTo>
                    <a:pt x="50236" y="548999"/>
                  </a:moveTo>
                  <a:cubicBezTo>
                    <a:pt x="43920" y="541593"/>
                    <a:pt x="47622" y="548890"/>
                    <a:pt x="40763" y="534188"/>
                  </a:cubicBezTo>
                  <a:cubicBezTo>
                    <a:pt x="15175" y="478975"/>
                    <a:pt x="16482" y="478866"/>
                    <a:pt x="40980" y="462748"/>
                  </a:cubicBezTo>
                  <a:lnTo>
                    <a:pt x="50236" y="548999"/>
                  </a:lnTo>
                  <a:close/>
                  <a:moveTo>
                    <a:pt x="53502" y="444997"/>
                  </a:moveTo>
                  <a:cubicBezTo>
                    <a:pt x="43920" y="432691"/>
                    <a:pt x="44029" y="430513"/>
                    <a:pt x="48820" y="414614"/>
                  </a:cubicBezTo>
                  <a:cubicBezTo>
                    <a:pt x="54264" y="418534"/>
                    <a:pt x="60580" y="418098"/>
                    <a:pt x="61668" y="430404"/>
                  </a:cubicBezTo>
                  <a:cubicBezTo>
                    <a:pt x="62757" y="443908"/>
                    <a:pt x="53829" y="444671"/>
                    <a:pt x="53502" y="444997"/>
                  </a:cubicBezTo>
                  <a:close/>
                  <a:moveTo>
                    <a:pt x="942539" y="1273960"/>
                  </a:moveTo>
                  <a:cubicBezTo>
                    <a:pt x="896373" y="1255120"/>
                    <a:pt x="869914" y="1229201"/>
                    <a:pt x="786835" y="1216678"/>
                  </a:cubicBezTo>
                  <a:cubicBezTo>
                    <a:pt x="654541" y="1196640"/>
                    <a:pt x="543698" y="1213084"/>
                    <a:pt x="423816" y="1270584"/>
                  </a:cubicBezTo>
                  <a:lnTo>
                    <a:pt x="316457" y="1325035"/>
                  </a:lnTo>
                  <a:cubicBezTo>
                    <a:pt x="313081" y="1327104"/>
                    <a:pt x="303717" y="1332985"/>
                    <a:pt x="300124" y="1334183"/>
                  </a:cubicBezTo>
                  <a:cubicBezTo>
                    <a:pt x="264628" y="1345944"/>
                    <a:pt x="288147" y="1349211"/>
                    <a:pt x="261362" y="1217331"/>
                  </a:cubicBezTo>
                  <a:cubicBezTo>
                    <a:pt x="252106" y="1171592"/>
                    <a:pt x="256244" y="1128140"/>
                    <a:pt x="253195" y="1081639"/>
                  </a:cubicBezTo>
                  <a:cubicBezTo>
                    <a:pt x="248840" y="1014555"/>
                    <a:pt x="212799" y="779000"/>
                    <a:pt x="198644" y="705818"/>
                  </a:cubicBezTo>
                  <a:cubicBezTo>
                    <a:pt x="183074" y="624795"/>
                    <a:pt x="133858" y="449898"/>
                    <a:pt x="82356" y="396209"/>
                  </a:cubicBezTo>
                  <a:cubicBezTo>
                    <a:pt x="83336" y="395120"/>
                    <a:pt x="85405" y="392724"/>
                    <a:pt x="86167" y="393922"/>
                  </a:cubicBezTo>
                  <a:lnTo>
                    <a:pt x="123079" y="376062"/>
                  </a:lnTo>
                  <a:cubicBezTo>
                    <a:pt x="142787" y="366370"/>
                    <a:pt x="144094" y="373340"/>
                    <a:pt x="190478" y="349817"/>
                  </a:cubicBezTo>
                  <a:cubicBezTo>
                    <a:pt x="199842" y="345025"/>
                    <a:pt x="200931" y="345243"/>
                    <a:pt x="211384" y="340996"/>
                  </a:cubicBezTo>
                  <a:cubicBezTo>
                    <a:pt x="230765" y="333264"/>
                    <a:pt x="235992" y="330214"/>
                    <a:pt x="259402" y="325532"/>
                  </a:cubicBezTo>
                  <a:cubicBezTo>
                    <a:pt x="294680" y="318453"/>
                    <a:pt x="326583" y="308216"/>
                    <a:pt x="354784" y="298197"/>
                  </a:cubicBezTo>
                  <a:cubicBezTo>
                    <a:pt x="374383" y="291119"/>
                    <a:pt x="437427" y="282624"/>
                    <a:pt x="460510" y="282951"/>
                  </a:cubicBezTo>
                  <a:cubicBezTo>
                    <a:pt x="533462" y="284040"/>
                    <a:pt x="587360" y="276635"/>
                    <a:pt x="672072" y="315622"/>
                  </a:cubicBezTo>
                  <a:cubicBezTo>
                    <a:pt x="687098" y="322482"/>
                    <a:pt x="699619" y="330432"/>
                    <a:pt x="710726" y="336095"/>
                  </a:cubicBezTo>
                  <a:cubicBezTo>
                    <a:pt x="773443" y="367459"/>
                    <a:pt x="797615" y="366697"/>
                    <a:pt x="805890" y="427900"/>
                  </a:cubicBezTo>
                  <a:cubicBezTo>
                    <a:pt x="825380" y="570126"/>
                    <a:pt x="843673" y="716490"/>
                    <a:pt x="865776" y="858499"/>
                  </a:cubicBezTo>
                  <a:lnTo>
                    <a:pt x="919565" y="1172572"/>
                  </a:lnTo>
                  <a:cubicBezTo>
                    <a:pt x="925989" y="1201649"/>
                    <a:pt x="940688" y="1249021"/>
                    <a:pt x="942539" y="1273960"/>
                  </a:cubicBezTo>
                  <a:close/>
                  <a:moveTo>
                    <a:pt x="1677941" y="1239438"/>
                  </a:moveTo>
                  <a:cubicBezTo>
                    <a:pt x="1647127" y="1237042"/>
                    <a:pt x="1596823" y="1202085"/>
                    <a:pt x="1507320" y="1182700"/>
                  </a:cubicBezTo>
                  <a:cubicBezTo>
                    <a:pt x="1358585" y="1150683"/>
                    <a:pt x="1263203" y="1156346"/>
                    <a:pt x="1132433" y="1204589"/>
                  </a:cubicBezTo>
                  <a:cubicBezTo>
                    <a:pt x="1060787" y="1231053"/>
                    <a:pt x="1027578" y="1282345"/>
                    <a:pt x="995130" y="1298354"/>
                  </a:cubicBezTo>
                  <a:lnTo>
                    <a:pt x="894195" y="710283"/>
                  </a:lnTo>
                  <a:cubicBezTo>
                    <a:pt x="887226" y="622943"/>
                    <a:pt x="866865" y="499231"/>
                    <a:pt x="840733" y="415920"/>
                  </a:cubicBezTo>
                  <a:cubicBezTo>
                    <a:pt x="838446" y="408842"/>
                    <a:pt x="837249" y="390873"/>
                    <a:pt x="837031" y="389675"/>
                  </a:cubicBezTo>
                  <a:cubicBezTo>
                    <a:pt x="834853" y="375082"/>
                    <a:pt x="832893" y="388368"/>
                    <a:pt x="827340" y="365608"/>
                  </a:cubicBezTo>
                  <a:cubicBezTo>
                    <a:pt x="853363" y="344481"/>
                    <a:pt x="861203" y="366370"/>
                    <a:pt x="907261" y="297871"/>
                  </a:cubicBezTo>
                  <a:cubicBezTo>
                    <a:pt x="922396" y="275328"/>
                    <a:pt x="970631" y="244182"/>
                    <a:pt x="980758" y="228827"/>
                  </a:cubicBezTo>
                  <a:cubicBezTo>
                    <a:pt x="1006454" y="190166"/>
                    <a:pt x="1001881" y="217065"/>
                    <a:pt x="1058065" y="163812"/>
                  </a:cubicBezTo>
                  <a:cubicBezTo>
                    <a:pt x="1075596" y="147041"/>
                    <a:pt x="1082237" y="147041"/>
                    <a:pt x="1106845" y="137567"/>
                  </a:cubicBezTo>
                  <a:cubicBezTo>
                    <a:pt x="1147786" y="121667"/>
                    <a:pt x="1274200" y="25180"/>
                    <a:pt x="1426855" y="60464"/>
                  </a:cubicBezTo>
                  <a:cubicBezTo>
                    <a:pt x="1440901" y="63731"/>
                    <a:pt x="1452987" y="66236"/>
                    <a:pt x="1458867" y="103698"/>
                  </a:cubicBezTo>
                  <a:cubicBezTo>
                    <a:pt x="1463005" y="130379"/>
                    <a:pt x="1455056" y="110450"/>
                    <a:pt x="1456036" y="128419"/>
                  </a:cubicBezTo>
                  <a:lnTo>
                    <a:pt x="1531819" y="349055"/>
                  </a:lnTo>
                  <a:cubicBezTo>
                    <a:pt x="1543905" y="388150"/>
                    <a:pt x="1547063" y="433018"/>
                    <a:pt x="1555665" y="472767"/>
                  </a:cubicBezTo>
                  <a:lnTo>
                    <a:pt x="1604771" y="722044"/>
                  </a:lnTo>
                  <a:cubicBezTo>
                    <a:pt x="1651700" y="891387"/>
                    <a:pt x="1641792" y="967292"/>
                    <a:pt x="1667489" y="1106795"/>
                  </a:cubicBezTo>
                  <a:cubicBezTo>
                    <a:pt x="1674022" y="1142080"/>
                    <a:pt x="1681535" y="1199907"/>
                    <a:pt x="1677941" y="123943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2677DC4-521C-0CE5-C437-E4AF9EF32FE5}"/>
                </a:ext>
              </a:extLst>
            </p:cNvPr>
            <p:cNvSpPr/>
            <p:nvPr/>
          </p:nvSpPr>
          <p:spPr>
            <a:xfrm>
              <a:off x="13559639" y="2833336"/>
              <a:ext cx="492977" cy="133235"/>
            </a:xfrm>
            <a:custGeom>
              <a:avLst/>
              <a:gdLst>
                <a:gd name="connsiteX0" fmla="*/ 0 w 492977"/>
                <a:gd name="connsiteY0" fmla="*/ 133185 h 133235"/>
                <a:gd name="connsiteX1" fmla="*/ 49978 w 492977"/>
                <a:gd name="connsiteY1" fmla="*/ 100514 h 133235"/>
                <a:gd name="connsiteX2" fmla="*/ 393615 w 492977"/>
                <a:gd name="connsiteY2" fmla="*/ 34193 h 133235"/>
                <a:gd name="connsiteX3" fmla="*/ 474843 w 492977"/>
                <a:gd name="connsiteY3" fmla="*/ 86248 h 133235"/>
                <a:gd name="connsiteX4" fmla="*/ 215917 w 492977"/>
                <a:gd name="connsiteY4" fmla="*/ 2720 h 133235"/>
                <a:gd name="connsiteX5" fmla="*/ 37347 w 492977"/>
                <a:gd name="connsiteY5" fmla="*/ 83199 h 133235"/>
                <a:gd name="connsiteX6" fmla="*/ 0 w 492977"/>
                <a:gd name="connsiteY6" fmla="*/ 133185 h 1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977" h="133235">
                  <a:moveTo>
                    <a:pt x="0" y="133185"/>
                  </a:moveTo>
                  <a:cubicBezTo>
                    <a:pt x="31250" y="134165"/>
                    <a:pt x="28092" y="120770"/>
                    <a:pt x="49978" y="100514"/>
                  </a:cubicBezTo>
                  <a:cubicBezTo>
                    <a:pt x="139807" y="18076"/>
                    <a:pt x="277327" y="-111"/>
                    <a:pt x="393615" y="34193"/>
                  </a:cubicBezTo>
                  <a:cubicBezTo>
                    <a:pt x="461232" y="54013"/>
                    <a:pt x="460797" y="79932"/>
                    <a:pt x="474843" y="86248"/>
                  </a:cubicBezTo>
                  <a:cubicBezTo>
                    <a:pt x="524821" y="108138"/>
                    <a:pt x="481702" y="-20040"/>
                    <a:pt x="215917" y="2720"/>
                  </a:cubicBezTo>
                  <a:cubicBezTo>
                    <a:pt x="153853" y="8057"/>
                    <a:pt x="75457" y="43994"/>
                    <a:pt x="37347" y="83199"/>
                  </a:cubicBezTo>
                  <a:cubicBezTo>
                    <a:pt x="23083" y="97792"/>
                    <a:pt x="1633" y="107375"/>
                    <a:pt x="0" y="13318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CA8F557-F782-39AB-D198-A9B90F13E7A4}"/>
                </a:ext>
              </a:extLst>
            </p:cNvPr>
            <p:cNvSpPr/>
            <p:nvPr/>
          </p:nvSpPr>
          <p:spPr>
            <a:xfrm>
              <a:off x="14353729" y="3449903"/>
              <a:ext cx="439564" cy="150210"/>
            </a:xfrm>
            <a:custGeom>
              <a:avLst/>
              <a:gdLst>
                <a:gd name="connsiteX0" fmla="*/ 0 w 439564"/>
                <a:gd name="connsiteY0" fmla="*/ 150210 h 150210"/>
                <a:gd name="connsiteX1" fmla="*/ 186083 w 439564"/>
                <a:gd name="connsiteY1" fmla="*/ 41417 h 150210"/>
                <a:gd name="connsiteX2" fmla="*/ 372274 w 439564"/>
                <a:gd name="connsiteY2" fmla="*/ 37170 h 150210"/>
                <a:gd name="connsiteX3" fmla="*/ 418985 w 439564"/>
                <a:gd name="connsiteY3" fmla="*/ 68969 h 150210"/>
                <a:gd name="connsiteX4" fmla="*/ 439564 w 439564"/>
                <a:gd name="connsiteY4" fmla="*/ 52743 h 150210"/>
                <a:gd name="connsiteX5" fmla="*/ 83514 w 439564"/>
                <a:gd name="connsiteY5" fmla="*/ 66900 h 150210"/>
                <a:gd name="connsiteX6" fmla="*/ 14699 w 439564"/>
                <a:gd name="connsiteY6" fmla="*/ 120371 h 150210"/>
                <a:gd name="connsiteX7" fmla="*/ 0 w 439564"/>
                <a:gd name="connsiteY7" fmla="*/ 150210 h 15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564" h="150210">
                  <a:moveTo>
                    <a:pt x="0" y="150210"/>
                  </a:moveTo>
                  <a:cubicBezTo>
                    <a:pt x="38327" y="142696"/>
                    <a:pt x="45187" y="85958"/>
                    <a:pt x="186083" y="41417"/>
                  </a:cubicBezTo>
                  <a:cubicBezTo>
                    <a:pt x="244880" y="22795"/>
                    <a:pt x="304875" y="12994"/>
                    <a:pt x="372274" y="37170"/>
                  </a:cubicBezTo>
                  <a:cubicBezTo>
                    <a:pt x="402871" y="48169"/>
                    <a:pt x="401019" y="53288"/>
                    <a:pt x="418985" y="68969"/>
                  </a:cubicBezTo>
                  <a:cubicBezTo>
                    <a:pt x="427369" y="67009"/>
                    <a:pt x="434774" y="63307"/>
                    <a:pt x="439564" y="52743"/>
                  </a:cubicBezTo>
                  <a:cubicBezTo>
                    <a:pt x="350933" y="-39497"/>
                    <a:pt x="178679" y="4935"/>
                    <a:pt x="83514" y="66900"/>
                  </a:cubicBezTo>
                  <a:lnTo>
                    <a:pt x="14699" y="120371"/>
                  </a:lnTo>
                  <a:cubicBezTo>
                    <a:pt x="3702" y="130172"/>
                    <a:pt x="762" y="133766"/>
                    <a:pt x="0" y="15021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09652077-3B81-55A3-8A95-6AA27714F0C6}"/>
                </a:ext>
              </a:extLst>
            </p:cNvPr>
            <p:cNvSpPr/>
            <p:nvPr/>
          </p:nvSpPr>
          <p:spPr>
            <a:xfrm>
              <a:off x="14262703" y="2616267"/>
              <a:ext cx="451323" cy="246381"/>
            </a:xfrm>
            <a:custGeom>
              <a:avLst/>
              <a:gdLst>
                <a:gd name="connsiteX0" fmla="*/ 0 w 451323"/>
                <a:gd name="connsiteY0" fmla="*/ 246362 h 246381"/>
                <a:gd name="connsiteX1" fmla="*/ 85474 w 451323"/>
                <a:gd name="connsiteY1" fmla="*/ 159131 h 246381"/>
                <a:gd name="connsiteX2" fmla="*/ 313041 w 451323"/>
                <a:gd name="connsiteY2" fmla="*/ 32914 h 246381"/>
                <a:gd name="connsiteX3" fmla="*/ 451324 w 451323"/>
                <a:gd name="connsiteY3" fmla="*/ 10044 h 246381"/>
                <a:gd name="connsiteX4" fmla="*/ 305746 w 451323"/>
                <a:gd name="connsiteY4" fmla="*/ 16578 h 246381"/>
                <a:gd name="connsiteX5" fmla="*/ 32447 w 451323"/>
                <a:gd name="connsiteY5" fmla="*/ 189079 h 246381"/>
                <a:gd name="connsiteX6" fmla="*/ 0 w 451323"/>
                <a:gd name="connsiteY6" fmla="*/ 246362 h 2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323" h="246381">
                  <a:moveTo>
                    <a:pt x="0" y="246362"/>
                  </a:moveTo>
                  <a:cubicBezTo>
                    <a:pt x="31032" y="247233"/>
                    <a:pt x="27221" y="219899"/>
                    <a:pt x="85474" y="159131"/>
                  </a:cubicBezTo>
                  <a:cubicBezTo>
                    <a:pt x="148191" y="93572"/>
                    <a:pt x="223648" y="59486"/>
                    <a:pt x="313041" y="32914"/>
                  </a:cubicBezTo>
                  <a:cubicBezTo>
                    <a:pt x="418550" y="1550"/>
                    <a:pt x="429438" y="46962"/>
                    <a:pt x="451324" y="10044"/>
                  </a:cubicBezTo>
                  <a:cubicBezTo>
                    <a:pt x="422796" y="-10647"/>
                    <a:pt x="337540" y="5252"/>
                    <a:pt x="305746" y="16578"/>
                  </a:cubicBezTo>
                  <a:cubicBezTo>
                    <a:pt x="185865" y="59595"/>
                    <a:pt x="110735" y="87365"/>
                    <a:pt x="32447" y="189079"/>
                  </a:cubicBezTo>
                  <a:cubicBezTo>
                    <a:pt x="18292" y="207375"/>
                    <a:pt x="544" y="220443"/>
                    <a:pt x="0" y="24636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0F8B527-E549-33E7-2255-A3CE6EC8E27A}"/>
                </a:ext>
              </a:extLst>
            </p:cNvPr>
            <p:cNvSpPr/>
            <p:nvPr/>
          </p:nvSpPr>
          <p:spPr>
            <a:xfrm>
              <a:off x="13613719" y="2994730"/>
              <a:ext cx="430203" cy="111842"/>
            </a:xfrm>
            <a:custGeom>
              <a:avLst/>
              <a:gdLst>
                <a:gd name="connsiteX0" fmla="*/ 218565 w 430203"/>
                <a:gd name="connsiteY0" fmla="*/ 3373 h 111842"/>
                <a:gd name="connsiteX1" fmla="*/ 9399 w 430203"/>
                <a:gd name="connsiteY1" fmla="*/ 90821 h 111842"/>
                <a:gd name="connsiteX2" fmla="*/ 26821 w 430203"/>
                <a:gd name="connsiteY2" fmla="*/ 103345 h 111842"/>
                <a:gd name="connsiteX3" fmla="*/ 178714 w 430203"/>
                <a:gd name="connsiteY3" fmla="*/ 33212 h 111842"/>
                <a:gd name="connsiteX4" fmla="*/ 308721 w 430203"/>
                <a:gd name="connsiteY4" fmla="*/ 26460 h 111842"/>
                <a:gd name="connsiteX5" fmla="*/ 370023 w 430203"/>
                <a:gd name="connsiteY5" fmla="*/ 38222 h 111842"/>
                <a:gd name="connsiteX6" fmla="*/ 420980 w 430203"/>
                <a:gd name="connsiteY6" fmla="*/ 57606 h 111842"/>
                <a:gd name="connsiteX7" fmla="*/ 402797 w 430203"/>
                <a:gd name="connsiteY7" fmla="*/ 26025 h 111842"/>
                <a:gd name="connsiteX8" fmla="*/ 218565 w 430203"/>
                <a:gd name="connsiteY8" fmla="*/ 3373 h 11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203" h="111842">
                  <a:moveTo>
                    <a:pt x="218565" y="3373"/>
                  </a:moveTo>
                  <a:cubicBezTo>
                    <a:pt x="175883" y="17421"/>
                    <a:pt x="72334" y="19055"/>
                    <a:pt x="9399" y="90821"/>
                  </a:cubicBezTo>
                  <a:cubicBezTo>
                    <a:pt x="-11724" y="114889"/>
                    <a:pt x="6568" y="117176"/>
                    <a:pt x="26821" y="103345"/>
                  </a:cubicBezTo>
                  <a:cubicBezTo>
                    <a:pt x="97813" y="54884"/>
                    <a:pt x="77234" y="54993"/>
                    <a:pt x="178714" y="33212"/>
                  </a:cubicBezTo>
                  <a:cubicBezTo>
                    <a:pt x="265385" y="14481"/>
                    <a:pt x="205281" y="16659"/>
                    <a:pt x="308721" y="26460"/>
                  </a:cubicBezTo>
                  <a:cubicBezTo>
                    <a:pt x="335942" y="28965"/>
                    <a:pt x="347266" y="30163"/>
                    <a:pt x="370023" y="38222"/>
                  </a:cubicBezTo>
                  <a:cubicBezTo>
                    <a:pt x="384069" y="43122"/>
                    <a:pt x="414665" y="59240"/>
                    <a:pt x="420980" y="57606"/>
                  </a:cubicBezTo>
                  <a:cubicBezTo>
                    <a:pt x="446459" y="51181"/>
                    <a:pt x="412052" y="30272"/>
                    <a:pt x="402797" y="26025"/>
                  </a:cubicBezTo>
                  <a:cubicBezTo>
                    <a:pt x="367410" y="9689"/>
                    <a:pt x="251339" y="-7408"/>
                    <a:pt x="218565" y="33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4D539D57-81A2-6311-0323-C8C8E2BB2DD5}"/>
                </a:ext>
              </a:extLst>
            </p:cNvPr>
            <p:cNvSpPr/>
            <p:nvPr/>
          </p:nvSpPr>
          <p:spPr>
            <a:xfrm>
              <a:off x="14300594" y="2713593"/>
              <a:ext cx="441088" cy="258375"/>
            </a:xfrm>
            <a:custGeom>
              <a:avLst/>
              <a:gdLst>
                <a:gd name="connsiteX0" fmla="*/ 0 w 441088"/>
                <a:gd name="connsiteY0" fmla="*/ 258374 h 258375"/>
                <a:gd name="connsiteX1" fmla="*/ 64459 w 441088"/>
                <a:gd name="connsiteY1" fmla="*/ 196300 h 258375"/>
                <a:gd name="connsiteX2" fmla="*/ 182925 w 441088"/>
                <a:gd name="connsiteY2" fmla="*/ 94150 h 258375"/>
                <a:gd name="connsiteX3" fmla="*/ 301391 w 441088"/>
                <a:gd name="connsiteY3" fmla="*/ 40897 h 258375"/>
                <a:gd name="connsiteX4" fmla="*/ 414739 w 441088"/>
                <a:gd name="connsiteY4" fmla="*/ 21185 h 258375"/>
                <a:gd name="connsiteX5" fmla="*/ 441089 w 441088"/>
                <a:gd name="connsiteY5" fmla="*/ 2672 h 258375"/>
                <a:gd name="connsiteX6" fmla="*/ 172581 w 441088"/>
                <a:gd name="connsiteY6" fmla="*/ 79339 h 258375"/>
                <a:gd name="connsiteX7" fmla="*/ 0 w 441088"/>
                <a:gd name="connsiteY7" fmla="*/ 258374 h 2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088" h="258375">
                  <a:moveTo>
                    <a:pt x="0" y="258374"/>
                  </a:moveTo>
                  <a:cubicBezTo>
                    <a:pt x="28201" y="258483"/>
                    <a:pt x="18401" y="252820"/>
                    <a:pt x="64459" y="196300"/>
                  </a:cubicBezTo>
                  <a:cubicBezTo>
                    <a:pt x="103004" y="149036"/>
                    <a:pt x="128483" y="132374"/>
                    <a:pt x="182925" y="94150"/>
                  </a:cubicBezTo>
                  <a:lnTo>
                    <a:pt x="301391" y="40897"/>
                  </a:lnTo>
                  <a:cubicBezTo>
                    <a:pt x="330789" y="30660"/>
                    <a:pt x="381529" y="24017"/>
                    <a:pt x="414739" y="21185"/>
                  </a:cubicBezTo>
                  <a:cubicBezTo>
                    <a:pt x="441198" y="19007"/>
                    <a:pt x="437496" y="23908"/>
                    <a:pt x="441089" y="2672"/>
                  </a:cubicBezTo>
                  <a:cubicBezTo>
                    <a:pt x="394051" y="-14644"/>
                    <a:pt x="209384" y="57014"/>
                    <a:pt x="172581" y="79339"/>
                  </a:cubicBezTo>
                  <a:cubicBezTo>
                    <a:pt x="127285" y="106782"/>
                    <a:pt x="5771" y="205230"/>
                    <a:pt x="0" y="25837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04651AC-DB86-FB17-9884-F6CCFF4FC381}"/>
                </a:ext>
              </a:extLst>
            </p:cNvPr>
            <p:cNvSpPr/>
            <p:nvPr/>
          </p:nvSpPr>
          <p:spPr>
            <a:xfrm>
              <a:off x="14371571" y="3102405"/>
              <a:ext cx="431305" cy="185794"/>
            </a:xfrm>
            <a:custGeom>
              <a:avLst/>
              <a:gdLst>
                <a:gd name="connsiteX0" fmla="*/ 431305 w 431305"/>
                <a:gd name="connsiteY0" fmla="*/ 25401 h 185794"/>
                <a:gd name="connsiteX1" fmla="*/ 377734 w 431305"/>
                <a:gd name="connsiteY1" fmla="*/ 4818 h 185794"/>
                <a:gd name="connsiteX2" fmla="*/ 307286 w 431305"/>
                <a:gd name="connsiteY2" fmla="*/ 1333 h 185794"/>
                <a:gd name="connsiteX3" fmla="*/ 40630 w 431305"/>
                <a:gd name="connsiteY3" fmla="*/ 129075 h 185794"/>
                <a:gd name="connsiteX4" fmla="*/ 1214 w 431305"/>
                <a:gd name="connsiteY4" fmla="*/ 173072 h 185794"/>
                <a:gd name="connsiteX5" fmla="*/ 70682 w 431305"/>
                <a:gd name="connsiteY5" fmla="*/ 124828 h 185794"/>
                <a:gd name="connsiteX6" fmla="*/ 286381 w 431305"/>
                <a:gd name="connsiteY6" fmla="*/ 22351 h 185794"/>
                <a:gd name="connsiteX7" fmla="*/ 431305 w 431305"/>
                <a:gd name="connsiteY7" fmla="*/ 25401 h 18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305" h="185794">
                  <a:moveTo>
                    <a:pt x="431305" y="25401"/>
                  </a:moveTo>
                  <a:cubicBezTo>
                    <a:pt x="424881" y="-736"/>
                    <a:pt x="404411" y="8630"/>
                    <a:pt x="377734" y="4818"/>
                  </a:cubicBezTo>
                  <a:cubicBezTo>
                    <a:pt x="350840" y="898"/>
                    <a:pt x="338645" y="-1716"/>
                    <a:pt x="307286" y="1333"/>
                  </a:cubicBezTo>
                  <a:cubicBezTo>
                    <a:pt x="210271" y="10590"/>
                    <a:pt x="108464" y="61774"/>
                    <a:pt x="40630" y="129075"/>
                  </a:cubicBezTo>
                  <a:cubicBezTo>
                    <a:pt x="32463" y="137243"/>
                    <a:pt x="4153" y="161528"/>
                    <a:pt x="1214" y="173072"/>
                  </a:cubicBezTo>
                  <a:cubicBezTo>
                    <a:pt x="-9130" y="214237"/>
                    <a:pt x="49449" y="143995"/>
                    <a:pt x="70682" y="124828"/>
                  </a:cubicBezTo>
                  <a:cubicBezTo>
                    <a:pt x="121095" y="79307"/>
                    <a:pt x="214735" y="29103"/>
                    <a:pt x="286381" y="22351"/>
                  </a:cubicBezTo>
                  <a:cubicBezTo>
                    <a:pt x="326450" y="18649"/>
                    <a:pt x="417586" y="30628"/>
                    <a:pt x="431305" y="254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61BFF66-7313-C07F-3D52-BA3E38215111}"/>
                </a:ext>
              </a:extLst>
            </p:cNvPr>
            <p:cNvSpPr/>
            <p:nvPr/>
          </p:nvSpPr>
          <p:spPr>
            <a:xfrm>
              <a:off x="14334112" y="2920258"/>
              <a:ext cx="426625" cy="191945"/>
            </a:xfrm>
            <a:custGeom>
              <a:avLst/>
              <a:gdLst>
                <a:gd name="connsiteX0" fmla="*/ 345 w 426625"/>
                <a:gd name="connsiteY0" fmla="*/ 188816 h 191945"/>
                <a:gd name="connsiteX1" fmla="*/ 20597 w 426625"/>
                <a:gd name="connsiteY1" fmla="*/ 185440 h 191945"/>
                <a:gd name="connsiteX2" fmla="*/ 42701 w 426625"/>
                <a:gd name="connsiteY2" fmla="*/ 168125 h 191945"/>
                <a:gd name="connsiteX3" fmla="*/ 180874 w 426625"/>
                <a:gd name="connsiteY3" fmla="*/ 70548 h 191945"/>
                <a:gd name="connsiteX4" fmla="*/ 402562 w 426625"/>
                <a:gd name="connsiteY4" fmla="*/ 18275 h 191945"/>
                <a:gd name="connsiteX5" fmla="*/ 426625 w 426625"/>
                <a:gd name="connsiteY5" fmla="*/ 1831 h 191945"/>
                <a:gd name="connsiteX6" fmla="*/ 228783 w 426625"/>
                <a:gd name="connsiteY6" fmla="*/ 30908 h 191945"/>
                <a:gd name="connsiteX7" fmla="*/ 33337 w 426625"/>
                <a:gd name="connsiteY7" fmla="*/ 149067 h 191945"/>
                <a:gd name="connsiteX8" fmla="*/ 345 w 426625"/>
                <a:gd name="connsiteY8" fmla="*/ 188816 h 1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6625" h="191945">
                  <a:moveTo>
                    <a:pt x="345" y="188816"/>
                  </a:moveTo>
                  <a:cubicBezTo>
                    <a:pt x="10144" y="193390"/>
                    <a:pt x="6333" y="193499"/>
                    <a:pt x="20597" y="185440"/>
                  </a:cubicBezTo>
                  <a:cubicBezTo>
                    <a:pt x="28872" y="180757"/>
                    <a:pt x="36168" y="174441"/>
                    <a:pt x="42701" y="168125"/>
                  </a:cubicBezTo>
                  <a:cubicBezTo>
                    <a:pt x="98123" y="113891"/>
                    <a:pt x="91263" y="111931"/>
                    <a:pt x="180874" y="70548"/>
                  </a:cubicBezTo>
                  <a:cubicBezTo>
                    <a:pt x="278761" y="25245"/>
                    <a:pt x="305002" y="30799"/>
                    <a:pt x="402562" y="18275"/>
                  </a:cubicBezTo>
                  <a:cubicBezTo>
                    <a:pt x="423359" y="15553"/>
                    <a:pt x="421399" y="16315"/>
                    <a:pt x="426625" y="1831"/>
                  </a:cubicBezTo>
                  <a:cubicBezTo>
                    <a:pt x="408986" y="-6772"/>
                    <a:pt x="259489" y="16969"/>
                    <a:pt x="228783" y="30908"/>
                  </a:cubicBezTo>
                  <a:cubicBezTo>
                    <a:pt x="133183" y="74251"/>
                    <a:pt x="117831" y="65757"/>
                    <a:pt x="33337" y="149067"/>
                  </a:cubicBezTo>
                  <a:cubicBezTo>
                    <a:pt x="23755" y="158541"/>
                    <a:pt x="-3357" y="177817"/>
                    <a:pt x="345" y="18881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1806E65B-3508-296D-373E-8D0EF3FDC6EA}"/>
                </a:ext>
              </a:extLst>
            </p:cNvPr>
            <p:cNvSpPr/>
            <p:nvPr/>
          </p:nvSpPr>
          <p:spPr>
            <a:xfrm>
              <a:off x="13684638" y="3521391"/>
              <a:ext cx="423558" cy="88981"/>
            </a:xfrm>
            <a:custGeom>
              <a:avLst/>
              <a:gdLst>
                <a:gd name="connsiteX0" fmla="*/ 0 w 423558"/>
                <a:gd name="connsiteY0" fmla="*/ 86564 h 88981"/>
                <a:gd name="connsiteX1" fmla="*/ 81663 w 423558"/>
                <a:gd name="connsiteY1" fmla="*/ 44963 h 88981"/>
                <a:gd name="connsiteX2" fmla="*/ 325454 w 423558"/>
                <a:gd name="connsiteY2" fmla="*/ 24707 h 88981"/>
                <a:gd name="connsiteX3" fmla="*/ 423558 w 423558"/>
                <a:gd name="connsiteY3" fmla="*/ 49210 h 88981"/>
                <a:gd name="connsiteX4" fmla="*/ 194576 w 423558"/>
                <a:gd name="connsiteY4" fmla="*/ 1511 h 88981"/>
                <a:gd name="connsiteX5" fmla="*/ 0 w 423558"/>
                <a:gd name="connsiteY5" fmla="*/ 86564 h 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558" h="88981">
                  <a:moveTo>
                    <a:pt x="0" y="86564"/>
                  </a:moveTo>
                  <a:cubicBezTo>
                    <a:pt x="21777" y="97889"/>
                    <a:pt x="27330" y="66961"/>
                    <a:pt x="81663" y="44963"/>
                  </a:cubicBezTo>
                  <a:cubicBezTo>
                    <a:pt x="152982" y="16322"/>
                    <a:pt x="245098" y="16104"/>
                    <a:pt x="325454" y="24707"/>
                  </a:cubicBezTo>
                  <a:cubicBezTo>
                    <a:pt x="378154" y="30370"/>
                    <a:pt x="399277" y="75238"/>
                    <a:pt x="423558" y="49210"/>
                  </a:cubicBezTo>
                  <a:cubicBezTo>
                    <a:pt x="409077" y="5976"/>
                    <a:pt x="240633" y="-4370"/>
                    <a:pt x="194576" y="1511"/>
                  </a:cubicBezTo>
                  <a:cubicBezTo>
                    <a:pt x="140787" y="8372"/>
                    <a:pt x="25152" y="24054"/>
                    <a:pt x="0" y="86564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BB676A0-702C-1BFC-B5AB-80FC7ECAC790}"/>
                </a:ext>
              </a:extLst>
            </p:cNvPr>
            <p:cNvSpPr/>
            <p:nvPr/>
          </p:nvSpPr>
          <p:spPr>
            <a:xfrm>
              <a:off x="13790447" y="3163566"/>
              <a:ext cx="259605" cy="58601"/>
            </a:xfrm>
            <a:custGeom>
              <a:avLst/>
              <a:gdLst>
                <a:gd name="connsiteX0" fmla="*/ 135 w 259605"/>
                <a:gd name="connsiteY0" fmla="*/ 8998 h 58601"/>
                <a:gd name="connsiteX1" fmla="*/ 188722 w 259605"/>
                <a:gd name="connsiteY1" fmla="*/ 45698 h 58601"/>
                <a:gd name="connsiteX2" fmla="*/ 259605 w 259605"/>
                <a:gd name="connsiteY2" fmla="*/ 55282 h 58601"/>
                <a:gd name="connsiteX3" fmla="*/ 207777 w 259605"/>
                <a:gd name="connsiteY3" fmla="*/ 28165 h 58601"/>
                <a:gd name="connsiteX4" fmla="*/ 135 w 259605"/>
                <a:gd name="connsiteY4" fmla="*/ 8998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05" h="58601">
                  <a:moveTo>
                    <a:pt x="135" y="8998"/>
                  </a:moveTo>
                  <a:cubicBezTo>
                    <a:pt x="-3676" y="49945"/>
                    <a:pt x="73523" y="-7664"/>
                    <a:pt x="188722" y="45698"/>
                  </a:cubicBezTo>
                  <a:cubicBezTo>
                    <a:pt x="209628" y="55391"/>
                    <a:pt x="239026" y="63340"/>
                    <a:pt x="259605" y="55282"/>
                  </a:cubicBezTo>
                  <a:cubicBezTo>
                    <a:pt x="258408" y="22720"/>
                    <a:pt x="264287" y="42540"/>
                    <a:pt x="207777" y="28165"/>
                  </a:cubicBezTo>
                  <a:cubicBezTo>
                    <a:pt x="147782" y="13028"/>
                    <a:pt x="76463" y="-14198"/>
                    <a:pt x="135" y="8998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19663D6A-8FB7-D899-043A-4D1E46199C3A}"/>
                </a:ext>
              </a:extLst>
            </p:cNvPr>
            <p:cNvSpPr/>
            <p:nvPr/>
          </p:nvSpPr>
          <p:spPr>
            <a:xfrm>
              <a:off x="13618177" y="3354243"/>
              <a:ext cx="191677" cy="92230"/>
            </a:xfrm>
            <a:custGeom>
              <a:avLst/>
              <a:gdLst>
                <a:gd name="connsiteX0" fmla="*/ 41 w 191677"/>
                <a:gd name="connsiteY0" fmla="*/ 88181 h 92230"/>
                <a:gd name="connsiteX1" fmla="*/ 22907 w 191677"/>
                <a:gd name="connsiteY1" fmla="*/ 87527 h 92230"/>
                <a:gd name="connsiteX2" fmla="*/ 91722 w 191677"/>
                <a:gd name="connsiteY2" fmla="*/ 47234 h 92230"/>
                <a:gd name="connsiteX3" fmla="*/ 146926 w 191677"/>
                <a:gd name="connsiteY3" fmla="*/ 28611 h 92230"/>
                <a:gd name="connsiteX4" fmla="*/ 191677 w 191677"/>
                <a:gd name="connsiteY4" fmla="*/ 79 h 92230"/>
                <a:gd name="connsiteX5" fmla="*/ 54810 w 191677"/>
                <a:gd name="connsiteY5" fmla="*/ 40591 h 92230"/>
                <a:gd name="connsiteX6" fmla="*/ 41 w 191677"/>
                <a:gd name="connsiteY6" fmla="*/ 88181 h 9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77" h="92230">
                  <a:moveTo>
                    <a:pt x="41" y="88181"/>
                  </a:moveTo>
                  <a:cubicBezTo>
                    <a:pt x="41" y="88290"/>
                    <a:pt x="5703" y="97655"/>
                    <a:pt x="22907" y="87527"/>
                  </a:cubicBezTo>
                  <a:cubicBezTo>
                    <a:pt x="47297" y="73370"/>
                    <a:pt x="18661" y="81211"/>
                    <a:pt x="91722" y="47234"/>
                  </a:cubicBezTo>
                  <a:cubicBezTo>
                    <a:pt x="109796" y="38848"/>
                    <a:pt x="125585" y="32641"/>
                    <a:pt x="146926" y="28611"/>
                  </a:cubicBezTo>
                  <a:cubicBezTo>
                    <a:pt x="179809" y="22295"/>
                    <a:pt x="189064" y="33403"/>
                    <a:pt x="191677" y="79"/>
                  </a:cubicBezTo>
                  <a:cubicBezTo>
                    <a:pt x="132227" y="-1772"/>
                    <a:pt x="83555" y="29374"/>
                    <a:pt x="54810" y="40591"/>
                  </a:cubicBezTo>
                  <a:cubicBezTo>
                    <a:pt x="28569" y="50827"/>
                    <a:pt x="-1265" y="80340"/>
                    <a:pt x="41" y="8818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35C2A187-B704-8882-FACC-2E6509AD2670}"/>
                </a:ext>
              </a:extLst>
            </p:cNvPr>
            <p:cNvSpPr/>
            <p:nvPr/>
          </p:nvSpPr>
          <p:spPr>
            <a:xfrm>
              <a:off x="14405965" y="3333041"/>
              <a:ext cx="110327" cy="88690"/>
            </a:xfrm>
            <a:custGeom>
              <a:avLst/>
              <a:gdLst>
                <a:gd name="connsiteX0" fmla="*/ 1879 w 110327"/>
                <a:gd name="connsiteY0" fmla="*/ 88691 h 88690"/>
                <a:gd name="connsiteX1" fmla="*/ 87462 w 110327"/>
                <a:gd name="connsiteY1" fmla="*/ 28141 h 88690"/>
                <a:gd name="connsiteX2" fmla="*/ 110328 w 110327"/>
                <a:gd name="connsiteY2" fmla="*/ 2005 h 88690"/>
                <a:gd name="connsiteX3" fmla="*/ 41622 w 110327"/>
                <a:gd name="connsiteY3" fmla="*/ 32388 h 88690"/>
                <a:gd name="connsiteX4" fmla="*/ 1879 w 110327"/>
                <a:gd name="connsiteY4" fmla="*/ 88691 h 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27" h="88690">
                  <a:moveTo>
                    <a:pt x="1879" y="88691"/>
                  </a:moveTo>
                  <a:cubicBezTo>
                    <a:pt x="23438" y="78998"/>
                    <a:pt x="22023" y="53951"/>
                    <a:pt x="87462" y="28141"/>
                  </a:cubicBezTo>
                  <a:cubicBezTo>
                    <a:pt x="105210" y="21171"/>
                    <a:pt x="108694" y="24439"/>
                    <a:pt x="110328" y="2005"/>
                  </a:cubicBezTo>
                  <a:cubicBezTo>
                    <a:pt x="90184" y="-4638"/>
                    <a:pt x="84522" y="5163"/>
                    <a:pt x="41622" y="32388"/>
                  </a:cubicBezTo>
                  <a:cubicBezTo>
                    <a:pt x="25072" y="42843"/>
                    <a:pt x="-8247" y="65277"/>
                    <a:pt x="1879" y="886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5AE5294E-0FDF-43AA-013F-C65A94B80931}"/>
                </a:ext>
              </a:extLst>
            </p:cNvPr>
            <p:cNvSpPr/>
            <p:nvPr/>
          </p:nvSpPr>
          <p:spPr>
            <a:xfrm>
              <a:off x="14711177" y="3314696"/>
              <a:ext cx="77843" cy="41845"/>
            </a:xfrm>
            <a:custGeom>
              <a:avLst/>
              <a:gdLst>
                <a:gd name="connsiteX0" fmla="*/ 7858 w 77843"/>
                <a:gd name="connsiteY0" fmla="*/ 2273 h 41845"/>
                <a:gd name="connsiteX1" fmla="*/ 34317 w 77843"/>
                <a:gd name="connsiteY1" fmla="*/ 25687 h 41845"/>
                <a:gd name="connsiteX2" fmla="*/ 75148 w 77843"/>
                <a:gd name="connsiteY2" fmla="*/ 40279 h 41845"/>
                <a:gd name="connsiteX3" fmla="*/ 7858 w 77843"/>
                <a:gd name="connsiteY3" fmla="*/ 2273 h 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43" h="41845">
                  <a:moveTo>
                    <a:pt x="7858" y="2273"/>
                  </a:moveTo>
                  <a:cubicBezTo>
                    <a:pt x="-1506" y="11420"/>
                    <a:pt x="-11197" y="5649"/>
                    <a:pt x="34317" y="25687"/>
                  </a:cubicBezTo>
                  <a:cubicBezTo>
                    <a:pt x="46947" y="31132"/>
                    <a:pt x="68398" y="46814"/>
                    <a:pt x="75148" y="40279"/>
                  </a:cubicBezTo>
                  <a:cubicBezTo>
                    <a:pt x="92679" y="23508"/>
                    <a:pt x="19400" y="-8835"/>
                    <a:pt x="7858" y="2273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17857D6-2B9F-D662-7C10-9F1953AFE07C}"/>
                </a:ext>
              </a:extLst>
            </p:cNvPr>
            <p:cNvSpPr/>
            <p:nvPr/>
          </p:nvSpPr>
          <p:spPr>
            <a:xfrm>
              <a:off x="13695386" y="3197285"/>
              <a:ext cx="56153" cy="37462"/>
            </a:xfrm>
            <a:custGeom>
              <a:avLst/>
              <a:gdLst>
                <a:gd name="connsiteX0" fmla="*/ 576 w 56153"/>
                <a:gd name="connsiteY0" fmla="*/ 35175 h 37462"/>
                <a:gd name="connsiteX1" fmla="*/ 6565 w 56153"/>
                <a:gd name="connsiteY1" fmla="*/ 37462 h 37462"/>
                <a:gd name="connsiteX2" fmla="*/ 55780 w 56153"/>
                <a:gd name="connsiteY2" fmla="*/ 1089 h 37462"/>
                <a:gd name="connsiteX3" fmla="*/ 40101 w 56153"/>
                <a:gd name="connsiteY3" fmla="*/ 0 h 37462"/>
                <a:gd name="connsiteX4" fmla="*/ 576 w 56153"/>
                <a:gd name="connsiteY4" fmla="*/ 35175 h 3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53" h="37462">
                  <a:moveTo>
                    <a:pt x="576" y="35175"/>
                  </a:moveTo>
                  <a:lnTo>
                    <a:pt x="6565" y="37462"/>
                  </a:lnTo>
                  <a:cubicBezTo>
                    <a:pt x="9722" y="37136"/>
                    <a:pt x="61007" y="18949"/>
                    <a:pt x="55780" y="1089"/>
                  </a:cubicBezTo>
                  <a:lnTo>
                    <a:pt x="40101" y="0"/>
                  </a:lnTo>
                  <a:cubicBezTo>
                    <a:pt x="25728" y="4574"/>
                    <a:pt x="-4541" y="18187"/>
                    <a:pt x="576" y="3517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2C9DB2DD-BC9E-F5F4-8227-55A07F5D0231}"/>
                </a:ext>
              </a:extLst>
            </p:cNvPr>
            <p:cNvSpPr/>
            <p:nvPr/>
          </p:nvSpPr>
          <p:spPr>
            <a:xfrm>
              <a:off x="13884214" y="3364479"/>
              <a:ext cx="59279" cy="23322"/>
            </a:xfrm>
            <a:custGeom>
              <a:avLst/>
              <a:gdLst>
                <a:gd name="connsiteX0" fmla="*/ 4255 w 59279"/>
                <a:gd name="connsiteY0" fmla="*/ 4871 h 23322"/>
                <a:gd name="connsiteX1" fmla="*/ 28427 w 59279"/>
                <a:gd name="connsiteY1" fmla="*/ 23275 h 23322"/>
                <a:gd name="connsiteX2" fmla="*/ 4255 w 59279"/>
                <a:gd name="connsiteY2" fmla="*/ 4871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79" h="23322">
                  <a:moveTo>
                    <a:pt x="4255" y="4871"/>
                  </a:moveTo>
                  <a:cubicBezTo>
                    <a:pt x="117" y="12821"/>
                    <a:pt x="-9682" y="24147"/>
                    <a:pt x="28427" y="23275"/>
                  </a:cubicBezTo>
                  <a:cubicBezTo>
                    <a:pt x="87551" y="21860"/>
                    <a:pt x="51728" y="-12444"/>
                    <a:pt x="4255" y="487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999352E0-7723-D251-0859-ED4A91F0207A}"/>
                </a:ext>
              </a:extLst>
            </p:cNvPr>
            <p:cNvSpPr/>
            <p:nvPr/>
          </p:nvSpPr>
          <p:spPr>
            <a:xfrm>
              <a:off x="14018694" y="3387044"/>
              <a:ext cx="55095" cy="32183"/>
            </a:xfrm>
            <a:custGeom>
              <a:avLst/>
              <a:gdLst>
                <a:gd name="connsiteX0" fmla="*/ 0 w 55095"/>
                <a:gd name="connsiteY0" fmla="*/ 7027 h 32183"/>
                <a:gd name="connsiteX1" fmla="*/ 21123 w 55095"/>
                <a:gd name="connsiteY1" fmla="*/ 21402 h 32183"/>
                <a:gd name="connsiteX2" fmla="*/ 55095 w 55095"/>
                <a:gd name="connsiteY2" fmla="*/ 32183 h 32183"/>
                <a:gd name="connsiteX3" fmla="*/ 0 w 55095"/>
                <a:gd name="connsiteY3" fmla="*/ 7027 h 3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95" h="32183">
                  <a:moveTo>
                    <a:pt x="0" y="7027"/>
                  </a:moveTo>
                  <a:cubicBezTo>
                    <a:pt x="7840" y="24669"/>
                    <a:pt x="1960" y="15630"/>
                    <a:pt x="21123" y="21402"/>
                  </a:cubicBezTo>
                  <a:cubicBezTo>
                    <a:pt x="38872" y="26847"/>
                    <a:pt x="32883" y="30659"/>
                    <a:pt x="55095" y="32183"/>
                  </a:cubicBezTo>
                  <a:cubicBezTo>
                    <a:pt x="51829" y="-3646"/>
                    <a:pt x="7077" y="-5497"/>
                    <a:pt x="0" y="702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443EEEA7-CEBE-A6BC-26D9-D588A351FE71}"/>
                </a:ext>
              </a:extLst>
            </p:cNvPr>
            <p:cNvSpPr/>
            <p:nvPr/>
          </p:nvSpPr>
          <p:spPr>
            <a:xfrm>
              <a:off x="13612883" y="3239030"/>
              <a:ext cx="42251" cy="42218"/>
            </a:xfrm>
            <a:custGeom>
              <a:avLst/>
              <a:gdLst>
                <a:gd name="connsiteX0" fmla="*/ 0 w 42251"/>
                <a:gd name="connsiteY0" fmla="*/ 42219 h 42218"/>
                <a:gd name="connsiteX1" fmla="*/ 27439 w 42251"/>
                <a:gd name="connsiteY1" fmla="*/ 24794 h 42218"/>
                <a:gd name="connsiteX2" fmla="*/ 40505 w 42251"/>
                <a:gd name="connsiteY2" fmla="*/ 2034 h 42218"/>
                <a:gd name="connsiteX3" fmla="*/ 0 w 42251"/>
                <a:gd name="connsiteY3" fmla="*/ 42219 h 4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51" h="42218">
                  <a:moveTo>
                    <a:pt x="0" y="42219"/>
                  </a:moveTo>
                  <a:cubicBezTo>
                    <a:pt x="16441" y="36774"/>
                    <a:pt x="18184" y="34051"/>
                    <a:pt x="27439" y="24794"/>
                  </a:cubicBezTo>
                  <a:cubicBezTo>
                    <a:pt x="32121" y="20112"/>
                    <a:pt x="47365" y="8568"/>
                    <a:pt x="40505" y="2034"/>
                  </a:cubicBezTo>
                  <a:cubicBezTo>
                    <a:pt x="29834" y="-8094"/>
                    <a:pt x="2287" y="21854"/>
                    <a:pt x="0" y="4221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72F6E80F-3F81-EE56-C7B5-A653B12040AE}"/>
                </a:ext>
              </a:extLst>
            </p:cNvPr>
            <p:cNvSpPr/>
            <p:nvPr/>
          </p:nvSpPr>
          <p:spPr>
            <a:xfrm>
              <a:off x="14596867" y="3312363"/>
              <a:ext cx="29507" cy="20970"/>
            </a:xfrm>
            <a:custGeom>
              <a:avLst/>
              <a:gdLst>
                <a:gd name="connsiteX0" fmla="*/ 0 w 29507"/>
                <a:gd name="connsiteY0" fmla="*/ 13099 h 20970"/>
                <a:gd name="connsiteX1" fmla="*/ 17857 w 29507"/>
                <a:gd name="connsiteY1" fmla="*/ 18327 h 20970"/>
                <a:gd name="connsiteX2" fmla="*/ 29508 w 29507"/>
                <a:gd name="connsiteY2" fmla="*/ 31 h 20970"/>
                <a:gd name="connsiteX3" fmla="*/ 0 w 29507"/>
                <a:gd name="connsiteY3" fmla="*/ 13099 h 2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07" h="20970">
                  <a:moveTo>
                    <a:pt x="0" y="13099"/>
                  </a:moveTo>
                  <a:cubicBezTo>
                    <a:pt x="5118" y="19307"/>
                    <a:pt x="4355" y="24207"/>
                    <a:pt x="17857" y="18327"/>
                  </a:cubicBezTo>
                  <a:cubicBezTo>
                    <a:pt x="26568" y="14515"/>
                    <a:pt x="28963" y="11575"/>
                    <a:pt x="29508" y="31"/>
                  </a:cubicBezTo>
                  <a:cubicBezTo>
                    <a:pt x="13828" y="-405"/>
                    <a:pt x="6533" y="3734"/>
                    <a:pt x="0" y="1309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57" name="图形 18">
            <a:extLst>
              <a:ext uri="{FF2B5EF4-FFF2-40B4-BE49-F238E27FC236}">
                <a16:creationId xmlns:a16="http://schemas.microsoft.com/office/drawing/2014/main" id="{A714E61C-AD4B-7835-D9FF-6508E7994198}"/>
              </a:ext>
            </a:extLst>
          </p:cNvPr>
          <p:cNvGrpSpPr/>
          <p:nvPr/>
        </p:nvGrpSpPr>
        <p:grpSpPr>
          <a:xfrm>
            <a:off x="395599" y="2633758"/>
            <a:ext cx="726043" cy="769938"/>
            <a:chOff x="13428931" y="-1295497"/>
            <a:chExt cx="1317265" cy="1396904"/>
          </a:xfrm>
          <a:solidFill>
            <a:srgbClr val="8E846C">
              <a:alpha val="19000"/>
            </a:srgbClr>
          </a:solidFill>
        </p:grpSpPr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F5B41644-0867-326A-133B-9B690DC190BB}"/>
                </a:ext>
              </a:extLst>
            </p:cNvPr>
            <p:cNvSpPr/>
            <p:nvPr/>
          </p:nvSpPr>
          <p:spPr>
            <a:xfrm>
              <a:off x="13428931" y="-1295497"/>
              <a:ext cx="1317265" cy="1396904"/>
            </a:xfrm>
            <a:custGeom>
              <a:avLst/>
              <a:gdLst>
                <a:gd name="connsiteX0" fmla="*/ 498953 w 1317265"/>
                <a:gd name="connsiteY0" fmla="*/ 83991 h 1396904"/>
                <a:gd name="connsiteX1" fmla="*/ 565373 w 1317265"/>
                <a:gd name="connsiteY1" fmla="*/ 57528 h 1396904"/>
                <a:gd name="connsiteX2" fmla="*/ 829634 w 1317265"/>
                <a:gd name="connsiteY2" fmla="*/ 66131 h 1396904"/>
                <a:gd name="connsiteX3" fmla="*/ 830941 w 1317265"/>
                <a:gd name="connsiteY3" fmla="*/ 468306 h 1396904"/>
                <a:gd name="connsiteX4" fmla="*/ 822992 w 1317265"/>
                <a:gd name="connsiteY4" fmla="*/ 567734 h 1396904"/>
                <a:gd name="connsiteX5" fmla="*/ 824843 w 1317265"/>
                <a:gd name="connsiteY5" fmla="*/ 673587 h 1396904"/>
                <a:gd name="connsiteX6" fmla="*/ 829634 w 1317265"/>
                <a:gd name="connsiteY6" fmla="*/ 1095909 h 1396904"/>
                <a:gd name="connsiteX7" fmla="*/ 826150 w 1317265"/>
                <a:gd name="connsiteY7" fmla="*/ 1203722 h 1396904"/>
                <a:gd name="connsiteX8" fmla="*/ 798929 w 1317265"/>
                <a:gd name="connsiteY8" fmla="*/ 1291715 h 1396904"/>
                <a:gd name="connsiteX9" fmla="*/ 525303 w 1317265"/>
                <a:gd name="connsiteY9" fmla="*/ 1332771 h 1396904"/>
                <a:gd name="connsiteX10" fmla="*/ 481423 w 1317265"/>
                <a:gd name="connsiteY10" fmla="*/ 1321663 h 1396904"/>
                <a:gd name="connsiteX11" fmla="*/ 447016 w 1317265"/>
                <a:gd name="connsiteY11" fmla="*/ 1296834 h 1396904"/>
                <a:gd name="connsiteX12" fmla="*/ 473910 w 1317265"/>
                <a:gd name="connsiteY12" fmla="*/ 1002798 h 1396904"/>
                <a:gd name="connsiteX13" fmla="*/ 480225 w 1317265"/>
                <a:gd name="connsiteY13" fmla="*/ 845870 h 1396904"/>
                <a:gd name="connsiteX14" fmla="*/ 486432 w 1317265"/>
                <a:gd name="connsiteY14" fmla="*/ 531034 h 1396904"/>
                <a:gd name="connsiteX15" fmla="*/ 479572 w 1317265"/>
                <a:gd name="connsiteY15" fmla="*/ 232642 h 1396904"/>
                <a:gd name="connsiteX16" fmla="*/ 498953 w 1317265"/>
                <a:gd name="connsiteY16" fmla="*/ 83991 h 1396904"/>
                <a:gd name="connsiteX17" fmla="*/ 895835 w 1317265"/>
                <a:gd name="connsiteY17" fmla="*/ 1279954 h 1396904"/>
                <a:gd name="connsiteX18" fmla="*/ 905744 w 1317265"/>
                <a:gd name="connsiteY18" fmla="*/ 679141 h 1396904"/>
                <a:gd name="connsiteX19" fmla="*/ 918919 w 1317265"/>
                <a:gd name="connsiteY19" fmla="*/ 384779 h 1396904"/>
                <a:gd name="connsiteX20" fmla="*/ 924472 w 1317265"/>
                <a:gd name="connsiteY20" fmla="*/ 296459 h 1396904"/>
                <a:gd name="connsiteX21" fmla="*/ 947555 w 1317265"/>
                <a:gd name="connsiteY21" fmla="*/ 81922 h 1396904"/>
                <a:gd name="connsiteX22" fmla="*/ 1072990 w 1317265"/>
                <a:gd name="connsiteY22" fmla="*/ 51865 h 1396904"/>
                <a:gd name="connsiteX23" fmla="*/ 1221181 w 1317265"/>
                <a:gd name="connsiteY23" fmla="*/ 91396 h 1396904"/>
                <a:gd name="connsiteX24" fmla="*/ 1238058 w 1317265"/>
                <a:gd name="connsiteY24" fmla="*/ 479850 h 1396904"/>
                <a:gd name="connsiteX25" fmla="*/ 1218785 w 1317265"/>
                <a:gd name="connsiteY25" fmla="*/ 1264490 h 1396904"/>
                <a:gd name="connsiteX26" fmla="*/ 1148773 w 1317265"/>
                <a:gd name="connsiteY26" fmla="*/ 1299229 h 1396904"/>
                <a:gd name="connsiteX27" fmla="*/ 1064061 w 1317265"/>
                <a:gd name="connsiteY27" fmla="*/ 1317089 h 1396904"/>
                <a:gd name="connsiteX28" fmla="*/ 895835 w 1317265"/>
                <a:gd name="connsiteY28" fmla="*/ 1279954 h 1396904"/>
                <a:gd name="connsiteX29" fmla="*/ 68971 w 1317265"/>
                <a:gd name="connsiteY29" fmla="*/ 98802 h 1396904"/>
                <a:gd name="connsiteX30" fmla="*/ 73980 w 1317265"/>
                <a:gd name="connsiteY30" fmla="*/ 81704 h 1396904"/>
                <a:gd name="connsiteX31" fmla="*/ 85521 w 1317265"/>
                <a:gd name="connsiteY31" fmla="*/ 67329 h 1396904"/>
                <a:gd name="connsiteX32" fmla="*/ 124719 w 1317265"/>
                <a:gd name="connsiteY32" fmla="*/ 53063 h 1396904"/>
                <a:gd name="connsiteX33" fmla="*/ 295558 w 1317265"/>
                <a:gd name="connsiteY33" fmla="*/ 54152 h 1396904"/>
                <a:gd name="connsiteX34" fmla="*/ 370906 w 1317265"/>
                <a:gd name="connsiteY34" fmla="*/ 88565 h 1396904"/>
                <a:gd name="connsiteX35" fmla="*/ 403027 w 1317265"/>
                <a:gd name="connsiteY35" fmla="*/ 356246 h 1396904"/>
                <a:gd name="connsiteX36" fmla="*/ 404224 w 1317265"/>
                <a:gd name="connsiteY36" fmla="*/ 453496 h 1396904"/>
                <a:gd name="connsiteX37" fmla="*/ 406620 w 1317265"/>
                <a:gd name="connsiteY37" fmla="*/ 550636 h 1396904"/>
                <a:gd name="connsiteX38" fmla="*/ 399325 w 1317265"/>
                <a:gd name="connsiteY38" fmla="*/ 644837 h 1396904"/>
                <a:gd name="connsiteX39" fmla="*/ 384299 w 1317265"/>
                <a:gd name="connsiteY39" fmla="*/ 1254471 h 1396904"/>
                <a:gd name="connsiteX40" fmla="*/ 198978 w 1317265"/>
                <a:gd name="connsiteY40" fmla="*/ 1315347 h 1396904"/>
                <a:gd name="connsiteX41" fmla="*/ 83017 w 1317265"/>
                <a:gd name="connsiteY41" fmla="*/ 1273311 h 1396904"/>
                <a:gd name="connsiteX42" fmla="*/ 73217 w 1317265"/>
                <a:gd name="connsiteY42" fmla="*/ 885184 h 1396904"/>
                <a:gd name="connsiteX43" fmla="*/ 75504 w 1317265"/>
                <a:gd name="connsiteY43" fmla="*/ 685022 h 1396904"/>
                <a:gd name="connsiteX44" fmla="*/ 74959 w 1317265"/>
                <a:gd name="connsiteY44" fmla="*/ 385976 h 1396904"/>
                <a:gd name="connsiteX45" fmla="*/ 75395 w 1317265"/>
                <a:gd name="connsiteY45" fmla="*/ 289598 h 1396904"/>
                <a:gd name="connsiteX46" fmla="*/ 82364 w 1317265"/>
                <a:gd name="connsiteY46" fmla="*/ 140293 h 1396904"/>
                <a:gd name="connsiteX47" fmla="*/ 68971 w 1317265"/>
                <a:gd name="connsiteY47" fmla="*/ 98802 h 1396904"/>
                <a:gd name="connsiteX48" fmla="*/ 887778 w 1317265"/>
                <a:gd name="connsiteY48" fmla="*/ 63082 h 1396904"/>
                <a:gd name="connsiteX49" fmla="*/ 513217 w 1317265"/>
                <a:gd name="connsiteY49" fmla="*/ 30738 h 1396904"/>
                <a:gd name="connsiteX50" fmla="*/ 456271 w 1317265"/>
                <a:gd name="connsiteY50" fmla="*/ 130274 h 1396904"/>
                <a:gd name="connsiteX51" fmla="*/ 273890 w 1317265"/>
                <a:gd name="connsiteY51" fmla="*/ 11135 h 1396904"/>
                <a:gd name="connsiteX52" fmla="*/ 77573 w 1317265"/>
                <a:gd name="connsiteY52" fmla="*/ 26491 h 1396904"/>
                <a:gd name="connsiteX53" fmla="*/ 43710 w 1317265"/>
                <a:gd name="connsiteY53" fmla="*/ 69834 h 1396904"/>
                <a:gd name="connsiteX54" fmla="*/ 30753 w 1317265"/>
                <a:gd name="connsiteY54" fmla="*/ 360602 h 1396904"/>
                <a:gd name="connsiteX55" fmla="*/ 9847 w 1317265"/>
                <a:gd name="connsiteY55" fmla="*/ 797953 h 1396904"/>
                <a:gd name="connsiteX56" fmla="*/ 11589 w 1317265"/>
                <a:gd name="connsiteY56" fmla="*/ 865690 h 1396904"/>
                <a:gd name="connsiteX57" fmla="*/ 15509 w 1317265"/>
                <a:gd name="connsiteY57" fmla="*/ 1228879 h 1396904"/>
                <a:gd name="connsiteX58" fmla="*/ 166204 w 1317265"/>
                <a:gd name="connsiteY58" fmla="*/ 1341157 h 1396904"/>
                <a:gd name="connsiteX59" fmla="*/ 179706 w 1317265"/>
                <a:gd name="connsiteY59" fmla="*/ 1347255 h 1396904"/>
                <a:gd name="connsiteX60" fmla="*/ 193643 w 1317265"/>
                <a:gd name="connsiteY60" fmla="*/ 1353245 h 1396904"/>
                <a:gd name="connsiteX61" fmla="*/ 250371 w 1317265"/>
                <a:gd name="connsiteY61" fmla="*/ 1369689 h 1396904"/>
                <a:gd name="connsiteX62" fmla="*/ 391812 w 1317265"/>
                <a:gd name="connsiteY62" fmla="*/ 1354769 h 1396904"/>
                <a:gd name="connsiteX63" fmla="*/ 438632 w 1317265"/>
                <a:gd name="connsiteY63" fmla="*/ 1327653 h 1396904"/>
                <a:gd name="connsiteX64" fmla="*/ 441681 w 1317265"/>
                <a:gd name="connsiteY64" fmla="*/ 1325475 h 1396904"/>
                <a:gd name="connsiteX65" fmla="*/ 677088 w 1317265"/>
                <a:gd name="connsiteY65" fmla="*/ 1395826 h 1396904"/>
                <a:gd name="connsiteX66" fmla="*/ 738825 w 1317265"/>
                <a:gd name="connsiteY66" fmla="*/ 1387985 h 1396904"/>
                <a:gd name="connsiteX67" fmla="*/ 821468 w 1317265"/>
                <a:gd name="connsiteY67" fmla="*/ 1352483 h 1396904"/>
                <a:gd name="connsiteX68" fmla="*/ 889847 w 1317265"/>
                <a:gd name="connsiteY68" fmla="*/ 1308813 h 1396904"/>
                <a:gd name="connsiteX69" fmla="*/ 959097 w 1317265"/>
                <a:gd name="connsiteY69" fmla="*/ 1353027 h 1396904"/>
                <a:gd name="connsiteX70" fmla="*/ 1101735 w 1317265"/>
                <a:gd name="connsiteY70" fmla="*/ 1377966 h 1396904"/>
                <a:gd name="connsiteX71" fmla="*/ 1233920 w 1317265"/>
                <a:gd name="connsiteY71" fmla="*/ 1357928 h 1396904"/>
                <a:gd name="connsiteX72" fmla="*/ 1268981 w 1317265"/>
                <a:gd name="connsiteY72" fmla="*/ 1320139 h 1396904"/>
                <a:gd name="connsiteX73" fmla="*/ 1293044 w 1317265"/>
                <a:gd name="connsiteY73" fmla="*/ 1267430 h 1396904"/>
                <a:gd name="connsiteX74" fmla="*/ 1302299 w 1317265"/>
                <a:gd name="connsiteY74" fmla="*/ 1124115 h 1396904"/>
                <a:gd name="connsiteX75" fmla="*/ 1310248 w 1317265"/>
                <a:gd name="connsiteY75" fmla="*/ 827792 h 1396904"/>
                <a:gd name="connsiteX76" fmla="*/ 1304803 w 1317265"/>
                <a:gd name="connsiteY76" fmla="*/ 766916 h 1396904"/>
                <a:gd name="connsiteX77" fmla="*/ 1311554 w 1317265"/>
                <a:gd name="connsiteY77" fmla="*/ 699179 h 1396904"/>
                <a:gd name="connsiteX78" fmla="*/ 1292391 w 1317265"/>
                <a:gd name="connsiteY78" fmla="*/ 136700 h 1396904"/>
                <a:gd name="connsiteX79" fmla="*/ 1126669 w 1317265"/>
                <a:gd name="connsiteY79" fmla="*/ 572 h 1396904"/>
                <a:gd name="connsiteX80" fmla="*/ 910208 w 1317265"/>
                <a:gd name="connsiteY80" fmla="*/ 44786 h 1396904"/>
                <a:gd name="connsiteX81" fmla="*/ 900191 w 1317265"/>
                <a:gd name="connsiteY81" fmla="*/ 54152 h 1396904"/>
                <a:gd name="connsiteX82" fmla="*/ 887778 w 1317265"/>
                <a:gd name="connsiteY82" fmla="*/ 63082 h 13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17265" h="1396904">
                  <a:moveTo>
                    <a:pt x="498953" y="83991"/>
                  </a:moveTo>
                  <a:cubicBezTo>
                    <a:pt x="534232" y="72121"/>
                    <a:pt x="547407" y="60904"/>
                    <a:pt x="565373" y="57528"/>
                  </a:cubicBezTo>
                  <a:cubicBezTo>
                    <a:pt x="638869" y="43697"/>
                    <a:pt x="765392" y="46529"/>
                    <a:pt x="829634" y="66131"/>
                  </a:cubicBezTo>
                  <a:cubicBezTo>
                    <a:pt x="856855" y="223712"/>
                    <a:pt x="831485" y="307131"/>
                    <a:pt x="830941" y="468306"/>
                  </a:cubicBezTo>
                  <a:cubicBezTo>
                    <a:pt x="830832" y="502502"/>
                    <a:pt x="826585" y="536261"/>
                    <a:pt x="822992" y="567734"/>
                  </a:cubicBezTo>
                  <a:cubicBezTo>
                    <a:pt x="818419" y="607157"/>
                    <a:pt x="828327" y="639718"/>
                    <a:pt x="824843" y="673587"/>
                  </a:cubicBezTo>
                  <a:cubicBezTo>
                    <a:pt x="817221" y="747205"/>
                    <a:pt x="829743" y="1002580"/>
                    <a:pt x="829634" y="1095909"/>
                  </a:cubicBezTo>
                  <a:cubicBezTo>
                    <a:pt x="829634" y="1135985"/>
                    <a:pt x="826912" y="1168111"/>
                    <a:pt x="826150" y="1203722"/>
                  </a:cubicBezTo>
                  <a:cubicBezTo>
                    <a:pt x="825170" y="1242274"/>
                    <a:pt x="826367" y="1278538"/>
                    <a:pt x="798929" y="1291715"/>
                  </a:cubicBezTo>
                  <a:cubicBezTo>
                    <a:pt x="691025" y="1343988"/>
                    <a:pt x="655746" y="1353245"/>
                    <a:pt x="525303" y="1332771"/>
                  </a:cubicBezTo>
                  <a:cubicBezTo>
                    <a:pt x="513108" y="1330811"/>
                    <a:pt x="493400" y="1327544"/>
                    <a:pt x="481423" y="1321663"/>
                  </a:cubicBezTo>
                  <a:cubicBezTo>
                    <a:pt x="471297" y="1316654"/>
                    <a:pt x="458558" y="1304239"/>
                    <a:pt x="447016" y="1296834"/>
                  </a:cubicBezTo>
                  <a:cubicBezTo>
                    <a:pt x="470644" y="1242274"/>
                    <a:pt x="474563" y="1066723"/>
                    <a:pt x="473910" y="1002798"/>
                  </a:cubicBezTo>
                  <a:cubicBezTo>
                    <a:pt x="473366" y="946931"/>
                    <a:pt x="481750" y="899994"/>
                    <a:pt x="480225" y="845870"/>
                  </a:cubicBezTo>
                  <a:lnTo>
                    <a:pt x="486432" y="531034"/>
                  </a:lnTo>
                  <a:cubicBezTo>
                    <a:pt x="480008" y="474296"/>
                    <a:pt x="493836" y="323467"/>
                    <a:pt x="479572" y="232642"/>
                  </a:cubicBezTo>
                  <a:cubicBezTo>
                    <a:pt x="473475" y="193438"/>
                    <a:pt x="490896" y="118077"/>
                    <a:pt x="498953" y="83991"/>
                  </a:cubicBezTo>
                  <a:close/>
                  <a:moveTo>
                    <a:pt x="895835" y="1279954"/>
                  </a:moveTo>
                  <a:cubicBezTo>
                    <a:pt x="911188" y="1176388"/>
                    <a:pt x="908575" y="817229"/>
                    <a:pt x="905744" y="679141"/>
                  </a:cubicBezTo>
                  <a:cubicBezTo>
                    <a:pt x="904546" y="623274"/>
                    <a:pt x="919354" y="446635"/>
                    <a:pt x="918919" y="384779"/>
                  </a:cubicBezTo>
                  <a:cubicBezTo>
                    <a:pt x="918810" y="359731"/>
                    <a:pt x="922512" y="325862"/>
                    <a:pt x="924472" y="296459"/>
                  </a:cubicBezTo>
                  <a:cubicBezTo>
                    <a:pt x="932638" y="174706"/>
                    <a:pt x="887996" y="127661"/>
                    <a:pt x="947555" y="81922"/>
                  </a:cubicBezTo>
                  <a:cubicBezTo>
                    <a:pt x="982616" y="54914"/>
                    <a:pt x="1024863" y="46746"/>
                    <a:pt x="1072990" y="51865"/>
                  </a:cubicBezTo>
                  <a:cubicBezTo>
                    <a:pt x="1146922" y="59597"/>
                    <a:pt x="1189495" y="6888"/>
                    <a:pt x="1221181" y="91396"/>
                  </a:cubicBezTo>
                  <a:cubicBezTo>
                    <a:pt x="1249273" y="166539"/>
                    <a:pt x="1246006" y="385105"/>
                    <a:pt x="1238058" y="479850"/>
                  </a:cubicBezTo>
                  <a:cubicBezTo>
                    <a:pt x="1226189" y="623819"/>
                    <a:pt x="1243175" y="1196099"/>
                    <a:pt x="1218785" y="1264490"/>
                  </a:cubicBezTo>
                  <a:cubicBezTo>
                    <a:pt x="1205610" y="1301516"/>
                    <a:pt x="1190475" y="1295309"/>
                    <a:pt x="1148773" y="1299229"/>
                  </a:cubicBezTo>
                  <a:cubicBezTo>
                    <a:pt x="1119374" y="1301952"/>
                    <a:pt x="1092371" y="1313169"/>
                    <a:pt x="1064061" y="1317089"/>
                  </a:cubicBezTo>
                  <a:cubicBezTo>
                    <a:pt x="976192" y="1329177"/>
                    <a:pt x="952128" y="1305110"/>
                    <a:pt x="895835" y="1279954"/>
                  </a:cubicBezTo>
                  <a:close/>
                  <a:moveTo>
                    <a:pt x="68971" y="98802"/>
                  </a:moveTo>
                  <a:cubicBezTo>
                    <a:pt x="68971" y="97168"/>
                    <a:pt x="73108" y="84100"/>
                    <a:pt x="73980" y="81704"/>
                  </a:cubicBezTo>
                  <a:cubicBezTo>
                    <a:pt x="81601" y="62428"/>
                    <a:pt x="71584" y="76041"/>
                    <a:pt x="85521" y="67329"/>
                  </a:cubicBezTo>
                  <a:cubicBezTo>
                    <a:pt x="92925" y="62646"/>
                    <a:pt x="115029" y="55132"/>
                    <a:pt x="124719" y="53063"/>
                  </a:cubicBezTo>
                  <a:cubicBezTo>
                    <a:pt x="226526" y="30847"/>
                    <a:pt x="208669" y="40539"/>
                    <a:pt x="295558" y="54152"/>
                  </a:cubicBezTo>
                  <a:cubicBezTo>
                    <a:pt x="340419" y="61230"/>
                    <a:pt x="351851" y="48816"/>
                    <a:pt x="370906" y="88565"/>
                  </a:cubicBezTo>
                  <a:cubicBezTo>
                    <a:pt x="415222" y="180914"/>
                    <a:pt x="398454" y="335228"/>
                    <a:pt x="403027" y="356246"/>
                  </a:cubicBezTo>
                  <a:cubicBezTo>
                    <a:pt x="413153" y="402747"/>
                    <a:pt x="405096" y="408410"/>
                    <a:pt x="404224" y="453496"/>
                  </a:cubicBezTo>
                  <a:lnTo>
                    <a:pt x="406620" y="550636"/>
                  </a:lnTo>
                  <a:cubicBezTo>
                    <a:pt x="403898" y="584396"/>
                    <a:pt x="399325" y="604434"/>
                    <a:pt x="399325" y="644837"/>
                  </a:cubicBezTo>
                  <a:cubicBezTo>
                    <a:pt x="399325" y="759184"/>
                    <a:pt x="404551" y="1201762"/>
                    <a:pt x="384299" y="1254471"/>
                  </a:cubicBezTo>
                  <a:cubicBezTo>
                    <a:pt x="350545" y="1342355"/>
                    <a:pt x="224457" y="1313387"/>
                    <a:pt x="198978" y="1315347"/>
                  </a:cubicBezTo>
                  <a:cubicBezTo>
                    <a:pt x="161196" y="1318396"/>
                    <a:pt x="98587" y="1290299"/>
                    <a:pt x="83017" y="1273311"/>
                  </a:cubicBezTo>
                  <a:cubicBezTo>
                    <a:pt x="35870" y="1221691"/>
                    <a:pt x="78335" y="969583"/>
                    <a:pt x="73217" y="885184"/>
                  </a:cubicBezTo>
                  <a:cubicBezTo>
                    <a:pt x="68971" y="816357"/>
                    <a:pt x="79642" y="753085"/>
                    <a:pt x="75504" y="685022"/>
                  </a:cubicBezTo>
                  <a:lnTo>
                    <a:pt x="74959" y="385976"/>
                  </a:lnTo>
                  <a:cubicBezTo>
                    <a:pt x="76811" y="355811"/>
                    <a:pt x="72673" y="317586"/>
                    <a:pt x="75395" y="289598"/>
                  </a:cubicBezTo>
                  <a:lnTo>
                    <a:pt x="82364" y="140293"/>
                  </a:lnTo>
                  <a:cubicBezTo>
                    <a:pt x="80730" y="119820"/>
                    <a:pt x="68753" y="109474"/>
                    <a:pt x="68971" y="98802"/>
                  </a:cubicBezTo>
                  <a:close/>
                  <a:moveTo>
                    <a:pt x="887778" y="63082"/>
                  </a:moveTo>
                  <a:cubicBezTo>
                    <a:pt x="795989" y="-18377"/>
                    <a:pt x="583012" y="681"/>
                    <a:pt x="513217" y="30738"/>
                  </a:cubicBezTo>
                  <a:cubicBezTo>
                    <a:pt x="460082" y="53716"/>
                    <a:pt x="460735" y="90961"/>
                    <a:pt x="456271" y="130274"/>
                  </a:cubicBezTo>
                  <a:cubicBezTo>
                    <a:pt x="435365" y="112959"/>
                    <a:pt x="430901" y="31500"/>
                    <a:pt x="273890" y="11135"/>
                  </a:cubicBezTo>
                  <a:cubicBezTo>
                    <a:pt x="199087" y="1443"/>
                    <a:pt x="144210" y="-1715"/>
                    <a:pt x="77573" y="26491"/>
                  </a:cubicBezTo>
                  <a:cubicBezTo>
                    <a:pt x="58518" y="34549"/>
                    <a:pt x="49481" y="44786"/>
                    <a:pt x="43710" y="69834"/>
                  </a:cubicBezTo>
                  <a:cubicBezTo>
                    <a:pt x="25091" y="149005"/>
                    <a:pt x="31841" y="267491"/>
                    <a:pt x="30753" y="360602"/>
                  </a:cubicBezTo>
                  <a:cubicBezTo>
                    <a:pt x="29119" y="490740"/>
                    <a:pt x="12460" y="669557"/>
                    <a:pt x="9847" y="797953"/>
                  </a:cubicBezTo>
                  <a:cubicBezTo>
                    <a:pt x="9411" y="814942"/>
                    <a:pt x="12569" y="843801"/>
                    <a:pt x="11589" y="865690"/>
                  </a:cubicBezTo>
                  <a:cubicBezTo>
                    <a:pt x="7125" y="966969"/>
                    <a:pt x="-14216" y="1140777"/>
                    <a:pt x="15509" y="1228879"/>
                  </a:cubicBezTo>
                  <a:cubicBezTo>
                    <a:pt x="43601" y="1312189"/>
                    <a:pt x="124066" y="1325366"/>
                    <a:pt x="166204" y="1341157"/>
                  </a:cubicBezTo>
                  <a:cubicBezTo>
                    <a:pt x="178181" y="1345622"/>
                    <a:pt x="168164" y="1342246"/>
                    <a:pt x="179706" y="1347255"/>
                  </a:cubicBezTo>
                  <a:cubicBezTo>
                    <a:pt x="188852" y="1351176"/>
                    <a:pt x="184170" y="1347473"/>
                    <a:pt x="193643" y="1353245"/>
                  </a:cubicBezTo>
                  <a:cubicBezTo>
                    <a:pt x="211609" y="1364244"/>
                    <a:pt x="205294" y="1370451"/>
                    <a:pt x="250371" y="1369689"/>
                  </a:cubicBezTo>
                  <a:cubicBezTo>
                    <a:pt x="287065" y="1369036"/>
                    <a:pt x="357187" y="1376114"/>
                    <a:pt x="391812" y="1354769"/>
                  </a:cubicBezTo>
                  <a:cubicBezTo>
                    <a:pt x="432970" y="1329395"/>
                    <a:pt x="410975" y="1350304"/>
                    <a:pt x="438632" y="1327653"/>
                  </a:cubicBezTo>
                  <a:cubicBezTo>
                    <a:pt x="439176" y="1327217"/>
                    <a:pt x="440592" y="1326128"/>
                    <a:pt x="441681" y="1325475"/>
                  </a:cubicBezTo>
                  <a:cubicBezTo>
                    <a:pt x="494489" y="1354987"/>
                    <a:pt x="501784" y="1404864"/>
                    <a:pt x="677088" y="1395826"/>
                  </a:cubicBezTo>
                  <a:cubicBezTo>
                    <a:pt x="716286" y="1393756"/>
                    <a:pt x="703546" y="1402033"/>
                    <a:pt x="738825" y="1387985"/>
                  </a:cubicBezTo>
                  <a:lnTo>
                    <a:pt x="821468" y="1352483"/>
                  </a:lnTo>
                  <a:cubicBezTo>
                    <a:pt x="866001" y="1340721"/>
                    <a:pt x="877107" y="1371105"/>
                    <a:pt x="889847" y="1308813"/>
                  </a:cubicBezTo>
                  <a:cubicBezTo>
                    <a:pt x="920008" y="1316109"/>
                    <a:pt x="932420" y="1341266"/>
                    <a:pt x="959097" y="1353027"/>
                  </a:cubicBezTo>
                  <a:cubicBezTo>
                    <a:pt x="1004393" y="1373065"/>
                    <a:pt x="1032594" y="1395608"/>
                    <a:pt x="1101735" y="1377966"/>
                  </a:cubicBezTo>
                  <a:cubicBezTo>
                    <a:pt x="1160859" y="1362828"/>
                    <a:pt x="1222269" y="1362175"/>
                    <a:pt x="1233920" y="1357928"/>
                  </a:cubicBezTo>
                  <a:cubicBezTo>
                    <a:pt x="1250688" y="1351829"/>
                    <a:pt x="1255043" y="1332336"/>
                    <a:pt x="1268981" y="1320139"/>
                  </a:cubicBezTo>
                  <a:cubicBezTo>
                    <a:pt x="1280740" y="1309793"/>
                    <a:pt x="1287600" y="1312515"/>
                    <a:pt x="1293044" y="1267430"/>
                  </a:cubicBezTo>
                  <a:cubicBezTo>
                    <a:pt x="1299033" y="1217008"/>
                    <a:pt x="1294024" y="1171161"/>
                    <a:pt x="1302299" y="1124115"/>
                  </a:cubicBezTo>
                  <a:cubicBezTo>
                    <a:pt x="1312208" y="1067050"/>
                    <a:pt x="1294133" y="927655"/>
                    <a:pt x="1310248" y="827792"/>
                  </a:cubicBezTo>
                  <a:cubicBezTo>
                    <a:pt x="1314603" y="801329"/>
                    <a:pt x="1308614" y="790112"/>
                    <a:pt x="1304803" y="766916"/>
                  </a:cubicBezTo>
                  <a:cubicBezTo>
                    <a:pt x="1298924" y="732394"/>
                    <a:pt x="1310248" y="728256"/>
                    <a:pt x="1311554" y="699179"/>
                  </a:cubicBezTo>
                  <a:cubicBezTo>
                    <a:pt x="1316890" y="576991"/>
                    <a:pt x="1327342" y="234929"/>
                    <a:pt x="1292391" y="136700"/>
                  </a:cubicBezTo>
                  <a:cubicBezTo>
                    <a:pt x="1255261" y="32589"/>
                    <a:pt x="1235771" y="10373"/>
                    <a:pt x="1126669" y="572"/>
                  </a:cubicBezTo>
                  <a:cubicBezTo>
                    <a:pt x="1086600" y="-3022"/>
                    <a:pt x="951911" y="10155"/>
                    <a:pt x="910208" y="44786"/>
                  </a:cubicBezTo>
                  <a:cubicBezTo>
                    <a:pt x="903675" y="50122"/>
                    <a:pt x="905308" y="49687"/>
                    <a:pt x="900191" y="54152"/>
                  </a:cubicBezTo>
                  <a:lnTo>
                    <a:pt x="887778" y="63082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590A2C3-6961-CA08-BDF6-ECFDF294A079}"/>
                </a:ext>
              </a:extLst>
            </p:cNvPr>
            <p:cNvSpPr/>
            <p:nvPr/>
          </p:nvSpPr>
          <p:spPr>
            <a:xfrm>
              <a:off x="14399327" y="-300071"/>
              <a:ext cx="195109" cy="265709"/>
            </a:xfrm>
            <a:custGeom>
              <a:avLst/>
              <a:gdLst>
                <a:gd name="connsiteX0" fmla="*/ 56209 w 195109"/>
                <a:gd name="connsiteY0" fmla="*/ 2906 h 265709"/>
                <a:gd name="connsiteX1" fmla="*/ 6123 w 195109"/>
                <a:gd name="connsiteY1" fmla="*/ 65743 h 265709"/>
                <a:gd name="connsiteX2" fmla="*/ 55774 w 195109"/>
                <a:gd name="connsiteY2" fmla="*/ 241620 h 265709"/>
                <a:gd name="connsiteX3" fmla="*/ 168578 w 195109"/>
                <a:gd name="connsiteY3" fmla="*/ 234215 h 265709"/>
                <a:gd name="connsiteX4" fmla="*/ 187741 w 195109"/>
                <a:gd name="connsiteY4" fmla="*/ 94384 h 265709"/>
                <a:gd name="connsiteX5" fmla="*/ 146474 w 195109"/>
                <a:gd name="connsiteY5" fmla="*/ 18806 h 265709"/>
                <a:gd name="connsiteX6" fmla="*/ 56209 w 195109"/>
                <a:gd name="connsiteY6" fmla="*/ 2906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09" h="265709">
                  <a:moveTo>
                    <a:pt x="56209" y="2906"/>
                  </a:moveTo>
                  <a:cubicBezTo>
                    <a:pt x="21802" y="14014"/>
                    <a:pt x="12656" y="28825"/>
                    <a:pt x="6123" y="65743"/>
                  </a:cubicBezTo>
                  <a:cubicBezTo>
                    <a:pt x="-6181" y="136094"/>
                    <a:pt x="-4657" y="195990"/>
                    <a:pt x="55774" y="241620"/>
                  </a:cubicBezTo>
                  <a:cubicBezTo>
                    <a:pt x="83975" y="262965"/>
                    <a:pt x="143425" y="286161"/>
                    <a:pt x="168578" y="234215"/>
                  </a:cubicBezTo>
                  <a:cubicBezTo>
                    <a:pt x="191770" y="186298"/>
                    <a:pt x="203856" y="153954"/>
                    <a:pt x="187741" y="94384"/>
                  </a:cubicBezTo>
                  <a:cubicBezTo>
                    <a:pt x="180446" y="67159"/>
                    <a:pt x="165529" y="35904"/>
                    <a:pt x="146474" y="18806"/>
                  </a:cubicBezTo>
                  <a:cubicBezTo>
                    <a:pt x="130359" y="4322"/>
                    <a:pt x="80926" y="-5043"/>
                    <a:pt x="56209" y="2906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635FBF3E-90AC-B00E-1458-4E4B841A9A20}"/>
                </a:ext>
              </a:extLst>
            </p:cNvPr>
            <p:cNvSpPr/>
            <p:nvPr/>
          </p:nvSpPr>
          <p:spPr>
            <a:xfrm>
              <a:off x="13971765" y="-299511"/>
              <a:ext cx="199181" cy="255557"/>
            </a:xfrm>
            <a:custGeom>
              <a:avLst/>
              <a:gdLst>
                <a:gd name="connsiteX0" fmla="*/ 50740 w 199181"/>
                <a:gd name="connsiteY0" fmla="*/ 6267 h 255557"/>
                <a:gd name="connsiteX1" fmla="*/ 4247 w 199181"/>
                <a:gd name="connsiteY1" fmla="*/ 71826 h 255557"/>
                <a:gd name="connsiteX2" fmla="*/ 143945 w 199181"/>
                <a:gd name="connsiteY2" fmla="*/ 252277 h 255557"/>
                <a:gd name="connsiteX3" fmla="*/ 197516 w 199181"/>
                <a:gd name="connsiteY3" fmla="*/ 192598 h 255557"/>
                <a:gd name="connsiteX4" fmla="*/ 50740 w 199181"/>
                <a:gd name="connsiteY4" fmla="*/ 6267 h 25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81" h="255557">
                  <a:moveTo>
                    <a:pt x="50740" y="6267"/>
                  </a:moveTo>
                  <a:cubicBezTo>
                    <a:pt x="15679" y="17810"/>
                    <a:pt x="11542" y="31205"/>
                    <a:pt x="4247" y="71826"/>
                  </a:cubicBezTo>
                  <a:cubicBezTo>
                    <a:pt x="-20252" y="209369"/>
                    <a:pt x="65875" y="271008"/>
                    <a:pt x="143945" y="252277"/>
                  </a:cubicBezTo>
                  <a:cubicBezTo>
                    <a:pt x="170839" y="245851"/>
                    <a:pt x="188914" y="222329"/>
                    <a:pt x="197516" y="192598"/>
                  </a:cubicBezTo>
                  <a:cubicBezTo>
                    <a:pt x="206226" y="162324"/>
                    <a:pt x="184123" y="-37621"/>
                    <a:pt x="50740" y="6267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CFA10493-FC0D-7600-E6CE-924D1AE01C25}"/>
                </a:ext>
              </a:extLst>
            </p:cNvPr>
            <p:cNvSpPr/>
            <p:nvPr/>
          </p:nvSpPr>
          <p:spPr>
            <a:xfrm>
              <a:off x="13555587" y="-292290"/>
              <a:ext cx="182038" cy="234936"/>
            </a:xfrm>
            <a:custGeom>
              <a:avLst/>
              <a:gdLst>
                <a:gd name="connsiteX0" fmla="*/ 47714 w 182038"/>
                <a:gd name="connsiteY0" fmla="*/ 6125 h 234936"/>
                <a:gd name="connsiteX1" fmla="*/ 54356 w 182038"/>
                <a:gd name="connsiteY1" fmla="*/ 225998 h 234936"/>
                <a:gd name="connsiteX2" fmla="*/ 181315 w 182038"/>
                <a:gd name="connsiteY2" fmla="*/ 161310 h 234936"/>
                <a:gd name="connsiteX3" fmla="*/ 47714 w 182038"/>
                <a:gd name="connsiteY3" fmla="*/ 6125 h 2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038" h="234936">
                  <a:moveTo>
                    <a:pt x="47714" y="6125"/>
                  </a:moveTo>
                  <a:cubicBezTo>
                    <a:pt x="-957" y="41736"/>
                    <a:pt x="-31989" y="182873"/>
                    <a:pt x="54356" y="225998"/>
                  </a:cubicBezTo>
                  <a:cubicBezTo>
                    <a:pt x="85933" y="241680"/>
                    <a:pt x="175980" y="245600"/>
                    <a:pt x="181315" y="161310"/>
                  </a:cubicBezTo>
                  <a:cubicBezTo>
                    <a:pt x="192857" y="-21863"/>
                    <a:pt x="62631" y="-4766"/>
                    <a:pt x="47714" y="6125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EE704D3-2C4A-CB86-D81B-E59F06BD5C3A}"/>
                </a:ext>
              </a:extLst>
            </p:cNvPr>
            <p:cNvSpPr/>
            <p:nvPr/>
          </p:nvSpPr>
          <p:spPr>
            <a:xfrm>
              <a:off x="14392225" y="-1152263"/>
              <a:ext cx="249058" cy="89899"/>
            </a:xfrm>
            <a:custGeom>
              <a:avLst/>
              <a:gdLst>
                <a:gd name="connsiteX0" fmla="*/ 145191 w 249058"/>
                <a:gd name="connsiteY0" fmla="*/ 7950 h 89899"/>
                <a:gd name="connsiteX1" fmla="*/ 127661 w 249058"/>
                <a:gd name="connsiteY1" fmla="*/ 37571 h 89899"/>
                <a:gd name="connsiteX2" fmla="*/ 100984 w 249058"/>
                <a:gd name="connsiteY2" fmla="*/ 65777 h 89899"/>
                <a:gd name="connsiteX3" fmla="*/ 51987 w 249058"/>
                <a:gd name="connsiteY3" fmla="*/ 2287 h 89899"/>
                <a:gd name="connsiteX4" fmla="*/ 4404 w 249058"/>
                <a:gd name="connsiteY4" fmla="*/ 83201 h 89899"/>
                <a:gd name="connsiteX5" fmla="*/ 52640 w 249058"/>
                <a:gd name="connsiteY5" fmla="*/ 35829 h 89899"/>
                <a:gd name="connsiteX6" fmla="*/ 85632 w 249058"/>
                <a:gd name="connsiteY6" fmla="*/ 89626 h 89899"/>
                <a:gd name="connsiteX7" fmla="*/ 125701 w 249058"/>
                <a:gd name="connsiteY7" fmla="*/ 75142 h 89899"/>
                <a:gd name="connsiteX8" fmla="*/ 154991 w 249058"/>
                <a:gd name="connsiteY8" fmla="*/ 44214 h 89899"/>
                <a:gd name="connsiteX9" fmla="*/ 229685 w 249058"/>
                <a:gd name="connsiteY9" fmla="*/ 47155 h 89899"/>
                <a:gd name="connsiteX10" fmla="*/ 248958 w 249058"/>
                <a:gd name="connsiteY10" fmla="*/ 35829 h 89899"/>
                <a:gd name="connsiteX11" fmla="*/ 228488 w 249058"/>
                <a:gd name="connsiteY11" fmla="*/ 0 h 89899"/>
                <a:gd name="connsiteX12" fmla="*/ 197129 w 249058"/>
                <a:gd name="connsiteY12" fmla="*/ 42363 h 89899"/>
                <a:gd name="connsiteX13" fmla="*/ 145191 w 249058"/>
                <a:gd name="connsiteY13" fmla="*/ 7950 h 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58" h="89899">
                  <a:moveTo>
                    <a:pt x="145191" y="7950"/>
                  </a:moveTo>
                  <a:lnTo>
                    <a:pt x="127661" y="37571"/>
                  </a:lnTo>
                  <a:cubicBezTo>
                    <a:pt x="116228" y="56738"/>
                    <a:pt x="119059" y="55867"/>
                    <a:pt x="100984" y="65777"/>
                  </a:cubicBezTo>
                  <a:cubicBezTo>
                    <a:pt x="82039" y="51511"/>
                    <a:pt x="70606" y="12633"/>
                    <a:pt x="51987" y="2287"/>
                  </a:cubicBezTo>
                  <a:cubicBezTo>
                    <a:pt x="48502" y="3376"/>
                    <a:pt x="-17372" y="51620"/>
                    <a:pt x="4404" y="83201"/>
                  </a:cubicBezTo>
                  <a:cubicBezTo>
                    <a:pt x="22588" y="79607"/>
                    <a:pt x="30754" y="49333"/>
                    <a:pt x="52640" y="35829"/>
                  </a:cubicBezTo>
                  <a:lnTo>
                    <a:pt x="85632" y="89626"/>
                  </a:lnTo>
                  <a:cubicBezTo>
                    <a:pt x="110675" y="90607"/>
                    <a:pt x="111873" y="89626"/>
                    <a:pt x="125701" y="75142"/>
                  </a:cubicBezTo>
                  <a:cubicBezTo>
                    <a:pt x="135936" y="64361"/>
                    <a:pt x="142687" y="51511"/>
                    <a:pt x="154991" y="44214"/>
                  </a:cubicBezTo>
                  <a:cubicBezTo>
                    <a:pt x="184716" y="58916"/>
                    <a:pt x="194516" y="97141"/>
                    <a:pt x="229685" y="47155"/>
                  </a:cubicBezTo>
                  <a:lnTo>
                    <a:pt x="248958" y="35829"/>
                  </a:lnTo>
                  <a:cubicBezTo>
                    <a:pt x="249502" y="11108"/>
                    <a:pt x="248522" y="4029"/>
                    <a:pt x="228488" y="0"/>
                  </a:cubicBezTo>
                  <a:cubicBezTo>
                    <a:pt x="217599" y="18404"/>
                    <a:pt x="220648" y="50095"/>
                    <a:pt x="197129" y="42363"/>
                  </a:cubicBezTo>
                  <a:cubicBezTo>
                    <a:pt x="184825" y="38334"/>
                    <a:pt x="169908" y="13395"/>
                    <a:pt x="145191" y="795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542D3DB-2636-D15E-1CB7-A748390BE0C5}"/>
                </a:ext>
              </a:extLst>
            </p:cNvPr>
            <p:cNvSpPr/>
            <p:nvPr/>
          </p:nvSpPr>
          <p:spPr>
            <a:xfrm>
              <a:off x="13966103" y="-1155313"/>
              <a:ext cx="255158" cy="90606"/>
            </a:xfrm>
            <a:custGeom>
              <a:avLst/>
              <a:gdLst>
                <a:gd name="connsiteX0" fmla="*/ 980 w 255158"/>
                <a:gd name="connsiteY0" fmla="*/ 74489 h 90606"/>
                <a:gd name="connsiteX1" fmla="*/ 13284 w 255158"/>
                <a:gd name="connsiteY1" fmla="*/ 73836 h 90606"/>
                <a:gd name="connsiteX2" fmla="*/ 40287 w 255158"/>
                <a:gd name="connsiteY2" fmla="*/ 32453 h 90606"/>
                <a:gd name="connsiteX3" fmla="*/ 114110 w 255158"/>
                <a:gd name="connsiteY3" fmla="*/ 62292 h 90606"/>
                <a:gd name="connsiteX4" fmla="*/ 148191 w 255158"/>
                <a:gd name="connsiteY4" fmla="*/ 45630 h 90606"/>
                <a:gd name="connsiteX5" fmla="*/ 188805 w 255158"/>
                <a:gd name="connsiteY5" fmla="*/ 90607 h 90606"/>
                <a:gd name="connsiteX6" fmla="*/ 232794 w 255158"/>
                <a:gd name="connsiteY6" fmla="*/ 58045 h 90606"/>
                <a:gd name="connsiteX7" fmla="*/ 250542 w 255158"/>
                <a:gd name="connsiteY7" fmla="*/ 11979 h 90606"/>
                <a:gd name="connsiteX8" fmla="*/ 186736 w 255158"/>
                <a:gd name="connsiteY8" fmla="*/ 59461 h 90606"/>
                <a:gd name="connsiteX9" fmla="*/ 134907 w 255158"/>
                <a:gd name="connsiteY9" fmla="*/ 6534 h 90606"/>
                <a:gd name="connsiteX10" fmla="*/ 90809 w 255158"/>
                <a:gd name="connsiteY10" fmla="*/ 50639 h 90606"/>
                <a:gd name="connsiteX11" fmla="*/ 41811 w 255158"/>
                <a:gd name="connsiteY11" fmla="*/ 0 h 90606"/>
                <a:gd name="connsiteX12" fmla="*/ 0 w 255158"/>
                <a:gd name="connsiteY12" fmla="*/ 67737 h 90606"/>
                <a:gd name="connsiteX13" fmla="*/ 980 w 255158"/>
                <a:gd name="connsiteY13" fmla="*/ 74489 h 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158" h="90606">
                  <a:moveTo>
                    <a:pt x="980" y="74489"/>
                  </a:moveTo>
                  <a:lnTo>
                    <a:pt x="13284" y="73836"/>
                  </a:lnTo>
                  <a:cubicBezTo>
                    <a:pt x="21668" y="69371"/>
                    <a:pt x="36476" y="38551"/>
                    <a:pt x="40287" y="32453"/>
                  </a:cubicBezTo>
                  <a:cubicBezTo>
                    <a:pt x="68815" y="52709"/>
                    <a:pt x="70230" y="100408"/>
                    <a:pt x="114110" y="62292"/>
                  </a:cubicBezTo>
                  <a:cubicBezTo>
                    <a:pt x="129027" y="49224"/>
                    <a:pt x="124345" y="49550"/>
                    <a:pt x="148191" y="45630"/>
                  </a:cubicBezTo>
                  <a:cubicBezTo>
                    <a:pt x="155160" y="67410"/>
                    <a:pt x="171274" y="78301"/>
                    <a:pt x="188805" y="90607"/>
                  </a:cubicBezTo>
                  <a:cubicBezTo>
                    <a:pt x="214284" y="82766"/>
                    <a:pt x="218857" y="74598"/>
                    <a:pt x="232794" y="58045"/>
                  </a:cubicBezTo>
                  <a:cubicBezTo>
                    <a:pt x="244118" y="44541"/>
                    <a:pt x="264261" y="34740"/>
                    <a:pt x="250542" y="11979"/>
                  </a:cubicBezTo>
                  <a:cubicBezTo>
                    <a:pt x="217768" y="17642"/>
                    <a:pt x="236714" y="51511"/>
                    <a:pt x="186736" y="59461"/>
                  </a:cubicBezTo>
                  <a:cubicBezTo>
                    <a:pt x="169315" y="41818"/>
                    <a:pt x="159406" y="13722"/>
                    <a:pt x="134907" y="6534"/>
                  </a:cubicBezTo>
                  <a:cubicBezTo>
                    <a:pt x="114764" y="21563"/>
                    <a:pt x="120208" y="43343"/>
                    <a:pt x="90809" y="50639"/>
                  </a:cubicBezTo>
                  <a:cubicBezTo>
                    <a:pt x="64677" y="38769"/>
                    <a:pt x="74585" y="20365"/>
                    <a:pt x="41811" y="0"/>
                  </a:cubicBezTo>
                  <a:cubicBezTo>
                    <a:pt x="33318" y="6970"/>
                    <a:pt x="762" y="54233"/>
                    <a:pt x="0" y="67737"/>
                  </a:cubicBezTo>
                  <a:lnTo>
                    <a:pt x="980" y="74489"/>
                  </a:ln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0DB888A4-CEB1-84A4-F87C-A4D3AD1D6C71}"/>
                </a:ext>
              </a:extLst>
            </p:cNvPr>
            <p:cNvSpPr/>
            <p:nvPr/>
          </p:nvSpPr>
          <p:spPr>
            <a:xfrm>
              <a:off x="13543665" y="-1145403"/>
              <a:ext cx="238814" cy="90933"/>
            </a:xfrm>
            <a:custGeom>
              <a:avLst/>
              <a:gdLst>
                <a:gd name="connsiteX0" fmla="*/ 8461 w 238814"/>
                <a:gd name="connsiteY0" fmla="*/ 71440 h 90933"/>
                <a:gd name="connsiteX1" fmla="*/ 47441 w 238814"/>
                <a:gd name="connsiteY1" fmla="*/ 32235 h 90933"/>
                <a:gd name="connsiteX2" fmla="*/ 77493 w 238814"/>
                <a:gd name="connsiteY2" fmla="*/ 90933 h 90933"/>
                <a:gd name="connsiteX3" fmla="*/ 125075 w 238814"/>
                <a:gd name="connsiteY3" fmla="*/ 57718 h 90933"/>
                <a:gd name="connsiteX4" fmla="*/ 140646 w 238814"/>
                <a:gd name="connsiteY4" fmla="*/ 41492 h 90933"/>
                <a:gd name="connsiteX5" fmla="*/ 163947 w 238814"/>
                <a:gd name="connsiteY5" fmla="*/ 65123 h 90933"/>
                <a:gd name="connsiteX6" fmla="*/ 184744 w 238814"/>
                <a:gd name="connsiteY6" fmla="*/ 87557 h 90933"/>
                <a:gd name="connsiteX7" fmla="*/ 238423 w 238814"/>
                <a:gd name="connsiteY7" fmla="*/ 57827 h 90933"/>
                <a:gd name="connsiteX8" fmla="*/ 232435 w 238814"/>
                <a:gd name="connsiteY8" fmla="*/ 21018 h 90933"/>
                <a:gd name="connsiteX9" fmla="*/ 182239 w 238814"/>
                <a:gd name="connsiteY9" fmla="*/ 55976 h 90933"/>
                <a:gd name="connsiteX10" fmla="*/ 112880 w 238814"/>
                <a:gd name="connsiteY10" fmla="*/ 39967 h 90933"/>
                <a:gd name="connsiteX11" fmla="*/ 83917 w 238814"/>
                <a:gd name="connsiteY11" fmla="*/ 61094 h 90933"/>
                <a:gd name="connsiteX12" fmla="*/ 47441 w 238814"/>
                <a:gd name="connsiteY12" fmla="*/ 0 h 90933"/>
                <a:gd name="connsiteX13" fmla="*/ 16954 w 238814"/>
                <a:gd name="connsiteY13" fmla="*/ 32780 h 90933"/>
                <a:gd name="connsiteX14" fmla="*/ 8461 w 238814"/>
                <a:gd name="connsiteY14" fmla="*/ 71440 h 9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814" h="90933">
                  <a:moveTo>
                    <a:pt x="8461" y="71440"/>
                  </a:moveTo>
                  <a:cubicBezTo>
                    <a:pt x="30564" y="62183"/>
                    <a:pt x="13578" y="57718"/>
                    <a:pt x="47441" y="32235"/>
                  </a:cubicBezTo>
                  <a:cubicBezTo>
                    <a:pt x="70851" y="56738"/>
                    <a:pt x="64427" y="61421"/>
                    <a:pt x="77493" y="90933"/>
                  </a:cubicBezTo>
                  <a:cubicBezTo>
                    <a:pt x="111356" y="87993"/>
                    <a:pt x="112662" y="75578"/>
                    <a:pt x="125075" y="57718"/>
                  </a:cubicBezTo>
                  <a:cubicBezTo>
                    <a:pt x="136944" y="40729"/>
                    <a:pt x="125184" y="51511"/>
                    <a:pt x="140646" y="41492"/>
                  </a:cubicBezTo>
                  <a:cubicBezTo>
                    <a:pt x="158612" y="48026"/>
                    <a:pt x="152950" y="46283"/>
                    <a:pt x="163947" y="65123"/>
                  </a:cubicBezTo>
                  <a:cubicBezTo>
                    <a:pt x="172549" y="79825"/>
                    <a:pt x="172113" y="79063"/>
                    <a:pt x="184744" y="87557"/>
                  </a:cubicBezTo>
                  <a:cubicBezTo>
                    <a:pt x="214469" y="75142"/>
                    <a:pt x="197156" y="67410"/>
                    <a:pt x="238423" y="57827"/>
                  </a:cubicBezTo>
                  <a:cubicBezTo>
                    <a:pt x="239730" y="42581"/>
                    <a:pt x="237770" y="30819"/>
                    <a:pt x="232435" y="21018"/>
                  </a:cubicBezTo>
                  <a:cubicBezTo>
                    <a:pt x="202927" y="34304"/>
                    <a:pt x="221982" y="47481"/>
                    <a:pt x="182239" y="55976"/>
                  </a:cubicBezTo>
                  <a:cubicBezTo>
                    <a:pt x="160245" y="22761"/>
                    <a:pt x="143477" y="-10672"/>
                    <a:pt x="112880" y="39967"/>
                  </a:cubicBezTo>
                  <a:cubicBezTo>
                    <a:pt x="100685" y="60223"/>
                    <a:pt x="106783" y="56956"/>
                    <a:pt x="83917" y="61094"/>
                  </a:cubicBezTo>
                  <a:cubicBezTo>
                    <a:pt x="77275" y="38769"/>
                    <a:pt x="70307" y="9801"/>
                    <a:pt x="47441" y="0"/>
                  </a:cubicBezTo>
                  <a:cubicBezTo>
                    <a:pt x="30673" y="8277"/>
                    <a:pt x="29040" y="18513"/>
                    <a:pt x="16954" y="32780"/>
                  </a:cubicBezTo>
                  <a:cubicBezTo>
                    <a:pt x="3670" y="48461"/>
                    <a:pt x="-8852" y="54342"/>
                    <a:pt x="8461" y="71440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E2D99171-9D39-AFFC-E8EF-A64126906A80}"/>
                </a:ext>
              </a:extLst>
            </p:cNvPr>
            <p:cNvSpPr/>
            <p:nvPr/>
          </p:nvSpPr>
          <p:spPr>
            <a:xfrm>
              <a:off x="13970132" y="-1035238"/>
              <a:ext cx="230724" cy="77473"/>
            </a:xfrm>
            <a:custGeom>
              <a:avLst/>
              <a:gdLst>
                <a:gd name="connsiteX0" fmla="*/ 58470 w 230724"/>
                <a:gd name="connsiteY0" fmla="*/ 30101 h 77473"/>
                <a:gd name="connsiteX1" fmla="*/ 89284 w 230724"/>
                <a:gd name="connsiteY1" fmla="*/ 77473 h 77473"/>
                <a:gd name="connsiteX2" fmla="*/ 143726 w 230724"/>
                <a:gd name="connsiteY2" fmla="*/ 39249 h 77473"/>
                <a:gd name="connsiteX3" fmla="*/ 230724 w 230724"/>
                <a:gd name="connsiteY3" fmla="*/ 29774 h 77473"/>
                <a:gd name="connsiteX4" fmla="*/ 199366 w 230724"/>
                <a:gd name="connsiteY4" fmla="*/ 27379 h 77473"/>
                <a:gd name="connsiteX5" fmla="*/ 103983 w 230724"/>
                <a:gd name="connsiteY5" fmla="*/ 48070 h 77473"/>
                <a:gd name="connsiteX6" fmla="*/ 18183 w 230724"/>
                <a:gd name="connsiteY6" fmla="*/ 31299 h 77473"/>
                <a:gd name="connsiteX7" fmla="*/ 15461 w 230724"/>
                <a:gd name="connsiteY7" fmla="*/ 73989 h 77473"/>
                <a:gd name="connsiteX8" fmla="*/ 58470 w 230724"/>
                <a:gd name="connsiteY8" fmla="*/ 30101 h 7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724" h="77473">
                  <a:moveTo>
                    <a:pt x="58470" y="30101"/>
                  </a:moveTo>
                  <a:cubicBezTo>
                    <a:pt x="63587" y="39684"/>
                    <a:pt x="82969" y="70613"/>
                    <a:pt x="89284" y="77473"/>
                  </a:cubicBezTo>
                  <a:cubicBezTo>
                    <a:pt x="113130" y="77473"/>
                    <a:pt x="132293" y="54060"/>
                    <a:pt x="143726" y="39249"/>
                  </a:cubicBezTo>
                  <a:cubicBezTo>
                    <a:pt x="175302" y="43060"/>
                    <a:pt x="219400" y="75404"/>
                    <a:pt x="230724" y="29774"/>
                  </a:cubicBezTo>
                  <a:cubicBezTo>
                    <a:pt x="216460" y="19755"/>
                    <a:pt x="217658" y="26834"/>
                    <a:pt x="199366" y="27379"/>
                  </a:cubicBezTo>
                  <a:cubicBezTo>
                    <a:pt x="154288" y="29012"/>
                    <a:pt x="160059" y="-18905"/>
                    <a:pt x="103983" y="48070"/>
                  </a:cubicBezTo>
                  <a:cubicBezTo>
                    <a:pt x="66092" y="30428"/>
                    <a:pt x="70447" y="-40032"/>
                    <a:pt x="18183" y="31299"/>
                  </a:cubicBezTo>
                  <a:cubicBezTo>
                    <a:pt x="13392" y="37833"/>
                    <a:pt x="-18511" y="84117"/>
                    <a:pt x="15461" y="73989"/>
                  </a:cubicBezTo>
                  <a:cubicBezTo>
                    <a:pt x="35060" y="68217"/>
                    <a:pt x="23083" y="46327"/>
                    <a:pt x="58470" y="3010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78678118-116F-EC63-CFD6-3C3E11FEC9B9}"/>
                </a:ext>
              </a:extLst>
            </p:cNvPr>
            <p:cNvSpPr/>
            <p:nvPr/>
          </p:nvSpPr>
          <p:spPr>
            <a:xfrm>
              <a:off x="14418481" y="-1032471"/>
              <a:ext cx="204955" cy="95299"/>
            </a:xfrm>
            <a:custGeom>
              <a:avLst/>
              <a:gdLst>
                <a:gd name="connsiteX0" fmla="*/ 109136 w 204955"/>
                <a:gd name="connsiteY0" fmla="*/ 68391 h 95299"/>
                <a:gd name="connsiteX1" fmla="*/ 95307 w 204955"/>
                <a:gd name="connsiteY1" fmla="*/ 51728 h 95299"/>
                <a:gd name="connsiteX2" fmla="*/ 85072 w 204955"/>
                <a:gd name="connsiteY2" fmla="*/ 32888 h 95299"/>
                <a:gd name="connsiteX3" fmla="*/ 55129 w 204955"/>
                <a:gd name="connsiteY3" fmla="*/ 5009 h 95299"/>
                <a:gd name="connsiteX4" fmla="*/ 23771 w 204955"/>
                <a:gd name="connsiteY4" fmla="*/ 46392 h 95299"/>
                <a:gd name="connsiteX5" fmla="*/ 3518 w 204955"/>
                <a:gd name="connsiteY5" fmla="*/ 85053 h 95299"/>
                <a:gd name="connsiteX6" fmla="*/ 31393 w 204955"/>
                <a:gd name="connsiteY6" fmla="*/ 69044 h 95299"/>
                <a:gd name="connsiteX7" fmla="*/ 61662 w 204955"/>
                <a:gd name="connsiteY7" fmla="*/ 38225 h 95299"/>
                <a:gd name="connsiteX8" fmla="*/ 95307 w 204955"/>
                <a:gd name="connsiteY8" fmla="*/ 92567 h 95299"/>
                <a:gd name="connsiteX9" fmla="*/ 167933 w 204955"/>
                <a:gd name="connsiteY9" fmla="*/ 28750 h 95299"/>
                <a:gd name="connsiteX10" fmla="*/ 183395 w 204955"/>
                <a:gd name="connsiteY10" fmla="*/ 43016 h 95299"/>
                <a:gd name="connsiteX11" fmla="*/ 192432 w 204955"/>
                <a:gd name="connsiteY11" fmla="*/ 61856 h 95299"/>
                <a:gd name="connsiteX12" fmla="*/ 153125 w 204955"/>
                <a:gd name="connsiteY12" fmla="*/ 0 h 95299"/>
                <a:gd name="connsiteX13" fmla="*/ 109136 w 204955"/>
                <a:gd name="connsiteY13" fmla="*/ 68391 h 9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955" h="95299">
                  <a:moveTo>
                    <a:pt x="109136" y="68391"/>
                  </a:moveTo>
                  <a:cubicBezTo>
                    <a:pt x="94110" y="59461"/>
                    <a:pt x="104889" y="69371"/>
                    <a:pt x="95307" y="51728"/>
                  </a:cubicBezTo>
                  <a:cubicBezTo>
                    <a:pt x="89972" y="42036"/>
                    <a:pt x="91279" y="42036"/>
                    <a:pt x="85072" y="32888"/>
                  </a:cubicBezTo>
                  <a:cubicBezTo>
                    <a:pt x="76471" y="20256"/>
                    <a:pt x="71026" y="11979"/>
                    <a:pt x="55129" y="5009"/>
                  </a:cubicBezTo>
                  <a:cubicBezTo>
                    <a:pt x="39450" y="14484"/>
                    <a:pt x="38252" y="29621"/>
                    <a:pt x="23771" y="46392"/>
                  </a:cubicBezTo>
                  <a:cubicBezTo>
                    <a:pt x="15713" y="55649"/>
                    <a:pt x="-9112" y="73400"/>
                    <a:pt x="3518" y="85053"/>
                  </a:cubicBezTo>
                  <a:cubicBezTo>
                    <a:pt x="6240" y="87775"/>
                    <a:pt x="4172" y="108249"/>
                    <a:pt x="31393" y="69044"/>
                  </a:cubicBezTo>
                  <a:cubicBezTo>
                    <a:pt x="41301" y="54669"/>
                    <a:pt x="47507" y="45085"/>
                    <a:pt x="61662" y="38225"/>
                  </a:cubicBezTo>
                  <a:cubicBezTo>
                    <a:pt x="83112" y="58263"/>
                    <a:pt x="75599" y="80043"/>
                    <a:pt x="95307" y="92567"/>
                  </a:cubicBezTo>
                  <a:cubicBezTo>
                    <a:pt x="132110" y="109011"/>
                    <a:pt x="145830" y="46610"/>
                    <a:pt x="167933" y="28750"/>
                  </a:cubicBezTo>
                  <a:cubicBezTo>
                    <a:pt x="182850" y="36591"/>
                    <a:pt x="174466" y="28423"/>
                    <a:pt x="183395" y="43016"/>
                  </a:cubicBezTo>
                  <a:lnTo>
                    <a:pt x="192432" y="61856"/>
                  </a:lnTo>
                  <a:cubicBezTo>
                    <a:pt x="226621" y="39314"/>
                    <a:pt x="183177" y="4029"/>
                    <a:pt x="153125" y="0"/>
                  </a:cubicBezTo>
                  <a:cubicBezTo>
                    <a:pt x="142781" y="22652"/>
                    <a:pt x="129933" y="58372"/>
                    <a:pt x="109136" y="68391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F37C5E3-4A81-DE5C-3FB1-2FC41306027F}"/>
                </a:ext>
              </a:extLst>
            </p:cNvPr>
            <p:cNvSpPr/>
            <p:nvPr/>
          </p:nvSpPr>
          <p:spPr>
            <a:xfrm>
              <a:off x="13554956" y="-1014176"/>
              <a:ext cx="216026" cy="79121"/>
            </a:xfrm>
            <a:custGeom>
              <a:avLst/>
              <a:gdLst>
                <a:gd name="connsiteX0" fmla="*/ 1 w 216026"/>
                <a:gd name="connsiteY0" fmla="*/ 71549 h 79121"/>
                <a:gd name="connsiteX1" fmla="*/ 52810 w 216026"/>
                <a:gd name="connsiteY1" fmla="*/ 29512 h 79121"/>
                <a:gd name="connsiteX2" fmla="*/ 91572 w 216026"/>
                <a:gd name="connsiteY2" fmla="*/ 77647 h 79121"/>
                <a:gd name="connsiteX3" fmla="*/ 146123 w 216026"/>
                <a:gd name="connsiteY3" fmla="*/ 43234 h 79121"/>
                <a:gd name="connsiteX4" fmla="*/ 216027 w 216026"/>
                <a:gd name="connsiteY4" fmla="*/ 60223 h 79121"/>
                <a:gd name="connsiteX5" fmla="*/ 186193 w 216026"/>
                <a:gd name="connsiteY5" fmla="*/ 37680 h 79121"/>
                <a:gd name="connsiteX6" fmla="*/ 148954 w 216026"/>
                <a:gd name="connsiteY6" fmla="*/ 15682 h 79121"/>
                <a:gd name="connsiteX7" fmla="*/ 71864 w 216026"/>
                <a:gd name="connsiteY7" fmla="*/ 23196 h 79121"/>
                <a:gd name="connsiteX8" fmla="*/ 45950 w 216026"/>
                <a:gd name="connsiteY8" fmla="*/ 0 h 79121"/>
                <a:gd name="connsiteX9" fmla="*/ 1 w 216026"/>
                <a:gd name="connsiteY9" fmla="*/ 71549 h 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026" h="79121">
                  <a:moveTo>
                    <a:pt x="1" y="71549"/>
                  </a:moveTo>
                  <a:cubicBezTo>
                    <a:pt x="27004" y="76231"/>
                    <a:pt x="21342" y="44868"/>
                    <a:pt x="52810" y="29512"/>
                  </a:cubicBezTo>
                  <a:cubicBezTo>
                    <a:pt x="65549" y="46066"/>
                    <a:pt x="66856" y="72093"/>
                    <a:pt x="91572" y="77647"/>
                  </a:cubicBezTo>
                  <a:cubicBezTo>
                    <a:pt x="127178" y="85597"/>
                    <a:pt x="134799" y="59569"/>
                    <a:pt x="146123" y="43234"/>
                  </a:cubicBezTo>
                  <a:cubicBezTo>
                    <a:pt x="172691" y="47481"/>
                    <a:pt x="190875" y="77103"/>
                    <a:pt x="216027" y="60223"/>
                  </a:cubicBezTo>
                  <a:cubicBezTo>
                    <a:pt x="213631" y="38551"/>
                    <a:pt x="207752" y="46937"/>
                    <a:pt x="186193" y="37680"/>
                  </a:cubicBezTo>
                  <a:cubicBezTo>
                    <a:pt x="161476" y="27117"/>
                    <a:pt x="173671" y="21672"/>
                    <a:pt x="148954" y="15682"/>
                  </a:cubicBezTo>
                  <a:cubicBezTo>
                    <a:pt x="132077" y="18187"/>
                    <a:pt x="108014" y="100952"/>
                    <a:pt x="71864" y="23196"/>
                  </a:cubicBezTo>
                  <a:cubicBezTo>
                    <a:pt x="65223" y="8821"/>
                    <a:pt x="62174" y="4574"/>
                    <a:pt x="45950" y="0"/>
                  </a:cubicBezTo>
                  <a:cubicBezTo>
                    <a:pt x="32231" y="10455"/>
                    <a:pt x="-217" y="48135"/>
                    <a:pt x="1" y="71549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1F8D2B0F-FDF8-C677-F26E-131A6F9797A0}"/>
                </a:ext>
              </a:extLst>
            </p:cNvPr>
            <p:cNvSpPr/>
            <p:nvPr/>
          </p:nvSpPr>
          <p:spPr>
            <a:xfrm>
              <a:off x="13973688" y="-914312"/>
              <a:ext cx="134486" cy="64400"/>
            </a:xfrm>
            <a:custGeom>
              <a:avLst/>
              <a:gdLst>
                <a:gd name="connsiteX0" fmla="*/ 4501 w 134486"/>
                <a:gd name="connsiteY0" fmla="*/ 63272 h 64400"/>
                <a:gd name="connsiteX1" fmla="*/ 73425 w 134486"/>
                <a:gd name="connsiteY1" fmla="*/ 27008 h 64400"/>
                <a:gd name="connsiteX2" fmla="*/ 84749 w 134486"/>
                <a:gd name="connsiteY2" fmla="*/ 36700 h 64400"/>
                <a:gd name="connsiteX3" fmla="*/ 112949 w 134486"/>
                <a:gd name="connsiteY3" fmla="*/ 53144 h 64400"/>
                <a:gd name="connsiteX4" fmla="*/ 132657 w 134486"/>
                <a:gd name="connsiteY4" fmla="*/ 47046 h 64400"/>
                <a:gd name="connsiteX5" fmla="*/ 109792 w 134486"/>
                <a:gd name="connsiteY5" fmla="*/ 26899 h 64400"/>
                <a:gd name="connsiteX6" fmla="*/ 78324 w 134486"/>
                <a:gd name="connsiteY6" fmla="*/ 0 h 64400"/>
                <a:gd name="connsiteX7" fmla="*/ 3194 w 134486"/>
                <a:gd name="connsiteY7" fmla="*/ 50966 h 64400"/>
                <a:gd name="connsiteX8" fmla="*/ 4501 w 134486"/>
                <a:gd name="connsiteY8" fmla="*/ 63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86" h="64400">
                  <a:moveTo>
                    <a:pt x="4501" y="63272"/>
                  </a:moveTo>
                  <a:cubicBezTo>
                    <a:pt x="22685" y="70895"/>
                    <a:pt x="44570" y="37789"/>
                    <a:pt x="73425" y="27008"/>
                  </a:cubicBezTo>
                  <a:cubicBezTo>
                    <a:pt x="84966" y="34086"/>
                    <a:pt x="76038" y="28315"/>
                    <a:pt x="84749" y="36700"/>
                  </a:cubicBezTo>
                  <a:cubicBezTo>
                    <a:pt x="93133" y="44759"/>
                    <a:pt x="97161" y="52382"/>
                    <a:pt x="112949" y="53144"/>
                  </a:cubicBezTo>
                  <a:cubicBezTo>
                    <a:pt x="144852" y="54560"/>
                    <a:pt x="124818" y="53471"/>
                    <a:pt x="132657" y="47046"/>
                  </a:cubicBezTo>
                  <a:cubicBezTo>
                    <a:pt x="139735" y="29512"/>
                    <a:pt x="125036" y="35284"/>
                    <a:pt x="109792" y="26899"/>
                  </a:cubicBezTo>
                  <a:cubicBezTo>
                    <a:pt x="97161" y="19929"/>
                    <a:pt x="93895" y="10019"/>
                    <a:pt x="78324" y="0"/>
                  </a:cubicBezTo>
                  <a:cubicBezTo>
                    <a:pt x="66674" y="2940"/>
                    <a:pt x="7332" y="39967"/>
                    <a:pt x="3194" y="50966"/>
                  </a:cubicBezTo>
                  <a:cubicBezTo>
                    <a:pt x="-3992" y="70133"/>
                    <a:pt x="2977" y="60114"/>
                    <a:pt x="4501" y="63272"/>
                  </a:cubicBezTo>
                  <a:close/>
                </a:path>
              </a:pathLst>
            </a:custGeom>
            <a:grpFill/>
            <a:ln w="1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99A0407-B602-DC1E-2F11-28C270BF44B5}"/>
              </a:ext>
            </a:extLst>
          </p:cNvPr>
          <p:cNvSpPr/>
          <p:nvPr/>
        </p:nvSpPr>
        <p:spPr>
          <a:xfrm>
            <a:off x="5212222" y="3968053"/>
            <a:ext cx="1625810" cy="1236123"/>
          </a:xfrm>
          <a:custGeom>
            <a:avLst/>
            <a:gdLst>
              <a:gd name="connsiteX0" fmla="*/ 1557718 w 1646110"/>
              <a:gd name="connsiteY0" fmla="*/ 1032038 h 1251557"/>
              <a:gd name="connsiteX1" fmla="*/ 1482026 w 1646110"/>
              <a:gd name="connsiteY1" fmla="*/ 1042452 h 1251557"/>
              <a:gd name="connsiteX2" fmla="*/ 1416685 w 1646110"/>
              <a:gd name="connsiteY2" fmla="*/ 1051787 h 1251557"/>
              <a:gd name="connsiteX3" fmla="*/ 1359599 w 1646110"/>
              <a:gd name="connsiteY3" fmla="*/ 1061629 h 1251557"/>
              <a:gd name="connsiteX4" fmla="*/ 1289875 w 1646110"/>
              <a:gd name="connsiteY4" fmla="*/ 1077567 h 1251557"/>
              <a:gd name="connsiteX5" fmla="*/ 1221804 w 1646110"/>
              <a:gd name="connsiteY5" fmla="*/ 1095665 h 1251557"/>
              <a:gd name="connsiteX6" fmla="*/ 1122489 w 1646110"/>
              <a:gd name="connsiteY6" fmla="*/ 1112683 h 1251557"/>
              <a:gd name="connsiteX7" fmla="*/ 1108773 w 1646110"/>
              <a:gd name="connsiteY7" fmla="*/ 1111032 h 1251557"/>
              <a:gd name="connsiteX8" fmla="*/ 1108773 w 1646110"/>
              <a:gd name="connsiteY8" fmla="*/ 1109381 h 1251557"/>
              <a:gd name="connsiteX9" fmla="*/ 1130173 w 1646110"/>
              <a:gd name="connsiteY9" fmla="*/ 1102269 h 1251557"/>
              <a:gd name="connsiteX10" fmla="*/ 1211961 w 1646110"/>
              <a:gd name="connsiteY10" fmla="*/ 1085823 h 1251557"/>
              <a:gd name="connsiteX11" fmla="*/ 1354137 w 1646110"/>
              <a:gd name="connsiteY11" fmla="*/ 1053945 h 1251557"/>
              <a:gd name="connsiteX12" fmla="*/ 1536891 w 1646110"/>
              <a:gd name="connsiteY12" fmla="*/ 1031466 h 1251557"/>
              <a:gd name="connsiteX13" fmla="*/ 1557718 w 1646110"/>
              <a:gd name="connsiteY13" fmla="*/ 1032038 h 1251557"/>
              <a:gd name="connsiteX14" fmla="*/ 1508887 w 1646110"/>
              <a:gd name="connsiteY14" fmla="*/ 983714 h 1251557"/>
              <a:gd name="connsiteX15" fmla="*/ 1486408 w 1646110"/>
              <a:gd name="connsiteY15" fmla="*/ 994129 h 1251557"/>
              <a:gd name="connsiteX16" fmla="*/ 1422718 w 1646110"/>
              <a:gd name="connsiteY16" fmla="*/ 1011147 h 1251557"/>
              <a:gd name="connsiteX17" fmla="*/ 1064323 w 1646110"/>
              <a:gd name="connsiteY17" fmla="*/ 1067154 h 1251557"/>
              <a:gd name="connsiteX18" fmla="*/ 1045654 w 1646110"/>
              <a:gd name="connsiteY18" fmla="*/ 1066582 h 1251557"/>
              <a:gd name="connsiteX19" fmla="*/ 1048385 w 1646110"/>
              <a:gd name="connsiteY19" fmla="*/ 1064423 h 1251557"/>
              <a:gd name="connsiteX20" fmla="*/ 1131253 w 1646110"/>
              <a:gd name="connsiteY20" fmla="*/ 1048485 h 1251557"/>
              <a:gd name="connsiteX21" fmla="*/ 1197673 w 1646110"/>
              <a:gd name="connsiteY21" fmla="*/ 1038070 h 1251557"/>
              <a:gd name="connsiteX22" fmla="*/ 1250950 w 1646110"/>
              <a:gd name="connsiteY22" fmla="*/ 1029816 h 1251557"/>
              <a:gd name="connsiteX23" fmla="*/ 1335976 w 1646110"/>
              <a:gd name="connsiteY23" fmla="*/ 1014448 h 1251557"/>
              <a:gd name="connsiteX24" fmla="*/ 1502283 w 1646110"/>
              <a:gd name="connsiteY24" fmla="*/ 982635 h 1251557"/>
              <a:gd name="connsiteX25" fmla="*/ 1508887 w 1646110"/>
              <a:gd name="connsiteY25" fmla="*/ 983714 h 1251557"/>
              <a:gd name="connsiteX26" fmla="*/ 916623 w 1646110"/>
              <a:gd name="connsiteY26" fmla="*/ 923326 h 1251557"/>
              <a:gd name="connsiteX27" fmla="*/ 882650 w 1646110"/>
              <a:gd name="connsiteY27" fmla="*/ 933740 h 1251557"/>
              <a:gd name="connsiteX28" fmla="*/ 723455 w 1646110"/>
              <a:gd name="connsiteY28" fmla="*/ 949107 h 1251557"/>
              <a:gd name="connsiteX29" fmla="*/ 709739 w 1646110"/>
              <a:gd name="connsiteY29" fmla="*/ 949679 h 1251557"/>
              <a:gd name="connsiteX30" fmla="*/ 711898 w 1646110"/>
              <a:gd name="connsiteY30" fmla="*/ 949679 h 1251557"/>
              <a:gd name="connsiteX31" fmla="*/ 707517 w 1646110"/>
              <a:gd name="connsiteY31" fmla="*/ 949679 h 1251557"/>
              <a:gd name="connsiteX32" fmla="*/ 904050 w 1646110"/>
              <a:gd name="connsiteY32" fmla="*/ 918944 h 1251557"/>
              <a:gd name="connsiteX33" fmla="*/ 916623 w 1646110"/>
              <a:gd name="connsiteY33" fmla="*/ 923326 h 1251557"/>
              <a:gd name="connsiteX34" fmla="*/ 647700 w 1646110"/>
              <a:gd name="connsiteY34" fmla="*/ 1045754 h 1251557"/>
              <a:gd name="connsiteX35" fmla="*/ 705358 w 1646110"/>
              <a:gd name="connsiteY35" fmla="*/ 1192312 h 1251557"/>
              <a:gd name="connsiteX36" fmla="*/ 727837 w 1646110"/>
              <a:gd name="connsiteY36" fmla="*/ 1201583 h 1251557"/>
              <a:gd name="connsiteX37" fmla="*/ 1567053 w 1646110"/>
              <a:gd name="connsiteY37" fmla="*/ 1070963 h 1251557"/>
              <a:gd name="connsiteX38" fmla="*/ 1585214 w 1646110"/>
              <a:gd name="connsiteY38" fmla="*/ 1070963 h 1251557"/>
              <a:gd name="connsiteX39" fmla="*/ 1572578 w 1646110"/>
              <a:gd name="connsiteY39" fmla="*/ 1074837 h 1251557"/>
              <a:gd name="connsiteX40" fmla="*/ 1152652 w 1646110"/>
              <a:gd name="connsiteY40" fmla="*/ 1145640 h 1251557"/>
              <a:gd name="connsiteX41" fmla="*/ 720154 w 1646110"/>
              <a:gd name="connsiteY41" fmla="*/ 1217522 h 1251557"/>
              <a:gd name="connsiteX42" fmla="*/ 693229 w 1646110"/>
              <a:gd name="connsiteY42" fmla="*/ 1190661 h 1251557"/>
              <a:gd name="connsiteX43" fmla="*/ 658686 w 1646110"/>
              <a:gd name="connsiteY43" fmla="*/ 1129701 h 1251557"/>
              <a:gd name="connsiteX44" fmla="*/ 640588 w 1646110"/>
              <a:gd name="connsiteY44" fmla="*/ 1051215 h 1251557"/>
              <a:gd name="connsiteX45" fmla="*/ 640588 w 1646110"/>
              <a:gd name="connsiteY45" fmla="*/ 1021560 h 1251557"/>
              <a:gd name="connsiteX46" fmla="*/ 693801 w 1646110"/>
              <a:gd name="connsiteY46" fmla="*/ 898625 h 1251557"/>
              <a:gd name="connsiteX47" fmla="*/ 647700 w 1646110"/>
              <a:gd name="connsiteY47" fmla="*/ 1045754 h 1251557"/>
              <a:gd name="connsiteX48" fmla="*/ 795909 w 1646110"/>
              <a:gd name="connsiteY48" fmla="*/ 893672 h 1251557"/>
              <a:gd name="connsiteX49" fmla="*/ 793686 w 1646110"/>
              <a:gd name="connsiteY49" fmla="*/ 893672 h 1251557"/>
              <a:gd name="connsiteX50" fmla="*/ 795909 w 1646110"/>
              <a:gd name="connsiteY50" fmla="*/ 893672 h 1251557"/>
              <a:gd name="connsiteX51" fmla="*/ 1537462 w 1646110"/>
              <a:gd name="connsiteY51" fmla="*/ 801469 h 1251557"/>
              <a:gd name="connsiteX52" fmla="*/ 1535239 w 1646110"/>
              <a:gd name="connsiteY52" fmla="*/ 803692 h 1251557"/>
              <a:gd name="connsiteX53" fmla="*/ 1485265 w 1646110"/>
              <a:gd name="connsiteY53" fmla="*/ 818488 h 1251557"/>
              <a:gd name="connsiteX54" fmla="*/ 1243775 w 1646110"/>
              <a:gd name="connsiteY54" fmla="*/ 864080 h 1251557"/>
              <a:gd name="connsiteX55" fmla="*/ 983044 w 1646110"/>
              <a:gd name="connsiteY55" fmla="*/ 901926 h 1251557"/>
              <a:gd name="connsiteX56" fmla="*/ 949007 w 1646110"/>
              <a:gd name="connsiteY56" fmla="*/ 905736 h 1251557"/>
              <a:gd name="connsiteX57" fmla="*/ 935863 w 1646110"/>
              <a:gd name="connsiteY57" fmla="*/ 905736 h 1251557"/>
              <a:gd name="connsiteX58" fmla="*/ 942467 w 1646110"/>
              <a:gd name="connsiteY58" fmla="*/ 903578 h 1251557"/>
              <a:gd name="connsiteX59" fmla="*/ 1229487 w 1646110"/>
              <a:gd name="connsiteY59" fmla="*/ 855254 h 1251557"/>
              <a:gd name="connsiteX60" fmla="*/ 1320610 w 1646110"/>
              <a:gd name="connsiteY60" fmla="*/ 837157 h 1251557"/>
              <a:gd name="connsiteX61" fmla="*/ 1523682 w 1646110"/>
              <a:gd name="connsiteY61" fmla="*/ 798739 h 1251557"/>
              <a:gd name="connsiteX62" fmla="*/ 1537462 w 1646110"/>
              <a:gd name="connsiteY62" fmla="*/ 801469 h 1251557"/>
              <a:gd name="connsiteX63" fmla="*/ 1559941 w 1646110"/>
              <a:gd name="connsiteY63" fmla="*/ 778991 h 1251557"/>
              <a:gd name="connsiteX64" fmla="*/ 1552257 w 1646110"/>
              <a:gd name="connsiteY64" fmla="*/ 799819 h 1251557"/>
              <a:gd name="connsiteX65" fmla="*/ 1556068 w 1646110"/>
              <a:gd name="connsiteY65" fmla="*/ 827251 h 1251557"/>
              <a:gd name="connsiteX66" fmla="*/ 1544003 w 1646110"/>
              <a:gd name="connsiteY66" fmla="*/ 857476 h 1251557"/>
              <a:gd name="connsiteX67" fmla="*/ 1531430 w 1646110"/>
              <a:gd name="connsiteY67" fmla="*/ 861286 h 1251557"/>
              <a:gd name="connsiteX68" fmla="*/ 1515491 w 1646110"/>
              <a:gd name="connsiteY68" fmla="*/ 864080 h 1251557"/>
              <a:gd name="connsiteX69" fmla="*/ 1237170 w 1646110"/>
              <a:gd name="connsiteY69" fmla="*/ 911261 h 1251557"/>
              <a:gd name="connsiteX70" fmla="*/ 921067 w 1646110"/>
              <a:gd name="connsiteY70" fmla="*/ 962315 h 1251557"/>
              <a:gd name="connsiteX71" fmla="*/ 900176 w 1646110"/>
              <a:gd name="connsiteY71" fmla="*/ 968348 h 1251557"/>
              <a:gd name="connsiteX72" fmla="*/ 900176 w 1646110"/>
              <a:gd name="connsiteY72" fmla="*/ 969998 h 1251557"/>
              <a:gd name="connsiteX73" fmla="*/ 907351 w 1646110"/>
              <a:gd name="connsiteY73" fmla="*/ 970507 h 1251557"/>
              <a:gd name="connsiteX74" fmla="*/ 1222375 w 1646110"/>
              <a:gd name="connsiteY74" fmla="*/ 928787 h 1251557"/>
              <a:gd name="connsiteX75" fmla="*/ 1536319 w 1646110"/>
              <a:gd name="connsiteY75" fmla="*/ 880527 h 1251557"/>
              <a:gd name="connsiteX76" fmla="*/ 1546225 w 1646110"/>
              <a:gd name="connsiteY76" fmla="*/ 907388 h 1251557"/>
              <a:gd name="connsiteX77" fmla="*/ 1544003 w 1646110"/>
              <a:gd name="connsiteY77" fmla="*/ 916214 h 1251557"/>
              <a:gd name="connsiteX78" fmla="*/ 1480375 w 1646110"/>
              <a:gd name="connsiteY78" fmla="*/ 917294 h 1251557"/>
              <a:gd name="connsiteX79" fmla="*/ 1258634 w 1646110"/>
              <a:gd name="connsiteY79" fmla="*/ 962823 h 1251557"/>
              <a:gd name="connsiteX80" fmla="*/ 1093407 w 1646110"/>
              <a:gd name="connsiteY80" fmla="*/ 1004542 h 1251557"/>
              <a:gd name="connsiteX81" fmla="*/ 728408 w 1646110"/>
              <a:gd name="connsiteY81" fmla="*/ 1051787 h 1251557"/>
              <a:gd name="connsiteX82" fmla="*/ 706438 w 1646110"/>
              <a:gd name="connsiteY82" fmla="*/ 1056676 h 1251557"/>
              <a:gd name="connsiteX83" fmla="*/ 708089 w 1646110"/>
              <a:gd name="connsiteY83" fmla="*/ 1057819 h 1251557"/>
              <a:gd name="connsiteX84" fmla="*/ 719582 w 1646110"/>
              <a:gd name="connsiteY84" fmla="*/ 1058327 h 1251557"/>
              <a:gd name="connsiteX85" fmla="*/ 788226 w 1646110"/>
              <a:gd name="connsiteY85" fmla="*/ 1053945 h 1251557"/>
              <a:gd name="connsiteX86" fmla="*/ 1096709 w 1646110"/>
              <a:gd name="connsiteY86" fmla="*/ 1019401 h 1251557"/>
              <a:gd name="connsiteX87" fmla="*/ 1181227 w 1646110"/>
              <a:gd name="connsiteY87" fmla="*/ 1001241 h 1251557"/>
              <a:gd name="connsiteX88" fmla="*/ 1472692 w 1646110"/>
              <a:gd name="connsiteY88" fmla="*/ 934883 h 1251557"/>
              <a:gd name="connsiteX89" fmla="*/ 1541843 w 1646110"/>
              <a:gd name="connsiteY89" fmla="*/ 934311 h 1251557"/>
              <a:gd name="connsiteX90" fmla="*/ 1544003 w 1646110"/>
              <a:gd name="connsiteY90" fmla="*/ 942566 h 1251557"/>
              <a:gd name="connsiteX91" fmla="*/ 1527556 w 1646110"/>
              <a:gd name="connsiteY91" fmla="*/ 974951 h 1251557"/>
              <a:gd name="connsiteX92" fmla="*/ 1526476 w 1646110"/>
              <a:gd name="connsiteY92" fmla="*/ 978761 h 1251557"/>
              <a:gd name="connsiteX93" fmla="*/ 1533588 w 1646110"/>
              <a:gd name="connsiteY93" fmla="*/ 988096 h 1251557"/>
              <a:gd name="connsiteX94" fmla="*/ 1575308 w 1646110"/>
              <a:gd name="connsiteY94" fmla="*/ 1036419 h 1251557"/>
              <a:gd name="connsiteX95" fmla="*/ 1577531 w 1646110"/>
              <a:gd name="connsiteY95" fmla="*/ 1046833 h 1251557"/>
              <a:gd name="connsiteX96" fmla="*/ 1576387 w 1646110"/>
              <a:gd name="connsiteY96" fmla="*/ 1051787 h 1251557"/>
              <a:gd name="connsiteX97" fmla="*/ 1568704 w 1646110"/>
              <a:gd name="connsiteY97" fmla="*/ 1055597 h 1251557"/>
              <a:gd name="connsiteX98" fmla="*/ 1545145 w 1646110"/>
              <a:gd name="connsiteY98" fmla="*/ 1059978 h 1251557"/>
              <a:gd name="connsiteX99" fmla="*/ 1510538 w 1646110"/>
              <a:gd name="connsiteY99" fmla="*/ 1064931 h 1251557"/>
              <a:gd name="connsiteX100" fmla="*/ 1160907 w 1646110"/>
              <a:gd name="connsiteY100" fmla="*/ 1115985 h 1251557"/>
              <a:gd name="connsiteX101" fmla="*/ 739902 w 1646110"/>
              <a:gd name="connsiteY101" fmla="*/ 1176882 h 1251557"/>
              <a:gd name="connsiteX102" fmla="*/ 723964 w 1646110"/>
              <a:gd name="connsiteY102" fmla="*/ 1168690 h 1251557"/>
              <a:gd name="connsiteX103" fmla="*/ 741553 w 1646110"/>
              <a:gd name="connsiteY103" fmla="*/ 1165388 h 1251557"/>
              <a:gd name="connsiteX104" fmla="*/ 786003 w 1646110"/>
              <a:gd name="connsiteY104" fmla="*/ 1142338 h 1251557"/>
              <a:gd name="connsiteX105" fmla="*/ 783273 w 1646110"/>
              <a:gd name="connsiteY105" fmla="*/ 1139035 h 1251557"/>
              <a:gd name="connsiteX106" fmla="*/ 748157 w 1646110"/>
              <a:gd name="connsiteY106" fmla="*/ 1147798 h 1251557"/>
              <a:gd name="connsiteX107" fmla="*/ 709739 w 1646110"/>
              <a:gd name="connsiteY107" fmla="*/ 1153323 h 1251557"/>
              <a:gd name="connsiteX108" fmla="*/ 698182 w 1646110"/>
              <a:gd name="connsiteY108" fmla="*/ 1132432 h 1251557"/>
              <a:gd name="connsiteX109" fmla="*/ 711391 w 1646110"/>
              <a:gd name="connsiteY109" fmla="*/ 1130781 h 1251557"/>
              <a:gd name="connsiteX110" fmla="*/ 749236 w 1646110"/>
              <a:gd name="connsiteY110" fmla="*/ 1114906 h 1251557"/>
              <a:gd name="connsiteX111" fmla="*/ 737743 w 1646110"/>
              <a:gd name="connsiteY111" fmla="*/ 1112683 h 1251557"/>
              <a:gd name="connsiteX112" fmla="*/ 705358 w 1646110"/>
              <a:gd name="connsiteY112" fmla="*/ 1116557 h 1251557"/>
              <a:gd name="connsiteX113" fmla="*/ 692150 w 1646110"/>
              <a:gd name="connsiteY113" fmla="*/ 1116557 h 1251557"/>
              <a:gd name="connsiteX114" fmla="*/ 686117 w 1646110"/>
              <a:gd name="connsiteY114" fmla="*/ 1092935 h 1251557"/>
              <a:gd name="connsiteX115" fmla="*/ 678434 w 1646110"/>
              <a:gd name="connsiteY115" fmla="*/ 1034197 h 1251557"/>
              <a:gd name="connsiteX116" fmla="*/ 679514 w 1646110"/>
              <a:gd name="connsiteY116" fmla="*/ 1025434 h 1251557"/>
              <a:gd name="connsiteX117" fmla="*/ 690499 w 1646110"/>
              <a:gd name="connsiteY117" fmla="*/ 1020481 h 1251557"/>
              <a:gd name="connsiteX118" fmla="*/ 737743 w 1646110"/>
              <a:gd name="connsiteY118" fmla="*/ 1011147 h 1251557"/>
              <a:gd name="connsiteX119" fmla="*/ 747586 w 1646110"/>
              <a:gd name="connsiteY119" fmla="*/ 1002891 h 1251557"/>
              <a:gd name="connsiteX120" fmla="*/ 744855 w 1646110"/>
              <a:gd name="connsiteY120" fmla="*/ 1000732 h 1251557"/>
              <a:gd name="connsiteX121" fmla="*/ 697675 w 1646110"/>
              <a:gd name="connsiteY121" fmla="*/ 1006194 h 1251557"/>
              <a:gd name="connsiteX122" fmla="*/ 682307 w 1646110"/>
              <a:gd name="connsiteY122" fmla="*/ 1005114 h 1251557"/>
              <a:gd name="connsiteX123" fmla="*/ 681736 w 1646110"/>
              <a:gd name="connsiteY123" fmla="*/ 1005685 h 1251557"/>
              <a:gd name="connsiteX124" fmla="*/ 681736 w 1646110"/>
              <a:gd name="connsiteY124" fmla="*/ 1000732 h 1251557"/>
              <a:gd name="connsiteX125" fmla="*/ 685038 w 1646110"/>
              <a:gd name="connsiteY125" fmla="*/ 981492 h 1251557"/>
              <a:gd name="connsiteX126" fmla="*/ 690499 w 1646110"/>
              <a:gd name="connsiteY126" fmla="*/ 962823 h 1251557"/>
              <a:gd name="connsiteX127" fmla="*/ 712470 w 1646110"/>
              <a:gd name="connsiteY127" fmla="*/ 923326 h 1251557"/>
              <a:gd name="connsiteX128" fmla="*/ 722376 w 1646110"/>
              <a:gd name="connsiteY128" fmla="*/ 912912 h 1251557"/>
              <a:gd name="connsiteX129" fmla="*/ 847471 w 1646110"/>
              <a:gd name="connsiteY129" fmla="*/ 895323 h 1251557"/>
              <a:gd name="connsiteX130" fmla="*/ 1094486 w 1646110"/>
              <a:gd name="connsiteY130" fmla="*/ 857985 h 1251557"/>
              <a:gd name="connsiteX131" fmla="*/ 1217994 w 1646110"/>
              <a:gd name="connsiteY131" fmla="*/ 837157 h 1251557"/>
              <a:gd name="connsiteX132" fmla="*/ 1278890 w 1646110"/>
              <a:gd name="connsiteY132" fmla="*/ 826742 h 1251557"/>
              <a:gd name="connsiteX133" fmla="*/ 1328864 w 1646110"/>
              <a:gd name="connsiteY133" fmla="*/ 817916 h 1251557"/>
              <a:gd name="connsiteX134" fmla="*/ 1368362 w 1646110"/>
              <a:gd name="connsiteY134" fmla="*/ 810804 h 1251557"/>
              <a:gd name="connsiteX135" fmla="*/ 1554480 w 1646110"/>
              <a:gd name="connsiteY135" fmla="*/ 775117 h 1251557"/>
              <a:gd name="connsiteX136" fmla="*/ 1559941 w 1646110"/>
              <a:gd name="connsiteY136" fmla="*/ 778991 h 1251557"/>
              <a:gd name="connsiteX137" fmla="*/ 1567053 w 1646110"/>
              <a:gd name="connsiteY137" fmla="*/ 739430 h 1251557"/>
              <a:gd name="connsiteX138" fmla="*/ 1553909 w 1646110"/>
              <a:gd name="connsiteY138" fmla="*/ 748764 h 1251557"/>
              <a:gd name="connsiteX139" fmla="*/ 1537970 w 1646110"/>
              <a:gd name="connsiteY139" fmla="*/ 753717 h 1251557"/>
              <a:gd name="connsiteX140" fmla="*/ 1475931 w 1646110"/>
              <a:gd name="connsiteY140" fmla="*/ 770164 h 1251557"/>
              <a:gd name="connsiteX141" fmla="*/ 1182878 w 1646110"/>
              <a:gd name="connsiteY141" fmla="*/ 829473 h 1251557"/>
              <a:gd name="connsiteX142" fmla="*/ 798068 w 1646110"/>
              <a:gd name="connsiteY142" fmla="*/ 893163 h 1251557"/>
              <a:gd name="connsiteX143" fmla="*/ 799211 w 1646110"/>
              <a:gd name="connsiteY143" fmla="*/ 893163 h 1251557"/>
              <a:gd name="connsiteX144" fmla="*/ 796417 w 1646110"/>
              <a:gd name="connsiteY144" fmla="*/ 893163 h 1251557"/>
              <a:gd name="connsiteX145" fmla="*/ 1152144 w 1646110"/>
              <a:gd name="connsiteY145" fmla="*/ 806994 h 1251557"/>
              <a:gd name="connsiteX146" fmla="*/ 1508316 w 1646110"/>
              <a:gd name="connsiteY146" fmla="*/ 691170 h 1251557"/>
              <a:gd name="connsiteX147" fmla="*/ 1567053 w 1646110"/>
              <a:gd name="connsiteY147" fmla="*/ 739430 h 1251557"/>
              <a:gd name="connsiteX148" fmla="*/ 1529779 w 1646110"/>
              <a:gd name="connsiteY148" fmla="*/ 652181 h 1251557"/>
              <a:gd name="connsiteX149" fmla="*/ 1496822 w 1646110"/>
              <a:gd name="connsiteY149" fmla="*/ 672501 h 1251557"/>
              <a:gd name="connsiteX150" fmla="*/ 1461135 w 1646110"/>
              <a:gd name="connsiteY150" fmla="*/ 686788 h 1251557"/>
              <a:gd name="connsiteX151" fmla="*/ 1139507 w 1646110"/>
              <a:gd name="connsiteY151" fmla="*/ 794866 h 1251557"/>
              <a:gd name="connsiteX152" fmla="*/ 749808 w 1646110"/>
              <a:gd name="connsiteY152" fmla="*/ 891513 h 1251557"/>
              <a:gd name="connsiteX153" fmla="*/ 781050 w 1646110"/>
              <a:gd name="connsiteY153" fmla="*/ 866811 h 1251557"/>
              <a:gd name="connsiteX154" fmla="*/ 810704 w 1646110"/>
              <a:gd name="connsiteY154" fmla="*/ 857985 h 1251557"/>
              <a:gd name="connsiteX155" fmla="*/ 1115378 w 1646110"/>
              <a:gd name="connsiteY155" fmla="*/ 762480 h 1251557"/>
              <a:gd name="connsiteX156" fmla="*/ 1480375 w 1646110"/>
              <a:gd name="connsiteY156" fmla="*/ 613763 h 1251557"/>
              <a:gd name="connsiteX157" fmla="*/ 1529779 w 1646110"/>
              <a:gd name="connsiteY157" fmla="*/ 652181 h 1251557"/>
              <a:gd name="connsiteX158" fmla="*/ 1429830 w 1646110"/>
              <a:gd name="connsiteY158" fmla="*/ 518831 h 1251557"/>
              <a:gd name="connsiteX159" fmla="*/ 1512189 w 1646110"/>
              <a:gd name="connsiteY159" fmla="*/ 570964 h 1251557"/>
              <a:gd name="connsiteX160" fmla="*/ 1509459 w 1646110"/>
              <a:gd name="connsiteY160" fmla="*/ 575917 h 1251557"/>
              <a:gd name="connsiteX161" fmla="*/ 1455674 w 1646110"/>
              <a:gd name="connsiteY161" fmla="*/ 603350 h 1251557"/>
              <a:gd name="connsiteX162" fmla="*/ 1158685 w 1646110"/>
              <a:gd name="connsiteY162" fmla="*/ 730667 h 1251557"/>
              <a:gd name="connsiteX163" fmla="*/ 1084580 w 1646110"/>
              <a:gd name="connsiteY163" fmla="*/ 759242 h 1251557"/>
              <a:gd name="connsiteX164" fmla="*/ 803021 w 1646110"/>
              <a:gd name="connsiteY164" fmla="*/ 849222 h 1251557"/>
              <a:gd name="connsiteX165" fmla="*/ 1097217 w 1646110"/>
              <a:gd name="connsiteY165" fmla="*/ 679105 h 1251557"/>
              <a:gd name="connsiteX166" fmla="*/ 1153795 w 1646110"/>
              <a:gd name="connsiteY166" fmla="*/ 645069 h 1251557"/>
              <a:gd name="connsiteX167" fmla="*/ 1194372 w 1646110"/>
              <a:gd name="connsiteY167" fmla="*/ 620367 h 1251557"/>
              <a:gd name="connsiteX168" fmla="*/ 1227328 w 1646110"/>
              <a:gd name="connsiteY168" fmla="*/ 600048 h 1251557"/>
              <a:gd name="connsiteX169" fmla="*/ 1255332 w 1646110"/>
              <a:gd name="connsiteY169" fmla="*/ 582458 h 1251557"/>
              <a:gd name="connsiteX170" fmla="*/ 1277811 w 1646110"/>
              <a:gd name="connsiteY170" fmla="*/ 568234 h 1251557"/>
              <a:gd name="connsiteX171" fmla="*/ 1390904 w 1646110"/>
              <a:gd name="connsiteY171" fmla="*/ 493558 h 1251557"/>
              <a:gd name="connsiteX172" fmla="*/ 1429830 w 1646110"/>
              <a:gd name="connsiteY172" fmla="*/ 518831 h 1251557"/>
              <a:gd name="connsiteX173" fmla="*/ 166878 w 1646110"/>
              <a:gd name="connsiteY173" fmla="*/ 516608 h 1251557"/>
              <a:gd name="connsiteX174" fmla="*/ 384239 w 1646110"/>
              <a:gd name="connsiteY174" fmla="*/ 673580 h 1251557"/>
              <a:gd name="connsiteX175" fmla="*/ 661988 w 1646110"/>
              <a:gd name="connsiteY175" fmla="*/ 875003 h 1251557"/>
              <a:gd name="connsiteX176" fmla="*/ 591185 w 1646110"/>
              <a:gd name="connsiteY176" fmla="*/ 1040801 h 1251557"/>
              <a:gd name="connsiteX177" fmla="*/ 661988 w 1646110"/>
              <a:gd name="connsiteY177" fmla="*/ 1209266 h 1251557"/>
              <a:gd name="connsiteX178" fmla="*/ 296418 w 1646110"/>
              <a:gd name="connsiteY178" fmla="*/ 939773 h 1251557"/>
              <a:gd name="connsiteX179" fmla="*/ 106489 w 1646110"/>
              <a:gd name="connsiteY179" fmla="*/ 797088 h 1251557"/>
              <a:gd name="connsiteX180" fmla="*/ 89471 w 1646110"/>
              <a:gd name="connsiteY180" fmla="*/ 778991 h 1251557"/>
              <a:gd name="connsiteX181" fmla="*/ 64262 w 1646110"/>
              <a:gd name="connsiteY181" fmla="*/ 729588 h 1251557"/>
              <a:gd name="connsiteX182" fmla="*/ 51626 w 1646110"/>
              <a:gd name="connsiteY182" fmla="*/ 687297 h 1251557"/>
              <a:gd name="connsiteX183" fmla="*/ 41211 w 1646110"/>
              <a:gd name="connsiteY183" fmla="*/ 622526 h 1251557"/>
              <a:gd name="connsiteX184" fmla="*/ 41211 w 1646110"/>
              <a:gd name="connsiteY184" fmla="*/ 588491 h 1251557"/>
              <a:gd name="connsiteX185" fmla="*/ 43942 w 1646110"/>
              <a:gd name="connsiteY185" fmla="*/ 564932 h 1251557"/>
              <a:gd name="connsiteX186" fmla="*/ 46101 w 1646110"/>
              <a:gd name="connsiteY186" fmla="*/ 553375 h 1251557"/>
              <a:gd name="connsiteX187" fmla="*/ 49974 w 1646110"/>
              <a:gd name="connsiteY187" fmla="*/ 539088 h 1251557"/>
              <a:gd name="connsiteX188" fmla="*/ 105410 w 1646110"/>
              <a:gd name="connsiteY188" fmla="*/ 474317 h 1251557"/>
              <a:gd name="connsiteX189" fmla="*/ 166878 w 1646110"/>
              <a:gd name="connsiteY189" fmla="*/ 516608 h 1251557"/>
              <a:gd name="connsiteX190" fmla="*/ 753618 w 1646110"/>
              <a:gd name="connsiteY190" fmla="*/ 813535 h 1251557"/>
              <a:gd name="connsiteX191" fmla="*/ 682816 w 1646110"/>
              <a:gd name="connsiteY191" fmla="*/ 857985 h 1251557"/>
              <a:gd name="connsiteX192" fmla="*/ 122428 w 1646110"/>
              <a:gd name="connsiteY192" fmla="*/ 452918 h 1251557"/>
              <a:gd name="connsiteX193" fmla="*/ 175133 w 1646110"/>
              <a:gd name="connsiteY193" fmla="*/ 412341 h 1251557"/>
              <a:gd name="connsiteX194" fmla="*/ 180594 w 1646110"/>
              <a:gd name="connsiteY194" fmla="*/ 409548 h 1251557"/>
              <a:gd name="connsiteX195" fmla="*/ 753618 w 1646110"/>
              <a:gd name="connsiteY195" fmla="*/ 813535 h 1251557"/>
              <a:gd name="connsiteX196" fmla="*/ 793179 w 1646110"/>
              <a:gd name="connsiteY196" fmla="*/ 38517 h 1251557"/>
              <a:gd name="connsiteX197" fmla="*/ 806895 w 1646110"/>
              <a:gd name="connsiteY197" fmla="*/ 45121 h 1251557"/>
              <a:gd name="connsiteX198" fmla="*/ 846392 w 1646110"/>
              <a:gd name="connsiteY198" fmla="*/ 68171 h 1251557"/>
              <a:gd name="connsiteX199" fmla="*/ 1112584 w 1646110"/>
              <a:gd name="connsiteY199" fmla="*/ 211999 h 1251557"/>
              <a:gd name="connsiteX200" fmla="*/ 1451293 w 1646110"/>
              <a:gd name="connsiteY200" fmla="*/ 398626 h 1251557"/>
              <a:gd name="connsiteX201" fmla="*/ 1114806 w 1646110"/>
              <a:gd name="connsiteY201" fmla="*/ 605508 h 1251557"/>
              <a:gd name="connsiteX202" fmla="*/ 778320 w 1646110"/>
              <a:gd name="connsiteY202" fmla="*/ 799310 h 1251557"/>
              <a:gd name="connsiteX203" fmla="*/ 206946 w 1646110"/>
              <a:gd name="connsiteY203" fmla="*/ 395832 h 1251557"/>
              <a:gd name="connsiteX204" fmla="*/ 489648 w 1646110"/>
              <a:gd name="connsiteY204" fmla="*/ 210348 h 1251557"/>
              <a:gd name="connsiteX205" fmla="*/ 738823 w 1646110"/>
              <a:gd name="connsiteY205" fmla="*/ 46772 h 1251557"/>
              <a:gd name="connsiteX206" fmla="*/ 773367 w 1646110"/>
              <a:gd name="connsiteY206" fmla="*/ 34707 h 1251557"/>
              <a:gd name="connsiteX207" fmla="*/ 793179 w 1646110"/>
              <a:gd name="connsiteY207" fmla="*/ 38517 h 1251557"/>
              <a:gd name="connsiteX208" fmla="*/ 835406 w 1646110"/>
              <a:gd name="connsiteY208" fmla="*/ 27531 h 1251557"/>
              <a:gd name="connsiteX209" fmla="*/ 1136777 w 1646110"/>
              <a:gd name="connsiteY209" fmla="*/ 193330 h 1251557"/>
              <a:gd name="connsiteX210" fmla="*/ 1199896 w 1646110"/>
              <a:gd name="connsiteY210" fmla="*/ 229017 h 1251557"/>
              <a:gd name="connsiteX211" fmla="*/ 1251458 w 1646110"/>
              <a:gd name="connsiteY211" fmla="*/ 258100 h 1251557"/>
              <a:gd name="connsiteX212" fmla="*/ 1294257 w 1646110"/>
              <a:gd name="connsiteY212" fmla="*/ 282230 h 1251557"/>
              <a:gd name="connsiteX213" fmla="*/ 1331595 w 1646110"/>
              <a:gd name="connsiteY213" fmla="*/ 303122 h 1251557"/>
              <a:gd name="connsiteX214" fmla="*/ 1406271 w 1646110"/>
              <a:gd name="connsiteY214" fmla="*/ 344269 h 1251557"/>
              <a:gd name="connsiteX215" fmla="*/ 1447991 w 1646110"/>
              <a:gd name="connsiteY215" fmla="*/ 366748 h 1251557"/>
              <a:gd name="connsiteX216" fmla="*/ 1501775 w 1646110"/>
              <a:gd name="connsiteY216" fmla="*/ 406817 h 1251557"/>
              <a:gd name="connsiteX217" fmla="*/ 1497393 w 1646110"/>
              <a:gd name="connsiteY217" fmla="*/ 416723 h 1251557"/>
              <a:gd name="connsiteX218" fmla="*/ 1459484 w 1646110"/>
              <a:gd name="connsiteY218" fmla="*/ 443583 h 1251557"/>
              <a:gd name="connsiteX219" fmla="*/ 1411224 w 1646110"/>
              <a:gd name="connsiteY219" fmla="*/ 473238 h 1251557"/>
              <a:gd name="connsiteX220" fmla="*/ 1465009 w 1646110"/>
              <a:gd name="connsiteY220" fmla="*/ 511148 h 1251557"/>
              <a:gd name="connsiteX221" fmla="*/ 1507236 w 1646110"/>
              <a:gd name="connsiteY221" fmla="*/ 537436 h 1251557"/>
              <a:gd name="connsiteX222" fmla="*/ 1529779 w 1646110"/>
              <a:gd name="connsiteY222" fmla="*/ 551216 h 1251557"/>
              <a:gd name="connsiteX223" fmla="*/ 1554480 w 1646110"/>
              <a:gd name="connsiteY223" fmla="*/ 573123 h 1251557"/>
              <a:gd name="connsiteX224" fmla="*/ 1535811 w 1646110"/>
              <a:gd name="connsiteY224" fmla="*/ 587982 h 1251557"/>
              <a:gd name="connsiteX225" fmla="*/ 1506728 w 1646110"/>
              <a:gd name="connsiteY225" fmla="*/ 601127 h 1251557"/>
              <a:gd name="connsiteX226" fmla="*/ 1558290 w 1646110"/>
              <a:gd name="connsiteY226" fmla="*/ 642847 h 1251557"/>
              <a:gd name="connsiteX227" fmla="*/ 1564894 w 1646110"/>
              <a:gd name="connsiteY227" fmla="*/ 658213 h 1251557"/>
              <a:gd name="connsiteX228" fmla="*/ 1561020 w 1646110"/>
              <a:gd name="connsiteY228" fmla="*/ 665326 h 1251557"/>
              <a:gd name="connsiteX229" fmla="*/ 1534160 w 1646110"/>
              <a:gd name="connsiteY229" fmla="*/ 678533 h 1251557"/>
              <a:gd name="connsiteX230" fmla="*/ 1598930 w 1646110"/>
              <a:gd name="connsiteY230" fmla="*/ 732318 h 1251557"/>
              <a:gd name="connsiteX231" fmla="*/ 1601661 w 1646110"/>
              <a:gd name="connsiteY231" fmla="*/ 738351 h 1251557"/>
              <a:gd name="connsiteX232" fmla="*/ 1589595 w 1646110"/>
              <a:gd name="connsiteY232" fmla="*/ 753146 h 1251557"/>
              <a:gd name="connsiteX233" fmla="*/ 1576959 w 1646110"/>
              <a:gd name="connsiteY233" fmla="*/ 764703 h 1251557"/>
              <a:gd name="connsiteX234" fmla="*/ 1586865 w 1646110"/>
              <a:gd name="connsiteY234" fmla="*/ 781721 h 1251557"/>
              <a:gd name="connsiteX235" fmla="*/ 1578038 w 1646110"/>
              <a:gd name="connsiteY235" fmla="*/ 799310 h 1251557"/>
              <a:gd name="connsiteX236" fmla="*/ 1581912 w 1646110"/>
              <a:gd name="connsiteY236" fmla="*/ 827822 h 1251557"/>
              <a:gd name="connsiteX237" fmla="*/ 1577531 w 1646110"/>
              <a:gd name="connsiteY237" fmla="*/ 850873 h 1251557"/>
              <a:gd name="connsiteX238" fmla="*/ 1559941 w 1646110"/>
              <a:gd name="connsiteY238" fmla="*/ 871764 h 1251557"/>
              <a:gd name="connsiteX239" fmla="*/ 1562163 w 1646110"/>
              <a:gd name="connsiteY239" fmla="*/ 876145 h 1251557"/>
              <a:gd name="connsiteX240" fmla="*/ 1570926 w 1646110"/>
              <a:gd name="connsiteY240" fmla="*/ 899196 h 1251557"/>
              <a:gd name="connsiteX241" fmla="*/ 1563751 w 1646110"/>
              <a:gd name="connsiteY241" fmla="*/ 922754 h 1251557"/>
              <a:gd name="connsiteX242" fmla="*/ 1569275 w 1646110"/>
              <a:gd name="connsiteY242" fmla="*/ 945297 h 1251557"/>
              <a:gd name="connsiteX243" fmla="*/ 1557718 w 1646110"/>
              <a:gd name="connsiteY243" fmla="*/ 975460 h 1251557"/>
              <a:gd name="connsiteX244" fmla="*/ 1605470 w 1646110"/>
              <a:gd name="connsiteY244" fmla="*/ 1019910 h 1251557"/>
              <a:gd name="connsiteX245" fmla="*/ 1646111 w 1646110"/>
              <a:gd name="connsiteY245" fmla="*/ 1076488 h 1251557"/>
              <a:gd name="connsiteX246" fmla="*/ 1635125 w 1646110"/>
              <a:gd name="connsiteY246" fmla="*/ 1100618 h 1251557"/>
              <a:gd name="connsiteX247" fmla="*/ 1558290 w 1646110"/>
              <a:gd name="connsiteY247" fmla="*/ 1113254 h 1251557"/>
              <a:gd name="connsiteX248" fmla="*/ 1172401 w 1646110"/>
              <a:gd name="connsiteY248" fmla="*/ 1175802 h 1251557"/>
              <a:gd name="connsiteX249" fmla="*/ 734441 w 1646110"/>
              <a:gd name="connsiteY249" fmla="*/ 1246604 h 1251557"/>
              <a:gd name="connsiteX250" fmla="*/ 686117 w 1646110"/>
              <a:gd name="connsiteY250" fmla="*/ 1251557 h 1251557"/>
              <a:gd name="connsiteX251" fmla="*/ 616966 w 1646110"/>
              <a:gd name="connsiteY251" fmla="*/ 1223554 h 1251557"/>
              <a:gd name="connsiteX252" fmla="*/ 278320 w 1646110"/>
              <a:gd name="connsiteY252" fmla="*/ 976539 h 1251557"/>
              <a:gd name="connsiteX253" fmla="*/ 75248 w 1646110"/>
              <a:gd name="connsiteY253" fmla="*/ 824520 h 1251557"/>
              <a:gd name="connsiteX254" fmla="*/ 60389 w 1646110"/>
              <a:gd name="connsiteY254" fmla="*/ 805851 h 1251557"/>
              <a:gd name="connsiteX255" fmla="*/ 52133 w 1646110"/>
              <a:gd name="connsiteY255" fmla="*/ 793786 h 1251557"/>
              <a:gd name="connsiteX256" fmla="*/ 1651 w 1646110"/>
              <a:gd name="connsiteY256" fmla="*/ 641195 h 1251557"/>
              <a:gd name="connsiteX257" fmla="*/ 0 w 1646110"/>
              <a:gd name="connsiteY257" fmla="*/ 620367 h 1251557"/>
              <a:gd name="connsiteX258" fmla="*/ 0 w 1646110"/>
              <a:gd name="connsiteY258" fmla="*/ 589633 h 1251557"/>
              <a:gd name="connsiteX259" fmla="*/ 3302 w 1646110"/>
              <a:gd name="connsiteY259" fmla="*/ 559407 h 1251557"/>
              <a:gd name="connsiteX260" fmla="*/ 16510 w 1646110"/>
              <a:gd name="connsiteY260" fmla="*/ 511148 h 1251557"/>
              <a:gd name="connsiteX261" fmla="*/ 37338 w 1646110"/>
              <a:gd name="connsiteY261" fmla="*/ 473238 h 1251557"/>
              <a:gd name="connsiteX262" fmla="*/ 79629 w 1646110"/>
              <a:gd name="connsiteY262" fmla="*/ 439773 h 1251557"/>
              <a:gd name="connsiteX263" fmla="*/ 92773 w 1646110"/>
              <a:gd name="connsiteY263" fmla="*/ 435900 h 1251557"/>
              <a:gd name="connsiteX264" fmla="*/ 102679 w 1646110"/>
              <a:gd name="connsiteY264" fmla="*/ 422755 h 1251557"/>
              <a:gd name="connsiteX265" fmla="*/ 131191 w 1646110"/>
              <a:gd name="connsiteY265" fmla="*/ 394752 h 1251557"/>
              <a:gd name="connsiteX266" fmla="*/ 339789 w 1646110"/>
              <a:gd name="connsiteY266" fmla="*/ 269594 h 1251557"/>
              <a:gd name="connsiteX267" fmla="*/ 747077 w 1646110"/>
              <a:gd name="connsiteY267" fmla="*/ 3973 h 1251557"/>
              <a:gd name="connsiteX268" fmla="*/ 765175 w 1646110"/>
              <a:gd name="connsiteY268" fmla="*/ 99 h 1251557"/>
              <a:gd name="connsiteX269" fmla="*/ 835406 w 1646110"/>
              <a:gd name="connsiteY269" fmla="*/ 27531 h 125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1646110" h="1251557">
                <a:moveTo>
                  <a:pt x="1557718" y="1032038"/>
                </a:moveTo>
                <a:cubicBezTo>
                  <a:pt x="1533588" y="1036928"/>
                  <a:pt x="1506156" y="1039150"/>
                  <a:pt x="1482026" y="1042452"/>
                </a:cubicBezTo>
                <a:cubicBezTo>
                  <a:pt x="1460563" y="1045182"/>
                  <a:pt x="1438656" y="1048485"/>
                  <a:pt x="1416685" y="1051787"/>
                </a:cubicBezTo>
                <a:cubicBezTo>
                  <a:pt x="1398016" y="1055088"/>
                  <a:pt x="1378268" y="1057819"/>
                  <a:pt x="1359599" y="1061629"/>
                </a:cubicBezTo>
                <a:cubicBezTo>
                  <a:pt x="1337119" y="1065503"/>
                  <a:pt x="1311847" y="1071535"/>
                  <a:pt x="1289875" y="1077567"/>
                </a:cubicBezTo>
                <a:cubicBezTo>
                  <a:pt x="1266825" y="1083600"/>
                  <a:pt x="1244346" y="1090712"/>
                  <a:pt x="1221804" y="1095665"/>
                </a:cubicBezTo>
                <a:cubicBezTo>
                  <a:pt x="1205357" y="1099538"/>
                  <a:pt x="1145540" y="1112683"/>
                  <a:pt x="1122489" y="1112683"/>
                </a:cubicBezTo>
                <a:cubicBezTo>
                  <a:pt x="1118616" y="1112683"/>
                  <a:pt x="1112076" y="1112683"/>
                  <a:pt x="1108773" y="1111032"/>
                </a:cubicBezTo>
                <a:lnTo>
                  <a:pt x="1108773" y="1109381"/>
                </a:lnTo>
                <a:cubicBezTo>
                  <a:pt x="1115886" y="1105000"/>
                  <a:pt x="1122489" y="1103920"/>
                  <a:pt x="1130173" y="1102269"/>
                </a:cubicBezTo>
                <a:cubicBezTo>
                  <a:pt x="1156526" y="1096744"/>
                  <a:pt x="1184529" y="1091855"/>
                  <a:pt x="1211961" y="1085823"/>
                </a:cubicBezTo>
                <a:cubicBezTo>
                  <a:pt x="1258062" y="1075345"/>
                  <a:pt x="1307465" y="1062772"/>
                  <a:pt x="1354137" y="1053945"/>
                </a:cubicBezTo>
                <a:cubicBezTo>
                  <a:pt x="1414462" y="1042452"/>
                  <a:pt x="1475931" y="1034769"/>
                  <a:pt x="1536891" y="1031466"/>
                </a:cubicBezTo>
                <a:cubicBezTo>
                  <a:pt x="1556068" y="1031466"/>
                  <a:pt x="1557211" y="1031466"/>
                  <a:pt x="1557718" y="1032038"/>
                </a:cubicBezTo>
                <a:close/>
                <a:moveTo>
                  <a:pt x="1508887" y="983714"/>
                </a:moveTo>
                <a:cubicBezTo>
                  <a:pt x="1503426" y="989747"/>
                  <a:pt x="1492949" y="991969"/>
                  <a:pt x="1486408" y="994129"/>
                </a:cubicBezTo>
                <a:cubicBezTo>
                  <a:pt x="1465517" y="1000732"/>
                  <a:pt x="1443545" y="1005685"/>
                  <a:pt x="1422718" y="1011147"/>
                </a:cubicBezTo>
                <a:cubicBezTo>
                  <a:pt x="1303592" y="1040229"/>
                  <a:pt x="1183386" y="1055597"/>
                  <a:pt x="1064323" y="1067154"/>
                </a:cubicBezTo>
                <a:cubicBezTo>
                  <a:pt x="1046734" y="1067154"/>
                  <a:pt x="1046163" y="1066582"/>
                  <a:pt x="1045654" y="1066582"/>
                </a:cubicBezTo>
                <a:cubicBezTo>
                  <a:pt x="1046163" y="1065503"/>
                  <a:pt x="1047305" y="1064423"/>
                  <a:pt x="1048385" y="1064423"/>
                </a:cubicBezTo>
                <a:cubicBezTo>
                  <a:pt x="1074738" y="1057248"/>
                  <a:pt x="1104392" y="1052866"/>
                  <a:pt x="1131253" y="1048485"/>
                </a:cubicBezTo>
                <a:cubicBezTo>
                  <a:pt x="1152652" y="1044611"/>
                  <a:pt x="1175703" y="1041309"/>
                  <a:pt x="1197673" y="1038070"/>
                </a:cubicBezTo>
                <a:cubicBezTo>
                  <a:pt x="1214692" y="1035276"/>
                  <a:pt x="1233361" y="1032038"/>
                  <a:pt x="1250950" y="1029816"/>
                </a:cubicBezTo>
                <a:cubicBezTo>
                  <a:pt x="1278382" y="1025434"/>
                  <a:pt x="1306893" y="1019910"/>
                  <a:pt x="1335976" y="1014448"/>
                </a:cubicBezTo>
                <a:cubicBezTo>
                  <a:pt x="1339850" y="1013877"/>
                  <a:pt x="1477074" y="982635"/>
                  <a:pt x="1502283" y="982635"/>
                </a:cubicBezTo>
                <a:cubicBezTo>
                  <a:pt x="1503934" y="982635"/>
                  <a:pt x="1506728" y="982635"/>
                  <a:pt x="1508887" y="983714"/>
                </a:cubicBezTo>
                <a:close/>
                <a:moveTo>
                  <a:pt x="916623" y="923326"/>
                </a:moveTo>
                <a:cubicBezTo>
                  <a:pt x="916623" y="929930"/>
                  <a:pt x="889762" y="932660"/>
                  <a:pt x="882650" y="933740"/>
                </a:cubicBezTo>
                <a:cubicBezTo>
                  <a:pt x="829945" y="941995"/>
                  <a:pt x="776161" y="946948"/>
                  <a:pt x="723455" y="949107"/>
                </a:cubicBezTo>
                <a:cubicBezTo>
                  <a:pt x="714121" y="949107"/>
                  <a:pt x="711898" y="949679"/>
                  <a:pt x="709739" y="949679"/>
                </a:cubicBezTo>
                <a:lnTo>
                  <a:pt x="711898" y="949679"/>
                </a:lnTo>
                <a:lnTo>
                  <a:pt x="707517" y="949679"/>
                </a:lnTo>
                <a:cubicBezTo>
                  <a:pt x="748157" y="943075"/>
                  <a:pt x="891413" y="918944"/>
                  <a:pt x="904050" y="918944"/>
                </a:cubicBezTo>
                <a:cubicBezTo>
                  <a:pt x="905701" y="918944"/>
                  <a:pt x="916623" y="918944"/>
                  <a:pt x="916623" y="923326"/>
                </a:cubicBezTo>
                <a:close/>
                <a:moveTo>
                  <a:pt x="647700" y="1045754"/>
                </a:moveTo>
                <a:cubicBezTo>
                  <a:pt x="647700" y="1088553"/>
                  <a:pt x="659765" y="1157704"/>
                  <a:pt x="705358" y="1192312"/>
                </a:cubicBezTo>
                <a:cubicBezTo>
                  <a:pt x="712470" y="1197773"/>
                  <a:pt x="720725" y="1200504"/>
                  <a:pt x="727837" y="1201583"/>
                </a:cubicBezTo>
                <a:lnTo>
                  <a:pt x="1567053" y="1070963"/>
                </a:lnTo>
                <a:lnTo>
                  <a:pt x="1585214" y="1070963"/>
                </a:lnTo>
                <a:cubicBezTo>
                  <a:pt x="1581341" y="1072615"/>
                  <a:pt x="1576959" y="1074266"/>
                  <a:pt x="1572578" y="1074837"/>
                </a:cubicBezTo>
                <a:cubicBezTo>
                  <a:pt x="1432624" y="1098967"/>
                  <a:pt x="1292606" y="1122017"/>
                  <a:pt x="1152652" y="1145640"/>
                </a:cubicBezTo>
                <a:cubicBezTo>
                  <a:pt x="1008888" y="1169198"/>
                  <a:pt x="721804" y="1217522"/>
                  <a:pt x="720154" y="1217522"/>
                </a:cubicBezTo>
                <a:cubicBezTo>
                  <a:pt x="716280" y="1217522"/>
                  <a:pt x="696532" y="1194471"/>
                  <a:pt x="693229" y="1190661"/>
                </a:cubicBezTo>
                <a:cubicBezTo>
                  <a:pt x="677354" y="1170341"/>
                  <a:pt x="667448" y="1149450"/>
                  <a:pt x="658686" y="1129701"/>
                </a:cubicBezTo>
                <a:cubicBezTo>
                  <a:pt x="653161" y="1117065"/>
                  <a:pt x="640588" y="1070456"/>
                  <a:pt x="640588" y="1051215"/>
                </a:cubicBezTo>
                <a:lnTo>
                  <a:pt x="640588" y="1021560"/>
                </a:lnTo>
                <a:cubicBezTo>
                  <a:pt x="643319" y="975460"/>
                  <a:pt x="665289" y="923898"/>
                  <a:pt x="693801" y="898625"/>
                </a:cubicBezTo>
                <a:cubicBezTo>
                  <a:pt x="663639" y="950250"/>
                  <a:pt x="647700" y="995208"/>
                  <a:pt x="647700" y="1045754"/>
                </a:cubicBezTo>
                <a:close/>
                <a:moveTo>
                  <a:pt x="795909" y="893672"/>
                </a:moveTo>
                <a:lnTo>
                  <a:pt x="793686" y="893672"/>
                </a:lnTo>
                <a:lnTo>
                  <a:pt x="795909" y="893672"/>
                </a:lnTo>
                <a:close/>
                <a:moveTo>
                  <a:pt x="1537462" y="801469"/>
                </a:moveTo>
                <a:cubicBezTo>
                  <a:pt x="1537462" y="802041"/>
                  <a:pt x="1536319" y="803120"/>
                  <a:pt x="1535239" y="803692"/>
                </a:cubicBezTo>
                <a:cubicBezTo>
                  <a:pt x="1519301" y="813026"/>
                  <a:pt x="1500632" y="815757"/>
                  <a:pt x="1485265" y="818488"/>
                </a:cubicBezTo>
                <a:cubicBezTo>
                  <a:pt x="1405128" y="831695"/>
                  <a:pt x="1323912" y="850301"/>
                  <a:pt x="1243775" y="864080"/>
                </a:cubicBezTo>
                <a:cubicBezTo>
                  <a:pt x="1157605" y="878304"/>
                  <a:pt x="1068705" y="892020"/>
                  <a:pt x="983044" y="901926"/>
                </a:cubicBezTo>
                <a:cubicBezTo>
                  <a:pt x="972058" y="903006"/>
                  <a:pt x="950658" y="905736"/>
                  <a:pt x="949007" y="905736"/>
                </a:cubicBezTo>
                <a:lnTo>
                  <a:pt x="935863" y="905736"/>
                </a:lnTo>
                <a:cubicBezTo>
                  <a:pt x="937514" y="904657"/>
                  <a:pt x="940245" y="903578"/>
                  <a:pt x="942467" y="903578"/>
                </a:cubicBezTo>
                <a:cubicBezTo>
                  <a:pt x="1037400" y="887639"/>
                  <a:pt x="1133983" y="871764"/>
                  <a:pt x="1229487" y="855254"/>
                </a:cubicBezTo>
                <a:cubicBezTo>
                  <a:pt x="1259713" y="849793"/>
                  <a:pt x="1290447" y="843189"/>
                  <a:pt x="1320610" y="837157"/>
                </a:cubicBezTo>
                <a:cubicBezTo>
                  <a:pt x="1334325" y="834426"/>
                  <a:pt x="1487487" y="798739"/>
                  <a:pt x="1523682" y="798739"/>
                </a:cubicBezTo>
                <a:cubicBezTo>
                  <a:pt x="1528636" y="798739"/>
                  <a:pt x="1532509" y="798167"/>
                  <a:pt x="1537462" y="801469"/>
                </a:cubicBezTo>
                <a:close/>
                <a:moveTo>
                  <a:pt x="1559941" y="778991"/>
                </a:moveTo>
                <a:cubicBezTo>
                  <a:pt x="1559941" y="780641"/>
                  <a:pt x="1552257" y="798739"/>
                  <a:pt x="1552257" y="799819"/>
                </a:cubicBezTo>
                <a:cubicBezTo>
                  <a:pt x="1552257" y="803692"/>
                  <a:pt x="1556068" y="816329"/>
                  <a:pt x="1556068" y="827251"/>
                </a:cubicBezTo>
                <a:cubicBezTo>
                  <a:pt x="1556068" y="835505"/>
                  <a:pt x="1552829" y="849793"/>
                  <a:pt x="1544003" y="857476"/>
                </a:cubicBezTo>
                <a:cubicBezTo>
                  <a:pt x="1540700" y="860207"/>
                  <a:pt x="1535239" y="860207"/>
                  <a:pt x="1531430" y="861286"/>
                </a:cubicBezTo>
                <a:cubicBezTo>
                  <a:pt x="1526476" y="862429"/>
                  <a:pt x="1520444" y="862938"/>
                  <a:pt x="1515491" y="864080"/>
                </a:cubicBezTo>
                <a:cubicBezTo>
                  <a:pt x="1422146" y="879448"/>
                  <a:pt x="1329436" y="894243"/>
                  <a:pt x="1237170" y="911261"/>
                </a:cubicBezTo>
                <a:cubicBezTo>
                  <a:pt x="1132332" y="930438"/>
                  <a:pt x="1017079" y="945297"/>
                  <a:pt x="921067" y="962315"/>
                </a:cubicBezTo>
                <a:cubicBezTo>
                  <a:pt x="914464" y="963394"/>
                  <a:pt x="906780" y="964474"/>
                  <a:pt x="900176" y="968348"/>
                </a:cubicBezTo>
                <a:lnTo>
                  <a:pt x="900176" y="969998"/>
                </a:lnTo>
                <a:cubicBezTo>
                  <a:pt x="902398" y="969998"/>
                  <a:pt x="906208" y="970507"/>
                  <a:pt x="907351" y="970507"/>
                </a:cubicBezTo>
                <a:cubicBezTo>
                  <a:pt x="945198" y="970507"/>
                  <a:pt x="1191641" y="933232"/>
                  <a:pt x="1222375" y="928787"/>
                </a:cubicBezTo>
                <a:cubicBezTo>
                  <a:pt x="1326642" y="913420"/>
                  <a:pt x="1431481" y="896973"/>
                  <a:pt x="1536319" y="880527"/>
                </a:cubicBezTo>
                <a:cubicBezTo>
                  <a:pt x="1542923" y="889861"/>
                  <a:pt x="1546225" y="898053"/>
                  <a:pt x="1546225" y="907388"/>
                </a:cubicBezTo>
                <a:cubicBezTo>
                  <a:pt x="1546225" y="910182"/>
                  <a:pt x="1546225" y="912341"/>
                  <a:pt x="1544003" y="916214"/>
                </a:cubicBezTo>
                <a:lnTo>
                  <a:pt x="1480375" y="917294"/>
                </a:lnTo>
                <a:cubicBezTo>
                  <a:pt x="1406779" y="922754"/>
                  <a:pt x="1332167" y="943646"/>
                  <a:pt x="1258634" y="962823"/>
                </a:cubicBezTo>
                <a:cubicBezTo>
                  <a:pt x="1204278" y="977110"/>
                  <a:pt x="1147191" y="993557"/>
                  <a:pt x="1093407" y="1004542"/>
                </a:cubicBezTo>
                <a:cubicBezTo>
                  <a:pt x="972629" y="1028164"/>
                  <a:pt x="849694" y="1036419"/>
                  <a:pt x="728408" y="1051787"/>
                </a:cubicBezTo>
                <a:cubicBezTo>
                  <a:pt x="721804" y="1052294"/>
                  <a:pt x="712470" y="1053945"/>
                  <a:pt x="706438" y="1056676"/>
                </a:cubicBezTo>
                <a:cubicBezTo>
                  <a:pt x="706438" y="1057248"/>
                  <a:pt x="707517" y="1057819"/>
                  <a:pt x="708089" y="1057819"/>
                </a:cubicBezTo>
                <a:cubicBezTo>
                  <a:pt x="711898" y="1058327"/>
                  <a:pt x="718502" y="1058327"/>
                  <a:pt x="719582" y="1058327"/>
                </a:cubicBezTo>
                <a:cubicBezTo>
                  <a:pt x="739394" y="1058327"/>
                  <a:pt x="771207" y="1055088"/>
                  <a:pt x="788226" y="1053945"/>
                </a:cubicBezTo>
                <a:cubicBezTo>
                  <a:pt x="889762" y="1046262"/>
                  <a:pt x="994601" y="1035276"/>
                  <a:pt x="1096709" y="1019401"/>
                </a:cubicBezTo>
                <a:cubicBezTo>
                  <a:pt x="1124141" y="1015020"/>
                  <a:pt x="1153795" y="1007844"/>
                  <a:pt x="1181227" y="1001241"/>
                </a:cubicBezTo>
                <a:cubicBezTo>
                  <a:pt x="1277811" y="978190"/>
                  <a:pt x="1382649" y="944726"/>
                  <a:pt x="1472692" y="934883"/>
                </a:cubicBezTo>
                <a:lnTo>
                  <a:pt x="1541843" y="934311"/>
                </a:lnTo>
                <a:cubicBezTo>
                  <a:pt x="1542923" y="937042"/>
                  <a:pt x="1544003" y="940916"/>
                  <a:pt x="1544003" y="942566"/>
                </a:cubicBezTo>
                <a:cubicBezTo>
                  <a:pt x="1544003" y="950758"/>
                  <a:pt x="1534668" y="967268"/>
                  <a:pt x="1527556" y="974951"/>
                </a:cubicBezTo>
                <a:cubicBezTo>
                  <a:pt x="1526476" y="975460"/>
                  <a:pt x="1526476" y="977110"/>
                  <a:pt x="1526476" y="978761"/>
                </a:cubicBezTo>
                <a:cubicBezTo>
                  <a:pt x="1526476" y="982635"/>
                  <a:pt x="1529779" y="983714"/>
                  <a:pt x="1533588" y="988096"/>
                </a:cubicBezTo>
                <a:cubicBezTo>
                  <a:pt x="1547305" y="1003463"/>
                  <a:pt x="1562672" y="1019401"/>
                  <a:pt x="1575308" y="1036419"/>
                </a:cubicBezTo>
                <a:cubicBezTo>
                  <a:pt x="1577531" y="1038579"/>
                  <a:pt x="1577531" y="1045182"/>
                  <a:pt x="1577531" y="1046833"/>
                </a:cubicBezTo>
                <a:cubicBezTo>
                  <a:pt x="1577531" y="1047913"/>
                  <a:pt x="1577531" y="1050135"/>
                  <a:pt x="1576387" y="1051787"/>
                </a:cubicBezTo>
                <a:cubicBezTo>
                  <a:pt x="1574229" y="1053438"/>
                  <a:pt x="1570926" y="1054517"/>
                  <a:pt x="1568704" y="1055597"/>
                </a:cubicBezTo>
                <a:cubicBezTo>
                  <a:pt x="1561592" y="1057819"/>
                  <a:pt x="1551686" y="1058898"/>
                  <a:pt x="1545145" y="1059978"/>
                </a:cubicBezTo>
                <a:cubicBezTo>
                  <a:pt x="1533588" y="1061629"/>
                  <a:pt x="1521524" y="1063280"/>
                  <a:pt x="1510538" y="1064931"/>
                </a:cubicBezTo>
                <a:cubicBezTo>
                  <a:pt x="1394206" y="1081378"/>
                  <a:pt x="1277239" y="1098967"/>
                  <a:pt x="1160907" y="1115985"/>
                </a:cubicBezTo>
                <a:cubicBezTo>
                  <a:pt x="1020953" y="1136305"/>
                  <a:pt x="740982" y="1176882"/>
                  <a:pt x="739902" y="1176882"/>
                </a:cubicBezTo>
                <a:cubicBezTo>
                  <a:pt x="734949" y="1176882"/>
                  <a:pt x="728917" y="1172500"/>
                  <a:pt x="723964" y="1168690"/>
                </a:cubicBezTo>
                <a:cubicBezTo>
                  <a:pt x="729488" y="1168119"/>
                  <a:pt x="735520" y="1167039"/>
                  <a:pt x="741553" y="1165388"/>
                </a:cubicBezTo>
                <a:cubicBezTo>
                  <a:pt x="743776" y="1164816"/>
                  <a:pt x="786003" y="1152751"/>
                  <a:pt x="786003" y="1142338"/>
                </a:cubicBezTo>
                <a:cubicBezTo>
                  <a:pt x="786003" y="1141258"/>
                  <a:pt x="784923" y="1139035"/>
                  <a:pt x="783273" y="1139035"/>
                </a:cubicBezTo>
                <a:cubicBezTo>
                  <a:pt x="782193" y="1139035"/>
                  <a:pt x="759651" y="1145640"/>
                  <a:pt x="748157" y="1147798"/>
                </a:cubicBezTo>
                <a:cubicBezTo>
                  <a:pt x="735520" y="1150021"/>
                  <a:pt x="721233" y="1151672"/>
                  <a:pt x="709739" y="1153323"/>
                </a:cubicBezTo>
                <a:cubicBezTo>
                  <a:pt x="705358" y="1146719"/>
                  <a:pt x="701485" y="1139607"/>
                  <a:pt x="698182" y="1132432"/>
                </a:cubicBezTo>
                <a:cubicBezTo>
                  <a:pt x="702564" y="1131923"/>
                  <a:pt x="707009" y="1131923"/>
                  <a:pt x="711391" y="1130781"/>
                </a:cubicBezTo>
                <a:cubicBezTo>
                  <a:pt x="714121" y="1130273"/>
                  <a:pt x="749236" y="1121446"/>
                  <a:pt x="749236" y="1114906"/>
                </a:cubicBezTo>
                <a:cubicBezTo>
                  <a:pt x="749236" y="1111604"/>
                  <a:pt x="738251" y="1112683"/>
                  <a:pt x="737743" y="1112683"/>
                </a:cubicBezTo>
                <a:cubicBezTo>
                  <a:pt x="723455" y="1112683"/>
                  <a:pt x="708597" y="1116557"/>
                  <a:pt x="705358" y="1116557"/>
                </a:cubicBezTo>
                <a:lnTo>
                  <a:pt x="692150" y="1116557"/>
                </a:lnTo>
                <a:cubicBezTo>
                  <a:pt x="689991" y="1108873"/>
                  <a:pt x="687769" y="1100618"/>
                  <a:pt x="686117" y="1092935"/>
                </a:cubicBezTo>
                <a:cubicBezTo>
                  <a:pt x="683387" y="1080298"/>
                  <a:pt x="678434" y="1051215"/>
                  <a:pt x="678434" y="1034197"/>
                </a:cubicBezTo>
                <a:cubicBezTo>
                  <a:pt x="678434" y="1033117"/>
                  <a:pt x="677354" y="1027085"/>
                  <a:pt x="679514" y="1025434"/>
                </a:cubicBezTo>
                <a:cubicBezTo>
                  <a:pt x="681736" y="1022704"/>
                  <a:pt x="686117" y="1021053"/>
                  <a:pt x="690499" y="1020481"/>
                </a:cubicBezTo>
                <a:cubicBezTo>
                  <a:pt x="704786" y="1017751"/>
                  <a:pt x="721804" y="1017179"/>
                  <a:pt x="737743" y="1011147"/>
                </a:cubicBezTo>
                <a:cubicBezTo>
                  <a:pt x="741553" y="1009495"/>
                  <a:pt x="747586" y="1006765"/>
                  <a:pt x="747586" y="1002891"/>
                </a:cubicBezTo>
                <a:cubicBezTo>
                  <a:pt x="747586" y="1000161"/>
                  <a:pt x="745426" y="1000732"/>
                  <a:pt x="744855" y="1000732"/>
                </a:cubicBezTo>
                <a:lnTo>
                  <a:pt x="697675" y="1006194"/>
                </a:lnTo>
                <a:cubicBezTo>
                  <a:pt x="692722" y="1006194"/>
                  <a:pt x="687197" y="1005685"/>
                  <a:pt x="682307" y="1005114"/>
                </a:cubicBezTo>
                <a:lnTo>
                  <a:pt x="681736" y="1005685"/>
                </a:lnTo>
                <a:lnTo>
                  <a:pt x="681736" y="1000732"/>
                </a:lnTo>
                <a:cubicBezTo>
                  <a:pt x="682816" y="994700"/>
                  <a:pt x="683387" y="987525"/>
                  <a:pt x="685038" y="981492"/>
                </a:cubicBezTo>
                <a:cubicBezTo>
                  <a:pt x="686117" y="975460"/>
                  <a:pt x="687769" y="968348"/>
                  <a:pt x="690499" y="962823"/>
                </a:cubicBezTo>
                <a:cubicBezTo>
                  <a:pt x="696023" y="949107"/>
                  <a:pt x="700913" y="936470"/>
                  <a:pt x="712470" y="923326"/>
                </a:cubicBezTo>
                <a:cubicBezTo>
                  <a:pt x="715201" y="920024"/>
                  <a:pt x="717931" y="913420"/>
                  <a:pt x="722376" y="912912"/>
                </a:cubicBezTo>
                <a:cubicBezTo>
                  <a:pt x="763524" y="904657"/>
                  <a:pt x="805751" y="901355"/>
                  <a:pt x="847471" y="895323"/>
                </a:cubicBezTo>
                <a:cubicBezTo>
                  <a:pt x="929830" y="883257"/>
                  <a:pt x="1012126" y="870621"/>
                  <a:pt x="1094486" y="857985"/>
                </a:cubicBezTo>
                <a:cubicBezTo>
                  <a:pt x="1135634" y="851444"/>
                  <a:pt x="1176845" y="844269"/>
                  <a:pt x="1217994" y="837157"/>
                </a:cubicBezTo>
                <a:cubicBezTo>
                  <a:pt x="1238314" y="833854"/>
                  <a:pt x="1258634" y="830553"/>
                  <a:pt x="1278890" y="826742"/>
                </a:cubicBezTo>
                <a:cubicBezTo>
                  <a:pt x="1295400" y="824012"/>
                  <a:pt x="1312418" y="821218"/>
                  <a:pt x="1328864" y="817916"/>
                </a:cubicBezTo>
                <a:cubicBezTo>
                  <a:pt x="1341501" y="815757"/>
                  <a:pt x="1355217" y="813535"/>
                  <a:pt x="1368362" y="810804"/>
                </a:cubicBezTo>
                <a:cubicBezTo>
                  <a:pt x="1429830" y="799819"/>
                  <a:pt x="1553337" y="775117"/>
                  <a:pt x="1554480" y="775117"/>
                </a:cubicBezTo>
                <a:cubicBezTo>
                  <a:pt x="1558290" y="775117"/>
                  <a:pt x="1559941" y="776260"/>
                  <a:pt x="1559941" y="778991"/>
                </a:cubicBezTo>
                <a:close/>
                <a:moveTo>
                  <a:pt x="1567053" y="739430"/>
                </a:moveTo>
                <a:cubicBezTo>
                  <a:pt x="1563243" y="742732"/>
                  <a:pt x="1558290" y="746605"/>
                  <a:pt x="1553909" y="748764"/>
                </a:cubicBezTo>
                <a:cubicBezTo>
                  <a:pt x="1548956" y="750987"/>
                  <a:pt x="1543494" y="752066"/>
                  <a:pt x="1537970" y="753717"/>
                </a:cubicBezTo>
                <a:cubicBezTo>
                  <a:pt x="1517650" y="759750"/>
                  <a:pt x="1496250" y="765275"/>
                  <a:pt x="1475931" y="770164"/>
                </a:cubicBezTo>
                <a:cubicBezTo>
                  <a:pt x="1378268" y="793214"/>
                  <a:pt x="1280541" y="810804"/>
                  <a:pt x="1182878" y="829473"/>
                </a:cubicBezTo>
                <a:cubicBezTo>
                  <a:pt x="1055497" y="853095"/>
                  <a:pt x="925957" y="874494"/>
                  <a:pt x="798068" y="893163"/>
                </a:cubicBezTo>
                <a:lnTo>
                  <a:pt x="799211" y="893163"/>
                </a:lnTo>
                <a:lnTo>
                  <a:pt x="796417" y="893163"/>
                </a:lnTo>
                <a:cubicBezTo>
                  <a:pt x="915035" y="867319"/>
                  <a:pt x="1033589" y="842110"/>
                  <a:pt x="1152144" y="806994"/>
                </a:cubicBezTo>
                <a:cubicBezTo>
                  <a:pt x="1269556" y="771815"/>
                  <a:pt x="1390332" y="731747"/>
                  <a:pt x="1508316" y="691170"/>
                </a:cubicBezTo>
                <a:lnTo>
                  <a:pt x="1567053" y="739430"/>
                </a:lnTo>
                <a:close/>
                <a:moveTo>
                  <a:pt x="1529779" y="652181"/>
                </a:moveTo>
                <a:cubicBezTo>
                  <a:pt x="1518793" y="658785"/>
                  <a:pt x="1507807" y="666469"/>
                  <a:pt x="1496822" y="672501"/>
                </a:cubicBezTo>
                <a:cubicBezTo>
                  <a:pt x="1485265" y="678533"/>
                  <a:pt x="1472692" y="682344"/>
                  <a:pt x="1461135" y="686788"/>
                </a:cubicBezTo>
                <a:cubicBezTo>
                  <a:pt x="1354645" y="725206"/>
                  <a:pt x="1245426" y="761973"/>
                  <a:pt x="1139507" y="794866"/>
                </a:cubicBezTo>
                <a:cubicBezTo>
                  <a:pt x="1010539" y="834426"/>
                  <a:pt x="879348" y="861286"/>
                  <a:pt x="749808" y="891513"/>
                </a:cubicBezTo>
                <a:cubicBezTo>
                  <a:pt x="760222" y="882178"/>
                  <a:pt x="770128" y="870621"/>
                  <a:pt x="781050" y="866811"/>
                </a:cubicBezTo>
                <a:cubicBezTo>
                  <a:pt x="790385" y="862938"/>
                  <a:pt x="800862" y="860779"/>
                  <a:pt x="810704" y="857985"/>
                </a:cubicBezTo>
                <a:cubicBezTo>
                  <a:pt x="912241" y="827822"/>
                  <a:pt x="1013777" y="799819"/>
                  <a:pt x="1115378" y="762480"/>
                </a:cubicBezTo>
                <a:cubicBezTo>
                  <a:pt x="1237170" y="716951"/>
                  <a:pt x="1359027" y="665326"/>
                  <a:pt x="1480375" y="613763"/>
                </a:cubicBezTo>
                <a:lnTo>
                  <a:pt x="1529779" y="652181"/>
                </a:lnTo>
                <a:close/>
                <a:moveTo>
                  <a:pt x="1429830" y="518831"/>
                </a:moveTo>
                <a:cubicBezTo>
                  <a:pt x="1456754" y="536929"/>
                  <a:pt x="1484757" y="555026"/>
                  <a:pt x="1512189" y="570964"/>
                </a:cubicBezTo>
                <a:cubicBezTo>
                  <a:pt x="1511618" y="572616"/>
                  <a:pt x="1511110" y="574266"/>
                  <a:pt x="1509459" y="575917"/>
                </a:cubicBezTo>
                <a:cubicBezTo>
                  <a:pt x="1491869" y="590141"/>
                  <a:pt x="1473772" y="594523"/>
                  <a:pt x="1455674" y="603350"/>
                </a:cubicBezTo>
                <a:cubicBezTo>
                  <a:pt x="1357948" y="648879"/>
                  <a:pt x="1256411" y="691170"/>
                  <a:pt x="1158685" y="730667"/>
                </a:cubicBezTo>
                <a:cubicBezTo>
                  <a:pt x="1133983" y="740001"/>
                  <a:pt x="1109282" y="750416"/>
                  <a:pt x="1084580" y="759242"/>
                </a:cubicBezTo>
                <a:cubicBezTo>
                  <a:pt x="990727" y="792707"/>
                  <a:pt x="896874" y="819059"/>
                  <a:pt x="803021" y="849222"/>
                </a:cubicBezTo>
                <a:cubicBezTo>
                  <a:pt x="900748" y="793214"/>
                  <a:pt x="998982" y="736700"/>
                  <a:pt x="1097217" y="679105"/>
                </a:cubicBezTo>
                <a:cubicBezTo>
                  <a:pt x="1115378" y="668119"/>
                  <a:pt x="1135126" y="656563"/>
                  <a:pt x="1153795" y="645069"/>
                </a:cubicBezTo>
                <a:cubicBezTo>
                  <a:pt x="1166939" y="637385"/>
                  <a:pt x="1180656" y="629130"/>
                  <a:pt x="1194372" y="620367"/>
                </a:cubicBezTo>
                <a:cubicBezTo>
                  <a:pt x="1205357" y="613763"/>
                  <a:pt x="1216342" y="607160"/>
                  <a:pt x="1227328" y="600048"/>
                </a:cubicBezTo>
                <a:cubicBezTo>
                  <a:pt x="1236663" y="594523"/>
                  <a:pt x="1245997" y="588491"/>
                  <a:pt x="1255332" y="582458"/>
                </a:cubicBezTo>
                <a:cubicBezTo>
                  <a:pt x="1262444" y="578076"/>
                  <a:pt x="1270127" y="573123"/>
                  <a:pt x="1277811" y="568234"/>
                </a:cubicBezTo>
                <a:cubicBezTo>
                  <a:pt x="1315656" y="544041"/>
                  <a:pt x="1389761" y="493558"/>
                  <a:pt x="1390904" y="493558"/>
                </a:cubicBezTo>
                <a:cubicBezTo>
                  <a:pt x="1392555" y="493558"/>
                  <a:pt x="1416685" y="510576"/>
                  <a:pt x="1429830" y="518831"/>
                </a:cubicBezTo>
                <a:close/>
                <a:moveTo>
                  <a:pt x="166878" y="516608"/>
                </a:moveTo>
                <a:cubicBezTo>
                  <a:pt x="238760" y="569313"/>
                  <a:pt x="311785" y="620876"/>
                  <a:pt x="384239" y="673580"/>
                </a:cubicBezTo>
                <a:cubicBezTo>
                  <a:pt x="476441" y="740001"/>
                  <a:pt x="569214" y="808073"/>
                  <a:pt x="661988" y="875003"/>
                </a:cubicBezTo>
                <a:cubicBezTo>
                  <a:pt x="613664" y="921104"/>
                  <a:pt x="591185" y="989176"/>
                  <a:pt x="591185" y="1040801"/>
                </a:cubicBezTo>
                <a:cubicBezTo>
                  <a:pt x="591185" y="1091855"/>
                  <a:pt x="617538" y="1162086"/>
                  <a:pt x="661988" y="1209266"/>
                </a:cubicBezTo>
                <a:cubicBezTo>
                  <a:pt x="539560" y="1123669"/>
                  <a:pt x="417195" y="1029816"/>
                  <a:pt x="296418" y="939773"/>
                </a:cubicBezTo>
                <a:cubicBezTo>
                  <a:pt x="233299" y="892592"/>
                  <a:pt x="169608" y="844269"/>
                  <a:pt x="106489" y="797088"/>
                </a:cubicBezTo>
                <a:cubicBezTo>
                  <a:pt x="100457" y="792707"/>
                  <a:pt x="93853" y="785023"/>
                  <a:pt x="89471" y="778991"/>
                </a:cubicBezTo>
                <a:cubicBezTo>
                  <a:pt x="77978" y="762480"/>
                  <a:pt x="70295" y="745463"/>
                  <a:pt x="64262" y="729588"/>
                </a:cubicBezTo>
                <a:cubicBezTo>
                  <a:pt x="59817" y="715872"/>
                  <a:pt x="55436" y="701013"/>
                  <a:pt x="51626" y="687297"/>
                </a:cubicBezTo>
                <a:cubicBezTo>
                  <a:pt x="50546" y="683994"/>
                  <a:pt x="41211" y="636814"/>
                  <a:pt x="41211" y="622526"/>
                </a:cubicBezTo>
                <a:lnTo>
                  <a:pt x="41211" y="588491"/>
                </a:lnTo>
                <a:cubicBezTo>
                  <a:pt x="42291" y="580807"/>
                  <a:pt x="42863" y="572616"/>
                  <a:pt x="43942" y="564932"/>
                </a:cubicBezTo>
                <a:cubicBezTo>
                  <a:pt x="45021" y="561058"/>
                  <a:pt x="45021" y="556677"/>
                  <a:pt x="46101" y="553375"/>
                </a:cubicBezTo>
                <a:cubicBezTo>
                  <a:pt x="47244" y="548994"/>
                  <a:pt x="48895" y="544041"/>
                  <a:pt x="49974" y="539088"/>
                </a:cubicBezTo>
                <a:cubicBezTo>
                  <a:pt x="56007" y="515529"/>
                  <a:pt x="82360" y="474317"/>
                  <a:pt x="105410" y="474317"/>
                </a:cubicBezTo>
                <a:cubicBezTo>
                  <a:pt x="108712" y="474317"/>
                  <a:pt x="152591" y="506702"/>
                  <a:pt x="166878" y="516608"/>
                </a:cubicBezTo>
                <a:close/>
                <a:moveTo>
                  <a:pt x="753618" y="813535"/>
                </a:moveTo>
                <a:cubicBezTo>
                  <a:pt x="730060" y="827251"/>
                  <a:pt x="705866" y="840966"/>
                  <a:pt x="682816" y="857985"/>
                </a:cubicBezTo>
                <a:lnTo>
                  <a:pt x="122428" y="452918"/>
                </a:lnTo>
                <a:cubicBezTo>
                  <a:pt x="135064" y="429867"/>
                  <a:pt x="156972" y="424914"/>
                  <a:pt x="175133" y="412341"/>
                </a:cubicBezTo>
                <a:cubicBezTo>
                  <a:pt x="176213" y="411198"/>
                  <a:pt x="178943" y="410119"/>
                  <a:pt x="180594" y="409548"/>
                </a:cubicBezTo>
                <a:lnTo>
                  <a:pt x="753618" y="813535"/>
                </a:lnTo>
                <a:close/>
                <a:moveTo>
                  <a:pt x="793179" y="38517"/>
                </a:moveTo>
                <a:cubicBezTo>
                  <a:pt x="796989" y="40168"/>
                  <a:pt x="802513" y="42391"/>
                  <a:pt x="806895" y="45121"/>
                </a:cubicBezTo>
                <a:cubicBezTo>
                  <a:pt x="820039" y="52804"/>
                  <a:pt x="832676" y="61060"/>
                  <a:pt x="846392" y="68171"/>
                </a:cubicBezTo>
                <a:cubicBezTo>
                  <a:pt x="934212" y="115923"/>
                  <a:pt x="1023683" y="163104"/>
                  <a:pt x="1112584" y="211999"/>
                </a:cubicBezTo>
                <a:cubicBezTo>
                  <a:pt x="1225106" y="272895"/>
                  <a:pt x="1338199" y="335507"/>
                  <a:pt x="1451293" y="398626"/>
                </a:cubicBezTo>
                <a:cubicBezTo>
                  <a:pt x="1339850" y="471587"/>
                  <a:pt x="1225677" y="541310"/>
                  <a:pt x="1114806" y="605508"/>
                </a:cubicBezTo>
                <a:cubicBezTo>
                  <a:pt x="1002855" y="669770"/>
                  <a:pt x="890333" y="734541"/>
                  <a:pt x="778320" y="799310"/>
                </a:cubicBezTo>
                <a:lnTo>
                  <a:pt x="206946" y="395832"/>
                </a:lnTo>
                <a:cubicBezTo>
                  <a:pt x="300228" y="344777"/>
                  <a:pt x="394652" y="278928"/>
                  <a:pt x="489648" y="210348"/>
                </a:cubicBezTo>
                <a:cubicBezTo>
                  <a:pt x="570865" y="150531"/>
                  <a:pt x="656463" y="87920"/>
                  <a:pt x="738823" y="46772"/>
                </a:cubicBezTo>
                <a:cubicBezTo>
                  <a:pt x="749808" y="41248"/>
                  <a:pt x="761873" y="34707"/>
                  <a:pt x="773367" y="34707"/>
                </a:cubicBezTo>
                <a:cubicBezTo>
                  <a:pt x="779970" y="34707"/>
                  <a:pt x="786575" y="35215"/>
                  <a:pt x="793179" y="38517"/>
                </a:cubicBezTo>
                <a:close/>
                <a:moveTo>
                  <a:pt x="835406" y="27531"/>
                </a:moveTo>
                <a:cubicBezTo>
                  <a:pt x="935863" y="78585"/>
                  <a:pt x="1036320" y="136751"/>
                  <a:pt x="1136777" y="193330"/>
                </a:cubicBezTo>
                <a:cubicBezTo>
                  <a:pt x="1157605" y="204823"/>
                  <a:pt x="1179004" y="216888"/>
                  <a:pt x="1199896" y="229017"/>
                </a:cubicBezTo>
                <a:cubicBezTo>
                  <a:pt x="1216914" y="238351"/>
                  <a:pt x="1234440" y="248766"/>
                  <a:pt x="1251458" y="258100"/>
                </a:cubicBezTo>
                <a:cubicBezTo>
                  <a:pt x="1265174" y="266291"/>
                  <a:pt x="1280033" y="273975"/>
                  <a:pt x="1294257" y="282230"/>
                </a:cubicBezTo>
                <a:cubicBezTo>
                  <a:pt x="1306386" y="288834"/>
                  <a:pt x="1318959" y="295946"/>
                  <a:pt x="1331595" y="303122"/>
                </a:cubicBezTo>
                <a:cubicBezTo>
                  <a:pt x="1356297" y="316838"/>
                  <a:pt x="1381569" y="331061"/>
                  <a:pt x="1406271" y="344269"/>
                </a:cubicBezTo>
                <a:cubicBezTo>
                  <a:pt x="1419416" y="351953"/>
                  <a:pt x="1434275" y="359065"/>
                  <a:pt x="1447991" y="366748"/>
                </a:cubicBezTo>
                <a:cubicBezTo>
                  <a:pt x="1458976" y="373352"/>
                  <a:pt x="1501775" y="389291"/>
                  <a:pt x="1501775" y="406817"/>
                </a:cubicBezTo>
                <a:cubicBezTo>
                  <a:pt x="1501775" y="410691"/>
                  <a:pt x="1501204" y="412341"/>
                  <a:pt x="1497393" y="416723"/>
                </a:cubicBezTo>
                <a:cubicBezTo>
                  <a:pt x="1486408" y="429867"/>
                  <a:pt x="1471041" y="435900"/>
                  <a:pt x="1459484" y="443583"/>
                </a:cubicBezTo>
                <a:cubicBezTo>
                  <a:pt x="1443545" y="453489"/>
                  <a:pt x="1427099" y="463395"/>
                  <a:pt x="1411224" y="473238"/>
                </a:cubicBezTo>
                <a:cubicBezTo>
                  <a:pt x="1428179" y="486954"/>
                  <a:pt x="1446848" y="499591"/>
                  <a:pt x="1465009" y="511148"/>
                </a:cubicBezTo>
                <a:cubicBezTo>
                  <a:pt x="1478153" y="519910"/>
                  <a:pt x="1492949" y="529245"/>
                  <a:pt x="1507236" y="537436"/>
                </a:cubicBezTo>
                <a:cubicBezTo>
                  <a:pt x="1513840" y="541882"/>
                  <a:pt x="1522095" y="546263"/>
                  <a:pt x="1529779" y="551216"/>
                </a:cubicBezTo>
                <a:cubicBezTo>
                  <a:pt x="1534160" y="554454"/>
                  <a:pt x="1554480" y="562710"/>
                  <a:pt x="1554480" y="573123"/>
                </a:cubicBezTo>
                <a:cubicBezTo>
                  <a:pt x="1554480" y="581379"/>
                  <a:pt x="1540193" y="585760"/>
                  <a:pt x="1535811" y="587982"/>
                </a:cubicBezTo>
                <a:cubicBezTo>
                  <a:pt x="1526476" y="591792"/>
                  <a:pt x="1516570" y="596174"/>
                  <a:pt x="1506728" y="601127"/>
                </a:cubicBezTo>
                <a:cubicBezTo>
                  <a:pt x="1523682" y="614843"/>
                  <a:pt x="1541272" y="628559"/>
                  <a:pt x="1558290" y="642847"/>
                </a:cubicBezTo>
                <a:cubicBezTo>
                  <a:pt x="1561020" y="645069"/>
                  <a:pt x="1564894" y="654404"/>
                  <a:pt x="1564894" y="658213"/>
                </a:cubicBezTo>
                <a:cubicBezTo>
                  <a:pt x="1564894" y="660436"/>
                  <a:pt x="1563243" y="664246"/>
                  <a:pt x="1561020" y="665326"/>
                </a:cubicBezTo>
                <a:cubicBezTo>
                  <a:pt x="1552257" y="669770"/>
                  <a:pt x="1542923" y="674152"/>
                  <a:pt x="1534160" y="678533"/>
                </a:cubicBezTo>
                <a:cubicBezTo>
                  <a:pt x="1555560" y="696631"/>
                  <a:pt x="1577531" y="714220"/>
                  <a:pt x="1598930" y="732318"/>
                </a:cubicBezTo>
                <a:cubicBezTo>
                  <a:pt x="1601089" y="734541"/>
                  <a:pt x="1601661" y="735620"/>
                  <a:pt x="1601661" y="738351"/>
                </a:cubicBezTo>
                <a:cubicBezTo>
                  <a:pt x="1601661" y="743875"/>
                  <a:pt x="1596707" y="746034"/>
                  <a:pt x="1589595" y="753146"/>
                </a:cubicBezTo>
                <a:cubicBezTo>
                  <a:pt x="1585722" y="756448"/>
                  <a:pt x="1581341" y="760829"/>
                  <a:pt x="1576959" y="764703"/>
                </a:cubicBezTo>
                <a:cubicBezTo>
                  <a:pt x="1584071" y="769656"/>
                  <a:pt x="1586865" y="776260"/>
                  <a:pt x="1586865" y="781721"/>
                </a:cubicBezTo>
                <a:cubicBezTo>
                  <a:pt x="1586865" y="789976"/>
                  <a:pt x="1578038" y="796516"/>
                  <a:pt x="1578038" y="799310"/>
                </a:cubicBezTo>
                <a:cubicBezTo>
                  <a:pt x="1578038" y="800898"/>
                  <a:pt x="1581912" y="819567"/>
                  <a:pt x="1581912" y="827822"/>
                </a:cubicBezTo>
                <a:cubicBezTo>
                  <a:pt x="1581912" y="833283"/>
                  <a:pt x="1579689" y="846491"/>
                  <a:pt x="1577531" y="850873"/>
                </a:cubicBezTo>
                <a:cubicBezTo>
                  <a:pt x="1570926" y="864588"/>
                  <a:pt x="1559941" y="868462"/>
                  <a:pt x="1559941" y="871764"/>
                </a:cubicBezTo>
                <a:cubicBezTo>
                  <a:pt x="1559941" y="872844"/>
                  <a:pt x="1561020" y="874494"/>
                  <a:pt x="1562163" y="876145"/>
                </a:cubicBezTo>
                <a:cubicBezTo>
                  <a:pt x="1567053" y="882686"/>
                  <a:pt x="1570926" y="892592"/>
                  <a:pt x="1570926" y="899196"/>
                </a:cubicBezTo>
                <a:cubicBezTo>
                  <a:pt x="1570926" y="907388"/>
                  <a:pt x="1563751" y="921675"/>
                  <a:pt x="1563751" y="922754"/>
                </a:cubicBezTo>
                <a:cubicBezTo>
                  <a:pt x="1563751" y="926057"/>
                  <a:pt x="1569275" y="934311"/>
                  <a:pt x="1569275" y="945297"/>
                </a:cubicBezTo>
                <a:cubicBezTo>
                  <a:pt x="1569275" y="957362"/>
                  <a:pt x="1557718" y="974380"/>
                  <a:pt x="1557718" y="975460"/>
                </a:cubicBezTo>
                <a:cubicBezTo>
                  <a:pt x="1557718" y="976539"/>
                  <a:pt x="1589024" y="1005685"/>
                  <a:pt x="1605470" y="1019910"/>
                </a:cubicBezTo>
                <a:cubicBezTo>
                  <a:pt x="1628013" y="1039150"/>
                  <a:pt x="1646111" y="1056168"/>
                  <a:pt x="1646111" y="1076488"/>
                </a:cubicBezTo>
                <a:cubicBezTo>
                  <a:pt x="1646111" y="1086902"/>
                  <a:pt x="1642300" y="1098395"/>
                  <a:pt x="1635125" y="1100618"/>
                </a:cubicBezTo>
                <a:cubicBezTo>
                  <a:pt x="1610424" y="1107730"/>
                  <a:pt x="1583563" y="1109381"/>
                  <a:pt x="1558290" y="1113254"/>
                </a:cubicBezTo>
                <a:cubicBezTo>
                  <a:pt x="1429830" y="1134082"/>
                  <a:pt x="1300289" y="1154974"/>
                  <a:pt x="1172401" y="1175802"/>
                </a:cubicBezTo>
                <a:cubicBezTo>
                  <a:pt x="1026414" y="1199424"/>
                  <a:pt x="880427" y="1223554"/>
                  <a:pt x="734441" y="1246604"/>
                </a:cubicBezTo>
                <a:cubicBezTo>
                  <a:pt x="719074" y="1249335"/>
                  <a:pt x="700913" y="1251557"/>
                  <a:pt x="686117" y="1251557"/>
                </a:cubicBezTo>
                <a:cubicBezTo>
                  <a:pt x="663639" y="1251557"/>
                  <a:pt x="638937" y="1240064"/>
                  <a:pt x="616966" y="1223554"/>
                </a:cubicBezTo>
                <a:cubicBezTo>
                  <a:pt x="505016" y="1140687"/>
                  <a:pt x="390842" y="1059470"/>
                  <a:pt x="278320" y="976539"/>
                </a:cubicBezTo>
                <a:cubicBezTo>
                  <a:pt x="210820" y="926628"/>
                  <a:pt x="140526" y="877797"/>
                  <a:pt x="75248" y="824520"/>
                </a:cubicBezTo>
                <a:cubicBezTo>
                  <a:pt x="69151" y="819567"/>
                  <a:pt x="64770" y="811883"/>
                  <a:pt x="60389" y="805851"/>
                </a:cubicBezTo>
                <a:cubicBezTo>
                  <a:pt x="57658" y="802041"/>
                  <a:pt x="54356" y="797660"/>
                  <a:pt x="52133" y="793786"/>
                </a:cubicBezTo>
                <a:cubicBezTo>
                  <a:pt x="20892" y="743304"/>
                  <a:pt x="8255" y="691678"/>
                  <a:pt x="1651" y="641195"/>
                </a:cubicBezTo>
                <a:cubicBezTo>
                  <a:pt x="1143" y="634591"/>
                  <a:pt x="0" y="621447"/>
                  <a:pt x="0" y="620367"/>
                </a:cubicBezTo>
                <a:lnTo>
                  <a:pt x="0" y="589633"/>
                </a:lnTo>
                <a:cubicBezTo>
                  <a:pt x="1143" y="579728"/>
                  <a:pt x="2223" y="569313"/>
                  <a:pt x="3302" y="559407"/>
                </a:cubicBezTo>
                <a:cubicBezTo>
                  <a:pt x="5524" y="544041"/>
                  <a:pt x="10477" y="525943"/>
                  <a:pt x="16510" y="511148"/>
                </a:cubicBezTo>
                <a:cubicBezTo>
                  <a:pt x="21399" y="498511"/>
                  <a:pt x="28004" y="485303"/>
                  <a:pt x="37338" y="473238"/>
                </a:cubicBezTo>
                <a:cubicBezTo>
                  <a:pt x="48323" y="457871"/>
                  <a:pt x="65913" y="444726"/>
                  <a:pt x="79629" y="439773"/>
                </a:cubicBezTo>
                <a:cubicBezTo>
                  <a:pt x="83439" y="438123"/>
                  <a:pt x="88964" y="438123"/>
                  <a:pt x="92773" y="435900"/>
                </a:cubicBezTo>
                <a:cubicBezTo>
                  <a:pt x="97155" y="433169"/>
                  <a:pt x="99377" y="427137"/>
                  <a:pt x="102679" y="422755"/>
                </a:cubicBezTo>
                <a:cubicBezTo>
                  <a:pt x="108712" y="413992"/>
                  <a:pt x="122428" y="399133"/>
                  <a:pt x="131191" y="394752"/>
                </a:cubicBezTo>
                <a:cubicBezTo>
                  <a:pt x="199263" y="358557"/>
                  <a:pt x="270066" y="315186"/>
                  <a:pt x="339789" y="269594"/>
                </a:cubicBezTo>
                <a:cubicBezTo>
                  <a:pt x="474789" y="179614"/>
                  <a:pt x="611505" y="79157"/>
                  <a:pt x="747077" y="3973"/>
                </a:cubicBezTo>
                <a:cubicBezTo>
                  <a:pt x="755841" y="-980"/>
                  <a:pt x="757492" y="99"/>
                  <a:pt x="765175" y="99"/>
                </a:cubicBezTo>
                <a:cubicBezTo>
                  <a:pt x="794829" y="99"/>
                  <a:pt x="796989" y="7783"/>
                  <a:pt x="835406" y="27531"/>
                </a:cubicBezTo>
                <a:close/>
              </a:path>
            </a:pathLst>
          </a:custGeom>
          <a:solidFill>
            <a:srgbClr val="8E846C">
              <a:alpha val="26000"/>
            </a:srgb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B9C1CD45-4A2C-43DA-290E-D8A6EB7F581F}"/>
              </a:ext>
            </a:extLst>
          </p:cNvPr>
          <p:cNvSpPr txBox="1"/>
          <p:nvPr/>
        </p:nvSpPr>
        <p:spPr>
          <a:xfrm>
            <a:off x="3820443" y="1908997"/>
            <a:ext cx="14262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rgbClr val="6A6351"/>
                </a:solidFill>
                <a:latin typeface="江城斜黑体 900W" panose="020B0A00000000000000" pitchFamily="34" charset="-122"/>
                <a:ea typeface="江城斜黑体 900W" panose="020B0A00000000000000" pitchFamily="34" charset="-122"/>
              </a:rPr>
              <a:t>PART</a:t>
            </a:r>
            <a:endParaRPr lang="zh-CN" altLang="en-US" sz="1600" dirty="0">
              <a:solidFill>
                <a:srgbClr val="6A6351"/>
              </a:solidFill>
              <a:latin typeface="江城斜黑体 900W" panose="020B0A00000000000000" pitchFamily="34" charset="-122"/>
              <a:ea typeface="江城斜黑体 900W" panose="020B0A00000000000000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35283B9B-BF4E-9563-5783-24FF4E14ECD0}"/>
              </a:ext>
            </a:extLst>
          </p:cNvPr>
          <p:cNvSpPr txBox="1"/>
          <p:nvPr/>
        </p:nvSpPr>
        <p:spPr>
          <a:xfrm>
            <a:off x="3823275" y="2888789"/>
            <a:ext cx="14234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论文综述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DCAA648D-E224-4ED6-1BC8-8F9A59E65B90}"/>
              </a:ext>
            </a:extLst>
          </p:cNvPr>
          <p:cNvSpPr txBox="1"/>
          <p:nvPr/>
        </p:nvSpPr>
        <p:spPr>
          <a:xfrm>
            <a:off x="2713750" y="3398532"/>
            <a:ext cx="376049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050" dirty="0">
                <a:solidFill>
                  <a:srgbClr val="8E846C"/>
                </a:solidFill>
                <a:latin typeface="+mn-ea"/>
                <a:ea typeface="+mn-ea"/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2729944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SubTitle"/>
  <p:tag name="MH_ORDER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53131;#178993;#92734;#160494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SubTitle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SubTitle"/>
  <p:tag name="MH_ORDER" val="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32237"/>
  <p:tag name="MH_LIBRARY" val="GRAPHIC"/>
  <p:tag name="MH_TYPE" val="Other"/>
  <p:tag name="MH_ORDER" val="1"/>
</p:tagLst>
</file>

<file path=ppt/theme/theme1.xml><?xml version="1.0" encoding="utf-8"?>
<a:theme xmlns:a="http://schemas.openxmlformats.org/drawingml/2006/main" name="51PPT模板网  www.51pptmoban.com">
  <a:themeElements>
    <a:clrScheme name="毡房里的夏天">
      <a:dk1>
        <a:srgbClr val="000000"/>
      </a:dk1>
      <a:lt1>
        <a:srgbClr val="FFFFFF"/>
      </a:lt1>
      <a:dk2>
        <a:srgbClr val="5E5E5E"/>
      </a:dk2>
      <a:lt2>
        <a:srgbClr val="DDDDDD"/>
      </a:lt2>
      <a:accent1>
        <a:srgbClr val="C24704"/>
      </a:accent1>
      <a:accent2>
        <a:srgbClr val="ADA221"/>
      </a:accent2>
      <a:accent3>
        <a:srgbClr val="BABA60"/>
      </a:accent3>
      <a:accent4>
        <a:srgbClr val="68AC7A"/>
      </a:accent4>
      <a:accent5>
        <a:srgbClr val="BBB5A6"/>
      </a:accent5>
      <a:accent6>
        <a:srgbClr val="8E846C"/>
      </a:accent6>
      <a:hlink>
        <a:srgbClr val="F59E00"/>
      </a:hlink>
      <a:folHlink>
        <a:srgbClr val="C24704"/>
      </a:folHlink>
    </a:clrScheme>
    <a:fontScheme name="so4d15vv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6"/>
        </a:solidFill>
        <a:ln w="15875">
          <a:solidFill>
            <a:schemeClr val="bg1">
              <a:lumMod val="95000"/>
            </a:schemeClr>
          </a:solidFill>
        </a:ln>
        <a:effectLst>
          <a:outerShdw blurRad="63500" dist="38100" dir="2700000" algn="tl" rotWithShape="0">
            <a:prstClr val="black">
              <a:alpha val="30000"/>
            </a:prstClr>
          </a:outerShdw>
        </a:effectLst>
      </a:spPr>
      <a:bodyPr anchor="ctr"/>
      <a:lstStyle>
        <a:defPPr algn="ctr" eaLnBrk="1" fontAlgn="auto" hangingPunct="1">
          <a:spcBef>
            <a:spcPts val="0"/>
          </a:spcBef>
          <a:spcAft>
            <a:spcPts val="0"/>
          </a:spcAft>
          <a:defRPr sz="1350" dirty="0">
            <a:solidFill>
              <a:prstClr val="white"/>
            </a:solidFill>
            <a:cs typeface="+mn-ea"/>
            <a:sym typeface="+mn-lt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1766</TotalTime>
  <Words>2907</Words>
  <Application>Microsoft Office PowerPoint</Application>
  <PresentationFormat>全屏显示(16:9)</PresentationFormat>
  <Paragraphs>315</Paragraphs>
  <Slides>30</Slides>
  <Notes>21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8" baseType="lpstr">
      <vt:lpstr>阿里巴巴普惠体 2.0 55 Regular</vt:lpstr>
      <vt:lpstr>江城斜黑体 900W</vt:lpstr>
      <vt:lpstr>宋体</vt:lpstr>
      <vt:lpstr>微软雅黑</vt:lpstr>
      <vt:lpstr>Arial</vt:lpstr>
      <vt:lpstr>Calibri</vt:lpstr>
      <vt:lpstr>Wingdings</vt:lpstr>
      <vt:lpstr>51PPT模板网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>论文答辩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精美卡通毕业设计论文答辩通用ppt模板</dc:title>
  <dc:creator>51PPT模板网</dc:creator>
  <cp:keywords>www.51pptmoban.com</cp:keywords>
  <dc:description>www.51pptmoban.com</dc:description>
  <cp:lastModifiedBy>Win user</cp:lastModifiedBy>
  <cp:revision>216</cp:revision>
  <dcterms:created xsi:type="dcterms:W3CDTF">2015-04-27T05:53:22Z</dcterms:created>
  <dcterms:modified xsi:type="dcterms:W3CDTF">2022-05-06T12:50:29Z</dcterms:modified>
</cp:coreProperties>
</file>